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2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8:27:41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4870 1742 258 0,'0'0'102'16,"0"0"-71"-16,0 0-2 15,0 0-22-15,0 0-2 16,0 0 4-16,0 0-2 15,0-6-2-15,0 6-3 16,0 0 8-16,0 0-10 16,0 0 18-16,0 0-1 0,0 0 2 15,0 0-3 1,0 0 9-16,0 0-17 0,0 0 0 16,0 0-8-16,0 0 4 15,0 0-8-15,0 0 1 16,0 8 0-16,-2 12 2 15,-11 10 1-15,-1 4 0 16,-3 5 12-16,-2 11-3 16,1 8-3-16,1 2 2 15,-1 4-5-15,3-1 7 16,1-4-7-16,3 0-2 16,9-5 1-16,2-6-3 0,0-6 1 15,8-4 0-15,17-4 0 16,2-4 0-16,2-8-4 15,2-1 9-15,0-8-8 16,0 0 6-16,1-3-5 16,-1-2 4-16,0-4-2 15,2 0 0-15,-1-2 2 16,-1-1-4-16,-2-1 6 16,-2 0-6-16,-1 0 9 15,-2 0-7-15,-1-5 3 16,-3-8-3-16,1-1 0 15,-2 0-7-15,-1-1-24 16,-1-2-15-16,-5-1-75 0,-7-4-48 16</inkml:trace>
  <inkml:trace contextRef="#ctx0" brushRef="#br0" timeOffset="412.2">4928 2304 356 0,'0'0'3'0,"0"0"-6"16,0 0 6-16,0 0-6 15,114-33 6-15,-89 26-3 16,-4-1 0-16,4 0 16 15,-5-1 1-15,2 4-6 16,-4-3-6-16,0-1-4 0,-5 4 4 16,-6-4-4-16,-1 5-2 15,-4-4-12-15,2-3-68 16,-4-7-233-16</inkml:trace>
  <inkml:trace contextRef="#ctx0" brushRef="#br0" timeOffset="845.9">4892 1742 469 0,'0'0'30'0,"0"0"-28"0,0 0 4 16,0 0-10-1,0 0 8-15,0 0-4 0,23 0 6 16,-4-9-4-16,13-6-2 16,3-1 3-16,4 2-7 15,-2-2-16-15,1-2-5 16,-5 2-53-16,-4 4 34 15,-6 2-52-15</inkml:trace>
  <inkml:trace contextRef="#ctx0" brushRef="#br0" timeOffset="2584.06">5558 2817 283 0,'0'0'85'16,"0"0"-46"-16,0 0-11 15,0 0 32-15,0 0-14 16,0 0-1-16,0-4-21 16,0 2-13-16,0 0-10 15,0-4-1-15,12 0 0 0,5-2 0 16,8-2-6-16,-3 0 13 15,1-2-17-15,1-4 7 16,-4-2-19-16,3 0 0 16,-6-5 10-16,-1 5-4 15,-3-1 3-15,-6 2 13 16,-2 3-3-16,-5-1 0 16,0 3 6-16,0 2-6 15,-5 2 6-15,-9 2-1 16,1 2-2-16,2 1 0 15,-2 3 2-15,2 0 0 16,-3 0-2-16,1 14 6 16,3-2-13-16,0 1 11 0,5-2-8 15,3 2 2-15,2-5 2 16,0 2 0-16,0-2-3 16,0 2 1-16,9-4 2 15,9-3-2-15,-1-3 6 16,6 0-10-16,2 0 10 15,-1 0-4-15,-2-9 0 16,5-4 1-16,-5 6-4 16,1-4 6-16,-6 6-8 15,1-1 11-15,-7-1-9 16,-2 4 8-16,0-1-10 16,-6 4 7-16,1-3-3 0,0 3 1 15,0 0 0-15,1 0-2 16,4 0 3-16,2 0-7 15,2 14 12-15,3 4-12 16,-3 7 9-16,8 3-5 16,-3 4 2-16,-1 2 0 15,-1 8 2-15,-3 2 1 16,1 0-2-16,-3 2 4 16,0-3-9-16,2-6 8 15,-2-2-7-15,3-3 6 16,-3-6-3-16,2-2 0 15,-1-6 0-15,-2-2-1 16,1-4 3-16,-3-2-7 0,0-4 10 16,-3-4-9-16,-3 0 8 15,0-2-8-15,-2 0 8 16,2 0-2-16,0-8 38 16,4-10-32-16,-2-8-8 15,-4-2 5-15,0-6-11 16,0-4-1-16,0-2 2 15,0 2 4-15,-2-1-1 16,-14 3 2-16,-3 6-1 16,-2 4 0-16,-6 8 2 15,-2 2 13-15,0 4 2 16,4 2 23-16,8 4-38 0,1 2 2 16,12 2-3-1,4-2 3-15,0 4-3 0,0 0-29 16,0 0-18-16,10 0 29 15,4 0 12-15,1 0 9 16,10 2-10-16,0-2 10 16,4 0-3-16,2 0 0 15,-4 0 0-15,4 0-2 16,-6 0 4-16,-2 0-8 16,4-6 12-16,-2-2-6 15,0 2 0-15,2-2-8 16,-4 0-108-16,0-2-58 15</inkml:trace>
  <inkml:trace contextRef="#ctx0" brushRef="#br0" timeOffset="3095.74">7259 2667 486 0,'0'0'74'0,"0"0"-71"16,0 0-3-16,0 0-11 0,0 0 11 16,0 0-4-16,135 0 4 15,-90 0 0-15,2-3 0 16,4 2 0-16,0-1 0 16,-4 0 1-16,-5 2-5 15,-9 0 10-15,-8-2-13 16,-7 0-6-16,-9 2-44 15,-7-4-99-15</inkml:trace>
  <inkml:trace contextRef="#ctx0" brushRef="#br0" timeOffset="3390.1">7430 2446 508 0,'0'0'17'15,"0"0"-14"-15,0 0-6 16,114-30 2-16,-81 24 1 15,0 6 0-15,-4 0 3 16,-2 0-4-16,-4 0 4 16,-2 0-6-16,-2 0-80 0,-6 0-28 15</inkml:trace>
  <inkml:trace contextRef="#ctx0" brushRef="#br0" timeOffset="4528.76">9250 1748 302 0,'0'0'49'0,"0"0"-17"16,0 0-18-16,0 0 51 16,0 0-18-16,0 0-14 0,0 0 1 15,0 3-22-15,0 12-12 16,0 13 5-16,0 16-5 15,0 14 20-15,-9 15 5 16,-3 9-17-16,0 0 3 16,5-9-11-16,5-9 2 15,2-6-2-15,0-2 1 16,13-4-2-16,10-2 6 16,3-6-12-16,8-5 13 15,1-5-11-15,8-10 9 16,6-9-7-16,4-6 3 15,5-5-1-15,-4-4-2 16,-3 0-2-16,-8 0 4 0,-6 0-30 16,-8-9-14-16,-9 4 6 15,-6-1-47-15,-12-6-82 16</inkml:trace>
  <inkml:trace contextRef="#ctx0" brushRef="#br0" timeOffset="4822.26">9260 2271 439 0,'0'0'0'0,"0"0"-7"15,0 0 5-15,137-45 0 16,-92 36 4-16,0 1-10 16,-1 1 10-16,-1 0-4 15,-12 1-73-15,-2-3-222 16</inkml:trace>
  <inkml:trace contextRef="#ctx0" brushRef="#br0" timeOffset="5082.22">9429 1871 505 0,'0'0'8'15,"0"0"-5"-15,0 0-6 16,0 0-19-16,0 0-16 16,0 0-32-16,60-29 39 0,-36 25 19 15,3 0-10-15,7-2 0 16,-1-3-243-16</inkml:trace>
  <inkml:trace contextRef="#ctx0" brushRef="#br0" timeOffset="5682.92">9832 1672 328 0,'0'0'34'0,"0"0"-33"16,0 0-2-16,0 0-1 15,0 0 2-15,0 0 27 16,4 38-1-16,6-22-17 16,3 4 11-16,7 4-3 15,9 2-14-15,4 2 5 16,5-7-6-16,4-10 4 16,3-3-1-16,-1-8-2 15,-1 0-3-15,-5 0 0 16,-5 0 1-16,-6-9 0 15,-10-5 5-15,-5-3-4 16,-10-1 0-16,-2-4 3 16,0 0 6-16,-18 2-9 0,-13 2 0 15,-7 4-2-15,-4 6-3 16,-5 6-13-16,7 2-17 16,5 0-70-16,8 10-79 15</inkml:trace>
  <inkml:trace contextRef="#ctx0" brushRef="#br0" timeOffset="6822.34">10222 2913 516 0,'0'0'28'16,"0"0"-28"-16,0 0-2 16,0 0 1-16,0 0-2 15,0 0-4-15,89-6 11 16,-55-2-5-16,1-2 2 0,-2-2-1 16,-1-4 0-16,-6 2-1 15,-1-2-1-15,-10 2 2 16,-1 0-7-16,-10 0 10 15,-4 2-3-15,0 2 4 16,-4 2 13-16,-18 0 1 16,-3 2-6-16,-2 4 25 15,3 2-12-15,6 0-13 16,2 0-12-16,9 0 0 16,5 0 0-16,2 0-14 15,0 4-58-15,12 2 63 16,10-2-3-16,9 0-2 15,2 0 7-15,1-4-5 16,-3 0 6-16,-4 0 10 16,-1 0-10-16,-3 0 8 0,-5 0-4 15,-3 2 2-15,-2 4 0 16,-1 6-3-16,-3 10 3 16,-1 12 11-16,-2 10-2 15,-2 9 17-15,0 3-20 16,-2 6 1-16,1-2-6 15,1-4 2-15,0-2-2 16,6-6 0-16,1-2-1 16,-3-3-2-16,1-7 2 15,0-8-11-15,-2-14 6 16,-3-8-10-16,-2-4 9 16,1-2 0-16,-1 0 6 0,-2 0 5 15,2-18 4-15,-2-4-7 16,0-2-1-16,0-11 4 15,0-2-4-15,-11-6-1 16,-7-1 0-16,-2-2 0 16,-4 6 1-16,1 8 9 15,4 6 28-15,-2 6-21 16,6 6 14-16,6 0-30 16,2 1 6-16,5 6-6 15,2-1-1-15,0-2 0 16,0-2-3-16,13 2-9 15,7-1-7-15,5 4 19 16,0-1-4-16,1-1-1 16,-4 1 6-16,1 2-2 15,-3 0 1-15,0-1-1 0,0-4 1 16,2-1 0-16,-2 2 7 16,-4-2-1-16,-3-2-12 15,-9-6-26-15,-4-8-199 16</inkml:trace>
  <inkml:trace contextRef="#ctx0" brushRef="#br0" timeOffset="7613.26">10041 1756 92 0,'0'0'28'16,"0"0"7"-16,0 0 22 15,0 0-12-15,0 0-10 16,0 0-7-16,0 0 2 15,0 0-22-15,0-1 8 16,-6-3-12-16,-1-3 7 0,0 1-10 16,0 2 9-16,-3 0-3 15,-2 0-5-15,-1 2 32 16,-5 2-28-16,-2 0-6 16,-4 0 6-16,-3 0-9 15,0 0 7-15,2 0-8 16,4 0 8-16,7 0-6 15,5 0 2-15,5 0-53 16,4 0-33-16</inkml:trace>
  <inkml:trace contextRef="#ctx0" brushRef="#br0" timeOffset="11540.7">12154 2388 547 0,'0'0'14'0,"0"0"1"0,0 0 13 16,0 0 9-16,0 0-5 15,0 0-23-15,0 0 10 16,0 0-18-16,0 0-1 15,0 0-1-15,2 0 0 16,15 0-5-16,15 0 12 16,11-6-13-16,7-2 15 15,10 0-14-15,3 2 11 16,1-2-6-16,2 2 1 0,-2 0 0 16,-9 4-4-16,-3 2 10 15,-7 0-13-15,-10 0 14 16,-6 0-13-16,-7 0 13 15,-4 0-8-15,-7 0 1 16,-1 0 0-16,-6-2-1 16,-4 2 3-16,2 0-5 15,0 0-37-15,0 0-33 16,3 0 0-16,1 0-122 16</inkml:trace>
  <inkml:trace contextRef="#ctx0" brushRef="#br0" timeOffset="12890.87">14184 1686 581 0,'0'0'34'0,"0"0"-21"0,0 0-12 16,0 0-2-1,0 0-4-15,0 0-5 0,0 6 4 16,0 18 6-16,0 15 8 16,0 11 0-16,0 14 31 15,-12 10-34-15,-3 6 2 16,-3-4-7-16,3-4 3 15,-4-9-3-15,6-9 7 16,6-10-14-16,3-10 3 16,4-10-26-16,0-10-54 15,2-10-68-15</inkml:trace>
  <inkml:trace contextRef="#ctx0" brushRef="#br0" timeOffset="13619.01">14141 1700 489 0,'0'0'4'0,"0"0"-2"16,0 0-4-16,0 0 5 16,0 0-3-16,139-82 3 15,-100 68 11-15,3 4-6 16,-1 4 0-16,-1 6-8 15,0 0 0-15,-7 0-1 16,-2 14 4-16,-6 2-6 16,-5 4 4-16,-5 0-4 15,-3 0 3-15,-5 2-1 16,-5 0 1-16,-2 0 4 16,0 3-4-16,0 2 0 0,-9 1 7 15,-13 1-3-15,-3-8 21 16,-4 1-24-16,0-1 8 15,0-7-9-15,2-4 0 16,1-2-3-16,-3-2-13 16,2-2 1-16,0-2-23 15,3-2-9-15,1 0 7 16,4 0 9-16,3-2 12 16,5-4 18-16,7 0 1 15,4 4 16-15,0 2-1 16,0 0-15-16,4 2-8 15,18 16-3-15,10 2 8 16,5 10 6-16,5 4-2 0,5 4 2 16,0 1 13-1,-2-3-4-15,-3 0-12 0,-2-3 5 16,-2-2-2-16,-4-5 13 16,1-7-3-16,1 0 7 15,-3-3-19-15,-2-4 2 16,-2-2-3-16,-4-2 4 15,0-2-4-15,-4 0-2 16,-5-6-50-16,-9 0-137 16</inkml:trace>
  <inkml:trace contextRef="#ctx0" brushRef="#br0" timeOffset="14420.81">15433 1678 232 0,'0'0'142'0,"0"0"-119"0,0 0-20 16,0 0-2-16,0 0 2 15,0 0 14-15,9-2 5 16,-2 10-5-16,2 20 14 16,0 16 2-16,-1 13 43 15,0 15-51-15,-4 2 7 16,0-2-26-16,1-4-3 15,3-5-4-15,2-5 6 16,-4-11-10-16,3-10 11 16,-3-11-10-16,2-6 10 15,-2-4-12-15,-1-4 1 16,1-4-32-16,-4-2-32 0,-2-6-93 16</inkml:trace>
  <inkml:trace contextRef="#ctx0" brushRef="#br0" timeOffset="14841.2">15188 1708 554 0,'0'0'14'0,"0"0"-13"15,158-50 10-15,-57 26 36 16,12-2-19-16,10-6 9 16,1 2-19-16,-10 0 11 15,-12 6-13-15,-17 6-9 16,-11 6-7-16,-16 3 0 16,-13 8 0-16,-14-2-2 0,-18 3-5 15,-9 0-43-15,-4 0-35 16,-9 10-11-16,-26 9-5 15</inkml:trace>
  <inkml:trace contextRef="#ctx0" brushRef="#br0" timeOffset="15581.92">14081 2627 762 0,'0'0'13'16,"0"0"-23"-16,0 0 10 16,0 0-5-16,0 0-2 0,134-58 7 15,-59 41 0-15,21 3 0 16,20 0 16-16,13 0-14 16,21 2 8-16,12-2-4 15,6 0-7-15,0 0 4 16,-5-2-6-16,-14 6 3 15,-17 2 0-15,-21 6-3 16,-19 0 7-16,-16 0-10 16,-12-2 13-16,-11-2-12 15,-12 2 10-15,-16 0-7 16,-10 2 2-16,-4 0 0 16,-6 2-1-16,3-2-3 0,1 2-6 15,0-2-27-15,5-6-17 16,-8-2-113-16</inkml:trace>
  <inkml:trace contextRef="#ctx0" brushRef="#br0" timeOffset="16559.2">14400 3561 507 0,'0'0'2'16,"0"0"2"-16,0 0-1 15,67-102 40-15,-43 75-33 16,0 6 15-16,-1 1-22 16,-1 3 9-16,1 2-6 0,-2 1-6 15,4 3 0-15,0 1 2 16,-3 2-8-16,2 5 13 16,-6-1-14-16,5 4 12 15,-4 0-10-15,-1 0 4 16,0 0-2-16,-4 7 3 15,-6 11-12-15,-1 3 12 16,-7 2-5-16,0 4 0 16,0-3 10-16,0 0-10 15,0 0 9-15,-5-4-6 16,1-4 2-16,2-6 0 16,0-4-1-16,2-4 7 0,0-2-12 15,0 2 14-15,0-2 0 16,0 0-6-16,0-8 12 15,2-16-12-15,11-6-2 16,9-2 0-16,5 0 0 16,4-1-3-16,3 1-3 15,1 0-6-15,-4 4-7 16,1 0 16-16,-3 4-2 16,-5 6-2-16,3 2 8 15,-4 4-1-15,-2 6 4 16,-5 2 1-16,-3 4 0 15,-3 0 1-15,-6 14-6 16,1 16 4-16,-3 10 9 0,-2 8 13 16,0 2-7-1,0 1-18-15,2-3-1 0,4-4 0 16,8-8-22-16,1-8-31 16,6-16-75-16,1-12-223 15</inkml:trace>
  <inkml:trace contextRef="#ctx0" brushRef="#br0" timeOffset="17075.12">15689 3124 655 0,'0'0'29'0,"0"0"-20"16,0 0-9-16,0 0-14 16,0 0 14-16,0 108 24 15,-13-58-20-15,0 2 6 16,1 1-5-16,4-3-3 16,1-2 0-16,3-4-4 15,1-12 2-15,3-10-6 16,0-6 4-16,0-8-21 15,0-6 16-15,0-2-29 16,3-12 28-16,14-24 7 16,6-14-4-16,-1-10-29 0,0-2 6 15,-2-3 19-15,-7 3-15 16,-1 2 8-16,-5 6 10 16,-5 6 3-16,2 8 6 15,2 5 3-15,4 6 4 16,7 0-3-16,10 3 2 15,9 1-6-15,13 0 9 16,7 3-10-16,2 2 22 16,-1 2-20-16,-1 6 9 15,-7 8-9-15,-7 4-4 16,-8 0 0-16,-7 0-4 16,-5 4-11-16,-7 12-26 0,-7 4 3 15,-8-2-79-15,0-4-69 16</inkml:trace>
  <inkml:trace contextRef="#ctx0" brushRef="#br0" timeOffset="17340.95">15707 3280 673 0,'0'0'7'0,"0"0"-7"0,0 0-1 16,0 0 1-16,136-24 13 16,-89 8-9-16,3 2 2 15,-8 2-6-15,-3 6-9 16,-5-4-101-16,-10-4-150 15</inkml:trace>
  <inkml:trace contextRef="#ctx0" brushRef="#br0" timeOffset="19084.2">16786 2356 610 0,'0'0'43'15,"0"0"-18"-15,0 0-25 16,0 0 1-16,0 0-1 16,0 0 3-16,158-86 11 15,-100 58-10-15,2-7-1 16,-2 1 2-16,-2-2-9 16,-10-4 9-16,-5 0-5 15,-10-6 0-15,-3-2-2 16,-5-1-1-16,-5 2 0 15,-5-1 1-15,-9 2-9 16,-4 1 9-16,0 9-2 16,0 4 1-16,0 8 4 0,-4 4-1 15,-7 6 0-15,-3 8 0 16,1 4-6-16,0 2 7 16,-3 0-5-16,3 0-2 15,-5 12 4-15,-2 14-2 16,0 8-2-16,0 10 3 15,0 6 3-15,4 13-2 16,0 7 7-16,3 6-7 16,7-2 4-16,4-4 5 15,2-10-4-15,0-7-4 16,15-12 4-16,10-8-4 16,6-3 1-16,2-10 0 0,0-2-4 15,-1-8 9 1,-6-4-10-16,1-6 10 0,-4 0-1 15,-2 0-4-15,2-2 13 16,0-14-3-16,1-2-5 16,0-2 13-16,3-4-16 15,0-6 5-15,4-2-5 16,-2-7 6-16,2 5-4 16,-2 0-4-16,-4 0 1 15,0 4-1-15,-8 8 0 16,1 8 1-16,-5 10-4 15,-3 4 4-15,0 0-5 16,-1 0-3-16,3 2 7 0,-4 20-15 16,-1 10 14-16,-1 4-2 15,-3 7 3-15,1 3 0 16,-1-5 0-16,-3-2-5 16,0-7 12-16,2-8-10 15,2-8 7-15,1-4-8 16,1-8 4-16,-1-2-6 15,-1-2 1-15,3 0 5 16,6-2 7-16,6-20 1 16,7-10-1-16,0-8-2 15,3 2-9-15,2-4 8 16,-2 2-4-16,5 1 0 0,-3-1 0 16,-2 10-4-16,-4 6 8 15,-5 8-9-15,-7 8 10 16,-4 6-12-16,0 2 6 15,2 0-4-15,1 10-1 16,1 16 6-16,0 10 4 16,-1 6-3-16,-4 4 4 15,-1-4-2-15,-3-5-6 16,-2-7 8-16,-2-4-5 16,3-6 0-16,-1-4 0 15,1-4-17-15,1-2-6 16,2-2-49-16,3-6-79 15</inkml:trace>
  <inkml:trace contextRef="#ctx0" brushRef="#br0" timeOffset="20930.84">19811 1995 481 0,'0'0'26'16,"0"0"-8"-16,0 0 6 15,0 0-1-15,0 0 5 16,0 0-4-16,2-50 3 0,-2 34-9 16,0 6 0-1,0-2-17-15,-13 0 4 0,-5 2-1 16,-3-4-7-16,-6 2 10 15,-4 2-11-15,-3 3 6 16,1 2-4-16,-4 1 2 16,0 4 0-16,-3 0-1 15,0 0 1-15,-1 8-4 16,4 7 0-16,-1 6 2 16,7 1-5-16,4 6 3 15,2 0-8-15,10 4 8 16,8 6 2-16,7 2-5 15,0-2 1-15,22-2-8 16,14-8 13-16,11-7-6 16,1-6 5-16,6-6-5 0,-2-8 5 15,-6-1 2-15,1 0 0 16,-5-4-3-16,-6-11 8 16,-7-2-5-16,-7-3 4 15,-1-2 9-15,-10 0-13 16,-5-2 9-16,-4 0-9 15,-2 4 20-15,0 6-6 16,0 6-2-16,0 6-4 16,0 2-4-16,0 0-2 15,0 0-2-15,0 0-2 16,0 0-18-16,0 10 3 16,2 12 8-16,10 8 9 0,1 2-2 15,3 1 4-15,6-4-10 16,2-3 18-16,5-3-19 15,3-3 18-15,-3-4-14 16,-3-7 10-16,-3 0-5 16,-4-3 0-16,-2-3 3 15,-5 0-8-15,-2-3 13 16,-1 0-16-16,-1 0-11 16,-1-8-43-16,0-10-253 15</inkml:trace>
  <inkml:trace contextRef="#ctx0" brushRef="#br0" timeOffset="24899.06">20243 2486 267 0,'0'0'97'0,"0"0"-65"16,0 0 24-16,0 0-22 15,0 0 4-15,0 0-4 16,8 0-11-16,-8 0-15 16,0 0-3-16,2 0-5 15,0 0 1-15,-2 0-2 16,0 0 6-16,0 0-2 16,0 0-1-16,0 0 10 15,0 0-11-15,0 0 3 16,2 0-4-16,11 0 0 15,6 0-3-15,2-10 7 16,6-4-9-16,-4-2 8 16,1-2-6-16,-7 2 4 0,0 0-3 15,-7 0 3-15,-2 2-1 16,-4 0 0-16,-2 4 1 16,-2 2-4-16,0 2 9 15,2 0-11-15,-2 2 12 16,3 0-14-16,-1 0 11 15,0 0-8-15,4 0 1 16,6 0-2-16,1 0 1 16,3-1 3-16,1 2-6 15,-1-1 14-15,-5 2-16 16,-4 0 12-16,-1 2-6 16,-6 0-5-16,6 0 5 0,-4 0-5 15,0 0 2-15,2 8 2 16,-2 4 8-16,3 2-11 15,1 0 13-15,8 0-6 16,-1 2 0-16,5-4 5 16,2-2-5-16,4-2 0 15,3-2 0-15,0-4-6 16,-2 0 6-16,-6-2-16 16,-3 0 14-16,-1 0-11 15,-3-2 11-15,1-8-5 16,-3-2 2-16,-6 0 5 15,0 0 0-15,-4-2-4 16,0 2 8-16,0 0-8 0,0 0 10 16,-6 2-6-1,-6 4 2-15,3 2 1 0,3 0 9 16,-2 4 3-16,2 0-11 16,2 0-1-16,-5 0-6 15,5 12 8-15,-4 4-12 16,8-2 11-16,0 2-5 15,0-2 1-15,6-2-1 16,19-2-5-16,12-4-8 16,7-4-10-16,8-2-64 15,-4 0-8-15,-1 0-41 16</inkml:trace>
  <inkml:trace contextRef="#ctx0" brushRef="#br0" timeOffset="25444.15">21209 2312 282 0,'0'0'134'15,"0"0"-70"-15,0 0-2 16,0 0-15-16,0 0-5 16,0 0 1-16,-34-45-18 15,16 45-13-15,0 0-11 16,-1 0 6-16,-4 0-14 16,0 0 10-16,4 13-8 15,1 1 3-15,7-1 2 16,9 0-7-16,2 1-7 15,0-2-11-15,0-2-7 16,11-2 6-16,5-4-1 16,-1-2 24-16,1-2-16 0,-1 0 17 15,1 0 2-15,-1-6-1 16,3-10 1-16,0 0 0 16,2-2 9-16,-5 0-8 15,1-2 0-15,-3 0 4 16,-1-2-7-16,1-3 5 15,1 1-6-15,-1 1 3 16,2 0 0-16,-5 10-1 16,-4 2 4-16,-4 9-8 15,-2 2 10-15,0 0 1 16,0 0-5-16,0 0-2 16,-2 8-7-16,-11 15 8 0,-5 6 7 15,2 7 3-15,3 1 2 16,2-1-11-16,7 0 0 15,4-4 8-15,0-2-16 16,0 0 14-16,2-4-12 16,13-6 5-16,3-2-7 15,-1-4 0-15,2-6 0 16,0-2 4-16,-1-6 1 16,3 0-1-16,-2 0-20 15,-1 0-68-15,-5-8-317 16</inkml:trace>
  <inkml:trace contextRef="#ctx0" brushRef="#br0" timeOffset="26480.87">19183 1784 384 0,'0'0'6'0,"0"0"-6"15,0 0 1-15,0 0 4 16,-105 111 8-16,88-71 19 16,1 10-4-16,3 8-11 15,0 6 8-15,3 0-25 16,6 0 11-16,4-1-7 0,0-3-5 16,4 0 1-1,21 0 0-15,10 0 0 0,10-3-1 16,14-10-1-1,9-10-31-15,10-17-23 0,9-12-70 16</inkml:trace>
  <inkml:trace contextRef="#ctx0" brushRef="#br0" timeOffset="27305.02">21694 1700 551 0,'0'0'42'16,"0"0"25"-16,0 0-9 15,0 0-27-15,0 0 21 16,0 0-15-16,7-22 4 15,-7 22-37-15,0 0-4 16,0 0 0-16,7 0-14 16,6 8-17-16,9 16 20 15,5 10 2-15,2 6 2 16,-2 3-1-16,-5 7-20 16,-2 4 24-16,-4 0-13 15,-3 2 13-15,-2 0-7 0,-4-4-13 16,-5-3 20-16,-2-3-3 15,0-6 3-15,-4 2 4 16,-19 0-6-16,-1 0 5 16,-3-2 0-16,-2-6 1 15,2-2 0-15,0-4-2 16,3-3-2-16,4-6-9 16,0-4-66-16,7-12-67 15</inkml:trace>
  <inkml:trace contextRef="#ctx0" brushRef="#br0" timeOffset="28504.76">21787 1164 432 0,'0'0'88'0,"0"0"-49"16,0 0-31-16,0 0 43 15,0 0-11-15,0 0 6 16,6 0-26-16,-6 0-7 16,0 0-12-16,0 0 2 15,0 0-3-15,2 0-10 16,4 13 2-16,5 3 4 16,7 8-1-16,5-2 10 15,3 2-8-15,-4-2 6 16,1-2-6-16,-1-4-4 15,-2-2 6-15,-2-2-7 16,-1 0-30-16,-3-2-14 16,-3-6-57-16,-5-1-78 0</inkml:trace>
  <inkml:trace contextRef="#ctx0" brushRef="#br0" timeOffset="28964.24">22069 1167 402 0,'0'0'39'0,"0"0"-32"16,0 0-6-16,0 0 5 0,0 0 32 15,0 0-20-15,-141 64-14 16,108-40-4-16,-1 0 0 16,1 0-1-16,6 0-4 15,7-4 2-15,5-2-36 16,8-3-41-16,7-8-41 15</inkml:trace>
  <inkml:trace contextRef="#ctx0" brushRef="#br0" timeOffset="30620.84">19092 2745 541 0,'0'0'74'15,"0"0"-61"-15,0 0 1 16,0 0 26-16,0 0-10 16,0 0 6-16,9 0-29 0,2 0-2 15,15 0-3-15,19 0-3 16,24-4 1-16,20-2 0 16,23-4-1-16,21 2 3 15,19-2-7-15,17-4 10 16,16 0-6-16,12-1 2 15,3-4-2-15,3 1 4 16,-10-3-5-16,-12 6 2 16,-17 2 0-16,-16 4-2 15,-21 3 5-15,-16 3-11 16,-11-1 16-16,-15 3-11 16,-12-2 6-16,-15 2-3 0,-8-2 0 15,-10 1-1-15,-9 0-1 16,-4 0 2-16,-7-2-3 15,-3 0-37-15,-5-2-4 16,-5-3-66-16,-7-4-139 16</inkml:trace>
  <inkml:trace contextRef="#ctx0" brushRef="#br0" timeOffset="31760.75">19967 3543 540 0,'0'0'27'15,"0"0"-8"-15,0 0 23 16,0 0-25-16,0 0 9 16,0 0-3-16,-15-62-9 0,6 44-3 15,0 0-4-15,-2 0-7 16,0 0 0-16,-3 0-4 15,-1 1 9-15,-5 2-8 16,-1 1 6-16,2 3-4 16,-4 4 4-16,1-1-6 15,-5 5-1-15,-6 3-22 16,-5 0 18-16,-6 3 7 16,-3 15-5-16,0 0 9 15,4 4-10-15,4 4 8 16,7 0-6-16,6 8 5 15,7 2 0-15,11 4 0 16,8 0 0-16,0 0-4 0,18-6 7 16,20-10-11-1,11-8 16-15,8-10-14 0,3-6 9 16,3 0-3-16,-1-24 0 16,-4-3 0-16,-4-4 0 15,-7 1 4-15,-11 2-5 16,-10 0 4-16,-11 4 9 15,-8 2-11-15,-7 4 11 16,0 2 10-16,0 6-5 16,0 1-6-16,0 6-9 15,0 3 13-15,0 0-14 16,0 0-2-16,0 0-9 0,0 16 3 16,0 12-1-1,0 8 8-15,14 0-3 0,5 0-5 16,4-2 0-16,2-8-4 15,1-5 10-15,3-10-15 16,5-7 12-16,1-1-33 16,-4-3-43-16,5 0-164 15</inkml:trace>
  <inkml:trace contextRef="#ctx0" brushRef="#br0" timeOffset="32382.51">20553 3753 669 0,'0'0'4'15,"0"0"-3"-15,0 0 0 16,0 0 4-16,0 0-4 16,0 0 10-16,-80-4-6 15,80 22-10-15,3 7 8 16,17 1-6-16,8-6 3 15,6-2-3-15,4-6 1 16,-2-8-1-16,-5-4-1 0,-4 0 8 16,-3 0-14-16,-4-14 20 15,-2-6-9-15,-3-6 1 16,-1-4 0-16,-5-3-2 16,-7 1 0-16,-2 0-2 15,0 4 0-15,-11 4 1 16,-12 2-8-16,-3 10 3 15,-6 6-8-15,-3 6-26 16,6 0 1-16,2 16-2 16,12 6-11-16,13-4-87 15</inkml:trace>
  <inkml:trace contextRef="#ctx0" brushRef="#br0" timeOffset="32700.36">21024 3681 511 0,'0'0'135'16,"0"0"-135"-16,0 0-3 15,0 0-5-15,0 0 8 16,0 0 9-16,86 22-9 16,-61-5 6-16,-1-2 1 0,-1 3-5 15,-4-4 3-15,-3-1-9 16,-5-4 4-16,-3 0-21 16,-2-1-28-16,-2 0-12 15,-4-4-53-15,0-4-31 16</inkml:trace>
  <inkml:trace contextRef="#ctx0" brushRef="#br0" timeOffset="32932.28">21371 3617 637 0,'0'0'36'0,"0"0"-15"16,0 0-19-16,-114 6 8 16,74 16-1-16,-2 8 14 15,2 2-23-15,6 4-2 16,10 5 0-16,13-5-58 16,9-8-78-16,2-10-178 15</inkml:trace>
  <inkml:trace contextRef="#ctx0" brushRef="#br0" timeOffset="33343.22">21357 3948 55 0,'0'0'487'16,"0"0"-398"-16,0 0-78 15,0 0 13-15,0 0-8 16,0 0 5-16,87-84-2 16,-68 60-3-16,1 2-14 15,-5-3 3-15,-2 7-2 0,-3 7-3 16,-6 3 1-16,0 1 6 15,-2 4-11-15,-2 3 9 16,0 0-5-16,0 0 4 16,0 0-8-16,0 0 0 15,0 14-2-15,0 12 6 16,0 6 0-16,0 4-6 16,0-4 13-16,0-6-17 15,0-2-2-15,5-6-13 16,4-6-20-16,4-8-24 15,-2-4-108-15</inkml:trace>
  <inkml:trace contextRef="#ctx0" brushRef="#br0" timeOffset="33563.08">21752 3451 1 0,'0'0'706'15,"0"0"-696"-15,0 0-1 16,0 0-4-16,0 0-10 16,0 0-19-16,0-30-86 0,16 18-269 15</inkml:trace>
  <inkml:trace contextRef="#ctx0" brushRef="#br0" timeOffset="34363.82">19339 3112 641 0,'0'0'22'0,"0"0"-15"16,0 0-4-16,0 0 6 15,0 0-4-15,0 0 11 16,0 6-5-16,-4 14-10 16,-17 18-1-16,-5 18 0 15,-3 8 6-15,-5 14-8 16,7 9 10-16,8 1-11 16,7 4 6-16,12-2-6 15,0-5 3-15,23-7 0 0,24 0-1 16,11-8-20-16,17-10-4 15,10-9-42-15,9-17 3 16,-1-14-155-16</inkml:trace>
  <inkml:trace contextRef="#ctx0" brushRef="#br0" timeOffset="35134.1">22073 2989 673 0,'0'0'35'16,"0"0"-28"-16,0 0 2 15,0 0-17-15,0 0 8 16,0 0-2-16,67 35 2 16,-27 3 11-16,5 10-7 15,-1 12 1-15,-6 4-6 16,-12 4 10-16,-9 4-13 16,-13 5 10-16,-4 3-12 0,-9-2 7 15,-18-3-1 1,-11-7 0-16,-6-4 3 0,2-8-8 15,-10-4 2-15,3-6-2 16,5-8-9-16,4-5-6 16,13-14-52-16,13-15-86 15</inkml:trace>
  <inkml:trace contextRef="#ctx0" brushRef="#br0" timeOffset="36282.65">22728 2719 387 0,'0'0'15'16,"0"0"57"-16,0 0-35 0,0 0 39 15,0 0-25-15,0 0-5 16,-9-12-23-16,9 12-8 16,-2 0-11-16,2 0-1 15,-9 0-6-15,-6 2 8 16,-8 18-11-16,-6 6 12 15,4 2-3-15,6 0 1 16,5-4-5-16,7-2 1 16,7-2 0-16,0-3-6 15,0-6 1-15,17-3 4 16,0-4-13-16,7-4 4 16,3 0 3-16,2 0 5 0,0-8 3 15,-2-6-2-15,-5 0-1 16,0 0 2-16,-3 0 2 15,-9 0 5-15,-3 2-6 16,-3 4-1-16,-4 4 30 16,0 4-20-16,0 0 3 15,0 0-13-15,0 0-1 16,0 0-2-16,0 4-16 16,0 20 15-16,-2 10 4 15,-11 6-8-15,-3 6 14 16,-1 5-9-16,1-1 3 15,5-2 0-15,-1-4 0 16,4-2 0-16,-3-4-5 0,-5-4 13 16,1-4-14-16,-6-3 12 15,4-4-12-15,-4-4 9 16,5-7-5-16,6-8 2 16,3-4 0-16,3 0 7 15,-4 0 3-15,4 0-1 16,0-18-7-16,2-3-1 15,2-5 5-15,0-3-10 16,0-6 7-16,10 1-3 16,4 0 0-16,7 2 0 15,-2 4-5-15,2 2 12 16,3 6-15-16,5 2 14 0,7 2-12 16,6 6 4-16,1 2-1 15,3 2-1-15,-4 6-1 16,-3 0 2-16,-6 0 4 15,-6 0-7-15,-8 0 8 16,-1 0-6-16,-7 0-4 16,-4 1-6-16,-2 6-22 15,1-3-33-15,-6-1 8 16,0 0-143-16</inkml:trace>
  <inkml:trace contextRef="#ctx0" brushRef="#br0" timeOffset="43033.08">3723 1195 493 0,'0'0'59'15,"0"0"-36"-15,0 0-18 16,0 0 14-16,0 0-17 15,0 0 46-15,0-8-16 16,0 6 3-16,0 0-12 16,0 2-14-16,0 0-9 15,0 0-1-15,2 0-1 16,-2 0-13-16,4 14 15 16,-2 8-4-16,0 8 0 0,-2 8 5 15,0 8-2-15,0 15 1 16,0 11 0-16,-2 10 0 15,-11 12 5-15,-7 10-9 16,0 13 11-16,0 11-11 16,0 0 7-16,3-9-5 15,7-13 4-15,3-10-2 16,5-4 0-16,0-3 3 16,-2-5-9-16,2-8 12 15,0-4-9-15,-1-4 7 16,0 5-6-16,1 3 2 15,2 4 0-15,0 8 0 16,0 5 1-16,0 5-3 0,12-2 9 16,7-10-15-1,8-16 11-15,4-20-6 0,5-17-2 16,2-11 4-16,4-8-1 16,8-4 2-16,5 0-2 15,5 0 7-15,8 4-11 16,13 0 14-16,0 2-15 15,6 6 7-15,2 2 0 16,-9 0-2-16,9-2 0 16,0-2-1-16,5-4 3 15,2-4-4-15,-1-3 8 16,1-6-9-16,-3-3 9 0,-1 0-9 16,-1 0 8-1,3 2-4-15,-1 0 1 0,1 2 0 16,3 4-1-1,3 0 3-15,8 2-7 0,17 0 10 16,9-2-4-16,10-2 6 16,8-2-8-16,9-4 3 15,4 0 1-15,6 0-3 16,-1-4 0-16,-2-3-3 16,0 0 10-16,8 3-14 15,0 0 16-15,2-2-12 16,3 6 3-16,-3-4-1 15,-3 2 0-15,0-2 1 16,-1 4 0-16,-3-2 3 16,1 2-7-16,6 0 10 0,3 0-14 15,-2 0 14-15,2 0-10 16,-5 0 7-16,-4 0-3 16,-3 0 0-16,-4 2-1 15,-2 4 0-15,-7 2 2 16,-2-2-5-16,6 5 9 15,-2-4-4-15,0 1 0 16,0 2-2-16,-6 1-2 16,-1-1 3-16,-1-1 0 15,-1 4 2-15,1-5-7 16,-3 0 10-16,-1-5-11 16,6 0 12-16,6-3-9 0,5 0 6 15,2 0-2-15,-1 0-1 16,-6 0 0-16,-4 0-4 15,-7 0 9-15,-8 0-12 16,-6 10 12-16,-4 0-10 16,-2 0 8-16,5 2-3 15,6 2 0-15,5 0 3 16,6 0-7-16,3-2 8 16,2-4-8-16,-4-4 10 15,7 0-11-15,-1-4 6 16,-7 0-1-16,-2 0 0 15,-2 0-2-15,0 0 2 16,1 0 0-16,8 0 0 0,0 2 2 16,2 0-8-1,-2 0 16-15,-1-2-16 0,1 0 6 16,2 2 0-16,-7-2-2 16,1 2-3-16,-3-2 0 15,-2 0 3-15,7 2-3 16,-8-2 10-16,1 0-16 15,-2 0 12-15,-5 0-2 16,-5 0 2-16,1 0-1 16,-5 0 0-16,-6 0 0 15,-3 0-4-15,1 0 7 16,-3 0-6-16,-3 0 6 0,-1 0-6 16,-2-2 6-1,1-2-3-15,-1 0 0 0,-6 2 1 16,-1-2-4-16,-5 2 8 15,0-2-14-15,1 0 15 16,-1-2-9-16,-2 2 5 16,-4 0-3-16,-1 2 2 15,-1-2-2-15,-3 0 1 16,2 4 0-16,-6-2-5 16,-3 2 13-16,1 0-11 15,-3 0 6-15,2 0-3 16,5 0 2-16,0 0-2 15,0 0 1-15,-2 6-1 16,-1-2 0-16,5 0 1 16,3-2-2-16,3 0 9 0,1-2-14 15,0 0 8-15,-7 0-4 16,-2 0 2-16,-2 0 0 16,-4 0 0-16,-6 0 5 15,-2 0-9-15,-3 0 8 16,-8 0-8-16,-1 0 9 15,-3 0-10-15,-4 0 9 16,0 0-7-16,-2 0 6 16,-8 0-3-16,1 2 0 15,-5-2 1-15,-7 0-8 16,-4 0 14-16,-8 0-8 16,-4 0 4-16,-3 0 10 0,-8-6-9 15,1 2 7-15,-3 0-5 16,2-6 0-16,2-2 5 15,1-6-4-15,-1-6-12 16,-4-2 13-16,1-5-14 16,-2-5 13-16,-1-4-11 15,-2-2 4-15,0-2 0 16,0 2 0-16,0 0 3 16,0-6-11-16,0-2 20 15,-10-6-18-15,0-5 13 16,-3-1-11-16,-1-4 8 15,-1 0-2-15,-1 2 3 16,1-3-3-16,1-1-3 0,1-4 9 16,-1-2-16-1,1 0 13-15,-8 4-10 0,-1-3 5 16,-2 3 0-16,-3 2 0 16,0 2 1-16,1 4 7 15,-6-1-5-15,3 4-6 16,-4-4 10-16,0-1-14 15,-1 2 3-15,1-2 3 16,0 0 1-16,-1-1-1 16,1-5 0-16,2 4 1 15,2 4-2-15,0 4 10 16,2 10-16-16,2 3 16 16,0 8-17-16,6 0 13 15,-1 5-8-15,4 2 4 0,1 2 0 16,6 6 0-16,-1-2 3 15,2 0-10-15,1-2 14 16,-1 0-15-16,-2 2 10 16,1 2-7-16,-1 1 5 15,-2 2-2-15,-1 1 0 16,-3 1-7-16,-4-1 9 16,-2 2 0-16,-5 0-9 15,-6 0 10-15,-3 2-3 16,-7 2-4-16,-7 2-1 15,-9 0-1-15,-5 2-1 16,-10 0 5-16,-1 0 4 16,-8 0-10-16,-6 0 20 0,-7 0-18 15,-8 2 8-15,-10-2-6 16,-5-2 6-16,6-2 7 16,-7-2-7-16,-3 2 0 15,-3-2-1-15,-7 0 5 16,0-2-4-16,0-3 0 15,-2 4 2-15,0-3-1 16,1 1 7-16,-2-1-8 16,3 2 0-16,-2 2 0 15,8-4 5-15,3 3-5 16,3-2 6-16,1 1-12 16,-5 2 10-16,-2 0-8 0,-2-2 1 15,-4 2 3-15,-4 2 3 16,2 0-2-16,-4 0-2 15,2 2 5-15,-2-4-1 16,6 0 0-16,4 0-6 16,6-1 5-16,7 6-4 15,0-4 4-15,3 6-2 16,3-1 0-16,2 0 2 16,-2 2-9-16,-2-2 19 15,-3-1-20-15,-3 5 10 16,-3 0-4-16,-5 0 4 15,-6 4-4-15,0 0 2 16,1 0-1-16,4 0 0 0,-2 0 2 16,-5 0-4-1,-2 0 9-15,-5 0-10 0,-7 0 4 16,-6 0 0-16,-5 8-7 16,-1 1 2-16,-2-4 5 15,-3 2-3-15,0-3 3 16,0-4-4-16,5 0-2 15,-4 2 12-15,-2-2-2 16,-4 0-3-16,-1 2 3 16,-5 0 1-16,-1-1-4 15,0 2 6-15,3-2-7 16,5-1 0-16,1 0 10 0,8 0-19 16,-5 5 14-16,0-3-5 15,-2 2 1-15,2 2-1 16,0 0 1-16,1-2 2 15,6 2-4-15,2-4 5 16,8-1-8-16,8 2 7 16,4 1-6-16,-2 2 3 15,0 0 0-15,-1 2 0 16,-1 0 6-16,0-2-5 16,2 2 0-16,1-4 5 15,6 2 0-15,2-2-4 16,9 0-2-16,4 0 0 15,7-2-7-15,2 4 3 16,0-2 2-16,-5 0 2 16,4 0-1-16,-2 0 7 0,0 0-8 15,4 2 4-15,-4 0 2 16,4 0-4-16,4 0 1 16,1 4-2-16,-1 2 5 15,-1-2-11-15,2-2 15 16,6 0-15-16,9-2 14 15,7 2-14-15,1 2 6 16,2 0 0-16,-2 0 0 16,5 2 1-16,2 0-1 15,2-2 1-15,3 0-4 16,0-2 8-16,1 5-11 16,1-1 11-16,-3-2-10 0,3 4 4 15,-3-5 0-15,1 5 2 16,0-1-7-16,-1 1 6 15,0 0-6-15,1-2 4 16,-1-2 6-16,-1 2-9 16,-3-2 6-16,0-4-4 15,5-2 4-15,1-2-4 16,5-2 1-16,2 0 6 16,-4 0-6-16,-3 0 8 15,1 2-8-15,-4 4 3 16,1 0-8-16,1-2 6 15,1 0 0-15,3 2 0 16,-3 2-3-16,5 0 5 0,2-2-9 16,-2 0 8-16,6 0 1 15,1-2-5-15,4 0-1 16,7 0 5-16,-3-4 2 16,7 2-1-16,3 0 0 15,-6 0 3-15,3 2-7 16,-6 2 8-16,-5-4-12 15,-5 2 14-15,-1 0-11 16,-5 0 10-16,2-2-5 16,0 2 0-16,6-2 3 15,4 0-5-15,3 2 4 16,9-4-4-16,3 0 7 16,6 0-6-16,0 0 1 15,0 0 0-15,-2 0 0 0,3 4 0 16,-3 4-4-16,0 4-4 15,0-2 7-15,2 0-7 16,5-2 5-16,4 2-16 16,5-3 2-16,4-2-12 15,9-1-40-15,0 1-120 16,0-4 43-16</inkml:trace>
  <inkml:trace contextRef="#ctx0" brushRef="#br0" timeOffset="45177.96">7909 6463 618 0,'0'0'11'0,"0"0"-20"16,0 0 10-16,0 0-2 16,0 0-1-16,29-133 2 15,-18 97 11-15,3-6-11 16,1-2 27-16,3-4-16 15,2-2 7-15,5-3-14 16,-1-1 0-16,3-2-4 16,2-4 3-16,0-4-7 15,2 4 8-15,-2 4-8 16,-5 9 9-16,-1 18-10 16,-9 12 8-16,-8 9-5 0,-6 6 2 15,0 2 0-15,0 0-19 16,0 9-12-16,0 23 24 15,0 18 7-15,0 10-8 16,0 6 16-16,0 0-10 16,0-4 3-16,0-5-1 15,0-9 0-15,9-6 0 16,1-8-3-16,2-8 6 16,-1-8-9-16,-2-6 14 15,0-8-16-15,-4-4-5 16,-1 0 10-16,2 0 3 15,8-22 12-15,1-10-5 16,4-7 5-16,-2-2-10 0,1-4 5 16,-3-3-14-1,6-4 14-15,-1-2-14 0,2 0 3 16,4 4-3-16,3 8-21 16,-2 10 9-16,-4 16 11 15,-8 12 0-15,-1 4 6 16,-3 5-26-16,-3 31 24 15,2 19 4-15,-8 21 13 16,-2 12 21-16,0 3 23 16,0-1-29-16,0-4-26 15,0-4-4-15,0-5 7 16,11-12-11-16,7-12 4 16,4-19-54-16,2-24-66 15</inkml:trace>
  <inkml:trace contextRef="#ctx0" brushRef="#br0" timeOffset="45892.78">9252 5917 639 0,'0'0'34'0,"0"0"-22"0,0 0-12 16,0 0 0-16,0 0-1 16,0 0 2-16,123-16-4 15,-87 10 8-15,4 4-12 16,-2-2 14-16,-1 2-9 15,-1 0 5-15,-7 2-6 16,-9-2-13-16,1-2-28 16,-13 2-12-16,3-4-22 15,-6-2-132-15</inkml:trace>
  <inkml:trace contextRef="#ctx0" brushRef="#br0" timeOffset="46162.13">9462 5617 641 0,'0'0'28'0,"0"0"-28"15,0 0-6-15,-51 154 6 16,35-96-7-16,8-2 16 16,3-4-12-16,5-4 8 0,0-8-10 15,15-9-19-15,17-19-98 16,7-12-359-16</inkml:trace>
  <inkml:trace contextRef="#ctx0" brushRef="#br0" timeOffset="47952.83">9843 5881 559 0,'0'0'66'15,"0"0"-34"-15,0 0-18 16,0 0 11-16,0 0-25 16,0 0 23-16,0 0-3 15,5 0-5-15,-1-4-15 16,5-2 6-16,3-2-14 16,0-2 13-16,7-2-10 15,-2 4 7-15,1 4-4 16,-3 0 0-16,1 2 1 15,-1 2-8-15,-1 0-2 16,-3 0-2-16,-4 2-1 16,-3 10 11-16,-2 0 3 0,1-2-5 15,-3 2 8-15,0-2-5 16,0 2 2-16,0 2 0 16,0-4-1-16,0 0 3 15,0-3-4-15,0-2 4 16,0-3-5-16,0-2-2 15,0 0 3-15,0 0-3 16,0 0 5-16,2 0 0 16,7-2 3-16,4-10-8 15,7-4 6-15,1-4-9 16,6 0 5-16,-4-2-2 16,4-2-3-16,-2 2-5 0,0 2 5 15,-6 4 3-15,-3 10 0 16,-3 0 5-16,-5 4-2 15,-6 2 0-15,2 0-4 16,-2 0 2-16,-2 8 0 16,0 16 8-16,0 10 17 15,0 4 12-15,0 4-14 16,0-2-19-16,0-2 8 16,0-5-15-16,2-9 7 15,19-11-36-15,2-8-66 16,9-5-117-16</inkml:trace>
  <inkml:trace contextRef="#ctx0" brushRef="#br0" timeOffset="48533.89">11292 6374 695 0,'0'0'35'0,"0"0"-35"0,0 0-11 16,0 0-13-16,0 0 14 15,0 0 6-15,122 0 8 16,-62 0-1-16,-2-10 1 15,-5 0-4-15,-5 5 0 16,-9-3-13-16,-10 5-11 16,-8 3-23-16,-10 0 11 15,-7 0-58-15,-4 0-13 16,0 0 10-16</inkml:trace>
  <inkml:trace contextRef="#ctx0" brushRef="#br0" timeOffset="48846.25">11550 6118 563 0,'0'0'39'0,"0"0"-13"0,0 0-23 15,0 0 0-15,0 0 8 16,0 0 18-16,-73 140-15 16,59-94-10-16,3 0-4 15,4 3 8-15,2-9-16 16,5-2-17-16,0-12-49 15,18-16-173-15</inkml:trace>
  <inkml:trace contextRef="#ctx0" brushRef="#br0" timeOffset="49595.68">12225 6352 696 0,'0'0'3'16,"0"0"10"-16,0 0-10 15,0 0-3-15,0 0 4 16,0 0-8-16,54-54 1 15,-31 44 0-15,4 2 2 16,-2 2 1-16,0 4-2 16,-7 2-4-16,-5 0 3 15,-4 0-15-15,-5 2 16 16,-4 15-8-16,0 4 9 16,0 8 2-16,0 0 13 0,-9 0 1 15,-2-3-14-15,0-2 4 16,4-8 0-16,1-2-8 15,6-6 10-15,0-5-9 16,0 0 2-16,0-1 0 16,0-2-3-16,0 0-7 15,4 0 9-15,14-10 2 16,6-10-9-16,5-2 13 16,0-3-10-16,2-1 10 15,0 1-12-15,1 0 0 16,-1 3 7-16,2 4 0 15,-2 2-1-15,-6 8 0 16,-5 8 2-16,-7 0-2 0,-3 0 8 16,-1 8-2-16,-3 10 2 15,-4 5-2-15,-2 0 10 16,0 5-9-16,0 1 1 16,0-4-5-16,0 4-4 15,0-3 2-15,4-4 0 16,8 0-49-16,1-8-48 15,1-10-144-15</inkml:trace>
  <inkml:trace contextRef="#ctx0" brushRef="#br0" timeOffset="50399.96">13254 6389 507 0,'0'0'58'0,"0"0"-57"15,0 0-2-15,0 0 2 16,0 0 3-16,0 0 27 15,122 14-7-15,-88-14 7 16,-5-4-24-16,-4-6 4 0,-5-1-6 16,-7 0-4-1,-7 0 4-15,-3 0-2 0,-3-2 3 16,0-1-4-16,-13 5 13 16,-10-2 1-16,-3 7-7 15,-3 4-7-15,2 0 7 16,3 0-3-16,3 15-11 15,6 14 7-15,9 7-3 16,6 8 1-16,4 3 0 16,34-3-3-16,17-6-35 15,19-14-24-15,10-18-116 16</inkml:trace>
  <inkml:trace contextRef="#ctx0" brushRef="#br0" timeOffset="50900.16">14658 6128 719 0,'0'0'23'0,"0"0"-16"0,0 0-7 15,0 0 0-15,0 0 0 16,0 0 0-16,162 0 0 16,-101 0-3-16,3 0 6 15,3 0-6-15,-2 0 10 16,0 0-15-16,-7 0 9 15,-10 0-1-15,0 0 0 16,-6 0 0-16,-5 0-5 16,-8 0 12-16,-8 0-16 15,-11 0 17-15,-3 0-14 16,-7 0 12-16,0 0 40 16,0 0 24-16,0-6-50 0,-15-8-20 15,-12-1-11-15,-9 6 8 16,-9-3-28-16,-7 4 21 15,-9 1-21-15,-1 4 9 16,2 1-9-16,10 2 12 16,13 0-10-16,14 0-19 15,17 4-61-15,6 6-180 16</inkml:trace>
  <inkml:trace contextRef="#ctx0" brushRef="#br0" timeOffset="51374.06">14525 6609 666 0,'0'0'35'0,"0"0"-30"15,0 0-9-15,0 0 10 16,0 0-6-16,0 0 1 16,151 0 4-16,-98 0 3 15,7 8-6-15,0 0-2 16,1 2 7-16,-3-4-14 16,-5-2 15-16,-11-2-16 15,-8-2 5-15,-12 0 3 16,-11 0-22-16,-5 0-12 15,-6 0-7-15,0 0-3 16,0 0 34-16,0 0-200 16,-10 0-150-16</inkml:trace>
  <inkml:trace contextRef="#ctx0" brushRef="#br0" timeOffset="51781.9">14457 6651 478 0,'0'0'118'16,"0"0"-61"-16,0 0-53 15,0 0 4-15,0 0-8 16,0 0 15-16,85 4 15 15,-44 2-23-15,3 0-2 16,2 2 0-16,1-2-10 0,1 0 1 16,-6 0-22-16,0-2-37 15,-9 1-48-15,-6-5-176 16</inkml:trace>
  <inkml:trace contextRef="#ctx0" brushRef="#br0" timeOffset="52821.04">16117 6720 685 0,'0'0'15'16,"0"0"-13"-16,0 0 2 15,29-125 1-15,-11 81-8 16,0-2 9-16,0-2 13 16,2-2-10-16,2-1 3 0,5-1-5 15,2 0-6-15,4 2-2 16,-4 8 8-16,-6 10-14 15,-5 10 14-15,-10 9-7 16,-1 6 5-16,-5 3-1 16,0 1-4-16,-2 3-4 15,0 0 3-15,2 5-7 16,-2 19 4-16,2 10 8 16,-2 10 20-16,0 6-14 15,0 0 10-15,0-2-20 16,0-1 0-16,0-6-2 15,0-6 7-15,0-5-10 16,8-6 11-16,-2-8-14 16,3-6 5-16,-2-4-10 15,2-6 0-15,2 0 8 0,9-6 2 16,6-20 3-16,9-13-5 16,2-4 8-16,1-8-10 15,2-5 6-15,7-4-5 16,7-2-6-16,1 0 7 15,-2 8-7-15,-8 12 9 16,-11 14 0-16,-11 9 6 16,-6 12-8-16,-7 7 14 15,2 0-21-15,-5 7 15 16,1 26-3-16,-1 14 8 16,-5 16 10-16,-2 9-4 15,0 2-1-15,0 1-5 0,0-7-6 16,-2-8-4-16,2-12 8 15,0-6-9-15,0-8 6 16,0-6-5-16,0-4 2 16,0-3-2-16,0-2 0 15,0-2-22-15,0-3 23 16,0-5-27-16,2-5 17 16,1-2-40-16,-1-2-45 15,5 0-28-15,3-22-39 16</inkml:trace>
  <inkml:trace contextRef="#ctx0" brushRef="#br0" timeOffset="55558.09">16171 8055 554 0,'0'0'21'0,"0"0"8"15,0 0 10-15,0 0-36 16,0 0 1-16,0 0 3 16,0 0-4-16,8-62 9 0,8 46 4 15,5-3-16-15,0 0 5 16,6 1-10-16,-2-3 12 16,0 6-14-16,-4-2 16 15,0 3-17-15,-7 5 13 16,-1 0-10-16,-5 3 5 15,2 4-1-15,-6 1 1 16,0 1-10-16,-4 0 6 16,0 0-12-16,0 7 9 15,0 11 14-15,0 7-12 16,0 1 8-16,5-2-3 16,3-1 0-16,4-2 0 0,3-6-3 15,6 0-11-15,-2-3 6 16,6-8-12-16,2-2 18 15,-3-2-13-15,3 0 3 16,-2-4 0-16,-4-10 8 16,-2-4 0-16,0-2 8 15,-5-3-12-15,-1 1 16 16,1-6-13-16,-5 2 11 16,-3 0-12-16,-4 2 12 15,-2 6-5-15,0 4 10 16,0 10 21-16,0 2-8 15,-8 2-15-15,-1 0 0 16,-5 2-3-16,-3 20-12 0,-2 6 10 16,9 4-8-1,8-2 4-15,2-3-8 0,17-4-2 16,24 0-36-16,9-9 18 16,6-6-81-16,-2-8-92 15</inkml:trace>
  <inkml:trace contextRef="#ctx0" brushRef="#br0" timeOffset="56113.15">17106 7947 455 0,'0'0'156'16,"0"0"-114"-16,0 0-8 0,0 0-24 16,0 0 3-1,0 0-6-15,-50-39-5 0,31 35 0 16,4 3 9-16,-1 1-6 15,1 0 0-15,-3 0-3 16,5 5-4-16,-1 9-1 16,1 3 2-16,7-2 0 15,3 3 0-15,3 0-8 16,0 0 5-16,0-3-1 16,5-5-9-16,3-4 9 15,3-4-5-15,3-2 8 16,1 0 0-16,6-8 2 15,-1-14 0-15,1-6 5 16,2-2-2-16,-3-2 3 16,0-3-10-16,0-1 6 0,3 0-2 15,-6 2 0 1,-1 4 0-16,-3 6-2 0,-6 8 6 16,0 6-10-16,-5 6 13 15,-2 2-14-15,0 2 7 16,0 0-9-16,0 2-12 15,0 22 21-15,0 10-6 16,-14 8 13-16,1 4-9 16,3 2 5-16,4-3-6 15,4-8 6-15,2 2-6 16,0-7 6-16,0-2-3 16,14-2 0-16,-1-6-2 0,1-4 1 15,1-4-8-15,-1-4 6 16,-1-4-15-16,0-2-3 15,-1-2-9-15,0-2-23 16,2 0-110-16</inkml:trace>
  <inkml:trace contextRef="#ctx0" brushRef="#br0" timeOffset="57540.03">8393 7453 397 0,'0'0'73'0,"0"0"9"0,0 0-23 16,0 0-13-16,0 0-4 16,0 0-11-16,-43-36-4 15,41 36-11-15,-2 0 12 16,4 0-27-16,-2 0-2 16,-1 6-17-16,1 18 10 15,2 8 1-15,0 2 7 16,0-1 0-16,0-4-5 15,13-7 4-15,8-1-11 16,1-6 10-16,2-4-19 16,5-7 16-16,-2-4-6 0,2 0 2 15,0 0 7 1,-5-15 4-16,-1-4-9 0,-8-3 11 16,-4-5-7-16,-4 1 6 15,-7-2-2-15,0 0-1 16,0-2 0-16,0 0-1 15,0 0 1-15,-7 4 0 16,-6 4-13-16,-3 0-4 16,-4 2-44-16,0 4 41 15,-5 2-33-15,-2 8 9 16,-1 6-77-16,2 0-21 16</inkml:trace>
  <inkml:trace contextRef="#ctx0" brushRef="#br0" timeOffset="57892.92">8734 7289 610 0,'0'0'46'0,"0"0"-45"0,0 0-2 16,0 0-17-16,0 0 16 16,0 0 2-16,57 50-6 15,-30-20 10-15,4 2-8 16,6 2 4-16,0-4 0 15,1-2-1-15,-1-4-19 16,-3-6-1-16,-3-3-19 16,-4-8-2-16,-7-4-109 15,-9-3-112-15</inkml:trace>
  <inkml:trace contextRef="#ctx0" brushRef="#br0" timeOffset="58162.82">9098 7257 448 0,'0'0'48'16,"0"0"-39"-16,0 0-7 15,0 0 26-15,-146 116-14 16,103-70 17-16,1 0-21 16,2 0 1-16,7-1-11 0,11-5-6 15,8-6-15-15,11-8-72 16,3-14-114-16</inkml:trace>
  <inkml:trace contextRef="#ctx0" brushRef="#br0" timeOffset="58542.17">9067 7686 333 0,'0'0'54'15,"0"0"-20"-15,0 0 0 16,0 0-14-16,0 0 8 16,0 0 17-16,83-78-41 15,-67 56 34-15,-3 4-33 16,-4 2-4-16,-2 6 6 16,-3 3-9-16,-4 4 2 15,0 3 0-15,0 0 5 16,0 0-4-16,0 0 6 15,0 0-7-15,0 11-3 16,0 10 0-16,0 5 1 0,7 2 2 16,4-2 0-1,5-2-12-15,3-2-27 0,6-4-24 16,2-10-60-16,-5-8-21 16</inkml:trace>
  <inkml:trace contextRef="#ctx0" brushRef="#br0" timeOffset="58783.98">9329 7199 734 0,'0'0'7'16,"0"0"-7"-16,0 0-2 15,0 0-101-15,0 0-125 16,0 0 90-16</inkml:trace>
  <inkml:trace contextRef="#ctx0" brushRef="#br0" timeOffset="64220.94">18658 5735 667 0,'0'0'6'16,"0"0"28"-16,0 0-15 15,0 0-13-15,0 0-4 16,0 0 5-16,0 0-10 16,-100-54 9-16,61 46 0 15,-1 3-1-15,0 5-5 0,-3 0 0 16,4 0-2-16,1 17 2 15,5 5-3-15,6 0-2 16,6 2 9-16,8 0-14 16,7 2 10-16,6-4-6 15,0 0-18-15,2-6-3 16,17-4 10-16,10-2 8 16,3-6-4-16,1-4-12 15,0 0 4-15,-4 0-8 16,-4-4 28-16,-5-8 0 15,-9 0 1-15,-4 0 2 16,-2 2 10-16,-1 4-9 16,-2 2-1-16,-2 2 6 0,0 2 1 15,0 0-16-15,5 0 7 16,3 0-6-16,6 0-1 16,8 12 7-16,9 2 3 15,6 6-3-15,2-2-4 16,1 0-43-16,-2-4-104 15,-3-8-138-15</inkml:trace>
  <inkml:trace contextRef="#ctx0" brushRef="#br0" timeOffset="64514.74">19096 5923 600 0,'0'0'87'15,"0"0"-82"-15,0 0-10 16,0 0 6-16,0 0-5 15,0 0 5-15,89 8-1 16,-62-5 0-16,-2 0-14 0,-1 1-30 16,-4-4-58-16,-2 0-80 15</inkml:trace>
  <inkml:trace contextRef="#ctx0" brushRef="#br0" timeOffset="64752.21">19088 5733 518 0,'0'0'37'0,"0"0"-37"16,0 0-7-16,0 0 5 15,0 0 4-15,162-18-6 16,-108 16 5-16,-1 2-4 16,-4-2-132-16</inkml:trace>
  <inkml:trace contextRef="#ctx0" brushRef="#br0" timeOffset="65152.1">19605 5851 54 0,'0'0'454'16,"0"0"-380"-16,0 0-46 15,0 0 18-15,0 0-37 16,0 0-5-16,64-106 12 16,-55 88-12-16,2-2 7 15,0 2-4-15,-4 2-4 16,-5 3-3-16,0 3 4 16,0 2 3-16,-2 7-5 0,0-1 17 15,0 2-19-15,0 0 0 16,0 0-5-16,0 3-16 15,0 23 19-15,-6 10 2 16,-5 9-8-16,1 1 8 16,6 4-6-16,0-2-70 15,2-6-40-15,2-7-250 16</inkml:trace>
  <inkml:trace contextRef="#ctx0" brushRef="#br0" timeOffset="65399.91">19832 6052 599 0,'0'0'86'0,"0"0"-82"15,0 0-4-15,0 0-1 16,0 0 0-16,0 0-2 16,0 64 1-16,0-38-13 15,0-6-92-15,0-6-109 16</inkml:trace>
  <inkml:trace contextRef="#ctx0" brushRef="#br0" timeOffset="66262.86">20128 5737 453 0,'0'0'108'0,"0"0"-39"0,0 0-22 16,0 0-30-1,0 0 31-15,0 0-30 0,0 0 8 16,0 0-26-16,-9 12 0 16,-11 14 0-16,-2 6-1 15,1 2-1-15,6-2-4 16,9-4 0-16,3-4-16 15,3-6 9-15,0-2-15 16,7-5 13-16,8-10-4 16,3-1 5-16,0 0 9 15,2 0-4-15,0-16 4 16,-2-4 10-16,-2-2-7 0,-3-4 8 16,-7 2-8-1,0 0 7-15,-6 2-8 0,0 2 3 16,-6 2-8-16,-15 2 4 15,-2 6-10-15,1 0 10 16,4 4-16-16,7 4-17 16,8 0-64-16,3-2-267 15</inkml:trace>
  <inkml:trace contextRef="#ctx0" brushRef="#br0" timeOffset="67603.43">20569 5446 167 0,'0'0'223'16,"0"0"-174"-16,0 0-6 16,0 0-20-16,-120-42-20 0,86 30 2 15,-5 0 10-15,-2-2-2 16,-8 2 2-16,2 0 4 15,1-1-7-15,-6 2-3 16,3-1-1-16,-2-2-5 16,0 1 3-16,-10 4-3 15,-1-4-3-15,-7 5 0 16,-5 1 1-16,3-1-4 16,-2 1 9-16,-1 1-18 15,3 1 25-15,2-2-23 16,-2 4 10-16,1 0 0 15,-1 3-15-15,0 0 13 16,-3 0 0-16,-1 6-9 0,-1 6 3 16,-4 2-7-1,1-1 9-15,4 0 10 0,5 0-7 16,11-2 3-16,5 2-1 16,9-4 0-16,8 4 2 15,3-5-2-15,5 4 6 16,2-2-15-16,3 0 22 15,0 2-18-15,-3 4 9 16,0 2-3-16,-2 6 0 16,2 2 0-16,1 6-1 15,3 6 1-15,4 2-3 16,-2 7 6-16,4-1-9 0,1-2 14 16,5-2-12-1,5-6 7-15,2-2-4 0,4 0 1 16,0-4 0-16,0 0-3 15,14 0-1-15,9-2 1 16,8-2 6-16,9-2-6 16,4 2 6-16,8-1-4 15,1 0 1-15,3 0 0 16,1 1 0-16,-1-2 1 16,2-2-2-16,0 0 7 15,7-4-14-15,1-2 15 16,4-2-7-16,-1-4 1 15,0-4-1-15,0-2-3 16,1-2 3-16,-6-2-4 16,1 0 11-16,-5 0-12 0,-5 0 12 15,1 0-1-15,-5 0-3 16,-1 0-3-16,-4 0 3 16,3-2 4-16,0-2-3 15,-2 2 2-15,-5 0-1 16,-2 0 2-16,1-2 6 15,-4 2-11-15,3-2 6 16,-1-2-2-16,0 0-2 16,3-2-3-16,-2 0 2 15,3 0-4-15,-5-2 6 16,2 0-10-16,-2 0 15 16,-2-2-10-16,-3 4 0 0,-2 0 2 15,3 0-2-15,-3 0 0 16,2 0 0-16,-2 0 3 15,-2 2-8-15,0-2 10 16,-2-2-10-16,2 0 10 16,-4-2-10-16,-3-1 3 15,-2-2-1-15,0-2 3 16,-2 3 0-16,0 1-2 16,-3-4-9-16,-1 2 10 15,1-3-19-15,1-3 18 16,-3-3-21-16,3-2 22 15,-1-4-6-15,3-2 3 16,-5-4 4-16,-1 2 0 16,-3 0-9-16,-9-2 18 15,0 2-16-15,0-1 15 0,-7 6-9 16,-15-2 3-16,-3 1 11 16,-2 4-3-16,-8 0-5 15,-5 2-5-15,-7 2-1 16,-9 0-4-16,-7 2-39 15,1 4-32-15,-5-2-97 16</inkml:trace>
  <inkml:trace contextRef="#ctx0" brushRef="#br0" timeOffset="79019.84">9867 7036 364 0,'0'0'43'0,"0"0"-36"0,0 0-6 16,0 0 5-16,0 0-6 15,0 0 25-15,0 0 27 16,10-6-4-16,-10 6-27 16,0 0 7-16,0 0-21 15,0 0 16-15,0 0-9 16,0-4 2-16,-2 0-13 15,-10-4-3-15,-3-2 0 16,-10-2-3-16,-2 0 3 16,-8-2-24-16,-7 0 11 15,-3-2-10-15,-7-2 18 16,-1 0 0-16,-3-2 1 16,3 0 6-16,1-2-3 15,8 2 1-15,4 4 0 0,3 2-2 16,0 1 5-16,4 2-11 15,-1 0 10-15,1 1-4 16,-5 6-5-16,-1-4 1 16,-4 2-3-16,1-2 7 15,-6 2 0-15,0 0 4 16,-1 3-5-16,-5 0 7 16,3-1-10-16,0 4 12 15,-3 0 2-15,1 0-8 16,-1 0 0-16,3 0-2 15,-3 0 5-15,-1 12-9 16,2 2 12-16,-1 3-9 16,3 2 6-16,0 3-5 0,-1 6 5 15,-2 3-5-15,6-5 2 16,-4 6 0-16,6 4 5 16,-1 2-2-16,0 2-1 15,7 2 0-15,6-2-4 16,10 0 4-16,9 3-5 15,8 3 3-15,7 4-4 16,0 12 1-16,4 8 3 16,21 12-3-16,4 5 10 15,4 1-14-15,7 0 11 16,2-2-9-16,5 1 7 16,2-7-2-16,2-8 0 0,8-10 2 15,-4-10-9-15,1-10 15 16,5-10-18-16,-7-8 22 15,4-6-21-15,-2-7 16 16,0-3-9-16,0-6 3 16,2-2-1-16,2 0 7 15,3 0-6-15,1 0 9 16,1-2-4-16,-1-9-10 16,1 0 10-16,1-10 0 15,-3-1-5-15,-1-4 20 16,-2-4-2-16,1 0-15 15,-3-2 6-15,0 4-10 16,-5 0 2-16,2 0 4 0,-5 2-12 16,-1-2 13-1,-3-1-7-15,-6-3 1 0,5-4 0 16,-5 0-1-16,-2-4 0 16,0-4-1-16,0-2 7 15,-2-6-1-15,1-4-2 16,-1 0-3-16,-7-5 1 15,-4 5-1-15,-9-2 0 16,-10 4 1-16,-4 0-3 16,-2 2 8-16,0-2-12 15,-16 0 7-15,-8 0-5 16,-7 1 6-16,-10 5-7 0,-3 0 4 16,-9 4-3-1,-8 7-2-15,-7 8 6 0,-13 7-10 16,-8 4 8-16,0 1-1 15,5 5-23-15,12 1 11 16,17 2-2-16,14 5 13 16,12 4-19-16,7 0-68 15,6 0-231-15</inkml:trace>
  <inkml:trace contextRef="#ctx0" brushRef="#br0" timeOffset="81033.93">8801 8925 613 0,'0'0'45'16,"0"0"-37"-16,0 0 1 16,0 0 0-16,0 0-4 15,0 0 18-15,-32-36-5 16,26 28-7-16,1 2-4 15,-2 0-5-15,1 0 0 16,-1-2 3-16,-2-2-10 16,0-2 7-16,-4 0-6 0,-3-2 3 15,-1 0-4-15,-6 4 3 16,1 0-8-16,-3 6 7 16,-1 4-20-16,-5 0 23 15,2 0-21-15,-2 18 9 16,-1 4 3-16,6 6 8 15,-1 4-3-15,4 6-2 16,8 0 4-16,3 0 4 16,8-4-9-16,4-5 7 15,0-7 0-15,25-11-14 16,8-7 5-16,5-4-4 16,7 0 9-16,1-18 2 0,-3-8 4 15,-3 2-5-15,-7 1 8 16,-8 0-7-16,-6 1 5 15,-7 6-2-15,-5 4-1 16,-5 0 4-16,-2 4 12 16,0 2-5-16,0 4-1 15,0 2 13-15,0 0-5 16,0 0-17-16,0 0-1 16,0 0 0-16,0 0-4 15,0 8-7-15,2 8 11 16,12 6-1-16,1 0 1 15,10-2-5-15,1-2 4 16,6-5-1-16,1-8-10 0,2-1 3 16,-3-2-12-16,-3 1-6 15,-5 1-10-15,-2 0-33 16,-6 3-97-16</inkml:trace>
  <inkml:trace contextRef="#ctx0" brushRef="#br0" timeOffset="81567.92">9310 9144 561 0,'0'0'66'0,"0"0"-66"16,0 0-12-16,0 0-22 15,0 0 30-15,0 0 4 16,70 18-4-16,-48-16 8 16,2-2-7-16,1 0 8 15,-2 0-3-15,-6 0 0 16,-3 0-4-16,-6 0-7 16,1 0-23-16,-5 0-12 0,-4-2-96 15,0-2-6-15</inkml:trace>
  <inkml:trace contextRef="#ctx0" brushRef="#br0" timeOffset="81890.1">9287 8959 347 0,'0'0'6'0,"0"0"-4"16,0 0-2-16,0 0 0 15,0 0 1-15,0 0-1 16,108 60 1-16,-92-54-5 16,2 1 6-16,-5-6-6 15,-4-1-76-15</inkml:trace>
  <inkml:trace contextRef="#ctx0" brushRef="#br0" timeOffset="90244.07">9796 8827 271 0,'0'0'107'0,"0"0"-35"16,0 0-20-16,0 0 12 16,0 0 0-16,0 0-12 15,0 0-10-15,-4 0-27 16,4 0-8-16,0 0-1 15,0 0-12-15,0 0 4 16,0 0 0-16,0 0-9 16,0 4-14-16,4 14 15 15,17 6 10-15,0 8-3 16,2 2 10-16,1 4-13 16,-1-2 12-16,-6 2-12 0,1-1 0 15,-7 1 4-15,-1-4 2 16,-6 0-2-16,-4-4-2 15,0-2 3-15,0-6-5 16,-2-2 12-16,-12-2-14 16,-1-4 11-16,-1 0-5 15,-1-2 2-15,1-4 0 16,3-1-1-16,-1-4 4 16,3-1-8-16,-1-2 11 15,4 0-7-15,3 0 5 16,-1 0 0-16,-1-9-4 15,2-16-1-15,3-5 0 16,0-6 1-16,2-6-2 0,0 2 4 16,0 0-9-1,0-2 14-15,7 3-13 0,2 5 9 16,4 2-6-16,-2 6-1 16,2 2-4-16,0 8 3 15,1 4-10-15,1 2 15 16,1 4-8-16,3 2 4 15,2 2-1-15,0 2 2 16,1 0-5-16,2 0-6 16,-1 0-19-16,1 10 20 15,1 4 11-15,-4 0 4 16,4 2-10-16,-4-2 15 0,-4-2-14 16,-3 0 8-1,-3-1-2-15,-5-4-5 0,-1-1 6 16,0 0-2-16,-3 1 3 15,2-1-9-15,0-1 3 16,-1 2-32-16,1-6-133 16</inkml:trace>
  <inkml:trace contextRef="#ctx0" brushRef="#br0" timeOffset="91011.74">10124 8726 602 0,'0'0'15'0,"0"0"-14"15,0 0-2-15,0 0-7 0,0 0 5 16,0 0 1-16,94-86 0 15,-65 68-3-15,0-2 2 16,-2 0-26-16,-6 4-28 16,0 2-53-16,-9 4 17 15</inkml:trace>
  <inkml:trace contextRef="#ctx0" brushRef="#br0" timeOffset="91441.95">10313 8791 210 0,'0'0'25'16,"0"0"-2"-16,0 0-6 16,0 0 6-16,83-109 5 15,-68 87-15-15,-2 4-5 16,-1 4-8-16,-3 3-1 16,-1 2-5-16,0 3-49 15,-4 2-123-15</inkml:trace>
  <inkml:trace contextRef="#ctx0" brushRef="#br0" timeOffset="91797.25">10658 8333 360 0,'0'0'72'0,"0"0"-45"0,0 0-18 16,0 0 10-16,-6 103-15 16,4-69-2-16,0 0-1 15,2 2 1-15,0-2-2 16,0-2-16-16,0-3-82 16,0-10-211-16</inkml:trace>
  <inkml:trace contextRef="#ctx0" brushRef="#br0" timeOffset="92054.02">10790 8664 396 0,'0'0'0'16,"0"0"-34"-16,0 0 5 16,0 0-8-16,0 0-127 0</inkml:trace>
  <inkml:trace contextRef="#ctx0" brushRef="#br0" timeOffset="92456.33">11013 8498 697 0,'0'0'47'0,"0"0"-33"16,0 0-14-16,0 0 2 16,0 0-5-16,0 0-6 15,-38 50 3-15,38-22-22 16,22-6-4-16,5-6 6 16,6-10-26-16,-1-4 15 15,1-2 6-15,-6 0 30 16,-3-5 2-16,-4-16 1 15,-6-5 0-15,-3 0 24 16,-5-6-6-16,-3-2 4 16,-3 4-6-16,0 4-15 15,0 8 9-15,-18 2-10 16,0 6 2-16,-4 0-4 0,-5 6-1 16,3 1-17-1,-1 3-24-15,8 0-11 0,7 0-79 16,4 7-46-16</inkml:trace>
  <inkml:trace contextRef="#ctx0" brushRef="#br0" timeOffset="93394.56">11720 8897 505 0,'0'0'14'0,"0"0"25"0,0 0 4 16,0 0 2-16,0 0-19 15,0 0-11-15,-121-24-12 16,96 20 4-16,3 0 6 16,-1 0-6-16,4 0-6 15,-1 0 3-15,4 2-7 16,0-2 11-16,6 2-9 15,0 0 5-15,1-2-4 16,5 2 0-16,2 2 0 16,-2 0-3-16,-1 0-6 15,-2 12 8-15,-2 14-6 16,-2 6 1-16,2 4 11 0,2 2-7 16,-1 0 2-1,3-1 0-15,1-1-3 0,2 2 2 16,2-2-2-16,0-2-2 15,0-2 3-15,0-4-10 16,0-2 12-16,13 0-10 16,-2-6-4-16,5-2 6 15,1-4-14-15,3 3 3 16,1-6-8-16,3 0 21 16,6-6-15-16,1-3 9 15,0-2-11-15,0 0 16 16,0 0-13-16,-5 0 0 15,-1 0-5-15,-7 0 15 16,-7 0 5-16,-3 0-43 16,-4 0 26-16,0 0 3 0,-2 0-4 15,-2 0-27-15</inkml:trace>
  <inkml:trace contextRef="#ctx0" brushRef="#br0" timeOffset="94174.17">11984 8845 671 0,'0'0'7'0,"0"0"-7"16,0 0-51-16,0 0 23 16,0 0 25-16,139 2-1 15,-95-8 8-15,-2-8-11 16,-3 0 14-16,-8 2-10 15,-8 2 4-15,-7 4-1 16,-7 4 0-16,-1 2 2 16,-6 0 9-16,2 0-2 15,0 4 12-15,5 14-10 16,3 4 12-16,-1 6-19 16,-1 4-1-16,6 2-2 15,2 0-1-15,2 0 0 0,-2-2-4 16,0-2 3-16,-5 1-17 15,-2-3 13-15,-4-2-15 16,-1-2 20-16,2 2-21 16,-4-4 1-16,-2 2 6 15,0 0 0-15,-2 2 7 16,0 0-7-16,0-2 5 16,0 2-7-16,0-6 15 15,0 2-14-15,-8-4 13 16,-4-5-7-16,3-4 9 15,-5 0 13-15,4-4 5 16,-3-1 24-16,-3 1-10 0,0-3 5 16,0-2-32-16,1 0 0 15,1 0-5-15,4 0-2 16,5-4-50-16,1-14-68 16,4-3-272-16</inkml:trace>
  <inkml:trace contextRef="#ctx0" brushRef="#br0" timeOffset="95286.35">11859 9458 308 0,'0'0'108'0,"0"0"-63"15,0 0-39-15,0 0-4 16,0 0-2-16,0 0 11 15,0 0-10-15,0 7-1 0,3 11 5 16,-3 4 1 0,2 2-4-16,-2-2-1 0,0 0-1 15,0-6-1-15,2-6-60 16,2-6-150-16</inkml:trace>
  <inkml:trace contextRef="#ctx0" brushRef="#br0" timeOffset="101923.27">11421 10337 311 0,'0'0'103'16,"0"0"-4"-16,0 0-27 0,0 0-4 16,0 0-33-16,0 0 6 15,0 0-26-15,0-6 3 16,0 4 8-16,0 2-21 16,0-2 8-16,0-2-9 15,0-6 2-15,0-6-2 16,0-6-8-16,0-2 1 15,0-1-12-15,0 2 12 16,2-4 3-16,0 4 0 16,0-2 5-16,-2 7-13 15,0 0 13-15,0 6-11 16,0 6 4-16,0 4 0 16,0 2-2-16,0 0-1 0,0 0-6 15,0 0-9-15,0 0 13 16,0 10-6-16,0 10 8 15,0 9 10-15,0 2-10 16,-6 0 6-16,-1 1-2 16,5-3-3-16,2 0-7 15,0 1-25-15,0-4-6 16,0-2-46-16,2-8-57 16,13-10-106-16</inkml:trace>
  <inkml:trace contextRef="#ctx0" brushRef="#br0" timeOffset="102560.84">11679 10176 492 0,'0'0'118'16,"0"0"-53"-16,0 0-17 15,0 0-14-15,0 0-16 16,0 0-10-16,0 5-8 16,0 4-6-16,0 9 6 15,-5 7-2-15,1 3-2 16,2 0 1-16,2-4-3 16,0-2 8-16,0-2-4 15,0-8-6-15,2 0 6 16,7-2-6-16,5-4-3 0,-3 0 10 15,5 0-10 1,1-4 7-16,-1-2-5 0,3 0 1 16,2 0 9-16,-1-2-2 15,0-14 1-15,0-2 0 16,-3-2-1-16,-1 2 3 16,-5 0-7-16,-1 4 8 15,-6-4-8-15,-4 2 6 16,0-2-7-16,0-2 5 15,0 1 0-15,-10 0-12 16,-9 2-6-16,-6 3-23 16,-4 1-5-16,-2 4 34 15,-2 1-1-15,-1 4 6 16,3 4-3-16,6 0-1 16,5 0-18-16,5 3-51 0,9 4-11 15</inkml:trace>
  <inkml:trace contextRef="#ctx0" brushRef="#br0" timeOffset="103221.6">11606 9946 288 0,'0'0'151'15,"0"0"-61"-15,0 0-20 16,0 0-27-16,0 0 8 16,0 0-28-16,0 0 2 15,0 0-16-15,0-2 4 16,0-2-13-16,0 0 0 15,10-4-2-15,11 2 4 16,6-4-8-16,6 2 11 0,0 0-12 16,3 2 7-16,-1 2-1 15,-3 0-8-15,-3 2 6 16,-5 0-1-16,-3 2-18 16,-4 0 15-16,-3 0-20 15,-6 0 17-15,1 0-39 16,-2 0-18-16,-2 0-21 15,-3 0-72-15</inkml:trace>
  <inkml:trace contextRef="#ctx0" brushRef="#br0" timeOffset="103797.09">12117 9810 408 0,'0'0'103'0,"0"0"-54"15,0 0 25-15,0 0-12 0,0 0-25 16,0 0 10 0,0-7-17-16,0 7 11 0,-2 0-31 15,-4 0 0-15,-5 7-10 16,-3 15-7-16,1 10 6 16,2 5-1-16,4 8-4 15,5-1 10-15,2-4-11 16,0 0 8-16,0-4-3 15,16-7-4-15,3-8-8 16,6-6-6-16,0-5 1 16,-1-10 8-16,1 0-6 15,-1 0 15-15,-2-5-3 16,1-13 1-16,-6-4 4 16,-3-2 0-16,-3 2 0 15,-7 2 1-15,-2 6-2 0,-2 0 3 16,0 2-1-16,0 2 6 15,-8-2-6-15,-7 6 0 16,-1 2 1-16,-2 4-2 16,0 0-2-16,-2 8 0 15,0 24-20-15,2 10-1 16,3 6-23-16,8 0-50 16,4-9-74-16</inkml:trace>
  <inkml:trace contextRef="#ctx0" brushRef="#br0" timeOffset="105117.9">12437 10181 400 0,'0'0'69'0,"0"0"-62"16,0 0 12-16,0 0 0 15,0 0 21-15,0 0-27 16,0-28-1-16,2 10-11 15,4-7 4-15,3 1 2 0,1-2 0 16,-2 2 4-16,1 4-4 16,-5 6-10-16,1 6 6 15,-2 6-3-15,-3 2 10 16,0 0-9-16,0 0 13 16,0 0-13-16,0 0-2 15,0 2 5-15,0 10-8 16,0 2 1-16,0-2-12 15,0 0-23-15,0-6-19 16,2-4-83-16,4-2-171 16</inkml:trace>
  <inkml:trace contextRef="#ctx0" brushRef="#br0" timeOffset="106212.35">12335 10459 364 0,'0'0'223'16,"0"0"-187"-16,0 0-27 16,0 0 10-16,0 0-8 15,0 0-11-15,21-92 5 16,-7 70-10-16,-1-4 13 16,5-2-15-16,-3-2 10 15,-3-2-4-15,1 3 1 16,-4 0 0-16,-3-2 0 15,4 1 1-15,-4 2-5 0,3 2 11 16,-3 2-13-16,0 2 12 16,-2 6 5-16,0 6-10 15,-2 4 7-15,1 4-4 16,-3 0-3-16,0 2-2 16,0 0 3-16,0 0-5 15,0 0-4-15,0 14 3 16,0 12 4-16,0 8-4 15,0 10 5-15,0 0-1 16,0 2 0-16,0-2 2 16,0-3-5-16,0-3 10 15,-3-6-16-15,3-6 18 16,0-6-15-16,0-10 6 0,0-2 0 16,0-6 0-1,0 0 0-15,0-2-3 0,0 0 6 16,7 0-7-16,3-18 9 15,2-6-7-15,4-6 7 16,4-6-7-16,0-8 2 16,2-9-2-16,5-7-10 15,0 0-13-15,0 0 2 16,-3 8-2-16,-1 10 12 16,-4 10 0-16,-3 12 12 15,-3 7 1-15,-6 10-5 16,-2 3 2-16,-3 0-1 15,-2 29 4-15,0 20 23 16,0 13 31-16,0 6-51 0,-7-3 7 16,0-7 2-16,5-8-15 15,2-6 3-15,0-12 0 16,0-4-3-16,0-10 1 16,0-6 0-16,0-4-37 15,0-4-8-15,0-4-4 16,2 0-68-16,0 0-143 15</inkml:trace>
  <inkml:trace contextRef="#ctx0" brushRef="#br0" timeOffset="107614.38">13624 9615 230 0,'0'0'413'0,"0"0"-384"16,0 0-9-16,0 0-17 15,0 0 9-15,0 0-7 16,-121-54 7-16,102 44-9 0,-8-2-3 16,0-1 0-1,-6 4 0-15,-3 3-2 0,-9 2 4 16,-3 2-10-16,-10 0 16 15,-7 0-13-15,-1 2 10 16,-6-2-10-16,7-3 6 16,5 1-1-16,7 0 2 15,4 3-1-15,1 1-1 16,2 0 7-16,-1 0-14 16,3 0 14-16,0 0-11 15,-4 8 5-15,1 2-2 16,-1 0-1-16,-2 0 2 0,2 2-1 15,-2-3 6 1,2 4-10-16,-1-3 13 0,3 0-13 16,-2 2 9-16,1 2-7 15,-2 2 4-15,0 2-1 16,1 2 0-16,-2 2 0 16,6 0-5-16,-1 4 10 15,5-2-12-15,5-4 16 16,3-2-16-16,8-7 10 15,3-4-5-15,8-3 2 16,2 0 0-16,2 0-1 16,0 2 6-16,-5 2-11 15,1 1 13-15,-5 0-14 16,1 1 13-16,-6-2-8 16,-1 5 3-16,-3-1-1 0,1 2 0 15,-1-3 0-15,5 2-3 16,3-1 6-16,6-2-10 15,3 2 14-15,-2 2-13 16,1 4 11-16,-3 6-5 16,3 2 0-16,3 2-3 15,-2 2-1-15,6 2 8 16,-1 1-9-16,3 0 10 16,0-1-12-16,2 1 10 15,0-5-6-15,0-2 6 16,0-2-6-16,7-2 3 15,11 2 0-15,7 4-4 0,0 2 8 16,12 6-7-16,5 5 6 16,2-1-6-16,3 6 5 15,-3 0-2-15,4-2 0 16,-6-4 0-16,3-8-3 16,1-6 6-16,6-4-7 15,6-8 11-15,4-4-4 16,2-6 3-16,3-4-6 15,0 0 1-15,3-2 5 16,-2-18 1-16,1-2-5 16,0-2-2-16,-2 2 4 15,-2 0-2-15,0-2 3 16,-3-4-8-16,1-2 7 0,-3 0-4 16,0-6 0-1,-5-1 0-15,1-3-1 0,4-6 1 16,0-4 3-16,3-6 4 15,-1-4-13-15,-2-8 10 16,-4 1-8-16,-7 1-1 16,-7 0-4-16,-6 8 4 15,-11 2-1-15,-5 3 0 16,-7-1-17-16,-7-1 22 16,-6-2-5-16,0-1 1 15,0 4 5-15,-13 4 0 16,-9-1-1-16,-5 7 1 15,-4 6-4-15,-7 6-41 16,-9 4-66-16,-8 6-162 0</inkml:trace>
  <inkml:trace contextRef="#ctx0" brushRef="#br0" timeOffset="114755.3">7500 5253 651 0,'0'0'0'0,"0"0"-3"15,0 0-7-15,0 0 3 16,0 0-6-16,0 0 5 15,0 0 2-15,-19-15 5 0,19 15-9 16,0 0 7-16,0 10-19 16,0 17 22-16,0 20-3 15,0 11 3-15,0 12 5 16,-4 14 17-16,-6 10-4 16,0 13 2-16,-1 5 3 15,-3 8-23-15,-1 1 16 16,-1 3-15-16,1-2 1 15,-1-6-2-15,3-5 0 16,4-11 0-16,-1-8 1 16,8-7-3-16,-4-7 4 15,-1-6-5-15,1-8 7 16,-2-2-8-16,0-4 7 16,1-9-4-16,5-9 1 15,2-8 0-15,0-6-1 0,0-6-1 16,7-6-4-16,6-4-2 15,3-6 3-15,4-4-8 16,4 0 10-16,3 0 6 16,2-6-4-16,2-4 1 15,2 2-1-15,3 2 1 16,2 4 0-16,2 2-3 16,6 0 7-16,4-2-9 15,6-2 8-15,6 0-3 16,3-4 0-16,-1-2 0 15,7 0-3-15,1-4 8 16,8 2-11-16,2-4 11 0,6-2-10 16,-6 2 10-16,-9 2-10 15,-6 4 6-15,-2-1-1 16,-1 3 5-16,6 1 21 16,5 0-9-16,6 2-16 15,1-1 1-15,7-2 2 16,9-1-4-16,9-3 3 15,11 1-6-15,7-3 6 16,2-3-2-16,-2 1-1 16,-13 4 0-16,-6 0-5 15,-8 2 10-15,-2 2-9 16,-5 2 10-16,-6 0-10 16,-5 0 8-16,-4 2-8 0,-3-2 4 15,-1 4 0-15,-3 2 0 16,0 0 2-16,-3 0-4 15,0 0 4-15,-2 0-6 16,-4 6 11-16,1 2-11 16,-4 0 4-16,-1-2 0 15,2 2-1-15,0-2 6 16,0 0-10-16,2-2 10 16,2-2-10-16,7-2 10 15,4 0-4-15,6 0 1 16,3 0-2-16,-4-6 0 15,0 4 0-15,-7 2-3 0,-8 0 6 16,-5 0-6-16,-9 0 10 16,0 2-15-16,0 0 12 15,2 2-4-15,7-4 0 16,4 0 0-16,5 0-1 16,3 0 3-16,-4 0-4 15,-6 0 6-15,-4 0-7 16,-7 0 9-16,-2 0-12 15,-3 0 9-15,3 0-5 16,2 0 2-16,2 0 0 16,5 0-3-16,-2 0 10 15,-1 0-14-15,1 2 14 16,-3 0-14-16,2 0 13 0,-2 3-11 16,5-4 6-16,0 3-1 15,-1-2 0-15,1 2 4 16,-2 4-11-16,-1 0 10 15,-2-2-10-15,3 1 14 16,0-4-10-16,4-1 5 16,4-2-2-16,7 0 1 15,4 0 2-15,3 0-6 16,-1 0 8-16,2 0-14 16,-2 0 18-16,-1 0-13 15,-3 0 6-15,2 0-4 16,1 0 1-16,6-2 1 0,5 2 0 15,0 0 5 1,4-2-13-16,0-2 16 0,3-2-15 16,1-2 15-16,3 3-14 15,-5-4 6-15,-4 5 0 16,-7 2-1-16,-9 2 1 16,-5 0-2-16,-9 0 8 15,-2 0-13-15,-3 0 15 16,2 0-15-16,-1 0 14 15,2 0-8-15,1 0 1 16,7 0-2-16,-3 0 1 16,-4-2 1-16,0 1-1 15,-4 1 6-15,0-3-10 16,-5-1 10-16,-3 2-10 16,-6 0 10-16,0-2-9 0,0-2 4 15,4 0 0-15,0 0-1 16,6 2 8-16,-2 0-15 15,3 0 17-15,-2 0-18 16,0 0 12-16,-5-2-5 16,-1 0 2-16,-6 0 0 15,-4 4 0-15,-2 0 4 16,0 0-8-16,2 0 8 16,1 2-8-16,1-4 10 15,0 4 1-15,1-2-7 16,-1 0 0-16,-2 0 2 15,-4 0 2-15,0 2-8 0,-5 0 11 16,-4 0-15-16,-4 0 17 16,-6 0-18-16,-1 0 16 15,-5 0-7-15,-2 0 2 16,0 0 11-16,2 0 6 16,-2 0 7-16,0 0 17 15,0 0-18-15,0 0 11 16,0 0-24-16,0-10 14 15,0-2-26-15,0-6 0 16,0-2 0-16,-2 0 4 16,-2-8-11-16,-3-4 17 15,1-4-19-15,3-11 19 16,0-1-20-16,3-2 13 0,0 0-6 16,0 0 4-1,0 2-1-15,-2 2 0 0,0 3 2 16,-2 3-9-16,-3 2 14 15,1 0-15-15,-6 0 13 16,5 2-10-16,-1 0 4 16,-1-2 0-16,2-2 0 15,-4-5-2-15,2-2 0 16,3-8-8-16,-6-3 3 16,3 0 8-16,-1 2-6 15,-2 2 10-15,1 2-7 16,-1 6 4-16,4 2-1 0,-3 5 0 15,-1 7 1 1,-1 2-4-16,0 4 6 0,-3 0-10 16,3 6 14-16,-3 2-15 15,3 2 11-15,2-2-4 16,-2 0 1-16,-4-1-3 16,-2 1-3-16,-3-1-21 15,-3 2 22-15,-4-1-15 16,-2 4 17-16,-5 2-24 15,-4 1 19-15,-3 0-10 16,-3 4 9-16,-3-2 7 16,-4 7-12-16,-5-2 13 15,-2 2-8-15,-5 2 4 16,3-4 5-16,-3 4-2 16,0 0-1-16,5 0 0 0,-5 0 0 15,-2 0-11 1,-1 0 10-16,-9 3-10 0,-2 2 13 15,-4 1-9-15,1-6 5 16,-3 3 0-16,-2-3 2 16,-4 0-4-16,-3 0 3 15,-4 4-3-15,-2-3-3 16,-3-1 8-16,-3 3-22 16,-6-3 23-16,-2 0-35 15,-3 0 30-15,3 0 12 16,2-4-10-16,6 0 9 15,-4-1-5-15,-1 3 0 0,-3 2 6 16,-4 0-16 0,-5 0 9-16,-4 0-1 0,-2 0 4 15,0 0-4-15,-1 0 3 16,3 0-1-16,3 0 0 16,-1 0 4-16,7 0-4 15,5 0 4-15,1 0-8 16,6 0 6-16,-4 0-8 15,0 0 12-15,6 0-10 16,2 0 4-16,-1-6 0 16,3 0 9-16,-2-2-9 15,2 4 5-15,-2-2-2 16,7-2 10-16,-3 4 1 16,0-2-7-16,0 2-7 15,3-2 2-15,7 2 2 0,6 4-1 16,1 0-4-1,4 0 7-15,-4 0-3 0,1 0 1 16,2 0-8-16,3 10 9 16,-2-2-5-16,6 4 0 15,3 0 0-15,-4 2-4 16,1 0 8-16,-5-2-10 16,2-2 14-16,1-4-15 15,2-2 12-15,-1-1-5 16,-3-3 0-16,-10 0 0 15,-7 5-1-15,-1 4 3 16,-3 0-4-16,9 4 4 0,4-4-8 16,10-3 12-16,7 1-7 15,3-3 6-15,7 0-5 16,3 0 4-16,4-1-4 16,-2 8 0-16,1-1 3 15,-3 0-8-15,0 4 10 16,-3-2-11-16,2 2-2 15,-1-2 8-15,6-6 2 16,1-2-2-16,4-2 2 16,5-2-1-16,-2 0 5 15,-1 0-2-15,6 0-3 16,-1 0 4-16,3 0-9 16,-2 0 10-16,3 0-7 0,-1-4 1 15,1 2 0-15,2-2-6 16,-3 2 16-16,1 2-21 15,4-2 22-15,-2-2-21 16,0 4 17-16,2 0-9 16,-5 0 2-16,3-2-4 15,0 2 3-15,2 0-7 16,-2 0 3-16,0 0-14 16,-1 0 15-16,1 4-15 15,4 2 18-15,3-4-7 16,6 0 8-16,2 2 0 15,5 0-6-15,1 6-12 0,0 2-54 16,4 2-28 0,-1 0-25-16,3-2-82 0</inkml:trace>
  <inkml:trace contextRef="#ctx0" brushRef="#br0" timeOffset="127501.89">4801 3334 449 0,'0'0'200'0,"0"0"-177"16,-141-56 19-16,124 44 2 16,3 2 0-16,10 6 27 15,-3 2-46-15,5 0 9 16,2 0-23-16,0 2-3 16,0 0-8-16,2 0-4 15,38 0-17-15,39 0 21 16,37-2-7-16,32-4 14 15,20-2-15-15,5 0-5 16,3-6 10-16,-2-4-13 16,-3 0 11-16,-5 0 3 15,-19 6 1-15,-20 10 1 0,-31 2-16 16,-32 0 6-16,-22 0-9 16,-17 6 14-16,-16-4-21 15,-7 0 10-15,-2-2 10 16,0 0 6-16,0 4 9 15,-2 2-6-15,-18 10-3 16,-5 0-73-16,3-2-80 16,1-14-334-16</inkml:trace>
  <inkml:trace contextRef="#ctx0" brushRef="#br0" timeOffset="130168.97">16327 10112 630 0,'0'0'54'0,"0"0"-19"0,0 0-13 15,0 0 15-15,0-122 7 16,0 92 12-16,-3 2-26 16,-9 2-7-16,-7-2-14 15,-1 6 2-15,1 3-11 16,-8 3 7-16,2 10-15 15,-4 5 5-15,-4 1 3 16,-1 4-17-16,-6 28 17 16,-5 12-19-16,1 8 19 15,3 0-8-15,13-2 5 16,10-6 2-16,14-5-15 16,4-8 16-16,0-7-22 0,13-6 15 15,11-5-22-15,5-8 13 16,-2-5-9-16,2 0 19 15,-4 0 4-15,-3 0 2 16,-4 0-4-16,-5 0 5 16,-1 0-7-16,1 7 2 15,0 8-3-15,0 2 6 16,2 1 0-16,6-3 1 16,4 2 0-16,6-3 0 15,2-6 7-15,3-4-14 16,-1-4 14-16,2 0-14 15,-6-6 7-15,-3-10-4 16,-6 0-4-16,-3 0 4 0,-6 0 3 16,-7 0 1-1,1 0-8-15,-4-4 15 0,-3-1-12 16,0-1 10-16,0-1-9 16,0-2 8-16,-12-3-4 15,-3 4 10-15,-3 4-4 16,-2 0 2-16,-5 6-7 15,3 2 1-15,1 4 8 16,0 4-12-16,0 4 8 16,-1 0 1-16,3 2-7 15,2 14-4-15,2 8-1 16,6 2 5-16,2 6-10 0,5-2 12 16,2-1-9-1,0-7 9-15,4-4-4 0,13-4-1 16,-5-6 2-16,2-2 1 15,-1-5-1-15,0-1-4 16,3 0 10-16,3 0-14 16,2-7 18-16,8-14-14 15,2-6 11-15,7-5-9 16,7 1 4-16,5-1-1 16,0 4 0-16,2 8 3 15,-6 4-10-15,-10 8 12 16,-10 8-11-16,-7 0 10 15,-9 0-8-15,-5 18-1 16,-5 12 5-16,0 6 0 16,0 4 1-16,0-6 3 0,5-6 3 15,4-11-14-15,1-5 15 16,11-6-15-16,3-6 12 16,8 0-10-16,5-13 3 15,3-14 0-15,5-5 0 16,-3 1-1-16,-2 3 2 15,-7 8 0-15,-8 6-7 16,-7 4 14-16,-9 6-11 16,-7 4 5-16,0 0 0 15,0 0-1-15,6 0 4 16,0 0-7-16,5 10 8 16,6-2-7-16,3-4 6 0,9-4-6 15,7 0 1-15,0-4-10 16,1-18-9-16,-5 0 7 15,-5 4 7-15,-4 0 7 16,-9 4-3-16,-3 4 11 16,-5 2-3-16,2 2-5 15,-2 2 9-15,-1 0-8 16,7 2 0-16,3 2-1 16,8 0 1-16,4 0-5 15,2 0 7-15,5 0-7 16,-1 6 7-16,0 2-10 15,-3 4 0-15,-3 4-2 16,-2 8-24-16,-5 16-23 0,-4 12 29 16,-5 11 23-1,-8 9 0-15,-5 2 1 0,0 2-3 16,0-4 11-16,-21-2-5 16,0-5 2-16,-4-11 8 15,-2-8 29-15,0-10-3 16,0-8 10-16,4-8-29 15,2-6 25-15,7-6-34 16,6-6 3-16,3-2-8 16,3 0 7-16,2-4-5 15,0-24 0-15,0-10-5 16,0-13-5-16,15-10 0 16,6-5 10-16,-1-7-7 15,3 3 3-15,3-2-2 0,0 2 1 16,6 9 0-16,3 11 0 15,2 12-8-15,5 10 5 16,-1 10 5-16,2 8-4 16,-7 8-11-16,-5 2 2 15,-11 0-17-15,-9 18 17 16,-6 2 10-16,-5 2 1 16,0 4 13-16,0 2 8 15,-13-2 14-15,-10 1-16 16,1-5 11-16,-1-4-27 15,8-8 8-15,6-6-9 16,7-4 1-16,2 0-6 16,0 0-3-16,2-6-53 0,29-16 2 15,11-9-9-15,12-3-50 16,-3 5-4-16,-2 0-17 16</inkml:trace>
  <inkml:trace contextRef="#ctx0" brushRef="#br0" timeOffset="131015.18">18461 10052 5 0,'0'0'195'0,"0"0"-71"15,0 0-40-15,0 0 6 16,0 0 21-16,0 0-24 16,70-22-35-16,-70 18-6 15,0 0 19-15,0-4-34 16,0-2-13-16,0-2-13 16,0-2-2-16,0 2-1 0,-10-2 0 15,-5 6 0-15,4 0-4 16,-3 4-3-16,-1 4 0 15,-3 0 4-15,-3 4-9 16,-4 22 10-16,-2 8-6 16,4 4-1-16,9 2 4 15,8-2 2-15,6-8-8 16,0-10-3-16,0-4-6 16,12-8 2-16,3-5 6 15,3-3-22-15,-1 0 31 16,8-7-3-16,2-13 3 15,-3-6 1-15,3-4 0 16,-3 4-1-16,-8 8 4 16,-3 8-9-16,-9 8 12 15,0 2-14-15,-2 0 12 0,4 0-8 16,3 0 3-16,7 0 1 16,5 0 5-16,8 0 1 15,7 0 6-15,7 0-12 16,-3-6 9-16,-3-8-3 15,-5-4-6-15,-6 2 6 16,-5 2-8-16,-8 6 4 16,-1 4-2-16,-4 2 0 15,1 2-4-15,5 0 1 16,-1 0 2-16,5 0-9 0,7 4 20 16,3 0-15-1,3-2 5-15,5-2-1 0,2 0-21 16,-3 0 3-16,-1-6 10 15,-5 4 1-15,-5 0 2 16,-1 2 8-16,-1 0-8 16,-2 0 10-16,0 0-8 15,0 4 7-15,0 0-3 16,-5 0 0-16,1-4 3 16,-7 0 3-16,-3 0-6 15,-3 0 25-15,0-2-9 16,-3-14 17-16,0-4-31 15,0-4 2-15,0 2-3 16,0 6 14-16,-10 1 5 16,-3 8-7-16,-5 7 15 0,3 0-25 15,3 0-6-15,3 0 3 16,7 3-6-16,2 12 0 16,0-4-16-16,9 2 22 15,16-5-33-15,2-4 25 16,2-4-8-16,0 0 15 15,-3 0-7-15,-1 0 7 16,-3 0-3-16,0 0-32 16,1 0-37-16,4 0-87 15,4 10-151-15</inkml:trace>
  <inkml:trace contextRef="#ctx0" brushRef="#br0" timeOffset="132162.38">21409 9661 745 0,'0'0'32'16,"0"0"-25"-16,0 0 30 16,0 0 2-16,0 0-22 15,0 0-13-15,-100-56 16 16,67 56-16-16,-10 16-6 16,3 14 5-16,2 8-6 15,7 2 2-15,15-2 0 0,14 1-2 16,2-5-9-16,11-2 3 15,25-6-20-15,2-6 25 16,7-6-22-16,-5-10 21 16,-5-2-8-16,-2-2 7 15,-8 0 3-15,-8 0 1 16,-5 0 1-16,-5 0 1 16,-5 0-2-16,0 0 7 15,4 0-7-15,6 0 5 16,5 0-6-16,12 4 3 15,9 8-2-15,9 0 2 16,7-4 0-16,2-2-2 16,-6-4 0-16,-4-2-17 0,-11 0-5 15,-8-4 23-15,-10-12-8 16,-5-2 9-16,-12 0 0 16,0-2 2-16,0 1 10 15,-12-3-2-15,-9 3 31 16,-8 2-16-16,-3-1-8 15,1 3-6-15,0 4 2 16,0 5-4-16,4 5 7 16,0 1-16-16,5 0 3 15,7 14-10-15,3 5 8 16,7-1-7-16,5-1 7 16,0-3-8-16,9-2 4 0,16-4-2 15,4-5-5-15,4-3 7 16,0 0-1-16,1 0 8 15,2-15-9-15,4-6 12 16,4-2-9-16,3-4 7 16,4 4-6-16,-8 5 1 15,-7 7 0-15,-7 9 0 16,-11 2-8-16,-7 0 8 16,-1 18-12-16,-3 4 8 15,7 2 8-15,3 1-5 16,1-3 8-16,5-8-7 15,4-4 2-15,-4-10-1 16,2 0-2-16,0 0-1 0,2-17 0 16,0-2-1-1,-1-2-5-15,-2 6 3 0,-1 2-3 16,-7 5 7-16,-8 6-2 16,-1 2-2-16,-5 0-9 15,2 2 14-15,4 14 15 16,3 2 10-16,2-1-20 15,7-3 1-15,7-4-2 16,6-9-6-16,5-1 2 16,3 0-13-16,1-1 6 15,-1-13-38-15,0 0 5 16,1-3-57-16,-2 3-131 16</inkml:trace>
  <inkml:trace contextRef="#ctx0" brushRef="#br0" timeOffset="132553.06">23780 9745 693 0,'0'0'86'0,"0"0"-23"15,0 0-31-15,0 0-18 16,0 0-14-16,0 0 0 16,-71 69 4-16,71-33-15 0,0 0 11 15,17-6-6-15,8-8-22 16,1-8-18-16,1-12 36 16,2-2 2-16,2-10 8 15,-2-24 3-15,-2-8 30 16,-7-7-24-16,-11 1 3 15,-9-2-10-15,-2 6 19 16,-27 6-3-16,-12 6-8 16,-1 8-10-16,-5 14-14 15,7 8 11-15,7 2-10 16,8 8 6-16,17 18-74 16,8-2-36-16,2-6-353 0</inkml:trace>
  <inkml:trace contextRef="#ctx0" brushRef="#br0" timeOffset="133872.96">25297 9544 969 0,'0'0'16'0,"0"0"-6"0,0 0-20 16,0 0-5-1,0 0 9-15,0 0 9 0,-55 111-3 16,43-71 0-16,5-4 0 16,7-2-1-16,0-6 5 15,0-7-10-15,13-7-13 16,1-9 19-16,1-5-8 15,8 0 8-15,4-22 4 16,4-15 2-16,2-12-6 16,-1-3 1-16,-6 0-2 15,-5 4 8-15,-6 8-13 16,-4 8 16-16,-2 10-11 0,0 8 4 16,7 3-6-1,10 10-1-15,15 1 3 0,15 0-2 16,6 0 3-16,2 15-7 15,-1 2-3-15,-5-3 6 16,-8 2-7-16,-7-6 10 16,-5 0 1-16,-7-4 0 15,-8-3 0-15,-8 0 6 16,-9-3 17-16,-4 0-15 16,-2 0 32-16,0 0-16 15,0 0 10-15,0-12-32 16,-4-4-2-16,-13 4-1 15,-6-1-3-15,-3 8 3 16,-1 2 1-16,2 3-9 16,6 0 9-16,2 8-5 0,5 15-21 15,3 1 25-15,6 0-18 16,3-2 10-16,0-4-10 16,14-6-3-16,15-6 22 15,6-6-10-15,11 0 1 16,15-16 18-16,8-20-15 15,9-10 10-15,3-7-4 16,-6-2 0-16,-3-4 0 16,-10 1-1-16,-7-4 5 15,-10 0-12-15,-16 1 10 16,-16 6-4-16,-13 12-3 16,0 19 0-16,-15 14 3 0,-18 10-8 15,-10 20 3-15,-6 28 2 16,-4 12-1-16,5 13 12 15,13 1-13-15,18-2 14 16,17-2-14-16,0-9 7 16,29-14-7-16,6-11-25 15,5-11-12-15,-2-13 10 16,-3-10 25-16,-6-2 2 16,-4 0 14-16,-5-10 0 15,-5-2-2-15,-1-2 19 16,-7 6-13-16,-3 2 7 15,-4 6 8-15,0 0-8 16,2 0-14-16,0 8-4 0,8 14 0 16,3 8 0-1,9 0-1-15,5 0 4 0,9-8-1 16,4-6-2-16,-1-6 3 16,0-8-6-16,-6-2 10 15,-4 0-13-15,-9-16 13 16,-4-10-4-16,-10-6 2 15,-6-6-1-15,0-4 2 16,0-2-3-16,-15 0-3 16,-7 1 3-16,-3 6-8 15,-2 8 10-15,2 9-7 16,4 12 4-16,-2 6 3 0,5 2-5 16,3 0 0-1,6 16-4-15,4 6 1 0,5 3 1 16,2 0-7-16,25 0 6 15,6-6-12-15,10-5 15 16,4-7-20-16,2-3 19 16,-3-4-2-16,-1 0 3 15,-7 6 0-15,-2 10 5 16,-7 9 6-16,0 14-1 16,0 9 27-16,-3 2-17 15,6 0 8-15,7 0-26 16,11-7 9-16,12-6-10 15,16-6 2-15,11-13-3 16,4-9-47-16,-10-9-18 16,-20-11-147-16</inkml:trace>
  <inkml:trace contextRef="#ctx0" brushRef="#br0" timeOffset="135419.18">16137 11789 536 0,'0'0'142'0,"0"0"-116"15,0 0-22-15,0 0-5 16,32-121 5-16,-19 97 17 16,-2 6-12-16,0-2 7 0,3 2-13 15,-1 0 1-15,0-2-1 16,1 2-2-16,1 0 7 16,1 0-7-16,1-4 2 15,1 2 1-15,1-4-8 16,0 2 10-16,2 0-6 15,-3 1 0-15,-1 7 1 16,-3 6-4-16,-3 4 6 16,-3 2-7-16,-3 2 2 15,2 0-3-15,-3 0 7 16,3 0-3-16,-5 6 2 16,5 11 7-16,-1 1-5 15,-1 4 4-15,0 1-5 0,-3 2 2 16,-2-3 3-16,0 0-3 15,0-4-5-15,0 0 3 16,0-2-2-16,0-4 4 16,0-4-3-16,0-2-1 15,0-4 5-15,0 2-10 16,0-2 8-16,0-2-11 16,0 0 12-16,0 0-10 15,2 0 6-15,4 0 0 16,1 0 8-16,5-10-6 15,7-8 2-15,1-4 5 16,7-2-18-16,2 2 13 0,-2 4-8 16,-5 6 4-16,-4 2-2 15,-9 4-1-15,-3 2-2 16,-3 4 2-16,-3 0 0 16,2 0-1-16,-2 12 8 15,3 14 6-15,3 4-2 16,1 0 12-16,3-2-18 15,4-8 0-15,3-4-2 16,2-6 1-16,1-4-3 16,2-4 8-16,0-2 2 15,5 0-7-15,2-2 4 16,0-8-2-16,0 4-4 16,0 2 1-16,0 4 0 15,2 0-3-15,1 0 7 0,5 0-8 16,5 6 8-16,5 0-12 15,2-6 5-15,-2 0-5 16,-3 0-18-16,-1-6 8 16,-9-8 15-16,-8-2-5 15,-6 2 3-15,-6 0 10 16,-6-4-12-16,-1-2 14 16,-5-2-11-16,-2 2 10 15,0 2 5-15,0 4 13 16,0 6-6-16,-11 2-3 15,-4 6-8-15,-3 0-6 16,-5 18 7-16,2 14-16 16,3 6 11-16,9 4-6 0,9-8-4 15,11-10-46-15,33-14-16 16,16-10-30-16,10-12-208 16</inkml:trace>
  <inkml:trace contextRef="#ctx0" brushRef="#br0" timeOffset="136018.81">18259 11410 467 0,'0'0'206'15,"0"0"-205"-15,0 0 9 16,0 0-1-16,0 0 102 16,0 0-35-16,-38-27-51 0,2 26-14 15,-6 1 11-15,-3 0-20 16,0 8 1-16,1 12 4 15,7 4-14-15,2 4 10 16,12-2-7-16,6-2 4 16,13-2-2-16,4 0-1 15,0-4-14-15,13-4 12 16,12-6-17-16,4-8 17 16,2 0-11-16,4-4 16 15,4-22-2-15,1-10 2 16,2-4 0-16,3-4 0 15,-5-6-4-15,0 0 12 16,-2-4-17-16,-4-1 9 0,-3 1-1 16,-8 0-15-1,-2 6 6-15,-10 11 2 0,-6 14 5 16,-5 13-3-16,0 10 12 16,-10 4-12-16,-13 30 9 15,-10 16-3-15,2 14 5 16,8 4 13-16,11-3-11 15,12-10-7-15,0-6 0 16,27-9 1-16,18-8 3 16,10-8 0-16,5-12 2 15,-2-6-3-15,-9-6-6 16,-9 0-7-16,-15 0 6 0,-7 0-6 16,-9-8 5-1,-5 4 4-15,-2 0 2 0,0 2-8 16,-2 2 13-16,0 0-10 15,2 0 7-15,3 8-4 16,7 12 1-16,3 2-3 16,7 2-34-16,5-14-98 15,0-10-342-15</inkml:trace>
  <inkml:trace contextRef="#ctx0" brushRef="#br0" timeOffset="136206.62">19052 11059 769 0,'0'0'0'16,"0"0"-6"-16,0 0-7 15,0 0-101-15,0 0 40 16,0 0-79-16</inkml:trace>
  <inkml:trace contextRef="#ctx0" brushRef="#br0" timeOffset="136948.94">19645 11410 840 0,'0'0'34'16,"0"0"-25"-16,0 0-12 16,0 0 6-16,-119-20 22 15,84 20-16-15,-5 0-7 16,3 10 3-16,6 12-3 15,10 6-3-15,7 4 9 16,12 2-16-16,2 0-7 16,6-4 4-16,27-2-9 15,13-12-15-15,5-5 22 0,2-8-6 16,-2-3 5 0,-6 0-1-16,-2-8 11 0,-4-12 8 15,-3 0 1-15,-3 0-1 16,-4 2 9-16,0 4 3 15,-4 6-15-15,-5 2 6 16,-5 6-1-16,-1 0-11 16,-1 0 11-16,-2 0-5 15,3 6 1-15,1 4-1 16,3 0-1-16,5-2 0 16,-2-2 2-16,2-2 3 15,-3-4-9-15,-2 0 12 0,-2 0-11 16,-5 0 8-16,-7 0-4 15,0 0 1-15,-4 0 4 16,3 0 13-16,-3 0-10 16,0 0 4-16,0 0-9 15,0 0-8-15,0 0 16 16,0 0-16-16,0-2 5 16,0 0-2-16,0 2 1 15,0-2 0-15,0 2 0 16,0-2 2-16,0 2-5 15,0 0 9-15,0 0-10 16,0 0 8-16,0 0-8 16,0 0 2-16,0-2-3 0,0 0-6 15,0 0 1-15,0 0 8 16,-5 2-14-16,1-2 11 16,-3 0-31-16,1-2 12 15,-3-2-37-15,-5-4-150 16</inkml:trace>
  <inkml:trace contextRef="#ctx0" brushRef="#br0" timeOffset="137848.16">19836 11442 636 0,'0'0'31'15,"0"0"-9"-15,0 0 19 16,0 0-21-16,0 0 10 16,0 0-18-16,-78-32-9 15,62 20 5-15,-2 0-14 16,-6 2 9-16,-2 6-6 16,-3 4-1-16,-3 0 4 15,3 1-1-15,-2 20 1 16,2 8-5-16,0 6 12 15,4 1-5-15,8 0 2 16,8-2-8-16,4 0 8 0,5-4-11 16,0-4 6-1,5-8-10-15,13-4-2 0,2-7-3 16,2-7 12-16,0 0 8 16,3-7-9-16,2-21 6 15,4-6-1-15,0-8 0 16,5-6 0-16,1-6-1 15,3-3-6-15,-1-6 7 16,-2-4 0-16,-8-3-7 16,-4 2 13-16,-8 2-12 15,-5 6 12-15,-5 6-3 16,-5 9 5-16,-2 15-3 16,0 16 16-16,0 10 30 15,0 4 0-15,0 0-50 0,-7 24 0 16,-15 27 11-16,-5 21-12 15,0 16 6-15,8 8 1 16,5-2-4-16,12-5-1 16,2-15-4-16,0-12 7 15,8-16-13-15,10-14 5 16,0-12 1-16,0-14-8 16,0-6 1-16,-1 0 3 15,4-14 6-15,-2-10 6 16,2-2-5-16,-1 2-2 15,-7 4 11-15,-1 8-15 16,-8 4 12-16,-4 6-7 16,2 2 1-16,0 0-1 0,3 22-3 15,-1 16 3-15,8 6 6 16,5 4 4-16,6-6-20 16,10-7 5-16,2-13 4 15,5-10-18-15,1-12 2 16,-8 0 5-16,-6-12 9 15,-5-16 3-15,-2-8 0 16,-7-3 7-16,-3-3-1 16,-10 2 18-16,0-2-18 15,0 0 16-15,-16 2-16 16,-9 4 1-16,1 3-7 16,-1 14 2-16,-1 5-6 0,1 11-3 15,-4 3 6-15,2 12-27 16,0 19-31-16,6 1-46 15,2-4-79-15</inkml:trace>
  <inkml:trace contextRef="#ctx0" brushRef="#br0" timeOffset="139110.79">21382 11622 892 0,'0'0'24'0,"0"0"-24"16,0 0-13-16,0 0 6 15,0 0-10-15,0 0 11 16,0-4 2-16,0 8-23 15,0 4-79-15,2-8-47 16,-2 0-405-16</inkml:trace>
  <inkml:trace contextRef="#ctx0" brushRef="#br0" timeOffset="139326.1">21278 11201 825 0,'0'0'32'15,"0"0"-16"-15,0 0-10 16,0 0-2-16,0 0-8 16,0 0-13-16,-7-58 0 0,22 56-51 15,1 0-29-15,-9-2-204 16</inkml:trace>
  <inkml:trace contextRef="#ctx0" brushRef="#br0" timeOffset="141034.34">17902 12737 189 0,'0'0'500'16,"0"0"-440"-16,0 0-21 15,0 0 12-15,0 0 3 16,0 0-32-16,0-24 3 16,-5 18 10-16,-1 0-23 0,-5 2 2 15,-5 0-8-15,-2 2-12 16,-6 0 9-16,-5 2-6 16,-10 0 5-16,-5 0-2 15,-5 14 0-15,-2 0 4 16,6 2-9-16,5-2 15 15,11-4-17-15,12 0 15 16,12-2-16-16,5 2 1 16,2 8-23-16,29 7 21 15,12 5 3-15,9 6 3 0,0 2-29 16,0 2 17 0,-6-2-18-16,-5 0 15 0,-8-4-38 15,-10-6 43 1,-14-4 5-16,-9-2 2 0,0 0 6 15,-16-2 4-15,-16 0 43 16,-3-4-24-16,-5-3 18 16,2-12-37-16,0-1 9 15,7 0-9-15,5 0 1 16,5-5-4-16,5-9 3 16,10-1-8-16,6-1 0 15,0 0 0-15,0-2-25 16,14 2 12-16,3 2-27 15,1 2 11-15,-3 6 3 16,-3 0-8-16,-3 4-4 16,-5 2-39-16,0 0 18 15,-2 0-9-15,3 0 3 0,2 0 21 16,0 0-53-16</inkml:trace>
  <inkml:trace contextRef="#ctx0" brushRef="#br0" timeOffset="141619.94">17818 13226 32 0,'0'0'353'0,"0"0"-271"16,0 0-67-16,0 0 29 16,0 0 53-16,0 0-64 0,135-23-7 15,-91 4-18-15,-1-1 11 16,-3 0-9-16,-4-2-6 16,-12 2-3-16,-1 2-1 15,-10 2 3-15,-7-2 0 16,-3 0 6-16,-3 0-7 15,0 0 35-15,-5 2 14 16,-10 6-26-16,-3 2-15 16,1 5 10-16,-2 3-10 15,4 0-3-15,-1 19-7 16,8 9-2-16,8 10-4 16,0 4 9-16,6 4-13 0,23 2 18 15,9-3-16-15,7-4 8 16,8-6-22-16,11-11-15 15,8-8-33-15,-5-16-6 16,2 0-85-16,-18-25-78 16</inkml:trace>
  <inkml:trace contextRef="#ctx0" brushRef="#br0" timeOffset="141950.79">18932 13078 491 0,'0'0'162'0,"0"0"-111"16,0 0-8-16,0 0-13 15,0 0 19-15,0 0-32 16,-16 68-16-16,16-52-1 16,24-2 0-16,14-6-8 15,9-8-20-15,4 0 0 16,-2-2-11-16,-5-18 30 15,-5-4-5-15,-12-2 7 16,-12-4 11-16,-11 2-4 16,-4-2 9-16,0 4 8 15,-17 4 46-15,-14 4-15 16,-10 10-38-16,-3 4-8 0,-1 4-4 16,5 0-25-1,2 22-36-15,9 10-8 0,9-2-215 16</inkml:trace>
  <inkml:trace contextRef="#ctx0" brushRef="#br0" timeOffset="143442.28">20039 12950 910 0,'0'0'0'16,"0"0"0"-16,0 0-10 15,0 0 6-15,0 0-8 16,0 0 11-16,0-16 2 15,0 38 8-15,2 10-9 16,3 10 9-16,1-2-8 16,-2-2-1-16,3-2 0 15,5-6 4-15,1-1-8 16,5-10 7-16,-1-2-8 16,8-13-3-16,-3-4 5 0,3 0-5 15,2-11 7 1,-3-13 1-16,0-6 0 0,-1-4-7 15,-10 2 10-15,-9 0-8 16,-4 0 10-16,0 6-13 16,-6 0 16-16,-19 4 8 15,1 6-13-15,-5 2-3 16,11 7 9-16,5 4-7 16,7 3 1-16,6 0-2 15,0 0-2-15,10-2-37 16,24 0 35-16,12-2-6 15,1 0 0-15,0 1-22 16,-5 3-4-16,-4 0 12 16,-5 0 9-16,-1-1 12 15,-3-5 4-15,0-2-5 0,6-2 6 16,1-5 13-16,0 1-5 16,4 3 0-16,-2 0-1 15,1 5 14-15,0 5 49 16,-8 1-72-16,-11 0-1 15,-9 0 8-15,-6 0-14 16,-5 0 12-16,0 0 5 16,-27 1 11-16,-11 13-22 15,-5 0 10-15,-1 0-6 16,9-2 15-16,6-3-19 16,12-4 14-16,9 2-14 15,8-3 0-15,0-1-14 0,6 4 2 16,21-1 9-16,7-4-7 15,8-2 10-15,3 0-12 16,2-6 9-16,-3-21-3 16,-2-5 0-16,-1-9 8 15,-6-8-4-15,-1 1 2 16,-5-2 0-16,-7 2 0 16,-7-2 3-16,-2 0-10 15,-5 0 14-15,-8-3-6 16,0 7-1-16,0 6 0 15,-10 12 1-15,-7 16 0 16,-1 12 1-16,-4 4-1 16,-3 34-2-16,-2 19 5 0,3 15-5 15,3 8 2-15,13 2 8 16,8-6-8-16,0-8-1 16,22-10 0-16,9-14-3 15,5-11 3-15,-3-15-3 16,-2-11-2-16,-4-7 5 15,-9 0-9-15,-5 0 18 16,-2-5-11-16,-3-5 4 16,-6 0-2-16,0 3 5 15,0 3 2-15,-2 3-8 16,0 1 9-16,2 0-16 16,7 0-1-16,3 18 9 0,7 6 2 15,6 4 0 1,4-2-2-16,0-6 0 0,0-2-1 15,-2-8-10-15,-10-4 7 16,-5-6-3-16,-8 0 6 16,-4 0 2-16,0-6 7 15,0-16-5-15,0-6-3 16,-4-2-1-16,-17-4 1 16,-3 0 0-16,-8-5 4 15,1 3-8-15,0 2 6 16,4 8-2-16,6 10 0 15,5 8 0-15,7 8 5 16,5 0-5-16,4 0 0 16,0 10-8-16,4 12 5 15,18 2 6-15,7-3-6 0,4-6 6 16,1-5-5-16,-3-6 2 16,1-4 0-16,-1 0-5 15,-2 0 9-15,-3 0-9 16,3-6 10-16,0 4-5 15,0 2 9-15,4 0-9 16,0 19 11-16,1 13 5 16,2 8 1-16,-2 2-11 15,-3 0-1-15,2-6 0 16,-2-6-10-16,3-12-1 16,-1-10-22-16,0-8-36 15,3-8-99-15,-7-28-493 0</inkml:trace>
  <inkml:trace contextRef="#ctx0" brushRef="#br0" timeOffset="145010.87">22539 12872 783 0,'0'0'81'0,"0"0"-76"16,0 0-9-16,0 0 4 16,0 0 0-16,0 0 12 15,19-35-10-15,4 19 15 16,-1 0-14-16,5 0-1 16,-2 0 3-16,-4 4-9 0,4 0 4 15,-4 4 0-15,-2 0-1 16,1 2 5-16,-1 0-10 15,-4 4 13-15,1 0-11 16,-5 2 4-16,-3 0 0 16,0 0 0-16,-2 2 6 15,1 18 5-15,-3 10-1 16,-2 4 8-16,-2 0-14 16,2-2-7-16,3-4 13 15,0-9-18-15,1-7 16 16,1-4-10-16,-1-7 2 15,1-1-2-15,0 0 2 16,2 0-4-16,4-5 1 0,5-13 6 16,2-9-6-1,4-2 1-15,5-6-1 0,2-3-12 16,0 0 7-16,-4 6-6 16,-6 8 14-16,-8 12-5 15,-6 8 10-15,-5 4-13 16,-2 0 16-16,2 0-4 15,1 0-2-15,1 0 5 16,7 0-7-16,7 6 0 16,7 0 1-16,4-6 0 15,2 0 0-15,-2 0 5 16,-5 0-5-16,-2 0 0 0,-4 0-2 16,-2 0 0-1,0 0 0-15,1 0 1 0,1 0 0 16,5 0-4-16,-2 4 12 15,2-4-16-15,-1 0 16 16,-4 0-14-16,-2 0 12 16,-1 0-6-16,-1-8 0 15,-6-8 1-15,-1 2 3 16,-5-2 0-16,-2 0-8 16,0 4 11-16,-4 0-11 15,-14 6 7-15,-2 2-5 16,0 4 2-16,-2 0-3 15,4 0 2-15,2 12-3 16,5 4 0-16,7 4-3 16,4-2 6-16,0-2-17 0,20-2 13 15,9-4-34-15,4-6-13 16,7-2-5-16,2 0 2 16,5-2 21-16,4 0 34 15,1 0 7-15,1 0-2 16,-1-6-9-16,-6-2 10 15,-2-2 8-15,-7 2 11 16,-10 0 10-16,-12 2-3 16,-7 4-8-16,-6 0 23 15,-2-2 3-15,0-2 6 16,0 0-31-16,-15-2-8 16,-9 4-13-16,-10 2 1 0,-1 2-4 15,-10 0 0-15,7 16-2 16,5 6 5-16,4 4-10 15,14 2-3-15,7 0 9 16,8-2-22-16,0-4 10 16,25-6-9-16,13-3 4 15,7-12 8-15,3-1-2 16,4 0 6-16,-5-14-2 16,1-13-3-16,0-10 19 15,-6-1-17-15,-5-4 14 16,-6 0-6-16,-4-2 0 15,-8-2 0-15,-4-3-2 16,-8-3 6-16,-3 4-13 16,-4 10 20-16,0 12-19 15,0 12 15-15,0 14-7 0,0 0 0 16,-11 20 3-16,-4 24-7 16,-4 16 9-16,8 3-4 15,7-4 9-15,4-6-15 16,7-7 13-16,20-12-16 15,8-10 10-15,5-12-4 16,7-10 1-16,-3-2 1 16,-1 0-5-16,-7-14 10 15,-9-2-13-15,-8-4 17 16,-5 0-14-16,-8 2 10 0,-1 6-5 16,-3 6 4-1,-2 4 5-15,0 2-9 0,0 0 3 16,0 2-7-16,0 18 8 15,0 6-1-15,2 2-3 16,4-4-17-16,8-4-51 16,9-8-59-16,6-12-62 15</inkml:trace>
  <inkml:trace contextRef="#ctx0" brushRef="#br0" timeOffset="145163.37">24914 12421 835 0,'0'0'31'0,"0"0"-31"0,0 0-36 15,0 0-45-15,0 0-27 16,0 0-259-16</inkml:trace>
  <inkml:trace contextRef="#ctx0" brushRef="#br0" timeOffset="145864.04">25444 12569 738 0,'0'0'134'0,"0"0"-110"16,0 0-11-16,0 0 9 0,0 0 0 15,0 0 0-15,-104-28 4 16,68 28-25-16,-7 0-1 15,1 0 7-15,-1 12-14 16,8 8 8-16,6 2-2 16,11 2-3-16,7 0 1 15,11-4-2-15,0 0-8 16,0-4-2-16,14-4-9 16,10-8 23-16,10-4-12 15,1 0 8-15,9-12 7 16,3-18-2-16,0-8 0 15,2-6 0-15,-5-3-4 16,-1 1 8-16,-5-2-9 16,0-2 10-16,-5-2-9 15,-4-4 7-15,-7 2-6 0,-11 7 2 16,-5 14 1-16,-6 16-1 16,0 12 4-16,-6 5-8 15,-13 5 10-15,-6 30-13 16,0 13 7-16,1 6-1 15,9 2 4-15,10-2 1 16,5-3-3-16,0-10 0 16,22-2-5-16,12-10 0 15,4-6 2-15,2-9-22 16,-1-6 25-16,-7-2-31 16,-8-4 19-16,-5 2 0 15,-4 4 11-15,1 4-5 0,1 6 10 16,6 6-4-16,3 2 0 15,10 0 4-15,4-4 3 16,3-6-10-16,-1-10 6 16,1-6-2-16,-6 0 4 15,-1-8-4-15,-7-10 30 16,-12-8-17-16,-7 0 3 16,-10-6-14-16,0 2 0 15,-16 0 2-15,-13 2-9 16,-7 4 4-16,-4 8-10 15,-7 10-21-15,-4 6-48 16,2 0-27-16,5 14-239 16</inkml:trace>
  <inkml:trace contextRef="#ctx0" brushRef="#br0" timeOffset="147364.51">27278 12601 646 0,'0'0'47'0,"0"0"-44"15,0 0 15-15,0 0 6 16,152-20 14-16,-106 5-26 16,1 2-4-16,-5-3-8 15,-6 0 0-15,-10-1 1 0,-7 6 2 16,-9-6 2-16,-7 2-5 15,-3-3 7-15,0-3 2 16,-5 3-9-16,-15 0 23 16,-2 6 3-16,-4 6-13 15,-1 6-4-15,0 0-18 16,4 12 20-16,-1 16-19 16,8 7 10-16,12 2-4 15,4-1-1-15,0-1 2 16,29-5 0-16,4-4-21 15,7-8-33-15,2-10-45 16,1-8-59-16,-5 0-345 16</inkml:trace>
  <inkml:trace contextRef="#ctx0" brushRef="#br0" timeOffset="147571.29">28062 11812 831 0,'0'0'9'16,"0"0"-9"-16,0 0-7 16,-118 121-8-16,102-71-17 0,8-8-36 15,8-6-170-15</inkml:trace>
  <inkml:trace contextRef="#ctx0" brushRef="#br0" timeOffset="148589.04">28577 12519 696 0,'0'0'20'0,"0"0"-14"15,0 0-4-15,0 0-1 16,0 0 11-16,15-107 18 16,-3 87-18-16,1 0-11 15,1 4 4-15,-2 2-4 0,-1 0 5 16,3 2-7-16,-1 4 4 15,3 0-6-15,-1 2 6 16,1 2-6-16,2 0 3 16,-2 4 0-16,-3 0-5 15,1 0-2-15,-4 14 6 16,-1 4-6-16,1 2 4 16,-6 2-1-16,0-2 1 15,-4 3 0-15,0-8 3 16,0 2-1-16,0-6 7 15,0 0-13-15,0-6 14 16,0-1-3-16,0-4 1 16,0 0-4-16,0 0 4 0,0 0-5 15,2 0 1-15,5 0 0 16,5-9 2-16,3-8 2 16,1-1-10-16,1-4 16 15,1 0-21-15,7-4 18 16,-1 0-13-16,0 2 5 15,1 2 0-15,0 6-2 16,-8 8 4-16,1 2-6 16,-7 6 4-16,-1 0-6 15,-4 0 6-15,-1 6-5 16,-3 12 10-16,-2 6 6 16,0 2-2-16,0 0-6 0,0-2 1 15,-5-2 3-15,1-4-14 16,0-4 13-16,2-3-13 15,2-6 13-15,0-3-12 16,0 0 4-16,0-2 2 16,0 0-3-16,0 0 6 15,4 0-9-15,2 0 9 16,7 0-12-16,1-13 15 16,1-6-9-16,4 1 6 15,3-6-2-15,4-2-1 16,3 0-3-16,0 2 1 15,-2 6 0-15,-4 6-2 16,-8 4 8-16,3 2-15 0,-5 6 11 16,-4 0 0-16,2 0 2 15,-4 6 6-15,2 14 2 16,0 2-6-16,2 0-5 16,3 0 1-16,1-4-10 15,7-6-39-15,9-4 2 16,5-8-104-16,4 0-56 15</inkml:trace>
  <inkml:trace contextRef="#ctx0" brushRef="#br0" timeOffset="148979.84">29865 12286 467 0,'0'0'133'0,"0"0"-53"16,0 0-13-1,0 0-29-15,0 0 38 0,0 0-47 16,0-80 8-16,-23 70-16 15,-8 1 6-15,-9 6-24 16,-5 3-1-16,3 0-2 16,5 6 0-16,10 12 0 15,8 2-1-15,11 2-3 16,8-2-25-16,0 0 26 16,6-4-23-16,15-6 18 15,6-4-7-15,2-6 1 16,2 0 11-16,-2 0 3 15,-3-12-8-15,3-10 16 16,-2-2-5-16,-1-2-2 16,-1 2 12-16,0 1-9 15,-6 5 1-15,2 5-5 16,-6 4 4-16,1 8-10 0,-1 1 12 16,3 0-13-16,3 0 13 15,5 8-12-15,3 6 6 16,-1-4-9-16,4-1-72 15,-3-6-55-15,-5-3-189 16</inkml:trace>
  <inkml:trace contextRef="#ctx0" brushRef="#br0" timeOffset="149153.23">30326 11921 674 0,'0'0'111'15,"0"0"-40"-15,0 0-57 16,0 0-14-16,0 0-25 16,0 0-26-16,27-40-35 15,-12 40-75-15,-1 4-318 16</inkml:trace>
  <inkml:trace contextRef="#ctx0" brushRef="#br0" timeOffset="149750.07">30326 11921 455 0,'118'140'58'0,"-127"-123"22"15,-4 1-16-15,6 1-29 0,0 3-6 16,7 1-23-16,0 1 0 16,2-4 3-16,21-2-13 15,1-4 4-15,7-8-4 16,-4-4-9-16,4-2 13 15,-4 0-2-15,-5-6 1 16,0-14-5-16,-3-4 12 16,-9-2 7-16,-1-2-12 15,-1-2 16-15,-6-1-11 16,-2-1 1-16,0 0-7 16,0 2 0-16,0 4 24 15,-21 6 4-15,-8 6 23 0,-6 10-38 16,-9 4-11-16,-4 0 1 15,6 14-6-15,6 8 4 16,17 4-2-16,7 1-2 16,12-4-5-16,0-3 7 15,0-5-34-15,22-10 13 16,7-5 4-16,5 0 16 16,1 0 0-16,4-18 2 15,-2-2 0-15,-1-2 0 16,-1 2 0-16,-1 4 2 15,-7 6 2-15,0 8 3 16,-1 2 19-16,3 0-21 16,5 16 30-16,1 10-19 0,5 0 6 15,3 2-13-15,3 0-8 16,-1-6 1-16,0-1 4 16,-6-9-10-16,-5-6 8 15,-5-6-8-15,-7 0 1 16,-3 0 3-16,-4 0-11 15,-4 0-13-15,-2 0-14 16,-5-9-31-16,-4 4-2 16,0-5-238-16</inkml:trace>
  <inkml:trace contextRef="#ctx0" brushRef="#br0" timeOffset="151310.19">19954 13982 824 0,'0'0'84'15,"0"0"-54"-15,0 0-12 16,0 0-11-16,0 0 10 15,0 0-15-15,-109-112 0 16,87 102 4-16,4 6-12 16,7 2 1-16,7 2 4 15,0 0-19-15,4 0 7 16,0 10-10-16,0 16 23 16,0 10-1-16,8 9 2 0,3 6-2 15,-5 6 7 1,4 5-13-16,-2 6 14 0,1 4-12 15,0 4 10-15,0 3-6 16,4-3 1-16,5-6 0 16,4-6-5-16,5-10 14 15,4-6-18-15,2-13 18 16,2-7-15-16,-7-10 10 16,-3-6-6-16,-7-6 2 15,-7-6-2-15,-5 0 0 16,-4-4 4-16,-2-20-2 15,0-6 6-15,-2-15-5 16,-17 1-1-16,-8-4 0 0,-9-4-1 16,-1-4 1-1,-6 0 0-15,-1 4 1 0,-6 6-3 16,4 7 6-16,1 13-8 16,7 6 10-16,11 12-9 15,9 2 6-15,9 4 0 16,7 0-3-16,2 2-3 15,0 0-4-15,0 0-15 16,0 0 16-16,7 2 6 16,9 10-7-16,1 2 8 15,3-4-2-15,5-2 2 16,2-4-1-16,6-4 0 0,5 0 2 16,0 0 0-1,-3-14 5-15,-4 2-14 0,-4 2 15 16,-4 6-14-16,-3 4 8 15,-1 0-4-15,2 0-1 16,-1 0 3-16,4 10 9 16,1-2-4-16,4-2 8 15,4-6-9-15,10 0 1 16,1 0-2-16,3-18 0 16,-5 0-3-16,-4 0 0 15,-2 4-3-15,-5 6 5 16,-2 4-5-16,0 4-3 15,-2 0 5-15,2 6 1 16,0 4-4-16,6 0 9 16,8-6-10-16,1-4 7 0,6 0-2 15,-4-8 0-15,-6-12-10 16,-11-2 7-16,-7 0 3 16,-11 0-8-16,-6-2 16 15,-5 0-10-15,0 2 4 16,-14 2 5-16,-6 4 1 15,-2 6-3-15,4 6 13 16,5 4-10-16,2 0-4 16,6 14 0-16,5 12-8 15,0 4 3-15,0 2-3 16,23-4-6-16,12-8-18 16,10-8-41-16,4-12-89 0,0 0-159 15</inkml:trace>
  <inkml:trace contextRef="#ctx0" brushRef="#br0" timeOffset="151714.87">22178 14093 765 0,'0'0'85'0,"0"0"-84"16,0 0 11-16,0 0-20 16,-49 126 16-16,53-102 1 15,28-2-8-15,7-8-2 16,9-8-17-16,0-6 0 15,-3 0 8-15,-5-20-2 16,-11-6 8-16,-12-6 8 16,-9-2-6-16,-8 2 7 15,-8-2 8-15,-21 4 5 16,-13 4 9-16,-7 4-11 0,-6 5-13 16,-3 7-6-1,2 6-24-15,7 4 8 0,13 0-37 16,17 0-22-16,13 0-124 15</inkml:trace>
  <inkml:trace contextRef="#ctx0" brushRef="#br0" timeOffset="152075.41">23289 13758 877 0,'0'0'45'0,"0"0"-41"16,0 0 34-16,0 0-11 16,0 0 14-16,0 0-33 15,-46 8-5-15,28 32-2 16,1 10-1-16,-4 8 0 15,5-4 4-15,5 3-10 16,7-7 12-16,4-6-13 16,2-4 3-16,25-10-2 15,8-6-12-15,7-10 3 16,8-6-21-16,4-4 7 16,0-4 2-16,-2 0 26 0,-3-14-6 15,-7-10-149 1,-13-4-81-16</inkml:trace>
  <inkml:trace contextRef="#ctx0" brushRef="#br0" timeOffset="152257.23">23227 13908 662 0,'0'0'23'0,"0"0"-9"16,0 0-13-16,0 0-2 15,0 0 2-15,0 0 7 16,114-30-2-16,-66 22-12 0,0-4-31 16,-15-4-134-1</inkml:trace>
  <inkml:trace contextRef="#ctx0" brushRef="#br0" timeOffset="152452.07">23379 13614 630 0,'0'0'27'16,"0"0"-26"-16,151-68 16 0,-78 37 7 16,4 7-12-1,-2 4-12-15,-3 4-60 0,-14 8-217 16</inkml:trace>
  <inkml:trace contextRef="#ctx0" brushRef="#br0" timeOffset="153350.07">24056 14225 712 0,'0'0'94'15,"0"0"-94"-15,0 0-19 16,0 0 19-16,0 0 7 16,129-92 11-16,-90 64 6 15,-11 2-24-15,-10 2 4 0,-10 2-4 16,-8 1 0 0,-4 6 14-16,-27 4 1 0,-11 7 8 15,-1 4-9 1,1 0 1-16,7 4-12 0,12 12 1 15,12-3-4-15,11 1-4 16,0 0 0-16,9 0-9 16,20-5 5-16,2 0-11 15,5-5 18-15,-5-4-16 16,-4 4 16-16,-5 0 0 16,-7 4-4-16,1 12 2 15,-5 14 3-15,1 16 37 16,-3 14-23-16,1 10 4 15,2 11-18-15,3-1 12 16,3 2-8-16,2-2-8 16,5-8-1-16,-1-8 2 15,3-7-4-15,-2-15-10 0,-4-16 7 16,0-10-4-16,-10-12 12 16,-2-8-4-16,-5 0 6 15,-1-22 12-15,-3-18 3 16,0-13-13-16,0-5-2 15,-12 0 0-15,-16-6 0 16,-15-4-7-16,-6 0 13 16,0 8-7-16,0 7 2 15,9 17 22-15,9 13-4 16,8 9-8-16,10 7-11 0,11 5 2 16,2 2-4-1,0 0-23-15,4 0 19 0,25 0 5 16,13 0 0-16,16 0 2 15,7-4-1-15,11-6 0 16,4 2-1-16,-2-6-4 16,-3-2 10-16,-3 0-4 15,-5 0 1-15,-7-2 16 16,-4 0-16-16,-10 4 6 16,-8 0-6-16,-9 4 0 15,-6 2-2-15,-10 0-14 16,-4 0 1-16,-9-2-43 15,0 2-58-15,-33-2-130 16</inkml:trace>
  <inkml:trace contextRef="#ctx0" brushRef="#br0" timeOffset="155022.31">6966 11466 725 0,'0'0'42'0,"0"0"-6"16,0 0 7-16,0 0-17 15,0 0-6-15,0 0 6 16,-4-26-12-16,4 26 11 15,0 0-25-15,0 22 0 16,-2 24-6-16,0 24 5 0,0 30 0 16,2 25 1-1,0 19-6-15,0 23 15 0,0 13-12 16,0 16 11-16,0 13-9 16,8 0 5-16,15 5-4 15,2 3 0-15,1-7-1 16,0 7 0-16,-1-11 2 15,-5-9-3-15,-2-9 6 16,-4-17-11-16,-1-17 12 16,3-11-8-16,-6-5 6 15,2-14-3-15,-1-16 0 16,0-19-11-16,-5-17 9 0,0-18 4 16,-6-14-9-1,0-8 14-15,0-7-15 0,0-10 7 16,2-3-2-16,0-6-6 15,0-2-6-15,0-4 9 16,2 3-11-16,1-3 5 16,3 0-3-16,6 0 13 15,4 0 1-15,8 0 1 16,6-9 1-16,8-3-1 16,9 2-1-16,11 6-4 15,16 4 4-15,22 0 0 16,20 0-6-16,14 8 14 15,13-2-12-15,11 2 8 16,12-8-5-16,11 0 2 16,10-9-2-16,5-16-1 0,5 5 6 15,3-2-5-15,-1 10 12 16,0 10-13-16,-1 2 8 16,1 0 38-16,-3 18 19 15,-3 0-60-15,-5-4-2 16,-14-1-1-16,-6-4 0 15,-10 0 0-15,-15-5-8 16,-18-4 5-16,-25 0 0 16,-27 0-15-16,-25 0-15 15,-30-9-67-15,-20-17-139 16</inkml:trace>
  <inkml:trace contextRef="#ctx0" brushRef="#br0" timeOffset="156110.99">6536 11558 507 0,'0'0'167'16,"0"0"-142"-16,0 0 9 15,0 0-4-15,0 0-2 16,0 0 7-16,23-28-28 16,-14 16 16-16,2-4-15 15,7-2-2-15,4-4 1 16,3-4-7-16,4-5 0 16,2-1 0-16,2-2-4 15,1-2 8-15,-3 0-8 16,0 2 8-16,0 2-8 15,-2 4 6-15,-4 6-4 16,-6 8 4-16,-5 8-4 0,-1 6 0 16,3 0-16-1,2 24 17-15,4 16 2 0,3 10-2 16,2 5 9-16,2-1-12 16,-1-7 8-16,4-8-8 15,1-11 2-15,-4-10-23 16,-1-6-9-16,-5-8-23 15,-5-4-7-15,-5 0-79 16,-6-4-58-16</inkml:trace>
  <inkml:trace contextRef="#ctx0" brushRef="#br0" timeOffset="156620.43">5659 10217 760 0,'0'0'31'0,"0"0"-1"15,0 0-12-15,0 0 9 16,0 0-25-16,0 0 10 16,-20 80-12-16,11 0 19 15,3 8-11-15,6-2-4 16,0-5-4-16,10-9 5 16,19-8-14-16,7-10 18 0,6-12-18 15,7-12 1 1,7-10-3-16,-2-6-12 0,-6-10-12 15,-3-4-28-15,-13 0-16 16,-11-11-48-16,-11-11-132 16</inkml:trace>
  <inkml:trace contextRef="#ctx0" brushRef="#br0" timeOffset="156833.26">5761 10565 636 0,'0'0'53'15,"0"0"-48"-15,0 0-5 0,0 0-43 16,0 0 26-16,0 0 17 16,114-5-7-16,-72 0 5 15,-4-3-51-15,-11 0-49 16,-13-6-368-16</inkml:trace>
  <inkml:trace contextRef="#ctx0" brushRef="#br0" timeOffset="157054.21">5485 10164 753 0,'0'0'24'0,"0"0"-24"16,0 0-39-16,0 0 34 15,143-122 8-15,-76 82-7 16,4 12 1-16,3 12-39 16,-1 8-96-16,-4 8-204 15</inkml:trace>
  <inkml:trace contextRef="#ctx0" brushRef="#br0" timeOffset="158279.07">11764 16208 765 0,'0'0'97'0,"0"0"-97"15,0 0-11-15,0 0-2 16,0 0 13-16,0 0 0 15,15-54 2-15,-1 32 5 16,-1-4-12-16,-2-2 16 16,0 4-1-16,-4 4 1 15,-5 2 14-15,0 10-7 16,-2 4-6-16,0 0-4 16,0 4-7-16,0 0 6 15,0 0-5-15,10 8-4 16,5 18 0-16,12 6-1 15,4 4 6-15,6-6-6 16,2-2-17-16,-1-10-6 0,-3-6-15 16,-6-2-60-1,-6-10 15-15,-12 0-128 0,-7-18-76 16</inkml:trace>
  <inkml:trace contextRef="#ctx0" brushRef="#br0" timeOffset="158474.93">11942 15705 744 0,'0'0'100'16,"0"0"-79"-1,0 0-21-15,0 0-9 0,0 0-28 16,0 0-26-16,-29-10-37 15,31 6-198-15</inkml:trace>
  <inkml:trace contextRef="#ctx0" brushRef="#br0" timeOffset="158974.07">11737 15025 877 0,'0'0'55'16,"0"0"-21"-16,0 0-34 15,0 0-6-15,0 0 4 16,2 107-9-16,25-71 18 16,13 1-14-16,9 6 12 0,5-5-10 15,1 0-10-15,-6-2 3 16,-9-4 7-16,-11 2 5 15,-11 2-4-15,-11-4 8 16,-7 0 5-16,0 3-6 16,-23-3 31-16,-10-5-22 15,-7 4 20-15,-7-5-25 16,0-4-4-16,0-4-3 16,10-4-6-16,8-4 3 15,7-2-22-15,8-8-6 16,8 0-14-16,6-6-57 15,0-16-80-15,0 0-247 16</inkml:trace>
  <inkml:trace contextRef="#ctx0" brushRef="#br0" timeOffset="163432.16">7072 14436 439 0,'0'0'88'16,"0"0"-87"-16,0 0 9 16,0 0 17-16,0 0 32 15,0 0-24-15,0-32-13 0,0 28-1 16,0-1-15-16,0 0-6 15,0 2 4-15,0 3-9 16,0 0 10-16,0 0-9 16,0 0 4-16,0 0 0 15,0 0 0-15,0 0-5 16,0 0 2-16,0 3-1 16,0 12-2-16,0 2 5 15,0 1 0-15,0-4 2 16,0-4-2-16,6-2-12 15,3-4 4-15,2-4-15 16,0 0 6-16,-2 0 7 16,2 0-16-16,-4 0 22 0,0-8 1 15,-5-1 1-15,0 4 6 16,-2-4 6-16,0 4 13 16,0 1-1-16,0-2-9 15,0 3-5-15,-4 3 15 16,-3 0-22-16,3 0 0 15,-3 0 2-15,4 0-5 16,-1 9-7-16,0-4-7 16,4-1-3-16,-2 1 7 15,2-1-19-15,0-4 6 16,0 0-1-16,0 0 4 16,0 0-8-16,2 0 27 0,2-9 1 15,3 0 6-15,-5 0 6 16,-2 1-6-16,0 3-1 15,0 0 17-15,0 1-16 16,0 0-5-16,0 4 4 16,-5 0 1-16,-3 0-3 15,1 0-2-15,-2 4-8 16,0 17-14-16,3 7-51 16,-1 2 6-16,3 2-224 15</inkml:trace>
  <inkml:trace contextRef="#ctx0" brushRef="#br0" timeOffset="164301.49">7218 15994 682 0,'0'0'37'0,"0"0"-19"15,0 0-18-15,0 0 2 16,0 0-3-16,0 0 5 16,-62 76-2-16,62-44 0 0,0 8-2 15,0 0 1-15,0 0 0 16,9 0-2-16,2-9 2 15,2-4-5-15,3-4 12 16,-3-10-16-16,3 0 11 16,-1-12-10-16,3 4 6 15,-5-5 0-15,1 0-4 16,-1 0-4-16,1-14 7 16,-1-9 4-16,1-4 3 15,-5-8-5-15,-5 3 7 16,2-4-7-16,-6 0 2 15,0 6 0-15,0-2 2 16,0 0 1-16,-8 6-4 16,-8 0-2-16,-1 8-4 15,-2 0 0-15,-2 4-17 0,-4 10-9 16,0 4-47-16,-4 0-10 16,2 14-153-16</inkml:trace>
  <inkml:trace contextRef="#ctx0" brushRef="#br0" timeOffset="166506.72">7158 14401 186 0,'0'0'127'0,"0"0"-90"15,0 0-36-15,0 0 8 16,0 0 3-16,0 0 6 15,0 0-16-15,0 0 0 16,0 0-2-16,0 0-12 0,0 0-44 16,0 0-135-16</inkml:trace>
  <inkml:trace contextRef="#ctx0" brushRef="#br0" timeOffset="168239.09">7158 14401 20 0,'14'-6'109'0,"-14"6"-21"0,0 0-28 16,0 0-17-1,0 0 6-15,0 0 2 0,0 0-11 16,0 0-30-16,0 0-8 15,0 0 1-15,0 0-5 16,0 0 4-16,4 0-2 16,3-8 0-16,2-2 0 15,0-2-1-15,2 2 1 16,-3-4-1-16,2 2 2 16,-2 2-3-16,-1 2 5 15,-1-2-6-15,2 2 6 16,-6 2-2-16,2-2-1 15,3-2 3-15,1 2-6 16,2-4 8-16,-1 2-7 16,-1 0 5-16,2-2-6 0,1 2 4 15,-1-2-1-15,0 2 1 16,-1-2 1-16,-1 2 4 16,-1 0-4-16,0 4-4 15,-2 2 11-15,-1 2-14 16,0-4 10-16,3 2-9 15,-3 0 9-15,1-3-3 16,4 2-2-16,-3-3 0 16,1 2 2-16,2 0 0 15,0 2-4-15,0-3 5 16,1 0-7-16,0 1 9 16,1-3-7-16,3 4 5 0,-6 0-3 15,3 0 0-15,-1 2 3 16,-4 2-11-16,1 1 17 15,-3 0-15-15,3 0 13 16,0 0-13-16,2-4 8 16,-1 2-4-16,1-2 2 15,1-3 0-15,0 3 0 16,1 3 1-16,1 1-3 16,-1 0 5-16,-1-5-6 15,7 4 6-15,-5-2-6 16,7 2 4-16,-3-3-1 15,1-1 0-15,1 0 0 16,2-2-1-16,0 1 7 0,-2 1-9 16,-3-3 6-1,1 1-4-15,-3 5 1 16,-4-3 0-16,3 2 0 0,-4-1-2 16,-1 4 0-16,2 0 2 15,0 0-4-15,0 0 12 16,-1-4-10-16,2 0 4 15,1-2-4-15,2 0 2 16,1 0 0-16,-1 0-3 16,1 0 9-16,-4 0-12 15,3 4 11-15,1 2-15 16,-3 0 12-16,1-4-7 0,1 0 6 16,-5 2-2-1,4-2-5-15,-1 0 6 0,-3 2 0 16,4-2 4-16,-3 2-8 15,0 2 5-15,2-4-1 16,0 2 0-16,0-2 1 16,1 0 0-16,-2 4-1 15,4-6 0-15,-3 4 0 16,0-2-2-16,1 0 4 16,-2 0-5-16,1 0 7 15,1 0-7-15,1 0 4 16,1-2-1-16,-1 0 0 15,5 0 0-15,-3 0-2 16,3 0 3-16,-3 4-3 16,4 0 4-16,-4-4-3 15,3 4 4-15,-3-4-6 0,1 2 2 16,-1 0 1-16,-1-2 0 16,-3 4 4-16,1 0-10 15,1 2 12-15,-2-4-12 16,5 2 12-16,-3-2-7 15,3 2 5-15,1-4-3 16,3 0-1-16,1 0 0 16,2 0 7-16,4 2 13 15,-2-2-17-15,2 4 9 16,-5 0-17-16,0 0 10 16,1 0-7-16,-5-1 3 0,-1 2-1 15,-3-3 0-15,-1 2 1 16,-1 0-4-16,1-2 7 15,0-2-4-15,5-2 18 16,7-5 17-16,1 2-16 16,6-1-4-16,1-2-7 15,-2 4-6-15,0 3-2 16,-4 3 3-16,-5 4-7 16,-6-2 8-16,-1 2-9 15,-6 0 10-15,0-2-10 16,-2 2 7-16,-3-2-2 15,0 1 0-15,2-3 2 16,0 0 15-16,5-3-3 16,-3 0 0-16,4-2-10 15,1 1-5-15,-3 4 6 0,-2 0-10 16,3 2 5-16,3 0 0 16,1 0 0-16,-3 2 5 15,-1 0-10-15,-3 0 12 16,-1 0-16-16,0 0 12 15,-2 0-3-15,-3 0 3 16,0 0-3-16,0-2-4 16,-2 2 4-16,0 0 0 15,2 0 0-15,-2 0-2 16,0 0 7-16,0 0-10 16,0 0 10-16,0 0-5 15,0 0 0-15,0 0 1 0,0 0-4 16,0 0 8-16,0 0-11 15,0 0-20-15,0 0-61 16,0 0-155-16</inkml:trace>
  <inkml:trace contextRef="#ctx0" brushRef="#br0" timeOffset="169364">7401 14524 315 0,'0'0'118'0,"0"0"-78"16,0 0-1-16,0 0 1 15,0 0 8-15,0 0-42 16,16-20 17-16,-10 18-21 16,1 2 5-16,5 0-6 0,1 0-1 15,3 0 0-15,-1 0-7 16,3 0-14-16,4 0-35 15,0-4 26-15,3 0-99 16,0 0 7-16</inkml:trace>
  <inkml:trace contextRef="#ctx0" brushRef="#br0" timeOffset="169594.91">8016 14468 111 0,'0'0'65'0,"0"0"-2"15,0 0-39-15,0 0 32 0,0 0-10 16,0 0-24-16,93-27 4 16,-79 26-10-16,4-3-15 15,2 4-2-15,0 0-37 16,2 0-8-16,3 0-35 15,-3 0-104-15</inkml:trace>
  <inkml:trace contextRef="#ctx0" brushRef="#br0" timeOffset="169807.59">8591 14422 116 0,'0'0'23'15,"0"0"38"-15,0 0 20 16,0 0-25-16,125-14-25 16,-107 11-23-16,-3-1-6 15,3 0-1-15,-5 2-1 16,3-2-1-16,-3 0-25 16,-2 0-25-16,1 4-105 15</inkml:trace>
  <inkml:trace contextRef="#ctx0" brushRef="#br0" timeOffset="170038.01">9192 14341 407 0,'0'0'45'16,"0"0"-23"-16,0 0-8 16,0 0-10-16,0 0 2 15,0 0-12-15,60-9-3 16,-48 6-54-16,-6-1-101 16</inkml:trace>
  <inkml:trace contextRef="#ctx0" brushRef="#br0" timeOffset="171074.98">9287 13586 601 0,'0'0'84'16,"0"0"-63"-16,0 0-20 15,0 0 2-15,0 0-6 16,0 0-2-16,-52 41 2 16,54-35-43-16,15-3-5 0,6-3-22 15,-1 0 5-15,1-9 8 16,-6-9 22-16,-1 2 34 16,-7 0 4-16,-3 4 1 15,-6 4 72-15,0 2-21 16,0-2-11-16,0 4 30 15,-4 0-37-15,-7 2 7 16,-3 2-21-16,-1 0-19 16,1 0 7-16,1 0-5 15,-3 0 0-15,6 4 1 16,-1 6-7-16,1 2 6 16,4 0-6-16,4 0 2 0,2-4-7 15,0-2-12-15,0 1-11 16,0-6-9-16,4 1-13 15,8-2 23-15,-2 0 4 16,-1 0 25-16,1-2 1 16,-6-7 0-16,0 0 4 15,-4 4 7-15,0 0 20 16,0 1 4-16,0 0 6 16,0-1-30-16,-2 2 3 15,-6 1 4-15,0 2-1 16,2 0-16-16,-3 0 2 15,3 0-3-15,-2 10-5 16,-1 4 3-16,5 4-9 0,2-5 3 16,2-5-16-1,0-3 5-15,0-3-28 0,0 1 33 16,0-3-6-16,0 0-2 16,0 0 13-16,0 0-5 15,0 0-62-15,0 0-16 16</inkml:trace>
  <inkml:trace contextRef="#ctx0" brushRef="#br0" timeOffset="171802.28">7145 14386 216 0,'0'0'42'0,"0"0"-42"15,0 0 0-15,0 0-1 16,0 0 1-16,0 0-13 16,27-36 12-16,-19 29-11 15,1 3 3-15,3 2-2 0,-4-3 3 16,3 0-16-16,1 1-68 16,-1 2 5-16</inkml:trace>
  <inkml:trace contextRef="#ctx0" brushRef="#br0" timeOffset="172019.16">7394 14187 93 0,'0'0'67'16,"0"0"-40"-16,0 0 18 16,0 0-19-16,0 0 3 15,0 0-15-15,14-28-7 0,-12 28-7 16,3 0 3-16,1 0-7 15,3-6 6-15,5 0-3 16,-1 0 1-16,3-2 0 16,-1-5-20-16,5 4-44 15,-5-1-126-15</inkml:trace>
  <inkml:trace contextRef="#ctx0" brushRef="#br0" timeOffset="172147.1">7633 14011 131 0,'0'0'88'0,"0"0"-75"16,0 0-13-16,0 0-21 0,0 0-28 15,0 0-31-15</inkml:trace>
  <inkml:trace contextRef="#ctx0" brushRef="#br0" timeOffset="173406.1">9252 13604 480 0,'0'0'113'16,"0"0"-75"-16,0 0-33 16,0 0 16-16,0 0 14 15,0 0-20-15,6-29 7 16,-6 29-21-16,0 0 9 16,0 0-9-16,0 0-2 15,0 0-1-15,0 0 2 16,0 0-5-16,0 0-2 15,2 0 5-15,-2 0 3 16,0 0-5-16,2 0 8 16,-2 0-8-16,0 0 9 15,0 0-5-15,0 0 0 0,0 0 0 16,0 0 3-16,0 0-1 16,0 0-4-16,0 0 4 15,0 0-6-15,0 0 6 16,0 0-5-16,0 0-1 15,0 0-1-15,0 0-1 16,0 0-13-16,0 0 12 16,0 0-22-16,0 0-6 15,0 0-47-15,0 0-44 16,0 0-6-16</inkml:trace>
  <inkml:trace contextRef="#ctx0" brushRef="#br0" timeOffset="174342.03">9674 14271 210 0,'0'0'200'0,"0"0"-115"16,0 0-54-16,0 0 17 16,0 0-7-16,0 0 0 15,-3 0-30-15,3 0 22 16,0-4-24-16,0-6 13 16,0-6-22-16,0-4 0 15,0-6-6-15,0-2 11 0,0-4-12 16,0-2 14-16,0-6-13 15,0-5 12-15,0-3-10 16,0-4 4-16,0 0 0 16,0 4 0-16,0 6 1 15,0 6-2-15,0 7 7 16,0 10-12-16,0 6 1 16,0 9 3-16,-4 4-16 15,4 0-5-15,-2 0-53 16,0 0-18-16,2 11-42 15,-4 1-45-15</inkml:trace>
  <inkml:trace contextRef="#ctx0" brushRef="#br0" timeOffset="174822.52">9545 13709 381 0,'0'0'128'0,"0"0"-78"16,0 0-29-16,0 0-12 16,0 0 20-16,0 0 18 15,35-62-31-15,-24 51-3 16,3 1-6-16,-3-2-12 16,0 2 11-16,-2-1-11 15,2 1 5-15,1 2 0 16,-2 2 0-16,1 2 4 15,-1 3-10-15,-2 1 8 16,3 0-7-16,3 0 10 0,3 7-6 16,2 8 4-16,1-1-3 15,2 0 0-15,-2-2-2 16,2-1-9-16,0 2-33 16,-6-1-13-16,-1-5-27 15,-3 6-65-15,-8-4-53 16</inkml:trace>
  <inkml:trace contextRef="#ctx0" brushRef="#br0" timeOffset="175512.42">9999 13946 363 0,'0'0'123'16,"0"0"-90"-16,0 0-26 15,0 0-2-15,0 0 52 16,0 0-27-16,29-66 1 16,-20 52-30-16,0 2-1 0,2 0 5 15,-2 2-5-15,0 4 0 16,-3 4 2-16,-2 2-8 16,0 0 8-16,0 0-6 15,-2 2 8-15,0 18 7 16,0 10-3-16,1 4 4 15,1 6-7-15,0 0 1 16,0-1-6-16,4-7 6 16,-4-6-12-16,3-8 12 15,-1-8-10-15,-1-5 7 16,0-2-6-16,-1-3 2 16,3 0 1-16,1 0-2 0,6-18 2 15,-1-7-8-15,3-3-14 16,-1-3 3-16,1 0-37 15,-3 3 13-15,0 2 15 16,-3 12 6-16,-6 0 22 16,0 10 3-16,-1 4 20 15,-3 0-19-15,2 0 15 16,-2 0 30-16,0 0 17 16,2 0-42-16,0 18-1 15,6 4-3-15,-4 6 1 16,0 2-16-16,5 1-3 15,2-3-4-15,0-9-13 16,2-2-5-16,1-7-38 16,1-4-33-16,-1 0-24 0,-1-6-66 15</inkml:trace>
  <inkml:trace contextRef="#ctx0" brushRef="#br0" timeOffset="176052.63">10677 13998 485 0,'0'0'143'0,"0"0"-76"16,0 0-25-16,0 0-3 16,0 0-3-16,0 0-9 15,0-16 12-15,-10 13-38 16,1 0 2-16,-3-1 1 16,-5 3-8-16,0 1 4 15,-3 0 0-15,-1 0 0 16,0 1 2-16,-2 16-4 15,1 1 6-15,7-3-16 16,5 2 20-16,8-4-18 16,2-3 6-16,0-1-2 0,0-3-19 15,12-4 1-15,1-1 19 16,3-1-9-16,-3 0 8 16,-3 0 1-16,0 0 5 15,-4 0 0-15,1 0 0 16,2 0 0-16,4 0-4 15,3 0 4-15,8 4 0 16,5 5-1-16,3-1 3 16,7-4-4-16,0-4 2 15,1 0-9-15,-5 0-24 16,-8 0-3-16,-4 0-19 16,-13-8-59-16,-7 0-78 0</inkml:trace>
  <inkml:trace contextRef="#ctx0" brushRef="#br0" timeOffset="177503.1">9289 13543 685 0,'0'0'54'0,"0"0"-54"16,0 0-8-16,0 0-22 15,0 0 0-15,0 0 3 16,0 0 0-16,2-2-56 16,2 2-69-16</inkml:trace>
  <inkml:trace contextRef="#ctx0" brushRef="#br0" timeOffset="180360.44">25660 14297 741 0,'0'0'107'16,"0"0"-66"-16,0 0-34 16,0 0-12-16,-113 94 10 15,79-59 8-15,5-2-3 16,7 2-9-16,4-9-2 15,3 2-1-15,-1-6-54 0,1-10-141 16</inkml:trace>
  <inkml:trace contextRef="#ctx0" brushRef="#br0" timeOffset="181843.11">26398 14015 738 0,'0'0'74'0,"0"0"-68"15,0 0-6-15,0 0-27 0,0 0 25 16,0 0 1-16,64-39-4 15,-44 25 9-15,3 4-6 16,-4-3 2-16,4-2 0 16,-3-3-1-16,0-4 4 15,-2-4-9-15,5-4 13 16,-4-2-11-16,1 2 9 16,-2 2-7-16,-7 4 3 15,-6 6-1-15,-5 8 20 16,0 4-10-16,0 3 2 15,0 3-8-15,-11 0 10 16,-9 0-9-16,-5 9-10 16,-2 13 5-16,0 8 0 0,8 0 0 15,3 2 2-15,9 0-4 16,7-4-1-16,0-4 2 16,18-4-43-16,11-10 19 15,7-6-26-15,4-4 35 16,2-4-13-16,3-24 27 15,3-6-1-15,2-4 6 16,1-6-7-16,-5 0 6 16,0-5-5-16,-9-1 6 15,-10 0 2-15,-8 0-1 16,-5 2 5-16,-7 6-3 16,-3 10 2-16,-4 10 15 0,0 8-4 15,0 10 0-15,0 4-4 16,0 0 11-16,-6 0-24 15,-5 8-4-15,-1 16 4 16,-3 6-2-16,1 8 9 16,1 2-8-16,2 1-1 15,2-5 8-15,4-7-16 16,3-4 16-16,2-6-13 16,0-6 5-16,0-4 0 15,0-4-6-15,0-3 1 16,0 0 3-16,2-2 2 15,-2 4-5-15,0-4 10 16,0 0-15-16,0 1 18 0,0 2-15 16,0 1 8-16,0 0-1 15,0-2 0-15,0 2-11 16,0-3 10-16,3 4-10 16,3-3 7-16,2-2 7 15,5 0-11-15,-3 0 6 16,4 0 1-16,1 0-5 15,-1 0-6-15,-1 0 12 16,-3 0-9-16,-2 0 9 16,1 0 0-16,0 4-4 15,5 8 1-15,-4 8 3 16,2 4 0-16,-1 8-1 16,-2 2-1-16,-3 2 2 15,-4-4 0-15,-2-6 1 0,0-4-4 16,0-5 6-16,-15-6 13 15,-7-3 1-15,-5-5 9 16,-2-3-15-16,-3 0-8 16,-1 0 2-16,0-7-2 15,2-3 9-15,2 1-11 16,7 0 9-16,6-1-8 16,7 4-4-16,9 0-4 15,0-4-21-15,13-8-35 16,23-4-5-16,9-4-71 15,-3-8-334-15</inkml:trace>
  <inkml:trace contextRef="#ctx0" brushRef="#br0" timeOffset="182128.97">27683 13262 724 0,'0'0'48'16,"0"0"25"-16,0 0-50 16,0 0-21-16,0 0 5 15,0 0-5-15,-24 81-2 16,-3-9 12-16,-2 14-5 16,2-1-6-16,7-3-2 0,2-10 1 15,5-6-16-15,4-20-27 16,2-10 8-16,3-12-21 15,0-14 26-15,1-8-23 16,-1-2-35-16,0-8-19 16,-6-18-282-16</inkml:trace>
  <inkml:trace contextRef="#ctx0" brushRef="#br0" timeOffset="182600.02">27403 13623 481 0,'0'0'82'15,"0"0"-82"-15,0 0-16 0,0 0 11 16,0 0 10-16,129 0 10 16,-78 0-1-1,4 0 16-15,-1 0-16 0,-2 0-6 16,-10 0-5-16,-5 0 3 16,-2-1 2-16,-7-3 3 15,-4-3 11-15,-6 3-15 16,-5-2 17-16,-5 1 5 15,-6-2 6-15,-2 1 8 16,0 0-13-16,-12 0-8 16,-19 4-18-16,-7-2-8 15,-11 4-1-15,-4 0 4 16,-3 14 0-16,3 7 1 16,9-2-1-16,12 3 1 15,14-1-3-15,14-3-2 0,4-7-2 16,0 0-40-16,25-9 27 15,4-2-3-15,4 0 15 16,2 0-21-16,-3-13 8 16,-8 4 1-16,-6-1 8 15,-5 6 7-15,-6 0 10 16,-3 4 30-16,1 0-19 16,4 0 1-16,4 13 21 15,10 12 1-15,6 5-15 16,8-2-21-16,15-4-3 15,7-12-76-15,7-12-43 16</inkml:trace>
  <inkml:trace contextRef="#ctx0" brushRef="#br0" timeOffset="183119.02">28448 12998 694 0,'0'0'69'0,"0"0"-55"15,0 0 9-15,0 0-23 16,0 0-2-16,-101 106 2 15,57-52 0-15,12 2 0 16,16-8-71-16,10-5-131 16</inkml:trace>
  <inkml:trace contextRef="#ctx0" brushRef="#br0" timeOffset="184993.04">28822 13623 739 0,'0'0'67'16,"0"0"-55"-16,0 0-12 15,0 0 0-15,0 0 27 16,-9 137-15-16,-2-85 13 16,-2 2-19-16,-1 4 3 0,3-2-8 15,0-6 3-15,-3-3-8 16,1-5 8-16,-1-12-9 16,-1-2 8-16,1-10-9 15,1-6 11-15,3-2-5 16,2-6 3-16,2-4-2 15,1 0 2-15,1 0-3 16,2 0 0-16,-2 0-3 16,-2-12 2-16,2-8-10 15,4-6 11-15,0-4-10 16,0-6 9-16,0-6-4 16,4-6 5-16,14-7 0 15,5-3 2-15,2-2-8 16,-2 6 12-16,2 8-12 0,0 3 15 15,0 6-12-15,1 6 3 16,-2 4 0-16,3 8-2 16,0 7 1-16,0 6-2 15,-5 6 0-15,-2 0-2 16,-4 0-5-16,-5 0 10 16,-7 10-11-16,-4 7 7 15,0 4 0-15,-4 4 4 16,-18 1 2-16,-3-2 0 15,3-6-4-15,7-4 4 16,5-8-1-16,6 0 0 0,4-6-2 16,0 0-51-1,11 0-18-15,18-6 43 0,9-12 3 16,2 0-17-16,0 2-40 16,-3-5 52-16,-5 7-21 15,-12 4 50-15,-4 2 9 16,-12 4 38-16,-1 4 24 15,-3 0-40-15,0 0-17 16,0 4-7-16,0 14 51 16,0 0-43-16,0-1-10 15,0-5-2-15,17-2-6 16,14-6 2-16,6-4-10 0,4 0 7 16,-7 0-17-1,-5-7 21-15,-9-4 5 0,-9-1 4 16,-2-2-7-16,-7-4 7 15,-2 1 22-15,0-2 9 16,-5-2-4-16,-16 1-24 16,-6 4-3-16,-4 6-7 15,-6 4 0-15,6 4 3 16,3 2-8-16,8 0 7 16,9 0-8-16,4 12 4 15,7 1-15-15,0-2-23 16,2-4 7-16,20-2 23 15,3-5-22-15,6 0 26 16,2-5-15-16,5-24 16 0,0-5 3 16,0-6-2-16,-2-4 4 15,-1 0 2-15,-3 2 14 16,-6-2-10-16,1 1-2 16,-7 2-1-16,2-4 4 15,-6 3-7-15,-5 8 10 16,-2 6 6-16,-7 12 13 15,-2 8-6-15,0 8-19 16,0 0 7-16,0 2-10 16,-11 28-6-16,-7 10 6 15,-1 8-8-15,0 5 8 16,8-2-5-16,9 2 2 16,2-5-9-16,0-6-34 0,11-10-3 15,12-8 16-15,8-16 1 16,4-6 15-16,3-2-18 15,5 0-11-15,-1-14 3 16,-2-6 32-16,1 0 8 16,-8 2 37-16,-6 0 32 15,-6 4-39-15,-9 2 8 16,-5 4-28-16,-7 2 34 16,0 0 16-16,-3 0-27 15,-21 1-20-15,-10 5-13 16,-5 0 0-16,-4 0 2 15,1 15-5-15,2 3 9 16,9 2-12-16,6 2 14 0,11-4-16 16,10-4 0-16,4-4 0 15,0-2-15-15,0-2-16 16,14-2 26-16,3-4-2 16,5 0 11-16,3 0-6 15,-1-4 6-15,1-10 4 16,-1 0 0-16,-1-2 0 15,-4 4 0-15,-1 4 0 16,-5 4 8-16,-5 4-16 16,-6 0 16-16,0 0-18 15,-2 0 20-15,2 14-8 16,0 0-1-16,1-2 0 0,1-6-1 16,2 0 1-1,4-6-5-15,5 0 4 0,3 0-1 16,4 0-16-16,0-8 11 15,3-10-10-15,-2-2 12 16,-2-4 1-16,6 2 3 16,0-5 0-16,4 4 2 15,-2-1-7-15,-4 7 8 16,-10 5-10-16,-5 10 12 16,-6 2-10-16,-4 0 7 15,2 0-2-15,0 14 30 16,3 3-11-16,1 1-17 15,6-4 4-15,1-4-12 16,5-8 9-16,4-2-8 16,4 0-3-16,1-15-2 0,0-4-4 15,-4 1 5-15,-6 4 7 16,1 1 4-16,-7 8 5 16,1 2-4-16,-6 3 13 15,-4 0-16-15,1 14 20 16,-3 12-1-16,2 3-5 15,2 1-14-15,3-6-36 16,6-10-30-16,3-14-162 16</inkml:trace>
  <inkml:trace contextRef="#ctx0" brushRef="#br0" timeOffset="185197.18">30798 12944 700 0,'0'0'126'0,"0"0"-126"16,0 0-82-16,0 0 23 16,0 0 15-16,0 0-25 15,94-22-10-15,-88 22-248 16</inkml:trace>
  <inkml:trace contextRef="#ctx0" brushRef="#br0" timeOffset="185893.55">30798 12944 549 0,'60'36'137'0,"-60"-36"-131"16,0 0-6-16,0 0 7 15,0 0-5-15,5 0 13 16,17 4 11-16,5-2-3 15,4 0-13-15,3 2-8 16,-8 0 1-16,-4 0 0 16,-8 4 1-16,-5 2 2 15,-7 4-3-15,-2 2 21 16,0 2-5-16,-9 0 14 0,-14 2-19 16,6-6-7-1,3-2-7-15,8-6 0 0,4-2-2 16,2 2-56-16,0-4 4 15,15 6 19-15,5 2 16 16,-2 4-4-16,-7 13 8 16,-6 6 10-16,-5 16 5 15,0 7 22-15,-16 4-19 16,-15-4 21-16,-7-6-6 16,-4-10 13-16,0-8-3 15,-1-10 4-15,5-5 3 16,3-12-24-16,6-3-4 15,6-2-3-15,8 0-7 16,7-14 11-16,8-15-16 16,0-8 0-16,12-11 0 0,26-6 1 15,16-4-13-15,6 2-25 16,9 6-7-16,-3 6 31 16,1 8 7-16,-5 4 5 15,-4 1 14-15,-2 3-8 16,-4 4 6-16,-6-2 3 15,-5 4 7-15,-8-2 9 16,-2 2 19-16,-7 2-17 16,-6 4 17-16,-9 6-25 15,-7 3 7-15,-2 6-13 16,0 1 0-16,0 0-5 16,0 0-1-16,0 0-3 0,0 0-1 15,0 0 0 1,-11 0-20-16,-2 0 18 0,4 0-10 15,2 6 9-15,5 4-28 16,2 4-5-16,0-2-24 16,25-6-23-16,17-4-31 15,12-2-118-15</inkml:trace>
  <inkml:trace contextRef="#ctx0" brushRef="#br0" timeOffset="186523.06">31930 12837 642 0,'0'0'82'0,"0"0"-20"15,0 0 24-15,0 0-55 0,-127-38-17 16,100 38 11-16,7 0-24 16,5 10-1-16,1 9-7 15,8-1 2-15,3 1-21 16,3-5-11-16,0-2-10 15,0-2 3-15,11-6 12 16,3-4 10-16,1 0 20 16,3 0-7-16,0-5 9 15,-2-12 7-15,1-1 24 16,1-4-13-16,3-2 7 16,-2-2 9-16,-1 2-11 15,3 2-5-15,-6 4-14 0,-7 6 13 16,-2 6-14-16,-4 6 3 15,-2 0-2-15,0 0-3 16,0 8-1-16,-8 26 0 16,-13 12 5-16,-6 6 0 15,7 2-5-15,2-3 6 16,11-7-13-16,7-8-2 16,0-10-3-16,0-10-5 15,0-8-4-15,12-4 11 16,-6-4 7-16,5 0 1 15,3 0 4-15,-3-2 18 16,3-4 6-16,-2 0 10 0,-1 4-16 16,5 2-11-16,-1 0-7 15,6 0 2-15,1 0-3 16,-2 0-1-16,2 0 0 16,-1 0 5-16,-4 0-5 15,-1-8 0-15,-1-2 7 16,-3-4-7-16,-3-6 7 15,-5-2-5-15,-4-2-2 16,0 0-7-16,-29 4-26 16,-17 4 10-16,-22 8-20 15,-18 5-24-15,-24 3-100 16</inkml:trace>
  <inkml:trace contextRef="#ctx0" brushRef="#br0" timeOffset="188039.18">23349 15641 568 0,'0'0'134'0,"0"0"-64"16,0 0-7-16,0 0-28 15,-44-107-7-15,24 85-2 16,-3 4-8-16,2 4-12 16,-4 6-2-16,3 0 2 15,-1 6-12-15,4 2 8 16,-2 0-5-16,4 0 0 16,1 0-7-16,-2 14 3 0,0 4-3 15,0 4 9 1,1 2-1-16,3 1-3 0,3-6 10 15,7-2-10-15,4-7 4 16,0-2-1-16,0-4-9 16,0 0 6-16,6-2 3 15,1 2-10-15,1-4 10 16,0 0-13-16,1 0 15 16,-5 0-10-16,2 0 10 15,-4-4 0-15,6-5 2 16,-2 0-7-16,3-4 10 15,0 8-8-15,-2-4 6 0,-5 8 2 16,0 1-4 0,-2 0 6-16,0 0-5 15,3 0-2-15,-1 10 1 0,0 12 7 16,4 0 4-16,6 0-5 16,3-8-14-16,8-6 9 15,1-4-7-15,0-4-17 16,3 0 16-16,-2 0-11 15,-3-12 14-15,-2-2 0 16,-2-2 4-16,-7 6-5 16,1-3 8-16,-6 8-6 15,0 1 4-15,1 4-3 16,0-4 2-16,2 4-1 16,4 0 5-16,3 0 2 15,3 0 6-15,6 0-13 0,2-2 1 16,2-2 9-16,2 0-15 15,-2 0 6-15,2-5-2 16,-6 5-5-16,-2 3 3 16,-6 1 3-16,1 0-4 15,-3 0 1-15,4 0 4 16,-2 1-7-16,1 3 12 16,2 0-8-16,2-4 2 15,7 0-1-15,2 0-19 16,3-1-13-16,-1-3 11 15,-2 1-9-15,-4 3 28 16,2 0-17-16,0 7 20 16,-2 4-8-16,-5 2 5 0,-2-5 4 15,-2-8-1-15,2 0 0 16,2 0-5-16,-4-8 4 16,1-15-21-16,-4-4 15 15,-7-4-29-15,-2 1 11 16,-6 2 25-16,0 4 7 15,-17 6 50-15,-7 6-23 16,-10 8-26-16,-1 4-8 16,-3 0-8-16,1 14-3 15,8 12 8-15,8 0-26 16,13-4-15-16,8-4-128 16</inkml:trace>
  <inkml:trace contextRef="#ctx0" brushRef="#br0" timeOffset="188690.37">24780 15512 874 0,'0'0'53'16,"0"0"-53"-16,0 0-25 15,0 0 13-15,0 0 12 0,0 0 25 16,-105-76-24-16,61 70 8 16,-3 6-7-1,3 0-2-15,4 10 0 0,6 12 1 16,8 2-4-16,7 2-2 16,11-4-3-16,8-4-11 15,0-4 16-15,4-1-18 16,21-9-10-16,8-4-12 15,5 0 6-15,2-4 20 16,0-23-6-16,0-3 11 16,-2-4-6-16,-1-8 8 15,-1-2-11-15,-2 2 20 16,-8 2-9-16,-5 0 9 0,-7 5 1 16,-8 8 0-1,-4 3 35-15,-2 6-16 0,0 7 7 16,0 9-18-16,0 2 44 15,-6 6 5-15,-13 33-52 16,-5 15-4-16,1 4 7 16,6 4 0-16,8-8-3 15,9-6-6-15,0-7 1 16,2-14-3-16,18-13-27 16,5-10-4-16,-1-4-5 15,-1 0 11-15,-2-18 18 16,0-5 10-16,-5 2-1 15,-5 1 1-15,-5 4 10 16,1 6-4-16,-3 2-3 16,-1 4 4-16,-1 4-11 0,3 0 4 15,1 0 0-15,5 14 12 16,5 8-6-16,1-1-6 16,3-6-36-16,5-3-119 15,0-12-379-15</inkml:trace>
  <inkml:trace contextRef="#ctx0" brushRef="#br0" timeOffset="188879.34">25240 15240 780 0,'0'0'97'0,"0"0"-97"0,0 0-49 15,0 0-45-15,0 0 63 16,0 0 18-16,66-13-118 16,-44 12-277-16</inkml:trace>
  <inkml:trace contextRef="#ctx0" brushRef="#br0" timeOffset="189394.92">25938 15410 130 0,'0'0'409'15,"0"0"-304"-15,0 0-61 0,0 0 36 16,0 0 6-16,0 0-48 16,-68-14-24-16,14 14-11 15,-8 0 10-15,-3 10 0 16,7 10 22-16,12 2-21 15,14 2-4-15,14-2-10 16,12-4-7-16,6-1 1 16,4-3-30-16,27-5 18 15,14-9-8-15,10 0 16 16,10 0-38-16,0-8 3 16,0-7-16-16,-3 2 12 15,-2-1 19-15,-3 0 30 0,1 6 5 16,-6 0 16-16,-8 0-1 15,-9 6-2-15,-14-2 16 16,-9 4-4-16,-10 0 12 16,-2 0 5-16,0-4-6 15,-12 0-20-15,-19 4-15 16,-7 0-12-16,1 0 12 16,3 0-4-16,5 0 3 15,9 0 5-15,11 4-10 16,9 4-2-16,0-2-6 15,9 2-16-15,20-8 13 16,9 0-30-16,2 0 3 16,0 0-45-16,-4 0 19 0,-5-10-32 15,-4 6-119-15</inkml:trace>
  <inkml:trace contextRef="#ctx0" brushRef="#br0" timeOffset="190738.17">26591 15422 857 0,'0'0'49'0,"0"0"-49"16,0 0-43-16,0 0 20 0,130-76 23 15,-106 68-4-15,-4 0 10 16,-6 4 3-16,-3 2-7 15,-2-2 16-15,-3 4-16 16,-1 0 3-16,2 0 0 16,-1 0-5-16,1 6 13 15,1 6-10-15,4-4-2 16,3 2 4-16,8-6-9 16,6 0 4-16,0-4-5 15,2 0-27-15,-2 0-5 16,0-4 7-16,0-6 22 15,-2 2 7-15,-3 4-2 16,0-2 2-16,-1 6 1 0,2-2-5 16,-1 2 7-1,0 0-2-15,3 0 0 0,2-4 0 16,2-2 8-16,7-2-4 16,5-2 8-16,5-6 0 15,-1 0-19-15,0-2 14 16,-11 2-14-16,-12 6 7 15,-10-3 0-15,-12 8 1 16,-2-3 9-16,-9-2 5 16,-15 2-8-16,-3 3-14 15,0 5 14-15,2 0-4 16,6 0-2-16,5 10-1 0,7 7-2 16,7-3-8-1,0 0 8-15,0-1-10 0,16 0 7 16,8-5-20-16,7-6 18 15,1-2-9-15,-3 0 5 16,0-2-9-16,-3-12 8 16,6-6 10-16,-3 6 2 15,2-4 7-15,2 0-6 16,-2-1 30-16,1 6-18 16,-3 0 23-16,-5 8-8 15,1 5-11-15,4 0-2 16,4 0-11-16,1 0 4 15,3 0-7-15,-1 0-2 16,-3 0-40-16,1 0-5 16,-1 0-27-16,-6-13 25 0,0-5-32 15,-3-12 16-15,-1-4 49 16,-6-4 15-16,-1-8 5 16,-3-2 20-16,1-10 56 15,-1-5-35-15,3-1 5 16,1-6-14-16,-1 0-11 15,0 6 0-15,-8 7-2 16,-3 24 30-16,-2 16-24 16,-3 17 19-16,0 5-32 15,-12 45-11-15,-24 26-5 16,-10 20 22-16,-8 12-2 16,3 5-13-16,7-7-6 0,8-8-2 15,16-18 0 1,9-21-15-16,6-15 13 0,5-16-15 15,-2-14 8-15,2-10-24 16,-5-4 10-16,-3-6 10 16,-3-24-7-16,-5-6 4 15,3-10 7-15,1-1 2 16,3 5 14-16,7 6-10 16,0 6 8-16,2 16 3 15,0 2 0-15,0 12-4 16,7 0-4-16,17 0-2 15,12 2 2-15,6 12 0 16,7 0 1-16,5-2 4 16,2-6-10-16,1-2 6 15,1-4-3-15,0 0 2 0,-4-10-4 16,-3-6 4-16,-7-6 0 16,-4-4-4-16,-9 2 12 15,-8-4-11-15,-7 2 6 16,-10 0 1-16,-3 8-3 15,-3 0 2-15,0 14 16 16,-9 4 0-16,-14 0 4 16,-8 40-22-16,0 8-2 15,4 12 2-15,11 2-5 16,12-6 9-16,4-2-10 16,9-9 5-16,25-3-15 15,8-12-7-15,5-8-1 0,-3-8 11 16,-2-10-25-16,-5-4-29 15,-9 0-34-15,-12 0-21 16,-16-10-230-16</inkml:trace>
  <inkml:trace contextRef="#ctx0" brushRef="#br0" timeOffset="194313.92">7004 12230 128 0,'0'0'29'0,"0"0"44"15,0 0-28-15,0 0 7 16,0 0-15-16,0 0 29 15,-15-2-21-15,13 2-14 16,2-2-11-16,0 2 7 16,0 0 3-16,0 0-30 15,0 0 4-15,0 0 1 16,0 0-9-16,0 0 4 16,-2 0 0-16,2 0-1 0,0 0-7 15,0 0 2-15,0 0-11 16,0 0 13-16,0 4 8 15,0 2-9-15,4 0 6 16,5 2-5-16,0-2 3 16,2 2-1-16,0 0-3 15,5 0-7-15,-1-2 6 16,3 2 0-16,2-2-10 16,0-2 9-16,3 2 2 15,-3-2 5-15,2 0-5 16,-4-2 5-16,-1 2-3 15,1 2-1-15,-3 0 0 16,-3 2-2-16,-1 2 0 0,1 0 4 16,-4 0 4-16,1 0-9 15,0-4 8-15,2-2-1 16,0-2 2-16,3 2 0 16,-1 2-4-16,0 0 7 15,-1 0-10-15,1 0 5 16,1 2-2-16,-4-1 2 15,3-2 0-15,-1 1-1 16,-1 1 1-16,1-2-3 16,-2 1 7-16,3 1-8 15,-3-3 8-15,1 0-8 16,-5-1 6-16,1 1-4 16,0 0 2-16,-5 0 0 15,3 1-1-15,-1 0 1 0,-2 3-1 16,5 1 2-16,0-1-2 15,2 0 3-15,1-1-4 16,2 2 6-16,1-1-9 16,0-2 6-16,1 2-1 15,1 0 0-15,1-2-7 16,-1 2 6-16,4 0-23 16,1-2 21-16,1 0-1 15,9 0 4-15,1-2 30 16,2 2-19-16,4 2-11 15,-6 0 3-15,2 2-8 16,-4 0 10-16,-3 0-8 0,-1 0 9 16,-3 0-8-16,-4 2 7 15,-5-2-5 1,0-2 1-16,-3 0 1 0,-4-2-2 16,-1 2 4-16,-3 0 0 15,-2 0 0-15,2 0 7 16,0-2-11-16,0 5 9 15,3-6-9-15,0 3 0 16,-1 1-1-16,1 1 3 16,-1-2-4-16,0 2 7 15,3-5-10-15,0-1 10 16,2 0-9-16,-1 1 4 16,8-4 0-16,0-1 0 0,2 3 12 15,1 1-4-15,2 2-3 16,-3 2-10-16,-3 2 7 15,3-2-6-15,-3-3 7 16,1 4-7-16,-3-4 4 16,-1 2 0-16,-3-3 0 15,-3-2 2-15,1-1-7 16,0 2 12-16,0 1-14 16,-3-2 14-16,2 0-9 15,3 2 4-15,3-2-3 16,1 0 5-16,1 0-4 15,-1-1 0-15,3 4 4 16,1 1-8-16,1 0 8 16,2 2-8-16,-2 2 7 15,-3 0-6-15,-1 0-2 0,-1-2 3 16,-1 0 0-16,-4 0 4 16,1 0-7-16,-3-2 10 15,2 0-11-15,-2-2 10 16,3 0-6-16,-3 0 3 15,4-2-1-15,1 0 0 16,-1 4 0-16,2 0-2 16,-1 4 5-16,3 6-7 15,-1 0 10-15,0 0-10 16,5 2 8-16,-2-2-7 16,-1 0 3-16,3-3 0 15,0-4 0-15,-2 0 1 0,-1-4-2 16,-1-1 4-16,-3-2-6 15,-1 1 9-15,2-3-13 16,-5 0 11-16,-5 1-6 16,2 2 4-16,-2 2-2 15,0 4 1-15,3 3-1 16,0 2 0-16,2 4 2 16,1-3-3-16,1 0 6 15,3-3-7-15,-2-3 6 16,1-2-6-16,3 1 3 15,1-4-1-15,1 0 0 16,-1 0 0-16,-3 0-1 16,1-2 9-16,-3 0-14 0,-4 2 7 15,1-2-2-15,-1 2 1 16,-2 0 0-16,4 4 0 16,-2 2 0-16,1 4-5 15,1 0 10-15,2 2-7 16,-1-2 4-16,-1 0-2 15,-1 0 1-15,0-2 3 16,2-2-4-16,-5-2 0 16,3-2-6-16,-3 0 12 15,0-2-13-15,2 0 14 16,-2 0-7-16,2-2 2 16,-1 2-2-16,3 0 0 0,0-4 0 15,-2 2-7-15,3 2 12 16,-1-2-8-16,0 3 6 15,0-4-4-15,-1 3 4 16,-3-2-6-16,4 0 4 16,-4 0-1-16,0 1 0 15,3-3-4-15,-5 4 1 16,2-3 6-16,1 3-8 16,-3-2 11-16,3 5-9 15,2-3 9-15,-3-4-12 16,0 1 6-16,0-1 0 15,1 0-1-15,-5 3 4 16,2-2-6-16,-2-1 7 0,3 0-7 16,-3 0 5-16,2 0-3 15,3 0 1-15,3 0 0 16,3 0-2-16,3 0-3 16,1 0-7-16,-3 0-42 15,-4 0-56-15</inkml:trace>
  <inkml:trace contextRef="#ctx0" brushRef="#br0" timeOffset="195217.01">9355 13453 515 0,'0'0'17'15,"0"0"-14"-15,0 0-6 16,0 0 3-16,0 0-5 16,0 0-3-16,-49 93-11 0,55-90-26 15,15-1-20-15,4-2 22 16,-3 0 13-16,-3-2 30 16,4-10-5-16,-10 4 2 15,-1-2 6-15,-6 2 10 16,-6 0 5-16,0 4 54 15,0-2-4-15,0 0-36 16,0 0-12-16,-8 0-10 16,-4 4 37-16,-5 2-37 15,0 0-3-15,2 0-3 16,-3 0 6-16,5 0-10 16,4 8 0-16,2-2-1 0,5 0 1 15,2 0-1-15,0 0-7 16,0 2-15-16,0-2-19 15,9-4 38-15,5-2-19 16,-4 0 14-16,4 0-16 16,-7 0 25-16,1 0-4 15,-6 0 4-15,-2 0 5 16,0-2 21-16,0-2 40 16,0 0-43-16,0 0-10 15,-12 0-9-15,0 0 4 16,-1 4 1-16,0 0-7 15,3 0 5-15,0 0-5 16,1 0-2-16,-1 6 0 0,2 10-4 16,-3 2 5-1,3 4-5-15,4-4 2 0,2-4-7 16,2-3-4-16,0-6-23 16,0-3 9-16,0 1 7 15,4-3 11-15,2 0-7 16,-2 0 13-16,-2 0 6 15,-2 0-3-15,2 0 12 16,-2-9-2-16,0-3 3 16,0 1-11-16,0-2-4 15,0 3 6-15,0 2-5 16,0 0 1-16,-12 2-2 0,2 2-3 16,-3 4-1-1,1 0 1-15,1 0-11 0,3 0-44 16,-2 0-42-16,1 0-39 15</inkml:trace>
  <inkml:trace contextRef="#ctx0" brushRef="#br0" timeOffset="195877.12">6844 13501 342 0,'0'0'0'0,"0"0"13"16,0 0 19-1,0 0 8-15,0 0-1 0,0 0-7 16,93-58-16-16,-72 58-11 16,4 0 5-16,1 0-7 15,6 4-1-15,3-4-2 16,3 0-10-16,2 0-13 15,0-8-6-15,-2-10-45 16,2 0 10-16,-7 0-22 16,-2 6-159-16</inkml:trace>
  <inkml:trace contextRef="#ctx0" brushRef="#br0" timeOffset="196414.56">5536 13523 501 0,'0'0'60'0,"0"0"10"16,0 0-27-16,0 0-31 15,0 0 32-15,0 0-12 16,-11-12 15-16,9 18-26 16,-3 24-20-16,1 14-1 0,-3 12 0 15,5-1-1 1,0-7 5-16,2-6-10 0,0-10 12 15,0-8-12-15,17-4-3 16,8-4-9-16,4-6-5 16,0-6 0-16,2-4-11 15,1 0-10-15,-3 0-60 16,-7-2-29-16,-5-10-72 16</inkml:trace>
  <inkml:trace contextRef="#ctx0" brushRef="#br0" timeOffset="196627.41">5643 13686 350 0,'0'0'66'0,"0"0"-61"15,0 0 22-15,0 0-16 16,0 0 6-16,0 0-17 15,49-59 11-15,-24 50-11 16,-1-4-1-16,-4 1-32 16,-6 2-127-16</inkml:trace>
  <inkml:trace contextRef="#ctx0" brushRef="#br0" timeOffset="196828.34">5543 13403 511 0,'0'0'36'16,"0"0"-36"-16,0 0-3 16,0 0 0-16,0 0-13 15,0 0-14-15,104-92-68 16,-79 90-31-16</inkml:trace>
  <inkml:trace contextRef="#ctx0" brushRef="#br0" timeOffset="197877.39">5979 13658 472 0,'0'0'120'16,"0"0"-55"-16,0 0-26 16,0 0-5-16,0 0-25 15,0 0 8-15,-48 10-8 16,30-1-13-16,7 4 7 16,-3 1-6-16,5 2 3 0,5-2 0 15,4 0-1-15,0 4-7 16,9-10 6-16,15 0-11 15,3-2 10-15,9-6-12 16,-3 0 5-16,-2 0-10 16,-2-14 17-16,-6 0 1 15,-4 0 2-15,-3 0-5 16,-5 4 11-16,-4 2-13 16,-5 2 15-16,1 3-5 15,-3 3 2-15,0 0 22 16,0 0-17-16,0-1-4 15,0 1-6-15,0 0-4 0,4 0 1 16,7 0-20-16,5 1 20 16,1 2-5-1,6-2 5-15,-4-1-8 0,0 0 1 16,-3 0 7-16,-3 0 1 16,-5-5-1-16,-6-5 5 15,1 3-6-15,-3-4 8 16,0 3 16-16,0-5-19 15,-11 2 5-15,-4 0-5 16,-1 0 2-16,-5 4-3 16,2-1 0-16,-4 6 3 15,3 1 6-15,3 1-8 16,-2 0-1-16,4 0 8 0,-1 0-7 16,3 5-1-1,5 4 0-15,0-1 0 0,6-2-3 16,0-1-1-16,2 2-1 15,0-1 2-15,0-5 0 16,8 3 3-16,6-1-4 16,1-3 2-16,2 0-3 15,-2 0 5-15,3-3-3 16,-5-6 2-16,5-1 2 16,-3-8-7-16,1 1 13 15,-3 2-11-15,1 2 5 16,-7 4-1-16,1 4 0 15,-6 5-4-15,2 0 3 16,2 0-5-16,-2 0 3 0,5 12 6 16,3 0-2-16,1-2 4 15,2 1-6-15,3-10 1 16,5-1 0-16,-2 0 0 16,0 0 0-16,-3 0-1 15,-5 0-3-15,-3-4-3 16,-2 0 13-16,-4 0-10 15,-2 0 6-15,3 1-4 16,1-1 2-16,4-1 0 16,1 5-3-16,4 0 7 15,5 0-9-15,3 0 11 16,4 5-5-16,2 2 2 16,0 0-3-16,2-6 0 0,0-1 0 15,-2 0 2 1,-3 0 1-16,-6 0-6 0,-4 0 6 15,-1-1-8-15,-4-8-11 16,3-1-35-16,-1 2-55 16,-1-8-147-16</inkml:trace>
  <inkml:trace contextRef="#ctx0" brushRef="#br0" timeOffset="201457.09">29479 15186 527 0,'0'0'172'15,"0"0"-122"-15,0 0-6 16,0 0-13-16,0 0 23 16,0 0-21-16,0 0 15 0,-15 19-26 15,-10 28 1-15,-6 7-13 16,-7 0-7-16,-3-8-3 16,4-8-15-16,8-2-17 15,14-4-40-15,15-18-68 16,0-10-178-16</inkml:trace>
  <inkml:trace contextRef="#ctx0" brushRef="#br0" timeOffset="202378.34">30225 14909 842 0,'0'0'78'16,"0"0"-67"-16,0 0-11 16,0 0-4-16,0 0-2 15,0 0 12-15,134-120 0 16,-80 79-1-16,1 1-10 16,-3-8 1-16,-8 2-15 15,-1 2 9-15,-14-6 10 0,-10 6-8 16,-5-5 16-16,-7 4-11 15,-5 4 6-15,-2 11-6 16,0 12 9-16,0 10 0 16,-13 8-6-16,-8 0-2 15,-6 20 1-15,-8 18 2 16,-5 14-6-16,5-3 10 16,6 1-7-16,6-4 6 15,7-2-8-15,10-8 4 16,6-6-2-16,0-4 1 15,0-8-17-15,6-4 12 16,8-10-13-16,-1-4 17 0,3 0-8 16,-1 0 9-16,-1 0 2 15,-3 0 2-15,-3 0-3 16,0 0-4-16,-4 8 3 16,3 15 2-16,-3 6 14 15,2 1-13-15,6-2-4 16,5-6-12-16,6-5 9 15,0-11-12-15,3-6-15 16,0 0 16-16,-3 0-8 16,-1-14 19-16,-9-4 5 15,-1 0 12-15,-8-5-11 16,-4 1 5-16,0-1 7 16,-4-4 34-16,-16 5-31 0,-3-2-4 15,2 4-11-15,0 8 6 16,5 4-9-16,1 6 2 15,9 2-6-15,1 0-60 16,5 0-9-16,0 12-37 16,15 2-115-16</inkml:trace>
  <inkml:trace contextRef="#ctx0" brushRef="#br0" timeOffset="202992.31">31083 14626 722 0,'0'0'102'16,"0"0"-64"-1,0 0-20-15,-115-38 4 0,90 38-6 16,7 0 2-16,5 14-15 16,3 22-3-16,2 12 0 15,6 10-6-15,-1 10 6 16,3 7-4-16,0-3-7 15,0-4 2-15,0-12 1 16,-6-10 4-16,-6-12-2 16,-3-10 9-16,-7-7-3 15,-3-9 3-15,-6-7 16 16,2-1-17-16,-3-1 6 0,3-20-6 16,10-7 2-16,5-8 2 15,12-4-4-15,2-10-4 16,10 6-11-16,21 2 1 15,4 8 0-15,9 8 10 16,4 4 2-16,2 0-5 16,4 4 7-16,0 1-2 15,-1 3 0-15,-6 5 2 16,-2 0-7-16,-5 1 10 16,-1 2-1-16,-3 2-3 15,0 0-2-15,2 3 0 16,-7 1 1-16,-2 0 0 15,-5 0 2-15,-8 0-6 16,-3 0 10-16,-1 0-12 16,-4 0 12-16,1 0-10 0,-2 0 9 15,0 0-4-15,-3-9 9 16,-2-5 0-16,-2 0 9 16,0-2-13-16,0 2 3 15,-13-2-6-15,-13 6-5 16,-8 6 2-16,-4 4-9 15,-4 0-20-15,2 0-23 16,-3 12-76-16,-3-2-91 16</inkml:trace>
  <inkml:trace contextRef="#ctx0" brushRef="#br0" timeOffset="204014.14">24562 16826 747 0,'0'0'20'0,"0"0"-20"16,71-143-7-16,-33 97 7 0,2 10-6 16,3 6 6-16,3 2 0 15,3 10 1-15,3 10-2 16,-4 8 1-16,-6 0-1 16,-7 4-7-16,-14 18 4 15,-9 2 8-15,-10 10-4 16,-2 2 19-16,-10-4 9 15,-19-6 18-15,-4-3-10 16,-2-10-7-16,-1 0-19 16,5-13 3-16,6 0-6 15,8 0-7-15,7 0 0 16,6 0-2-16,4 0 0 16,0 0-10-16,25-8-5 0,12 3 13 15,13-3-1-15,4 3-15 16,0-9 10-16,-2-7-26 15,-3-3 9-15,-9-2 10 16,-4-6 11-16,-7 2 4 16,-9-2 2-16,-7 6 6 15,-9 2 18-15,-4 2 23 16,0 2-16-16,-4 6-5 16,-11 4-26-16,-1 10 10 15,1 0-2-15,1 14-3 16,3 22-5-16,5 16-1 15,6 10-4-15,0 6 3 0,19-1 2 16,17-9-20-16,9-16-45 16,1-16-38-1,1-18-96-15</inkml:trace>
  <inkml:trace contextRef="#ctx0" brushRef="#br0" timeOffset="204353.53">26231 15937 811 0,'0'0'42'16,"0"0"17"-16,0 0-33 15,0 0-1-15,0 0-22 16,0 0 23-16,-125 177-10 16,105-95 7-16,7 10-22 15,3-5-2-15,10-11-23 16,0-6-29-16,2-20-19 0,17-16-103 15,-1-12-188 1</inkml:trace>
  <inkml:trace contextRef="#ctx0" brushRef="#br0" timeOffset="204577.34">25861 16405 726 0,'0'0'58'15,"0"0"-58"-15,0 0-51 16,0 0 40-16,146-125 3 16,-92 93 8-16,-5-2 0 0,-4 6 0 15,-10 10-58-15,-8 0-166 16</inkml:trace>
  <inkml:trace contextRef="#ctx0" brushRef="#br0" timeOffset="205136.92">26181 16463 224 0,'0'0'84'0,"0"0"22"15,0 0-22-15,0 0-40 16,0 0 59-16,0 0-56 0,16 28 14 16,-7-32 5-1,0-10 1-15,5-8-36 0,3-2-9 16,1-2 1-16,2 4-18 16,-2 4 2-16,-5 8 0 15,-1 6-11-15,-6 4 5 16,3 0-2-16,0 0 2 15,0 9 1-15,4 14 12 16,3 3-13-16,1 0 5 16,8-6-6-16,8-2-14 15,10-6-17-15,3-12-10 16,6 0-18-16,0 0-32 0,-2 0 16 16,-3-8-32-1,-5-2 48-15,-8 6 46 0,-7 0 13 16,-11-2 18-16,-8 2 97 15,-3 4-51-15,-5-4 14 16,0 0 4-16,0-2-35 16,-21 2-25-16,-10 0-17 15,-7 4 0-15,-4 0 0 16,4 4-10-16,7 6 10 16,11-2-8-16,12 2 5 15,8-6-4-15,0 0-7 16,23 0-5-16,11-2 14 0,6-2-14 15,5 0 10 1,0-10-33-16,-1-12-14 0,1-4-30 16,-3-2 4-16,-2-7-129 15</inkml:trace>
  <inkml:trace contextRef="#ctx0" brushRef="#br0" timeOffset="205365.08">27482 15767 835 0,'0'0'93'15,"0"0"-59"-15,0 0-32 16,-93 130 18-16,57-59 2 16,7 1-13-16,8-2-9 0,2 2 0 15,7-10-11-15,4-12-50 16,8-6 14-16,0-7-68 15,0-15 7-15,0-10-90 16,0-6-199-16</inkml:trace>
  <inkml:trace contextRef="#ctx0" brushRef="#br0" timeOffset="205782.44">27139 16280 507 0,'0'0'208'16,"0"0"-111"-16,0 0-45 15,0 0-37-15,0 0-15 0,0 0 9 16,23-40-6-16,23 36 8 16,8 0-11-1,2 2-1-15,0 2 1 0,2 0-11 16,-10-4 5-16,2 4 4 16,-11-4-1-16,-10-4 4 15,-6-2-2-15,-6 2 2 16,-9 2 9-16,-2-2 3 15,-6 4-1-15,0-2 4 16,0 6-7-16,-8-4 4 16,-13 0-12-16,-4 4 5 15,-8 0-6-15,-7 0-1 16,3 4-6-16,4 10 6 0,12-4-1 16,17 2 1-1,4 2-2-15,4 0-18 0,29-2 7 16,9-6-2-16,5-2 14 15,2-4-8-15,-6 0 0 16,-3 0-8-16,-7 0-20 16,-6 0-7-16,2 0-15 15,-2 0 9-15,4 0-113 16,4 0-332-16</inkml:trace>
  <inkml:trace contextRef="#ctx0" brushRef="#br0" timeOffset="206571.07">28822 16240 789 0,'0'0'148'0,"0"0"-103"16,0 0-32-16,0 0-13 16,0 0 0-16,0 0-5 0,-56-44 10 15,27 34-14-15,-9 2 10 16,-5 6-3-16,-1 2-6 15,5 0-2-15,3 2-1 16,5 10 2-16,8 6 7 16,9 0-2-16,10 0 2 15,4 4-8-15,2-8 2 16,25-4-17-16,11-7 8 16,5-3-10-16,5 0-3 15,8-13 17-15,0-15-4 16,4-6 16-16,-2-6-18 15,-2-4 2-15,-10-2-7 0,-6-6 19 16,-8-3-17 0,-12 1 13-16,-6 0 2 0,-12 6 7 15,-2 12 6-15,0 18 9 16,-5 14 23-16,-11 4 12 16,-6 18-18-16,-5 30-26 15,-2 14 30-15,3 11-5 16,6 3-12-16,11 0 9 15,9-10-20-15,0-4-3 16,6-12 2-16,17-5-14 16,1-18 7-16,0-4-3 15,3-11-7-15,0-12 6 16,7 0-10-16,1-18 11 16,8-17 2-16,-5-1-13 15,-7-4 11-15,-9-2 0 0,-11 4-8 16,-2 6 13-16,-9 10-2 15,0 14 8-15,0 6 17 16,0 2-20-16,0 4-5 16,-7 24 3-16,-3 8-2 15,4 0 12-15,6 0-10 16,0-6-6-16,21-3-1 16,16-13-20-16,13-6-46 15,-1-8-98-15,-5 0-249 16</inkml:trace>
  <inkml:trace contextRef="#ctx0" brushRef="#br0" timeOffset="206923.48">30264 15785 918 0,'0'0'67'0,"0"0"-42"16,0 0-25-16,0 0-8 16,-112 115 8-16,76-57 1 0,1 0 10 15,6-4 19-15,13-8-24 16,14-6-3-16,2-6-3 15,8-12-6-15,17-4-8 16,6-12-9-16,3-6-2 16,-1 0-3-16,1-2 0 15,2-14-17-15,-3-10-26 16,-2 2-38-16,-4-6-57 16,-12 2-285-16</inkml:trace>
  <inkml:trace contextRef="#ctx0" brushRef="#br0" timeOffset="207121.34">30272 16016 473 0,'0'0'256'15,"0"0"-238"-15,0 0-18 16,0 0-33-16,0 0 33 16,0 0 7-16,40 6 13 15,-19-2 2-15,3 0-13 16,10-4-2-16,3 0-7 15,3-8-15-15,1-10-25 16,-10-5-77-16,-12 5-295 16</inkml:trace>
  <inkml:trace contextRef="#ctx0" brushRef="#br0" timeOffset="207328.14">30291 15709 757 0,'0'0'63'16,"0"0"-63"-16,0 0-64 15,0 0 58-15,0 0 6 16,135-32 23-16,-95 18-8 16,3-4-15-16,5 2-23 15,-3 6-45-15,-7 6-83 16,-11 0-272-16</inkml:trace>
  <inkml:trace contextRef="#ctx0" brushRef="#br0" timeOffset="208525.93">30825 16208 231 0,'0'0'531'15,"0"0"-529"-15,0 0-2 16,0 0-56-16,0 0 48 15,0 0 8-15,-79-48 50 16,46 48-16-16,-2 0-20 16,-3 8-11-16,7 14 7 15,6-2-7-15,10 2-6 16,5 0 1-16,10 0 1 16,0-4-18-16,19-1-15 15,16-12 10-15,3-1 2 16,3-4 2-16,3 0-25 15,-7 0-18-15,-1-8 7 0,-5-2 55 16,-8-4 1-16,-9 6 10 16,-6 0 80-16,-6 6-10 15,0 2-7-15,-2 0-26 16,5 0-37-16,-1 6-2 16,4 6-5-16,4 2 4 15,1 0-6-15,10 0-1 16,0-1-5-16,-1-9 2 15,-3 0 1-15,4-3-1 16,-8-1 6-16,-1 0-10 16,-5 0 14-16,-9-9 12 15,0-9 1-15,0-5-6 16,-9 1-3-16,-11 4-2 16,2 0 14-16,2 0-15 15,1 2-5-15,-1 6 5 0,-1 0-5 16,-6 2-2-16,-1 4 21 15,1 2-13-15,4 0-8 16,3 2-1-16,5 0 1 16,1 0-2-16,4 0 8 15,1 0-16-15,1 0 13 16,-2 8-8-16,-6 10 4 16,5-4-1-16,3 2 1 15,4-2-2-15,0 0-2 16,0-6 0-16,13 2 1 15,5-10-2-15,7 0 3 16,6 0 0-16,5 0 2 16,6-18 0-16,7 4 1 0,-3-8-1 15,2 4 3-15,-4 0-7 16,-8 4 8-16,-2 2-7 16,-8 6 7-16,-6 2-4 15,-11 4 3-15,0 0-1 16,-5 2 1-16,-4 18 7 15,0 8 16-15,0 2-22 16,0-2-1-16,0-6 3 16,0-8-12-16,0-6 3 15,0 1 2-15,13-9-16 16,6 0-3-16,3-9 17 16,2-13-8-16,5-4 7 0,-2 2-1 15,2 2 2-15,0 6 6 16,-2 6-4-16,-5 4 3 15,0 6 14-15,-2 0-10 16,-4 2 0-16,-3 24 12 16,-2 2-7-16,-1 6 2 15,0-2-8-15,1-5-8 16,5-1 4-16,7-8-2 16,-2-4-2-16,6-10-3 15,6-4-7-15,1 0-7 16,-3-4 11-16,0-10-21 15,-8-3 7-15,-5 8-6 0,-3-5-9 16,-5 1-27 0,-2 3 4-16,-6 2 14 0,-2 0-35 15,0 6-70-15,0-2-71 16</inkml:trace>
  <inkml:trace contextRef="#ctx0" brushRef="#br0" timeOffset="211415.21">9199 10493 687 0,'0'0'24'0,"0"0"-24"0,-124-106 12 15,79 68 1-15,-4-2 3 16,-5 0 7-16,-1 2-4 15,-8 3 18-15,1 7 1 16,-5 4-33-16,1 4 5 16,-4 0-8-16,1-2 3 15,-2 2 0-15,0-4-5 16,-1 2 0-16,-3-6 0 16,-2 2-3-16,-7 2 0 15,-9 4 1-15,-10 2-4 16,-6 1 4-16,4 2-3 15,3-3-1-15,2 8-2 0,6-1-2 16,3 7-5-16,-1 4-2 16,1 0 8-16,-3 0-15 15,-3 17 9-15,-7 5-7 16,-2 10 14-16,-4 6 7 16,-4 14 1-16,-1 10-9 15,-5 7 7-15,-5 7 0 16,3 2 2-16,12-4-3 15,12 2 5-15,11 2-3 16,9 5 2-16,7 3-2 16,8 10 0-16,13 4 0 15,4 7 1-15,7 5 0 16,1 8-2-16,5 2 4 0,1 3-4 16,6-1 4-1,1-2-4-15,7-1 7 0,3-1-9 16,4-4 6-16,3-3-2 15,6-3 0-15,2 2 0 16,0-2-3-16,10 7 7 16,11 7-11-16,11 9 14 15,-1 1-10-15,6 6 5 16,4 5-3-16,1 1 1 16,8 0 0-16,0-2 0 15,4-7 1-15,6-7-2 16,5-1 5-16,7-11-8 15,5-4 8-15,6-14-1 16,6-3-3-16,0-13 0 0,-1-4-3 16,-5 2 2-16,-2 1 0 15,-2 3 2-15,0 0-2 16,4-3 2-16,3-6-3 16,5-4 4-16,5-9-1 15,7-4-1-15,3-4 0 16,8-2-1-16,2-4 5 15,5 3-8-15,-4 1 8 16,1-4-5-16,3 2 2 16,-7-2-2-16,-6-6 1 15,-2-4 0-15,-2-3-3 16,6-6 7-16,5 0 3 16,10-7-6-16,5-6 15 0,3-2-13 15,0-2 4-15,2-4-7 16,-9 6 0-16,-3-2 0 15,-3-6-1-15,-4-2-1 16,-5-6 2-16,3 0-4 16,-7-6 11-16,4-20-2 15,6-6 5-15,3-4 7 16,5 2 8-16,2 2-8 16,-5 5-15-16,-6 13 1 15,-5 6-6-15,-6 0 7 16,-7 6-13-16,-4-2 18 15,-5 0-13-15,0-6 7 16,9-4-4-16,2-8 2 0,4-8 0 16,2-6-1-16,-2-4 3 15,1-4-7-15,-3-6 9 16,1 6-10-16,-12 4 5 16,-8 5-15-16,-8 2-7 15,-10 2 18-15,-7 1 2 16,-2-6 4-16,-3-8-6 15,3-10 9-15,7-14 5 16,-1-8-4-16,0-3 18 16,-2 5-16-16,-7 8-5 15,-6 14-2-15,-7 14 0 16,-11 8-2-16,-6 3 5 0,-8 8 15 16,-3-3-6-1,3-7 7-15,3-9-14 0,5-12 1 16,10-12-5-16,2-4-2 15,5-10 0-15,-2 0 0 16,-7-9-1-16,-8-1-9 16,-5-2 8-16,-14 4-12 15,-4 2 12-15,-2 3-5 16,-29-3 7-16,-12-5-7 16,-12-8 7-16,-5-16-6 15,-10-5 12-15,1-5-16 16,0 7 17-16,-7 8-14 0,-4 6 7 15,-13 0-2 1,-12 1-3-16,-11-1 5 0,-6-4-4 16,-8-3 4-16,-6-5-1 15,-1-3 8-15,-2 2-13 16,4-4 12-16,-2 1-1 16,4 4 0-16,4 3-5 15,10 1 0-15,10 4 1 16,9-3-1-16,6 5 3 15,1 4-7-15,1 8 8 16,5 3-4-16,-2 7 2 16,0 0-3-16,3 2 1 15,-1 3 0-15,2-1 0 16,4 6 6-16,6 2-14 16,-4 6 17-16,4-1-16 0,-3 8 14 15,-6 5-11-15,-3 1 7 16,-3 5-6-16,3 4 1 15,2 4-3-15,-6 8 3 16,-3 6-14-16,-3 8 6 16,-8 4-23-16,7 4-7 15,0 6-20-15,6 0-10 16,8 0-89-16,-1 20-195 16</inkml:trace>
  <inkml:trace contextRef="#ctx0" brushRef="#br0" timeOffset="212840.98">9424 13800 251 0,'0'0'68'15,"0"0"-16"-15,0 0 9 16,0 0-17-16,0 0-24 16,0 0 38-16,0 0-11 15,-42-22-12-15,37 22-15 16,5 0-13-16,0 0-7 16,0-2 2-16,0 2-9 15,0 0 13-15,0 0-12 16,0 0 8-16,0 0-4 15,0-4 0-15,3-2 1 16,12-12-1-16,3 0 2 0,4-3-3 16,-4 2 6-16,3 2-6 15,-4 3 6-15,-1 2-7 16,-1 2 6-16,-3 5-4 16,-4-1-4-16,-1-1 0 15,2 6 5-15,0-3 2 16,-2 4-7-16,1 0 12 15,1 0-13-15,1 0 11 16,0 0-10-16,6 0 7 16,2 5-2-16,2 9-2 15,3 4 3-15,0 3-1 16,2 1 6-16,-5-4-11 16,3-3 6-16,-4-6-3 0,0-5-29 15,-2-4-21 1,-1 0 14-16,-1-2-115 0,-7-14-188 15</inkml:trace>
  <inkml:trace contextRef="#ctx0" brushRef="#br0" timeOffset="213358.52">7379 14109 23 0,'0'0'96'0,"0"0"-74"0,0 0-14 16,0 0-8-16,0 0-1 15,0 0 0-15,-85 46 2 16,69-30 25-16,1-2 0 16,-1 2 16-16,-3 4-41 15,0-2 7-15,4 4 2 16,-3 0-2-16,5-2 6 16,-3 0-12-16,3-2-2 15,1 0 3-15,2 0-6 16,1-8-7-16,-3 4 9 15,4 0-9-15,1 1-34 16,1-1-165-16</inkml:trace>
  <inkml:trace contextRef="#ctx0" brushRef="#br0" timeOffset="-205652.01">24608 3104 665 0,'0'0'0'16,"40"-110"-9"-16,-13 50 4 16,0-7-24-16,-2-5 24 15,-3 2 5-15,-4-2 31 16,-2 1-22-16,-1 5 22 16,1 4-10-16,-1 10-19 0,-1 10 20 15,-3 12-18-15,-5 12-1 16,-2 12 2-16,-4 6-2 15,0 0-3-15,0 0-6 16,0 22-20-16,-2 26 14 16,-11 20 7-16,-7 14 10 15,-3 5-10-15,6-3 14 16,6-6-9-16,2-10 0 16,9-10 2-16,0-10-2 15,0-13 0-15,11-12-3 16,7-9 7-16,2-5-6 15,5-9 8-15,4 0 2 0,11-27-5 16,8-9 18-16,6-12-19 16,0-6 3-16,1-4 5 15,-4-6-6-15,1-6-1 16,-5-2 4-16,-7-5-14 16,-7 3 0-16,-6 4-1 15,-10 4-12-15,-1 5-14 16,-3 7-30-16,-3 6-85 15,-6 6-333-15</inkml:trace>
  <inkml:trace contextRef="#ctx0" brushRef="#br0" timeOffset="-203350.14">25288 3144 587 0,'0'0'16'0,"0"0"-16"0,0 0-8 16,0 0-1-16,105-124 6 15,-83 93-5-15,-2 4 16 16,-5-1-5-16,-3-3 5 16,-1 3 0-16,-5-2 3 15,-1 6-7-15,-5 6 2 16,0 6 7-16,0 8 2 15,0 4 4-15,0 0-17 16,0 0-2-16,-7 10-1 16,-12 12-4-16,-2 6 2 15,3 2 6-15,5-2-6 16,7-2 2-16,6-1-10 16,0-6-10-16,0 0-27 0,15-6 41 15,7-3 2 1,1-6 0-16,-4-1 3 0,2-3 1 15,-3 0 1-15,-3 0 0 16,1 0 25-16,-3-8-6 16,0-5-2-16,1 2-1 15,-1-4 1-15,3 0-10 16,-1-3-13-16,1 1 11 16,1 2-5-16,0-3 0 15,3 1-2-15,-1 3 0 16,2 0 2-16,-4 2-3 15,-1 4 12-15,-5 0-18 0,1 4 12 16,3 0-6 0,-4 0 3-16,2 2 0 0,-2 0-2 15,-5 2 2-15,-2 0-4 16,-2 0 13-16,-2-2-16 16,0 0 15-16,0 0-5 15,2 0-1-15,-2 2 0 16,0-2-2-16,0 2-2 15,2 0-2-15,-2 0 4 16,2 2-1-16,3 14-5 16,1 8-1-16,4 2 14 15,-2 0-10-15,1 1 4 16,3-4-1-16,-3-3 0 16,-1-2 2-16,1-3-7 15,-7-5 14-15,1-5-22 0,-1-2 26 16,-2-1-20-16,0-2 10 15,0 0-3-15,0 0 0 16,0 0 2-16,0 0-6 16,2 0 10-16,1 2-13 15,-3 0 15-15,4-1-13 16,-2-1 11-16,2 3-8 16,1-2 3-16,1-1-1 15,2 3 0-15,0 1 5 16,-1-2-9-16,-1 0 10 15,-1 0-9-15,0-2 6 16,-3 0-5-16,-2 0 6 0,0 0-6 16,4 0 2-16,1 0 0 15,1 0-2-15,4 0 9 16,0 0-8-16,1 0 2 16,1 0 2-16,-1 0 3 15,-1-4 4-15,2-6-4 16,1 0 9-16,-1-2-2 15,3-2-12-15,-2 0 27 16,-1-3-24-16,-1 2 9 16,-3-2-13-16,4-1 34 15,-6 4-7-15,1-2-24 16,3-2 1-16,0 4-4 16,-1 2 0-16,5 0 6 0,1 2-18 15,-3 0 15-15,1 4-7 16,0 4-15-16,-4 2 17 15,-2 0-19-15,1 0 6 16,1 16 10-16,1 2-1 16,-4 4 1-16,0 2 10 15,-3-2-14-15,-1 0 18 16,0-1-13-16,0-3 8 16,1-4-4-16,-1 0 0 15,1-5 0-15,-1 1-2 16,2-3 6-16,-2-3-11 15,0-4 15-15,-2 0-18 0,0 0 19 16,3 0-9 0,-3 0 1-16,0 0 9 0,4 0 0 15,2 0-2-15,6-12 3 16,3-2-3-16,1-4-16 16,1 1 15-16,0 3-14 15,-4 0 5-15,-2 5 0 16,-6 0-2-16,-1 5 4 15,-2 4-2-15,-2 0 6 16,0 0-10-16,0 0 5 16,0 0-3-16,0 0-10 15,2 0 8-15,3 6-4 16,2 10 8-16,-1 4 1 16,-1 1 1-16,-1-3-5 15,5-2 10-15,-2-6-12 0,2-2 12 16,-3-5-13-16,-1 0 10 15,-3-2-4-15,2-1 4 16,1 0-1-16,6 0 9 16,4 0-4-16,3-14 24 15,5-4-27-15,2-1 9 16,1-2-8-16,8 2-4 16,6-2 1-16,2 3-3 15,3 2-3-15,-3 6-18 16,-7 4 21-16,-10 6-21 15,-10 0 19-15,-5 0-10 16,-4 12 7-16,-6 6-7 0,0 0 11 16,0 0 1-16,0-2 2 15,0-1-4-15,0-5 9 16,0-2-12-16,-6-5 14 16,-1 4-10-16,2-6 6 15,-2 2 6-15,1-3-7 16,2 0-2-16,-1 0 5 15,5 0 3-15,0 0-13 16,0 1 5-16,0 6-10 16,0 0-42-16,0 4 46 15,9-1-4-15,9-4 10 16,6-2 0-16,1-2 3 16,2-2-3-16,2 0 0 0,4 0 14 15,2-12-5-15,5-10 4 16,5-6-12-16,2-7 24 15,0-3-14-15,4-4 2 16,-2-4-2-16,0-2-7 16,-5 0 3-16,-3-6-2 15,-3-3 17-15,-1 2-15 16,-5-2-6-16,-8 7 3 16,-6 4-6-16,-4 6 2 15,-8 10 0-15,1 12-1 16,-5 8 7-16,-2 6-13 15,0 4 6-15,0 0 1 0,0 10-33 16,-2 24 28-16,-11 16-3 16,-4 12 8-16,0 12-1 15,3 3 4-15,4 1-6 16,-1-2 12-16,1-4-15 16,1-6 14-16,7-4-13 15,2-12 9-15,0-9-4 16,11-9 0-16,3-12-1 15,1-4-2-15,-3-8-9 16,3-2 11-16,5-6-10 16,7 0 8-16,7 0-23 15,1-20-38-15,-4-6-163 16</inkml:trace>
  <inkml:trace contextRef="#ctx0" brushRef="#br0" timeOffset="-202989.42">27365 2530 791 0,'0'0'22'0,"0"0"-22"15,0 0-12-15,0 0 12 16,182 7 23-16,-83 2-12 16,14 0 13-16,9-4-23 15,3-2 3-15,-5-2-4 16,-6-1 0-16,-18 0 0 15,-13 0 6-15,-21 0-13 16,-18 0-22-16,-19 0-45 16,-23 0-26-16,-6 0-236 15</inkml:trace>
  <inkml:trace contextRef="#ctx0" brushRef="#br0" timeOffset="-202366.66">25057 3731 716 0,'0'0'14'16,"0"0"-12"-16,0 0 11 0,0 0-11 16,0 0-2-1,0 0-14-15,162-28 11 0,1 28 6 16,48-1-4-16,34-6 3 15,30-3-2-15,5-4 0 16,-14-2-1-16,-26 0-5 16,-35 0 12-16,-33 0-3 15,-24-4 7-15,-20 0 32 16,-17-2-32-16,-20-2 30 16,-14 2-9-16,-15 0-11 15,-6 2-3-15,-6 4-13 16,-4 4 2-16,-9 0 4 15,-6 6-17-15,-13 4 7 16,-11 2-19-16,-7 0-114 0,-9 12-34 16,-29 2-82-16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9:28:09.5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4238 1293 225 0,'0'0'67'15,"0"0"-64"-15,0 0 3 16,0 0 0-16,0 0 25 16,0 0 21-16,0 0-6 15,6 0-28-15,-4 0 1 16,-2-2 3-16,0-2 7 15,2 2 43-15,-2-2-71 16,3 0 10-16,-1 0-8 0,0 0 21 16,-2 2-10-16,0 2 18 15,0 0-16-15,0 0-6 16,0 0-10-16,0 0-1 16,0 0-2-16,0 8-6 15,0 8 5-15,0 6 8 16,-4 2-1-16,-9 0 1 15,-3 0-4-15,1 3 0 16,-6-1 3-16,-1 2-10 16,-3 2 18-16,-4-2-16 15,-2 0 12-15,-3 2-13 16,3 2 9-16,0-2-4 0,4-2 1 16,6-2 0-16,4 4 0 15,4-6 2-15,5-3-8 16,0-6 13-16,6-9-15 15,2-4 8-15,0 0-4 16,0-2-14-16,0 0 5 16,12 0 5-16,17 7 7 15,9-2-5-15,10 1 12 16,10-3-12-16,11-3 11 16,5 0-11-16,1-3 4 15,4-8-3-15,-10-6-16 16,-3 7 2-16,-8 10 10 15,-10 0-5-15,-6 0-28 16,-11 0-9-16,-9 9 26 16,-7 0-4-16,-7 4-28 0,-2-6 25 15,-1-3 12-15,-1 0-42 16,-2-1-82-16</inkml:trace>
  <inkml:trace contextRef="#ctx0" brushRef="#br0" timeOffset="561.01">4834 1177 31 0,'0'0'80'0,"0"0"41"15,7 118-68-15,2-60 25 16,4 5-12-16,3 1-40 16,2 2 12-16,2-2-28 15,0 6 1-15,4 1-11 16,-1 2 10-16,-4 4-10 15,-5-3 2-15,-7 4 0 16,-7 2-1-16,0 3 4 16,-21-1-1-16,-12 0-8 15,-11-4 1-15,-6-6-3 16,-2-7-20-16,-4-14-5 16,0-10-18-16,6-13 30 0,13-6 16 15,8-6-2-15,12-10-2 16,9-6-26-16,8 0-23 15,0-12-240-15</inkml:trace>
  <inkml:trace contextRef="#ctx0" brushRef="#br0" timeOffset="2353.92">4540 1416 124 0,'0'0'98'0,"0"0"-78"15,0 0-13-15,0 0-2 16,0 0-4-16,0 0-2 15,0 0 3-15,0 0-4 16,0 0 4-16,0 1 17 16,0 12 14-16,0 2-2 15,0 6 62-15,0 1-79 16,0 2-2-16,0 2-11 16,0 2 7-16,0 2-6 15,0 2-1-15,0 0-1 16,0 0 0-16,0 10 2 15,2-2-1-15,3 5 0 16,0-4 6-16,-1-2-12 16,0 1 10-16,-2-4-10 0,3-4 9 15,-3-4-5-15,3 0 1 16,0 0 0-16,-1-4-6 16,0 0 8-16,0-6-5 15,-1-6 5-15,1-4-7 16,-2-4-16-16,0-1-8 15,1-3 10-15,2 0-12 16,-3 0 17-16,2 0-11 16,-2 0-18-16,3 0-33 15,-5 0-126-15</inkml:trace>
  <inkml:trace contextRef="#ctx0" brushRef="#br0" timeOffset="3129.55">6334 1380 461 0,'0'0'48'0,"0"0"-48"15,0 0-11-15,0 0 0 16,0 0 9-16,0 0-2 16,22 43 8-16,-17-17 0 15,-1 5 0-15,-4 1 4 16,0 6-7-16,0 0 3 15,0 0-3-15,0 0-1 16,0 2 5-16,-2-2-5 16,-7 0-11-16,-2-5-9 15,0-9-11-15,-1-2-98 16,2-10 7-16</inkml:trace>
  <inkml:trace contextRef="#ctx0" brushRef="#br0" timeOffset="3860.93">6245 1385 461 0,'0'0'7'0,"0"0"18"15,0 0 11-15,0 0-30 16,0 0 10-16,0 0-13 0,27-62 3 16,0 50 3-16,4 2-1 15,2 4-8-15,1 4 0 16,1 2 0-16,1 0 0 16,-3 0-4-16,-4 8-6 15,-2 2 7-15,-7 6-11 16,-3 0 14-16,-6 0-6 15,-1 1 6-15,-8 2 0 16,-2-1 0-16,0 3-2 16,0-3 6-16,0-3 2 15,-14 2-1-15,-3-3 18 16,-4 0-12-16,-1 0 2 0,5-4-9 16,-2 0 0-16,6-2-2 15,7-4 2-15,2 0-8 16,4-4 9-16,0 0-10 15,0 0-5-15,0 0-3 16,0 0-33-16,13 0 14 16,13 0 30-16,12 0 0 15,2 0-2-15,1 6 8 16,-1 10-9-16,-1 6 10 16,-5 2-10-16,-5 8 4 15,-2 0-2-15,-7 0 3 16,-7 0 0-16,-7 6-2 15,-2-3 4-15,-4 1-6 0,-4 0 8 16,-17-7-2 0,-10 2-2-16,-5-5 26 0,-3-6-4 15,2-6 2-15,-3-2 7 16,-1-2-22-16,-1-4 11 16,-4-6-13-16,1 0 5 15,5 0-6-15,0-6-8 16,6-6 7-16,3-8-10 15,7-2 5-15,4 0-12 16,9 6-25-16,3 0-26 16,8 6-9-16,0 4-124 15</inkml:trace>
  <inkml:trace contextRef="#ctx0" brushRef="#br0" timeOffset="9158.23">11556 3810 480 0,'0'0'0'0,"0"0"5"16,0 0-9-16,0 0 8 16,0 0-8-16,0 0-4 15,0 0 8-15,-4 30 1 16,4-18 4-16,0 4 1 15,0 0-2-15,-4 0 2 0,1 2-6 16,1-4 12 0,0 2-11-16,0 2 5 0,2 0-4 15,0 4 1-15,-2 6 7 16,-3 4-7-16,0 7 4 16,-1-2-1-16,1 6 3 15,1-3-7-15,2 2 0 16,2-2 3-16,0 0-6 15,0-2 1-15,0 4 0 16,0 5-1-16,0-1 7 16,0 6-12-16,0-2 14 15,0 2-11-15,2 2 7 16,0 2-6-16,-2 2 4 16,0 0 0-16,0 5-2 0,0 1 0 15,0 0-4-15,0 2 11 16,0 2-9-16,0 5 5 15,0 1 2-15,-6-2-3 16,-4-4 2-16,6-6-4 16,-3 0 1-16,3-1-3 15,2 1 4-15,-2 0-4 16,1 2 5-16,0 3-5 16,3-3 4-16,-4-2-4 15,4 0 3-15,0 6-1 16,0 6 0-16,0 7 1 15,-4 6-5-15,-1 4 8 16,-1-5-6-16,-1-4 7 0,0-3-7 16,3-3 4-16,-3-4-2 15,-4-2 1-15,4-2 1 16,-2-2 6-16,3 3-4 16,2-1 14-16,-1-2-13 15,3 0 8-15,0-1-7 16,2-1 3-16,0 6-7 15,0 4 8-15,0 4-9 16,9 0 2-16,-3-2-3 16,-6 3 6-16,2 1-5 15,-2 2 2-15,0 1-2 16,0-1 2-16,0 4-2 0,0 10-1 16,0 8 0-16,0 5-1 15,-6-5 6-15,-1 4-10 16,3 0 11-16,1 7-7 15,-2 5 2-15,5-2 6 16,0 2-7-16,0-1 0 16,0-4-2-16,0-7 7 15,0-4-10-15,0-4 2 16,0-1 1-16,0-3-6 16,0-6 8-16,0-12 0 15,-2-8 0-15,-8 0 0 16,-4 5 0-16,3 3-4 15,-4 2 4-15,-1-4-2 16,1-12 3-16,-2-5-2 16,-1-9 2-16,3-4-1 0,-3-2 0 15,1-4 0-15,1-6-1 16,0-8 3-16,3-6-4 16,4-6 8-16,2-8-2 15,3-2-2-15,4-4 9 16,0 0-2-16,0 0-6 15,0 0-3-15,0 0-12 16,0 0 8-16,0 0-11 16,0 0 13-16,0 0-17 15,0 0 0-15,0 0-8 16,0-2-18-16,0-8-2 16,0-4-4-16,7 2 12 0,3 0-13 15,2 2-23-15,-5 4 10 16,-1 2 23-16,-2 2 30 15,-1 2 11-15,-3 0 2 16,0 0 42-16,0-2 26 16,0 2 11-16,0 0-7 15,0 0-35-15,0 0 9 16,0 0-13-16,2 0-13 16,3 0-2-16,-1 0 6 15,5 0 9-15,0 0-24 16,5 0-10-16,-2 0 0 15,7 0-2-15,4 0 8 16,10 0 1-16,4 0-5 0,7 2 7 16,4-2-6-16,0 0-2 15,6 0-1-15,-3 0 0 16,4 0 0-16,1-4 0 16,0-2-4-16,2 0 9 15,2-2-12-15,3 2 9 16,-3 0-4-16,0 0 2 15,0 0 0-15,0 2 0 16,3 2 2-16,6 2-5 16,4-2 8-16,7 2 10 15,7-2-12-15,3 2 2 16,-1 0-4-16,0 0-1 0,3 0 0 16,1 0-4-1,3 0 3-15,-1 12 2 0,-7-2-4 16,1-4 4-16,-3-2-2 15,3-2 2-15,7-2-2 16,3 0-3-16,3 0 4 16,0 0-1-16,-2 0 2 15,1-2-2-15,-5 2 1 16,2 0-4-16,-3 0 6 16,-1 0-7-16,1 0 5 15,1 0-3-15,7 0 1 16,-1 0 0-16,1 0-3 15,-10 4 0-15,-4 0 3 0,1-2 4 16,-3 0-7 0,0-2 3-16,0 2 1 0,-5 0 1 15,-6 0 0-15,-1 2 0 16,-3 4 6-16,-7 0-13 16,1 2 15-16,-3-2-14 15,-1 0 9-15,-2-2-4 16,-4-2 2-16,-1 0 1 15,-5 0-2-15,-6-1 0 16,-4-2-2-16,-4 3 6 16,-5-2 4-16,-2-2-8 15,-4 2 4-15,-6 0-2 16,-5 0-4-16,-7 0-9 16,-3-2-17-16,-4 0-51 0,0 0-3 15,0 0-50-15</inkml:trace>
  <inkml:trace contextRef="#ctx0" brushRef="#br0" timeOffset="10304.28">11400 4141 75 0,'0'0'329'16,"0"0"-300"-16,0 0-4 15,0 0-3-15,0 0 0 16,0 0 8-16,14-111 7 15,-12 91 21-15,1-4-46 16,3 0 2-16,-2-2-11 0,3-2 7 16,0-2-9-16,4-4-1 15,0 0 0-15,3 2 2 16,-1 3-6-16,-1 4 8 16,-2 0-9-16,1 6 10 15,-4 5-9-15,0 3 5 16,-1 5-1-16,-1 2 0 15,3 2-6-15,2 2 1 16,1 0-9-16,0 0 10 16,3 12-15-16,-4 8 19 15,1 7-14-15,1 5 13 16,-1 4-2-16,0 1 3 0,-2 6-1 16,2-3 5-1,5-4-1-15,1-4-3 0,6-12-3 16,4-8-78-16,-3-8-46 15</inkml:trace>
  <inkml:trace contextRef="#ctx0" brushRef="#br0" timeOffset="10936.02">9468 3605 636 0,'0'0'1'0,"0"0"-2"16,0 0 2-16,0 0 8 15,0 0 2-15,0 0 19 16,0-4-9-16,0 4-3 16,0 0-18-16,0 4-8 15,-2 22-2-15,-9 10 10 16,1 9-4-16,-4-1 9 0,3-7-10 15,7-2 16 1,4-9-18-16,0-4 8 0,0-4-2 16,4 0-1-16,13-6 2 15,4-2-2-15,1-2-17 16,3-2 6-16,1-6-2 16,3 0 14-16,2 0-17 15,3-18-3-15,0-4-29 16,3-8-15-16,-6 2-37 15,-6-2-111-15</inkml:trace>
  <inkml:trace contextRef="#ctx0" brushRef="#br0" timeOffset="11194.84">9460 3585 276 0,'0'0'202'16,"0"0"-198"-16,0 0 8 15,0 0 1-15,0 0-11 16,0 0-4-16,22-28 6 16,-4 24-6-16,4-2 2 15,3-2 0-15,2 2-11 16,-3-2-41-16,-2 2-37 15,-6-2-21-15,-5-6-93 16</inkml:trace>
  <inkml:trace contextRef="#ctx0" brushRef="#br0" timeOffset="11444.11">9482 3319 594 0,'0'0'3'0,"0"0"-3"0,0 0 4 16,0 0-4-16,0 0 2 15,0 0-10-15,78-87 13 16,-49 77-12-16,2 0 7 15,5 0-100-15,-2-2-73 16</inkml:trace>
  <inkml:trace contextRef="#ctx0" brushRef="#br0" timeOffset="37165.11">10135 3160 487 0,'0'0'53'0,"0"0"-3"16,0 0-48-16,0 0-2 0,0 0 0 15,0 0 23-15,0 0-22 16,-15-34 62-16,13 32-53 16,-2 2-2-16,2 0-8 15,0 0-2-15,-4 0-6 16,-7 14-7-16,-8 20 13 16,-8 14 4-16,-2 10-12 15,-4 14 15-15,1 15-8 16,3 7 5-16,2 2-2 15,9-2 0-15,5-5 0 16,5-3-3-16,10-4-2 16,0-1-14-16,0-13-4 0,18-14 0 15,11-14-18 1,0-12 4-16,5-12 18 0,1-8 3 16,3-8-29-16,0 0-15 15,-2-16-251-15</inkml:trace>
  <inkml:trace contextRef="#ctx0" brushRef="#br0" timeOffset="38335.71">10177 3693 312 0,'0'0'20'16,"0"0"19"-16,0 0-32 16,0 0 48-16,0 0-8 15,0 0-46-15,18-86 38 16,-18 74-11-16,2 0 13 15,0 2-35-15,1 2 0 16,1 2-6-16,3-2 0 16,4 2-4-16,2 2-10 15,1 2 11-15,1 2-12 16,-1 0 12-16,-1 0-17 16,1 0 7-16,-5 0-7 15,-1 4 13-15,-1 2 5 16,0 2-5-16,-5 2 3 0,0 0 1 15,-2 0-2 1,0 0 10-16,0 0-8 0,0 2 6 16,0 0-6-16,0-4 2 15,0 1 1-15,0-4 0 16,0 1 3-16,0-2-6 16,0-1 4-16,0-3-4 15,0 0 6-15,0 0-4 16,0 0 6-16,0 0-1 15,0 0 0-15,0 0 6 16,0 0-2-16,7-11-3 16,1-1-7-16,4 0 6 0,-1-2-8 15,0 4 7 1,-2-2-7-16,0 2 4 0,2-2-2 16,-2 0-9-16,2 2 7 15,2 2-2-15,-3 6 9 16,-2-2-10-16,1 0 5 15,-2 2 1-15,0 2-14 16,-3 0 8-16,1 0-11 16,-1 0-4-16,-2 4 8 15,0 6 8-15,0 4 5 16,-2-2-1-16,0-2-7 16,0 0 7-16,0-4-4 15,0 0 5-15,0-2 1 16,0 2 0-16,0 0 0 15,0-2-3-15,0-2 6 0,0 0-6 16,0-2 7-16,3 0-4 16,-3 0 11-16,0 0 47 15,5 0-17-15,-1-10-23 16,5-6-18-16,2 0-8 16,-2 0 0-16,0 0 11 15,-1-2-6-15,-1 2 0 16,0 2 3-16,0 0-5 15,1 2-2-15,1 4 6 16,-4 2-3-16,-2 4 1 16,-3 2 4-16,2 0-7 15,-2 0 0-15,0 0 3 0,2 0-7 16,-2 6-3 0,0 10 4-16,0 4 7 0,0 6 0 15,0 2 4-15,0-4-4 16,0-4 4-16,0-6-4 15,4-6-17-15,9-4-10 16,5-4-28-16,5 0-50 16</inkml:trace>
  <inkml:trace contextRef="#ctx0" brushRef="#br0" timeOffset="38884">10859 3154 394 0,'0'0'25'0,"0"0"34"16,0 0-11-16,0 0-35 15,0 0-13-15,0 0-4 16,0-22-5-16,0 22-6 16,0 12 11-16,0 10 4 0,0 4 0 15,0 6 8-15,-2-2-4 16,-1 3 2-16,-1-1-4 16,2-1-2-16,2 1 5 15,0-5-13-15,0 1 13 16,0-6-9-16,0 0 8 15,0-6-4-15,0-8 2 16,0-4-4-16,0-4 2 16,0 0 0-16,2 0 3 15,2 0 1-15,4 0-1 16,5-8 0-16,9-20 13 16,5-6-8-16,2-5 6 15,-2-1-14-15,-1 3-3 0,-4-2-7 16,-1 5 10-16,-4 4-1 15,-3 4-5-15,-3 2 5 16,-3 2-4-16,2 2-4 16,-4 6-1-16,1 2-7 15,-1 4 4-15,4 2-52 16,1 2 7-16,5-2-87 16</inkml:trace>
  <inkml:trace contextRef="#ctx0" brushRef="#br0" timeOffset="39251.1">11354 2827 350 0,'0'0'20'0,"0"0"-20"15,0 0-19-15,0 0 18 16,0 0-6-16,38 122 9 16,-30-68-2-16,1 11 18 15,7-1 2-15,2 4-7 16,0 2-8-16,-5 1 0 0,3 2-3 15,-10-2 3 1,-2-3-1-16,0-6 1 0,-4-8-5 16,0-7 0-16,0-11-14 15,-4-6-29-15,-6-10-42 16</inkml:trace>
  <inkml:trace contextRef="#ctx0" brushRef="#br0" timeOffset="41086">16501 12322 479 0,'0'0'15'0,"0"0"-17"16,0 0 4-16,0 0 12 16,0 0-4-16,0 0 0 15,0-38-6-15,11 18-4 16,3 0 0-16,3 0 0 15,-1 2-3-15,-1 2 12 16,-1-1-19-16,-8 6 21 16,3-1-8-16,-5-1 2 0,1 4 10 15,0 0 8 1,-3 4 8-16,0 1 2 0,-2 2-20 16,0-1 3-16,0 3-13 15,0 0-6-15,0 0 13 16,0 0-20-16,0 0 12 15,0 0-5-15,0 13-8 16,5 10 8-16,1 9-1 16,3 5 8-16,0-1-12 15,6-6 15-15,6-2-16 16,1-2 13-16,2-4-6 16,1-4 2-16,2-2 0 15,-3-2-2-15,1-2-10 16,-1-3-1-16,3-6-21 0,2-3-16 15,-3 0 11-15,3-16-76 16,-4-20-245-16</inkml:trace>
  <inkml:trace contextRef="#ctx0" brushRef="#br0" timeOffset="41342.96">16962 11736 651 0,'0'0'29'15,"0"0"-22"-15,0 0 16 16,0 0-23-16,0 0 0 15,0 0-30-15,-33-32-43 16,52 32 22-16,1 3-33 16,-4 11-144-16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9:29:38.6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9505 3377 132 0,'0'0'34'15,"0"0"-14"-15,0 0-15 16,0 0 18-16,0 0-11 16,0 0-9-16,0 0-1 15,-8-10 3-15,8 10-4 16,0 0 11-16,0 0 3 16,0 0-9-16,0-3-1 15,0 3-4-15,0 0 3 16,0 0-7-16,0 0 8 0,0 0-8 15,0 0 5-15,0 0-2 16,0 0 4-16,0-1 13 16,0-2 14-16,0 2-12 15,0-2 13-15,0 2-15 16,0-4-14-16,0 1 13 16,0 0 0-16,0 3-16 15,0-2 5-15,0-1 2 16,0 4 5-16,0 0 1 15,0 0-10-15,0 0 6 16,0 0-8-16,0 0-2 16,0 0 1-16,0 0-4 0,0 0-51 15,0 0-2-15,0 0 37 16,0 0 17-16,0 8 1 16,0 5-6-16,0 1 6 15,0-2-6-15,0-1 6 16,-4 2-1-16,2-4-4 15,0 4 4-15,0 1-14 16,-1 0 15-16,-1 2-9 16,0 0 11-16,-4 4-10 15,-2 2 9-15,-1 4-14 16,-3-4 10-16,3 0-3 16,0-6-9-16,2-4 10 15,4 0 0-15,1-2 3 0,4-2-12 16,0-2-24-1,0-2 8-15,0 2 1 0,0 2 9 16,0-1 1-16</inkml:trace>
  <inkml:trace contextRef="#ctx0" brushRef="#br0" timeOffset="1614">6434 2430 275 0,'0'0'4'15,"0"0"-4"-15,0 0 32 16,0 0-6-16,0 0-24 16,0 0 8-16,-49-28-6 0,38 28 2 15,-2 0 4-15,1 0-10 16,-3 0-11-16,3 6 3 16,0 4 3-16,5-8 0 15,3 0 9-15,1-2-4 16,0 0 0-16,3 0 6 15,0 0 8-15,0 0-9 16,0 0 8-16,0 2-13 16,0 0 3-16,0 0 1 15,0-2-8-15,0 4-3 16,0-2 6-16,17 2 2 16,-2-2-1-16,9 2 1 15,7-2-1-15,9 0 6 0,14-2-4 16,15 0 12-1,14 0-9-15,10-4-2 0,1-4-3 16,-3-4-9-16,-8 4-2 16,-10-2 3-16,-6 2 6 15,-11 2 4-15,-11 0-4 16,-12 4 12-16,-14 0-20 16,-9 2 10-16,-8 0-4 15,-2 0-13-15,0 0-10 16,0 0 15-16,-20 16 5 15,-9 6-116-15</inkml:trace>
  <inkml:trace contextRef="#ctx0" brushRef="#br0" timeOffset="6578.06">15593 6765 125 0,'0'0'6'16,"0"0"-6"-16,0 0 1 16,0 0-1-16,0 0 0 15,0 0 4-15,0 0 36 16,0 0-2-16,-54-104-30 16,37 96-8-16,-1 4-4 15,-3 2-113-15</inkml:trace>
  <inkml:trace contextRef="#ctx0" brushRef="#br0" timeOffset="7604.52">15391 6707 304 0,'0'0'54'16,"0"0"-8"-16,0 0 36 15,0 0-47-15,0 0 3 16,0 0-15-16,0-58-5 16,0 58-16-16,0 0-4 0,0 0-38 15,0 0-52 1,2 0 44-16,18 12 20 16,7 0 18-16,6-1-21 0,6-10 17 15,-6-1-36-15,0 0 32 16,-4 0 5-16,-7 0 12 15,-6-6 1-15,-5-4 3 16,-6 2 19-16,-3 2 7 16,-2-2 0-16,0 0-14 15,0-2 23-15,-12 2-25 16,-5 2-2-16,-3-2-10 16,-5 4 16-16,3 2-3 15,-2 2 1-15,1 0-11 16,3 0-1-16,7 8-6 15,4 2 3-15,4 6-5 0,5 0-22 16,0-2-23-16,0 0 24 16,10-4 19-16,3 3-7 15,-2-6-2-15,0-1 9 16,-4-1-8-16,-3-5 14 16,2 0 1-16,-2 0 0 15,-2 0 8-15,4 0 19 16,-2-9-24-16,-1 1 65 15,-1 0-43-15,-2 2-15 16,0 2-6-16,0-2 0 16,0 0 4-16,-2 2-5 15,-11-2-6-15,-1 4 2 0,-1 0 1 16,-1 2-1-16,0 0 2 16,-2 8-6-16,3 9-8 15,6-4 10-15,6-1-16 16,3-1-13-16,0-2 2 15,0-3-7-15,12-3 31 16,3-3-8-16,-2 0 11 16,-1 0 5-16,-1 0-2 15,-5-3 18-15,-1-8 28 16,-5-4 0-16,0 1-10 16,0-2-33-16,-2 2 17 0,-14 4-17 15,0 2-3 1,-5 6-29-16,-2 0-49 0,-2-4-77 15</inkml:trace>
  <inkml:trace contextRef="#ctx0" brushRef="#br0" timeOffset="9539.41">11537 4335 76 0,'0'0'35'0,"0"0"-33"16,0 0-2-16,0 0-1 16,0 0-33-16,0 0-8 15,0 0 15-15,0 0 18 16</inkml:trace>
  <inkml:trace contextRef="#ctx0" brushRef="#br0" timeOffset="9910.26">11537 4335 23 0</inkml:trace>
  <inkml:trace contextRef="#ctx0" brushRef="#br0" timeOffset="11692.47">11537 4335 23 0,'-47'-62'0'0,"47"62"5"0,0 0-4 0,0 2 1 15,0-2 4-15,0 0-1 16,0 0-4-16,2 0-2 15,0 4 2-15,0-2-3 16,2 2 5-16,0-2-2 16,2 2 26-16,-2 0-19 15,3 2-8-15,1-2 9 0,4 2-5 16,-1 2 14 0,5 0-15-16,-5 2 1 0,2 0 3 15,1-2-3-15,-1 0 1 16,-2 2-4-16,0-2-1 15,-2 0 0-15,0 1 0 16,0-2 0-16,0 1 6 16,-1-2-8-16,2 2 5 15,3-1-6-15,1 2 5 16,-1 0-2-16,3 2 0 16,1 0 1-16,1 0-1 15,0 3 3-15,0 3-3 16,-1-1 4-16,-3 0-4 15,1 0 1-15,-1 0-1 0,-1 0 3 16,5-2-3-16,-3 0 0 16,6 0-2-16,-1 0 2 15,-1 0 0-15,4 0-1 16,-3 0 2-16,0-2-2 16,-2-2 1-16,-1 0 0 15,2 0 0-15,-1-2 1 16,-3 2-1-16,1 0 0 15,-1 0 0-15,-1 2 3 16,1-2-2-16,1 0 7 16,4-2 8-16,0 2-8 15,5-2-2-15,-4 1-6 0,2-1 5 16,2 3 0-16,-5 3-4 16,-1 1 3-16,0-1-1 15,-4 0-6-15,1 1 5 16,-3 0-4-16,3 1 4 15,-3-6-2-15,5 2 0 16,-1-2 1-16,1 0 1 16,3 0 4-16,-4 0 6 15,3-2-12-15,-2 0 1 16,0 4 2-16,-3-2-3 16,1 2 0-16,-3 2 0 15,1 2-3-15,1 2 6 16,-3 0-6-16,-1-2 7 0,3-4-7 15,1 0 5 1,1-2-2-16,1-2 0 0,3-1 1 16,0-4 12-16,0 1-8 15,-2 0-4-15,-2 0 2 16,-6 2-5-16,2-2 2 16,-1 4 0-16,3 1 0 15,-6 0 0-15,5 4 0 16,1-4 0-16,-1 8-1 15,8-6 2-15,3 6-3 16,3-1 4-16,9-4-1 16,6 4 3-16,5-4-1 0,6 2-3 15,0 0 0-15,-1 0 2 16,-6 2-1-16,-7 0-2 16,-4 0 2-16,-3-4-6 15,-3 2 10-15,0-4-8 16,-6 0 5-16,2 2-2 15,2-4 0-15,0 2 1 16,2 3-4-16,0-4 6 16,2 1-7-16,-2 0 8 15,0 1-7-15,-2 0 6 16,-1 2-4-16,1-1 1 16,-3-1 0-16,3 2-2 15,0 1 4-15,0-2-2 16,2 2 3-16,2 0 1 15,-2 2-3-15,2 0 1 0,-2 0-1 16,-3 0-1-16,-1 0 0 16,-2 2 0-16,-3 0-1 15,-1 2 4-15,0-2-7 16,-2 0 8-16,-1-2-7 16,-1-1 7-16,1-4-7 15,-1 3 3-15,1-2 0 16,-1 2-1-16,4 3 4 15,-1 1-5-15,-1 1 7 16,1 2-8-16,2-3 10 16,-2 1-13-16,0-2 12 15,2 1-12-15,0-4 11 0,-3 2-5 16,2-2 0-16,-1 0 0 16,1-2 2-16,0 0-1 15,-2-2 10-15,3-2-10 16,-2 2 11-16,0-2-11 15,2 2 0-15,-3 0 0 16,2 2 2-16,-1 2-3 16,-3 4 3-16,1-4-4 15,1 4 2-15,-1-1-1 16,4 1 3-16,0-3-4 16,3 2 1-16,4-3 0 15,-2 2-2-15,2-2 6 16,2-3-9-16,-2 2 11 0,0-5-6 15,0 0 1 1,2 0-2-16,2 0 5 0,0-2-4 16,3 0 3-16,-1 2-3 15,0 0 6-15,-2 2-3 16,-1 0-5-16,-4 0 8 16,1 0-8-16,-2 2 2 15,-1-2 0-15,0 0-1 16,-1 0 1-16,-1 0 0 15,2 0 1-15,-1 2-5 16,1-2 9-16,1 2-7 16,2 0 4-16,-3 1-4 15,3-2 3-15,0 1-1 16,8 2 1-16,6 3 11 0,7-2 31 16,6 2-35-16,4-2 5 15,-4 0-10-15,-4-4-3 16,-5 3 2-16,-9-3-2 15,-9-1 0-15,-10-4 0 16,-7 0-2-16,-6-2 4 16,-4-2-4-16,0-2 4 15,0 0 20-15,0 1-3 16,0 6-17-16,-10 1-2 16,0 4-67-16,1 0-21 15</inkml:trace>
  <inkml:trace contextRef="#ctx0" brushRef="#br0" timeOffset="14178.15">11407 9399 271 0,'0'0'29'16,"0"0"-24"-16,0 0 7 0,0 0 13 16,0 0-1-16,0 0 6 15,33-57-25-15,-33 57-4 16,0 0-2-16,0 0 0 15,0-2 1-15,0 2 4 16,0-2 16-16,0 2-2 16,3-2-13-16,-1-2-3 15,3 0 3-15,1-4-9 16,1 2 8-16,-1-4-4 16,4 2 0-16,1-4-2 15,3 2-1-15,1-2-5 16,3 0 8-16,-1-4-6 0,3 2-1 15,-2 0-17-15,0 2 18 16,2 2 4-16,-5-5 2 16,8 4 0-16,-6-1-12 15,2-2 7-15,1 0 5 16,-3 0-2-16,6-2 8 16,1-3-8-16,3 3 3 15,2-2-2-15,0-2-1 16,-3 2 1-16,-1 4-3 15,-3 2 4-15,-1 2-5 16,-4 2 8-16,1 0-9 16,-3-2 6-16,2 2 0 0,0-4-1 15,3 0 1 1,-2 0 0-16,2-4 1 0,2 2 2 16,-1 0 0-16,3-2-3 15,-2 0 3-15,3 2 3 16,0 0-6-16,-4-4-3 15,4 2 3-15,-5-1 0 16,3 3 0-16,-6 3 1 16,-1-1-2-16,1 2 4 15,-1-3-6-15,4 0 6 16,2-1-5-16,3 0 4 16,4-3-2-16,-2 3 0 15,-2 0-5-15,-4 2-2 16,4 2 3-16,-2-4-4 15,-2 2 3-15,2 0 5 0,-3-2 0 16,-1 2 4-16,2-4-3 16,-3 2 7-16,-1 2-8 15,-1-2 7-15,0 2-7 16,0-2 0-16,-1 0 5 16,3-2-3-16,-1 2-2 15,4 0 0-15,3 0 2 16,1 2-2-16,4-2-4 15,0 4-2-15,2-3 6 16,-2 4-6-16,0-1-22 16,-1-1 25-16,1 0-4 15,0 0 6-15,0 0-1 0,0-2-8 16,0 1 9-16,0 0-6 16,0-2 7-16,-2 2-12 15,0 0 6-15,-2 2 6 16,-1-2-5-16,-2 0 5 15,3 0-1-15,0 0 1 16,4-2 0-16,0 0-6 16,4-2 11-16,5 0-7 15,1-4 2-15,4 0 0 16,-5 4-5-16,-2-2-1 16,-3 1 1-16,-6 3-9 15,0 2 14-15,-6-2 11 16,0 4 3-16,-1-4-7 0,3-2-5 15,-2 0 21 1,6-4-3-16,4 0-19 0,5-2 0 16,1 2-2-16,2 0-14 15,-4 0 3-15,-3 4-8 16,-8 2 13-16,-2 0-3 16,-2 0 10-16,1 0 1 15,-2 0 1-15,1-3-4 16,5-2-2-16,2-2 4 15,0 0 17-15,2-1-17 16,-1-3 0-16,-1 3 28 16,0 7-28-16,-7 2-12 15,-3 3 5-15,2 4 7 16,-6 0-15-16,0 2-2 0,0-2 13 16,1-2 8-16,1-4 2 15,6 0 3-15,-1-2-5 16,6-4-3-16,1 0-1 15,2-2-55-15,-2 4 55 16,0 0 0-16,-5 2-25 16,2 2 25-16,-1-4 18 15,-3-2-7-15,-1 2-11 16,2-2 7-16,-1 0-7 16,5-1 0-16,-1 1 13 15,5 0-46-15,2-2 58 16,0 0-50-16,-2 2 2 15,-4 2 11-15,2 4-27 0,-5 2-24 16,-2 2 65-16,-2 2-4 16,-3-2-9-16,1 2-13 15,1-2 23-15,4-2 1 16,3-2 37-16,5-4 36 16,3-2-79-16,-1 2 6 15,-2-2 0-15,-5 2-53 16,0 4 19-16,-6 2 67 15,3 0-59-15,-6 0 26 16,1 0 0-16,3-4 51 16,2 0-51-16,4-3-57 15,1 2 56-15,3-7 1 16,0 1-43-16</inkml:trace>
  <inkml:trace contextRef="#ctx0" brushRef="#br0" timeOffset="15344.19">15142 7048 323 0,'0'0'1'0,"0"0"22"16,0 0 46-16,0 0-31 15,0 0-38-15,0 0-4 16,6-52-6-16,19 36 2 15,4-2 3-15,2 0-43 16,5-2 48-16,-5 2-10 16,4-2 10-16,-1-2-20 15,1-2 7-15,1-2 13 0,-3 1 1 16,-6 3-1-16,-2 2-10 16,-7 4 2-16,-5 0 8 15,-5 4 21-15,0 0-12 16,-8 5-6-16,2-2 0 15,0 1 13-15,2 0-16 16,3 2-3-16,-1 0 3 16,-1 2-19-16,2 0 3 15,2-2 11-15,-1 0 3 16,4-4-16-16,-1 4 18 16,-5 0 1-16,-1 2 3 15,-3 2-4-15,3 0 6 16,2-2-12-16,1 0-5 0,6 0 9 15,-1 0-2-15,0-2-12 16,1 2 2-16,-1-2-59 16,-3 2-9-16,-2 2 81 15,-3 0-8-15,1 0 9 16,-4-2-19-16,8 0 19 16,-2-2 27-16,3 0-23 15,5-4-4-15,-1-2 0 16,-1 2 46-16,-1 0-46 15,-4 0-34-15,0 2 34 16,-2 0 124-16,-3 0-109 16,-4 3 14-16,0 4-21 0,0-2-1 15,0 3 2-15,0 0-5 16,0 0-4-16,0 0-10 16,0 0-32-16,0 0-16 15,0 0-39-15,0 0 63 16,0 0-24-16</inkml:trace>
  <inkml:trace contextRef="#ctx0" brushRef="#br0" timeOffset="17317.2">15699 6535 280 0,'0'0'25'15,"0"0"47"-15,0 0-10 0,0 0-47 16,0 0 25-16,0 0-32 16,0 0 8-16,-23-46-12 15,23 46 0-15,-6 0-3 16,-3 0-1-16,-1 0-2 15,-5 8-14-15,4 2 9 16,0 0-7-16,4-2 13 16,1-2-12-16,1-2 12 15,0 2-16-15,-3 0-32 16,-3 4 12-16,-5 2 7 16,1 2-52-16,-8-2-47 15</inkml:trace>
  <inkml:trace contextRef="#ctx0" brushRef="#br0" timeOffset="17515">15101 6647 200 0,'0'0'0'0,"0"0"-25"16,0 0-93-16</inkml:trace>
  <inkml:trace contextRef="#ctx0" brushRef="#br0" timeOffset="17738.32">14749 6677 423 0,'0'0'59'16,"0"0"-48"-16,0 0-11 15,0 0 0-15,0 0-2 16,0 0 0-16,-68-28-6 15,56 28-108-15,-3 0 32 0</inkml:trace>
  <inkml:trace contextRef="#ctx0" brushRef="#br0" timeOffset="17961.21">14103 6738 359 0,'0'0'90'0,"0"0"-84"0,0 0-5 16,0 0-2-16,0 0-26 16,0 0-9-16,-114-23-43 15,97 23 7-15,-3 0-158 16</inkml:trace>
  <inkml:trace contextRef="#ctx0" brushRef="#br0" timeOffset="18166.05">13397 6717 29 0,'0'0'305'0,"0"0"-276"16,0 0-29-16,0 0-16 16,0 0 6-16,0 0-16 15,-100-14-59-15,86 13-141 16</inkml:trace>
  <inkml:trace contextRef="#ctx0" brushRef="#br0" timeOffset="18360.06">12784 6643 301 0,'0'0'57'16,"0"0"-32"-16,0 0-16 15,0 0-4-15,0 0-10 16,0 0-2-16,-116-18-83 15,99 18-94-15</inkml:trace>
  <inkml:trace contextRef="#ctx0" brushRef="#br0" timeOffset="18616.37">12274 6625 39 0,'0'0'18'0,"0"0"-6"16,0 0-1-16,0 0-3 16,-114 24 10-16,88-14-8 15,-1-4-3-15,2-2-7 16,3-2 12-16,4-2-2 16,3 0 19-16,1 0 25 15,1 0-54-15,1-6-3 16,2-4-2-16,-4 2-60 15,-1-2 32-15</inkml:trace>
  <inkml:trace contextRef="#ctx0" brushRef="#br0" timeOffset="19434.39">9529 6140 357 0,'0'0'102'15,"0"0"-59"-15,0 0 17 0,0 0-52 16,0 0 30-1,0 0-7-15,0-2-8 0,-7 2-23 16,-8 20-24-16,-10 14 16 16,-6 10 3-16,2 0-3 15,9-2 12-15,7-5-9 16,8-5 5-16,5-6-2 16,0-2-6-16,0-2 5 15,9-4-10-15,14-4-4 16,3 2 6-16,3-4-7 15,3 0 16-15,-1-4-19 16,0-4 16-16,2-4-13 16,1 0-2-16,3 0-26 15,-1-14 23-15,-1-2-49 0,-1 0-58 16,-5 2-48-16</inkml:trace>
  <inkml:trace contextRef="#ctx0" brushRef="#br0" timeOffset="19726.1">9647 6246 358 0,'0'0'13'16,"0"0"3"-16,0 0-15 15,0 0-1-15,0 0-5 16,0 0 0-16,56-28 8 16,-29 26-6-16,4 2 0 15,0-2-4-15,4 0-47 16,1-4-29-16,-7-6-120 15</inkml:trace>
  <inkml:trace contextRef="#ctx0" brushRef="#br0" timeOffset="19984.43">9761 5869 419 0,'0'0'29'0,"0"0"-58"16,0 0 10-16,0 0-44 15,143-68 44-15,-88 48 7 16,0 4-1-16,-3 4-19 15</inkml:trace>
  <inkml:trace contextRef="#ctx0" brushRef="#br0" timeOffset="21554.29">10278 6360 270 0,'0'0'74'16,"0"0"-69"-16,0 0-1 0,0 0 27 15,0 0 15-15,0 0-23 16,-18-19-14-16,3 19-4 16,-6 0-5-16,-4 8 3 15,3 6-10-15,0 1 12 16,2 3-14-16,5 0 16 16,3 0-15-16,6-1 4 15,6-1 2-15,0 0-2 16,0-2-7-16,6 0 6 15,8-2-6-15,3-4 11 16,-1-2-13-16,2-4 13 16,0-2-12-16,-1 0 12 0,6-2 7 15,1-14 7 1,-1-2-5-16,2 0 17 0,-4 3-26 16,0 1 27-1,-1 3-41-15,-5 0 15 0,-4 6-1 16,-4 0 0-16,0 1-5 15,-1 4 4-15,-1 0-19 16,-1 0 13-16,-2 3-25 16,3 7 28-16,-5 6-12 15,2-2 10-15,1 4-3 16,1-2 6-16,2-4 0 16,1 0-5-16,-1-2 7 15,0-2-5-15,0-2-1 16,1-2 8-16,-3-4-3 0,-2 0-1 15,0 0 3-15,-2 0 0 16,0 0 8-16,2 0 33 16,1 0-23-16,2-4-18 15,-3 0-1-15,0-2 1 16,-2-2 29-16,0-2-29 16,0 0 7-16,0 0-7 15,0-2 13-15,0-3 3 16,-4 6 7-16,-4-3-6 15,0 4-14-15,-3 1 3 16,-1 2-7-16,1 0 2 16,-4 4-2-16,-1 1 1 15,3 0 0-15,-3 0 0 0,3 0-2 16,-1 0-2-16,1 11 4 16,2 4-5-16,2 1 6 15,3-2-5-15,3-1-2 16,3-4-4-16,0-1-3 15,0-4 3-15,15 0 6 16,6 0-4-16,4-4 3 16,1 0 10-16,3 0-11 15,0 0 6-15,-3-2-16 16,-1-6 11-16,-5 0 5 16,-4 0-21-16,-3 0 21 15,-4 2 10-15,0-1-6 16,-2 2 25-16,-3-1-27 0,3-1 14 15,-5 2-11 1,2 1-5-16,1 4 0 0,-3-2-4 16,5 2 3-16,-2 0-6 15,1 0 3-15,1 0-16 16,-3 2 5-16,1 10 3 16,-3 2 1-16,-2 4 8 15,0-2-3-15,0 4 2 16,0-2 8-16,0-4-6 15,0 0 5-15,0-6-6 16,0-4 1-16,0-2-1 16,0 0 4-16,3-2-1 0,1 0 5 15,4 0-4 1,6-2 20-16,4-12 33 0,4-4-29 16,3-2-25-16,1 0-3 15,1 2-14-15,-3-2 4 16,-1 6 9-16,-6 2-7 15,-3 4-45-15,-5 6 56 16,-5-1 6-16,-2 3-4 16,-2 0-4-16,0 0-8 15,0 0 6-15,0 0-8 16,0 13 10-16,0 3-2 16,2 4 8-16,8 2-9 15,3 2 12-15,5-2-8 16,2-2 2-16,2-4-2 15,-1-2-5-15,-4-6 1 0,-1-4-4 16,-1-2 9-16,-3-2-2 16,-1 0-1-16,-5 2 2 15,4-2-24-15,-2 2 11 16,3-2-71-16</inkml:trace>
  <inkml:trace contextRef="#ctx0" brushRef="#br0" timeOffset="22441.01">11616 6669 5 0,'0'0'80'0,"0"0"-52"16,0 0 33-16,0 0-13 16,0 0-13-16,0 0-31 15,0 0-4-15,119-30 0 0,-109 30-13 16,4 0-29-16,-3 0-16 16,3 0 4-16</inkml:trace>
  <inkml:trace contextRef="#ctx0" brushRef="#br0" timeOffset="22670.86">12169 6653 23 0,'0'0'3'0,"0"0"-5"16,0 0 2-16,0 0-12 16,0 0 0-16,114 4 12 15,-99-4 0-15,1 0 0 16,-5 0 0-16</inkml:trace>
  <inkml:trace contextRef="#ctx0" brushRef="#br0" timeOffset="23021.41">12927 6685 217 0,'0'0'0'15,"0"0"0"-15,0 0-4 16,0 0 8-16,0 0 18 15,0 0 0-15,33-6-1 0,-24 4-21 16,7 0-3-16,3 0 3 16,6 0-86-16</inkml:trace>
  <inkml:trace contextRef="#ctx0" brushRef="#br0" timeOffset="23288.2">13833 6633 225 0,'0'0'52'0,"0"0"-52"15,0 0-14-15,0 0 13 16,0 0-1-16,0 0 2 15,43 0 0-15,-36 0-2 16,-1 0 5-16,1 0-6 16,-1 2 5-16,4 4-6 15,1 0-21-15,-1 0-89 16</inkml:trace>
  <inkml:trace contextRef="#ctx0" brushRef="#br0" timeOffset="23372.15">14116 6677 22 0,'0'0'0'0</inkml:trace>
  <inkml:trace contextRef="#ctx0" brushRef="#br0" timeOffset="23923.6">14462 6771 283 0,'0'0'79'0,"0"0"-47"15,0 0-22-15,0 0-10 16,0 0-2-16,0 0-3 16,34 0-8-16,-15 0 10 0,-1 0-39 15,-3-1 20-15,1 1-33 16,-3 0 23-16,1 0 25 16,-1 0-9-16,6 0 14 15,3 0 2-15,2 0-7 16,3-3 6-16,4-3 1 15,-2 2 3-15,0 0 4 16,-7 3 6-16,-6 1-10 16,-7 0 3-16,-5 0-4 15,-1-3 18-15,-3 1 24 16,2 0 12-16,0 0-24 16,2 1-23-16,3 1-9 15,2 0 3-15,2 0-8 16,4 0-13-16,1 0 1 15,3 5-42-15,4 0 15 0,8-1 9 16,10 0 35-16,3 0 5 16,-6 2-5-16,-3 2-40 15,-5-2 7-15,-4-5 15 16,-7 2 16-16,-6-3 1 16,-6 1-2-16,-7-1 3 15,2 0 5-15,-2 0 127 16,0 0-25-16,0 0-70 15,0 0-13-15,0 0-19 16,0 0-10-16,4 0-42 16,5 0-15-16,0 0 47 15,5 0-5-15,-4 0-59 0,4 0 8 16,-3 0-22-16</inkml:trace>
  <inkml:trace contextRef="#ctx0" brushRef="#br0" timeOffset="24067.51">15364 6789 72 0,'0'0'28'0,"0"0"-2"16,0 0-23-16,0 0-3 16,0 0 5-16,0 0-5 15,27 0 1-15,-18 0-7 16,2 0 7-16,0 0-1 16,2 0 0-16,-6 3-36 15</inkml:trace>
  <inkml:trace contextRef="#ctx0" brushRef="#br0" timeOffset="24458.17">15527 6709 208 0,'0'0'30'0,"0"0"-21"16,0 0-9-16,0 0 0 15,0 0-53-15,0 0 4 16</inkml:trace>
  <inkml:trace contextRef="#ctx0" brushRef="#br0" timeOffset="24781.5">15527 6709 128 0</inkml:trace>
  <inkml:trace contextRef="#ctx0" brushRef="#br0" timeOffset="24906.38">15527 6709 128 0,'43'-7'63'0,"-55"2"-15"0,1 1-23 0,-1 2 3 15,2 2-19-15,-3 0-4 16,-3 0-9-16,5 11 9 0,-3 4-6 15,5 3 1 1,5 0-4-16,4-1-16 0,0-3-15 16,4-2-9-16,14-5-55 15</inkml:trace>
  <inkml:trace contextRef="#ctx0" brushRef="#br0" timeOffset="25155.12">15634 6764 251 0,'0'0'38'0,"0"0"-22"16,0 0 6-16,0 0-2 0,0 0 2 15,0 0-17-15,0 0 23 16,-41-71 28-16,28 71-56 16,-3 0-4-16,-1 0-21 15,-5 2-20-15,-1 16 44 16,1-2-8-16,9 2 7 15,6-1-1-15,7-3-10 16,0 0 3-16,25-3-21 16,12-3 4-16,8-5 0 15,0-2-59-15</inkml:trace>
  <inkml:trace contextRef="#ctx0" brushRef="#br0" timeOffset="25474.46">15634 6764 185 0,'113'20'96'0,"-113"-29"-66"15,-4 4 15-15,-9-5-5 0,-3 2-14 16,-1-2-26-16,-2-1 13 16,-1 4-3-16,1 0 0 15,0 3-2-15,2 2-9 16,1 2 8-16,5 0-11 16,2 0 4-16,4 0-7 15,5 9-56-15,0 0 28 16,0 0-6-16,10-4 20 15,5 1 3-15,1-3 1 16,-3-3-28-16,-2 0 24 16,-2 0 19-16,-2 0 2 15,-3 0 4-15,0-7 72 0,-1 0-47 16,-3 0 29-16,0 1-39 16,0 2-8-16,-9 4-9 15,-16 0-4-15,-10 4-92 16,-11 13-156-16</inkml:trace>
  <inkml:trace contextRef="#ctx0" brushRef="#br0" timeOffset="26420">9680 6936 339 0,'0'0'18'16,"0"0"17"-16,0 0-17 16,0 0 47-16,0 0-45 15,0 0-20-15,-27-16 0 16,37 16-33-16,21 0 8 15,9 0 25-15,9 0-1 16,9 0 5-16,3-2-8 16,10-2 1-16,2-6 0 15,5 0-10-15,0-2 12 16,-4-2-8-16,-8 0 0 16,-3 2 6-16,-13 4 0 15,-5 3-7-15,-9 4 15 16,-9 1-10-16,-7 0 4 0,-7 0 1 15,-2 0-9-15,-6 0 8 16,-3-3 0-16,-2 2 0 16,0 1-2-16,0 0 6 15,0 0-7-15,0 0-24 16,0 0-98-16</inkml:trace>
  <inkml:trace contextRef="#ctx0" brushRef="#br0" timeOffset="27675.52">15645 6946 214 0,'0'0'0'0,"0"0"-7"16,0 0 7-16,0 0-1 15,0 0-4-15,0 0-1 16,0 24 3-16,0-22 5 16,2 2-5-16,2 0 5 15,1 4-2-15,2 0 0 0,2 2-1 16,-5 2-66-16</inkml:trace>
  <inkml:trace contextRef="#ctx0" brushRef="#br0" timeOffset="27975.33">15701 7511 124 0,'0'0'27'0,"0"0"6"15,0 0-22-15,0 0-2 16,0 0 5-16,0 0-2 16,-9 45-3-16,9-40-9 15,0 6-1-15,0 3 1 16,0 2-9-16,0 0-71 15</inkml:trace>
  <inkml:trace contextRef="#ctx0" brushRef="#br0" timeOffset="28245.22">15574 8123 106 0,'0'0'5'16,"0"0"-5"-16,0 0 24 16,0 0-23-16,0 0 0 15,0 0 3-15,13 56 21 16,-11-42-19-16,0 2 8 15,3-2-14-15,0 2-13 0,-1 1-126 16</inkml:trace>
  <inkml:trace contextRef="#ctx0" brushRef="#br0" timeOffset="28508.06">15570 8695 11 0,'0'0'38'0,"0"0"7"0,0 0-23 15,0 0 1-15,0 0-11 16,0 0-3-16,0 98-8 15,0-80-1-15,-3 2 0 16,3 0-33-16,0-2-95 16</inkml:trace>
  <inkml:trace contextRef="#ctx0" brushRef="#br0" timeOffset="28710.56">15487 9248 9 0,'0'0'2'0,"0"0"-1"16,0 0 24-16,0 0-23 16,0 0-3-16,0 0 1 15,0 84 0-15</inkml:trace>
  <inkml:trace contextRef="#ctx0" brushRef="#br0" timeOffset="28971.4">15491 9810 89 0,'0'0'24'0,"0"0"11"16,0 0 2-16,0 0-27 15,0 0-7-15,0 0-1 16,-24 124-2-16,17-98 0 16,1 4 0-16,1 0-1 15,3 4 1-15,-1-2 0 16,3-1-55-16,0-4-25 15</inkml:trace>
  <inkml:trace contextRef="#ctx0" brushRef="#br0" timeOffset="29168.29">15478 10560 10 0,'0'0'29'0,"0"0"-29"16,0 0 21-16,-18 108-19 16,16-84-2-16,0-4 0 15,2 0-1-15,0 0 1 0,0-2-33 16</inkml:trace>
  <inkml:trace contextRef="#ctx0" brushRef="#br0" timeOffset="29386.18">15438 11231 107 0,'0'0'0'0,"0"0"5"15,0 0 6-15,0 0-10 16,0 0-1-16,0 0 4 0,24 36-6 15,-22-30 6-15,-2 2-8 16,0 0 4-16,0-1-56 16</inkml:trace>
  <inkml:trace contextRef="#ctx0" brushRef="#br0" timeOffset="29940.12">15319 12078 351 0,'0'0'39'16,"0"0"11"-16,0 0-18 16,0 0-12-16,0 0-20 15,0 0 3-15,6-45-7 0,13 27 8 16,1-2-11-1,5-6 13-15,-6-2-13 0,4-2 7 16,-5 0 0-16,-5 2 0 16,-2 4 1-16,-4 4-4 15,-4 5 6-15,-1 10-2 16,-2 1-1-16,0 4 22 16,0 0-18-16,0 0 1 15,0 0-5-15,0 4-1 16,-12 19 0-16,3 4 1 15,1 1-4-15,6-2 8 16,2-4-13-16,0-2 9 16,0 0-1-16,0-4-21 15,6-2-2-15,7-2-17 0,-1-4-9 16,-1 0 5-16,0-2-39 16,-2-4-52-16</inkml:trace>
  <inkml:trace contextRef="#ctx0" brushRef="#br0" timeOffset="30212.55">15607 11568 473 0,'0'0'2'0,"0"0"26"16,0 0 42-16,0 0-18 15,0 0-50-15,0 0-2 16,0-74-51-16,3 74-24 16,9 14 6-16,-2 6-57 15,-3 2-168-15</inkml:trace>
  <inkml:trace contextRef="#ctx0" brushRef="#br0" timeOffset="31364.34">15772 11903 251 0,'0'0'30'16,"0"0"-26"-16,0 0-2 15,0 0 32-15,0 0-10 16,0 0 23-16,0 2 7 16,0 0-14-16,-2 6-38 15,-13 2 3-15,-6 6-10 16,1 0 10-16,-2 4-9 15,2 4 8-15,2 4-6 0,5 4 2 16,4 4-2-16,9-1 2 16,0-5-1-16,2-6-2 15,13-6 6-15,4-4-12 16,-2-4 9-16,-1-4-4 16,-3-2-1-16,-4-2 4 15,0-2 1-15,-2 0 0 16,-1 0 6-16,0 0-1 15,0 0 10-15,-2 0-15 16,0 0 13-16,-1 0-10 16,1 0-6-16,0 0 4 15,6 0-1-15,-2 6 0 0,3 2-3 16,1 2 0-16,1 2-8 16,3-4 1-16,-3 0-20 15,0-4 23-15,1-4-19 16,-6 0-16-16,-1 0 28 15,-3 0 10-15,-1 0 4 16,-3 0 13-16,0-4 48 16,0-2-39-16,0 0 28 15,0 0-24-15,-5 0-8 16,-4-2 7-16,1 0-5 16,-4-2-5-16,-1 0-10 15,0 4-4-15,-1-2 5 16,1 2-3-16,-1 0-3 0,4 0 5 15,-1 0-3-15,-1 2-3 16,6 0 1-16,-1 2 0 16,3 2-1-16,-2 0 4 15,4 0-7-15,-2 0 6 16,2 0-7-16,-2 0 1 16,1 0 0-16,3 6-3 15,0 2 5-15,0 2 0 16,0 0-3-16,0 0 4 15,9-2-12-15,11-6 13 16,5-2-17-16,6 0 9 16,-2-6-3-16,2-10-1 0,-1 0-2 15,-9 0-3 1,-3 1 3-16,-7 6 0 0,-1 3 13 16,-4 2 0-16,-1 0-8 15,-3 4 15-15,-2 0-12 16,0 0 5-16,0 0-1 15,0 0 1-15,2 8 1 16,4 16-4-16,6 4 9 16,3-2-10-16,8 0 11 15,4-4-14-15,-1-8 8 16,3-4-17-16,-3-6-29 16,-3-4 21-16,-1 2-6 15,-6-2-15-15,-3 0-55 16,-4 2-92-16,-7-2 193 15,0 0 9-15,-2 0 21 0,0 2 55 16,0 0-2-16,3 8-62 16,-3 6 21-16,2 6-5 15,3 2-17-15,-3 0-2 16,5-1-16-16,-1-8 0 16,3-1-2-16,0-3 0 15,2-6-2-15,0 0-8 16,-1-1-8-16,-2 0-9 15,-4-3-14-15,1-1-97 16</inkml:trace>
  <inkml:trace contextRef="#ctx0" brushRef="#br0" timeOffset="37490.01">11329 9417 357 0,'0'0'25'16,"0"0"42"-16,0 0-60 15,0 0 3-15,0 0 3 16,0 0 13-16,0 0-18 16,0-7 28-16,0 3-34 15,0 2 6-15,0 1-4 16,0-2 20-16,0 3 14 16,0 0-12-16,0 0-8 15,0 0-18-15,0 0 3 16,0 0 4-16,0 0-12 15,0 0 9-15,0 0-8 0,0 0 3 16,0 0 0-16,0 0-9 16,9 0-10-16,14-1 15 15,3-2-1-15,6-1 4 16,-1 0-11-16,2-2 8 16,-6 2-16-16,-2 2 11 15,-8-2-3-15,-3 2-2 16,-6 2 15-16,-3 0-1 15,-5 0 1-15,0 0 3 16,0 0 60-16,0 0-18 16,-21-2-35-16,-8 2-8 15,-4 0-2-15,-11 0 0 0,-8 0 3 16,-4 0-7-16,-4 4 8 16,5 2-9-16,8-2 11 15,9-1-12-15,12-3 9 16,7 0-6-16,13 0-3 15,4 1-59-15,2-1-129 16</inkml:trace>
  <inkml:trace contextRef="#ctx0" brushRef="#br0" timeOffset="38739.75">8749 9218 174 0,'0'0'17'16,"0"0"-10"-16,0 0 7 15,0 0-9-15,0 0-5 16,0 0 6-16,-33-8 9 16,31 4-11-16,-3 0 24 15,3-2 8-15,2 2-11 16,-2 0 19-16,2 0 8 15,0 2-31-15,0 2 16 16,0 0-23-16,0 0-1 16,-2 0-11-16,0 0-4 15,-4 0 2-15,-2 18 0 0,-5 16-1 16,-3 10 3-16,-2 4-3 16,4-4 9-16,4-6-16 15,3-6 12-15,7-7-8 16,0-5 3-16,0-4 1 15,0-2 0-15,15-3 0 16,6 2-6-16,-2-3 12 16,6 2-12-16,4-4 10 15,0 2-8-15,4 0 7 16,-2-2-5-16,3 0 2 16,-3-6 0-16,-2 2 0 15,0-4-7-15,-2 0-4 16,-5 0-44-16,-4 0-31 15,-9-8-82-15</inkml:trace>
  <inkml:trace contextRef="#ctx0" brushRef="#br0" timeOffset="39097.58">8763 9435 336 0,'0'0'97'15,"0"0"-76"-15,0 0-17 16,0 0-2-16,0 0-2 15,0 0 7-15,55-36 5 16,-35 36-9-16,1 0-6 16,0 0 7-16,0 0-6 15,-1 0 8-15,-3 0-11 16,-1 0 9-16,-3-3-8 16,3-1 4-16,-7-3-15 15,0-2-17-15,-3 0-32 16,-3-4-9-16,-3-1-222 0</inkml:trace>
  <inkml:trace contextRef="#ctx0" brushRef="#br0" timeOffset="39406.4">8827 9198 417 0,'0'0'70'0,"0"0"-65"0,0 0-5 16,0 0-4-16,0 0 3 15,0 0-13-15,18-6 11 16,11 0 6-16,2 0-2 15,4 0 1-15,-1-2-2 16,2 4 0-16,-8 0-34 16,1 0-33-16,-4 0-26 15</inkml:trace>
  <inkml:trace contextRef="#ctx0" brushRef="#br0" timeOffset="41042.06">9389 9559 454 0,'0'0'29'16,"0"0"-1"-16,0 0 9 15,0 0 8-15,0 0 21 16,0 0-48-16,-67-30-5 16,53 30-9-16,-1 0-3 15,1 0-2-15,-1 6-8 16,-3 12 9-16,3 2-8 0,1 4 3 15,5 2-2-15,3-2-1 16,3-2-7-16,3-6 2 16,0 0 4-16,0-6-28 15,9-2 14-15,9-2-10 16,0-2 27-16,6-4-3 16,3 0 6-16,4 0 3 15,3 0 0-15,3-14 0 16,1-2 2-16,3-4-4 15,-1 2 11-15,-9 0-16 16,-2 0 12-16,-7 2-10 16,-7 6 10-16,-3 2-5 0,-7 4 2 15,-3 2 9-15,-2 2 28 16,0 0-18-16,0 0-17 16,0 0 3-16,0 0-14 15,0 0-5-15,0 2-13 16,2 10 8-16,9 0 16 15,3 0-9-15,5-2-10 16,1-2 17-16,3-2-21 16,-4-2 22-16,2-2-5 15,-6-2 0-15,-3 0 4 16,-6 0 3-16,-2 0 1 16,-1 0 1-16,-3 0 7 15,0 0 9-15,0 0 5 16,0-4-19-16,0 0 29 15,0-4-31-15,0 0 10 0,-3 0-4 16,-3-4-7-16,-3 2 1 16,-2-2 2-16,0 4 8 15,-2 0-11-15,-3 0 13 16,-3 0-12-16,2 0 10 16,1 2-9-16,-1 4 13 15,-1 2-15-15,5 0-1 16,1 0 0-16,5 0 0 15,3 0-4-15,2 0-7 16,2 0 11-16,0 2-17 16,0 4 8-16,0 2-13 15,0-2 3-15,0-2 4 0,9 2 5 16,5-2 3-16,-2-2 7 16,2 2-7-16,-1-2 14 15,-4-2-13-15,3 0 10 16,-4 0-8-16,-1 0 4 15,-1 0 0-15,2 0 3 16,3-2-1-16,1-8 20 16,11-4-13-16,-3-4 5 15,5 2-13-15,-1 1-2 16,1 4 3-16,-1 0-3 16,1 1 1-16,-3 6-1 15,-6 3-1-15,-6 1-19 16,-5 0 7-16,0 0 0 0,-3 0 13 15,0 0-3-15,1 4 2 16,-1 7 3-16,0 0-1 16,2 3 0-16,-2 0 1 15,3-2-4-15,-3 0 8 16,0-4-10-16,3-4 8 16,-3-2-6-16,1 0 3 15,-3-2 0-15,0 0 0 16,2 0 2-16,-2 0-4 15,2 0 4-15,-2 0-3 16,0 0 7-16,0 0-10 16,4 0 8-16,7 0-8 0,9 0 4 15,9-12 0-15,7-8-1 16,4-2 5-16,0-3-8 16,-2 4 14-16,-7 2-19 15,-6 4 15-15,-6 6-8 16,-7 5 2-16,-5 4-5 15,-5 0-12-15,-2 3 4 16,0 16 8-16,0 8 10 16,0 5-10-16,0 2 8 15,0-4-7-15,2-4 8 16,10-6-7-16,1-6 3 16,2-6 0-16,1-2 0 15,-3-2 2-15,-1-4-9 0,-4 0 14 16,3 0-10-1,1 0 7-15,1 0-6 0,-2-2 3 16,0-4-1-16,-2 0 0 16,0-2-4-16,0 2-4 15,-5-2-90-15,-1 0-82 16</inkml:trace>
  <inkml:trace contextRef="#ctx0" brushRef="#br0" timeOffset="49401.59">9375 9743 317 0,'0'0'89'0,"0"0"-48"16,0 0-32-16,0 0 11 15,0 0-10-15,0 0 5 16,0 0-10-16,-34-6-5 16,32 6 0-16,0 0 1 15,0 0-1-15,0 0-8 16,0 0 3-16,0 0 10 0,-1 0-12 15,1 0 10-15,0 0-6 16,2 0 6-16,0 0-4 16,0-2 2-16,0 0-1 15,0 0 4-15,0 2-1 16,0 0-6-16,7-2 2 16,8-2-5-16,9-4 12 15,3 0-9-15,2-2 3 16,0-2 0-16,-2 0-3 15,-2 0 6-15,-6-2-6 16,-3 2 9-16,-5 2-11 16,-4-2 11-16,-3 2-4 0,-4 2 6 15,0-4 19-15,0 2-14 16,0-4 8-16,0 4-12 16,0-2-6-16,0 2-6 15,0 0 3-15,0-4-4 16,0 3 2-16,0 2-6 15,0 3 8-15,0-1 0 16,0 6-2-16,0 1 4 16,0 0 1-16,0 0 3 15,0 0-12-15,0 0 14 16,0 0-15-16,0 0 7 16,0 0-2-16,-7 0-10 15,-6 14 6-15,-7 6 5 0,-2 1 2 16,2 4-4-1,0-3 6-15,7-2-12 0,11-2 7 16,2-2 0-16,0-4-9 16,4-2 10-16,15-4-3 15,6-2-5-15,8-4 6 16,8 0 3-16,3 0-9 16,4-6 18-16,-2-8-17 15,1 0 14-15,-7 2-12 16,0 0 6-16,1 0-11 15,-6 2 0-15,-2 0-20 16,-1 2-46-16,-3 0 26 16,-5-1-16-16,-4 0-76 15</inkml:trace>
  <inkml:trace contextRef="#ctx0" brushRef="#br0" timeOffset="50368.68">10407 9414 75 0,'0'0'237'16,"0"0"-167"-16,0 0-16 15,0 0-14-15,0 0 10 16,0 0 20-16,0-15-30 0,0 12-2 15,-2 1-35 1,-7 0 29-16,2-2-26 0,0 2 5 16,3 1-4-16,-5-3-1 15,0 1 2-15,-2 3-8 16,-10 0 0-16,0 0 3 16,-10 0-9-16,0 12 7 15,-3 6-5-15,0 0 4 16,10 0 0-16,8-4-3 15,7-4-4-15,9 1-9 16,0-1-26-16,21 0 22 16,14-2-33-16,9-8 48 0,10 0 5 15,2 0 1 1,-5-14-1-16,-8 0-6 0,-8 0 4 16,-12 6 4-16,-8 4-9 15,-11 4 12-15,-4 0-10 16,0 0 10-16,0 0-11 15,0 10 5-15,0 20 1 16,-2 14 0-16,-9 10 1 16,-1 6-8-16,6-2 15 15,2 0-11-15,4-1 6 16,0-1-5-16,0 2 6 16,0 2-8-16,2-4 6 15,6-6-2-15,0 0 0 16,0-10-4-16,1-5 4 15,3-7-6-15,-4-10 1 0,-1-8-3 16,-1-4-3-16,-1-6-3 16,-2 0 10-16,1 0 4 15,-2 0 54-15,0-15-5 16,1-4-35-16,-3-7 4 16,0-9-12-16,0-3 7 15,-3-3-10-15,-10-10-1 16,-5 1 0-16,-2 0 1 15,-5 6-3-15,-2 5 0 16,-4 7 8-16,-2 6-4 16,-5 4 7-16,-2 2-4 15,1 6-10-15,4 1 7 0,9 4 0 16,12 4-4-16,10 0 1 16,4 3-2-16,0 0-11 15,9-2-14-15,24-2 9 16,10-4 8-16,5 2 13 15,4 2-10-15,-5-2 8 16,-3 2-2-16,-4-2 0 16,-1-2-1-16,-6 0-2 15,-4-4 6-15,-3 0-1 16,-6 0 3-16,-6 2-6 16,-7 4 9-16,-3-2-8 15,-2 2 0-15,-2-2-2 16,0 0-22-16,-4 2-120 0,-19 3-73 15</inkml:trace>
  <inkml:trace contextRef="#ctx0" brushRef="#br0" timeOffset="51369.71">9344 9651 325 0,'0'0'35'15,"0"0"31"-15,0 0-40 16,0 0-2-16,0 0-1 16,0 0 29-16,-7-16-45 15,7 16-7-15,0-4-3 0,0-2-3 16,16-2 3-16,8-4 3 16,5 2-6-16,2-6 13 15,6 0-15-15,-4-3 17 16,-4 0-13-16,-3-3 8 15,-6 4 4-15,-1-2-6 16,-7 1 1-16,-5 5-2 16,3 0 2-16,-6 2-3 15,-2 0 1-15,2 3 1 16,-2-6 4-16,3 1-10 16,-1 2 7-16,-2 0-3 15,-2 4 0-15,0 0 0 16,0 4 2-16,0-2 4 0,0 2-12 15,0 2 12 1,0 0-11-16,-6 2 10 0,-3 0-10 16,-2 0-1-16,-5 0-3 15,-6 14 4-15,-2 4-5 16,-5 4 8-16,4-2 3 16,5 0-12-16,7-6 17 15,1 1-12-15,6-4 7 16,4 3-4-16,2-2 0 15,0 2-4-15,2 4 4 16,14-1 3-16,3 2-8 16,6 2 8-16,8-5-4 0,10-2-3 15,1-4-1 1,4-6 2-16,0-2 5 0,-3-2 1 16,-3 0 0-16,-6 0-6 15,-3 0-10-15,-6-10-11 16,-7 0-58-16,-5-4 7 15,-10-1-88-15</inkml:trace>
  <inkml:trace contextRef="#ctx0" brushRef="#br0" timeOffset="52838.38">11273 9403 270 0,'0'0'279'16,"0"0"-236"-16,0 0-27 15,0 0-11-15,0 0 35 16,0 0-37-16,0 0 6 16,-71-7-2-16,71 7-14 15,0 0-3-15,0 0-27 16,0 0-20-16,0 0 10 0,9 0 44 15,12 0-2-15,2 0 1 16,4 0 7-16,-2 0-7 16,-3 0-2-16,-4 0-8 15,-7 0 3-15,-4 0 4 16,-5 0 4-16,-2 0 1 16,0 0 2-16,0 0 15 15,0 0 34-15,-4 0-39 16,-15 0-8-16,-10 0 0 15,-6 0-2-15,-7 3 0 16,-7-2 3-16,0 3-10 16,0-2 13-16,9 0-6 0,7-2 7 15,10 0 14 1,10 0-5-16,8 2-16 0,5 5-16 16,0 1-124-16,0 3 67 15,5 3-19-15</inkml:trace>
  <inkml:trace contextRef="#ctx0" brushRef="#br0" timeOffset="58530.47">15471 6669 235 0,'0'0'61'15,"0"0"-56"-15,0 0 6 16,0 0 8-16,0 0 7 15,0 0-24-15,0 0 9 16,0-6-11-16,0 4-1 0,0 2 0 16,0 0-9-1,0 0-8-15,0 0-23 0,0 0 41 16,9 0-11-16,0 4-7 16,0-2-4-16,0-2 6 15,2 0 12-15,-2 0-8 16,-1 0 10-16,2 0 4 15,-1-2-5-15,-3-4 7 16,1 0 10-16,-4 4 6 16,-3 2-10-16,0 0-10 15,-3 0-91-15</inkml:trace>
  <inkml:trace contextRef="#ctx0" brushRef="#br0" timeOffset="60345.16">11465 6655 92 0,'0'0'56'0,"0"0"-25"16,0 0 2-16,0 0 0 16,0 0-12-16,0 0-18 15,0 0-3-15,129-18-13 16,-107 18-132-16</inkml:trace>
  <inkml:trace contextRef="#ctx0" brushRef="#br0" timeOffset="63950.21">15593 6681 323 0,'0'0'13'0,"0"0"35"16,0 0 1-16,0 0-4 0,0 0-45 16,0 0 0-16,0 0-4 15,-2-28 9-15,2 28-10 16,0 0 11-16,0 0-10 16,0 0 11-16,-2 0 9 15,2 0-16-15,0 0-1 16,-2 0-1-16,0 2 0 15,0 14-3-15,-1 4 10 16,-1 2-10-16,2 3 8 16,2 1-6-16,0-1 5 15,0 1-4-15,0 2 2 16,0-1-3-16,0-1 2 16,0 0-8-16,0-2 7 15,0 2 2-15,0-2-6 16,0 0 11-16,0 2-11 0,2 0 6 15,0-2 0 1,0 7-1-16,-2 2 3 0,0 2-8 16,0 1 12-16,0-2-13 15,-2-2 14-15,-6-4-12 16,-4 0 8-16,1-2-3 16,-1-2 0-16,2 0 1 15,1-2-6-15,2 3 10 16,5-4-12-16,2 1 14 15,0-1-14-15,0-2 9 16,0-1-4-16,0 3 1 16,0-3 1-16,2 0 0 0,1 2 3 15,-3 0-10 1,0-2 15-16,0-2-13 0,0-2 12 16,0 0-12-16,0-2 5 15,0 2 0-15,0-2 0 16,0 2 0-16,0 2-1 15,-5 2 3-15,2 0-4 16,3 0 6-16,-2 0-8 16,2-2 7-16,0 2-6 15,0-1 4-15,0-2-1 16,0 3 0-16,0 1 0 16,0 3-2-16,2 0 7 15,1 0-10-15,-1 0 10 16,1 2-10-16,-3 0 8 15,0 2-5-15,0-2 2 0,0-2 0 16,0 2-1-16,0-2 6 16,0-2-14-16,0 3 18 15,0-5-18-15,0 1 17 16,4 3-12-16,-2 1 4 16,2-1 0-16,-1 1-3 15,-3 2 7-15,0-1-10 16,0 6 14-16,0 0-13 15,0 4 10-15,-5 2-6 16,-6 1 2-16,0-1-1 16,2 0 0-16,0-3 0 15,4 0-1-15,3-7 4 0,2-2-12 16,0-8 20-16,0-2-18 16,0-4 11-16,0-2-8 15,0 0 6-15,0-2-2 16,0 2 0-16,2 0 0 15,3 0-7-15,-2 0 15 16,-1 2-16-16,2 0 17 16,-4 4-18-16,2 4 15 15,0 0-10-15,3 2 4 16,-3-2 0-16,2 0 1 16,-1-1 2-16,-3-2-6 15,0-1 8-15,0-3-10 16,2-5 9-16,-2-4-5 0,0 0 2 15,3-2-2-15,-3 0 1 16,0 0 0-16,0 0-1 16,0 1 5-16,0-1-3 15,0 0 2-15,0 0 4 16,0 0-5-16,0 0-4 16,0 0-12-16,0 0-68 15,0 0-188-15</inkml:trace>
  <inkml:trace contextRef="#ctx0" brushRef="#br0" timeOffset="65773.63">12626 9372 1 0,'0'0'6'15,"0"0"-1"-15,0 0 1 16,0 0-1-16,0 0 9 15,0 0 13-15,110 42-11 16,-91-38 15-16,6-1 26 16,2-3-44-16,-1 0 7 15,3 0-20-15,3 0 0 16,1 0 0-16,3 0 3 16,-1 0-6-16,0 1 6 15,1 2-7-15,0-3 8 16,0 0-5-16,-3 0 1 15,1 0 0-15,-3 0 0 0,0 0 0 16,0 0 0-16,0-3 3 16,-2 2-6-16,3-2 6 15,-6-1-8-15,1 4 8 16,-1-1-3-16,-1-2 0 16,2 1-1-16,-3 0 1 15,3 0 0-15,2 2-2 16,-4 0 2-16,1 0-2 15,-1 0-16-15,2 0 18 16,2-1-22-16,2-3 14 16,2-5 1-16,-4 4-3 15,-2 1 5-15,-4-1 2 0,-6 5 2 16,-1 0 2-16,-3 0-2 16,-1 0 2-16,-2 0-2 15,1 0 1-15,3 0 0 16,1 0 1-16,10 0 2 15,8 0 16-15,7 0 31 16,7 0-12-16,0 0-35 16,0 0 3-16,-7 0-6 15,-3 0-9-15,-6 0-17 16,-6 2 5-16,-4 2 0 16,-9 2-8-16,-2-4 24 15,-3 2-9-15,-3-2 14 16,0-2 2-16,0 0 33 0,6 0 9 15,1 0-27-15,2 0-5 16,5 0-12-16,5 0 0 16,0 0 2-16,9 3-2 15,2-2 7-15,4-1-2 16,-1 0-2-16,-1 0-5 16,1 0 2-16,0 0-3 15,-2 0 2-15,-4 0 1 16,1 0-3-16,-5 0 8 15,2 0-9-15,0-4 8 16,2-2 14-16,0 1-2 16,2-2 0-16,3 3-7 0,1 0-7 15,1 4-1-15,0 0 6 16,-2 0-11-16,0 0 8 16,-1-2-7-16,-4 1 6 15,1-2-6-15,-1-1 2 16,2 0 1-16,3 0-2 15,1 0 7-15,0 2-9 16,0-2 9-16,3 0-9 16,0 0 9-16,9-2-5 15,5 2 10-15,4 4 88 16,4-2-92-16,-1 2-6 16,-6 0-11-16,-6 0-3 15,-7 0 9-15,-11 0-14 0,-8 0-3 16,-9 0-17-1,-10 2 17-15,-4 0 8 0,0-2 14 16,0 2 44-16,-2 2-44 16,-14 2 0-16,-2-2-99 15</inkml:trace>
  <inkml:trace contextRef="#ctx0" brushRef="#br0" timeOffset="66188.23">15591 9330 136 0,'0'0'65'0,"0"0"-60"16,0 0 1-16,0 0-10 16,0 0 8-16,0 0-8 15,-87 34 8-15,79-30-10 16,1-2 6-16,3 2-11 16,4-4-134-16</inkml:trace>
  <inkml:trace contextRef="#ctx0" brushRef="#br0" timeOffset="66387.23">15591 9330 225 0,'-100'0'42'0,"100"-12"-23"0,0-4 22 16,0-2 34-16,-2 0-17 15,-4-2-55-15,1 4 10 16,0 0-11-16,5 0-2 15,0-2-13-15,0 0-18 16,0-4-64-16,2-3-14 16,8-7-72-16</inkml:trace>
  <inkml:trace contextRef="#ctx0" brushRef="#br0" timeOffset="67471.02">15338 7399 382 0,'0'0'71'0,"0"0"-24"0,0 0-7 16,0 0 23-16,0 0-43 15,0 0-12-15,26-88-5 16,-19 82-3-16,1 2 0 15,2 2-2-15,-1-2-2 16,1 0 8-16,2 0-11 16,1-6 16-16,5-4-5 15,4-6-1-15,5-2 14 16,2-4-16-16,-2 2 0 16,0 2 2-16,0 0 0 15,-1-1-6-15,-4 3 9 16,3-2-10-16,-5 2 9 15,-5 4-8-15,-1 2 6 0,-7 4-1 16,-1 4 0-16,-4 0 4 16,0 2 9-16,-2 4-13 15,0 0 7-15,0 0-1 16,0 0-16-16,0 0 3 16,0 6 3-16,0 20-18 15,0 12 20-15,0 10-4 16,0 5 9-16,2-1-12 15,8-4 13-15,1-8-12 16,5-4 11-16,-1-4-10 16,-1-4 3-16,-1-6 0 15,-4-4-9-15,-5-2 3 0,1 0 1 16,-5 2-7-16,0 1 13 16,-2 3-46-16,-16 0-19 15,2-3 5-15,1-5-59 16,1-7-176-16</inkml:trace>
  <inkml:trace contextRef="#ctx0" brushRef="#br0" timeOffset="68388.42">15994 7726 476 0,'0'0'79'0,"0"0"-24"0,0 0-38 16,0 0 7-16,0 0-10 15,0 0-10-15,23-93-4 16,-7 84 0-16,1-1-3 15,2 2 1-15,-2 4 0 16,-1 2 0-16,-5-1-5 16,-3 3 2-16,0 0 2 15,-4 0-22-15,-2 0 4 16,3 0-13-16,-3 0 13 16,0 15 19-16,-2 5-6 15,0 4 1-15,0 6 11 16,0-2-11-16,0-2 9 15,0-2-6-15,0-4 1 16,0-4 3-16,-2 0-3 0,0-4 2 16,-1-2-3-16,1-3 8 15,2-3-13-15,0-3 10 16,0-1-3-16,0 2 0 16,0-2 2-16,0 0 0 15,0 0 0-15,0 0 4 16,0 0 3-16,0 0 42 15,0-12-32-15,0-8-17 16,11-4-3-16,1-4 1 16,1-2 2-16,3 0 0 15,-1 0 0-15,1 2 0 0,1 4-5 16,-3 6 9-16,-1 3-12 16,-2 5 15-16,1 5-19 15,-6 1 13-15,1 4-2 16,-3 0-6-16,0 0-9 15,2 0 6-15,-4 0-3 16,-2 0 9-16,0 12 2 16,0 12-2-16,0 10 8 15,0 6-7-15,0 0 5 16,0-2-2-16,-2 0 0 16,2-2 0-16,0-2-2 15,0-4 4-15,0-3-7 16,0-7 5-16,0-2 0 0,4-4-25 15,4-4-40 1,3-4-46-16,5-6-191 0</inkml:trace>
  <inkml:trace contextRef="#ctx0" brushRef="#br0" timeOffset="69189.52">16806 7890 404 0,'0'0'84'16,"0"0"-58"-16,0 0 2 16,0 0 6-16,0 0-20 15,0 0-2-15,-18-36-7 16,11 28 8-16,-7-2-12 15,2 1 31-15,-7 0-15 0,0-1 1 16,-2 2-13-16,-1 4-1 16,-4 2 2-16,-3 2 0 15,0 0-12-15,-2 0 17 16,4 0-21-16,2 10 14 16,3 2-6-16,2 0 2 15,4 0-4-15,3 2 2 16,6-1-6-16,2 1 6 15,5 0-11-15,0-1 9 16,0 0-20-16,10-2-1 0,5-3 0 16,6-1 20-1,0-4-15-15,2-3 20 0,1 0-9 16,-3 0 20-16,-2 0-21 16,-1-1 20-16,-2-13-7 15,2 1 0-15,-5 1 2 16,-1 2 8-16,-4 2 5 15,-6 4 6-15,-2 2-8 16,0 2 0-16,0 0-10 16,0 0-11-16,0 0 5 15,5 0-5-15,4 9-62 16,6 10 65-16,6 3 1 16,-4 3 2-16,6-1-5 15,-5-4-33-15,-3-4 31 16,-1-4-10-16,-3-4 12 0,-3-4-6 15,-3-2 10 1,-1-2-5-16,1 0 5 0,-5 0 0 16,2 0 1-16,-2 0-5 15,0 2 12-15,0 0-16 16,0-2 7-16,0 2-34 16,-7 0-187-16</inkml:trace>
  <inkml:trace contextRef="#ctx0" brushRef="#br0" timeOffset="76598.02">4879 6439 302 0,'0'0'185'15,"0"0"-156"-15,0 0 14 0,0 0 4 16,0 0-24-16,0 0-11 16,0 0-12-16,0-18 0 15,0 18-2-15,0 0 6 16,0 0-11-16,0 0 13 16,0 0-16-16,0 0 20 15,0 0-11-15,0 0 3 16,0-3-2-16,0 3 2 15,0 0 1-15,0 0 9 16,0 0-9-16,0 0 9 16,0 0-10-16,0 0 9 15,0 0-10-15,0 0 11 0,0 0-4 16,0-1-3-16,0 1 5 16,0 0-9-16,0 0 5 15,0 0 0-15,0 0-12 16,0 0-1-16,11-3-20 15,14 2 10-15,8-2 16 16,3 2 1-16,-3 1-5 16,1 0 3-16,-5 0-21 15,-5 0 23-15,-6 0-20 16,-7 0 16-16,-2 4-28 16,-7 0-8-16,0 1-11 15,-2 4-56-15,0 1 64 16,-4-4-60-16</inkml:trace>
  <inkml:trace contextRef="#ctx0" brushRef="#br0" timeOffset="77294.53">5472 6168 433 0,'0'0'67'0,"0"0"-26"16,0 0-40-16,0 0-1 15,0 0 16-15,0 0 47 0,0-2-13 16,0 2-43-1,0 0-3-15,0 0 2 0,0 0-10 16,0 0 6-16,0 0-4 16,0 0-2-16,0 2-1 15,0 12 4-15,0 6 2 16,-12 4-5-16,1 0 10 16,1 0-12-16,0-2 5 15,1-4 0-15,1-2-4 16,3-5 5-16,5-6-1 15,0-1-12-15,0 0 8 16,0 2-10-16,0 1 13 16,0-6-12-16,5 1 10 15,6-2 1-15,5 0-4 0,1 0 8 16,5 0-1-16,3 0 0 16,-1 0 5-16,1 0-11 15,-3 0 7-15,-1 0-7 16,-6 0 12-16,1 0-12 15,-3 0 0-15,-5 0-11 16,0 0-3-16,-2 0-13 16,1 0 10-16,-5 0 1 15,0 0-23-15,0 0-46 16,-2 0-3-16</inkml:trace>
  <inkml:trace contextRef="#ctx0" brushRef="#br0" timeOffset="77649.33">5705 6152 363 0,'0'0'79'16,"0"0"-78"-16,0 0-1 16,0 0-4-16,0 0-14 0,0 0 18 15,0 30 0 1,-4-4 27-16,-5 6-7 0,-2 6 1 16,0 6-7-16,0 4-12 15,-1 4 4-15,-1-2-3 16,3-3-3-16,2-7 1 15,2-2-1-15,6-6 0 16,0-6-4-16,0-6-15 16,0-6-76-16,11-10-50 15</inkml:trace>
  <inkml:trace contextRef="#ctx0" brushRef="#br0" timeOffset="78250.07">6285 6110 407 0,'0'0'129'15,"0"0"-92"-15,0 0-14 0,0 0-19 16,0 0 16-16,0 0-18 16,-11 10 4-16,-14 16-12 15,-2 14 8-15,-4 6-8 16,2 6 12-16,2 0-13 15,3 1 11-15,11-10-8 16,8-3 4-16,5-3-2 16,0-5 0-16,18-4-3 15,6-6 0-15,5-4-46 16,3-10 24-16,-1-4-2 16,0-4 25-16,-2 0 5 15,0 0-1-15,-6-14 3 16,-4 4-3-16,-7-2 9 0,-4 2-8 15,-1-2 38-15,-5-2-17 16,-2 0-2-16,0 0-8 16,0-2 24-16,0 1-20 15,-11 2-2-15,-2 1-10 16,-3 4 2-16,1 4-9 16,-5 4 9-16,-1 0-12 15,-2 0-3-15,-4 12-11 16,0 10-34-16,4 4 9 15,8 0-50-15,1-2-58 16</inkml:trace>
  <inkml:trace contextRef="#ctx0" brushRef="#br0" timeOffset="78917.64">6657 6248 440 0,'0'0'38'0,"0"0"3"16,0 0 21-16,0 0-15 15,0 0-22-15,0 0-1 16,-17-16-17-16,13 16 1 16,-2 0-16-16,-7 10 10 15,-3 16-7-15,-3 6 5 16,2 2-3-16,11-1 3 15,6-1-1-15,0-2-1 16,0-5 0-16,6 0-5 16,11-3 4-16,4-2 0 15,4-4-19-15,2-2-2 0,2-4 3 16,0-6-5-16,-2-2 14 16,-3-2 10-16,0 0-2 15,-4 0 8-15,-4 0 2 16,-3-8-3-16,-2-4 18 15,-1-2 10-15,-2 0 6 16,-1-6-16-16,-1-2-8 16,2-5 3-16,0 2-9 15,-1-4 1-15,2 5-2 16,-4-2-1-16,-1 2-3 16,-4 0 2-16,0 4-1 15,0-2-2-15,0 2 2 16,-2 0-3-16,-16 2 0 0,-7 4-10 15,-4 6 7 1,-6 4-25-16,-5 4 2 0,-3 0-26 16,3 6-42-16,0 12 32 15,3 4-85-15</inkml:trace>
  <inkml:trace contextRef="#ctx0" brushRef="#br0" timeOffset="79634.35">5414 7006 539 0,'0'0'60'16,"0"0"-21"-16,0 0-18 16,0 0-17-16,0 0-8 15,0 0-5-15,15-48 8 0,18 34-6 16,10-2 3-16,10 2 1 16,5 4 0-16,10 2 1 15,3 0-15-15,11 0 15 16,7-2-17-16,4-2 15 15,4 0-24-15,-9 0 21 16,-7 2-15-16,-12 4 10 16,-11 3 8-16,-9 3-15 15,-5 0 17-15,-3 0 3 16,-8 0-9-16,1 0 16 16,-3 0-16-16,0 0 13 15,-4-12-6-15,-1-2 1 16,-4 0 0-16,-3 4-3 0,-6 6 7 15,-5 4-9-15,-5 0-52 16,-3-1-113-16</inkml:trace>
  <inkml:trace contextRef="#ctx0" brushRef="#br0" timeOffset="80569.14">9310 4261 403 0,'0'0'10'16,"0"0"30"-16,0 0-33 15,0 0 1-15,0 0-3 16,0 0-5-16,-52 0-1 16,56 0-16-16,17 0 9 15,16 0 8-15,11 0 0 16,17-12 1-16,9-2 9 0,10-6-7 15,7-4 5-15,3-3-8 16,-1-2 38-16,2-1-34 16,-5-1 3-16,-5 3-4 15,-4 0 21-15,-12 4 12 16,-11 4-34-16,-5 2-2 16,-8 2 3-16,-8 2 10 15,-3 2-10-15,-5 2 3 16,-7 2 0-16,-2-2-2 15,-4 2-2-15,0 0 6 16,-3 4-8-16,-2 2 3 16,-2 2-7-16,-5 0-6 0,-2 0-25 15,-2 0-35 1,0 0 37-16,0 0-19 0,0 0-44 16,0 4 71-16,0-2-15 15</inkml:trace>
  <inkml:trace contextRef="#ctx0" brushRef="#br0" timeOffset="83289.48">11529 2984 472 0,'0'0'67'0,"0"0"-29"15,0 0-11-15,0 0-7 16,0 0 20-16,0 0-8 16,-31-35-12-16,31 35-10 15,0 0-10-15,0 0 0 0,0 0-24 16,0 0 14-16,12 8 5 16,10 5 5-16,2 1-5 15,3 0 4-15,2 2-1 16,-4 0 4-16,0-2-4 15,-4-1 2-15,2 0-6 16,-3-1-14-16,-3 0-12 16,2 0-36-16,-4 2-7 15,-4-4-66-15,-2-6-196 16</inkml:trace>
  <inkml:trace contextRef="#ctx0" brushRef="#br0" timeOffset="83565.47">11710 2903 440 0,'0'0'40'0,"0"0"-38"16,0 0-2-16,-120 56-3 16,78-21 2-16,2 3-3 0,1 2 0 15,8 2 8 1,9-4-10-16,8-4 5 0,14-8-26 16,0-12-96-16</inkml:trace>
  <inkml:trace contextRef="#ctx0" brushRef="#br0" timeOffset="83956.59">12223 2588 548 0,'0'0'10'0,"0"0"34"15,0 0-28-15,0 0-2 16,0 0-14-16,0 0 0 16,-45 3-1-16,9 30-2 15,3 7-4-15,4 1 9 16,7-3-7-16,4 0 0 15,9 0 3-15,7 2-1 16,2 0-1-16,0 0 0 16,22-2 1-16,13-8 2 15,4-5-33-15,7-9 21 0,-3-10-15 16,1-6-8-16,-4 0 14 16,-7 0 5-16,-6-8-45 15,-11-8-43-15</inkml:trace>
  <inkml:trace contextRef="#ctx0" brushRef="#br0" timeOffset="84226.42">12223 2783 216 0,'0'0'111'0,"0"0"-106"15,0 0 0-15,122-22 20 16,-80 8 26-16,1 0-19 16,-5 0-23-16,0-2-9 15,-9 4-15-15,-7 0-3 16,-9-3-121-16,-13 4-143 15</inkml:trace>
  <inkml:trace contextRef="#ctx0" brushRef="#br0" timeOffset="84423.22">12327 2472 131 0,'0'0'425'16,"0"0"-411"-16,0 0-14 16,0 0-78-16,147-54 58 15,-78 44 8-15,-6 6-67 16,-10 2-42-16</inkml:trace>
  <inkml:trace contextRef="#ctx0" brushRef="#br0" timeOffset="84757.45">13007 2400 487 0,'0'0'49'15,"0"0"25"-15,0 0-49 16,0 0 20-16,0 0-8 15,0 0-22-15,-42-10-15 16,4 32-5-16,-7 16 1 0,-1 6 2 16,1 4-3-1,11 1 10-15,9-3-10 0,17-4 0 16,8-2-3-16,0-2 0 16,6-8-17-16,25-6 0 15,10-6-10-15,1-6 29 16,10-10-18-16,1-2 17 15,9 0-32-15,8-20-9 16,3-6-107-16,3-10 10 16</inkml:trace>
  <inkml:trace contextRef="#ctx0" brushRef="#br0" timeOffset="85141.21">13760 2286 440 0,'0'0'26'16,"0"0"77"-16,0 0-40 16,0 0-42-16,0 0-9 15,0 0-6-15,-134-24-6 16,83 44 0-16,2 5 0 16,9 4 0-16,9 3-2 15,11 2-2-15,9-2 2 16,11 2-15-16,0-1-6 15,11-4 3-15,15 1-10 16,6-6 8-16,-1 1 2 16,-4-6 15-16,-3 2 1 15,-9-3 3-15,-3-3 2 0,-3 0-8 16,-7-1 8-16,-2-4-6 16,0 2 10-16,0-2 0 15,-23 2 41-15,-6 4 17 16,-10 0-27-16,-3 4-35 15,-6 0 10-15,2 0-10 16,5 0-2-16,4-2-101 16,10-8-103-16</inkml:trace>
  <inkml:trace contextRef="#ctx0" brushRef="#br0" timeOffset="88728.51">7562 9481 320 0,'0'0'115'15,"0"0"-98"-15,0 0-17 16,0 0-9-16,0 0 9 15,0 0-8-15,0 0 3 16,-7 0 10-16,7 0 15 16,0 0-9-16,0 0 1 15,0 0-12-15,13 0 2 16,12-2 17-16,11-10-18 16,4-1 18-16,4 3-19 15,-4 2 1-15,-4 4-1 16,-9 4-1-16,-6 0-16 0,-5 0 0 15,-7 0 2 1,-1 3 4-16,-6 8 7 0,-2 1 8 16,0 5-8-16,0 2 7 15,-12 8-3-15,-5 1 0 16,-4 2 0-16,-1 6 0 16,2 2 0-16,-2 2 0 15,1 0-24-15,4-4-32 16,1-4 2-16,3-8-59 15</inkml:trace>
  <inkml:trace contextRef="#ctx0" brushRef="#br0" timeOffset="88988.25">7681 10501 722 0,'0'0'70'16,"0"0"-66"-16,0 0-4 15,0 0-33-15,0 0 0 16,0 0 0-16,41-22-1 15,-26 14-131-15,-5-4-333 0</inkml:trace>
  <inkml:trace contextRef="#ctx0" brushRef="#br0" timeOffset="97471.48">11124 8596 113 0,'0'0'29'0,"0"0"40"16,0 0-6-16,0 0 14 15,0 0-11-15,0 0-14 16,134-64-2-16,-112 56-37 16,-2 2 21-16,7 2-33 15,-4 2-2-15,5 2 11 16,1 0-13-16,0 0 6 0,6-2-6 16,0 0 3-16,-2 0 0 15,0 2-1-15,-6 0-1 16,-3 0-1-16,-4 0-6 15,-9 0 3-15,-3 0 2 16,-8 0 2-16,0 0 4 16,0 0 29-16,0 0 40 15,-10 0-48-15,-12 0-23 16,-9 0 4-16,-5 0-7 16,-11 0 9-16,-6 0 10 15,-10 2-5-15,-5 0 20 16,1-2-16-16,7 0 7 15,8 0-3-15,14 0-19 0,16 0 27 16,9 0-24-16,9 0-3 16,4 0 1-16,0 0-2 15,0 0-43-15,0 0-15 16,17 0 47-16,3 0 0 16,3 0 12-16,-2 0-20 15,0 0 20-15,-3 2-15 16,-3 2 13-16,1 0-14 15,-5-2 14-15,-2 0-11 16,-3-2-3-16,-4 2 2 16,-2 2 4-16,0-4 10 15,0 4 0-15,-2 2 56 0,-22 4-39 16,-9 4-14-16,-8 2-3 16,1-1-2-16,9-6-26 15,9-3-31-15,9-6-32 16,6 0-247-16</inkml:trace>
  <inkml:trace contextRef="#ctx0" brushRef="#br0" timeOffset="99741.47">8604 8600 515 0,'0'0'81'0,"0"0"-29"16,0 0-19-16,0 0-21 15,0 0 5-15,0 0-17 16,0 0-4-16,0-20 1 16,14 18 0-16,1 0-5 15,3 2 12-15,3-2-8 0,-2 2 4 16,1 0-2-16,3 0 1 16,-2 0 1-16,4 0-1 15,-4 0-1-15,-2 0 2 16,1 0-50-16,1 2-34 15,-6-2-38-15,-3 0-149 16</inkml:trace>
  <inkml:trace contextRef="#ctx0" brushRef="#br0" timeOffset="100514.57">9289 8392 388 0,'0'0'65'15,"0"0"-65"-15,0 0 32 16,0 0-25-16,0 0 56 16,0 0-30-16,-66-2-1 0,55 2-28 15,1 10 3-15,-2 6-7 16,-3 4 1-1,1 4-5-15,-3 4 8 0,3 4-14 16,3 0 18-16,2 0-16 16,5 1 9-16,2-4-6 15,2 0 5-15,0-1-1 16,6-5-3-16,9 0-3 16,6-7 4-16,-1-2-24 15,4-10 19-15,1-4-7 16,1 0 14-16,3-4 2 15,-2-14 6-15,-2 0-7 16,-6-3 5-16,0 2 12 16,-9-8-12-16,0 0 26 15,-3-4-24-15,-3 1 12 0,-4 0-15 16,0 2 5-16,0 0-9 16,0-2 2-16,-14 0-3 15,-3 0 6-15,-6 6-10 16,1 4 12-16,4 3-14 15,2 9-10-15,8 3-3 16,3 5-47-16,5 0-33 16,0 0-122-16</inkml:trace>
  <inkml:trace contextRef="#ctx0" brushRef="#br0" timeOffset="100951.26">9567 8757 172 0,'0'0'234'16,"0"0"-216"-16,0 0-18 16,0 0-2-16,-87 102-4 15,73-72 10-15,3-2-10 16,3-2 12-16,3-4-12 16,5-6 2-16,0-8-72 0,0-5-82 15</inkml:trace>
  <inkml:trace contextRef="#ctx0" brushRef="#br0" timeOffset="101709.64">9943 8274 358 0,'0'0'143'0,"0"0"-125"15,0 0 2-15,0 0-11 16,0 0 9-16,0 0-11 16,-51 19 6-16,26 3-12 15,1 5 7-15,-5 5-3 16,3 6-4-16,1 0 2 16,4 2 3-16,9-2-12 15,3-4 15-15,7 2-18 16,2-3 11-16,0-4-2 15,2-4 0-15,13-3-19 16,5-4-21-16,0-4 11 16,0-4 23-16,1-8-6 15,0-2 5-15,2 0 6 16,-5 0-3-16,5-12 8 0,-6-2-2 16,1-3 6-16,-5 4-1 15,-4 0 11-15,-2 3-6 16,-5-2 38-16,-2 5-22 15,0-1 17-15,0-1-37 16,-7 4 7-16,-8 0-13 16,-8 5 3-16,-4 0-10 15,-6 0 14-15,2 10-20 16,0 8 18-16,6 3-18 16,12-3-14-16,9-3-54 15,4-5-40-15,0-7-95 16</inkml:trace>
  <inkml:trace contextRef="#ctx0" brushRef="#br0" timeOffset="102977.34">10353 8300 217 0,'0'0'101'0,"0"0"-68"16,0 0 37-16,0 0-19 16,0 0-31-16,0 0-12 15,-67 6 5-15,47 3 1 16,3-2 4-16,3-4-2 15,5 1 8-15,5-1-16 16,2-2-4-16,2 4-8 16,0-1-7-16,0 0-5 15,8-3-3-15,13 3 13 0,6-1-3 16,2-3 1-16,2 2 0 16,-2 2-9-16,-5 1 7 15,-2 4-33-15,-6 3 17 16,-3 2-13-16,-4 2 21 15,-3 0 14-15,0 4 3 16,-6 0 1-16,0 4 0 16,0 2-3-16,0-4 7 15,0 2-10-15,0-4 10 16,0-4-5-16,0 0 2 16,0-1 0-16,-6-4-1 15,0-3 1-15,-3 5 11 0,-2-5 11 16,-5-1 4-16,1 0-9 15,-3-3 6-15,-5 2 11 16,2-2-21-16,-4-4-11 16,3 0 11-16,-3 0 6 15,3 0-15-15,4 0 2 16,2-10 1-16,7-1-8 16,3 0 1-16,2-6-2 15,1 1-47-15,3 0-40 16,0-2-15-16,0 0-53 15</inkml:trace>
  <inkml:trace contextRef="#ctx0" brushRef="#br0" timeOffset="103425.8">10322 8292 223 0,'0'0'200'0,"0"0"-154"15,0 0-19-15,0 0-27 16,0 0 0-16,0 0-2 15,14-14 1-15,-3 14-4 16,4-3 10-16,5 3-15 0,1 0 19 16,0-1-16-1,4 1 7-15,-3 0-20 0,1 0-81 16,-4 0-11-16</inkml:trace>
  <inkml:trace contextRef="#ctx0" brushRef="#br0" timeOffset="103995.33">10672 8350 382 0,'0'0'116'15,"0"0"-108"-15,0 0 22 16,0 0-1-16,0 0-4 16,0 0-19-16,-53 51-2 15,39-28-4-15,-1 5 7 16,3 4-7-16,3-2 0 15,7 2-3-15,2 0 6 16,0 0-6-16,0-2 7 16,20-3-13-16,5-5 12 0,1-4-6 15,1-7-7 1,-2-3-5-16,-1-1-1 0,1-5 11 16,-6-2 1-16,4 0 8 15,-3-2-6-15,0-16 10 16,0-8 6-16,1-5 7 15,-4-5-4-15,-3 2 17 16,-3-6-17-16,-3 2 6 16,0-6-23-16,-6 0 7 15,-2 4 3-15,0 1-4 16,0 3-5-16,-5 7 13 16,-8 4-12-16,-2 3-1 15,-2 6-1-15,-1 6-8 16,-1 8-21-16,-8 2-53 15,-2 0-25-15,0 18-62 0,-4 0-77 16</inkml:trace>
  <inkml:trace contextRef="#ctx0" brushRef="#br0" timeOffset="108600.29">9526 8775 285 0,'0'0'53'16,"0"0"-3"-16,0 0-1 15,0 0-16-15,0 0-23 16,0 0-2-16,0 0-5 15,-37 0-6-15,32 0 3 16,3 0-8-16,-2 10-2 16,-3 0 2-16,4-6 6 15,3-2-52-15,0-2 11 16,0 0 27-16,0 0 16 16,0-2 38-16,3-10 3 0,4-2-21 15,-3-2 19 1,-2 2-15-16,-2 0-12 15,0 2 57-15,0-1-57 0,-4 2 4 16,-8 0-13-16,-3-3 11 16,-1 4 4-16,-1 6-12 15,-4 0-2-15,-1 4 0 16,0 0-8-16,0 0 8 16,4 4-13-16,5 5 11 15,2-4-4-15,7-1-3 16,0-1-12-16,4-2-36 15,0 1-34-15,0-2 73 16,12 0 2-16,5 0 5 16,2 0 13-16,-4-11-7 15,-1-7 1-15,-6 4 0 0,-6-4 5 16,-2 3 0-16,0 5 6 16,0-2-9-16,0 0 6 15,-6-4-6-15,-5 0 4 16,-3 4-2-16,-1 4 10 15,-1 2 10-15,3 2-13 16,-1 4-5-16,8 0 1 16,-3 0-13-16,5 0 7 15,0 2-2-15,0 14-11 16,4 0-7-16,0 0-4 16,0-2 13-16,8-2-1 15,7 1-13-15,1-4 6 16,-1 0 3-16,1-2 13 0,-3-5-3 15,3 0 3-15,-1-2 0 16,-3 0 2-16,1 0 0 16,-2-11 3-16,-2-4 6 15,0-1 1-15,-5 0-3 16,-4 2-4-16,0-2 8 16,0 0-6-16,0 2 1 15,0 0 7-15,-6 4 12 16,-6 0 13-16,-5 2-26 15,1 6-3-15,1 2 1 16,-1 0-20-16,1 0 10 16,-2 24-3-16,2 8-20 0,-1 8 5 15,8 2 2 1,1 0 12-16,7-2-4 0,0-1 1 16,0-2-9-16,7-2-23 15,9-7 38-15,-1-6-38 16,7-6 23-16,1-8-29 15,-4-8 32-15,4 0 12 16,-1-6 1-16,-2-12 16 16,-4-2 21-16,-3 4 12 15,-4-4-25-15,-4 2 18 16,-5 0-30-16,0 0 11 16,0-2 21-16,0 2-28 0,-10 1-9 15,-3 3-4 1,-5 4 29-16,-1 5-29 0,-2 1-2 15,3 4 5-15,-4 0-9 16,0 4 3-16,7 15-6 16,1 3 4-16,9 5-6 15,5 1-34-15,0-2-19 16,5-2 51-16,17-4-12 16,5-2-2-16,7-6-25 15,-1-10 1-15,0-2 19 16,1 0 13-16,-3-10 14 15,-4-6 2-15,-10 0 9 16,-3-2 8-16,-8 0 61 16,-1-2-27-16,-5 0-37 15,0-1-4-15,0-1-3 0,0 3 16 16,-11-2-17-16,-10 3 40 16,0 4-36-16,-4 4 8 15,-4 2-16-15,4 8 3 16,-1 0-5-16,1 0-4 15,3 12 3-15,2 8-8 16,9 1 3-16,6-6-24 16,5 2-4-16,0-8-4 15,0 0 17-15,14-4-12 16,3-2 23-16,-1-3 0 16,2 0 8-16,-3 0-1 15,1 0 6-15,-3-7-1 16,-2-3 1-16,1-2 33 0,-6-2-29 15,-1 3 19-15,-3-2-22 16,-2 1 10-16,0-2 16 16,0 2-28-16,0 0 15 15,-13 4 5-15,-1 4 12 16,-3-2-32-16,-4 6-2 16,-1 0 1-16,-5 0-2 15,3 12-4-15,0 4 5 16,1 4 0-16,4 0-4 15,5-2-3-15,7-1 3 16,3-7 2-16,4-2-23 16,0-5-16-16,0 0 4 0,2-3 24 15,13 0 3-15,3 0 8 16,5-17-3-16,-2-1 10 16,-2-1-9-16,-6-2 11 15,-6 3-8-15,-5 4 6 16,-2 0-4-16,0 2 3 15,0-2-4-15,-5 4 10 16,-6 2-5-16,-4 2 3 16,-3 2-1-16,0 4-4 15,-2 0 2-15,0 0 3 16,-1 0-6-16,4 0-2 16,3 0 0-16,8 0 0 15,4 4-4-15,2 0 0 16,0 0-5-16,0 2-18 15,0-2 14-15,6 0-17 0,6-2 17 16,-1-2 1-16,-3 0 4 16,-2 0 6-16,-4 0 4 15,-2 0 18-15,0 0 9 16,0-2-2-16,0-4-16 16,0 0 7-16,0-2-15 15,0 0 7-15,0 0-10 16,-6-2 1-16,0 0 5 15,-3-2-5-15,-1 0 14 16,-7-4-14-16,-3 0 9 16,1 2-8-16,0 6 12 15,6 2 14-15,2 4-23 0,6 2-5 16,1 0-6-16,4 20-1 16,0 10-24-16,0 2 28 15,4 0-35-15,19-4 28 16,4-4-19-16,4-6 6 15,-2-4-45-15,0-6 25 16,-4-4 25-16,-6-2-14 16,-5-2 31-16,-5 0 1 15,-7 0-2-15,-2 0 4 16,0 0 76-16,0 0-20 16,0-7-39-16,0-2 4 15,-11 1-6-15,-5 2-5 16,-1 0-8-16,1 2 3 0,-3 4-2 15,4 0 10 1,2 0-12-16,-1 0 3 0,4 4-6 16,3 14-3-16,7 2 1 15,0 3-9-15,0-5-5 16,11-3-21-16,14-4 19 16,4-7-26-16,4-4 22 15,3 0-2-15,-5 0-7 16,-4-7 24-16,-6-4-18 15,-7-4 25-15,-3 0 0 16,-7-2 13-16,-4-5 3 16,0 2 27-16,0 0 3 0,-11 2-1 15,-7 0-21 1,-1 2-4-16,-4 6-11 0,1 0-3 16,0 6 1-16,4 2-5 15,3 2 4-15,1 0-3 16,5 8-6-16,3 16-3 15,0 2 1-15,6 4-13 16,0-2-14-16,0 0 1 16,12-3-12-16,1-6 1 15,1-2 16-15,-1-7 0 16,-1-2-11-16,-6-4 23 16,-1-4 4-16,-3 0 3 15,0 0 7-15,2 0 37 16,-2 0 34-16,3-12-45 15,0-2 5-15,-5 1 2 0,0 4-11 16,0 0-14-16,0 4-2 16,-10 1 2-16,0 1-8 15,-7 3 0-15,2 0 0 16,-3 12-5-16,5 12 2 16,1 2-1-16,8 2 2 15,4 1-35-15,0-3-46 16,10-4 51-16,11-2-44 15</inkml:trace>
  <inkml:trace contextRef="#ctx0" brushRef="#br0" timeOffset="108818.24">9431 8843 407 0,'0'0'46'0,"0"0"-40"16,0 0-12-16,0 0 6 16,0 0-4-16,0 0-5 15,-42 70 6-15,42-58-36 16,0 0-8-16,15-2 3 16,5 0-40-16,1 0-42 15</inkml:trace>
  <inkml:trace contextRef="#ctx0" brushRef="#br0" timeOffset="109000.68">9431 8843 312 0,'118'140'31'16,"-129"-140"-16"-16,4 0 24 16,5 0-1-16,2 0-38 15,0 2-18-15,0 6-41 16,2 2 18-16,16-2-15 15,0 0-4-15,-1 1-27 16,0-5-18-16</inkml:trace>
  <inkml:trace contextRef="#ctx0" brushRef="#br0" timeOffset="109161.61">9680 9015 95 0,'0'0'56'16,"0"0"34"-16,0 0-32 15,0 0-11-15,0 0-29 16,0 0-11-16,-46-14-7 15,23 14 0-15,1 0-1 16,7 0 2-16,1 0-3 16,5 2 4-16,9 1-7 15,0-3-48-15,0 0-230 16</inkml:trace>
  <inkml:trace contextRef="#ctx0" brushRef="#br0" timeOffset="109408.4">9478 8988 321 0,'0'0'24'16,"0"0"-5"-16,0 0-9 15,0 0-10-15,0 0-4 16,0 0-8-16,11-33 12 15,-9 31-14-15,0 0-10 16,-2 0 8-16,0-4 13 16,0 0-34-16,0 0-5 15,0-4 15-15,0-4-157 0</inkml:trace>
  <inkml:trace contextRef="#ctx0" brushRef="#br0" timeOffset="109657.28">9335 8704 118 0,'0'0'0'15,"0"0"-82"-15</inkml:trace>
  <inkml:trace contextRef="#ctx0" brushRef="#br0" timeOffset="111695.57">8631 8542 289 0,'0'0'99'0,"0"0"-57"15,0 0 8-15,0 0-22 16,0 0 13-16,0 0 7 15,0-16-34-15,0 16 12 16,0 0-20-16,0 0 10 16,0 0-10-16,0 0 4 15,0 0-7-15,0 0-6 16,0 0 5-16,0 0-4 16,0 0 2-16,0 0-12 0,0 0 2 15,0 0-34-15,0 0 12 16,0 0-9-1,0 0 40-15,9 0-6 0,4 0 7 16,2 0-1-16,4 0 3 16,3 2-7-16,-2 4 10 15,2-2-12-15,1 2 12 16,-3-4-13-16,-3 2 9 16,-3-2-1-16,-5-2 0 15,-5 0-1-15,-2 0-2 16,-2 0 6-16,0 0 6 15,0 0 28-15,0 0-6 16,3 0-28-16,-3 0 0 16,0 0-3-16,2 0-1 15,4 0-7-15,4-4-13 0,-4 0 3 16,1 4-21-16,-5 0 2 16,-2 0-109-16,0 0-100 15</inkml:trace>
  <inkml:trace contextRef="#ctx0" brushRef="#br0" timeOffset="118820.4">12189 6752 424 0,'0'0'50'16,"0"0"-48"-16,0 0-4 15,0 0 3-15,0 0-7 16,0 0 6-16,0 0-4 16,0 0 0-16,0-5 4 15,0 5-1-15,0-2 2 16,0 2-3-16,0 0 6 15,0 0-1-15,0 0 3 16,0 0 11-16,0 0-13 16,0 0 15-16,0 0-12 0,0 0 0 15,0 0-7 1,0 0 6-16,0 0-14 0,0 0 16 16,0 0-15-16,0 8 16 15,0 10-14-15,-13 4 7 16,0 3-2-16,0-1 0 15,1 2 0-15,3 2-5 16,-3 0 13-16,6 2-14 16,0 0 13-16,3-2-14 15,1 0 14-15,2 0-13 16,0-1 6-16,0 0 0 16,0 1 0-16,0 4 3 15,0 7-10-15,0 3 17 16,-2 2-14-16,-4 2 12 15,-2-4-13-15,2-2 9 0,1-4-8 16,1-5 4-16,0-5 0 16,-1-1-2-16,0-4 6 15,1-2-9-15,2-2 13 16,-1-3-15-16,3 0 13 16,-2 0-10-16,2 2 5 15,-2 0-1-15,2 2 0 16,-2-2 3-16,0 2-7 15,2-2 8-15,-2-2-7 16,0-2 8-16,2 0 3 16,-3-4-7-16,1 0 3 15,2 0-4-15,0 0 8 0,-2 4 7 16,-1-1-14-16,1 2 14 16,-3 3-13-16,1 2 11 15,2 0-11-15,-2 3 5 16,2-2-7-16,-1-1-1 15,3 0 0-15,0-1 2 16,-2-3-1-16,0-2 7 16,0 0-11-16,2-4 10 15,-3 2-10-15,3 2 8 16,-2 2 0-16,-1 0-4 16,1 4 0-16,-2 0 2 15,2 4 0-15,-2-2-4 16,-1 2 8-16,1 0-10 0,1-1 9 15,1-6-7-15,2 2 2 16,-3-8-1-16,3 1-1 16,0 3 4-16,0-1-6 15,0-2 12-15,0-2-16 16,0-1 19-16,0 1-21 16,0 1 14-16,0-4-4 15,0 4 0-15,0-5 2 16,0 0-2-16,0 2 1 15,0-4-3-15,0 6 8 16,0-5-9-16,0 4 12 16,0-3-15-16,0-2 6 0,0 0-1 15,-2-2-26 1,2 2-20-16,0-2-4 0,0 0-11 16,-2 0-34-16,-2 0-43 15</inkml:trace>
  <inkml:trace contextRef="#ctx0" brushRef="#br0" timeOffset="119529.62">11695 8199 289 0,'0'0'89'16,"0"0"-21"-16,0 0-20 16,0 0-18-16,0 0 26 15,0 0-27-15,2-12-2 16,-2 12-7-16,0 0-19 0,0 0-2 16,0 0 2-16,0 0-5 15,2 14 7-15,3 10-9 16,1 7 12-16,0 1-6 15,6 2 0-15,-1 2 2 16,3-2-9-16,-3 0 18 16,-1-4-18-16,0-4 16 15,-1-4-16-15,-1-4 12 16,1-4-8-16,-2-2 3 16,2 0 0-16,-2-2-2 15,-1 0 5-15,1-2-8 16,2-1 15-16,2-4-20 0,3 1 20 15,1-2-13 1,5-2 5-16,3 0-2 0,1 0 0 16,0-6 2-16,3-8-4 15,4-8 10-15,-2-4-13 16,7-8 12-16,-1-2-12 16,2 0 14-16,-6 0-15 15,-5 2 6-15,-4 6 0 16,-5 6-3-16,-11 8 1 15,-4 3-7-15,-2 4 16 16,0 3-15-16,0 1-19 16,-2 3-28-16,-14 0-20 15,-6 0-87-15</inkml:trace>
  <inkml:trace contextRef="#ctx0" brushRef="#br0" timeOffset="120748.57">11184 8544 427 0,'0'0'51'15,"0"0"-26"-15,0 0-6 16,0 0 26-16,0 0-16 15,0 0-14-15,-2-6-9 0,2 4-12 16,0 0 6-16,0 0-7 16,0-2 5-16,20-2 4 15,2 2-9-15,5 0 17 16,6 0-20-16,6 2 15 16,3-2-8-16,2 2 4 15,-1 0-2-15,-3 2-1 16,-7 0-21-16,-2 0 7 15,-6 0-20-15,-7 0 34 16,-3 0-9-16,-4 0 10 16,-1 2-4-16,-4-2 4 15,-2 0 0-15,3 0 1 16,-3 0-2-16,2 0 6 0,-4 2-9 16,0 0 10-1,2-2-10-15,-4 0 9 0,2 0-8 16,-2 0 4-16,0 0-5 15,0 2-7-15,0 2-109 16,0 0 37-16</inkml:trace>
  <inkml:trace contextRef="#ctx0" brushRef="#br0" timeOffset="127054.52">7477 6418 282 0,'0'0'82'16,"0"0"-56"-16,0 0-24 15,0 0-4-15,0 0 4 16,0 0 7-16,0 0 17 15,0 0-5-15,0 0-20 0,0 0 15 16,0 0-6-16,0 0 20 16,0 0-17-16,0 0-11 15,0 0-4-15,0 0 8 16,0 0-14-16,0 0 10 16,0 0-7-16,4 0 4 15,3 0 1-15,5 0 6 16,5-1-6-16,3-3 2 15,2 1 4-15,5 3 2 16,2-1-3-16,4 1-9 16,8 0 14-16,5-2-19 15,6 2 12-15,-2-4-3 0,0 1 2 16,-1-1 3-16,4-1-10 16,3-1 10-16,4-2-6 15,0-1 9-15,0 4-10 16,-4-2 4-16,0 5-4 15,-5 0-3-15,-4 2 5 16,-5 0 0-16,-3 0-1 16,-4 0-3-16,1 4 8 15,1-1-11-15,1-3 15 16,5 0-13-16,1 0 5 16,3 0 0-16,-3 0-1 15,-6-5 6-15,-5 5-10 16,-8 0 3-16,-7 0-1 0,-9 0-10 15,-3 0 12-15,-6 0-7 16,0 0 7-16,0 0-2 16,0 0 3-16,0 0 19 15,0 0-8-15,0 0 17 16,0 0-27-16,0 0 19 16,0 0-20-16,-2 0 5 15,-8 0-5-15,-2 2 0 16,3-2 0-16,0 3 3 15,3-3-7-15,-4 1 11 16,4 2-17-16,-5-3 2 16,-1 1-6-16,2 3-14 0,-1-2-38 15,3-2 35 1,6 0-75-16,0 0-86 0</inkml:trace>
  <inkml:trace contextRef="#ctx0" brushRef="#br0" timeOffset="127699.64">8822 6198 375 0,'0'0'38'16,"0"0"-4"-16,0 0 21 16,0 0-3-16,0 0 21 15,0 0-23-15,-24-22-30 0,24 22-20 16,0 0-4-16,0 0-2 16,0 0-14-16,9 0 13 15,6 0 14-15,6 8-14 16,1 2 10-16,3 2-6 15,-1-2 3-15,2 4 0 16,-1 2-1-16,-2 2-2 16,-4 2-3-16,-3 5 12 15,-5-4-13-15,-4 1 13 16,-4-2-11-16,-3-1 6 16,0-6-1-16,0 0 2 15,0-1 0-15,-12 0 1 16,-5 4 2-16,-4-5-10 0,-1 4 13 15,-2-5-10 1,-3 2 7-16,-2-2-5 0,0 0 2 16,4-2-2-16,5-2 0 15,9-2 4-15,7-4-9 16,4 2 4-16,0 0-25 16,0 0-143-16,0 2 42 15,11 0-45-15</inkml:trace>
  <inkml:trace contextRef="#ctx0" brushRef="#br0" timeOffset="131827.7">11367 8484 323 0,'0'0'56'0,"0"0"-56"15,0 0-1-15,0 0-7 16,0 0 16-16,0 0-15 16,0 0 14-16,110-18-8 15,-95 16 5-15,3 2-4 16,-5 0 1-16,1 0 2 15,1 0-6-15,3 0 6 16,-1 0-6-16,4 0 12 16,-1 0-12-16,4 0 7 0,3 0-5 15,0 0 2 1,2 0-1-16,0 0 0 0,0 0 6 16,-5 0-12-16,1 0 3 15,-5 0 1-15,-2 0-22 16,-3 0 11-16,-5 0 6 15,-2 2 2-15,-1-2 4 16,-3 0 1-16,0 0-5 16,1 2 10-16,0 0-11 15,-1 0 12-15,3 2-12 16,-1 0-4-16,-2 4-17 16,-1-4-28-16,-1 0-2 15,-2 2-11-15,0-4 68 16,0 0 10-16,0 0 21 15,-11 0 9-15,-4 0 1 0,-8 0 6 16,-1 0-19-16,-8-2-7 16,-1 4-15-16,-5-2 1 15,-2 2-6-15,-2-2 4 16,2 0-9-16,4 0 12 16,7-2-16-16,5 0-28 15,10 0-194-15</inkml:trace>
  <inkml:trace contextRef="#ctx0" brushRef="#br0" timeOffset="134077.57">11363 6665 170 0,'0'0'87'16,"0"0"-49"-16,0 0-5 15,0 0 52-15,0 0-25 0,0 0-18 16,0 0-32-16,0-6-3 16,-2 4-3-16,2 2-2 15,0 0-2-15,0 0 7 16,0 0-17-16,0 0-18 16,0 0-32-16,0 10-108 15,-7 2-81-15</inkml:trace>
  <inkml:trace contextRef="#ctx0" brushRef="#br0" timeOffset="134262.37">11363 6665 241 0,'33'22'0'0,"-6"-22"-44"16,6 0-42-16</inkml:trace>
  <inkml:trace contextRef="#ctx0" brushRef="#br0" timeOffset="134446.26">11842 6645 57 0,'0'0'16'0,"0"0"-10"16,0 0-1-16,0 0-2 16,113-6-3-16,-86 0-34 15</inkml:trace>
  <inkml:trace contextRef="#ctx0" brushRef="#br0" timeOffset="134629.67">12240 6621 235 0,'0'0'47'0,"0"0"-43"16,0 0 11-16,0 0-14 15,0 0-2-15,141-2-11 16,-116 2-96-16</inkml:trace>
  <inkml:trace contextRef="#ctx0" brushRef="#br0" timeOffset="134789.5">12635 6623 50 0,'0'0'53'0,"0"0"-53"0,0 0 0 16,0 0 0-16,0 0 35 16,0 0-35-16,124 4-12 15,-101-2-19-15,-3 0-64 16</inkml:trace>
  <inkml:trace contextRef="#ctx0" brushRef="#br0" timeOffset="137835.56">8874 8554 159 0,'0'0'0'16,"0"0"-25"-16,0 0 23 15,0 0 0-15,0 0-10 16,0 0 6-16,122-22 3 16,-113 20-9-16,-4-2 12 15,-5 4 0-15,0 0 56 16,0-2 72-16,0 2-21 15,0-2-37-15,-5 0-33 0,-8-2-36 16,-5 2 3-16,1 2-5 16,-6 0 1-16,0 0 0 15,2 0-1-15,-4 0 3 16,5 0-7-16,2 0 12 16,9 0-14-16,7 0 4 15,2 0-10-15,0-6-162 16</inkml:trace>
  <inkml:trace contextRef="#ctx0" brushRef="#br0" timeOffset="140686.26">12327 7347 294 0,'0'0'109'0,"0"0"-49"16,0 0-23-16,0 0 25 15,0 0 17-15,0 0-36 16,0 0-12-16,-9-12-17 15,9 10-12-15,0 2-2 16,0-2 3-16,0 2-13 16,0 0 19-16,0 0-18 15,0 0 11-15,0 0-4 0,0-4-3 16,9-2 5-16,3 2-2 16,-1 4-9-16,-3 0 9 15,2 0-23-15,-4 0 9 16,3 0-9-16,-5 2 0 15,1 8-2-15,0 2 15 16,-1 6 6-16,1 2 0 16,-3 4 4-16,-2 2 1 15,0-2-4-15,0 0-7 16,0-2 11-16,0-4-11 16,-5 0 11-16,-1-3-1 15,-2-5 2-15,4-2-1 16,2-6 3-16,0 0-5 0,2 0 7 15,0-2-10-15,0 0 16 16,0 0-10-16,0 0 8 16,0 0 0-16,0 0 0 15,0 0 13-15,0-6-8 16,0-6-8-16,4-2-7 16,5-3 6-16,0-2 1 15,7-4-4-15,2-1-2 16,1-2 0-16,2 2-27 15,-1 4 14-15,-3 4 11 16,-3 2 2-16,-3 6-7 16,-7 4 1-16,1 2 9 0,-2 0-6 15,-3 2 0 1,0 0-2-16,0 0 2 0,0 0-13 16,0 4 12-16,0 14 5 15,0 6-6-15,0 2 12 16,0-2-10-16,-3 0 5 15,-2-2-1-15,3 0 0 16,-2 0 0-16,2 1-3 16,-3-3 7-16,-1-2-9 15,2-2 2-15,0-2 2 16,4-4-93-16,0-8-35 16</inkml:trace>
  <inkml:trace contextRef="#ctx0" brushRef="#br0" timeOffset="143840.25">12826 7615 249 0,'0'0'62'16,"0"0"-36"-16,0 0 26 16,0 0 8-16,0 0-8 15,0 0-33-15,0 7 31 16,0-7-26-16,-4 0 9 15,-1 0-22-15,-1 0-10 16,-1 0 26-16,3 0-24 16,-1 0 21-16,1 0-21 0,-1 0 15 15,-1 0-18 1,-3 0 8-16,2 0-8 0,0 0 0 16,-1-2-1-16,1 0 7 15,-5 2-14-15,2 0 16 16,-1 0-16-16,-3 0 19 15,1 0-22-15,1 0 14 16,-1 0-6-16,2 0 1 16,-3 12-3-16,4 2 0 15,1 2-1-15,-1 0-2 16,8 0-3-16,2 4 8 16,0 2-7-16,0-2 6 15,0-2-6-15,16-2-6 16,6-4 11-16,5 0-41 15,6-6 43-15,6-2 6 0,-2-4-4 16,-3 0 6-16,-5 0-10 16,-5 0 4-16,-8 0 1 15,-2 0 0-15,-6-2-13 16,-6 2 12-16,-2 0-23 16,0 0 22-16,0 0-6 15,0 0-17-15,-10 0-238 16</inkml:trace>
  <inkml:trace contextRef="#ctx0" brushRef="#br0" timeOffset="148444.26">16066 8320 528 0,'0'0'58'16,"0"0"-51"-16,0 0-6 15,0 0-2-15,0 0-12 16,0 0 12-16,0 0 1 15,98-14 0-15,-64 14-4 16,3 0 8-16,3 0-9 16,5 0-2-16,1 0 3 15,4 8-38-15,1 0 20 0,-4-1-30 16,2 0-59-16,-5 3 49 16,-3-6-118-16</inkml:trace>
  <inkml:trace contextRef="#ctx0" brushRef="#br0" timeOffset="148553.22">16784 8358 94 0,'0'0'156'16,"0"0"-70"-16,0 0-19 16,0 0-27-16,0 0-36 15,0 0-4-15,2-11-39 16,-2 11-30-16,-9 0-50 16</inkml:trace>
  <inkml:trace contextRef="#ctx0" brushRef="#br1" timeOffset="166397.54">12140 7758 76 0,'0'0'4'15,"0"0"2"-15,0 0 9 16,0 0-15-16,0 0-23 16,0 0 1-16,-38-96-34 15</inkml:trace>
  <inkml:trace contextRef="#ctx0" brushRef="#br1" timeOffset="170302.78">10480 5863 312 0,'0'0'44'15,"0"0"8"-15,0 0-46 16,0 0 1-16,0 0 27 16,0 0 5-16,-62-14-33 15,49 8 36-15,1 2-30 16,-3-2 3-16,-3 2-11 15,0-2 27-15,-2 2-31 16,-3-2 0-16,2 2 0 16,-4 0 4-16,-2 0 2 15,0 0-2-15,-4-2 1 16,0 0 2-16,-4-2-12 16,-3 0 9-16,-3 2-5 0,1 0 1 15,0 0-3-15,1 2 1 16,0 0-3-16,4 0 2 15,1-2 6-15,1 0-8 16,2 1 5-16,0 5 0 16,1 0 0-16,-1 0-14 15,-2 0 7-15,-7 0-19 16,-3 15 15-16,3 3-5 16,1-2 12-16,2-2-3 15,6 2 6-15,0 0-2 16,3 0-1-16,-1 0 0 15,-2 2 4-15,4 2-2 0,0-2 3 16,0 2-4-16,4 0 2 16,2 1-2-16,3 2 0 15,1 2 3-15,2 0-9 16,5 4 7-16,0-1 2 16,4 2-7-16,1 0 6 15,1 2-4-15,2 0 3 16,2 4-2-16,0 0 2 15,0 0-2-15,2 4 3 16,11 2-4-16,1 7 4 16,1 7 0-16,-1 6 1 15,-1 4-2-15,-5 4 5 16,2-5-6-16,-4-5 6 0,5-10-5 16,-2-12 2-16,3-12 0 15,3-6 0-15,7-8-5 16,5-2 0-16,6-4 4 15,9-2 0-15,10 2 2 16,13 0 9-16,11 4-6 16,6 4-1-16,5 0-3 15,-5 2 0-15,-4 2 2 16,-4-2 0-16,-7-3-4 16,-3-3 7-16,-4-9-9 15,-8-1 4-15,-6 0 0 16,-8 0 3-16,-5-6 1 0,2-6-4 15,0-3 6-15,1-2-2 16,3-2-4-16,1-4 8 16,3 3-4-16,-1 2-2 15,-2 2-2-15,5-2 0 16,-1 2-2-16,1-2 6 16,1 2-5-16,-3 2 3 15,2-2-3-15,-2-3 2 16,-4 1 1-16,1-5-2 15,-4-5 0-15,-1-1 2 16,-1-3-1-16,-6 4-1 16,-1 2 3-16,-6 2 4 15,-3 0-6-15,-1 0 22 16,1 2 5-16,-2 0-16 16,-5 2-8-16,0 2-1 0,-2 0 9 15,-3-4-6-15,2 2 1 16,-4-2-7-16,-4-5 6 15,0 1-3-15,0-3 16 16,-4-4-17-16,-17 1 12 16,-1-2-14-16,-7 0 1 15,0 2 2-15,-3 2 1 16,1-2-6-16,0 0 9 16,0-4-12-16,0-3 6 15,-3-2-1-15,-3-2 0 16,-7-1-1-16,-8 4-2 15,-10 4-7-15,-9 8 1 0,-6 8-11 16,-7 12-2-16,-10 8-44 16,-2 8 16-16,-2 30-51 15,7 12 29-15,10 4-12 16</inkml:trace>
  <inkml:trace contextRef="#ctx0" brushRef="#br1" timeOffset="171570.77">12181 6753 159 0,'0'0'45'0,"0"0"11"16,0 0-41-16,0 0-13 16,0 0 1-16,0 0 0 15,4-69-6-15,-2 62 6 16,0 1-1-16,1 2 27 15,-3-2-9-15,2 2-14 0,-2 4 28 16,0 0 32-16,0 0-56 16,0 0 5-16,0 0-15 15,0 0-2-15,0 0-11 16,0 0-8-16,0 10 9 16,0 14 10-16,0 9 0 15,0 4 4-15,0 4-7 16,0 0 9-16,-2 2-8 15,-3-3 4-15,1-2 0 16,-1 0 0-16,0 2-2 16,-1 0 1-16,-1 2 2 15,-1 1-2-15,0 1 3 16,0 3-4-16,1 4 8 0,1-1-9 16,0 0 3-16,6-4 0 15,0-2-1-15,0 0-1 16,0-1 1-16,0-3 2 15,0-4 1-15,0-2 2 16,0-2-7-16,0-2 6 16,-6-2-3-16,0-2 1 15,-3 0-1-15,-3 0 0 16,1 0 0-16,1-2-5 16,2-2 11-16,4 5-5 15,2-1 0-15,-1 0-2 16,1 0 1-16,2-2 0 0,0 0-2 15,0-4 5 1,0 2-6-16,0-2 5 0,0-2-5 16,0 2 4-16,-2-2-2 15,-4 4-3-15,-1 2 4 16,0 5-2-16,-2 3 1 16,-2 4-1-16,2-3 4 15,2 0-6-15,3-5 5 16,2-6-2-16,2-2-1 15,0-2-4-15,0-6 3 16,0 2-6-16,6 0-4 16,-1 0-5-16,-3-2 13 15,1 0-3-15,-3-2-3 0,2-2-22 16,-2 0-25 0,0-8-48-16</inkml:trace>
  <inkml:trace contextRef="#ctx0" brushRef="#br1" timeOffset="172238.43">11679 8133 416 0,'0'0'66'16,"0"0"-46"-16,0 0-19 15,0 0-1-15,0 0-10 16,0 0-2-16,-5 12 7 16,5 14 2-16,3 6 4 15,7-2-1-15,2-2 0 16,-1 3 1-16,3-5 0 0,1 3-1 16,3 0 0-1,-1 3 0-15,4 0-2 0,-6 0 3 16,1-2-2-16,-3-2 2 15,-1-4-2-15,-4-2 1 16,-1-2 0-16,0-6 1 16,0-2-1-16,1-3 0 15,1-2 1-15,1 1-7 16,-4 0 10-16,-2-4-9 16,5 1 9-16,1-5-8 15,0 0 4-15,6 0 0 16,4 0-1-16,7-13 3 0,0-5-3 15,2-4 6 1,2-2-6-16,2-2 4 0,-2-6-4 16,1 2 2-16,-6 0-1 15,-4 0 0-15,-4 2 0 16,1 0-1-16,-7 2 5 16,1-2-8-16,1 3 10 15,1-3-9-15,2 2 7 16,3 0-8-16,1-2-14 15,2 0-76-15,-5-2-3 16</inkml:trace>
  <inkml:trace contextRef="#ctx0" brushRef="#br1" timeOffset="174107.57">10964 7932 281 0,'0'0'2'16,"0"0"7"-16,0 0-6 15,0 0 0-15,0 0 1 16,-138-24 11-16,107 15-14 16,-3-2 0-16,-4 1 5 15,-4 2-6-15,-1 1 0 16,-3 2-11-16,-4-1 11 16,2-1 0-16,1-2 12 15,3 1-12-15,-2 4-3 16,0 0-3-16,-1 4 6 15,-4 0-10-15,-5 0 10 16,-4 4-2-16,0 6 4 0,0-4-2 16,0 0 1-16,-3-2 14 15,1-2-2-15,-5 0-11 16,-2 0 5-16,0 2-2 16,0-1 26-16,4 1-24 15,3-4 13-15,6 1-6 16,4 3-13-16,4 1 0 15,1 0-1-15,0 3 0 16,2 2 4-16,3 3-8 16,3 2 8-16,3 0-8 15,2-1 0-15,6-3-1 16,1 2 10-16,0-1-10 16,2 0 7-16,1-4-2 0,-1 4 0 15,1 4 0-15,-7 4 0 16,-2 0-4-16,-2 2 1 15,0-4 3-15,1 2 0 16,5-2 3-16,0-2-6 16,3 0 3-16,4-2 0 15,2 4-1-15,1 1 2 16,4 0-2-16,-1 5 2 16,1 2-5-16,4 5 2 15,-1 5 0-15,6 2-3 16,0-4 3-16,-1 0 1 15,5-4-2-15,2 0 1 0,0 2 3 16,0 0-3-16,0 2 2 16,0-1-3-16,6-4-1 15,9 0 4-15,4-4-2 16,3 0-1-16,0-1 1 16,3 2-1-16,1 4 0 15,3 0 6-15,3 2-6 16,-1 0 3-16,4-1 0 15,3-4 0-15,1-4 0 16,-2-4 0-16,-1-2 1 16,1-5-2-16,-1-1 3 15,-1-4-4-15,2-1 5 16,-2-5-5-16,-1-1 3 0,1 0-2 16,1 0 1-1,-3 0 0-15,5 0 0 0,-2 0 2 16,2 0-5-16,2 0 6 15,-1 0-5-15,7 0 3 16,2 0-2-16,1 0 1 16,3 0 0-16,-1 0 1 15,-2-7 3-15,0-4-8 16,-2 0 5-16,0-2-2 16,-1 1 2-16,4 1-2 15,-2 3-1-15,1-1 2 16,-2 1-2-16,2 2 1 0,3-2-2 15,-4 2 3 1,2-3-2-16,-2-2 8 0,1-1-10 16,1 0 10-16,-6 0-8 15,1 0 2-15,-3 0 0 16,-4 4 0-16,-7 0 2 16,-4 6-4-16,-3 0 1 15,-1 0 0-15,1 0 1 16,-2-2 0-16,3-2 2 15,2 0-2-15,0-2 6 16,4-2 22-16,2 0-4 16,1 0-21-16,-3-2 6 15,-2-2-8-15,-2 0 3 16,-8 0-3-16,1 4 7 16,-4 0-8-16,-7 4 0 0,2 1 0 15,-7 2 3-15,3-1-6 16,-2 0 3-16,-3-3-3 15,5 2 3-15,-1-9 18 16,10-7-11-16,1-4 3 16,6-10-10-16,0 1 1 15,-6 2-2-15,3 0 4 16,-7-2-6-16,1 6 7 16,-5-2-5-16,-5 2 4 15,-2 4-4-15,0 0 2 16,-2-3-1-16,0 2 6 15,0-4 0-15,0-3-10 0,-2-4 8 16,-6-2-3-16,-5-4 1 16,-8 0-4-16,-3 2 6 15,-8 3-6-15,-3 8 2 16,-7 4-9-16,-3 6-10 16,-1 2-27-16,7 6 20 15,8 3 0-15,9 4 18 16,10 4-37-16,6 0-176 15</inkml:trace>
  <inkml:trace contextRef="#ctx0" brushRef="#br1" timeOffset="176659.58">9344 9727 330 0,'0'0'8'0,"0"0"10"16,0 0 23-16,0 0 1 15,0 0-22-15,0 0-11 16,-40-36-7-16,40 36-2 16,0 0-9-16,2 0-28 15,12 0 32-15,1 0-10 16,3-2 13-16,4 0 1 15,-2-6 1-15,3 0 0 16,1-6 1-16,0 0 0 16,5-2-1-16,0-2 0 15,0 2 3-15,-2-4-1 16,-2 4 0-16,-10 0-2 16,-3 0 0-16,-6 4 7 0,-4-2 4 15,0 0 9-15,-2 1 5 16,0-1-16-16,0 0 3 15,0 5-6-15,0-4-3 16,0 5-3-16,0 0 3 16,0 2-3-16,0 2 0 15,0 0-1-15,-2 0 3 16,0 1-1-16,-2 0 10 16,2-1 8-16,0-4-18 15,-1 1 0-15,3-4-1 16,0-3-2-16,0 4 2 15,0-2 0-15,0 4-7 0,0 0 14 16,0 0-16-16,0 2 15 16,0-2-10-16,0 2 7 15,0 2-5-15,0 2 2 16,0 0 0-16,0 2-1 16,0 0 5-16,0 0-10 15,0 0 12-15,0 0-12 16,-5 0 9-16,-6 0-6 15,-4 2 3-15,-5 6-1 16,-1 2-2-16,0 0-3 16,3 2 3-16,2-2 2 15,5 0-1-15,2 0-2 16,3 2 2-16,6 7-5 0,0 0 1 16,0 8-1-1,10-1-1-15,13 2 4 0,1-2-10 16,-2-2 3-16,-1-4-2 15,1-4 12-15,-2-4-16 16,-4-4 15-16,-3-2-6 16,-2-4 5-16,-4 2 0 15,1 0 3-15,1 0 0 16,-1 2 3-16,-2-2-8 16,5-2 10-16,-3-2-10 15,4 0 7-15,-1 0-2 16,3 0 1-16,-1 0 1 0,0-2 0 15,-1-4 4 1,-4 2-11-16,-3 0 5 0,1 0-3 16,-1-2-11-16,0-2-38 15,-3-4-160-15</inkml:trace>
  <inkml:trace contextRef="#ctx0" brushRef="#br1" timeOffset="186130.55">11024 9486 370 0,'0'0'37'16,"0"0"-37"-16,0 0-7 15,0 0-38-15,0 0-4 16,0 0 20-16,0 0 29 16,13 0-2-16,-8 0 1 15,0 4-3-15,-3-1 0 16,0 1 2-16,-2 0-4 16,2-2 4-16,0 0 4 15,0 0-5-15,3-1 2 16,1 4-1-16,4-5 2 15,-2 2 0-15,5 0 0 0,1 2 3 16,3 0-7-16,4 0 9 16,6 0-6-16,4 0 4 15,4 0-5-15,3-1 2 16,1 0-1-16,-4-3-2 16,-4 2-2-16,-4-2 5 15,-1 0-2-15,-3 0 0 16,-1 2 2-16,-7 0-1 15,1 2-15-15,-5 0 7 16,3 0 4-16,-1-2-7 16,1 2 12-16,-1 0-9 15,5-4 7-15,2 0 2 0,4 0 3 16,3 0-2 0,2-2 0-16,0-6 9 0,0 0-10 15,-2 2 1-15,-3 2 0 16,-6 1-1-16,-5 3 5 15,-1 0-11-15,-1 0 8 16,-3 0-4-16,4 0 4 16,-1-1-5-16,3-1 4 15,-1 0-1-15,3 0 0 16,-1 0 1-16,1 2-2 16,-5 0 0-16,-5 0-2 15,-2 0-5-15,-4 0 2 16,0 0-11-16,0 0 11 15,0 0 6-15,0 0 49 16,0 0-29-16,0 0-9 0,-12 0 24 16,-5 0-27-16,0 0-6 15,-5 0 8-15,-5 0-10 16,-4 0 1-16,-5 0 0 16,-4 0-1-16,2 0 12 15,0 0 2-15,0 0-9 16,3-4 8-16,-1-1-1 15,1-2-12-15,4-1 28 16,2-4-22-16,-3 2-5 16,3 0 16-16,-4 3-12 15,-3 2-3-15,0 3 29 16,-2-2-28-16,1 1-1 0,4 3 15 16,-3 0-17-16,5 0-1 15,2 0-12-15,0 0 7 16,2 5 12-16,0 0-2 15,2-1-3-15,3-1 13 16,2-2 3-16,4-1-3 16,6 0 9-16,-1 0-13 15,5 0-8-15,2 0 2 16,0 0 5-16,4 0-8 16,-2 0-2-16,2 0 3 15,0 0-4-15,0 0-7 16,0 0-9-16,0 0-7 15,0 0-2-15,0 0 11 0,4 0-2 16,8 0 18-16,5 0-4 16,6 0 2-16,6 0 4 15,4 0-3-15,7 0 3 16,3 0-3-16,1 0 1 16,-2 3-30-16,3-1 13 15,-5-2 0-15,-3 0 15 16,-3 0-9-16,-3 0 9 15,0 0-10-15,-2 0 12 16,0 0-1-16,-2-6 1 16,-5 3-1-16,-4 2 0 15,-4 1-7-15,-6 0-18 0,-3 0 12 16,-1 0-11-16,-4 0 12 16,0 0-1-16,0 0 14 15,0 0 1-15,0 0 23 16,0 0 3-16,-13 0-25 15,-10 5 0-15,-6 2 1 16,-4-1 15-16,-9-1 6 16,-5 2-17-16,-2-3 5 15,-2-2 7-15,7-2 2 16,5 0 24-16,8 0 7 16,9 0-50-16,8 0 15 15,6-6-9-15,3 2 0 16,3 0-8-16,0 1 0 0,2 3 0 15,0 0-19 1,0 0-34-16,0 0-49 0,4 0 88 16,14 0 10-16,6 0 1 15,8 0 4-15,1 0-3 16,2 0 3-16,-2 0-2 16,-5 0 1-16,-6 0-1 15,-4 0-2-15,-3 0 5 16,-5 0-6-16,-1 0 6 15,-3 0-4-15,-1 0 3 16,-3 0-1-16,-2 0 1 16,0 0 3-16,0 0 100 0,0 0-50 15,0 0-8 1,-13 0-40-16,-8 0-6 0,-3 0-1 16,-5 0-2-16,3 0 0 15,1 0-4-15,2-4 0 16,8 1 7-16,6 1-7 15,2 2 7-15,7 0-9 16,0 0-54-16,0 0-152 16</inkml:trace>
  <inkml:trace contextRef="#ctx0" brushRef="#br1" timeOffset="188165.34">11506 9435 296 0,'0'0'27'15,"0"0"-8"-15,0 0 8 16,0 0 14-16,0 0-22 0,0 0-15 15,-2-25-4-15,2 25-4 16,0 0-57-16,0 0 17 16,0 0 7-16,0 0-3 15,4 4-13-15,0 3-16 16</inkml:trace>
  <inkml:trace contextRef="#ctx0" brushRef="#br1" timeOffset="188989.45">11846 9188 82 0,'0'0'0'0,"0"0"-82"16</inkml:trace>
  <inkml:trace contextRef="#ctx0" brushRef="#br1" timeOffset="189388.74">11846 9188 270 0</inkml:trace>
  <inkml:trace contextRef="#ctx0" brushRef="#br1" timeOffset="189457.67">11846 9188 270 0,'32'-56'44'0,"-32"50"-32"0,8-1-12 0,1-1 2 0,1 5-4 16,-2 1-3-16,1 2-31 15,-1 0-64-15</inkml:trace>
  <inkml:trace contextRef="#ctx0" brushRef="#br1" timeOffset="189851.65">11628 9220 281 0,'0'0'18'15,"0"0"-13"1,0 0 0-16,0 0-10 0,0 0 7 16,0 0-6-16,7-4-5 15,-1 4-13-15,1 0-4 16,-1 0-28-16,2 0-137 15</inkml:trace>
  <inkml:trace contextRef="#ctx0" brushRef="#br1" timeOffset="190196.3">11820 9136 320 0,'0'0'14'0,"0"0"-14"0,0 0-2 16,0 0-41-16,0 0-10 16,0 0 28-16,39 0-69 15</inkml:trace>
  <inkml:trace contextRef="#ctx0" brushRef="#br1" timeOffset="190505.69">12147 8891 304 0,'0'0'11'15,"0"0"19"-15,0 0-15 16,0 0-11-16,0 0-4 15,0 0-7-15,9-18-52 16,0 18-44-16,-1 0 43 16</inkml:trace>
  <inkml:trace contextRef="#ctx0" brushRef="#br1" timeOffset="190788.56">12323 8767 362 0,'0'0'73'15,"0"0"-49"-15,0 0 3 0,0 0-20 16,0 0-6-16,0 0-1 16,0-32-19-16,0 32-104 15,12 0 83-15,-2 4-104 16</inkml:trace>
  <inkml:trace contextRef="#ctx0" brushRef="#br1" timeOffset="191052.46">12588 8584 180 0,'0'0'145'0,"0"0"-114"16,0 0-17-16,0 0-14 15,0 0-13-15,0 0-42 16,27-18 4-16,-18 18-72 16</inkml:trace>
  <inkml:trace contextRef="#ctx0" brushRef="#br1" timeOffset="191260.34">12802 8386 302 0,'0'0'13'0,"0"0"6"15,0 0-10-15,0 0-9 16,0 0-26-16,0 0-94 16,7-8-42-16</inkml:trace>
  <inkml:trace contextRef="#ctx0" brushRef="#br1" timeOffset="191458.73">12802 8386 172 0,'136'-76'0'0,"-136"76"-34"15,0 0 22-15,8 1-77 16</inkml:trace>
  <inkml:trace contextRef="#ctx0" brushRef="#br1" timeOffset="193858.81">11753 8851 48 0,'0'0'30'15,"0"0"-14"-15,0 0-16 16,0 0 1-16,0 0-2 15,0 0-5-15</inkml:trace>
  <inkml:trace contextRef="#ctx0" brushRef="#br1" timeOffset="194079.71">11980 8785 110 0,'0'0'44'0,"0"0"-44"15,0 0-9-15,0 0 9 16,0 0 2-16,0 0-1 16,100-18-1-16,-75 18-37 15,-3 0-74-15</inkml:trace>
  <inkml:trace contextRef="#ctx0" brushRef="#br1" timeOffset="194291.6">12274 8781 69 0,'0'0'60'0,"0"0"-28"16,0 0-8-16,0 0-21 0,0 0-3 15,0 0-12 1,-9 18-164-16</inkml:trace>
  <inkml:trace contextRef="#ctx0" brushRef="#br1" timeOffset="194730.37">11797 8809 144 0,'0'0'16'0,"0"0"41"15,0 0-10-15,0 0-42 0,0 0 0 16,0 0 0-16,-23-40 4 16,23 40 9-16,0 0-17 15,0 0 4-15,0 0-5 16,0 0-17-16,5 0 11 16,20 0 6-16,6 0-1 15,10 0 1-15,3-2-1 16,5 0-5-16,-1 0-6 15,2 0-13-15,-6-2-37 16,-3 0 16-16,-8 0 21 16,-4 0-12-16,-7-1 22 15,-2 4 7-15,-5 1 5 0,1-3 3 16,3 3 0-16,-2 0 5 16,3 0 2-16,-3 0 2 15,4 0-9-15,-3 0-2 16,2 0-6-16,-4 0-41 15</inkml:trace>
  <inkml:trace contextRef="#ctx0" brushRef="#br1" timeOffset="194840.31">12466 8736 64 0,'0'0'164'16,"0"0"-87"-16,0 0-67 16,0 0-8-16,0 0-2 15,0 0-6-15,-18-1-19 16,5 1-99-16</inkml:trace>
  <inkml:trace contextRef="#ctx0" brushRef="#br1" timeOffset="214692.36">9442 6774 229 0,'0'0'101'16,"0"0"-85"-16,0 0-11 15,0 0-5-15,0 0 0 16,0 0 0-16,0 0-21 16,0 0-120-16,-40 23-48 0</inkml:trace>
  <inkml:trace contextRef="#ctx0" brushRef="#br1" timeOffset="-214544.02">9442 6774 229 0,'-24'-67'7'0,"17"67"-7"16,0 0-120-16</inkml:trace>
  <inkml:trace contextRef="#ctx0" brushRef="#br1" timeOffset="-213584.27">9404 6720 7 0,'0'0'73'15,"0"0"-40"-15,0 0 7 16,0 0 44-16,0 0-9 16,0 0-15-16,0-5 22 15,0 5-57-15,0 0-6 16,0-2-11-16,0 2-2 15,0-2-5-15,-2 0 1 16,-1 2 19-16,-1 0-19 16,0-4-2-16,4 4 2 0,-2 0-1 15,2 0 5 1,0 0-5-16,0 0 5 0,0 0-5 16,0 0 7-16,0 0-5 15,0-2 6-15,-2 2-8 16,2 0-1-16,0 0 0 15,-3 0 0-15,3 0-3 16,-2 0-3-16,2 0 5 16,0 0-10-16,-2 0 4 15,-1 0-16-15,-1 0 4 16,-1 0 9-16,-1 12 7 16,-3 4 1-16,-3 6 4 15,-3 0-7-15,-1 5 9 16,3 3-7-16,-3 2 5 15,1 0-4-15,1 2 2 0,3-2 0 16,1-2-3-16,2-2 6 16,2-6-9-16,1 0 12 15,1-2-12-15,-2 2 9 16,-1 4-6-16,0 1 3 16,0 4 0-16,-1 4 0 15,1 5 2-15,-2 6-5 16,0-2 7-16,0 4-8 15,-3-2 8-15,0-2-8 16,1-4 11-16,1-5-7 16,4-7 0-16,1-2 0 15,1-4 0-15,0-2 2 0,2-4-4 16,2 0 5-16,0-2-6 16,0 4 5-16,0 0-4 15,0 4 2-15,0-2 0 16,0 4 0-16,0-2 3 15,0 0-7-15,0-1 9 16,0-8-9-16,0 0 8 16,0-3-6-16,0-5 2 15,0-1 0-15,2 1 0 16,2-4 0-16,-2 3 0 16,0-1 1-16,-2-2-6 15,0 2 9-15,3-3-7 0,-3 1 6 16,0 2-5-16,2-3 2 15,0 0 0 1,-2 0-1-16,2 0 4 0,-2 0-6 16,2 0-59-16,2 0-17 15,2 0 31-15,-2 0-90 16</inkml:trace>
  <inkml:trace contextRef="#ctx0" brushRef="#br1" timeOffset="-212692.38">8974 7766 249 0,'0'0'27'15,"0"0"-20"-15,0 0 27 0,0 0 25 16,0 0-15-16,0 0-19 16,0-28-16-16,0 28-8 15,0 0-2-15,0 0-3 16,0 0 1-16,0 0-15 16,0 6 3-16,0 12 15 15,0 2 0-15,2 4-1 16,1 2 2-16,-1-2 12 15,3-2-6-15,3-5-7 16,-1-4 1-16,4-3-1 16,0-1 0-16,0-1 0 15,1 0 0-15,-4-2 2 0,-1-2-2 16,-1 0 0-16,0-4 0 16,-4 0 3-16,0 0-2 15,-2 0-1-15,4 0 9 16,3 0-3-16,-1 0-4 15,6 0 0-15,-1-7-2 16,2 0-4-16,5-5 4 16,0-1 0-16,-1 2 3 15,4-4-3-15,-2 1 2 16,-3 0-2-16,-1-1 2 16,-3 0 2-16,-5 3-5 15,-5 2 7-15,-2 2-6 16,0 0 1-16,0-2 5 0,0 2-6 15,0-4 1 1,0 0-1-16,-5 0 2 0,-3 0-4 16,-2-2 7-16,2 2-10 15,-5 0 11-15,-1 6-6 16,-4 2 0-16,-2 4 1 16,0 0-1-16,-6 0 0 15,-1 0 0-15,-4 4 2 16,-3 10-6-16,3-2 8 15,0 0-8-15,4 2 4 16,2-2 0-16,7 2-4 16,10-6-17-16,3 2 14 0,5-2-64 15,0 0-37 1,0 0-17-16</inkml:trace>
  <inkml:trace contextRef="#ctx0" brushRef="#br1" timeOffset="-207687.04">11319 9819 277 0,'0'0'155'16,"0"0"-106"-16,0 0-28 15,0 0 6-15,0 0-5 16,0 0 13-16,0 0-12 15,-52-18-23-15,52 18 0 16,-2 0-5-16,2 0 2 16,0 0-24-16,0 0-3 15,0 0 10-15,0 0 18 16,8 0 0-16,13 0 1 16,6 0 0-16,4 2 1 15,7 1-3-15,6-3 6 16,1 1-8-16,1-1-7 0,-3 3 0 15,-5 1-23-15,-7-3-13 16,-2 2 19-16,-10 0 8 16,-3 1 12-16,-7-1 1 15,-5-2 8-15,-4 2 0 16,0-3 7-16,0 0 79 16,-8 0-62-16,-13 0-13 15,-5 0 3-15,-5 0-12 16,-7 4 16-16,-7 0-5 15,-4-1-3-15,-4 0 7 16,-3-3 2-16,3 0 10 16,-1 0-3-16,6 0 16 15,2-10-33-15,7-1-9 0,3 4 8 16,7-1-4 0,4 1-3-16,7 1 1 0,7 2 9 15,5 3-11-15,4-2 1 16,2 3-1-16,0 0-4 15,0 0-19-15,0 0-43 16,0 0 20-16,15 0 34 16,12 0 11-16,12 0 2 15,15 0 1-15,11-6 0 16,5-3 0-16,-2 0-2 16,-5 4 0-16,-5 2 0 15,-8 3-19-15,-7 0 6 16,-7 0-5-16,-11 0 2 0,-13 0-18 15,-3 0 33-15,-7 0-9 16,-2 0 10-16,0 0 16 16,0 0 46-16,0 0 11 15,-19 0-71-15,-8 0 1 16,-6 0 4-16,-12 6-10 16,-6 5 5-16,-5-2-2 15,-2 1 4-15,0-3 10 16,7-1 8-16,11-5-10 15,11-1 3-15,13 0-6 16,10 0-2-16,6 0-7 16,0 0 0-16,9 0-38 15,26-1-5-15,15-8 43 0,4 1-24 16,0 4-2-16,-2 2-18 16,-8 2 18-16,-5 0-15 15,-11 0 8-15,-6 0 21 16,-8 0-1-16,-5 0 12 15,-5 0-4-15,-4 0 5 16,0 0 34-16,0 0 41 16,0 0-52-16,0 0 3 15,-4 0-20-15,-10 0-6 16,-4 0 27-16,-6 0-21 16,-5 2-6-16,-5 9 1 15,-3 0-7-15,3 1 12 16,1-6-13-16,8 1 14 0,3-7 9 15,11 0-5-15,7 0-9 16,4 0 10-16,0 0-7 16,0 0-5-16,0 0-34 15,0 0-33-15,15 0 44 16,1 0 21-16,3 1-11 16,4 3-6-16,-3-1 3 15,4-1-3-15,-1-1 8 16,-5 2-4-16,-3-3 10 15,-3 1 0-15,-6-1 4 16,-2 0 1-16,-1 0 0 16,-3 0 2-16,0 0 60 15,0 0-8-15,0 0-38 0,-11 0-8 16,-3 0 4-16,-3 0 4 16,-6 0-8-16,-6 4-13 15,-2 3 7-15,-2 0-4 16,-1 0 2-16,7-5 0 15,7 2-1-15,9-4 4 16,7 2-6-16,4-2 1 16,0 2-52-16,6-1-57 15,17-1 87-15,8 0-21 16,-4 0-27-16,0 0-168 16</inkml:trace>
  <inkml:trace contextRef="#ctx0" brushRef="#br1" timeOffset="-206151.16">9005 10461 467 0,'0'0'53'16,"0"0"8"-16,0 0-7 15,0 0-24-15,0 0 0 0,0 0-30 16,-60-40 6-16,60 40-12 16,0 0 0-16,0 0-25 15,0 0-50-15,12 8 78 16,5 4-5-16,5 2 7 15,1 0-1-15,2 0 2 16,0-2 0-16,-2-2-3 16,0-5 2-16,-1-5-7 15,-2 0 8-15,-2 0-20 16,-3 0-3-16,1 0 6 16,-3 0-19-16,3-9-29 15,-3-3 7-15,1-2-14 16,-3-6-124-16</inkml:trace>
  <inkml:trace contextRef="#ctx0" brushRef="#br1" timeOffset="-205533.79">9551 10149 270 0,'0'0'124'15,"0"0"-68"-15,0 0-12 16,0 0-11-16,0 0 36 16,0 0-37-16,-56-11-26 15,35 27-6-15,-4 12 0 16,0 11-4-16,3 2 2 16,4 4 1-16,2-3-3 15,8 2 4-15,-1 0-2 16,7 2-5-16,2 0 6 0,0-6-2 15,0-4-24-15,9-8-3 16,8-6-4-16,5-3 18 16,5-9 11-16,2-4 0 15,0-6 3-15,0 0 3 16,-2 0-5-16,-5-8 8 16,-6-6-5-16,-5 0 2 15,-7 0 1-15,-4 0 3 16,0 2 1-16,0-5 13 15,0 6-18-15,0-1 10 16,0 2-7-16,0 6 35 16,-9-1-37-16,-2 5 13 15,-2 0-15-15,-5 0-2 0,0 2-4 16,-1 16-36-16,0 7 7 16,3 1 6-16,10-4-34 15,6-2-61-15,0-10-117 16</inkml:trace>
  <inkml:trace contextRef="#ctx0" brushRef="#br1" timeOffset="-204916.22">9856 10182 356 0,'0'0'26'15,"0"0"-24"-15,0 0-2 16,0 0 0-16,0 0-6 15,0 0 6-15,-77 107-12 16,77-91 8-16,9-4-1 16,10-2 3-16,8-4-9 15,6-6 5-15,2 0 5 16,0 0-2-16,-4 2 1 0,-7 2-2 16,-4 0 0-16,-6 2 5 15,-1-2-3-15,-4 2-3 16,0 0 4-16,0 0 1 15,-5 2-3-15,5 2 3 16,-5 4-3-16,4 4 0 16,-6 2 6-16,0 2-5 15,-2 0 5-15,0-2-1 16,0-1-2-16,0-4 1 16,0-4-1-16,0-1 0 15,0-1 8-15,0 0-1 16,0-1 23-16,-2-2-12 0,-8-5 30 15,0-1 7-15,-6 0-24 16,-2 0-23-16,-2 0-8 16,-2 0 0-16,-2-3 1 15,1-8-4-15,3 3-8 16,7-6-2-16,2 0-36 16,9-5 0-16,2-8-20 15,0-1-135-15</inkml:trace>
  <inkml:trace contextRef="#ctx0" brushRef="#br1" timeOffset="-204612.89">9937 10128 157 0,'0'0'111'0,"0"0"-100"15,0 0-11-15,0 0 0 0,0 0 0 16,0 0-8-16,65 0 14 15,-39 4-12-15,8-4 5 16,3 0-1-16,5 0-106 16</inkml:trace>
  <inkml:trace contextRef="#ctx0" brushRef="#br1" timeOffset="-204098.18">10413 10243 403 0,'0'0'36'0,"0"0"-17"16,0 0-18-16,0 0-2 15,-82 122-7-15,82-92 8 16,0 2-13-16,0-2 11 16,9 2-4-16,13-4-33 15,5-3 19-15,2-7-1 16,4-10 10-16,3-8-3 0,-2 0 13 15,3-15 2-15,1-17 1 16,0-6-1-16,-3-8 10 16,0-4 17-16,-10 0 0 15,-6 0 20-15,-11 10-16 16,-8 4 10-16,0 7-39 16,-15 5 16-16,-18 8-13 15,-12 5-4-15,-6 4-2 16,-3 7 0-16,1 0-2 15,3 0-6-15,11 4 8 16,12 14-36-16,12 0-69 16,8-4-53-16</inkml:trace>
  <inkml:trace contextRef="#ctx0" brushRef="#br1" timeOffset="-203299.06">11762 9825 216 0,'0'0'16'16,"0"0"-3"-16,0 0-9 15,0 0 16-15,0 0-20 0,0 0 0 16,0-14 1-16,0 14-2 16,0 0-64-16,0 0-77 15</inkml:trace>
  <inkml:trace contextRef="#ctx0" brushRef="#br1" timeOffset="-200878.29">11572 10379 159 0,'0'0'66'0,"0"0"-36"16,0 0-30-16,0 0-6 15,0 0-5-15,0 0-3 16,13 56 14-16,-11-20 20 16,3 4-13-16,0 2-3 15,-1 2-3-15,3 1-2 16,-7 1 2-16,0 2-1 0,0 2 4 15,0-2-8-15,0-6 9 16,-7-4-5-16,-2-9 1 16,0-11 3-16,5-7 17 15,2-7-3-15,-1-1 23 16,1-3 23-16,0 0-4 16,0 0-36-16,-3 0-12 15,3-12-12-15,-3-12 0 16,3-7 0-16,2-7 0 15,0-4-5-15,0-2 10 16,0-2-11-16,4 4 11 16,-1 6-10-16,-1 5 8 15,-2 9-4-15,0 4 1 16,0 3 0-16,3 2-1 0,3-2-1 16,5-2 1-16,7-1-18 15,6-4 2-15,3 0 1 16,0 4-1-16,0 2 4 15,-3 6 5-15,-3 2 7 16,-6 6-17-16,-4 2 0 16,-4 0-6-16,-5 0 4 15,0 6 10-15,-2 6 8 16,0 4-2-16,0 0 4 16,0 0 14-16,0-2-6 15,-2-4 8-15,2-2-14 16,-2 1 5-16,2-5-5 0,0-3-2 15,0 3 2-15,2-2-4 16,13 0 2-16,4-2-1 16,0 0 0-16,1 0-2 15,3 0-1-15,-4 0-10 16,4 0 14-16,-3-4-7 16,0-8 4-16,-2 4 3 15,-7 0 0-15,-4 4-1 16,-5 4 1-16,-2 0 1 15,0 0 10-15,0 0-3 16,0 2-7-16,0 14-2 16,3 7 1-16,5 0-1 15,3-1 1-15,9-5 0 0,5-7-2 16,4-5-21-16,4-5 18 16,-1 0-23-16,-1 0 5 15,-9 0-25-15,-7-4 26 16,-6 3-5-16,-9-3 27 15,0-1 56-15,0 1 38 16,0-1-56-16,-13 1 36 16,-5-2-30-16,-2 2-43 15,-2-4 20-15,-3 2-1 16,-4 2 7-16,-2 0-4 16,0 4-15-16,4 0-8 15,8 0-6-15,5 0 5 0,9 8-51 16,5 3-21-16,0 3-63 15,7-7-34-15</inkml:trace>
  <inkml:trace contextRef="#ctx0" brushRef="#br1" timeOffset="-200509.92">12437 9924 524 0,'0'0'8'0,"0"0"16"16,0 0-11-16,0 0-13 15,0 0-11-15,0 0 6 16,-23 90 4-16,15-30-6 16,3 6 7-16,3 1 0 15,2-7-3-15,0-4 1 16,0-8-32-16,0-6 21 16,0-6-27-16,0-6 14 15,0-2 5-15,-5-2-7 16,-2-4-14-16,-3-6-11 0,-1-4-11 15,-5-5-50-15</inkml:trace>
  <inkml:trace contextRef="#ctx0" brushRef="#br1" timeOffset="-199961.29">12202 10503 186 0,'0'0'62'0,"0"0"-4"16,0 0 69-16,0 0-91 15,0 0 7-15,0 0 3 16,-26-54-31-16,26 44-15 16,7-4-5-16,12 0 3 15,6-2-4-15,4 4 4 0,2 2 0 16,-2 4-9-16,0 2 5 16,-2-2-17-16,0 0 22 15,-5 0-6-15,-2 2 5 16,0-2-2-16,-4 2 4 15,0-2-1-15,-6 4-4 16,1 0 4-16,-1 2 2 16,-2 0-5-16,3-2 8 15,-1 0-8-15,1-2 6 16,2 0-4-16,-2-2 2 16,2-4 0-16,3-2 0 15,-3 0 1-15,1 0 2 0,-5 2-1 16,-1-1 7-16,-3 6-8 15,-5 0 9 1,0 4 33-16,0-3 5 0,0 0-28 16,0-2-7-16,-2 3 1 15,-9 3-13-15,-7 0 0 16,-4 4 1-16,-3 19-4 16,-2 4 1-16,-2 5-6 15,7 3 7-15,9-5-1 16,6-4 1-16,7-2-13 15,0 0-12-15,26-4-23 16,9-2 12-16,7-4 2 16,4-6-7-16,6-8-72 0,-3 0-56 15</inkml:trace>
  <inkml:trace contextRef="#ctx0" brushRef="#br1" timeOffset="-199393.94">13083 10311 344 0,'0'0'95'16,"0"0"-54"-16,0 0 10 15,0 0-2-15,0 0-7 16,0 0-8-16,-83-49-16 16,68 49-10-16,1 0-6 0,-1 0-4 15,-1 0 6-15,1 11-9 16,-1 10 5-16,3 12-2 15,1 7-4-15,6 4 5 16,1 4-7-16,5 4-11 16,0 2 5-16,0 3-21 15,5-7 18-15,1-4-31 16,2-8 26-16,-6-8 7 16,-2-4 15-16,0-4-6 15,0-4 5-15,-8-4 2 16,-3-4 3-16,1-1 12 15,-4-4 18-15,1-1 3 16,-3-4-33-16,5 0 10 16,2 0-5-16,0 0 27 15,4-18-29-15,5-8-6 0,0-2-1 16,0-6-1-16,12 0-2 16,8 2 5-16,6-2-7 15,6 0 10-15,1-1-8 16,2 6 6-16,2 0-6 15,-6 7 0-15,-5 7-4 16,-3 2 4-16,-7 7-7 16,-6 2 9-16,-1-2-4 15,5-2-1-15,5 2-2 16,2 0-4-16,6 6-31 16,-5 0-8-16,2 0-3 15,-4 2-62-15,-4 12 53 0,-3 0-99 16</inkml:trace>
  <inkml:trace contextRef="#ctx0" brushRef="#br1" timeOffset="-199158">13366 10311 465 0,'0'0'67'16,"0"0"-4"-16,0 0-1 15,0 0-19-15,0 0-28 16,0 0-15-16,-31-30-6 0,31 30-50 16,0 0-83-16,0 0 45 15,15 2 1-15,1 6-121 16</inkml:trace>
  <inkml:trace contextRef="#ctx0" brushRef="#br1" timeOffset="-198008.98">13796 10375 232 0,'0'0'108'15,"0"0"-56"-15,0 0 15 0,0 0-30 16,0 0-7-16,0 0 32 16,0-10-28-16,-5 4 4 15,-3 0-26-15,-4 4 2 16,-1-2-10-16,-3 4-4 15,-3 0 0-15,-6 0-1 16,-4 0-3-16,-4 8-2 16,-3 4 5-16,0 4 1 15,8-4-6-15,3 0 9 16,4-2-3-16,11-2 0 16,5-2-3-16,5 0 3 15,0 4-7-15,0 0 1 0,2 0 6 16,14 0-4-16,2-4-14 15,1-4-12-15,6-2 16 16,0 0 13-16,4 0-1 16,-2-16 0-16,-1-2-1 15,-2-2 6-15,-1-4-2 16,-3 2 4-16,-5 0-7 16,-3 4 6-16,-6 0-6 15,-1 2 5-15,-1-2-3 16,0 0 2-16,-2 0-1 15,4 0 2-15,-4 0 5 16,-2 0 2-16,0 4-10 16,0 6 10-16,0 2 8 0,0 3 3 15,0 3-17 1,0 0 2-16,-8 0-6 0,-4 18-6 16,-11 14 5-16,-2 8 1 15,2 9-6-15,0-1 8 16,5 2-5-16,9-2 3 15,5-4-2-15,4-2 0 16,0-6-2-16,2-4 4 16,16-7-22-16,2-6 6 15,0-10-9-15,-1-5 7 16,2-4 6-16,-1 0 10 16,3-13 1-16,-2-6-1 0,2-2 2 15,-3 6 1 1,-5 1-1-16,-6 6 4 0,-4 5-7 15,-2 2 4-15,-3 1-2 16,0 0-2-16,0 0 2 16,2 1-3-16,2 21-4 15,2 5 8-15,3 3-6 16,5-2-10-16,1-8-19 16,5-6 8-16,1-6-35 15,3-8 34-15,-2 0 11 16,-1-6-1-16,-4-16 17 15,-3-5 1-15,-3-2 0 16,-5-3 32-16,-4-1 33 16,-2 5-24-16,0 0 3 15,-8 2-6-15,-15 2-8 0,-1 6-3 16,-7 6-15-16,-10 6-9 16,-1 6 4-16,-7 0-14 15,0 10-1-15,2 14-8 16,3 8-27-16,6-2-24 15,7-4-71-15</inkml:trace>
  <inkml:trace contextRef="#ctx0" brushRef="#br1" timeOffset="-195306.01">9137 10939 522 0,'0'0'50'15,"0"0"-50"-15,0 0-3 0,0 0-54 16,0 0-55-16,0 0 99 16,7-4 7-16,10 9 3 15,5 4 4-15,10-4-4 16,11-1 5-16,11 0-2 15,14 1 4-15,7-1-3 16,8 4-1-16,-1-2 2 16,-6 3-4-16,0 0 4 15,-5-1-3-15,-2-2 6 16,0-2-6-16,-2-4 2 16,-3 0-1-16,1 0 6 15,-5 0-6-15,0 0 20 0,3 0-19 16,1 0 6-16,4 0-4 15,1 0 3-15,2 0-5 16,5 0-2-16,1 0 3 16,2 0-1-16,-4 0-1 15,1 0 4-15,0 0-8 16,6 0 9-16,6 0-6 16,1-10 3-16,-3-2-2 15,-3-1 2-15,-3 2 0 16,-5 3-2-16,2 3 0 15,-4 4-2-15,-4 1 5 16,-5 0-3-16,-4 0 0 16,-4 0 0-16,-2 0 0 0,-3 0 2 15,2 0-2 1,-1 0 0-16,2 0-7 0,-2 0 16 16,2 0-17-16,0-7 18 15,2 3-13-15,-3-2 6 16,-2 5-6-16,1 1 3 15,-6 0 0-15,1 0 0 16,-3 0 1-16,2 0-4 16,-5 0 6-16,1 6-7 15,4-5 8-15,2-1-6 16,6 0 6-16,2 0-3 16,2 0-1-16,-2-4-1 0,1 1-3 15,-2 3 8 1,-1 0-6-16,-2 0 5 0,-4 0-6 15,0 0 5-15,-9 0-5 16,1 0 4-16,-3 0-1 16,2 0 6-16,3 0 8 15,3-11 17-15,2-4-16 16,2-3 5-16,0 1-14 16,-2 1-3-16,1 0-3 15,0-2 0-15,-6 2 1 16,-2 0 0-16,-4 0 1 15,-3 2 2-15,-4-4-4 16,-2-2 2-16,0-4 12 16,-1 0 17-16,1-2-7 15,-3 1-13-15,1 3-3 0,-2 1-6 16,-8 0 1-16,-3 5-5 16,-4 5 6-16,-4 0 4 15,-4-3-8-15,3 0 23 16,-3-2-15-16,0-4-2 15,0-2-6-15,0-2 1 16,0-2-2-16,0-4 2 16,0 0-7-16,0 2 13 15,0 2-12-15,0 2 10 16,-9 3-6-16,-5 2 1 16,-3 2 0-16,-4 2-1 15,-8 1 2-15,-2 3-3 0,-4 1 7 16,-5 0-11-16,-3 2 12 15,-3-2-12-15,-2 5 7 16,-2-2-2-16,-4 1-6 16,-6 2 0-16,-2 2 2 15,-9 0-7-15,-10 0 7 16,-6 0-9-16,-7 2 12 16,-1 0-3-16,-5-2 5 15,2 0-1-15,1-2 1 16,1 0-3-16,7 0 7 15,7 4-8-15,6 0 7 16,12 0-8-16,1 0 10 16,-1 10-12-16,1 4 7 15,-1-2-1-15,-3 0-10 16,3-1 5-16,-6-4 5 0,3 4 2 16,0-4-5-16,1 1 8 15,1-1-6-15,5 0 4 16,0 0-2-16,6 0 0 15,0 1 10-15,2 0-9 16,2 2 1-16,-1 1-4 16,2 0 4-16,2-1-4 15,1 3 4-15,-4-4-2 16,0 0 2-16,0-3-3 16,3-4 1-16,-1-2 0 15,-2 0-1-15,6 0 3 16,1 0-6-16,1 0 7 0,4-2-7 15,5-4 8-15,0 2-6 16,2-1 2-16,2 0 0 16,-3 1-1-16,3-1 3 15,0 1-8-15,-4 0 13 16,2-3-11-16,2-4 8 16,-2 0-6-16,4-3 4 15,-4-4-3-15,-1 1 1 16,1 1 0-16,-2 2-2 15,0 3 4-15,-8-2-5 16,-1 8 6-16,-2 0-5 16,-4 3 4-16,2 2-3 15,1 0 1-15,1 0 0 0,5 0-1 16,4 0 1-16,-1 0-1 16,5 0 2-16,-2 0-4 15,2 0 6-15,-5 0-4 16,1 0 4-16,-4 0-6 15,-1 0 3-15,-2 0 0 16,-5-2-2-16,-4-8 8 16,-5 2-10-16,-2 0 9 15,0 0-8-15,0-2 8 16,5 0-8-16,4 2 4 16,6-4-1-16,5 6 0 15,5 0 0-15,2 2-3 0,4 4 9 16,0 0-12-16,4 0 13 15,-4 0-11-15,0 6 4 16,-2 4-1-16,0 0 1 16,-2-2 0-16,2 4-2 15,0-4 4-15,-1 2-4 16,1 2 5-16,0 0-6 16,3 2 5-16,-6 4-4 15,3-3 2-15,6 0 0 16,0 3-1-16,3-1 2 15,0 1-3-15,2-3 4 16,3 3-4-16,1 1 4 16,3 1-4-16,-3 8-1 0,4 4 0 15,-1 4 0 1,1 6 3-16,6 6-1 0,4 6 1 16,0 6-3-16,0 5 5 15,0 1-7-15,20-4 3 16,7-6 1-16,6-12-15 15,9-9-8-15,8-12 17 16,8-6 4-16,9-11-2 16,4-6 7-16,7 0-8 15,4-5 5-15,5-13-4 16,4-1-25-16,3-10-28 16,-9-7-72-16</inkml:trace>
  <inkml:trace contextRef="#ctx0" brushRef="#br1" timeOffset="-193997.88">11325 8502 101 0,'0'0'0'0</inkml:trace>
  <inkml:trace contextRef="#ctx0" brushRef="#br1" timeOffset="-192485.17">12722 8424 148 0,'0'0'68'0,"0"0"-48"15,0 0-17-15,0 0-5 16,0 0 4-16,0 0 2 15,-50 30 41-15,48-30 30 16,0 0 9-16,0 0-53 16,-3 0-7-16,-1 0 16 15,-3 0-1-15,2 0-25 16,-2-6 30-16,3-4-17 16,2 0-5-16,-1-2-7 15,5 0-14-15,0-4 1 0,0-4 1 16,0-6-6-16,7-1 5 15,6 1-8-15,1 7 8 16,-4 0-4-16,1 6 2 16,1-2 0-16,-1 3-1 15,-1 2 3-15,2 0-8 16,-3 4 11-16,-1 2-12 16,2 2 5-16,-6 2-2 15,1 0-13-15,-1 0 4 16,0 4 2-16,1 14-1 15,0 10 12-15,-3 6 0 16,0 4-6-16,0 3 12 16,-2-5-11-16,0-6 6 0,0-8-2 15,0-10 1 1,0-6 0-16,3-4-3 0,-3-2 7 16,2 0-11-16,0 0 14 15,-2 0-9-15,2 0 6 16,2 0-6-16,6-8 4 15,3-12-2-15,7-6 1 16,2-2 1-16,5 0-4 16,-3 2 8-16,1 4-9 15,-2 0 7-15,-6 1-7 16,-1 5 3-16,-3 4 0 16,-2 4-1-16,-6 6 2 0,-5 2-3 15,0 0 10 1,0 0-10-16,0 0 7 0,0 0-10 15,0 12 0-15,0 10 3 16,0 7 2-16,0 0 0 16,0 4-1-16,15-5-32 15,6-6-31-15,8-7 0 16,4-10 30-16,-2-5-40 16,5 0 57-16,-5-10-6 15,-7-6 14-15,1-4 7 16,-8 0 4-16,-3 5 19 15,-7 4 11-15,-3 4 43 16,-4 1-40-16,0 5-7 16,0-2 18-16,0 3-5 15,0 0-41-15,0 0-2 0,0 0-11 16,2 0-48-16,7 10 57 16,7 5 1-16,6-5-3 15,4-2 6-15,3-5-1 16,1-3-11-16,-4 0 6 15,-3 0 0-15,-10-1-1 16,-1-5 5-16,-8-1 4 16,-2-2 0-16,-2-1 17 15,0-4 14-15,0-4-2 16,-14 1 2-16,-3-5-25 16,-3 3 15-16,-5-2 9 15,-1 1-20-15,-1 2 15 0,0 2-15 16,5 2-7-16,1 2-1 15,6 2-3-15,7 0-1 16,0 0 0-16,4 2 0 16,-1 0 0-16,1 0 0 15,-2-2 2-15,1 2-6 16,0-2 6-16,5-1-8 16,0 2 3-16,0-5 2 15,5-4-6-15,13-2-10 16,6 2 9-16,1 2-13 15,2 6 3-15,-6 6-75 16,0 4 24-16,-3 0-58 16,-5 0-115-16</inkml:trace>
  <inkml:trace contextRef="#ctx0" brushRef="#br1" timeOffset="-191150.87">13885 8278 475 0,'0'0'72'15,"0"0"-34"-15,0 0-5 16,0 0-16-16,0 0-17 15,0 0-12-15,-4-21-44 16,8 52 50-16,9 13 1 16,-1 10 1-16,-2 4 8 15,-1 0-4-15,-1-4 0 16,-2-4-1-16,-2-3-6 16,-4-7 3-16,0-2 1 15,0-2 3-15,0-4-1 16,-14 0 3-16,-1-8-6 0,1-8 10 15,8-6-5-15,2-4 1 16,1-6 26-16,3 0-11 16,0 0 13-16,0-16-28 15,0-16-2-15,17-8-13 16,2-2 9-16,-3 0-3 16,-3 5 9-16,-4 4-2 15,-2-2 0-15,0 3 1 16,-3 4-4-16,-2 0 6 15,0 2-7-15,5-2 11 16,0-2-10-16,4 2 3 16,2-2 0-16,1 4 0 0,1 0 0 15,1 5 0 1,-1 3-2-16,-1 4-2 0,-1 6 7 16,-4 2-7-16,-2 2-3 15,-5 3 6-15,0 1-18 16,-2 0 11-16,0 0 6 15,0 0 2-15,0 0 0 16,0 0-3-16,0 0 0 16,0 4-6-16,0 18 6 15,0 10 4-15,0 0-9 16,0 2 8-16,0-8 0 16,5-6-2-16,11-6 1 0,1-6-19 15,5-4 3 1,1-4 14-16,-1 0 3 0,2-2-4 15,1-12 8-15,-2 0-8 16,-4 0 9-16,-1 2-5 16,-5 4 0-16,1 2 2 15,-1 0-8-15,-4 4 7 16,0 0-1-16,-2 0 2 16,-3 2-2-16,2 0-5 15,-1 0 5-15,7 0-1 16,-2 10 1-16,4 2-4 15,1-3 6-15,4 2-4 16,-2-1 4-16,1-2-3 16,-1 0 5-16,-1 0-8 15,-3-2 2-15,-3 0 2 0,-4-2-1 16,-3-4 3-16,-3 2-5 16,0-2 6-16,0 0-2 15,0 0 16-15,0 0 71 16,0-2-50-16,0-10-35 15,0-2 4-15,-9 0-1 16,-9 6-3-16,-7 2 3 16,-4 4-6-16,-2 2 3 15,2 0-6-15,9 0 2 16,6 0-2-16,10 0-25 16,4 2-74-16,2 4-25 15,27-6 20-15,7 0-113 0</inkml:trace>
  <inkml:trace contextRef="#ctx0" brushRef="#br1" timeOffset="-190884.1">14858 7922 74 0,'0'0'399'16,"0"0"-337"-16,0 0 3 15,0 0-21-15,0 0-42 16,0 0-2-16,0-55 0 16,0 60-17-16,-4 23-17 15,-5 17 31-15,-6 13 3 16,-3 10 0-16,0 6 2 0,2 4 0 16,2 5-4-16,4-6-40 15,5-6-21-15,-1-11-58 16,2-20-21-16,0-12-84 15</inkml:trace>
  <inkml:trace contextRef="#ctx0" brushRef="#br1" timeOffset="-190332.87">14589 8370 440 0,'0'0'67'16,"0"0"-8"-16,0 0-1 15,0 0-20-15,0 0-35 16,0 0-6-16,17-73 4 16,19 59-5-16,5 9 2 15,-4 2 1-15,5 3-10 16,-3 0-18-16,1-1 17 15,2-3-12-15,-5-1 20 16,0-3 3-16,-4-2-4 16,-6 2 5-16,-5 2-3 15,-6 0 2-15,-8 0 1 0,-1 5 0 16,-7 1 1-16,0 0-5 16,0 0 8-16,0 0 8 15,0 0 8-15,0 0 16 16,0 0-15-16,0-3 10 15,0 1-6-15,0 0-25 16,0-2 0-16,-2 4 5 16,-7 0-11-16,-7 0 1 15,-10 11-12-15,-7 16-12 16,-4 9 28-16,6 9-8 16,12-1 8-16,11 0-3 15,8-2-7-15,10-8 7 16,23-6-23-16,9-8 14 15,5-8-8-15,0-4 19 0,2-8-11 16,-5 0-7-16,-3-2-20 16,-1-14-5-16,-5-2-33 15,-1-2 8-15,-5-2-94 16</inkml:trace>
  <inkml:trace contextRef="#ctx0" brushRef="#br1" timeOffset="-189482.36">15741 8324 280 0,'0'0'0'0,"0"0"0"16,0 0 0-16,0 0 0 15,0 0 0-15,0 0 0 16,-58-6-1-16,53 6 4 0,1 0 28 15,0 0-16-15,-5-3 12 16,2-1-1-16,-4-1 27 16,-3-1-18-16,3 2-3 15,-2-3 23-15,-1 3-1 16,3 1-4-16,-2-4-41 16,-3 3 3-16,-6 4-8 15,-5 0-5-15,0 0 1 16,-4 0 0-16,5 0 0 15,1 11 0-15,5 0-6 16,9 6 9-16,5 1-9 16,4 5-3-16,2 6 5 15,0 9-9-15,0 0-4 0,10 6-6 16,5 4 9-16,2-1-1 16,-5-2-40-16,0-7 45 15,-5-1-7-15,-7-9 15 16,0 0 2-16,0-2-1 15,-19-2 1-15,-4 2 3 16,-4-4 4-16,0-6 4 16,2-6 15-16,5-4 6 15,5-6 24-15,6 0-35 16,2 0 0-16,2-2-16 16,3-14 2-16,2-8-7 15,0-4 1-15,23-4-6 0,12-4-8 16,9-5 11-16,10 0-14 15,4-4 12-15,2 1 0 16,1 4 2-16,-3 2 0 16,-2 6 1-16,-14 10-3 15,-9 10 7-15,-13 6-10 16,-9 6-4-16,-9 0-23 16,0 0 0-16,-2 0 19 15,0 2-1-15,3 12 14 16,2 4 2-16,3 4 0 15,5 0-3-15,6 2 3 16,0-4-1-16,-1-6-68 16,-2-6-70-16</inkml:trace>
  <inkml:trace contextRef="#ctx0" brushRef="#br1" timeOffset="-189288.98">15952 8328 283 0,'0'0'189'15,"0"0"-155"-15,0 0-9 16,0 0-25-16,0 0-10 16,0 0-41-16,19-50-50 15,-4 50 36-15,-4 0-204 16</inkml:trace>
  <inkml:trace contextRef="#ctx0" brushRef="#br1" timeOffset="-188198.01">16314 8568 160 0,'0'0'204'0,"0"0"-149"16,0 0-21-16,0 0 1 15,0 0-18-15,0 0 25 0,-29-58 10 16,17 48-9-16,-3 0-40 15,-6 2 14-15,-3 4-10 16,-4 0 4-16,-5 4-7 16,-2 0-3-16,0 2-2 15,1 14 4-15,7 4-8 16,6-2 8-16,7 0-9 16,10-2-1-16,4-2 6 15,0-4-20-15,0 0-7 16,20-4-1-16,6-6 24 15,8 0 0-15,6 0 10 16,2-18-7-16,5-10 6 16,-1-6-4-16,0-6 2 0,-5-4-1 15,-5-4-1 1,-1-1-4-16,-3 2 3 0,-5 2 0 16,-3 7-5-16,-8 8 12 15,-7 6-7-15,-7 6 5 16,-2 8-4-16,0 4 0 15,0 2 10-15,0 4 25 16,0 0-33-16,-22 10-2 16,-7 22-7-16,-7 16 5 15,1 11 1-15,3 3-4 16,8 0 3-16,11-6-2 16,11-6-3-16,2-8 1 0,2-8 5 15,25-8-6 1,6-10 4-16,9-12 1 0,-2-4-1 15,3 0 6-15,-8-14-1 16,-8-2-2-16,-8 4 0 16,-7 2-2-16,-5 4 2 15,-5 4 11-15,-2 2-11 16,0 0 23-16,0 0-19 16,0 0-4-16,0 0-1 15,0 4-11-15,2 18-6 16,4 10 18-16,2 5-1 15,3 1-6-15,2-2-29 16,3-4-15-16,1-8 14 16,1-8-40-16,-2-4 48 15,-3-10 8-15,-2-2 21 0,-4 0 38 16,0-20 58-16,-1-8-53 16,-1-2-6-16,-5-5 11 15,0 2-34-15,0-6 4 16,0 3-7-16,-18 2-5 15,-6 4-5-15,-3 10 0 16,-2 12-2-16,-4 8-1 16,-1 2-60-16,5 24-26 15,7 0-39-15,9-6-110 16</inkml:trace>
  <inkml:trace contextRef="#ctx0" brushRef="#br1" timeOffset="-187613.86">17253 8121 453 0,'0'0'29'0,"0"0"8"16,0 0 24-16,0 0-20 15,0 0-7-15,0 0-26 16,-10-72 8-16,10 72-16 16,-7 4-4-16,-13 32-27 15,-9 22 31-15,-9 18 0 16,0 8-3-16,9 1-6 15,7-7-74-15,9-8 23 16,3-14-82-16,2-10-69 16</inkml:trace>
  <inkml:trace contextRef="#ctx0" brushRef="#br1" timeOffset="-187405.9">16962 8907 64 0,'0'0'409'0,"0"0"-346"15,0 0 4-15,0 0-34 16,0 0-28-16,0 0-5 16,-4-4 0-16,4 4-30 15,10 0-59-15,6-2-26 0,-5-8-208 16</inkml:trace>
  <inkml:trace contextRef="#ctx0" brushRef="#br1" timeOffset="-186362.81">18301 8075 604 0,'0'0'54'16,"0"0"-30"-16,0 0-20 16,0 0 11-16,-134-52-8 15,94 52 0-15,-5 0-7 16,3 0 0-16,7 6 0 15,8 8 4-15,7 4-8 16,9 4-4-16,7 6 5 16,4 6-16-16,0 6 13 15,6 2-24-15,13 6 16 0,2 2-42 16,-1-1-5-16,-5-5 38 16,-5-4-18-16,-8-6 22 15,-2-8 0-15,0 0 18 16,-22-4 2-16,-12-2 22 15,-6-2 11-15,2-5-4 16,2-6 8-16,7-5 27 16,5-2-12-16,11 0-49 15,6 0 13-15,7-16-17 16,0-8 0-16,17-6-18 16,22 0 1-16,3 2 10 15,2 4-7-15,-1 4-6 16,-1 4-8-16,0 0 19 0,-3 0 4 15,-6 2-1-15,-4 4 11 16,-7 4-7-16,-2 6 2 16,-6 0-10-16,-1 0 0 15,-2 20 6-15,-2 4 1 16,-2 6 6-16,1-2-6 16,4 0 6-16,3-2-4 15,6-6 2-15,5-4-1 16,2-4 0-16,9-6 0 15,-2-4-4-15,3-2 8 16,-2 0-7-16,-3-8 6 16,-11-10 1-16,-5-2-3 15,-13-4 52-15,-4 0 7 16,0-2-31-16,-12 0 3 0,-13 4-6 16,-8 3-9-16,0 4-14 15,4 3 6-15,5 6-3 16,8 6-12-16,7 0-11 15,5 0-61-15,4 6-76 16,0 2-53-16</inkml:trace>
  <inkml:trace contextRef="#ctx0" brushRef="#br1" timeOffset="-186161.97">18860 7975 627 0,'0'0'53'16,"0"0"-17"-16,0 0-36 16,0 0-14-16,-121 66-21 15,81-12-1-15,11-8-106 16</inkml:trace>
  <inkml:trace contextRef="#ctx0" brushRef="#br1" timeOffset="-183309.61">19518 8356 536 0,'0'0'17'16,"0"0"-17"-16,-141-13 2 15,83 24 5-15,0 11-3 16,7 3 3-16,10 0-3 16,18-1-4-16,15 2-1 0,8-2-5 15,25-4-6 1,29-8 12-16,14-8-7 0,15-4 3 15,0-4-2-15,-3-14 1 16,-12-4-11-16,-7 0 4 16,-12 0 10-16,-9 0 2 15,-15 6-5-15,-13 4 12 16,-6 6 7-16,-6 4 13 16,0 2 20-16,0 0-28 15,0 0-19-15,0 18-9 16,0 12 5-16,0 8 3 15,0 0-8-15,11-4-22 16,15-4-15-16,10-8 38 16,-1-4-24-16,3-8-46 15,-7-6 38-15,-2-4 9 0,-6 0 19 16,-7-4 4-16,-10-6 8 16,-6-2 9-16,0-4 78 15,0-2-43-15,-4-2-4 16,-14 2-26-16,-3-2 11 15,2 2-6-15,-4 0-12 16,1 0 11-16,0 2-6 16,0 0 11-16,1 2-17 15,0 1 1-15,3 4-3 16,-3 0 9-16,6 6-12 16,3-3 2-16,4 4-3 15,1 2 0-15,5 0-3 0,0 0 9 16,2 0-12-16,0 0 9 15,-2 0-7-15,0 0-2 16,-1 11 5-16,-2 4-2 16,5-1 2-16,0 0 0 15,0 0-1-15,0 2-3 16,0-2 6-16,0-2-7 16,21-4 2-16,10-4 1 15,9-4 6-15,9 0-2 16,3 0 3-16,-2-12-4 15,-3 0-2-15,-2 0-8 16,-8 2 1-16,-3-2-2 16,-14 4 7-16,-6 0 2 15,-8 0 2-15,-4 2 2 16,1 0 16-16,-1 0 6 0,0 0-19 16,4 0-2-16,6 0 3 15,5 0-12-15,10-3 10 16,0 6-10-16,4-1 4 15,-4 4-3-15,-6 0-9 16,-6 0-14-16,-7 0 20 16,-2 4-13-16,-6 10 14 15,0 2 7-15,0 6-4 16,0 4 6-16,0 2-4 16,-6-2 2-16,2 0-2 15,4-2 1-15,0-4 2 16,0-4-4-16,0-4 0 0,12-4-1 15,5-2 6-15,6-6-4 16,-1 0 4-16,7 0-1 16,-3-2 2-16,1-12-2 15,0 0 1-15,-3-4 3 16,1 0-9-16,-2-4 11 16,-4 2-10-16,2 2 9 15,-6 0-2-15,-1 0 19 16,-4 4 1-16,-1 4-9 15,-4 6 5-15,-3 4-2 16,-2 0-16-16,0 0 10 16,0 0-7-16,0 0-10 15,0 0 5-15,0 0-1 0,0 0 0 16,0 2 1-16,0 4-2 16,0 0 6-16,0-2-8 15,0-4 6-15,0 0-9 16,0 0 13-16,0 0-10 15,0 0 8-15,0 0-4 16,0 0 7-16,0 0-1 16,0 0 18-16,0 2-16 15,0-2 5-15,0 0-9 16,0 0-5-16,0 2 4 16,0 0-5-16,3 2 2 15,1 0 0-15,0 2-1 0,-2-2 9 16,1 0-15-16,1-2 14 15,-2-2-11-15,-2 2 8 16,2-2-5-16,-2 0 2 16,0 0 2-16,0 0 16 15,0 0-2-15,0 0-4 16,0 0-8-16,0 0-5 16,0 0 5-16,0 0-9 15,0 2 5-15,0-2-1 16,0 0 0-16,0 0 0 15,0 2-4-15,0 4 2 16,0 2-4-16,0 2 11 16,0 4-10-16,0-2 8 15,0 4-6-15,0-2-2 16,0 0-16-16,5 0 6 0,4-4-6 16,4-2 16-16,1-4-19 15,3-4 24-15,6 0 0 16,4 0-3-16,-1-1 5 15,4-14-4-15,-9 3 2 16,2 0-4-16,-5 2 4 16,-7 2 0-16,-3 0-4 15,-2 0 14-15,-4 0-13 16,0 0 6-16,0 0-2 16,-2-2 4-16,2 0 4 15,3-2-9-15,-1 2 4 16,2-2-8-16,4 0 12 0,-6 2-15 15,3 4 12-15,-7 4-10 16,0 2 4-16,0 0-5 16,0 0-10-16,0 10 1 15,0 14 12-15,0 2 6 16,0 4-7-16,0-4 8 16,0 0-13-16,0-4 8 15,8-2-10-15,13-4-4 16,1-6-5-16,2-2 17 15,1-5-3-15,-3-3 1 16,1 0 10-16,-8 0-10 16,1 0 10-16,-5-11-7 15,-3 4 4-15,-3-4 24 0,-5 3 7 16,0 0-16-16,0-2-5 16,-7-2-10-16,-8 0 0 15,-5 0 5-15,-1 0-11 16,4-2 10-16,-1 0-8 15,-2 2 2-15,4-2-1 16,1 2 1-16,1 4 0 16,1 2 0-16,2 4 2 15,2 0-7-15,5 2 9 16,-1 0-11-16,3 0 5 16,0 0-7-16,-2 0 6 15,1 0 3-15,-2 0-3 0,1 2 0 16,2 4-3-16,0 2 8 15,0 0-5-15,2 2-11 16,0 0 11-16,0 0-1 16,0 0-11-16,0-2 5 15,10 2-8-15,11 0 16 16,8-4 4-16,8-4-5 16,8-2 8-16,0 0-10 15,2 0 7-15,-5-6-6 16,-5-4 4-16,-5 0-3 15,-8 0 3-15,-5 4 0 16,-9-2-4-16,-3 4 8 16,-3 0-4-16,-4 0 2 15,0 2 37-15,0 0-12 16,0 0-11-16,0 2 1 0,0 0-12 16,0 0-10-16,0 0 2 15,0 2 2-15,0 18-11 16,0 10 9-16,0 4 6 15,0-2-6-15,0 1 3 16,4-7-9-16,13-5 7 16,0-4-21-16,3-4 19 15,1 0-23-15,0-3-9 16,-3-5-60-16,-1-2-118 16</inkml:trace>
  <inkml:trace contextRef="#ctx0" brushRef="#br1" timeOffset="-182936.3">21540 7836 576 0,'0'0'7'15,"0"0"-14"-15,-162 71-3 16,106-25-12-16,14-4-64 16,11-6-65-16</inkml:trace>
  <inkml:trace contextRef="#ctx0" brushRef="#br1" timeOffset="-182736.39">21795 8117 660 0,'0'0'25'15,"0"0"-25"-15,0 0-13 16,0 0-139-16,0 0 61 16,0 0-118-16</inkml:trace>
  <inkml:trace contextRef="#ctx0" brushRef="#br1" timeOffset="-181456.62">22120 8821 312 0,'0'0'5'15,"0"0"-2"-15,0 0-2 16,0 0 29-16,0 0-24 16,0 0-6-16,0 0-1 15,20-58 1-15,-7 44 10 16,-1-2 54-16,1-2-45 15,1-4 19-15,1-3 0 16,1 3-19-16,-1 0 11 16,-1 0-18-16,-6 4 25 15,1 2-17-15,0 2 12 16,0 4-27-16,2 0-3 16,2 4-2-16,1 4-8 0,-1 2 8 15,1 0-29 1,-1 0 8-16,-5 8-27 0,0 8 40 15,-2 2-4-15,-1 6 9 16,-3 1-1-16,-2-6 4 16,0 3-2-16,0-2 4 15,0 1-6-15,0-7 10 16,0-5-12-16,0-2 15 16,0-5-10-16,0 2 2 15,0-4 0-15,0 0 9 16,0 0 25-16,0 0-4 15,0 0-19-15,0 0 10 0,8-6-21 16,13-12-1 0,1 0 4-16,5-4-8 0,0 1-3 15,-1 2-1-15,-4 2 3 16,-1 5 0-16,-2 2 2 16,-3 6-7-16,-3 0 7 15,1 2-21-15,-1 2 23 16,1 0-12-16,-3 0 12 15,0 0-9-15,0 0 2 16,-4 2 6-16,-3 10-10 16,-4 2 11-16,0 2-1 15,0-2-4-15,0 0 9 16,0 0-5-16,0-4 3 16,0-2-1-16,0-1 0 15,0-5 6-15,0-1-8 0,0 2 4 16,0-3 15-16,0 0 3 15,0 0 3-15,0 0-20 16,18 0 4-16,11-9-6 16,9-9 2-16,6-1-3 15,-1-3 7-15,-1-3-14 16,0 3 8-16,-11 4-5 16,-8 6 5-16,-11 6-4 15,-10 6-1-15,-2 0-11 16,0 2-18-16,0 22 26 15,-6 4 7-15,-2 6 4 16,1 1 3-16,7-6-1 16,0 0-12-16,19-7-3 0,14-10-49 15,0-12-156-15</inkml:trace>
  <inkml:trace contextRef="#ctx0" brushRef="#br1" timeOffset="-180966.67">21631 8380 670 0,'0'0'17'0,"0"0"48"16,0 0-28-16,0 0-25 15,0 0-12-15,0 0-9 16,-4-65-12-16,31 64-10 16,2 1-37-16,-2 0-83 15,-5 0-100-15</inkml:trace>
  <inkml:trace contextRef="#ctx0" brushRef="#br1" timeOffset="-178737.8">23216 8811 527 0,'0'0'11'0,"0"0"-2"16,0 0-9-16,0 0-41 15,0 0 40-15,0 0 2 16,125-16-1-16,-87 4 0 16,-5-4 0-16,0-2-6 15,-6 0 14-15,-2-5-15 16,-7 0 18-16,-7 1-11 16,-5-3 6-16,-4 1 12 15,-2 5-8-15,0 2 31 16,0 7-1-16,0 6-21 15,-2 4-15-15,-13 0 5 16,-10 0-18-16,-6 20 0 0,-2 6 7 16,0 2-2-1,8 1 1-15,7-3-2 0,9-2 2 16,7-2 0-16,2 0-8 16,0-4 10-16,13 0-21 15,12-4 18-15,6-2-5 16,6-4 9-16,2-4-4 15,-1-4 4-15,-5 0-1 16,-2 0 2-16,-2 0-3 16,-2-6 4-16,-5-6-7 15,0-2 14-15,-1-2-4 16,-4-2 27-16,1 0-15 16,-3 0-13-16,1 2 14 15,-3-2-5-15,3-3-7 16,1 0-1-16,0 0-2 0,-4 3 2 15,0 4-2-15,-2 5-6 16,-1 2 2-16,-2 5 1 16,-1 2 0-16,-5 0-14 15,0 0 10-15,0 10-3 16,-2 11-1-16,0 0 16 16,0 5-13-16,0 3 11 15,0-1-6-15,-4-2 0 16,0 0 0-16,2-6-2 15,-1-4 6-15,3-4-15 16,0-4 21-16,0-4-17 16,0-2 11-16,0-2-6 0,0 0 4 15,0 0 2-15,0 0 10 16,0-2 2-16,13-10-1 16,10-8-7-16,4-2-14 15,0-2 16-15,2 0-16 16,2 4 10-16,0-5-7 15,-2 6 3-15,-7 1 0 16,2 1-3-16,-8 7 9 16,-5 5-14-16,-4 2 12 15,-7 2-11-15,0 1 3 16,0 0 2-16,0 0-13 16,0 0 8-16,0 19 3 15,-5 12 4-15,-5 9-5 0,-2 4 12 16,8-2-13-16,4-4 13 15,0-4-11-15,29-6 5 16,8-10-2-16,10-10-6 16,9-8 1-16,5 0 2 15,-9-2-4-15,0-14 4 16,-12-2 4-16,-9 2-4 16,-9 2 4-16,-11 4 0 15,-5 6 0-15,-4 0 13 16,0 4-7-16,-2 0-2 15,0 0-8-15,0 0 7 16,0 0-7-16,2 0-3 0,-2 0 5 16,2 12-5-16,7 2 6 15,-1 2 1-15,8-4 0 16,1 0-3-16,0-2 6 16,3-6-7-16,2-4 11 15,5 0-9-15,2 0 9 16,-5-8-7-16,-1-4 4 15,-8-4-1-15,-5 2 7 16,-6-4 11-16,-4 0-2 16,0-4-15-16,0-2 4 15,-12-2-5-15,-7 2 1 16,-6 2-4-16,-2 0 0 16,-2 5 0-16,2 6 0 0,3 3-1 15,6 4 4 1,8 4-9-16,2 0 7 0,6 0-4 15,2 1-18-15,0 13 7 16,10 1-7-16,18-4 16 16,10-1 3-16,6-3-8 15,6-3 10-15,-2 0-12 16,2-2 9-16,-8-2-22 16,-2 2 23-16,-4 0-3 15,-7 3 4-15,-8 2-13 16,-2 4 8-16,-11 2-4 15,2 3-9-15,-6 2 15 16,3-2 7-16,-3 2-12 16,-2-2 17-16,3-4-8 0,-5-2 0 15,0-4 1-15,0-2 2 16,0 2-3-16,-7 2 17 16,-22 4-5-16,-11 0 12 15,-7-2-22-15,-1 0-4 16,0-4-22-16,8 0 0 15,11-2-23-15,13-4-30 16,14 0-113-16</inkml:trace>
  <inkml:trace contextRef="#ctx0" brushRef="#br1" timeOffset="-178186.29">26113 7832 472 0,'0'0'59'16,"0"0"-14"-16,0 0 21 16,0 0-24-16,0 0-8 15,0 0-6-15,-58-74-28 16,45 104-14-16,-12 27 8 0,-4 19-4 15,0 16 18-15,13 12-15 16,7 8 7-16,9-1 0 16,0-5-2-16,0-12-34 15,0-8 10-15,-6-8-92 16,-3-7 11-16,-5-13-124 16</inkml:trace>
  <inkml:trace contextRef="#ctx0" brushRef="#br1" timeOffset="-177982.4">25683 9376 655 0,'0'0'39'0,"0"0"-25"15,0 0-14-15,0 0-5 16,0 0-139-16,0 0 27 16,-27-22-42-16</inkml:trace>
  <inkml:trace contextRef="#ctx0" brushRef="#br1" timeOffset="-174323.95">5570 9523 481 0,'0'0'4'0,"0"0"-8"16,0 0 3-16,0 0-119 15,0 0 102-15,0 0 15 16,8-18 2-16,6 18 2 0,1 0 25 15,4 6-12-15,4 6-8 16,6 0-3-16,5 2 1 16,7 0 0-16,5 0-3 15,14-2 11-15,16-2-4 16,16-2 7-16,14 2-8 16,15 2 2-16,5 2-5 15,1 4-4-15,-2 4 0 16,-9 2 2-16,-10 0-4 15,-16-4 4-15,-12-4-6 16,-11-4 8-16,-15-4-8 16,-17-3-4-16,-15-1-27 0,-9-4-15 15,-9 0-30-15,-2 0 8 16,-2 0-53-16</inkml:trace>
  <inkml:trace contextRef="#ctx0" brushRef="#br1" timeOffset="-173899.3">6978 9399 465 0,'0'0'18'16,"0"0"-18"-16,0 0-16 16,0 0 14-16,0 0-1 15,149 26-5-15,-104 2 7 16,-1 4-4-16,-3 0 4 16,-4 6-4-16,-8-4 5 15,-11 0-3-15,-4-4 3 16,-10-2 0-16,-4-4 4 15,0-2 45-15,-16-2 27 16,-12 2 9-16,-9 1-49 0,-7 4-10 16,-5 4-5-16,-4 2-10 15,-3 3-11-15,4 1 2 16,6-5-5-16,15-12 2 16,13-8-11-16,11-6-17 15,7-6-20-15,0 0-118 16,2-10-58-16</inkml:trace>
  <inkml:trace contextRef="#ctx0" brushRef="#br1" timeOffset="-171312.75">2428 9623 500 0,'0'0'14'15,"0"0"18"-15,0 0 2 16,0 0 9-16,-127-16-31 16,94 12 8-16,-6 0 7 15,0 2-8-15,-3 0-17 16,-3 2-2-16,0 0 0 16,0 2 0-16,3 18-6 15,5 10 6-15,1 8-1 0,9 4-7 16,9 5 8-16,12-3-21 15,6-6 16-15,0-7-18 16,22-10-9-16,11-10 1 16,7-11 15-16,0 0 15 15,5-18 1-15,-5-19 0 16,5-9 1-16,-7-9 8 16,-7-1-8-16,-2-4 1 15,-12 2 2-15,-7 2-3 16,-4 4 1-16,-6 3 2 15,0 3-7-15,0 2 12 16,-16 2 16-16,-5 6-2 0,0 2-9 16,-3 4-14-16,4 8 7 15,4 8-1-15,5 8-5 16,4 6 5-16,3 0-6 16,-1 0 0-16,-1 24-36 15,1 16 9-15,1 10 16 16,-1 8 9-16,3 2 0 15,2 3-1-15,0 3 3 16,0 0-8-16,11-2 7 16,14-8-5-16,6-8 5 15,7-5-4-15,4-11 5 16,5-9 0-16,2-6 0 16,-2-13-1-16,-7-4-1 0,-5 0 1 15,-8-7 2 1,-2-15 26-16,-3-7-5 0,-2-6-1 15,-4-2-18-15,-5-4 6 16,-3 1-7-16,-5 4-2 16,-3 4 7-16,0 10-4 15,0 2-3-15,0 8 5 16,-11 4 4-16,2 6 3 16,0 2-4-16,2 0-8 15,0 12 0-15,5 26-12 16,-2 12-1-16,4 8 8 15,0-2 0-15,2-12 4 16,23-10-23-16,8-9-6 16,0-10-5-16,7-11 24 0,1-4-11 15,1-7 15-15,0-22 3 16,-1-7 8-16,-6-6 2 16,-8-6-6-16,-5-6 9 15,-6 0-5-15,-3-4 2 16,-6 0-6-16,-2-4 0 15,-5-1 0-15,0 5 4 16,0 2-4-16,0 6 4 16,-12 8-1-16,-1 9-2 15,2 14 22-15,1 9 1 16,2 7 1-16,3 3-6 16,-1 0-18-16,-4 31-1 15,-3 17-29-15,-3 18 27 0,6 4-7 16,7 0 7-16,3-2-5 15,0-5 6-15,21-3-6 16,3-10 6-16,2-4 0 16,1-8-4-16,0-10 4 15,2-4 1-15,-2-9-5 16,-2-8-1-16,-2-3-1 16,-2-4 0-16,-5 0 7 15,-1 0 1-15,-2-15 9 16,1-6 29-16,-3-3-32 15,-2-2 7-15,0-2-10 16,-5-2 6-16,-2 0-7 0,1 2-3 16,-3 3 1-16,0 2 2 15,0 5 1-15,-3 1 4 16,-7 3-8-16,-4 7 7 16,-1 0-6-16,1 7 3 15,-1 0 13-15,-2 0-17 16,2 23-2-16,-1 7-11 15,8 8 1-15,3 2 11 16,5 0-10-16,0-8 7 16,7-2-18-16,9-10-5 15,3-4 1-15,2-8 17 16,-6-4-5-16,1-4 2 16,-3 0 10-16,1 0 2 0,-6 0 0 15,1-8 8 1,1-8 27-16,0-4-10 0,1-6-10 15,1 0-13-15,1-2 6 16,3-2-8-16,1 2 0 16,6 4-2-16,2 6 4 15,-1 4-5-15,-2 7-5 16,0 7 4-16,-3 0-14 16,-2 0 15-16,-1 21 0 15,-1 1-2-15,1 8 5 16,-3 0 0-16,1 0-3 15,-1-2 6-15,0-4-8 16,1-6 9-16,-1-6-8 16,1-4-9-16,-4-4-20 0,1-4-5 15,1 0-3-15,-1-12-32 16,-9-20 4-16</inkml:trace>
  <inkml:trace contextRef="#ctx0" brushRef="#br1" timeOffset="-171030.96">2522 9443 357 0,'0'0'0'15,"0"0"0"-15,0 0 0 16,191-53 2-16,-102 19 34 16,5 2-30-16,-1 8-3 15,-8 10-3-15,-16 6-23 16,-19 6-106-16</inkml:trace>
  <inkml:trace contextRef="#ctx0" brushRef="#br1" timeOffset="-169943.75">3800 9653 536 0,'0'0'0'0,"0"0"-12"16,0 0-42-16,0 0 17 15,0 0 34-15,0 0 6 16,105-118-3-16,-92 102 0 16,-1 0 1-16,-1 2 2 15,-2 1 9-15,-5 5 6 16,1 5-17-16,-5 3 31 15,0 0 10-15,0 0 9 16,0 0-28-16,0 0 0 16,0 0-21-16,0 0-2 0,0 0-19 15,0 10-28-15,0 12 41 16,0 2 6-16,0-1-4 16,2-2 7-16,3-5-6 15,1-4 3-15,-4-6 0 16,0-2-3-16,1-4 3 15,-1 0-2-15,0 0 7 16,-2 0-3-16,0 0-1 16,0 0 38-16,0 0-7 15,4 0-9-15,2-6-10 16,4-16-13-16,3-4-9 16,8-4 3-16,1-4 5 15,5 2-5-15,0 0 4 0,1-1-12 16,-1 8 14-16,-5 2-15 15,-3 7 10-15,-6 6 3 16,-3 6-9-16,0 4-18 16,-6 0-17-16,1 0 25 15,-3 8-19-15,-2 12 34 16,0 6 6-16,0 0 5 16,0 1-5-16,4-4 1 15,0 0-1-15,2-5 0 16,2-5-2-16,1-4 4 15,0-4-7-15,-2 0 9 16,4-5-13-16,-3 0 17 0,6 0-8 16,1 0 1-1,6-8 8-15,1-11 3 0,0 0-1 16,-2-4-7-16,-1 5 5 16,-4 2-9-16,-4 5 0 15,0 0 0-15,-6 5 2 16,-1 2-1-16,-2 2-1 15,-2 2-6-15,0 0 3 16,0 0 0-16,2 0 1 16,3 0 1-16,4 9-4 15,4-2-2-15,7-3 7 16,2-1 0-16,3-3 1 16,-5 0-3-16,-3 0 4 15,-5 0-3-15,-5 0 7 16,-3 0-12-16,-4 0 6 0,2 0 0 15,0 0 0-15,3 0-3 16,2 5 3-16,4 4 0 16,2 0-5-16,3 4 4 15,0-5-12-15,-1-2-111 16,-4-5-15-16</inkml:trace>
  <inkml:trace contextRef="#ctx0" brushRef="#br1" timeOffset="-169762.83">4739 9222 260 0,'0'0'19'16,"0"0"28"-16,0 0 6 16,0 0 16-16,0 0-37 15,0 0-27-15,-56-92-5 16,56 92-3-16,0 2-260 15,0 22 170-15</inkml:trace>
  <inkml:trace contextRef="#ctx0" brushRef="#br1" timeOffset="-168975.09">4808 9513 346 0,'0'0'78'0,"0"0"-78"16,0 0-1-16,0 0 1 16,0 0 0-16,0 0 4 15,74-77-1-15,-61 62 3 16,0-2 5-16,0-1-9 15,0 0 9-15,1 0-9 16,-3 4 10-16,-2 4-11 0,-5 4-1 16,1 4 0-1,-5 2 0-15,3 0-1 0,-3 0-3 16,0 0 1-16,0 0-5 16,4 8 8-16,0 4 0 15,3 0 7-15,1 1-7 16,4-8 0-16,1-3-3 15,5-2 7-15,3 0-3 16,0-2 1-16,4-16 11 16,-3-4-11-16,-4 0 11 15,-2 2-11-15,-3 2 24 16,-4 4-16-16,-2 4-8 16,-1 6-4-16,-4 2 2 0,3 2 0 15,1 0-12 1,2 0 10-16,5 0-8 0,1 0 9 15,5 0 1-15,6 8 0 16,2-2 0-16,2-4-3 16,0-2-3-16,-3 0 4 15,-2 0-2-15,-1-12 8 16,-7-4-5-16,-3 0 3 16,-5 2 0-16,0-2 4 15,-6 0 21-15,-2 2-8 16,0 0 30-16,0 4 13 15,0 2-56-15,-2 1 34 0,-10 6-29 16,3 1 15 0,1 0-12-16,0 0-14 0,2 9-7 15,6 18-17-15,0 3 15 16,0 2-7-16,6-2-2 16,17-8-7-16,6-4-10 15,0-8 6-15,0-6 11 16,-4-2 8-16,-1-2-4 15,-6 0 12-15,-2 0-10 16,-5 2-11-16,-5 4-49 16,-6 4-59-16,0 6-99 15</inkml:trace>
  <inkml:trace contextRef="#ctx0" brushRef="#br1" timeOffset="-168108.99">3232 11707 440 0,'0'0'59'16,"0"0"-45"-16,0 0-5 0,0 0 25 15,0-137-10 1,3 91 16-16,7-4-19 0,4-5 0 15,-1-3-13-15,1-3 9 16,-1-4-7-16,1 1-4 16,-3 0 8-16,0 1-9 15,0 8 11-15,-2 2-15 16,0 13-1-16,-5 10 3 16,1 14-3-16,-3 8 3 15,-2 6 0-15,0 2-3 16,0 0-4-16,0 0 2 15,0 0-11-15,0 10-8 0,3 16-13 16,3 8 32 0,1 6 3-16,3 0-1 0,2-1 0 15,1-3-1-15,3-2-2 16,-1-4 5-16,1-6-6 16,2-2-3-16,-2-4 3 15,-3-6-11-15,0-6 13 16,-4-2-6-16,0-4 5 15,3 0 3-15,-4 0 0 16,3-6 13-16,3-18-6 16,3-8 14-16,3-12-20 15,3-8 2-15,-1-6 2 16,0-5-5-16,-4-1 0 16,0 0 3-16,-4 2-6 15,-4 0 5-15,-3 6-9 0,-3 3 5 16,-1 7-6-16,-1 10-32 15,1 10-9-15,-3 8-38 16,0 12-100-16</inkml:trace>
  <inkml:trace contextRef="#ctx0" brushRef="#br1" timeOffset="-165306.1">3985 11173 34 0,'0'0'459'0,"0"0"-458"16,0 0-1-16,0 0-12 15,0 0 12-15,0 0 11 16,123-88 17-16,-85 52-22 15,-2 2-5-15,-11 2-1 16,-6-1 1-16,-7 5 16 16,-8 2-17-16,-4 4 14 15,0 4 21-15,0 2 14 16,-14 2-34-16,-1 4-11 16,-5 4 8-16,2 2 7 15,0 4 5-15,2 0-15 16,-1 10-9-16,-2 12-11 0,7 4 6 15,1 2-3-15,5 2 4 16,6-3-6-16,0-5-6 16,3-4 9-16,13-3-14 15,-3-2 6-15,5-1-15 16,0-2 26-16,-1 2 0 16,-1-2 2-16,-3 2 1 15,0-4-2-15,-1 4-3 16,-1-2 7-16,5 2-2 15,-1 0 2-15,5-4-2 16,3-2 2-16,-1-4-1 16,0-2 0-16,-1 0-8 0,-4 0 8 15,-1-4 1-15,-5-2 0 16,-3 2 4-16,-2-2-5 16,-2 0 2-16,0-4 32 15,-2-4-18-15,1-4 3 16,1-2-15-16,-2-2-2 15,2-3-2-15,2 3 0 16,0 3 0-16,-2 2 6 16,3 3-11-16,-5 4 5 15,2 2 0-15,-1 2 0 16,-1 4 0-16,1 0 0 16,-3 2 1-16,2 0-7 15,0-2 9-15,-2 2-9 0,2-2 6 16,0 1-4-16,3 1 0 15,-1-3 3-15,5 2-9 16,-2 1-8-16,2 0-2 16,-3 0-4-16,3 0 22 15,0 0-12-15,0 0 8 16,2 0 11-16,-4 0-10 16,-2 4 5-16,-1-3 0 15,2 5 0-15,-3 1-1 16,3 2 0-16,2 5 2 15,-4 0-6-15,4 4 10 16,1 3-9-16,-1-2 6 0,0-2-2 16,3-2 0-16,1 0-3 15,3-5 2-15,-4 2 1 16,3-4-4-16,-6 0 6 16,-1-4-4-16,0-2 4 15,-5 0-2-15,3-2 0 16,-5 0 0-16,0 0-3 15,2 0 6-15,-2 0-6 16,0 2 7-16,0-2-8 16,0 0 7-16,0 0-6 15,0 0 3-15,0 0-1 16,0 2 1-16,4-2 0 16,0 2-3-16,1 0 8 0,-3-2-10 15,3 2 10 1,-1-2-10-16,3 0 8 0,-1 0-6 15,1 0 6-15,2 0-3 16,0 0 0-16,2 0 2 16,-2-4 6-16,-4-2-5 15,1-4 22-15,-1-2-8 16,-1 0 12-16,2-4-13 16,-3 0-7-16,2-4 4 15,-3-2-10-15,2-3 0 16,3 2 0-16,-3 0 1 15,3 1-1-15,0 3-6 0,-3 2 7 16,1 5-6 0,-1 6 2-16,-2 0 0 0,2 2 0 15,-1 2-4-15,2 2 3 16,-3 0-5-16,0 0 5 16,2 0-5-16,1 0 2 15,3 0 0-15,-1 0-2 16,3 0 4-16,0 0-3 15,-1 0 4-15,3 0 1 16,-4 2-4-16,1 4 2 16,1 2-3-16,-2 0 3 15,-1 2 0-15,1 0 2 16,2-2 0-16,-4 1-1 16,1-2 2-16,-1 4-4 15,2-3 7-15,-2 3-8 0,3-1 7 16,-3 1-4-16,-1 0 1 15,2 0 0-15,-3-1 0 16,3 2 1-16,-3-2-4 16,1-2 6-16,-3-2-6 15,0-2 7-15,-2-3-8 16,3-1 7-16,-3 3-5 16,0-3 2-16,0 0 0 15,2 0 1-15,-2 0 0 16,0 0 0-16,0 0 0 15,0 0 3-15,0 0 1 16,0 0-5-16,0 2 1 0,0-2 10 16,0 0 6-1,0 0-8-15,0 0 0 0,0 0-2 16,0 0 5-16,0 0-10 16,0 0 9-16,0 0-10 15,0 0 19-15,0 0 5 16,0 0 0-16,0-2 0 15,0-12-21-15,0-4-4 16,7-8 4-16,3-5-9 16,4 1 5-16,-1 2-1 15,5 0-15-15,-2 2 16 16,0 4-8-16,-3 6-3 16,-5 6 10-16,-2 4-10 15,-4 4 11-15,0 2-15 16,-2 0 13-16,0 0-15 0,0 0 17 15,2 0-8-15,4 2 5 16,3 12 1-16,3 2 2 16,1 2-3-16,-2 0 8 15,3 2-9-15,-4-2 7 16,2-4-6-16,-1-2 5 16,2-2-5-16,5-3-4 15,2-4 7-15,2-1 3 16,3-2-2-16,-3 0 3 15,-4 0-1-15,0 0 1 16,0-12-1-16,1-6 1 16,4-2 23-16,4-6-13 0,-2 2-9 15,-6-2-5-15,-5 4 11 16,-8-4-10-16,-1 2 14 16,-5 2-14-16,0 0 19 15,0 6-9-15,0 6 2 16,0 3 3-16,0 3 0 15,0 4-14-15,0 0-2 16,0 0-3-16,0 0-35 16,0 0-8-16,4 3-2 15,12 9 43-15,6 4 2 16,-2 0-1-16,0 4-2 16,-2-2-7-16,-4-2 13 15,-8-2 0-15,-4-6-2 0,-2 0 5 16,0-4-2-16,0 2 0 15,0 2 34-15,0 2-19 16,-13 6-16-16,-3 8 1 16,5 2 4-16,0-2-10 15,4-2 9-15,5-8-9 16,2-4 1-16,0-6 0 16,0-4-5-16,0 0 9 15,0 0-1-15,0 0 4 16,0 0-10-16,6 0 14 15,1-11-1-15,0 0-2 16,0 4 1-16,-3 0-4 0,-4 3 0 16,0 2-1-16,2 0 0 15,5-1-2-15,7-1-2 16,10-3-1-16,0 0 8 16,7-2-10-16,1 1-4 15,-3-2-9-15,0-4 16 16,-3-6 4-16,-1-2-4 15,0-8 8-15,-6-6-10 16,2-2 8-16,-3-9-2 16,-5 1 0-16,-5-4 2 15,2 0 1-15,-3-2-6 16,-3 0 3-16,-2-4-1 16,-2 2 2-16,0 3-1 15,0 7 3-15,0 12 0 16,-4 14 25-16,-3 12-9 0,5 6 10 15,-5 0-25-15,2 2-4 16,-3 31-14-16,-7 18 1 16,-1 17 10-16,-1 9 3 15,5 5-6-15,7-4 6 16,5-1-1-16,0-11-2 16,9-8-1-16,13-12-1 15,5-10 0-15,2-10 2 16,-2-6-4-16,2-10 2 15,-3-2-6-15,1-6 5 16,-2-2 1-16,1 0-2 16,1 0-6-16,-2-16-1 0,-1-2-8 15,-2-4-25-15,-3-4-9 16,-2 0-18-16,-3-4-87 16</inkml:trace>
  <inkml:trace contextRef="#ctx0" brushRef="#br1" timeOffset="-164902.15">5692 10485 561 0,'0'0'53'0,"0"0"-2"15,0 0-51-15,0 0 2 16,0 0-2-16,161-124 3 15,-79 82 22-15,-2 8-20 16,-6 10-2-16,-14 6-3 0,-9 6 0 16,-6 2-4-1,-12-3 8-15,1 4-8 0,-7-1 8 16,-8-3-4-16,-1 4 3 16,-7 0-6-16,-4 4-29 15,0 2-9-15,-7 3-87 16,0 0-79-16</inkml:trace>
  <inkml:trace contextRef="#ctx0" brushRef="#br1" timeOffset="-163754.21">2090 11019 540 0,'0'0'64'15,"0"0"-36"-15,0 0 3 16,0 0 10-16,0 0 9 15,0 0-42-15,-61-43 16 16,43 38-19-16,-3 1 5 16,-6 1-9-16,-4 3-2 15,-3 0-7-15,-2 7 0 16,2 8 4-16,7 3-8 16,10 4 11-16,9 1-19 15,8 1-19-15,0 0-22 16,6-2 8-16,19-4-16 0,2-8-8 15,-1-2-16-15,-2-4 64 16,-8 0 27-16,-5-2 1 16,-7 2-4-16,-4 0 10 15,0-4-2-15,0 0 130 16,0 2-30-16,-8 2-84 16,-10 2-19-16,0 2 3 15,-2 0-2-15,-5 6 2 16,-2 0 10-16,-2 4-9 15,3 4 0-15,2-2 3 16,1 1-7-16,12-3 3 16,7 0-3-16,4-4-7 0,0-1 0 15,15 1-10-15,14-3 3 16,9-5-15-16,3-5 28 16,1-1-8-16,-3 0 9 15,-1 0-11-15,-4 0-39 16,-2 0-15-16,-9 0-26 15,2 0-206-15</inkml:trace>
  <inkml:trace contextRef="#ctx0" brushRef="#br1" timeOffset="-163302.81">2404 11293 435 0,'0'0'73'0,"0"0"29"16,0 0-23-16,0 0-30 15,0 0-4-15,0 0-16 16,-83-58-3-16,70 58-22 16,0 0 0-16,-1 0-8 15,7 0-1-15,3 2-6 16,4 18-57-16,0 8 34 16,0 6 10-16,9 8 10 15,11 7 5-15,9 5-2 16,-5 6 5-16,1 2-10 15,-3 6 15-15,-9 4-1 16,-3 0-1-16,-2-1 3 16,-1-1 0-16,-1-2 0 15,6-2 0-15,-1-2-4 0,0-3 8 16,3-11-10-16,3-16 13 16,-3-12-14-16,1-12 2 15,-6-10-4-15,0 0-3 16,-2-4 12-16,-3-24 38 15,3-12-17-15,-4-11-9 16,-3-7-9-16,0-2-2 16,0-3 4-16,-10-4-10 15,-10 3 1-15,-4 4-4 16,-3 8-18-16,-2 11-45 16,0 18-20-16,2 13-59 15</inkml:trace>
  <inkml:trace contextRef="#ctx0" brushRef="#br1" timeOffset="-163123.95">2580 11582 596 0,'0'0'82'0,"0"0"-31"16,0 0-49-16,0 0-4 15,0 0-40-15,0 0-113 16,27-64-33-16</inkml:trace>
  <inkml:trace contextRef="#ctx0" brushRef="#br1" timeOffset="-158799.02">5314 11440 485 0,'0'0'55'0,"0"0"20"16,0 0-47-16,0 0-7 16,0 0-21-16,0 0 13 15,0 0-12-15,-12-12 13 0,12 12-14 16,-2 0 3-16,0 8-6 15,0 24 6-15,-5 22-4 16,1 18 3-16,0 14 2 16,6 13-1-16,0 7-4 15,0 6 2-15,0 5 3 16,12-1-4-16,3 2 0 16,6-4-3-16,1-5 7 15,0-9-8-15,3-10 9 16,-1-10-8-16,-1-5 6 15,6-11-6-15,2-4 1 16,9-6 1-16,8-2 1 0,16-9-1 16,15-10-2-1,19-12 5-15,14-16-8 0,8-5 11 16,1 0-10-16,-1-19-1 16,-3-3 1-16,-5-3 3 15,-4 3-1-15,-17 4 1 16,-14 4-10-16,-21 6 11 15,-16 2-7-15,-17 0 5 16,-13 6 1-16,-10 0 2 16,0 0 2-16,0-2 52 15,0 0-34-15,-10-2-17 16,-1 4-6-16,1 0-3 16,6 0-23-16,2-2-84 15,0-8-158-15</inkml:trace>
  <inkml:trace contextRef="#ctx0" brushRef="#br1" timeOffset="-157930.98">7571 12753 529 0,'0'0'79'15,"0"0"-49"-15,0 0-30 16,0 0-27-16,0 0 24 16,0 0 3-16,-40 137 13 15,22-86-3-15,2 6-10 16,5-3 5-16,6-2 1 16,5-3-6-16,0-4 2 15,13 0-4-15,19-5 3 16,8-7-1-16,13 0 0 0,5-9 1 15,2-8-6 1,3-6 9-16,-5-10-8 0,-7 0 0 16,-4 0 4-16,-4-8-24 15,-6-8-21-15,-3-4-6 16,-8-4-58-16,-11-2-20 16</inkml:trace>
  <inkml:trace contextRef="#ctx0" brushRef="#br1" timeOffset="-157694.18">7753 13012 267 0,'0'0'72'0,"0"0"-66"15,0 0-6-15,0 0 0 16,0 0 0-16,0 0 0 16,100-2 4-16,-71 2-1 15,3 0-3-15,-3 0-3 16,-7-6-69-16,-7-6-175 16</inkml:trace>
  <inkml:trace contextRef="#ctx0" brushRef="#br1" timeOffset="-157476.36">7637 12625 579 0,'0'0'42'0,"0"0"-41"16,0 0-2-16,0 0-4 15,0 0-3-15,123-92 8 16,-74 92-7-16,2 0-29 0,0 6-28 16,-2 8-91-16</inkml:trace>
  <inkml:trace contextRef="#ctx0" brushRef="#br1" timeOffset="-156962.02">9146 13156 653 0,'0'0'47'0,"0"0"-38"16,0 0-9-16,0 0 0 16,0 0 0-16,0 0-7 0,-23-22 4 15,33 24-2-15,14 16-3 16,7 4 11-16,10 0-4 16,7 2 2-16,4-3 0 15,6 1-1-15,-5-3-5 16,-2 2-1-16,-4-1-24 15,-9-6 9-15,-11-1-58 16,-8-2 30-16,-5 1-17 16,-8-6-13-16,1-2 7 15,-7-4-85-15</inkml:trace>
  <inkml:trace contextRef="#ctx0" brushRef="#br1" timeOffset="-156673.24">9455 13171 449 0,'0'0'58'0,"0"0"-18"16,0 0 22-16,0 0-7 15,0 0-12-15,0 0-31 16,-51 9-12-16,38 18 0 0,-10 13 0 16,1 10-3-16,2 0 6 15,2-2-7-15,7-4-9 16,5-8-8-16,6-6-32 16,0-10-75-16,0-12-41 15</inkml:trace>
  <inkml:trace contextRef="#ctx0" brushRef="#br1" timeOffset="-155911.33">10438 12778 572 0,'0'0'65'15,"0"0"-65"-15,0 0-3 16,0 0 3-16,0 0 4 16,-47 127 22-16,38-84-24 15,5-3 9-15,4-4-10 16,0-4-2-16,4-2 1 15,19-2 0-15,8-6 0 16,7-2 1-16,4-2-5 0,5-3 9 16,2-4-12-16,0 1 13 15,-2-2-9-15,-7 0 3 16,-3 1 0-16,-5-6-44 16,-3-5-29-16,-5 0-25 15,-9 0-102-15</inkml:trace>
  <inkml:trace contextRef="#ctx0" brushRef="#br1" timeOffset="-155640.72">10583 12940 350 0,'0'0'71'0,"0"0"-71"15,0 0 0-15,0 0 1 16,0 0 14-16,0 0-13 16,125 0 0-16,-101 0-3 15,2 0 4-15,1 0-6 16,-2 0 3-16,-5 0-82 15,-4-6-32-15</inkml:trace>
  <inkml:trace contextRef="#ctx0" brushRef="#br1" timeOffset="-155377.72">10583 12723 480 0,'0'0'47'16,"0"0"-45"-16,0 0-4 16,0 0 3-16,0 0-4 15,121-70 2-15,-90 66 1 0,9 4-2 16,2 0-19-1,5-2-10-15,-1-6-90 0,1-4-148 16</inkml:trace>
  <inkml:trace contextRef="#ctx0" brushRef="#br1" timeOffset="-154476.89">11443 12585 494 0,'0'0'74'0,"0"0"-52"0,0 0-18 15,-20 122-8-15,9-66 8 16,1 4-4-16,8 4 2 16,2 1 2-16,0-1-2 15,0-4 2-15,5-2-4 16,6-2 1-16,-2-2-1 16,-2-7 7-16,-3-7-8 15,-2-8 2-15,-2-12 2 16,0-8-2-16,0-8-1 15,0-4 0-15,0 0 0 0,0-14-1 16,0-22-58 0,0-15 2-16,0-7 21 0,-2 0-14 15,-2 4-26-15,-3 8 64 16,3 8 9-16,-5 2 3 16,2 6 16-16,0 0 26 15,1 5 15-15,4 2-21 16,-1-1-9-16,3 2-4 15,0-3 4-15,0 1 0 16,0 2-13-16,0-4 0 16,15 0-14-16,10 2 0 15,-2 2 0-15,-2 8-6 16,4 4 8-16,0 2-5 16,-3 6 0-16,3 2 1 15,-1 0-1-15,3 0-2 0,-1 6-2 16,1 12 2-1,-4 0 3-15,-4 0-4 0,0 0 4 16,-9 0-1-16,-2 0 0 16,-8 2 3-16,0 6 0 15,-10 0 0-15,-11 2 21 16,-8 1 9-16,-3-5-1 16,-6 2-1-16,-2-4-14 15,2-6 11-15,1-6-22 16,8-6-3-16,6-4 2 15,7 0-4-15,10-10-14 16,6-20-83-16,4-8-106 0,23-8-184 16</inkml:trace>
  <inkml:trace contextRef="#ctx0" brushRef="#br1" timeOffset="-154009.22">12138 12561 617 0,'0'0'57'0,"0"0"-37"16,0 0-14-16,0 0 18 15,0 0-24-15,0 0 6 16,-27 96-9-16,21-30 6 16,1 7-3-16,3-1 2 0,2-6-2 15,0-6 5-15,0-4-10 16,7-4 6-16,3-6-1 16,2 0 0-16,-1-8-4 15,-2-1-15-15,0-5-27 16,-5-4-44-16,-4-5-54 15,0-10-62-15</inkml:trace>
  <inkml:trace contextRef="#ctx0" brushRef="#br1" timeOffset="-153692">12497 12651 680 0,'0'0'20'15,"0"0"17"-15,0 0-19 16,0 0-18-16,0 0-3 16,0 0-1-16,-45 145 8 15,41-82-7-15,4 6 9 16,0-1-9-16,0-2 4 15,0-6-1-15,11-2 0 16,2-4-3-16,-2-1 0 0,1-6-23 16,-4-4 2-1,1-7-14-15,-1-6-45 0,-4-6-35 16,-2-14-41-16</inkml:trace>
  <inkml:trace contextRef="#ctx0" brushRef="#br1" timeOffset="-153389.95">12027 13078 637 0,'0'0'44'0,"0"0"-44"16,0 0-4-16,0 0 4 15,136-100 9-15,-74 80 12 16,0 8-18-16,1 10-3 16,-5 2 7-16,-5 0-15 15,-6 8 5-15,-10 2-19 16,-5 2-41-16,-14-2-85 15,-14-2-71-15</inkml:trace>
  <inkml:trace contextRef="#ctx0" brushRef="#br1" timeOffset="-152507.9">7782 13655 739 0,'0'0'28'15,"0"0"-19"-15,0 0-9 16,0 0-40-16,0 0-3 16,0 0 38-16,55 13 6 15,-3-4-1-15,17 4 0 16,16-1 1-16,17-5-5 0,20 2 11 15,15-1-14-15,10-8 13 16,11 0-10-16,7 0 8 16,7 0-2-16,15 0-2 15,11-6 1-15,7-10-2 16,9-6 3-16,0-2-4 16,-8 3 4-16,-5 3-9 15,-14 4 14-15,-10 9-6 16,-13 2 3-16,-6 2-8 15,-10 1 6-15,-13 0-2 16,-14 0 1-16,-16 0 0 16,-12 0 6-16,-10 0-3 0,-8 0-6 15,-6 4 6-15,-11-3-4 16,-6 2 0-16,-8-2-2 16,-8 3-2-16,-10 1-18 15,-10-1-7-15,-7 0-76 16,-7 0 14-16,-2-4-110 15</inkml:trace>
  <inkml:trace contextRef="#ctx0" brushRef="#br1" timeOffset="-147151.85">11978 3603 542 0,'0'0'61'15,"0"0"-61"-15,0 0-31 16,0 0-7-16,127-78 38 16,-51 48 0-16,8 2 1 15,7 0 19-15,14 2-16 16,11-5 0-16,16-1 6 15,16 1-10-15,22-1 0 16,15-5 0-16,4 5 0 16,-4 4 1-16,-19 0-6 15,-31 6 6-15,-21 4-5 16,-32 4-4-16,-33 6 3 16,-24 6-13-16,-21 0 5 15,-4 2-3-15,-35 0 13 0,-30 6-93 16,-28 10-98-1</inkml:trace>
  <inkml:trace contextRef="#ctx0" brushRef="#br1" timeOffset="-146585.21">12298 3403 340 0,'132'-44'11'15,"24"-1"-9"-15,17 1-4 0,12 0 2 16,0 0 0-16,-9 4 0 16,-13 4 0-16,-29 10 5 15,-27 8 8-15,-33 10-11 16,-32 6 2-16,-29 2-8 15,-13 0 7-15,-40 0-3 16,-35 16 33-16,-33 12-14 16,-27 10-16-16,-19 4-2 15,-7 0-2-15,-2-2 6 16,14-4-9-16,18-6 6 16,26-5-2-16,36-11 11 15,33-8 2-15,36-4-13 16,23-2-11-16,55-7-34 0,31-16 45 15,22-8-4-15,16 3 4 16,-2 2-2-16,-9 6-3 16,-18 0 1-16,-27 6 4 15,-28 6-1-15,-30 6-1 16,-21 2 3-16,-12 0-1 16,-47 4 58-16,-43 22-41 15,-36 8-13-15,-20 2-6 16,2 0 2-16,6-4-2 15,11-1 2-15,8 1 0 16,15-8 0-16,26-4 0 16,31-8-3-16,34-6-2 0,13-6-162 15</inkml:trace>
  <inkml:trace contextRef="#ctx0" brushRef="#br1" timeOffset="-140678.79">21529 11390 659 0,'0'0'33'16,"0"0"-33"-16,0 0 29 15,0 0-2-15,0 0 37 0,0 0-38 16,0 0-22-16,0 0-8 16,-37-72 6-16,14 109-4 15,-12 20-1-15,-11 19 3 16,0 6-2-16,6 1 5 16,7-6-11-16,8-6 14 15,14-5-14-15,11-4 11 16,0-6-10-16,20-6 3 15,20-7-5-15,11-11-6 16,7-13 1-16,7-7 9 16,4-6-14-16,1-3 10 15,-8-3-30-15,-7 0-2 16,-10 0-39-16,-14 0-34 16,-14 0-91-16</inkml:trace>
  <inkml:trace contextRef="#ctx0" brushRef="#br1" timeOffset="-140386.87">21487 11680 506 0,'0'0'22'16,"0"0"-26"-16,0 0 5 15,0 0-1-15,125-78 0 16,-74 70 0-16,9 2-1 16,4-4 4-16,6-2-5 15,1 2 4-15,-4 0-4 16,-9 8-34-16,-18 2-82 15,-18 0-119-15</inkml:trace>
  <inkml:trace contextRef="#ctx0" brushRef="#br1" timeOffset="-140156.08">21625 11241 463 0,'0'0'84'0,"0"0"-34"16,0 0-46-16,0 0-4 16,168-110-1-16,-82 98-2 15,7 12-2-15,-1 0-59 16,-7 0-119-16</inkml:trace>
  <inkml:trace contextRef="#ctx0" brushRef="#br1" timeOffset="-139676.79">22695 11293 432 0,'0'0'57'0,"0"0"22"16,0 0-39-16,0 0-40 0,0 0-4 15,0 0-11-15,2 65 14 16,-13 9 2-16,-11 16-5 15,-8 10 12-15,6 3-7 16,-3-5 2-16,2-4-3 16,6-4 0-16,1-6 0 15,5-9-1-15,1-11 7 16,3-10-13-16,1-14 15 16,3-12-15-16,3-10 14 15,0-8-13-15,0-6 10 16,-1-2-4-16,3-2 14 15,0 0-4-15,0-6-10 0,0-16-11 16,0-4-11-16,0-4-34 16,0-6 42-16,0-2-17 15,3-3-27-15,5 4-6 16,-1 5 40-16,-1 5-14 16,-3 5-68-16</inkml:trace>
  <inkml:trace contextRef="#ctx0" brushRef="#br1" timeOffset="-139159.06">22743 11422 459 0,'0'0'81'0,"0"0"-3"15,0 0-39-15,0 0-11 16,47-112-27-16,-15 94 0 0,1 4-1 15,0-1-3 1,-2 3-2-16,-2 4 10 0,-4 6-12 16,-2 2 7-16,-6 0-2 15,-3 6-6-15,-5 12 8 16,-5 6-1-16,-4 10 2 16,0 7-6-16,-4 5 10 15,-23 8-8-15,-7 0 10 16,-8 2-11-16,-5-4 12 15,-1-10-8-15,0-10 0 16,6-15 0-16,4-8-3 16,4-9 9-16,3 0-9 15,4 0 8-15,6-9-10 16,3-10-1-16,9-3-7 16,7 2-30-16,2 2-56 0,8 6 7 15,24 8-12-15,3 4 16 16</inkml:trace>
  <inkml:trace contextRef="#ctx0" brushRef="#br1" timeOffset="-138808.22">23225 11520 445 0,'0'0'47'0,"0"0"-7"0,0 0 1 15,0 0 14-15,0 0-37 16,0 0-14-16,45-64-4 16,-45 98-13-16,0 20 8 15,-8 14 10-15,-11 10-4 16,-6 3 6-16,-4-5-9 15,2-4 4-15,1-2-2 16,4-6 0-16,2-2 4 16,3-4-11-16,5-9 4 15,1-11-8-15,5-8-71 16,6-12 25-16,0-10-79 0,0-8 22 16</inkml:trace>
  <inkml:trace contextRef="#ctx0" brushRef="#br1" timeOffset="-138526.25">23748 11434 601 0,'0'0'9'16,"0"0"82"-16,0 0-77 0,0 0-14 15,0 0 2-15,-87 126-7 16,50-44 10-16,3 2-12 16,3-1 13-16,9-9-10 15,4-8 4-15,7-2-11 16,6-6-21-16,-3-3-43 16,1-8 20-16,-5-4-49 15,-1-11 12-15,-3-10-25 16</inkml:trace>
  <inkml:trace contextRef="#ctx0" brushRef="#br1" timeOffset="-138280.93">23194 11823 538 0,'0'0'87'16,"0"0"-45"-16,0 0-19 15,0 0-23-15,0 0-3 16,176-112-5-16,-83 91 16 16,3 9-14-16,-2 12 6 15,-9 0-73-15,-19 2-112 16,-19 14-238-16</inkml:trace>
  <inkml:trace contextRef="#ctx0" brushRef="#br1" timeOffset="-137540.35">21949 12801 540 0,'0'0'6'15,"0"0"71"-15,0 0-26 16,0 0-11-16,0 0-22 16,0 0-18-16,4-22-6 15,-16 84 1-15,-14 33 10 16,-5 33-4-16,2 22 2 15,2 17-4-15,7 9 1 16,7 11 0-16,1 13 2 16,3 9 4-16,3 2-12 15,-6 7 19-15,-3-3-19 16,-3 5 12-16,-4 3-10 16,-2-21 4-16,1-7 0 0,3-21 0 15,4-13 1-15,8-17-2 16,0-8 2-16,6-13-3 15,-2-11 9-15,2-16-12 16,-3-16 6-16,1-20-1 16,2-11 0-16,-2-17-2 15,-1-2 2-15,-2-8-9 16,3-4 8-16,-1-4-40 16,5-6 8-16,0-2-104 15,0-2-40-15,0-4-165 16</inkml:trace>
  <inkml:trace contextRef="#ctx0" brushRef="#br1" timeOffset="-135536.86">26318 11221 482 0,'0'0'6'0,"0"0"85"16,0 0 25-16,0 0-82 16,0 0 28-16,0 0-43 15,0 0-16-15,-18-48-6 16,-18 82 1-16,-15 19-8 16,-10 15 20-16,8 8-20 15,9 2 12-15,19-4-4 16,14-4 2-16,11-7-9 0,2-9 9 15,29-4-20 1,11-6 13-16,12-8-18 0,11-8 24 16,1-8-18-16,6-6 10 15,-3-6-26-15,-2-6 15 16,-7-2-36-16,-8 0-10 16,-8 0 14-16,-9 0-65 15,-10-10 9-15</inkml:trace>
  <inkml:trace contextRef="#ctx0" brushRef="#br1" timeOffset="-135228.05">26258 11422 576 0,'0'0'58'16,"0"0"-29"-16,0 0-14 16,0 0-15-16,0 0 9 15,0 0-16-15,179-71 8 16,-98 71-1-16,-5 0 0 15,-9 0-3-15,-12 10-16 0,-10 2-64 16,-14 1 9-16,-11-3-52 16,-15-8-39-16</inkml:trace>
  <inkml:trace contextRef="#ctx0" brushRef="#br1" timeOffset="-134965.29">26422 11029 590 0,'0'0'44'0,"0"0"-23"0,0 0-20 16,0 0-1-16,0 0-14 15,156-36 11-15,-54 29 6 16,8 4-4-16,2 3 1 16,-10 0-7-16,-15 7-127 15,-23 6-174-15</inkml:trace>
  <inkml:trace contextRef="#ctx0" brushRef="#br1" timeOffset="-133969.28">27864 11217 302 0,'0'0'82'16,"0"0"-13"-16,0 0-31 16,0 0 18-16,0 0-20 15,0 0 11-15,-23-22-18 16,21 18-21-16,-2 0 0 16,2 0-3-16,0 2 11 15,-1 0-12-15,-2 0 3 16,1 2-3-16,2-2-1 15,-3 2-2-15,3-2-1 16,0 2 0-16,2 0 2 16,0 0-7-16,0 0 12 15,0 0-12-15,0-2 13 16,0 2-16-16,0 0 11 0,0-2-4 16,0 2 1-1,0 0 0-15,0 0 0 0,0 0 3 16,0 0-8-16,0 0 13 15,0 0-13-15,0 0 12 16,0 0-13-16,0 0 12 16,0 0-5-16,0-2 12 15,-4 0-4-15,-5 0-9 16,-5-2 8-16,-4 2-17 16,-8-2 16-16,-7 4-15 15,-8 0 13-15,-5 0-8 16,-10 0 3-16,-7 16 0 0,-11 6-6 15,-3 6 9 1,4 6-8-16,7 9 8 0,13 4-12 16,16 8 6-16,14 3 0 15,11 4-3-15,12 2 3 16,10-2 1-16,28-3 0 16,13-9-4-16,14-10 12 15,10-12-12-15,12-12 17 16,5-6-18-16,-1-10 7 15,-8 0-6-15,-6 0-22 16,-8 0-8-16,-9 0-20 16,-2 0-44-16,-8 0-48 15,-4-4-92-15</inkml:trace>
  <inkml:trace contextRef="#ctx0" brushRef="#br1" timeOffset="-133186.09">28708 11247 383 0,'0'0'95'0,"0"0"-33"15,0 0 23-15,0 0-35 0,0 0-23 16,0 0 13-16,-40-70-32 15,28 62 15-15,-5 0-19 16,-10 2 0-16,-12 0-4 16,-13 6 0-16,-10 0-1 15,-1 0 1-15,3 0-7 16,12 14 14-16,11 0-16 16,18 6 6-16,9 6 2 15,10 8-19-15,0 9 19 16,39 3-8-16,11 4 1 15,13 8 2-15,9 2-10 16,-4 2 4-16,-1-2-35 0,-2-7 30 16,-9-6-37-16,-10-3 6 15,-10-3 20-15,-14-5 14 16,-10-4 12-16,-12 0 0 16,0-2-5-16,-10-4 14 15,-21 0 15-15,-7-1 22 16,-8-4 34-16,-8-1-45 15,-4-6-3-15,-2-4-11 16,-2-3-10-16,4-7-1 16,4 0-7-16,10 0 6 15,17 0-1-15,16 0-12 16,11-3-26-16,0-3-95 16,23-6-237-16</inkml:trace>
  <inkml:trace contextRef="#ctx0" brushRef="#br1" timeOffset="-132102.06">27204 12544 306 0,'0'0'69'0,"0"0"17"16,0 0-39-16,0 0-2 16,0 0 8-16,0 0-3 0,2-37-29 15,-2 37-17-15,0 0-8 16,0 12 2-16,0 20-7 15,-9 20 18-15,-11 16-14 16,-2 18 9-16,-4 22-5 16,-6 29 1-16,-5 23 0 15,-6 21 6-15,-6 15-4 16,-4 3-1-16,1-1 5 16,6-3-8-16,12-11 6 15,14-1-7-15,16-1 4 16,4 3-1-16,0-1 0 15,0 1 1-15,4-5-5 0,7-7 9 16,5-7-10-16,-5-4 12 16,0 21-12-16,-4 9 5 15,-7-5-9-15,0-9-115 16,0-31 124-16,-4-17 25 16,-15-6-24-16,-5-11 1 15,0-11-1-15,4-26-2 16,-1-22-8-16,4-18 9 15,-3-19 0-15,-1-12-1 16,4-5-2-16,3 0-11 16,1-26-76-16</inkml:trace>
  <inkml:trace contextRef="#ctx0" brushRef="#br1" timeOffset="-127296.34">26817 14618 62 0,'0'0'0'0,"0"0"-2"16,0 0-4-16,0 0 6 15,0 0 0-15,0 0 3 16,0 0 51-16,-2-32 21 16,2 26 15-16,0 0-34 15,0 2 22-15,0 0-18 16,0 2-21-16,0 0 20 15,0 2-12-15,0-2-19 16,0 2-5-16,-3 0 3 16,3 0-21-16,0 0 14 15,-2 0-16-15,2 0 14 16,-5 0-12-16,-1 0 21 16,-5-4-14-16,-5 0-11 15,-2-2 10-15,2 4 16 0,1-2-2 16,3 4-18-16,8-2 24 15,2 2-31-15,0-2 3 16,2 2-3-16,0 0-1 16,0 0-5-16,0 0-24 15,13 0-1-15,16 0 18 16,9 2 11-16,4 4-14 16,8 2-4-16,-2-4-3 15,2 2 2-15,-4 2-3 16,-5-4-8-16,-6-2 17 15,-4 2-21-15,-8-2 29 0,-8 0-11 16,-6 0 17-16,-5 0-11 16,-1-2 9-16,-3 4-9 15,0-4 12-15,0 0 11 16,0 0 35-16,-7 0-26 16,-13 0-15-16,-7 2-10 15,-4-2 11-15,-4 4-4 16,-6 0 1-16,-1-2 5 15,-2 0-2-15,-1 2 6 16,3-4 0-16,6 0-10 16,9 0 30-16,11 0-30 15,8 0 28-15,6 0-26 16,2 0-1-16,0 0-3 0,2 0-11 16,22 0-6-1,14 0 16-15,6-4-4 0,3 2-4 16,-2 2 9-16,-2 0-23 15,-4 0 21-15,-3 0-13 16,-7 0 7-16,-9 0-13 16,-5 0 15-16,-5 0 3 15,-8 0 2-15,0 0-2 16,-2 0 6-16,0 0 1 16,0 0 3-16,0 0 19 15,0 0-12-15,-4 0-6 16,-16 0-8-16,-12 0 3 15,-5 2-6-15,-11 8 5 16,-5-2-8-16,2 2 12 0,2-4-6 16,7-2 0-16,13 2-2 15,13-6-2-15,16 0-19 16,0 0-72-16,27 0-178 16,20 0-29-16</inkml:trace>
  <inkml:trace contextRef="#ctx0" brushRef="#br1" timeOffset="-126328.18">27715 14459 280 0,'0'0'121'0,"0"0"-50"15,0 0-29-15,0 0 38 0,0 0-39 16,0 0-6-16,-32-41-23 15,32 41 2-15,-2 0-9 16,-2 0-6-16,-8 0 1 16,-7 9-3-16,-10 14 0 15,-5 3 6-15,1 2-8 16,4 4 12-16,4 2-14 16,9-2 9-16,8 4-7 15,8 0 3-15,0-2 2 16,0-2 0-16,18 3 0 0,1-3-2 15,2-6 4 1,-1-2-7-16,-5 0 10 0,3-6-7 16,-5 0 4-16,-2-4-4 15,1 0 2-15,-4-6 0 16,3 2-4-16,1-4 9 16,5 0-10-16,4-4 9 15,6 0-14-15,6-2 16 16,2 0-8-16,5 0 4 15,1-8-1-15,-6-6-1 16,1-2 2-16,-3 2-7 16,-2-8 10-16,-4-2-11 15,-4-2 13-15,-8-4-11 16,-5-2 11-16,-8-4-7 16,-2-1 1-16,0-3-1 0,-18 0 0 15,-11 4 6-15,-5 2-6 16,-3 6 6-16,-4 6-11 15,3 6 11-15,-2 6-12 16,5 6 0-16,-1 4-18 16,3 0-34-16,4 0-62 15,4 5-72-15</inkml:trace>
  <inkml:trace contextRef="#ctx0" brushRef="#br1" timeOffset="-113739.83">26318 14610 346 0,'0'0'7'0,"0"0"-2"15,0 0-5-15,0 0 24 16,0 0-2-16,0 0-19 16,0 0 4-16,-50-24 3 15,38 22-5-15,-5 2-4 16,-1 0 12-16,-1 0-10 15,1 0-6-15,0 0 2 16,2 4-38-16,3 4-47 16</inkml:trace>
  <inkml:trace contextRef="#ctx0" brushRef="#br1" timeOffset="-113485.95">25437 14600 487 0,'0'0'11'15,"0"0"-18"-15,0 0 9 16,0 0-4-16,0 0 2 15,0 0-4-15,-64-8-31 0,64 8-47 16,0 8 20-16,0-2-83 16</inkml:trace>
  <inkml:trace contextRef="#ctx0" brushRef="#br1" timeOffset="-113298.14">24806 14654 437 0,'0'0'0'16,"0"0"-53"-16,0 0-268 15</inkml:trace>
  <inkml:trace contextRef="#ctx0" brushRef="#br1" timeOffset="-113139.73">24328 14598 228 0,'0'0'0'15</inkml:trace>
  <inkml:trace contextRef="#ctx0" brushRef="#br1" timeOffset="-112810.08">23071 14622 268 0,'0'0'79'0,"0"0"-41"15,-114-16-6-15,97 14-13 16,8 2-13-16,7 0-6 16,-5 0-161-16</inkml:trace>
  <inkml:trace contextRef="#ctx0" brushRef="#br1" timeOffset="-112626.21">22570 14614 252 0,'0'0'0'0,"0"0"-10"16,0 0-85-16,0 0 30 15,-127 26 45-15,109-24 14 16,7-2 6-16,7 0-1 15,4 0 3-15,0 0-10 16,0 0 1-16</inkml:trace>
  <inkml:trace contextRef="#ctx0" brushRef="#br1" timeOffset="-112404.77">22300 14624 195 0,'0'0'63'16,"0"0"-33"-16,0 0-6 15,0 0-13-15,0 0-11 16,0 0 0-16,-118-14-9 16,107 14-22-16,0 0 4 15,2 0 9-15,7 0 16 16,-3 0 2-16,5 0 8 16,0 0-7-16,0 0 1 15,0 0-2-15,0 0-34 16,0 0-107-16</inkml:trace>
  <inkml:trace contextRef="#ctx0" brushRef="#br1" timeOffset="-111028.15">19308 14482 213 0,'0'0'32'16,"0"0"0"-16,0 0 17 16,0 0 42-16,0 0-40 15,0 0-33-15,0-42 14 16,0 39 26-16,0 3-4 0,-4-1-38 16,-3 1 5-16,0 0-21 15,-6 0 0-15,-1 0 0 16,-1 9 0-16,-1 10-3 15,3 3 8-15,2-2-12 16,4 0 12-16,4 2-10 16,3 0 6-16,0 4-2 15,0 0 1-15,8 2 0 16,7-2 0-16,3 0 1 16,2-2-8-16,0-6 14 15,3-4-15-15,-2-2 11 16,-3-7-6-16,1-5 1 15,-4 0 2-15,3-3 0 0,-3-17 3 16,1-6-1-16,1-8 3 16,-3 0-4-16,-1 0 1 15,-4-2-3-15,-2 0 6 16,-2 2-8-16,-1 2 5 16,-2 0-2-16,2 1 0 15,-1 5 4-15,-3 6-11 16,0 2 14-16,0 6-15 15,-5 2 7-15,-12 2-7 16,-8 6-14-16,-4 0-15 16,-2 2-19-16,-7 0 29 15,2 12 14-15,3 12-15 16,-1 1 18-16,7 3-21 0,10-2-5 16,1 6-28-16,7-6-29 15,5 2-146-15</inkml:trace>
  <inkml:trace contextRef="#ctx0" brushRef="#br1" timeOffset="-110710.88">19574 14899 395 0,'0'0'94'0,"0"0"-68"15,0 0-6-15,0 0-14 16,0 0-11-16,0 0 11 15,-54 132 3-15,31-90-2 16,6-4 4-16,1-4-10 16,5 3-1-16,2-10 0 15,9-4-23-15,0-19-136 16</inkml:trace>
  <inkml:trace contextRef="#ctx0" brushRef="#br1" timeOffset="-110170.27">18188 14459 401 0,'0'0'72'0,"0"0"-30"0,0 0-42 16,0 0-4-1,0 0 4-15,0 0 0 0,79-5 1 16,-41 5-2-16,1 0 5 15,-2 0-6-15,5 0 8 16,-1 0-12-16,-3-4 9 16,-3 2-3-16,-4-2 0 15,-8 4-2-15,-6 0 2 16,-3 0-26-16,-7 0-35 16,-7 0-29-16,0 0-35 15,0 0-87-15</inkml:trace>
  <inkml:trace contextRef="#ctx0" brushRef="#br1" timeOffset="-109840.55">18495 14209 398 0,'0'0'47'0,"0"0"3"16,0 0-23-16,0 0-13 0,0 0-14 15,0 0-1-15,-51 66 1 16,26-14 3-16,0 3 12 15,6-1-12-15,3-4 1 16,3 2-2-16,11-4-4 16,2-6-6-16,4-16-62 15,27-18-117-15</inkml:trace>
  <inkml:trace contextRef="#ctx0" brushRef="#br1" timeOffset="-108357.71">19894 14373 89 0,'0'0'86'15,"0"0"-24"-15,0 0-17 16,0 0 26-16,0 0 15 15,0 0-47-15,6-30-11 16,-6 24 8-16,3 1 14 16,-3-2-12-16,2 3-15 15,0 0-13-15,0 2-8 0,1-6-1 16,4 2 7-16,1-2-10 16,3 2 7-1,3-2-8-15,1-2 3 0,1 4 0 16,1 2-1-16,6 2 2 15,-3 2-5-15,0 0 8 16,-2 0-11-16,-5 0 4 16,-1 2 2-16,-6 14-5 15,-4-2 4-15,-2 4 0 16,0 7 2-16,0 7-2 16,-15 5 6-16,-9 2-9 15,-3-2 12-15,-2 2-13 16,2-7 13-16,-4 4-10 0,-1-2 4 15,1-2-1 1,0-6 0-16,2-6 3 0,7-4-7 16,4-8 12-16,6-6-9 15,4-2 5-15,4 0 3 16,1 0-7-16,3-14 2 16,0-8-2-16,0 0-2 15,0 4-1-15,0 4 6 16,0 4-10-16,7 4 18 15,-3 4-23-15,0 2 12 16,4 0 0-16,3 0-6 16,3 0 4-16,5 0 1 15,6 0-4-15,2 12 4 16,6 4 2-16,2 0-2 0,1-2 7 16,2 0-11-16,-4-6 5 15,-3-4 0-15,-3-2-6 16,-1-2-14-16,2 0 2 15,0 0-21-15,-2-4-7 16,-2-8 3-16,-5-4-52 16,-3-2-58-16</inkml:trace>
  <inkml:trace contextRef="#ctx0" brushRef="#br1" timeOffset="-107876.95">20440 14307 502 0,'0'0'60'16,"0"0"26"-16,0 0-49 15,0 0-19-15,0 0-15 16,0 0-6-16,-7-8-3 0,7 24 1 16,0 6 2-16,7-2 1 15,8 5 2-15,1-6 0 16,2-1-2-16,2-1 5 15,0-3-9-15,2-2 12 16,0-6-13-16,1 2 13 16,-1-8-8-16,-4 0 4 15,-2 0-4-15,-5 0-2 16,-3 0-11-16,-1 0 6 16,-2 0-21-16,2 0 11 15,-3 0-14-15,-2-14-15 16,0 6-21-16,-2-6-11 15,0 1 29-15,0 1-43 16,0 1-60-16</inkml:trace>
  <inkml:trace contextRef="#ctx0" brushRef="#br1" timeOffset="-107575.1">20750 14245 192 0,'0'0'83'0,"0"0"-34"15,0 0 42-15,0 0-44 16,0 0 0-16,0 0 14 16,-5-14-13-16,5 14-39 15,0 0-9-15,0 16-2 16,-2 16 2-16,-1 4 6 16,1 6-6-16,2 1 11 0,0-2-10 15,0 0-1-15,7-1 7 16,6-2-2-16,0-4-2 15,1-2 1-15,-3-6-8 16,1-4 10-16,1-4-11 16,-2-6 5-16,0-2-46 15,2-2-56-15,-1-8-50 16</inkml:trace>
  <inkml:trace contextRef="#ctx0" brushRef="#br1" timeOffset="-106672.97">21043 14249 548 0,'0'0'58'16,"0"0"5"-16,0 0-43 15,0 0-20-15,0 0 3 16,0 0-6-16,65-24 3 16,-32 24-1-16,1 0-3 0,-4 0-3 15,-7 8 4 1,-5 4-4-16,-7 2 3 0,-4 6 0 16,-7-2 3-16,0 0 1 15,0 4 0-15,-9-2 1 16,-13 0 2-16,0 0 4 15,-5-3-5-15,0-1 5 16,3-5-5-16,4-2 6 16,4-5-8-16,5 0 13 15,7-3-13-15,4 4-1 16,0 3-3-16,0 0-4 16,4 6 6-16,16 0 3 15,4-2-8-15,5 2 14 16,-2-6-10-16,0 2 3 15,-4-8-4-15,-4 0-6 0,-3-2-14 16,-5 0 5-16,-5 0-19 16,1 0 9-16,-2 0 3 15,0 0 17-15,1 0-21 16,0-4-13-16,3-4-35 16,5 0-13-16,-3-2-107 15</inkml:trace>
  <inkml:trace contextRef="#ctx0" brushRef="#br1" timeOffset="-105838.08">21444 14231 345 0,'0'0'100'16,"0"0"-51"-16,0 0 24 15,0 0-16-15,0 0-24 16,0 0-33-16,0-14 0 16,0 14-2-16,0 0-7 15,0 0 9-15,0 18 0 16,0 6 21-16,0 4-11 15,0 2 15-15,0 0-24 16,0 0-2-16,0-3 6 16,5-4-5-16,-2 0 0 15,1-1 3-15,-2-6-7 16,3-2 10-16,-3 0-10 16,0-8 10-16,2-2-12 0,-2 0 9 15,-2 0-3-15,3-4 0 16,-3 0 1-16,0 0-4 15,0 0 8-15,0 0-7 16,0 0 9-16,2 0 0 16,-2 0-4-16,2 0 14 15,3 0-5-15,2-4-7 16,1-8-5-16,6-2 5 16,-1 4-10-16,0-8 13 15,3 1-16-15,-1-2 12 16,1-6-8-16,3 1-2 15,0-6 2-15,1 1-4 0,-2-2 1 16,-2 1 5-16,-3 2 2 16,-2 2-6-16,0-2 9 15,0 2-9-15,-4 0 6 16,2 4-2-16,-5 2 2 16,1 5 0-16,-3 8-1 15,-2 3 3-15,0 4-5 16,0 0-3-16,0 0-5 15,0 0-17-15,0 0 7 16,0 0-64-16,0 4 28 16,0 12 43-16,-7 2-32 15,-1 0-79-15,-4 0-180 0</inkml:trace>
  <inkml:trace contextRef="#ctx0" brushRef="#br1" timeOffset="-104411.15">25787 14578 247 0,'0'0'0'16,"0"0"15"-16,0 0-15 16,0 0-36-16,0 0 17 15,0 0-44-15,120-20-1 16</inkml:trace>
  <inkml:trace contextRef="#ctx0" brushRef="#br1" timeOffset="-104269.2">25961 14564 79 0,'0'0'34'0,"0"0"-29"16,0 0-5-1,0 0-15-15,0 0 3 0,0 0-18 16,23 10 29-16,-8-10-39 15</inkml:trace>
  <inkml:trace contextRef="#ctx0" brushRef="#br1" timeOffset="-100317.13">17503 17445 266 0,'0'0'73'16,"0"0"9"-16,0 0-27 15,0 0-10-15,0 0 4 16,0 0 3-16,0-8-21 0,0 8-9 16,0 0-10-16,0 0-6 15,0 0-2-15,0 12-2 16,-11 20 8-16,-11 13-9 15,0 1 7-15,2-2-5 16,9-4-1-16,3-4-2 16,6-2 0-16,2 2 0 15,0 0 1-15,16 0-4 16,9 0 6-16,6-5-10 16,2-3 11-16,1-6-9 15,3-4 7-15,1 0-2 16,0-6 0-16,-2-6 0 0,-2-2-1 15,-3-4 5 1,-8 0-9-16,4 0 5 0,-4-10-2 16,-1-8-15-16,-4 0-6 15,-2-4-26-15,-3-4-65 16,-9-2-77-16</inkml:trace>
  <inkml:trace contextRef="#ctx0" brushRef="#br1" timeOffset="-100008.74">17583 17624 337 0,'0'0'38'15,"0"0"-17"-15,0 0 17 16,0 0-14-16,0 0 19 16,0 0-33-16,121-58-9 15,-81 58-1-15,-3 0 1 16,4 0 1-16,-5 0 2 16,-3 4-2-16,-6-2-1 15,-5 2-2-15,-4 0-5 16,-4-4-8-16,-8 0-38 15,-4 0-52-15,-2-14-92 0</inkml:trace>
  <inkml:trace contextRef="#ctx0" brushRef="#br1" timeOffset="-99665.97">17544 17329 370 0,'0'0'82'0,"0"0"-16"0,0 0-45 16,0 0-11-16,0 0 26 15,0 0 1-15,102-76-28 16,-62 76-8-16,0 0-1 16,0 0 0-16,-2 0 0 15,-3 6 3-15,-3 2-8 16,-6 2-11-16,-3-2-17 16,-10 0-86-16,-6-2-69 15</inkml:trace>
  <inkml:trace contextRef="#ctx0" brushRef="#br1" timeOffset="-99032.2">18427 17379 532 0,'0'0'22'15,"0"0"58"-15,0 0-54 16,0 0-26-16,0 0-2 16,0 0-5-16,0 48 0 15,14-3 14-15,2 0-5 16,0 8-2-16,-1 1 0 15,-1-4 0-15,-8 8 2 16,-2 0-7-16,-4 8 11 16,0 7-11-16,0 3 11 15,0-2-5-15,-10-10-1 16,0-12-1-16,6-20-5 0,2-10-22 16,2-13-33-1,0-9-29-15,2-17-51 0,14-37-18 16</inkml:trace>
  <inkml:trace contextRef="#ctx0" brushRef="#br1" timeOffset="-98564.89">18415 17333 460 0,'0'0'54'0,"0"0"-28"16,0 0-14-16,0 0 6 15,0 0 8-15,113-74-25 16,-81 74 1-16,3 0-2 15,1 0 0-15,-3 12 0 16,2 6 1-16,-5 4-2 16,-6 6 5-16,-3-2-7 15,-11 0 6-15,-1 2 2 16,-7-2-5-16,-2-4 10 16,0-3 8-16,0-1 3 0,-6-5 1 15,-7 1-15-15,-10 3 9 16,-1-3-10-16,-3-4 7 15,-9-2-11-15,1 0-4 16,-7-2 3-16,5-6-2 16,8 0-5-16,10 0-27 15,12-18-19-15,7-6-89 16,0-6-191-16</inkml:trace>
  <inkml:trace contextRef="#ctx0" brushRef="#br1" timeOffset="-97926.65">19219 17409 306 0,'0'0'133'15,"0"0"-46"-15,0 0-14 16,0 0-15-16,0 0-30 16,0 0-19-16,-5-26-6 15,5 26-6-15,0 26-6 16,0 10 3-16,3 13 11 15,1 1-5-15,-2 12 0 16,0 2 2-16,-2 6-7 16,0-2 5-16,0-6-6 15,-4-3-2-15,-3-11 6 16,3-4 0-16,4-12-3 16,0-10-58-16,0-12-45 0,2-10-60 15</inkml:trace>
  <inkml:trace contextRef="#ctx0" brushRef="#br1" timeOffset="-97570.89">19484 17361 554 0,'0'0'45'16,"0"0"7"-16,0 0-40 15,0 0-10-15,0 0-4 16,-24 147 4-16,21-79-3 16,3-2 4-16,0 0 2 15,0-2 1-15,9-2-9 16,2 5 5-16,-2-3-2 15,0-12 0-15,-5-4 1 16,-4-12-5-16,0-8-1 16,0-6-7-16,0-4-36 15,0-10 7-15,0-4-15 0,0-4-23 16,-4 0-33-16</inkml:trace>
  <inkml:trace contextRef="#ctx0" brushRef="#br1" timeOffset="-97324.08">19214 17696 585 0,'0'0'10'15,"0"0"19"1,0 0-23-16,0 0-4 0,0 0-4 16,134-50-4-16,-85 50 6 15,5 0-14-15,-1 6-44 16,-4 2-98-16</inkml:trace>
  <inkml:trace contextRef="#ctx0" brushRef="#br1" timeOffset="-95210.23">20478 18089 321 0,'0'0'115'16,"0"0"-77"-16,0 0 7 15,0 0 3-15,0 0 13 16,0 0-30-16,2 0-21 15,2 0-5-15,5 0-1 16,9 0 6-16,5 0-1 16,10 0 1-16,2 0-9 15,7 0-1-15,8 0 0 0,-1-4 0 16,2-2-1-16,0 2 4 16,-2 4-6-1,-6 0 4-15,-6 0-2 0,-7 0-16 16,-10 0 12-16,-9 0-15 15,-7 0 0-15,-4 0-16 16,0 0 9-16,0 0 10 16,-6 0-28-16,-17-4-115 15,-2-18-102-15</inkml:trace>
  <inkml:trace contextRef="#ctx0" brushRef="#br1" timeOffset="-94924.74">20596 17748 515 0,'0'0'21'16,"0"0"15"-16,0 0-33 15,0 0 19-15,125-70 29 16,-67 62-42-16,0 8-9 16,-1 0 2-16,-1 0-6 15,-7 0 0-15,-11 8-20 16,-9 6-15-16,-9-2-10 16,-11-2-7-16,-9 6-70 0,0-10 44 15</inkml:trace>
  <inkml:trace contextRef="#ctx0" brushRef="#br1" timeOffset="-93657.78">22260 17369 403 0,'0'0'96'16,"0"0"-57"-16,0 0 44 15,0 0-33-15,0 0 8 16,0 0-25-16,-2-30-26 15,0 30 0-15,2 0-3 16,-4 0 8-16,-10 0-6 16,-7 26 15-16,-8 10-19 15,-4 4-3-15,4 9 5 0,10-3-4 16,5-2 0 0,9-4-2-16,5 0-4 0,0-4 1 15,14-6 5-15,15-2-5 16,11-6 3-16,10-4 1 15,9-4 1-15,3-6 1 16,4 3-1-16,-4-8 0 16,-5-3-4-16,-5 4-16 15,-7-4-3-15,-5 0 19 16,-7 0-32-16,-4 0-4 16,-7-4-9-16,-6-6-47 15,-10-4-15-15,-6-2-278 16</inkml:trace>
  <inkml:trace contextRef="#ctx0" brushRef="#br1" timeOffset="-93423.83">22345 17531 587 0,'0'0'47'0,"0"0"-47"16,0 0-80-16,0 0 79 15,0 0 1-15,149-1 0 16,-102 1-1-16,-1 0-2 0,-3 0-22 16,-5 1-92-16,-11-1-26 15</inkml:trace>
  <inkml:trace contextRef="#ctx0" brushRef="#br1" timeOffset="-93159.1">22402 17281 585 0,'0'0'68'0,"0"0"-68"16,0 0 3-16,0 0-3 15,0 0 0-15,168-58 2 16,-99 58 5-16,7-4-14 16,6 4-8-16,1 0-86 15,-15-6-114-15</inkml:trace>
  <inkml:trace contextRef="#ctx0" brushRef="#br1" timeOffset="-92417.64">23461 17333 441 0,'0'0'68'0,"0"0"-39"16,0 0-26-16,0 0-3 15,0 0-34-15,0 0 20 16,20 0 4-16,-9 2 7 16,0-2-64-16,1 0-27 15,-1 0-83-15</inkml:trace>
  <inkml:trace contextRef="#ctx0" brushRef="#br1" timeOffset="-91986.46">23724 17245 344 0,'0'0'156'15,"0"0"-18"-15,0 0-86 16,0 0-25-16,0 0 33 16,0 0-39-16,-115-22-14 15,88 22-1-15,-5 0-9 16,-6 0 3-16,-4 8 0 16,-2 10-2-16,-3 0 2 15,5 4-2-15,1 4 4 16,3 2-6-16,7 8 6 0,4 4-5 15,10 8-1 1,5 2 4-16,12-1 0 0,0-9-8 16,14-4 7-16,21-8-3 15,13-2-2-15,7-8 12 16,5-6-12-16,6-6 8 16,6-6-5-16,-1 0 5 15,-2 0-2-15,-9 0 0 16,-10-6-33-16,-10 6 10 15,-11 0-21-15,-9 0 8 16,-9 0-82-16,-5 0 48 16,-3 0-104-16</inkml:trace>
  <inkml:trace contextRef="#ctx0" brushRef="#br1" timeOffset="-91272.94">24528 17165 643 0,'0'0'23'0,"0"0"-2"15,0 0 14-15,0 0-17 16,0 0 31-16,0 0-33 16,-92-59-4-16,64 59-12 15,-12 0 0-15,-9 14 2 0,-11 3-2 16,-4 1 7 0,-2 0-7-16,11-4 29 0,8 4-15 15,16-6 7-15,18 2-21 16,13 0-1-16,13 8-6 15,36 0 3-15,18 4-1 16,13-2 5-16,4-2-7 16,-1-4-24-16,-6 0 8 15,-2 0-24-15,-11 0 16 16,-10-2 1-16,-12 2 12 16,-15 1 12-16,-14 3 5 15,-8 0-5-15,-5 10 12 16,0 4 9-16,-5-4 0 15,-8 2 3-15,-3-2-8 16,-4-6 9-16,0-4 10 0,-3 2-10 16,-3-4 10-16,-5 0-23 15,-7-4 11-15,-2-2-17 16,-8-5 5-16,2-8-3 16,-1-1-4-16,3 0-21 15,8-14-51-15,9-18-3 16,15-8-163-16</inkml:trace>
  <inkml:trace contextRef="#ctx0" brushRef="#br1" timeOffset="-87918.83">25487 17718 453 0,'0'0'49'15,"0"0"10"-15,0 0 23 16,0 0-33-16,0 0-11 0,0 0 4 16,6-72-19-16,-4 68-7 15,-2 4-14-15,3-4 9 16,-3 4-11-16,2 0 0 15,4-4-2-15,6 4 1 16,5 0-2-16,8-4 6 16,6 2-3-16,7-2 4 15,7 0-4-15,8 0 0 16,7 0 4-16,4-2-4 16,-1-2 4-16,-7 4-9 15,-7 2 11-15,-7-2-12 16,-11 4 11-16,-6 0-10 15,-9 0 7-15,-10-4-4 0,-1 4 1 16,-5 0 1-16,0 0 3 16,0 0 1-16,0 0-8 15,0 0-2-15,0 0-15 16,0 0-21-16,0 0-10 16,0 0-42-16,0 0-123 15,0-8-159-15</inkml:trace>
  <inkml:trace contextRef="#ctx0" brushRef="#br1" timeOffset="-87595.91">25984 17339 551 0,'0'0'143'16,"0"0"-140"-16,0 0-1 15,0 0 0-15,2 102 50 16,-18-39-7-16,1-1-35 16,-4-4-6-16,6 4 3 15,-1-8-14-15,1 0 15 16,3-6-15-16,0-2 8 0,6-5-2 15,4-15-4 1,0-4-31-16,0-8-12 0,0-14-21 16,11 0-88-16,2-32-212 15</inkml:trace>
  <inkml:trace contextRef="#ctx0" brushRef="#br1" timeOffset="-86786.61">18984 15512 553 0,'0'0'0'0,"0"0"-12"16,125 0-4-16,-51 8-3 15,11 6 18-15,9 0-18 16,10-1-12-16,6-8-32 16,5-1 5-16,1-4 10 15,-2 0-50-15,-10 0-27 16</inkml:trace>
  <inkml:trace contextRef="#ctx0" brushRef="#br1" timeOffset="-86223.91">26915 17620 315 0,'0'0'36'15,"0"0"17"-15,0 0-53 16,0 0-3-16,0 0-52 16,0 0 13-16,-54 44-49 15</inkml:trace>
  <inkml:trace contextRef="#ctx0" brushRef="#br1" timeOffset="-85565.65">27087 17572 588 0,'0'0'43'0,"0"0"-10"15,0 0-8-15,0 0 4 16,0 0-2-16,0 0-18 15,-121-28-8-15,112 28 4 16,-2 0-10-16,-5 18 6 16,1 4-4-16,-4 0 4 15,2 2-2-15,1 2 1 16,3 0 0-16,1 2-5 16,8-6 3-16,4 4 2 15,0-4-2-15,12 0-1 16,17 0-5-16,4-8 8 15,7-4-1-15,7-6 1 0,4-4 1 16,3-4 3 0,1-20-8-16,-2-10 11 0,1-2-13 15,-7-4 12-15,-5-4-1 16,-11 2-5-16,-8 2 0 16,-10 4 1-16,-11-3-1 15,-2 7 11-15,-2 0-11 16,-25 6 3-16,-6 4-3 15,-11 4-3-15,-8 10-20 16,-6 8 0-16,-4 0-4 16,-3 22-9-16,7 12-22 15,7 2-34-15,8 1-62 0,8-5-140 16</inkml:trace>
  <inkml:trace contextRef="#ctx0" brushRef="#br1" timeOffset="-85277.92">27540 18003 627 0,'0'0'9'0,"-77"112"-6"15,34-40-6-15,3 4 6 16,3-5 1-16,5-5-4 16,3-6 0-16,7-4 0 15,11-10-26-15,9-13-71 16,2-26-116-16</inkml:trace>
  <inkml:trace contextRef="#ctx0" brushRef="#br1" timeOffset="-84515.9">28087 17293 586 0,'0'0'29'15,"0"0"14"-15,0 0-32 16,0 0-10-16,0 0 4 15,0 0-6-15,51-12 5 16,-22 12-5-16,-3 0 1 16,-1 0 0-16,-9 4 0 15,-3 4 2-15,-7 2-6 0,0 8 10 16,-6 4-9 0,0 4 6-16,-6 6 31 0,-13 0-28 15,-4 2 4-15,-4 3-3 16,1-1-3-16,-8 0 0 15,1-6-3-15,0-2 2 16,1-6 2-16,1-4-10 16,4-10 2-16,3-4-3 15,2-4-4-15,2 0 6 16,4-4 2-16,3-10-7 16,6-8-5-16,5 4-2 15,2 2 8-15,0 6-13 16,0 6 19-16,9 4 0 15,9 0-2-15,6 0 4 16,5 12 9-16,7 6 6 0,6 4-14 16,4-2-2-16,12-4 9 15,5-2-7-15,7-4-1 16,5-10-1-16,3 0 1 16,-2 0 0-16,-3 0-12 15,-6 0-82-15,-12-10-60 16,-10-4-168-16</inkml:trace>
  <inkml:trace contextRef="#ctx0" brushRef="#br1" timeOffset="-84082.03">28926 17088 685 0,'0'0'10'15,"0"0"4"-15,0 0 9 0,0 0-23 16,0 0 4-16,0 0-4 16,-15 41 6-16,15-1 17 15,0 0-5-15,4 4-13 16,14-2-4-16,4-4-1 16,3-2 0-16,2-4 3 15,0-6-7-15,0 2 8 16,-2-6-11-16,4-4 3 15,1-1 0-15,3-3-15 16,3-4 6-16,4-2-32 16,0-8 14-16,5 0-87 15,-3 0 30-15,0 0-98 0</inkml:trace>
  <inkml:trace contextRef="#ctx0" brushRef="#br1" timeOffset="-83831.22">29506 17289 315 0,'0'0'115'0,"0"0"-47"16,0 0 22-16,0 0-21 15,0 0-15-15,0 0-34 16,-123-30-20-16,88 74 1 16,-9 18 13-16,-8 10 12 15,7 4 5-15,9 5-25 16,7-1 10-16,14 0-14 0,3 0-4 15,10-3 2 1,2-7-3-16,0-12 1 0,5-18-40 16,19-12 1-16,12-10-30 15,7-18-60-15,11-6-84 16</inkml:trace>
  <inkml:trace contextRef="#ctx0" brushRef="#br1" timeOffset="-83297.9">29913 17289 621 0,'0'0'46'0,"0"0"-35"16,0 0-10-16,0 0-2 15,0 0-4-15,0 0 2 16,60-8 4-16,-41 16-3 15,-2 2 2-15,-1 2 0 0,-1 2 0 16,-3 0 3-16,-3 8 2 16,-9 0-4-16,0 0 14 15,0 10-8-15,-16-2 9 16,-20 7-10-16,-10-1-4 16,-8-4-2-16,-6-2 0 15,4-4 0-15,5-4-1 16,14-4-3-16,14-4 7 15,13 0-10-15,10 0 1 16,4 6 3-16,27-2-1 16,13-4 4-16,7 4-1 15,4-4-5-15,1-6 6 0,-4 2-20 16,-8-6-13-16,-5-4-74 16,-8 0-72-16</inkml:trace>
  <inkml:trace contextRef="#ctx0" brushRef="#br1" timeOffset="-82813.16">30644 17343 722 0,'0'0'17'0,"0"0"53"15,0 0-49-15,0 0-21 16,0 0-14-16,0 0 14 16,-2 66 2-16,-23-12 34 15,-4 5-19-15,5-5-5 16,2-2-11-16,8-6-1 15,6-2 8-15,1-12-14 16,5-6 6-16,2-4 0 16,0-8-3-16,0 4 8 15,6-6-10-15,19-6 2 16,6-6 3-16,16 0 0 0,9-6 3 16,6-16-3-1,9-8-2-15,3-6-14 0,-1-4 5 16,1-4 9-16,-5-6 0 15,-2-4-3-15,-11 1 10 16,-8-1-10-16,-7 10 11 16,-8 2-9-16,-4 8 6 15,-7 10-6-15,-8 8 1 16,-8 10-53-16,-6 6-35 16,0 0-135-16</inkml:trace>
  <inkml:trace contextRef="#ctx0" brushRef="#br1" timeOffset="-78525.7">15990 16834 353 0,'0'0'44'15,"0"0"42"-15,0 0 7 16,0 0-10-16,0 0-53 16,0 0-15-16,2-18-2 15,-2 18-6-15,0 32-5 16,-2 22 1-16,-13 30 14 16,-1 10-3-16,7 9-12 15,7-1-4-15,2 0 3 16,0-3-4-16,11-5 3 0,16 0 0 15,2 0 0 1,8-6 3-16,4 1-6 0,3-9 5 16,6-2-9-16,0-4 9 15,6-6-7-15,2 5 2 16,3-11-2-16,-3-4 0 16,4-10 5-16,2-4-7 15,16-8 3-15,17-4 3 16,9-10 2-16,10-4-1 15,3 0 3-15,-4 3-5 16,3-1 2-16,-4-2-1 16,-2 4-1-16,-8-6 2 0,-4 0-3 15,-4-4 9 1,-3 0-12-16,3-2 9 0,3-10-5 16,3 0 4-16,10 0 0 15,10 0-2-15,10-8 0 16,-1 2-2-16,-2 6 3 15,-7 0-8-15,-3 6 13 16,-10 12-11-16,2-2 5 16,-6-6-2-16,2 0 2 15,2-8 0-15,4-2-1 16,10 0 4-16,5-16-8 16,5-6 10-16,7 4-10 15,-4 4 10-15,-4 6-12 16,-10 4 3-16,-6-2-14 15,-5 6 12-15,-1-4-5 0,-1 4 9 16,0 0 1 0,-2 0-7-16,2-4 16 0,5 0-13 15,2-2 5-15,1 6 0 16,-1-4-1-16,3 4 1 16,-1 0-1-16,-2 0 4 15,-1 10-6-15,-7-6 3 16,-4 0-1-16,-1 0-2 15,1 0-1-15,3-4 5 16,3 0-1-16,-1-4 0 16,-2-6 0-16,4 2-5 15,-4 0 4-15,-5 6-3 0,-1-6-27 16,-7 4 22 0,1 0-5-16,3-2 2 0,0-2 1 15,-4-4 3-15,-10 2 7 16,-5 4-5-16,-8 0 4 15,-2 6 4-15,2 0-2 16,1 0 5-16,3 0-8 16,6 0 5-16,-4-2-2 15,1 2 2-15,-2 0-2 16,-2 0 0-16,-3 0 0 16,-2 0 0-16,-3 0 3 15,-1 0-6-15,-5 0 8 16,-2 0-7-16,-2 0 4 15,2 0-2-15,2 0 0 16,3 0 5-16,3 0-8 0,3 0 8 16,3 0-3-16,-1 0-2 15,2 0-1-15,-1-4 1 16,-3-1 0-16,4 0 0 16,-1 3 1-16,-1 0-6 15,-4 2 9-15,-3 0-10 16,-3 0 2-16,-3 0-1 15,0 0-15-15,0 0 8 16,2 0 12-16,0 0-1 16,7-4-2-16,2-6 6 15,3 2-10-15,-1 3 11 16,2 1-7-16,-7 0 4 0,-3 4-2 16,-1 0 1-16,-4 0-1 15,-2 0-1-15,-2 0 4 16,-6 0-4-16,2 0 6 15,-1 0-12-15,-3 0 12 16,8-1-7-16,2-8 6 16,4 1-1-16,5-2-2 15,6-2 6-15,0-2-12 16,3 0 12-16,-3-4-1 16,-5 4 8-16,-3 2 8 15,-7-2-19-15,-3 6 18 16,-4 0-2-16,0-2 1 15,3 4 0-15,1-2-18 0,5 4 6 16,2 0-6-16,4 0 4 16,1-2-2-16,0 2-6 15,-2 0 3-15,-6 0-2 16,1 2 2-16,-4-2 0 16,-3 0-5-16,-5 0 10 15,8 4-3-15,-4-4 1 16,-2 0 9-16,6-2-9 15,-3 6 2-15,4-4-4 16,3 4 4-16,0 0-5 16,0 0 2-16,-2 0-9 15,-2 0 14-15,-3 0-11 0,-2 0 8 16,-3 0-6-16,-1 0 5 16,0-8-3-16,0 4 0 15,-1-2 1-15,5-2 0 16,2-2 2-16,3 2-1 15,1-2 3-15,-1-2-2 16,-1 6-1-16,-4-2-3 16,-7 4 1-16,-1 2 0 15,-8 0 0-15,-4 2 5 16,0 0-12-16,-3 0 15 16,1 0-13-16,10 0 10 15,-2 0-8-15,7 0 5 16,5-6-2-16,-2-3 0 0,-1 4 0 15,-1-8 1 1,-1 6 0-16,1-4-2 0,-1 3 3 16,-1-2 3-16,-2-1-3 15,1-5 7-15,-2-1-9 16,1-7 2-16,6-2 5 16,4 0-5-16,0-6 5 15,-1 6-5-15,-2 0-2 16,-4 2 3-16,-4-2-1 15,-2-4-2-15,-5-2 2 16,-2 0-2-16,-2-3 1 16,-3 3-9-16,-4 0 16 0,1 6-14 15,0 4 12 1,0-4 2-16,1 2-4 0,3-6-2 16,-4 2-2-16,4-2 0 15,-2-2 2-15,-10 2 0 16,-2 2 1-16,-9-3-1 15,-2 3 0-15,0-6-1 16,-13-2-1-16,-14 0 3 16,1-4 0-16,-3 0-3 15,2 8 0-15,4-4 1 16,1 6 0-16,5 3 1 16,-2 0 1-16,-3 0-4 15,-2 5 1-15,-7 0-7 16,-8 4-2-16,-7-4 7 15,-10 2-1-15,-8 0-4 0,-3 0 4 16,-7-2 2 0,-2 0-3-16,-2 0 8 0,1-4-2 15,-4 8-1-15,3-8-2 16,0 6-2-16,3 4 3 16,3-3-3-16,1 1 10 15,0 5-17-15,-6-1 19 16,0 5-16-16,-6 0 13 15,-4 4-10-15,-2 1 4 16,1 0-1-16,-4 0 1 16,1 4 0-16,0 0-3 15,-1 0 9-15,1 0-11 0,4 0 7 16,2 0-4 0,-4-4-1-16,-7-2 3 0,-6-6-3 15,0 2 6-15,1 0-6 16,5 2 2-16,0 0-7 15,-2-2 1-15,-7 2 6 16,1 2-10-16,-3-2-2 16,-5 4 4-16,-6-4-11 15,-4 2 15-15,-7 6-4 16,-5-4 8-16,-7 4-12 16,-6 0 5-16,-2 0-8 15,2 0 6-15,7-8 6 16,6 2 1-16,0 2 1 15,1-4-6-15,-5 2-3 16,-5 2-42-16,-4 0 16 0,-3-6-17 16,-3 2 13-16,-10-6 34 15,1 2 7-15,-4-2 40 16,2-8-15-16,8 0-2 16,4-2 3-16,7-2 12 15,5-1-26-15,0 0 19 16,4-4-23-16,0 5-6 15,-6 4-1-15,-6 2 2 16,-8 0-3-16,-2 2 1 16,0 4 5-16,0-8 11 15,1 8 10-15,7 0-26 16,0-2 23-16,9 2-9 0,6 4 0 16,3-2-4-16,5 6-9 15,-2 2-2-15,-4 0 4 16,-4 4-11-16,2-6 12 15,-1 2-9-15,4-8 6 16,1 2-2-16,-5-2 0 16,0 2 1-16,-2-3-4 15,-3 8 7-15,1 1-4 16,-3 4 2-16,3 0 2 16,0 0-3-16,1 0 4 15,10 0-5-15,4 4 1 16,7 0-1-16,3 1 0 15,1 0-4-15,4 3 8 0,4-8-6 16,1 0 8-16,2 1-12 16,1 4 9-16,-3 3-6 15,1-3 1-15,-4 8 2 16,-5-1-2-16,-5 4-2 16,-7-4-1-16,3 0 6 15,1 2-4-15,7-4 6 16,8-2-6-16,4 6 3 15,5-6 0-15,13-2-1 16,4 6 1-16,4 2-1 16,0-4 9-16,5 10-16 15,-5 0 16-15,7-2-16 0,-2 4 10 16,0 0-4 0,3 0 2-16,6-4-3 0,4-1 3 15,7-2 0-15,8 2 0 16,6-3 5-16,1 0-13 15,7 2 16-15,-4 2-20 16,-1 2 12-16,-3 6-1 16,-8 4-3-16,-2 2-3 15,-6 0 5-15,-3 6 4 16,-9-2-6-16,-4 4 6 16,-3-3-5-16,1-6 6 15,0-4-7-15,3-1 4 16,3-8 0-16,3 0 0 0,4 0 2 15,0 0-4 1,2 4 9-16,0 0-13 0,-2 0 6 16,2 2-1-16,-4-2-25 15,5-4-9-15,1 0-51 16,0-6 41-16,10-8 11 16,3-4-17-16,10-8-19 15,10-24 36-15,5-8-14 16,1-4-185-16</inkml:trace>
  <inkml:trace contextRef="#ctx0" brushRef="#br1" timeOffset="-74654.11">3937 11598 468 0,'0'0'2'0,"0"0"-4"16,0 0 0-16,0 0 2 15,0 0-56-15,0 0-1 16,0 0 40-16,-29-18 14 15,44 14 6-15,9 0-3 16,5-4 7-16,5-4-4 16,11 0 2-16,10-6-4 15,10-2 25-15,8 0-22 16,10-2-3-16,6 2 0 16,11-1 0-16,9 3-1 15,9-1 0-15,5 1-13 16,-1-4-4-16,-3-1 9 0,-7-3-6 15,-4 0 9 1,-6-4 5-16,-1 2 2 0,-7 2-2 16,-5 4-2-16,-7 6-11 15,-6 6 4-15,-18 6-15 16,-14 4-6-16,-15 0 20 16,-13 0-2-16,-7 0 10 15,-7 0 4-15,0 0 1 16,-2 0 58-16,0 0-9 15,3 0-23-15,-1 0-25 16,-2 0-4-16,2 0 6 16,-2 0-12-16,0 0 12 0,0 0-12 15,0 0 9 1,0 0-3-16,0 0 0 0,0 4-7 16,-17 10 2-16,-6 6-28 15,-4-4-31-15</inkml:trace>
  <inkml:trace contextRef="#ctx0" brushRef="#br1" timeOffset="-71771.23">9339 13016 99 0,'0'0'48'0,"0"0"-17"16,0 0-9-16,0 0-22 16,0 0-8-16,0 0 5 15,0 0-24-15,-87-10 21 16,87 10 6-16,0-4-26 15</inkml:trace>
  <inkml:trace contextRef="#ctx0" brushRef="#br1" timeOffset="-71398.81">9520 12950 204 0,'0'0'65'15,"0"0"-2"-15,0 0 37 16,0 0-83-16,0 0 9 16,0 0-23-16,-13-4 18 15,11 4-21-15,0 0 14 16,2 0-13-16,0 0-1 16,-3 0 1-16,0 0-2 15,-1 0 1-15,-2 16-1 16,-5 6-7-16,-1 4 14 15,1-2-14-15,0 2 16 0,0 2-12 16,-4 0 4-16,1 4 0 16,-4 2-1-16,-2 5 2 15,-3 1-8-15,2 0 10 16,-2 0-7-16,5-10 1 16,5-6-5-16,7-8-13 15,6-10 9-15,0-6-91 16,0 0 34-16,4-2-19 15</inkml:trace>
  <inkml:trace contextRef="#ctx0" brushRef="#br1" timeOffset="-71037.05">9141 12974 336 0,'0'0'10'16,"0"0"1"-16,0 0-11 0,0 0-38 15,0 0 36 1,0 0-3-16,136 36 4 0,-80-12-1 16,6 2 0-16,5 2 1 15,-3-4-22-15,-3 0 19 16,-8-6-7-16,-11-1 4 16,-11 1-5-16,-10 0 0 15,-10 1-12-15,-8 2-57 16</inkml:trace>
  <inkml:trace contextRef="#ctx0" brushRef="#br1" timeOffset="-70056.02">10924 13519 219 0,'0'0'29'0,"0"0"17"15,0 0 6-15,0 0 44 16,0 0-49-16,-114-42 2 15,103 34 16-15,4 2-29 16,5 2-3-16,2 2-18 16,0 2-15-16,0 0-1 15,2-4-5-15,27 2-19 16,16-2 20-16,11-2 5 16,6 2 0-16,7 2-1 15,6 2-6-15,6 0 7 16,6 0-3-16,4 0-4 15,1 4 4-15,-1 4-2 16,1 2 2-16,3 0 3 0,7-2-1 16,6 2-4-16,-2 0-2 15,-8 2-4-15,-9 0 9 16,-12 2-10-16,-15-1 12 16,-13-2-10-16,-16-3 6 15,-13-2 2-15,-11-4-3 16,-5-2 5-16,-4 0 0 15,0 0 75-15,0 0-25 16,0 0-14-16,0 0-36 16,-2 0 4-16,-7-4 0 15,5-4-8-15,0 2 4 16,-1 0 0-16,0 3-1 0,3-2 7 16,-2 3-12-16,2 0 12 15,-1-2-12-15,-1 2-1 16,2-2 5-16,0 0 1 15,-3 2 1-15,5-2-2 16,-2 4-12-16,-1 0 8 16,3 0-8-16,0 0 1 15,0 0-26-15,0 0-22 16,0-2-19-16,0-2-63 16,0-2 11-16,0-4-75 15</inkml:trace>
  <inkml:trace contextRef="#ctx0" brushRef="#br1" timeOffset="-63724.96">24708 16924 205 0,'0'0'27'15,"0"0"8"-15,0 0-21 16,0 0 11-16,0 0-23 16,0 0-1-16,0 0 2 15,-44-64-2-15,36 60 0 16,-2-4 0-16,-1 2-1 16,-3-2 0-16,-1 4 3 15,-1-6-1-15,3 2 41 16,0 0-8-16,4-2 13 0,-2 0-31 15,2 2 0 1,-2-6-8-16,0 1 3 0,0 0 0 16,-7 0-7-16,-3 3-1 15,-8-4 1-15,-2 6-10 16,-2-6 2-16,-3 2 2 16,-3 2 1-16,-1-4 0 15,-5-2-3-15,-2 2 7 16,-2 0-11-16,-7 0 11 15,0 2-9-15,1-2 10 16,-1 0-7-16,3 0 2 16,-3 2 0-16,2 2-2 15,1-2 4-15,-3 2-7 16,0 2 10-16,3 0-11 0,-2-2 13 16,5 2-13-16,1-2 10 15,3 6-4-15,-2-2 2 16,2 6-2-16,-1 0 0 15,1 2 1-15,-2 14-6 16,4 4 7-16,1-2-2 16,6-2 0-16,1-2 0 15,3-2 3-15,6 2-4 16,2-4 1-16,1-2 0 16,2 6 6-16,-1-2 1 15,-3 6-7-15,1 2 7 16,-4 0-13-16,1 4 9 15,-3 2-3-15,-4 2 3 0,-2 7-3 16,1 1 0-16,3-4 1 16,2 2-5-16,4-2 10 15,2-6-12-15,3 6 8 16,4-2-2-16,-2 2 0 16,5 0 2-16,-1-2-2 15,-2 7 0-15,0-5-1 16,3 2 5-16,-3 2-7 15,7 4 9-15,-1-4-4 16,4 8-1-16,3-4 5 16,-1 0 2-16,6-4-4 15,-2 1-1-15,-4-1 0 0,6 0-6 16,-6-6 9-16,2 2-4 16,1-6-2-16,-1-2 11 15,4 2-9-15,0-8 3 16,0 4-2-16,0 0-2 15,4 4 10-15,7 6-10 16,5 0 9-16,-1 7-8 16,4 1 2-16,1-2-4 15,-1 2 1-15,6 0 1 16,2-6-2-16,4 2 16 16,3-4-13-16,-1-2 1 15,-2 2 2-15,2-1-2 16,-4-4-1-16,0-4-1 15,-2-1 5-15,0-8-6 16,4 4 1-16,1-4 7 0,5-2-1 16,5 2-6-16,5-6 8 15,7 2-7-15,2-6-1 16,1-4 1-16,5 0 1 16,2 4-4-16,-5 0 0 15,1 0 0-15,-4 2 1 16,-2 6-3-16,-5-2 6 15,-7 0-6-15,-2-2 4 16,-2-4-2-16,0 2 0 16,0-6 0-16,4 0 0 15,3 0 2-15,3-14 7 16,2 0-8-16,4 0 8 0,-2 2-3 16,4 2-11-16,0 2 8 15,4 4-6-15,-2-6 6 16,3 2-5-16,-5-2 2 15,-4 0 0-15,2-6-1 16,-2 2 8-16,0 0-14 16,0-4 10-16,-3 1-3 15,0-1 0-15,-2-4-2 16,-5 4 2-16,1-1 0 16,-5-2-2-16,-3 0 6 15,3-4-9-15,-3 3 12 16,2 0-11-16,-2-4 6 15,-4 2-2-15,1 2 0 0,-6-4 0 16,-2 8-2-16,-3 0 4 16,-3-4-4-16,-5 4 12 15,3 0-15-15,-5-4 10 16,-1 4-5-16,2-5 0 16,-1 1 1-16,0 0-1 15,-2-4 0-15,0 2-1 16,-3 2 3-16,-1-4-4 15,-5 4 10-15,0-6-14 16,0 2 10-16,0 0-7 16,0-6 3-16,2 0 0 15,2-3 0-15,4-1 1 0,-4-4-5 16,-2 4 0-16,-2-4 0 16,0 0-9-16,-2-4 6 15,-21-2-11-15,-8-2 8 16,-9 2-11-16,-13 1-8 15,-12 9-20-15,-15 2-19 16,-12 10 25-16,-14 2-53 16,-8 4 5-16</inkml:trace>
  <inkml:trace contextRef="#ctx0" brushRef="#br1" timeOffset="-63158.21">24463 15145 666 0,'0'0'21'15,"0"0"-21"-15,0 0 16 16,0 0-8-16,0 0-2 16,0 0-4-16,-95-48 4 15,73 92-12-15,-5 24 13 16,-4 21-12-16,0 9 8 15,-2 8-5-15,1 3 2 0,1-7 0 16,2-8-3-16,0-6 7 16,2-10-9-16,3-7 11 15,3-17-12-15,10-6 4 16,3-8-11-16,0-8-23 16,4-6-44-16,0-8-33 15,-1-10-92-15</inkml:trace>
  <inkml:trace contextRef="#ctx0" brushRef="#br1" timeOffset="-61902.03">23862 15976 476 0,'0'0'42'16,"0"0"1"-16,0 0-43 15,0 0 5-15,0 0-5 16,-35 108 43-16,19-58-7 0,3 2-19 15,3-6-16-15,6 2 0 16,4 1 2-16,0-9-6 16,14-8 8-16,9-6-9 15,7-8 11-15,6-12-10 16,6-2 6-16,10-4 3 16,-2 0 1-16,8-18-6 15,0 0-2-15,-6 0 3 16,-6 0-3-16,-3 0 7 15,-3 0-10-15,-5 4 6 16,-3 1-3-16,-3-1 2 16,-3 2-1-16,-1 2 4 15,-3-4 1-15,-6 6 5 16,-3-2-8-16,-4 2 3 0,-7-2-3 16,-2-2 20-16,0 0-21 15,0-2 10-15,0 0-10 16,-16 0-1-16,-10 2 0 15,-8 2 3-15,-8 6-9 16,-5 4 9-16,-8 0-8 16,-5 0 10-16,-2 0-8 15,3 0 5-15,4 0-2 16,9 4 0-16,13-4 2 16,12 0 9-16,9 0-9 15,7 0 2-15,5 0-4 16,0 0-2-16,0 0-15 15,0 0 1-15,0 0 1 0,0 0 1 16,0 0 8 0,0 0-1-16,0 0-3 0,0 0 14 15,0 4-8-15,0 0 6 16,0 6-4-16,0 0 3 16,0-2-1-16,0 0 0 15,0-2 2-15,0 2-5 16,0-2 6-16,0 2-9 15,0-4 13-15,0 0-10 16,0 0 4-16,0 0-1 16,0-2 0-16,0 2 0 15,0-4 0-15,-2 4 3 0,2-4 1 16,-2 0 0 0,0 0 10-16,0 0-8 0,2 0 3 15,-2 0-5-15,0 0 6 16,-1 0-5-16,1 0-3 15,-1 0-1-15,-1 0 4 16,2 0 4-16,-5 0-8 16,3 0 7-16,2 4-6 15,0-4 3-15,2 0 2 16,0 0-7-16,0 0 0 16,0 0 4-16,0 0-8 15,-3 0 12-15,3 0-14 16,0 0 11-16,0 0-8 0,0 0 5 15,0 0-2 1,0 0 3-16,0 0-3 0,-4 0 7 16,-1 0 0-16,-2 0-12 15,-1 0 10-15,1-4-5 16,-2 0 0-16,2 0 0 16,1 0 0-16,-1 2 1 15,3-2-4-15,-4 0 8 16,4 4-10-16,2-4 12 15,-2 4-9-15,1-4 5 16,3 4-4-16,0-2 1 16,0 2-1-16,0-2 1 15,0 2-1-15,0 0-4 16,0 0-5-16,0 0 9 0,0 0-23 16,0 0-6-16,0 0-23 15,0 0-33-15,0 0-46 16,5 0-19-16</inkml:trace>
  <inkml:trace contextRef="#ctx0" brushRef="#br1" timeOffset="-59937.84">8481 15512 637 0,'0'0'38'15,"0"0"-13"-15,0 0 7 16,0 0-9-16,0 0 22 15,0 0-7-15,-64-58 4 16,64 58-30-16,-4 0-7 16,-3 22-5-16,-6 31-11 15,-7 23 3-15,1 10 16 0,9 0-17 16,5-4 16 0,5-5-12-16,3-15 5 0,26-8-4 15,13-14-17-15,7-8-5 16,7-14-4-16,6-8 11 15,1-2 19-15,-1-8-18 16,-7 0-1-16,-6 0-9 16,-9 0-19-16,-9-14-47 15,-6-8-4-15,-13-6-33 16,-12-2-150-16</inkml:trace>
  <inkml:trace contextRef="#ctx0" brushRef="#br1" timeOffset="-59734.06">8286 15819 305 0,'0'0'27'16,"0"0"51"-16,0 0-1 16,0 0-30-16,0 0-40 15,0 0-7-15,16-98-3 16,28 86-6-16,7 2 6 15,0 2-1-15,-2 4-2 16,-4 4-24-16,-5-4-72 16,-13-6-49-16</inkml:trace>
  <inkml:trace contextRef="#ctx0" brushRef="#br1" timeOffset="-59504.71">8212 15280 637 0,'0'0'82'16,"0"0"-82"-16,0 0-11 16,87-117 6-16,-15 77 5 15,1 12-7-15,1 12-14 16,-7 14-43-16,-7 2-72 15,-12 0-81-15</inkml:trace>
  <inkml:trace contextRef="#ctx0" brushRef="#br1" timeOffset="-57850.94">7945 13507 478 0,'0'0'27'0,"0"0"14"16,0 0-36-16,0 0-2 16,0 0-3-16,0 0 11 15,60-92-8-15,-35 80-3 16,2 4 5-16,2-2-11 16,-1 2 12-16,-1-2-12 15,-3 2 9-15,1-2-4 16,-5 2 2-16,-2-4 4 15,-4-2 8-15,-4 2-13 16,-1-4 18-16,-5 0-8 0,2-4 15 16,-4-5-13-16,-2-1 5 15,0 4-15-15,0 0 11 16,0 2 9-16,0 4-17 16,-8 4 5-16,-3 4-10 15,1 6 20-15,-2 2-14 16,3 0-7-16,3 0 2 15,-1 0-2-15,2 16-12 16,5 8-3-16,0 6-12 16,12 5 16-16,21-2 8 15,7 0-19-15,5-9-11 16,1-10-6-16,-3-5 16 0,-9-6 5 16,-5-3 7-16,-8 0 10 15,-3-7 2-15,-7-4 27 16,-4 1 14-16,-7-2 22 15,0 2-39-15,0 2 12 16,0 0-17-16,0 3 6 16,0 5-15-16,0 0-10 15,-2 17 0-15,-5 30-38 16,3 22 36-16,4 9 2 16,0 10-6-16,0 9 5 15,18-3-14-15,-1 0 1 16,4-14 3-16,-2-13 4 15,1-20-8-15,-1-12 8 0,-6-17-15 16,-5-10 18-16,0-6-5 16,-8-2 9-16,0 0 11 15,0-24 82-15,0-16-88 16,-8-13-3-16,-7-5-1 16,-5-4 3-16,-2 0-8 15,-5-2 8-15,3 6-4 16,-1 8 4-16,8 14-8 15,7 13 7-15,8 11-10 16,2 8-1-16,9 4-129 16,22 0 52-16,7 0-87 15</inkml:trace>
  <inkml:trace contextRef="#ctx0" brushRef="#br1" timeOffset="-56868.08">9048 15990 494 0,'0'0'48'0,"0"0"-46"0,0 0-4 16,0 0-1-16,0 0-2 15,0 0-2-15,6 0 7 16,13 0 18-16,2-13 19 16,6-1-5-16,0-4-24 15,-5-4 0-15,0-6-8 16,-4 2 14-16,-2-6-1 16,-7 2 2-16,-3 6-12 15,-6 4 11-15,0 6-9 16,0 0 12-16,-2 6-6 15,-11 2-3-15,-3 6-8 0,1 0 6 16,-1 10-17-16,5 8 12 16,4 4-6-16,7 6-8 15,0-2 1-15,3 0 5 16,14-4-2-16,8 0 7 16,0-12-12-16,-4 0 14 15,2-2-9-15,-5-8-1 16,-3 0 15-16,-3 0-10 15,-3 0 5-15,-3 4 0 16,-2 6 0-16,1 11 1 16,-3 15-8-16,3 14 13 15,-3 12-8-15,5 14 4 0,6 8-3 16,3 6 3-16,8-1-2 16,5-5 0-16,3-8 4 15,-3-12-11-15,-3-15 13 16,-4-18-12-16,-8-12-2 15,-3-15 0-15,-11-4 8 16,0-14 35-16,0-31-16 16,-2-13-15-16,-17-4 13 15,-7-10-4-15,-8-4 2 16,-6 1-14-16,-2 7 14 16,2 10-7-16,4 10 23 15,7 20-24-15,12 10 12 16,7 10-19-16,10 0-5 0,0 2-52 15,31-2-64 1,12-2-13-16,6-4-131 0</inkml:trace>
  <inkml:trace contextRef="#ctx0" brushRef="#br1" timeOffset="-56606.58">9861 15918 771 0,'0'0'17'0,"0"0"-5"0,0 0-12 15,0 0-8-15,0 0 0 16,0 0 3-16,93-23 4 16,-35 23 1-16,9 0-1 15,5 14-1-15,-1 0-5 16,-4-1-20-16,-9 1 12 15,-9-5-26-15,-9 4 1 16,-9-9-69-16,-11-4 8 16,-13 0-192-16</inkml:trace>
  <inkml:trace contextRef="#ctx0" brushRef="#br1" timeOffset="-56388.76">10270 15737 662 0,'0'0'31'16,"0"0"-31"-16,-160 158 22 16,102-81-13-16,3 5 15 15,14-4-22-15,18-16 2 16,20-12-4-16,3-32-70 15,40-18-315-15</inkml:trace>
  <inkml:trace contextRef="#ctx0" brushRef="#br1" timeOffset="-55682.63">11042 15494 563 0,'0'0'131'0,"0"0"-98"15,0 0 12-15,0 0-9 16,0 0-19-16,0 0-16 16,-76 99-2-16,51-45-3 15,10 2 2-15,11-2 0 16,4-4-5-16,0-2 7 15,21-8-8-15,16-4 3 0,3-8 5 16,6-6-6-16,8-8-8 16,-1-1 0-16,6-8 3 15,-5 0-14-15,-2-1-13 16,-7-4-49-16,-12 0-28 16,-13 0-141-16</inkml:trace>
  <inkml:trace contextRef="#ctx0" brushRef="#br1" timeOffset="-55384.83">10964 15719 646 0,'0'0'27'15,"0"0"-4"-15,0 0-18 16,0 0 2-16,0 0-13 16,118-114 12-16,-64 92-6 15,3 4 0-15,3 5-1 16,0-1-2-16,-2 1-34 15,-6 0-83-15,-19-1-61 16</inkml:trace>
  <inkml:trace contextRef="#ctx0" brushRef="#br1" timeOffset="-55189.03">11182 15348 635 0,'0'0'64'16,"0"0"-64"-16,0 0-4 16,0 0-46-16,0 0 43 15,0 0 14-15,168-16-1 16,-89 8-6-16,6 0-40 0,-2-6-137 16</inkml:trace>
  <inkml:trace contextRef="#ctx0" brushRef="#br1" timeOffset="-54782.7">12383 15442 511 0,'0'0'3'0,"0"0"31"0,0 0-3 15,0 0 46-15,0 0-31 16,0 0-16-16,-100-6 14 16,75 6-34-16,-4 0-10 15,-8 18 8-15,-5 8-15 16,-8 14 9-16,-1 5-4 15,7 5 1-15,8-2-6 16,16 2 7-16,20-10-12 16,0-4 7-16,42-8-2 15,20-10 2-15,12-6-6 0,8-8 10 16,5-4-8 0,2 0-10-16,-2-16-17 0,-2-4-92 15,-10-6-67-15</inkml:trace>
  <inkml:trace contextRef="#ctx0" brushRef="#br1" timeOffset="-54348.07">13419 15268 492 0,'0'0'133'15,"0"0"-42"-15,-178-60-42 16,109 52 26-16,-1 3-44 0,1 5-2 16,5 9-29-16,2 17 5 15,8 10-5-15,14 2-3 16,15 4-1-16,21-2-3 16,4 2 6-16,31 2-21 15,21-4-1-15,14-5-29 16,12-3 11-16,9-10 3 15,-2-4 3-15,-4 0-24 16,-17 0-42-16,-16 0 63 16,-19 0-3-16,-17 0 27 15,-12-4 14-15,0 8 74 16,-27 0 32-16,-10 0-24 0,-4 0-28 16,-3-4 6-16,-6 4-10 15,0-8-32-15,-2 0 1 16,5-2-14-16,5-8-8 15,11-2 9-15,8-2-12 16,10 0-28-16,13-16-60 16,0-10-32-16,0-4-185 15</inkml:trace>
  <inkml:trace contextRef="#ctx0" brushRef="#br1" timeOffset="-52378.88">8589 16709 382 0,'0'0'42'15,"0"0"56"-15,0 0-74 16,0 0 23-16,0 0 37 0,0 0-43 16,-98-28-41-16,98 28 0 15,29 0-7-15,17 0 5 16,21 0-3-16,20 5 10 16,27 4-11-16,26 1 11 15,21-2-7-15,30-8 4 16,28 5-3-16,19-5 5 15,20 0-6-15,4-9 2 16,-7-9-10-16,-12 0 6 16,-9-8-7-16,-11-2 9 15,-12-8-1-15,-12 0 3 16,-21 2 0-16,-28 8 17 0,-29 12-17 16,-22 8 0-16,-26 6 13 15,-19 0-12-15,-16 0 8 16,-13 0-3-16,-8 0-5 15,-10 0 2-15,-5 0-3 16,-2 0 3-16,0 0 4 16,0 0 26-16,0 0-21 15,0 0-12-15,0 0 5 16,3 0-13-16,-1 0 12 16,0 2-9-16,0-2 8 15,0 0-6-15,0 0 3 16,-2 0 0-16,0 0-1 15,0 0 6-15,0 0-10 0,0 4 12 16,0-4-14-16,0 0 5 16,0 0 0-16,0 0-13 15,0 0 0-15,0 0 6 16,3 0-3-16,-3 0 11 16,0 0-3-16,0 0-3 15,0 0 10-15,4 0-6 16,3 0 6-16,4-4-3 15,2-6 11-15,1-2-10 16,-3 6 9-16,3 2-7 16,-4-2-2-16,-1 4 6 15,3 0-14-15,-1-2 11 0,7 4-7 16,1-4 5 0,8-6-2-16,4 2 0 0,1 0 1 15,-1 2-4-15,-2-2 7 16,0 4-13-16,-2-2 9 15,-5 6-3-15,-2 0-9 16,-2 0 12-16,-3 0-4 16,5 0 4-16,1 0-3 15,5 0 6-15,10-4-9 16,6-9 13-16,12-1-10 16,15-4 8-16,9 4 11 15,2 1-7-15,0 4-9 16,-11-3-8-16,-9 6 0 15,-6-2 2-15,-3-6 12 16,0-4-13-16,3-8 14 0,6-10-5 16,5-4-1-16,3-6 7 15,-1-2 1-15,-5-1-5 16,-8 4-2-16,-14 0 3 16,-15 1-6-16,-9 4 10 15,-16 4-6-15,0 0 2 16,-5 0 5-16,-15-2 3 15,0-4 3-15,2-11-8 16,0-1-5-16,2-10-6 16,3 4 10-16,0 0-8 15,-3 4 4-15,-4 10-3 16,-2 6 1-16,-7 5 0 0,-8 9 0 16,-11 2 3-16,-8 6-8 15,-6-4 7-15,-7 4-11 16,-4-4 16-16,-8-2-12 15,-3-2 8-15,-14 0-4 16,-9-4 3-16,-9 2-3 16,-2-2 0-16,-5-2 4 15,1 0-10-15,-5 1 11 16,-6 5-13-16,-6 6 14 16,-6 6-11-16,-2 4 10 15,2 2-5-15,2 6 0 16,1 2 0-16,2 0-4 15,-1 0 11-15,10 10-18 0,2 6 20 16,4-4-19-16,0 0 10 16,-4 0-4-16,-1-4-4 15,-3 1 6-15,-9 2 0 16,-3 7 0-16,-7 4-4 16,3 7 10-16,-3 3-9 15,3 4 8-15,11 4-6 16,7 2 3-16,15 2-4 15,6-2 3-15,8 0 0 16,6-2-4-16,5-4 9 16,-3 3-12-16,3-3 16 15,-1-2-15-15,-3 0 10 0,3-2-5 16,5 6 4-16,5 2-2 16,11 6 0-16,6 7-3 15,9 2 0-15,12 12 0 16,13 1-3-16,8 10 8 15,13 12-8-15,4-1 5 16,4 1 1-16,2 2 0 16,-4 4-11-16,-1-3 9 15,-3-11-13-15,0-12 14 16,2-22 1-16,-1-16-8 16,1-10 14-16,6-14-12 15,0-2 1-15,11-6-36 16,26 0 4-16,11-6 6 15,14-28-45-15,5-20-132 16</inkml:trace>
  <inkml:trace contextRef="#ctx0" brushRef="#br1" timeOffset="-50259.92">14139 15316 544 0,'0'0'12'16,"0"0"-1"-16,0 0 44 15,-134-44-13-15,110 40 9 16,8-1-25-16,5 4 0 15,6 1-21-15,5 0 7 0,0 0-12 16,0 0 0-16,0 0-30 16,0-4 13-16,0 4 7 15,3 0 10-15,10-6-1 16,9-1 9-16,9-2-11 16,9-5 6-16,10-4-6 15,5 0 8-15,6-9-5 16,1 4 1-16,0-4-2 15,-1 5 1-15,-10 0 0 16,-5 0 0-16,-10 6 3 16,-7 2-6-16,-11 8 6 15,-9 2-2-15,-9 0 4 0,0 4-3 16,0-2 3-16,0 0 18 16,-11 2-23-16,-9 0-8 15,-3 0-17-15,-2 4-23 16,6 4-14-16,-1-6-79 15,2-2-68-15</inkml:trace>
  <inkml:trace contextRef="#ctx0" brushRef="#br1" timeOffset="-40601.62">10661 9264 432 0,'0'0'37'0,"0"0"-31"15,0 0 2-15,0 0 14 16,0 0-19-16,0 0 2 16,0 0 14-16,-111-96 3 15,99 84-17-15,3 4-8 16,1-4 3-16,-4 0 0 15,-3 2 0-15,-3-4 2 16,-5 2-5-16,-3-2 14 16,-1 1-14-16,-4 2 6 15,-2-1 6-15,-4 2-9 0,0-3 2 16,-7 4-2 0,-6 0 0-16,-6 1-2 0,-6 4-1 15,-5 0-1-15,1 0 5 16,-3-2-8-16,2-2 7 15,-3-2-3-15,1-2 3 16,3 0 0-16,6 0-6 16,4 0 12-16,4 4-12 15,4 6 12-15,3 2-11 16,-4 0 12-16,2 0-14 16,-2 18 6-16,2-2 1 15,-1 0-5-15,3-4 2 16,5 2 3-16,-2-2 0 15,1-2-6-15,1 3 6 16,0-4 0-16,-2 1 0 0,0 3-4 16,-6-1 4-16,2-1 0 15,1 2 0-15,1 1-3 16,2-2-4-16,1 2 8 16,3-6-6-16,5-2 10 15,6-4-7-15,2-2 6 16,4 0-3-16,1 0-1 15,-1 0-2-15,2 2 1 16,0 4 2-16,-1 4-6 16,1 4 9-16,-6 6-9 15,0 8 5-15,1 6-7 16,0 4 7-16,6 2 0 0,5 5-3 16,7-4-3-16,6-5 6 15,0-1-10-15,14-7 9 16,11-4-6-16,6-4 2 15,7-2 1-15,2-2 2 16,7 2 0-16,-1 2-6 16,4 4 8-16,-2 2-1 15,-1 4-2-15,0 0 6 16,2 0-8-16,5-1 8 16,2-3-3-16,4-7 2 15,2-5-2-15,3-7-2 16,3-7 2-16,1 0 2 15,-2 0 7-15,-9-8-14 0,-6 0 10 16,-13 2-3-16,-5 2-2 16,-3 4 0-16,-6-3-1 15,2 2 1-15,-1-2 0 16,1-3 4-16,7 1-9 16,3-3 10-16,13-2-10 15,9-3 12-15,6 4-10 16,2 0 8-16,2 5-2 15,-5 4-3-15,-3 0-8 16,-1 8 5-16,-4 8-13 16,0-1 16-16,-4-5-3 15,4-2-1-15,-2-7 8 0,2-1-4 16,2 0 0-16,-3 0 0 16,-1-8-2-16,-5-3 13 15,-7-2-11-15,-4 1 0 16,-7 2 0-16,-4 2-5 15,-3 0 3-15,-1 2 0 16,-4 0 2-16,0-2 0 16,1 0 5-16,-3 0-10 15,1 0 10-15,0-2 1 16,2 2-1-16,-4-2 9 16,1 2-7-16,-1-2-5 15,-3 4-2-15,-2-2 5 16,-1 2-12-16,-2 2 16 15,1-2-15-15,-5 4 12 16,6-6-12-16,-4 2 11 0,3-2-5 16,1-4 13-16,-4 0-6 15,-1 0 0-15,-1 0-1 16,-2 6-1-16,-2-1 11 16,0 4-4-16,0-1 29 15,0 0-25-15,-4-3-12 16,-7 2-8-16,-1-1 3 15,-1-1 1-15,1 2-1 16,-3-1 4-16,-1-2-5 16,1-2 9-16,-1-2-14 15,-1-1 11-15,-1-1-8 16,-2 0 4-16,-2-4-1 0,-3 2 1 16,-4-4-15-16,-2 2 12 15,-1-4 3-15,-1 2-7 16,2-2 13-16,0 4-9 15,0 0 4-15,-1 6-2 16,1 2 1-16,2 4-13 16,-2 2 5-16,2 2-9 15,0 0 11-15,0 2 3 16,4 0-3-16,4 0 8 16,0-2-4-16,5-2 3 15,3 0-1-15,5 0 0 16,-2 2 1-16,4 2-4 15,-1 0 11-15,5 0-15 0,0 0 11 16,2-2-7 0,0 2 6-16,0-2-6 0,0 2 3 15,0 0 0-15,0 0-1 16,0 0 2-16,0-2-4 16,0 2 6-16,0 0-3 15,0 0 8-15,0 0-9 16,0 0 1-16,0 0 0 15,-2 0 0-15,2 0 4 16,0 0-9-16,0 0 2 16,0 0-26-16,-5 0-229 15</inkml:trace>
  <inkml:trace contextRef="#ctx0" brushRef="#br1" timeOffset="-39378.57">10418 10692 511 0,'0'0'71'0,"0"0"-31"16,0 0-6-16,0 0-1 15,45-117-7-15,-43 110 3 16,-2 3-13-16,0 4 5 16,0 0-16-16,0 0-3 15,0 0 3-15,0 0-2 16,0 0-3-16,0 0 4 15,0 0 5-15,0 0-9 16,0 0 8-16,0 0-5 16,0 0-1-16,0 0 6 15,0 0-8-15,0 0 5 0,0 0-2 16,0 0-2-16,0 0 2 16,0 0 3-16,0 0-3 15,0 0 5-15,0 0-5 16,0 0-3-16,0 0 10 15,0 0-12-15,0 0 4 16,-2 0-1-16,2-3-1 16,-2 2 0-16,-1-2 0 15,0 3 2-15,1 0-6 16,2 0 8-16,0 0-7 16,-2 0 6-16,2 0-4 15,-2 0 1-15,2 0 0 16,0-2-3-16,0 2 7 0,0 0-9 15,0 0 10 1,0 0-10-16,-2 0 10 0,2 0-8 16,-2 0 3-16,2-2-1 15,0 2-1-15,0 0-8 16,0 0 6-16,0 0-14 16,-3 0 18-16,3 0-15 15,0 0 13-15,0 0-8 16,0 0 3-16,0 0 4 15,0-2 0-15,0 2-1 16,0 0 8-16,0 0-13 16,0 0 18-16,0 0-18 15,0 0 18-15,0 0-18 16,0-1 9-16,0-2-7 0,-2 2-9 16,2-2 5-16,-2 3 6 15,0 0-3-15,0 0 7 16,-3 0-37-16,0 0-43 15,-1 3-131-15,-5 4-5 16</inkml:trace>
  <inkml:trace contextRef="#ctx0" brushRef="#br1" timeOffset="-31039.62">13501 16294 35 0,'0'0'253'0,"0"0"-240"16,-115-18 9-16,88 8 39 15,5 2-3-15,7-2-11 16,1 2-33-16,5 4 45 16,5-2-20-16,2 6-16 0,2-4-22 15,0 4 15 1,0-4-11-16,0 4 7 0,0 0 3 16,0-4-14-16,0 4 4 15,0-10-2-15,15-8-6 16,16 0-9-16,4-4 12 15,-1 4-22-15,-3 6 2 16,-4 4-18-16,-7 6-13 16,-7 2 30-16,-6 0-9 15,-7 0 17-15,0 0-9 16,-9 6 20-16,-24 16 4 16,-16 0 2-16,-7 0 0 15,-8-4 30-15,-6-6-2 16,3-6 25-16,1 2 20 15,7-8-64-15,9 0 6 0,9 0-12 16,8 0 2-16,8 0-6 16,8 0-3-16,5 0 1 15,8-4 1-15,2 4-4 16,2 0 3-16,0 0-3 16,0 0-37-16,0 0 17 15,0 0-6-15,0 0 3 16,13 0 18-16,5 0 7 15,2 0-1-15,1 0 4 16,-4 0-10-16,-6 0 14 16,-2 0-11-16,-4 0 8 15,-5 0-8-15,0 0 8 0,0 0 5 16,0 0 27-16,0 0 1 16,0 0 3-16,-14 0-22 15,-12 0-17-15,-5 0 6 16,-4 0-13-16,2 0 8 15,2 4-2-15,7 0 0 16,10-4 0-16,10 0-1 16,4 0 0-16,0 0 0 15,6 0-57-15,21 0 40 16,13-4 13-16,7-8 5 16,5-2-1-16,-2 4-7 15,0-4 4-15,-6 10-25 16,-6 0 0-16,-14 4 2 0,-6 0 26 15,-13 0-11 1,-5 0 9-16,0 0 3 0,0 0 39 16,-19 6 17-16,-14 10-56 15,-7-2 0-15,1 0 5 16,-2-2 21-16,3-8-16 16,11 2 21-16,10-6-30 15,7 0 3-15,10 0-4 16,0 0 0-16,27-6-53 15,23-10 34-15,12-2 15 16,7 4-43-16,3 4-20 16,-8 6 17-16,-9 0-49 15,-12 4 43-15,-14 0 28 16,-16 0 11-16,-11 0 17 0,-2 0 0 16,-13 6 72-16,-22 6 35 15,-12-2-73-15,-4 2 9 16,-7-8-6-16,2 6 44 15,5-2-58-15,13-4-11 16,13-2-1-16,14 2-11 16,11-4 0-16,3 0-15 15,36 0-103-15,24 0 104 16,8-10-1-16,7-2-41 16,-3 4-57-16,-11 6 18 15,-16-2-83-15</inkml:trace>
  <inkml:trace contextRef="#ctx0" brushRef="#br1" timeOffset="-30737.79">13430 16262 250 0,'0'0'39'16,"0"0"42"-16,-162 44 30 16,99-30-56-16,8-9 48 15,7-5-84-15,15 0 4 16,14 0-10-16,9 0 8 16,8 0-15-16,2 0-6 15,0 0-36-15,0 0-12 16,16 0 36-16,-1-5-17 15,-3 5-1-15,-4 0 10 16,-5 0 18-16,-3 0-1 16,0 0 3-16,0 0 38 15,0 0 33-15,0 0-42 0,0-4-20 16,0 0-9 0,-7 4 2-16,-2 0-7 0,-2 0 1 15,2 0 1-15,0 0-11 16,2 8-18-16,3 2-41 15,1 3 20-15,3-8-23 16,0-1-36-16,0-4-38 16</inkml:trace>
  <inkml:trace contextRef="#ctx0" brushRef="#br1" timeOffset="-29767.8">12522 10874 324 0,'0'0'20'16,"0"0"-20"-16,0 0-8 15,0 0 5-15,0 0 3 16,0 0 0-16,-14 6 14 0,14-6 67 16,0 0-51-16,0 0-13 15,0-4-10-15,0 0-6 16,0 0 2-16,0 2 2 16,0 0-1-16,0 0 3 15,0 0-14-15,0 2-2 16,0-2-102-16,-7 0-264 15</inkml:trace>
  <inkml:trace contextRef="#ctx0" brushRef="#br1" timeOffset="-25938.79">24646 9090 80 0,'0'0'0'16</inkml:trace>
  <inkml:trace contextRef="#ctx0" brushRef="#br1" timeOffset="20918.99">12356 13846 79 0,'0'0'245'15,"0"0"-232"-15,0 0 9 16,0 0-11-16,0 0 3 0,0 0 21 16,0 0-35-1,-6-106 7-15,8 98-4 0,2 2-6 16,3 2 6-16,0 0-6 15,4 0 5-15,7-5-4 16,4 0 0-16,7-5 2 16,8-6-4-16,8-2 8 15,5-7-8-15,5-3 6 16,3-1-7-16,0-2 3 16,-2 1-3-16,-3 6-2 15,-6 4 1-15,-7 6 4 16,-9 6-2-16,-11 8 4 0,-9 2-7 15,-8 2 6 1,-3 0-36-16,0 0 31 0,0 0 0 16,-3 10-1-16,-8 6-20 15,-4 0-42-15,1 2-30 16</inkml:trace>
  <inkml:trace contextRef="#ctx0" brushRef="#br1" timeOffset="21871.35">11525 13792 147 0,'0'0'225'0,"0"0"-193"16,0 0 3-16,0 0-20 16,0 0 9-16,0 0-11 15,-38-94-9-15,38 94-1 16,0 0 1-16,0 0-8 15,0 0 4-15,0 0-5 16,0 7 5-16,0 18 0 16,0 13-5-16,0 12 11 15,0 8-6-15,0 6 4 16,0 4-1-16,0 1-1 16,0-5-4-16,0 2 2 0,0-2 0 15,0-2-1-15,0 0-18 16,0 1 5-16,0 1-55 15,7-2 1-15,-3-8-38 16</inkml:trace>
  <inkml:trace contextRef="#ctx0" brushRef="#br1" timeOffset="22588.17">11429 14462 459 0,'0'0'42'0,"0"0"-41"0,0 0 16 16,0 0-16-16,0 0-1 15,0 0-5-15,-56 90 2 16,54-40 4-16,2-2-2 16,0-12 0-16,0-2 1 15,14-6-5-15,1-6 5 16,1-3-5-16,0-7 9 16,-5-2-10-16,2-9 7 15,-2 2-2-15,1-3-3 16,-6 0 4-16,3 0-1 15,1 0 5-15,-2-14-4 16,9-7 0-16,4-5 5 0,3-6-3 16,3-4 5-16,-3 0-5 15,3-4-2-15,-2 8 0 16,-5 6 0-16,-1 0-1 16,-2 6 4-16,-7 2-6 15,2 2 9-15,-8-2-7 16,-1 1 3-16,-3 2 5 15,0-2 1-15,0 3 3 16,-7 0-4-16,-9 5-7 16,-1 0 6-16,-6 5-3 15,-2 4-3-15,-4 0 4 16,-6 0-8-16,-1 22-23 16,1 9-3-16,4 5-5 0,4 2-85 15,4 2 24-15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07:24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3812 3256 143 0,'0'0'101'15,"0"0"-31"-15,0 0-26 16,0 0-8-16,0 0 9 16,0 0 7-16,0 0-36 15,4-12 2-15,-4 12-17 0,0 0 0 16,0 0-1-16,0 0-2 15,11 0 2-15,7 0-1 16,11 0-7-16,15 0 16 16,19-4-10-16,17-2 6 15,10-2-5-15,7 0 2 16,1 2-1-16,-2 4 0 16,2 2 2-16,-7 0-5 15,1 0 6-15,-5 0-9 16,-7 2 11-16,-4 0-8 15,-8 0 5-15,-2-2-2 16,-9 0 0-16,-10 0 0 0,-7 0-2 16,-9-2 4-16,-4 0-6 15,-9 0 9-15,-5 0-8 16,-4 0 5-16,-4 2-2 16,-3 0 0-16,-2 0 0 15,0 0 0-15,0 0-5 16,0 0-3-16,0 0-56 15,0 16 47-15,0 0-82 16,-7 2-91-16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9:47:03.0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3313 1171 508 0,'0'0'0'0,"0"0"0"15,0 0 0-15,0 0 1 16,0 0 3-16,0 0-3 16,0 0 1-16,-29 0 3 15,29 0-10-15,0 0 5 16,0 0 0-16,0 0 2 0,0 0 7 16,0 0 17-16,-5 4 3 15,0 6 2-15,-3-4-20 16,-1 0 4-16,5-4-10 15,4-2 17-15,-2 0-18 16,2 0 0-16,0 0-4 16,0 0 4-16,0 2-4 15,0-2 0-15,0 0-6 16,0 0 0-16,0 0 3 16,8 0-2-16,7 0 2 15,10 0 5-15,6 0-2 16,7 0 0-16,7 0 1 15,1-2-1-15,6 0 2 16,-3 2-6-16,-2 0 8 0,0 0-4 16,-7 0 2-16,-5 12-4 15,-4 0 2-15,-4 4 0 16,-4 4 0-16,-6 0 0 16,-1 4-3-16,-5-2 6 15,1 0-7-15,-4 0 6 16,-3-4-5-16,-5 0 1 15,0-5 0-15,0-3 2 16,0 2 0-16,0-1-1 16,-3 3 4-16,-17 3 1 15,-5-3-3-15,-4-5 3 0,-2 4-2 16,0-9 4-16,5 0-5 16,-1-4 1-16,5 0 5 15,1 0-6-15,2 0 2 16,1 0 0-16,3-8-6 15,-2-10 0-15,0-2-6 16,1 1-25-16,-2 1-46 16,1 4-20-16,3 3-34 15,-1 3-33-15</inkml:trace>
  <inkml:trace contextRef="#ctx0" brushRef="#br0" timeOffset="568.2">3411 1121 186 0,'0'0'97'0,"0"0"-12"15,0 0-10-15,0 0-24 16,0 0-16-16,0 0-8 16,-10-8-21-16,10 8 5 0,0 0-10 15,0-3-2 1,0 2-2-16,0-2-6 15,8 2 8-15,11-5 0 0,4-1-2 16,1-4 6-16,3-1-2 16,0-1 2-16,-3 2-4 15,-2 0 2-15,3 1-1 16,-4 5 0-16,0-2 4 16,-3 1-8-16,-3 2 2 15,2-2-11-15,3-2-49 16,-3-2-77-16,-1-2-98 15</inkml:trace>
  <inkml:trace contextRef="#ctx0" brushRef="#br0" timeOffset="1184.9">3916 699 282 0,'0'0'249'0,"0"0"-179"16,0 0-23-16,0 0-38 16,0 0-9-16,0 0-7 15,-11 17-1-15,31 11 5 16,11 12 6-16,12 12 3 15,11 14-5-15,12 12-1 16,8 7 6-16,-3 1-2 16,-2 0-3-16,-8-8 2 15,-13-6-6-15,-7-3 9 16,-13-11-5-16,-10-8 1 0,-7-8-1 16,-9-4-1-16,-2 0 1 15,-9 6 2-15,-22 6-2 16,-15 2 6-16,-10 1-4 15,-8-9-2-15,-11-2 0 16,-2-6-2-16,-2-8 0 16,9-6 1-16,9-4 0 15,10-10-7-15,9-2 1 16,11-2-9-16,8-4-14 16,10 0 22-16,13-2-7 15,0-12-59-15,4-6-32 16,23-14-81-16</inkml:trace>
  <inkml:trace contextRef="#ctx0" brushRef="#br0" timeOffset="4771.89">7835 1263 118 0,'0'0'428'0,"0"0"-426"15,0 0-2-15,0 0 1 16,0 0 24-16,0 0 5 15,-66-20-3-15,55 14-10 16,2-2-7-16,-1 8-8 16,0-2-2-16,-3 2 0 15,-5 0-10-15,-9 6-2 16,-7 20-25-16,-5 8 35 16,-4 6 0-16,3 7-1 15,0 4 6-15,4 6 16 16,7-3-15-16,11-6-1 15,18-4-3-15,0-10-1 0,42-12-4 16,18-10 1-16,17-12-8 16,16-2 11-16,5-22-2 15,-2-2 6-15,-11-2-3 16,-19 2 0-16,-12 6-1 16,-18 8-1-16,-12 6 4 15,-11 4-6-15,-6 0 9 16,0 2-3-16,2 0-1 15,2 0 21-15,7 0-12 16,11 0-4-16,11 8-1 16,9 2-5-16,9-4 4 15,-3 0-1-15,1-6-1 0,-9 0 0 16,-11 0-4 0,-7 0 0-16,-12-6-1 0,-5-2 3 15,-6 2 0-15,-6-2 5 16,0 0-5-16,0-6 4 15,-2-6-1-15,-16-2 0 16,-6-3 2-16,-5 2-5 16,-7-1 2-16,-6 2 6 15,-3 4-3-15,-2 5-3 16,5 9 1-16,4 4 0 16,4 0 11-16,11 0-13 15,4 8-1-15,11 10-1 16,5 2 0-16,3 2-6 15,7-1 4-15,22-2 2 0,9-6 0 16,4-5-3-16,1-8 0 16,-1 0 0-16,-3-4 4 15,0-14-1-15,-4-8 1 16,3-6 0-16,0-4-1 16,-3-7 3-16,0 1-4 15,-10 0 7-15,-4-2-8 16,-7 3 6-16,-3 1-6 15,-7 7 8-15,-2 7-6 16,-2 3 2-16,0 11 4 16,0 5 0-16,0 4 5 15,0 3 2-15,0 0-10 16,0 0 8-16,0 0-7 0,0 0-6 16,0 22-2-16,0 14 5 15,-6 9-1-15,-1 7 1 16,3 2 0-16,-2 0 1 15,6-2-5-15,0-4 8 16,0-1-8-16,12-3 5 16,10-8-2-16,3-7 0 15,4-6 1-15,2-9-5 16,-4-6-2-16,-3-8 5 16,-1 0 3-16,-2-2-5 15,-2-18 8-15,-6-3-5 16,-2-2 2-16,-6-4-1 15,-5 2 0-15,0 0 1 0,0 8 0 16,0-2 0-16,0 7 13 16,-5 4-7-16,3 6 17 15,0 2-5-15,2 0-14 16,0 1-5-16,0 1-3 16,0 0-7-16,0 0 0 15,11 0 9-15,11 0 1 16,2-9-3-16,1 1 6 15,2 2-3-15,-5-2 2 16,-5 4-2-16,2 2 0 16,-4 2-1-16,3 0-1 15,-2 0 3-15,-5 10-5 0,2 8 1 16,3 0 2-16,1 4 1 16,4 1 0-16,3-5 1 15,1 1-1-15,2-1 0 16,4-5-10-16,2-8 3 15,-4-5-13-15,0 0 20 16,-5-4-6-16,-1-11 3 16,-3-3 1-16,0-7 1 15,0 0 1-15,-7 0 0 16,-1 1-4-16,-8 0 8 16,-4 0-7-16,0 4 6 15,-2 4 5-15,-12 6 1 16,3 6 7-16,-2 4-1 0,4 0-13 15,-2 0-2-15,0 22-6 16,4 6 3-16,7 4 1 16,0 0 0-16,2 2-16 15,20-2 5-15,7-1 2 16,5-8 2-16,-1 0-4 16,0-5 11-16,-4-6 0 15,-8 0 4-15,-3-4-9 16,-5-6 14-16,-4 0-12 15,-2 0 11-15,-5-2-4 16,0 0 3-16,0 0 0 16,1 0-4-16,-1 0 2 15,2 0-6-15,5 0-13 16,-2-12-86-16,0-8-222 0</inkml:trace>
  <inkml:trace contextRef="#ctx0" brushRef="#br0" timeOffset="7625.3">13927 1380 712 0,'0'0'3'16,"0"0"-3"-16,125-103 1 15,-76 63-9-15,-7 2 14 16,-9-4-10-16,-4 0 5 0,-6 0-1 15,-3-1 0 1,-2 1 1-16,-7 6-3 0,-4 4 8 16,-7 4-8-16,0 6 4 15,0 8 5-15,0 10 0 16,0 4 15-16,-4 0-18 16,-8 28-4-16,-3 32-14 15,-6 24 12-15,-1 23 0 16,2 9 4-16,9 13-4 15,2 3 6-15,5 2-7 16,1 4 5-16,-1-4-3 16,2-3 1-16,-2-9-2 15,4-13 0-15,0-17-9 16,0-18-7-16,0-18-47 0,10-20 57 16,-1-15 4-16,-2-13 2 15,-2-8 2-15,1 0 0 16,1-22 41-16,4-15-32 15,2-13 1-15,-2-8-5 16,0-6 11-16,-3-8-13 16,-4 1-1-16,-4-1 0 15,0-6-4-15,0 4 2 16,0 10 0-16,-2 9-6 16,-10 19 12-16,3 10-11 15,1 2 11-15,5 4-10 16,3 4 4-16,0 2 0 15,0-2 0-15,7 2 0 0,22-4-2 16,9 0 1-16,9-2-3 16,-1 0 3-16,-1-2-10 15,-7 2-19-15,-9 4 12 16,-10 0-1-16,-5 0 16 16,-9-2 2-16,-3 2 1 15,-2-2 1-15,0 0 4 16,0-3 14-16,-7 3-5 15,-7 0 4-15,-1 2-11 16,-3 6-5-16,5 2 7 16,0 4 13-16,4 4-9 15,2 0-12-15,1 0-2 0,-1 2 0 16,2 10-2 0,3 8-1-16,-1 6 2 0,3 6-3 15,0-2 5-15,0 5-2 16,0-5-3-16,10-2 5 15,3-4-5-15,3-4 2 16,1-6 6-16,6-4-5 16,-4-2 2-16,4-2-1 15,-1-6 1-15,1 0-1 16,1 0-3-16,-2 0 8 16,1 0-9-16,-6-6 9 15,-1-8-8-15,-1-2 8 16,-1-2-4-16,-3-4 1 15,1-2 0-15,-4 2-1 16,3-3 3-16,1 4 11 0,-1-1-13 16,2 0 1-16,-2 0 2 15,-2 4-7-15,2 1 6 16,-6 5-5-16,2 0 2 16,-1 6 0-16,1 4 0 15,-3 0 1-15,-2 2-4 16,1 0 1-16,1 0-1 15,3 0 1-15,2 0-2 16,-1 0 0-16,2 10 4 16,3 13-4-16,-1 4 4 15,-2 4-3-15,1-2 6 16,-3 0-8-16,-2-3 11 0,-2-2-9 16,1-2 5-16,-1-2-4 15,0-4 2-15,4-6-1 16,-2-4-4-16,-1-2-3 15,-3-2 7-15,-2-2-3 16,2 0-2-16,6 0 12 16,4-10 1-16,5-14-5 15,6-6 4-15,0-4-6 16,0 2 1-16,0 2-1 16,-1 2 2-16,-1 2-5 15,-2 1 9-15,2 5-12 16,-6 6 11-16,-1 6-10 15,-6 4 5-15,1 4 0 0,-2 0-1 16,2 0-7-16,-3 8 7 16,-3 18-7-16,1 6 3 15,0 6 10-15,4 6 2 16,-2 1-6-16,3-1 0 16,5-4-1-16,5-8 1 15,6-4-3-15,4-12-12 16,0-8 12-16,0-8 4 15,4 0-8-15,1-4 12 16,-1-14-8-16,0-2 4 16,-4 0-2-16,-4 2 0 15,-7 4 0-15,-3 2-2 0,-4 2 6 16,-1 4-7-16,-4 2 7 16,1 4-8-16,1 0 0 15,4 0 3-15,7 14 1 16,8 6 0-16,10-4 0 15,7-2 5-15,2-4-7 16,-1-8 5-16,-3-2-4 16,-3 0 4-16,-8 0-3 15,-7-16 0-15,-4-4 6 16,-5-6 26-16,-3-2-5 16,-5-6 17-16,-7-2-5 15,0-3-18-15,0 2-11 16,-23-2 2-16,-8 5-9 15,-3 6-3-15,-1 6 0 16,2 12-3-16,-1 10-5 0,1 0-23 16,-3 24-24-16,1 16-32 15,4 6-42-15,-1 0-214 16</inkml:trace>
  <inkml:trace contextRef="#ctx0" brushRef="#br0" timeOffset="11629.88">6603 3392 466 0,'0'0'0'16,"0"0"0"-16,0 0 2 15,0 0-2-15,-71 107 26 16,58-81-18-16,-1 4 11 16,-3 8-8-16,-3 12-1 15,-1 10-3-15,4 7 3 16,-1 5-4-16,3 0-2 0,1 0 13 16,7-3-17-16,7-10 3 15,0-10 0-15,13-13-6 16,21-14 3-16,13-16-21 15,9-6 16-15,2 0-4 16,2-14 6-16,-2-8-4 16,-5-6-9-16,-8 0-53 15,-12-2-121-15</inkml:trace>
  <inkml:trace contextRef="#ctx0" brushRef="#br0" timeOffset="11894.24">6630 3767 499 0,'0'0'0'0,"0"0"-11"16,0 0-9-16,0 0 17 16,0 0 0-16,139-25 4 15,-102 4-1-15,7-2 0 0,1-6-1 16,-3 3-102 0,-8-2-115-16</inkml:trace>
  <inkml:trace contextRef="#ctx0" brushRef="#br0" timeOffset="12213.99">6577 3387 421 0,'0'0'55'0,"0"0"-53"16,0 0-2-16,0 0 1 16,151-37 6-16,-95 21 0 15,4-4-1-15,2 2-6 16,-2 2 0-16,1 5 0 15,-10 2-49-15,-13 3-181 16</inkml:trace>
  <inkml:trace contextRef="#ctx0" brushRef="#br0" timeOffset="13633">7033 4146 305 0,'0'0'116'0,"0"0"-96"15,0 0-19-15,0 0 0 16,0 0-2-16,0 0 2 16,65-33 3-16,-54 26-3 15,0 1 9-15,5-3 5 0,-1 2-6 16,-1 0 1-16,1-2-7 16,-1 1-5-16,-1-6 7 15,0 0 10-15,1-4-8 16,1 0 1-16,-3-2 4 15,3 0-1-15,-3 0-3 16,-4 6-6-16,-1 4-1 16,-3 6 3-16,-4 2 2 15,0 0 2-15,0 0 11 16,0 2-19-16,0 0 14 16,-6 0-14-16,-9 0-4 15,-6 6-30-15,-1 14-1 16,-3 4 31-16,3 0 6 15,4-4-5-15,5 0 2 16,6-2-4-16,7-4 8 0,0-2-7 16,0-2 2-16,22-2 2 15,16-8-1-15,11 0-18 16,12-4 16-16,5-20-5 16,3 0 5-16,-1 2-6 15,-1 0-1-15,-7 2-13 16,-2 0 1-16,-12 8 15 15,-13 4 3-15,-10 6 1 16,-14 0 3-16,-7 2 0 16,-2 0 13-16,0 0 62 15,0 0-12-15,0 0-5 16,-9 0-38-16,-5 0-15 0,1 8-10 16,0 10 4-16,4 2-2 15,4 6-2-15,5 2 2 16,0 4 0-16,14 9 3 15,8 0-6-15,0 9 6 16,3 5-1-16,-2-1 1 16,-4-2-3-16,-1-2 5 15,-5-4-7-15,-6-1 8 16,0-4-6-16,-5 4 5 16,3-5-4-16,1-2 2 15,5-6 0-15,3-8 0 16,1-6 1-16,1-6-7 15,-1-8 10-15,1-4-10 0,-5 0 12 16,-1 0-3-16,-2-22 9 16,1-12 4-16,-1-8-11 15,2-8-2-15,-1-8-1 16,-7-7 5-16,-2-4-13 16,0-6 12-16,-7 5-12 15,-19 8 5-15,-6 10-1 16,-3 12 2-16,-5 14 0 15,-1 9 3-15,4 11 13 16,1 4 6-16,5 2-19 16,6 0 1-16,7 0-1 15,5 0-6-15,9 0 3 0,4 0-13 16,0 11-8-16,0 3 10 16,17 0 10-16,8-1-9 15,6 0 8-15,4-5 3 16,4-6-3-16,3-2 3 15,5 0-2-15,2-6 2 16,4-12-1-16,3-4 8 16,-3 1-6-16,-4 3 10 15,-9 4-8-15,-11 2-4 16,-10 8 4-16,-9 2-4 16,-8 2 0-16,-2-2 1 15,0 2 2-15,0 0 6 16,0 0 19-16,0 0-25 0,0 0 2 15,0 0-5 1,0 0-3-16,0 0-44 0,3 0 0 16,2 6-4-16,4 2-2 15,-3 0-36-15,0-2-135 16</inkml:trace>
  <inkml:trace contextRef="#ctx0" brushRef="#br0" timeOffset="14782.16">8859 4014 631 0,'0'0'0'16,"0"0"-4"-16,0 0-33 15,0 0 24-15,0 0 12 0,139-56-3 16,-103 48 0-16,-7 2 8 16,0 2-9-16,-4 2 5 15,-3 2-4-15,-4 0-30 16,-5 0 3-16,-6 0-30 16,-7 4-64-16,0-4-138 15</inkml:trace>
  <inkml:trace contextRef="#ctx0" brushRef="#br0" timeOffset="15066.95">8865 3749 734 0,'0'0'0'15,"0"0"-2"-15,0 0-1 16,0 0-16-16,0 0 16 16,0 0-1-16,152-74 2 15,-100 65 2-15,6 0-7 16,1 5-50-16,-6-1-68 0,-5-4-102 15</inkml:trace>
  <inkml:trace contextRef="#ctx0" brushRef="#br0" timeOffset="15434.33">9647 3319 730 0,'0'0'0'16,"0"0"0"-16,0 0 7 0,0 0-7 16,0 0 0-16,0 0-3 15,20-81 3-15,16 69-5 16,6 4 7-16,3 2-7 15,-5 6 2-15,-5 0 3 16,-6 8-7-16,-6 16 0 16,-5 8 4-16,-10 6 3 15,-3 4-4-15,-5 5 10 16,0-3-8-16,0 0 6 16,0 4-3-16,-11-2-1 15,1 4-2-15,0 3-43 16,-1 1-95-16,-5-3-102 15</inkml:trace>
  <inkml:trace contextRef="#ctx0" brushRef="#br0" timeOffset="15622.13">9888 4213 651 0,'0'0'16'0,"0"0"7"15,0 0-18-15,0 0 17 16,0 0 17-16,0 0-26 16,16-13-13-16,-8 2-4 15,10-7-45-15,-5 0-113 0</inkml:trace>
  <inkml:trace contextRef="#ctx0" brushRef="#br0" timeOffset="16602.4">14934 2781 57 0,'0'0'579'0,"0"0"-579"0,-127 76-13 15,84-35 1-15,6 5 12 16,3-1 3-16,5 4 15 16,12 1-11-16,10-2-4 15,7-2 1-15,0-2-6 16,24-4 4-16,16-6-4 16,14-6 4-16,13-6-7 15,5-8 3-15,-1-5 0 16,-5-8-10-16,-8-1-5 0,-10 0-12 15,-13 0-24-15,-10-10-32 16,-10-4-90-16</inkml:trace>
  <inkml:trace contextRef="#ctx0" brushRef="#br0" timeOffset="16830.36">14892 3084 566 0,'0'0'9'16,"0"0"-9"-16,0 0-20 0,0 0 9 16,0 0 11-16,0 0 5 15,151-12 1-15,-102 2-2 16,-5 0-4-16,-1-3-12 15,-9-5-87-15,-12 0-231 16</inkml:trace>
  <inkml:trace contextRef="#ctx0" brushRef="#br0" timeOffset="17069.1">14936 2775 625 0,'0'0'4'0,"0"0"-4"15,0 0 0-15,0 0-15 16,0 0 15-16,143-44-6 16,-69 22 11-16,6 2-10 15,4 4 5-15,1 4-50 16,-9 4-98-16,-13 8-262 15</inkml:trace>
  <inkml:trace contextRef="#ctx0" brushRef="#br0" timeOffset="18487.91">15471 3382 516 0,'0'0'126'0,"0"0"-106"16,0 0-20-16,0 0-4 15,0 0-9-15,0 0 11 0,74 0 4 16,-41-9 6-16,1-9-6 16,-3 0 3-16,-4-3-2 15,-5 3-4-15,-7-2 1 16,-4 0 0-16,-9 2 0 16,-2-2 1-16,0 2-7 15,0 2 12-15,-8 4-13 16,-12 2 14-16,0 8-7 15,-5 2 1-15,-2 0 1 16,5 0-2-16,4 14-1 16,8 4 0-16,7 0-3 15,3 2 4-15,11-4-10 0,27-6 8 16,11-2-17 0,4-5-3-16,5-3 3 0,-4 0-2 15,-7 0 10-15,-9-9 3 16,-9 1 5-16,-12 0 6 15,-7 2 53-15,-6 2-25 16,-4 4-2-16,0 0-6 16,0 0 9-16,0 0-9 15,0 0-3-15,0 0-20 16,0 0-6-16,0 14-2 16,2 8-2-16,9 4 5 15,5 5 4-15,-1-2 0 16,3 4-11-16,-3 5 5 15,-3 6 5-15,-3 8 2 0,-7 8-1 16,-2 6-5-16,0 5 2 16,0 1 5-16,-2-6-4 15,-7-8 0-15,7-10-5 16,2-10 1-16,0-6 0 16,0-7 7-16,2-6-2 15,9-6-2-15,-2-8 5 16,2-2-5-16,0-3 7 15,4 0-3-15,-1-8 3 16,1-13 16-16,4-3-8 16,-6-4-10-16,0-6 13 15,-2-4-11-15,-6-2 2 16,-5-4 0-16,0-6-3 0,0-5 0 16,-11-3-3-16,-12 2 2 15,-4 10 0-15,-2 6-1 16,-4 10 0-16,0 8 29 15,4 6-3-15,0 6-5 16,7 4-20-16,6 4 10 16,7 0-9-16,7 0-4 15,2 2-2-15,0 0-21 16,11 0 5-16,12 0 12 16,6 0 6-16,6 0-4 15,-2-10 4-15,3-2 4 16,-5-1-2-16,-4 4 0 15,-5 0 0-15,-4 4-1 0,-4 1-6 16,-4 2-3-16,2-6-48 16,-1 0-60-16,-2-5-175 15</inkml:trace>
  <inkml:trace contextRef="#ctx0" brushRef="#br0" timeOffset="19488.18">17042 2948 575 0,'0'0'47'16,"0"0"-38"-16,0 0 25 15,0 0-10-15,93-109 21 16,-62 83-14-16,4 6-1 15,-2 2-28-15,3 4 1 16,-3 2-3-16,0 6 0 16,-6 4 0-16,-2 2 1 15,-8 0-5-15,-3 0 0 0,-3 2 2 16,-7 20-1 0,-2 12 3-16,-2 14 0 0,-2 14 8 15,-25 9 1-15,-6 5-6 16,-5 0 1-16,1-8-2 15,3-10-4-15,7-11-35 16,9-14-7-16,5-7-30 16,7-9-107-16</inkml:trace>
  <inkml:trace contextRef="#ctx0" brushRef="#br0" timeOffset="19673">17111 3882 725 0,'0'0'104'15,"0"0"-71"-15,0 0-15 16,0 0-16-16,0 0-2 16,0 0-10-16,13-20-40 15,-2 8-55-15,-11 2-276 16</inkml:trace>
  <inkml:trace contextRef="#ctx0" brushRef="#br0" timeOffset="20175.12">16474 3332 660 0,'0'0'11'0,"0"0"-7"16,0 0 8-16,0 0-11 15,0 0-2-15,0 0 3 0,100-50-6 16,-67 46 6 0,3 4-4-16,2 0-4 0,-2-4-39 15,-1-1-62-15,-10-6-102 16</inkml:trace>
  <inkml:trace contextRef="#ctx0" brushRef="#br0" timeOffset="20438.95">16526 3112 651 0,'0'0'13'0,"0"0"-10"0,0 0-3 16,0 0 4-16,0 0-5 16,0 0 1-16,66-32-5 15,-37 32 5-15,-2 0-86 16,-10 0-87-16</inkml:trace>
  <inkml:trace contextRef="#ctx0" brushRef="#br0" timeOffset="22809.01">4061 5934 818 0,'0'0'3'0,"0"0"-3"16,0 0-36-16,0 0 1 15,0 0 34-15,-71 123-2 16,55-70-1-16,8 5 8 15,6 4 10-15,2 2-10 16,0 1 0-16,2-7-1 16,17-7-5-16,8-6 2 15,6-9-1-15,8-10 0 16,5-8-8-16,4-14-4 0,-4-4-29 16,1-4 19-16,-9-24-49 15,-5-8-35-15,-10-4-183 16</inkml:trace>
  <inkml:trace contextRef="#ctx0" brushRef="#br0" timeOffset="23032.79">4055 6256 613 0,'0'0'24'0,"0"0"-24"0,0 0-31 16,0 0 14-16,0 0 17 15,0 0-6-15,142-52 10 16,-101 36-8-16,-6 0-23 16,-8 2-51-16,-10-2-127 15</inkml:trace>
  <inkml:trace contextRef="#ctx0" brushRef="#br0" timeOffset="23259.75">4003 5957 741 0,'0'0'0'0,"0"0"-1"15,0 0-35-15,0 0 25 16,148-52 8-16,-73 28 6 16,3 4-7-16,0 4-41 15,-8 8-71-15,-11 6-82 16</inkml:trace>
  <inkml:trace contextRef="#ctx0" brushRef="#br0" timeOffset="23695.07">4737 6399 629 0,'0'0'34'0,"0"0"-32"15,0 0-4-15,0 0 1 16,0 0-4-16,0 0 6 16,19 1-2-16,-14-1 1 15,-5 0 0-15,2 0 2 16,-2 0-2-16,0 0 3 0,0 0-2 16,0 0 9-16,0 0-10 15,-4 0 4-15,-5 0-4 16,4 0 0-16,5 0 0 15,0 0-4-15,0 0-10 16,0 0-73-16,0 0 63 16,11 4 20-16,3 5 1 15,1-4 3-15,3-1 0 16,3-4-1-16,-4 0 2 16,-1 0-2-16,-3 0-30 15,-1 0 15-15,-6 0-12 16,1 0-4-16,-3 0-64 0,-4 0-56 15</inkml:trace>
  <inkml:trace contextRef="#ctx0" brushRef="#br0" timeOffset="24578.04">4598 6545 580 0,'0'0'66'0,"0"0"-57"16,0 0-18-16,0 0 14 16,0 0-10-16,0 0 10 15,81-68 2-15,-44 36-5 16,3-3 3-16,-4 2-5 16,-7 5 0-16,-7 6-1 15,-6 5 3-15,-9 7-3 16,-3 1 6-16,-4 0 2 15,0 5-2-15,0 0 2 0,0 0 18 16,-9 4 5-16,1 0-3 16,-4 0-21-16,-3 21-6 15,1 6-4-15,3 4 2 16,11 1-5-16,0-4-5 16,11-5-19-16,30-8-6 15,11-12 19-15,13-3-26 16,7-1-2-16,-3-21 14 15,-9-5 17-15,-8 1 12 16,-17 2 1-16,-16 10 4 16,-7 5 25-16,-12 4 61 15,0 1-15-15,0 4 4 16,-2 0-48-16,-16 0-27 0,-7 0 2 16,-2 10-8-16,3 11 6 15,2 2-5-15,4 5 6 16,9 3-6-16,9 3-4 15,0 6-2-15,9 2 8 16,20 4-9-16,2 2 9 16,0 0-15-16,-2 1 16 15,-2 1-4-15,-7 2 0 16,-5-2-5-16,-3-8 5 16,-3-6 3-16,-3-10 2 15,-4-12-9-15,1-6 12 16,-3-6-7-16,0-2 6 0,0 0 7 15,0 0 3-15,0-18 21 16,0-14-34-16,0-6 3 16,-13-4-9-16,1-3 12 15,-3 2-13-15,-1-4 12 16,1 3-10-16,-1 4 4 16,3 6-2-16,2 10-10 15,1 4-6-15,4 8 7 16,4 6-19-16,2 2-18 15,0 2-92-15,0 0-139 16</inkml:trace>
  <inkml:trace contextRef="#ctx0" brushRef="#br0" timeOffset="24750.87">5501 6501 722 0,'0'0'45'15,"0"0"-25"-15,0 0-3 16,0 0 13-16,0 0-28 16,0 0-4-16,-7-8-11 15,7 8-78-15,0 0-197 16</inkml:trace>
  <inkml:trace contextRef="#ctx0" brushRef="#br0" timeOffset="25878.8">7109 6459 499 0,'0'0'0'0,"0"0"-82"15,16-131 17-15,-3 81 65 0,-2 0 8 16,1-4 21-16,1 0 9 16,2 2 1-16,3 4-3 15,1 9-29-15,-7 11-5 16,-3 12 0-16,-7 10 0 16,-2 6 2-16,0 0 11 15,0 4-14-15,0 24 0 16,0 16-1-16,0 10 3 15,0 7 10-15,0 3-2 16,8-6-8-16,2-4 1 16,6-7-5-16,2-11 1 15,2-10-1-15,2-11 0 16,2-8 1-16,1-7-4 0,2-4 8 16,2-29 2-16,0-10-6 15,-4-14 16-15,1-9-1 16,-2-6-2-16,1-8-2 15,0-6 6-15,-6 3-14 16,-5 7 0-16,-5 14-6 16,-9 12-8-16,0 14-34 15,0 14-31-15,0 12-32 16</inkml:trace>
  <inkml:trace contextRef="#ctx0" brushRef="#br0" timeOffset="27814.89">7903 6396 527 0,'0'0'1'16,"0"0"2"-16,0 0 0 15,0 0 11-15,0 0 31 16,0 0-31-16,106-126 2 16,-93 98-2-16,-3 0-6 15,-1 2-2-15,-7 0-4 0,-2 4 1 16,0 6-2 0,0 2 0-16,0 6 4 0,-9-2-1 15,0 6-2-15,0 2 18 16,2 0-10-16,1 2 5 15,2 0-12-15,-1 0-3 16,-2 8-1-16,-2 16-4 16,-2 4 4-16,2 4 0 15,2 0-4-15,1-2 10 16,4 0-6-16,2-6 1 16,0-2-6-16,4-4 5 15,14-4-4-15,2-4 1 0,6-2 8 16,6-8-10-1,1 0 10-15,2 0-4 0,-1 0 0 16,2-5 1-16,-2-9-1 16,-5-1 0-16,-8 1-2 15,-3-2 4-15,-5 0-8 16,-3-2 12-16,-6-2-6 16,-1 0 0-16,-3-2 9 15,0 0-7-15,0 2-2 16,0 4 0-16,0 2 4 15,0 4-10-15,0 2 13 16,0 0-15-16,8-1 13 16,1 4-10-16,3-1 4 15,0 2 1-15,5 0-1 16,-5 1 1-16,0 3-2 0,-1 0-1 16,-4 0 0-16,-1 7 3 15,1 4-1-15,-2 8 1 16,-1 3 0-16,0 4-2 15,1 0 2-15,1 0 0 16,2-2 3-16,-2 0-7 16,3 0 9-16,5-2-10 15,-1-1 10-15,7-7-9 16,2-1 6-16,0-4-4 16,5-8 2-16,0-1 0 15,0 0-1-15,-4 0 4 16,2-8-7-16,-4-7 10 0,-3 1-7 15,-3-4 4-15,-7 3-3 16,2-1 1-16,-3-2 2 16,-3 2 8-16,0-2-7 15,-2 4 7-15,3 2-5 16,-5 0 2-16,2 4-4 16,0 2-4-16,-2 0 2 15,3 2-3-15,1 0 1 16,3 2-4-16,2 2 4 15,2 0-2-15,0 0-3 16,4 0 10-16,-1 0-12 16,1 4 8-16,-1 6-2 15,-3 4 1-15,1 2 0 0,-4 2-1 16,-1 2 2-16,-1 0-4 16,-4 0 8-16,1-2-8 15,-3-2 6-15,2-2-6 16,-2-1 6-16,3-8-4 15,-1-1 1-15,0-4 0 16,3 0-1-16,-1 0 3 16,2 0-5-16,6 0 10 15,1-1-11-15,7-18 8 16,4-2-5-16,5-8 2 16,2-3 0-16,0 0-1 15,1-2 3-15,-8 6-6 0,-1 8 4 16,-10 6-8-1,-3 8 11-15,-6 6-8 0,-4 0 2 16,0 0 0-16,0 0-6 16,2 0 8-16,2 10 4 15,3 8 2-15,-1 2 0 16,2-2-5-16,5 0-2 16,3-6 9-16,3-2-12 15,8-8 5-15,4-2-2 16,5 0-1-16,2-14 1 15,4-8-4-15,-4-8 9 16,-3-2-9-16,1-6 9 16,-9 4-8-16,-3 2 8 15,-7 4-8-15,-7 6 8 16,-3 9-3-16,-3 8 11 0,4 5-11 16,0 0-2-16,9 0-3 15,6 14 0-15,2 9 7 16,-1 8-6-16,1 1 4 15,-3-2-3-15,-2-2-7 16,-7-2-7-16,-3-8 12 16,-10-4 1-16,0-4-3 15,0-8 12-15,0 0 18 16,-8 0-8-16,-9-2 0 16,1 0 4-16,3 0 0 15,2 0-2-15,4 2-10 16,2-2-8-16,5 0-1 0,0 0-3 15,0 0-27-15,0 2 18 16,16-2 11-16,6 0-2 16,3-4 0-16,4-14 4 15,0-6-3-15,2 0 10 16,0-8-13-16,0-7 12 16,1-5-4-16,-3-6 1 15,-3-4 4-15,-1-6-3 16,-3-2-4-16,-4 0 1 15,-5 0 2-15,-4 5-3 16,-6 3 7-16,-3 8-8 16,0 10 5-16,0 12 0 15,0 14 14-15,0 6 24 0,0 4-23 16,0 0-17-16,0 26-2 16,-16 26 0-16,-6 22-7 15,-5 16 14-15,0 9-8 16,5 1 3-16,4-4 0 15,13-9-2-15,5-13-3 16,0-14 2-16,27-12-15 16,4-10 15-16,5-10-24 15,4-16 11-15,2-9 1 16,0-3 10-16,-1-5-5 16,-3-15-5-16,-7-2-8 15,-6 2-29-15,-3-2 5 0,-9-2-69 16,-6 0-69-16</inkml:trace>
  <inkml:trace contextRef="#ctx0" brushRef="#br0" timeOffset="28185.25">9933 5765 283 0,'0'0'455'16,"0"0"-443"-16,0 0 5 15,0 0 18-15,0 0-24 16,0 0-8-16,15-40-3 15,47 19 0-15,19-2 30 16,8-5-8-16,1-5-7 16,-7 1-12-16,-14 3 3 15,-17 0-4-15,-15 11 4 16,-16 6-3-16,-11 6-3 16,-7 2 0-16,-1 4-1 15,-2 0 0-15,0 0-34 16,0 0-77-16,-7 0-124 0</inkml:trace>
  <inkml:trace contextRef="#ctx0" brushRef="#br0" timeOffset="29433.21">5697 8067 636 0,'0'0'43'0,"0"0"2"16,0 0-23-16,0 0 13 16,0 0 13-16,0 0-27 15,0 6-10-15,-5 30-4 16,-9 18-9-16,4 12 5 16,1 5-3-16,5-6 0 15,4 0 3-15,0-5-6 0,0-4 8 16,17-2-10-1,6-9 11-15,6-8-12 0,6-4 6 16,5-9-1-16,11-6-1 16,7-6-1-16,1-10 2 15,1-2-9-15,-10 0-9 16,0-14-13-16,-8-12-1 16,-4-2-21-16,-10-3-5 15,-7-1-77-15,-9 2-134 16</inkml:trace>
  <inkml:trace contextRef="#ctx0" brushRef="#br0" timeOffset="29700.17">5684 8534 573 0,'0'0'37'16,"0"0"-30"-16,0 0-7 15,0 0 7-15,0 0-3 16,0 0 23-16,106-90-15 16,-54 76-9-16,3 4-3 15,1 2 0-15,-3 0-4 16,-9-2 0-16,-3-1-57 0,-10 0 4 15,-8-10-105-15</inkml:trace>
  <inkml:trace contextRef="#ctx0" brushRef="#br0" timeOffset="29992.94">5726 8017 732 0,'0'0'0'0,"0"0"4"15,0 0 2-15,0 0-12 16,0 0 10-16,0 0-6 15,145-86 2-15,-92 76-4 16,2 2 3-16,-1-1 1 16,-4 5-15-16,-6-1-65 15,-9-4-64-15</inkml:trace>
  <inkml:trace contextRef="#ctx0" brushRef="#br0" timeOffset="34341.97">15888 1470 283 0,'0'0'50'16,"0"0"-31"-16,0 0-11 15,0 0 9-15,0 0-15 16,0 0 7-16,0-14-7 15,-2 14-2-15,-5 0-6 16,0 0-67-16,0 0 20 16</inkml:trace>
  <inkml:trace contextRef="#ctx0" brushRef="#br0" timeOffset="34812.36">15888 1470 141 0,'-76'-43'134'0,"76"43"-89"0,0 0-35 16,-2 0-4-16,-7 7-4 16,-2 7-2-16,-3 4 27 15,-1 5-16-15,1 0 1 16,1-1-5-16,5-4-7 16,0-2 1-16,8-2-1 15,0 2 0-15,0-2-1 16,0 2 1-16,0 4 0 15,0 8 0-15,8 0-1 16,5 2 1-16,-1 0 0 16,7-6-4-16,3-3-3 0,3-6 0 15,-1-5-13 1,3-6 15-16,-3-1 4 0,-1-3-2 16,-6 0 1-16,-3 0-13 15,-5 0-6-15,-9 0-47 16,0 0 9-16,0 0-24 15</inkml:trace>
  <inkml:trace contextRef="#ctx0" brushRef="#br0" timeOffset="40344.54">10636 699 656 0,'0'0'0'0,"0"0"25"16,0 0-20-16,0 0-7 15,0 0 5-15,0 0 3 16,0 0-6-16,0 21 4 15,0 5 0-15,0 14 5 16,0 2 13-16,-13 8-20 16,-5 4 0-16,-2 4 0 15,-2 4 0-15,-3-1-2 16,3-7-4-16,4-6-9 0,7-10-10 16,2-12 7-16,7-10-4 15,2-8 7-15,-2-4-23 16,2-4 14-16,0 0-3 15,0 0 25-15,0-16 0 16,0-12-1-16,10-8-1 16,6-8-2-16,0-4-1 15,-5-6 10-15,0-4-10 16,-4 1 10-16,-2 3-10 16,-3 8 7-16,-2 0-2 15,0 8 1-15,0 0 5 16,0 2 2-16,0 5 11 0,0-2 4 15,0 2-13-15,6 8-3 16,5 0-5-16,3 5-1 16,6 4-1-16,4-2 0 15,7 0-5-15,9-2 9 16,1-4-8-16,1 6 8 16,0 2-10-16,-6 6 12 15,-4 6-12-15,-6 2 6 16,-6 0 0-16,-4 0-13 15,-5 4-30-15,-9 8-16 16,-2 4-123-16</inkml:trace>
  <inkml:trace contextRef="#ctx0" brushRef="#br0" timeOffset="40582.33">10540 858 542 0,'0'0'0'0,"0"0"-17"16,0 0-13-1,0 0-61-15,116 0-13 0,-100 0-134 16</inkml:trace>
  <inkml:trace contextRef="#ctx0" brushRef="#br0" timeOffset="41079.01">10706 1245 531 0,'0'0'51'0,"0"0"-36"16,0 0-15-16,0 0-3 16,0 0 3-16,115-70 24 15,-93 52-7-15,-1 0-2 16,-4 0-10-16,-5 3 0 16,-8 1-5-16,-2 0 9 15,-2 2-9-15,0 2 1 16,0 2 8-16,0 1-2 0,-10 0 9 15,-2 3-11-15,1 4 3 16,2 0-8-16,-5 0 0 16,4 12-4-16,-2 11 0 15,8 3 3-15,1-2-4 16,3-2 4-16,0-2-14 16,16-4 15-16,11-2-16 15,9-4 9-15,6-8-26 16,5-2-23-16,1 0 17 15,-5-8-81-15</inkml:trace>
  <inkml:trace contextRef="#ctx0" brushRef="#br0" timeOffset="41490.41">11101 608 669 0,'0'0'10'16,"0"0"-7"-16,0 0-6 16,0 0 4-16,0 0-7 15,0 0 6-15,114-17 0 16,-74 17 1-16,5 0 1 15,-1 0-4-15,-3 0-11 16,-3 0-20-16,-9 0-4 16,-4 0 5-16,-6 0-28 15,-7 0-64-15</inkml:trace>
  <inkml:trace contextRef="#ctx0" brushRef="#br0" timeOffset="41804.36">11347 443 505 0,'0'0'95'15,"0"0"-94"-15,0 0-2 16,0 0-20-16,0 0 21 16,0 0 17-16,-34 116 7 15,26-76-13-15,-1 1-11 16,3-8 1-16,2-4 4 16,4-5-10-16,0-6-12 15,0-2-30-15,19-8-52 16,1-8-57-16</inkml:trace>
  <inkml:trace contextRef="#ctx0" brushRef="#br0" timeOffset="42564.51">11652 443 475 0,'0'0'72'0,"0"0"-72"15,0 0 6-15,0 0 2 16,0 0 24-16,0 0-21 15,35 2 6-15,-10-2-1 16,0 0-8-16,2 2-7 16,-5 4-1-16,-7 4 0 15,-3-2 9-15,-5 2-16 16,-5 6 14-16,-2 2-7 16,0 2 1-16,-2 4 3 15,-17 0 5-15,-5 4-3 16,-2 1 4-16,-3-3-10 0,-2-1 3 15,6 0 1-15,4-6-7 16,9-1 3-16,7 0 0 16,5-3-7-16,0 1 0 15,20-4 1-15,17-4 1 16,8-8-2-16,4 0 13 16,-2 0-12-16,-7-4-1 15,-11-2-7-15,-9 0-33 16,-11 0 3-16,-9 4-138 15</inkml:trace>
  <inkml:trace contextRef="#ctx0" brushRef="#br0" timeOffset="43174.99">10089 1019 615 0,'0'0'49'0,"0"0"-48"0,0 0 5 16,0 0-12-16,0 0 12 15,129-43-7-15,-92 35 2 16,7-2-1-16,4 0 9 16,1 2-9-16,-3 2 0 15,-6 0 5-15,-6 2-11 16,-8 0 8-16,-10 0-4 16,-5 4-11-16,-6-2-33 15,-5 0-58-15,0 0-65 16</inkml:trace>
  <inkml:trace contextRef="#ctx0" brushRef="#br0" timeOffset="43492.83">10299 818 319 0,'0'0'225'0,"0"0"-181"0,0 0-44 16,0 0-22-16,0 0 21 15,0 0 1-15,0 86 17 16,-4-52 5-16,0 2 1 15,-3 0-23-15,5-4 4 16,2 0-4-16,0-5-16 16,0-4-16-16,0-4-29 15,0-11-74-15</inkml:trace>
  <inkml:trace contextRef="#ctx0" brushRef="#br0" timeOffset="45700.91">11251 1552 275 0,'0'0'11'0,"0"0"29"0,0 0-7 16,0 0 15-16,0 0 21 16,120-26-39-16,-91 18-15 15,5 2-5-15,1-3 1 16,-4 4-11-16,-2-4 0 16,-2 1 5-16,-2 3-10 15,0-1 5-15,2-2 0 16,-1-1 2-16,6 0-2 15,1-1 11-15,2-3-10 16,1 0 5-16,2-4-3 16,-1-1 2-16,2 0 0 15,-2-2 2-15,-1 0-3 16,-5 0-2-16,0 0-1 0,-4 2 3 16,-2-4 17-16,-4 0-15 15,-2-2 2-15,-1-4-7 16,-3-2 7-16,-1-2-7 15,1-2-2-15,-1-1 3 16,1 1-4-16,1 0 1 16,-3 4 1-16,-2 0 3 15,-1 4 2-15,-6 4-8 16,0 2 6-16,-4 4-5 16,0-2 4-16,0 2-2 15,0 0 0-15,0-4 0 16,0 0-2-16,-2-6 8 0,-12-5-9 15,-5-3 13-15,-10 0-10 16,-11-2 0-16,-7 2-6 16,-7 4-8-16,-2 0 7 15,-1 4 6-15,3 0 2 16,5 0-5-16,2 0 8 16,9-1-9-16,4 8 9 15,5-2-8-15,6 6 4 16,0-2-6-16,1 2-8 15,-3 2-6-15,-1 1 2 16,-8 0-7-16,-8 6-28 16,-5-2 6-16,0 4 15 15,-7 4 6-15,6 0 19 0,1 0-6 16,5 0 13-16,2 0 0 16,4 2-5-16,2 2-29 15,1 2 4-15,-5 4 24 16,1 6-1-16,-9 4-2 15,0 9-221-15</inkml:trace>
  <inkml:trace contextRef="#ctx0" brushRef="#br0" timeOffset="49611.24">14502 1989 671 0,'0'0'4'0,"0"0"-8"16,0 0 2-16,0 0-2 15,0 0 8-15,0 0-4 16,2-2 5-16,3 2-4 15,5 0-1-15,6 0 2 16,9 0 2-16,8 0-1 16,14 0 9-16,15-6-12 0,14-4 7 15,11 0-7 1,11 0 3-16,0 2-3 0,-4 4 2 16,-12 2-6-16,-11 0 0 15,-8-1 1-15,-14 2-12 16,-9 1 14-16,-13 0-1 15,-14 0-2-15,-9 0 1 16,-4 0-4-16,-2 0 7 16,-29 1 0-16,-15 10-6 15,-12-7 10-15,-9 0-9 16,-9 0 7-16,-6-4-2 16,-5 2 10-16,0-2-7 15,6 0-2-15,14 0 0 16,15 0-2-16,15 0 2 0,16 0-2 15,11 0 5-15,10 0-11 16,2 0-18-16,41 0-13 16,30-6 32-16,25 0-15 15,18-2 14-15,-2 0-15 16,-10 2 12-16,-12-6 6 16,-14 2 2-16,-13 2 2 15,-11 0 0-15,-21 6 4 16,-16-3 8-16,-10 5-2 15,-7 0 36-15,-7 0 45 16,-33 0-80-16,-18 0-7 16,-17 5 3-16,-16 5-14 15,-10 0 14-15,-10 0-10 0,-3-2 4 16,7 3-2 0,16 0-1-16,25-3 1 0,31-2-3 15,22-4-4-15,13 0 8 16,23-2-44-16,35 0 27 15,21 0 4-15,17 0-9 16,0-6-9-16,-3 4 13 16,-17-2 13-16,-15 2 5 15,-17-6-11-15,-15 4 15 16,-15 1-4-16,-14 3 2 16,0 0 20-16,-18 0 57 15,-24 0-70-15,-17 0-9 0,-12 13 4 16,-9-3-7-1,-1-4 10-15,6-2-14 0,15 0 7 16,15-4-2-16,23 0-40 16,18 0-32-16,4 0-133 15</inkml:trace>
  <inkml:trace contextRef="#ctx0" brushRef="#br0" timeOffset="51315.43">12044 1536 744 0,'0'0'0'15,"0"0"-37"-15,0 0-82 16,0 0 89-16,0 0 28 0,0 0-1 16,119 6-1-16,-88 0 8 15,9-2-9-15,5-4 5 16,1 0-59-16,-1 0-316 15</inkml:trace>
  <inkml:trace contextRef="#ctx0" brushRef="#br0" timeOffset="53376.34">16229 970 569 0,'0'0'0'0,"0"0"-11"0,0 0 5 15,0 0 6 1,0 0 4-16,0 0 20 0,-81-58 23 15,64 48-44-15,-6 2 2 16,-1-2-3-16,-3 0-2 16,-7 2 0-16,-1 0-6 15,-9 0 0-15,-8-4-5 16,-4-2 10-16,-10 0-5 16,-5-2 6-16,-8 2 7 15,2-2-6-15,-2 0 5 16,8 3-5-16,5-1 12 15,1 5-5-15,5-4-5 16,-2 4 2-16,-1 3-10 16,-4 6 7-16,-2-3-5 15,0 3-20-15,7 0 14 0,1 0-22 16,5 7 18-16,1 3 13 16,6 0-38-16,2-5 29 15,3 2 18-15,3 3-11 16,3 0 2-16,5 2-4 15,2 0 3-15,2 2-3 16,0 2 3-16,-5 6-2 16,-5 4 1-16,-4 2 2 15,-4 6-1-15,0 0 2 16,3 2-2-16,4 0 0 16,7 0 1-16,4 2 0 15,6 1 0-15,7-3-3 0,3 0 1 16,3 0 1-16,0 0 2 15,6 2-5-15,-3 4 8 16,3-2-5-16,2-4 1 16,2-3 0-16,0-8-3 15,0-3 6-15,0 1-1 16,8-1 1-16,3 0 2 16,5 4-1-16,-1 4-2 15,-1 2 0-15,1 2-2 16,1 0 0-16,-1 2 0 15,4 3 0-15,1-3 5 16,2 0-10-16,4-4 12 16,4-2-14-16,-1-4 10 0,0-6-5 15,4-6 4 1,0-2 12-16,3-2-7 0,2 0-4 16,-2 0 7-16,4-2-8 15,2-4-3-15,5-2 2 16,-1 2 11-16,4-2-12 15,1-2 2-15,-2 0-2 16,-2 2 0-16,-1 0 2 16,4-2 0-16,-6 0 4 15,3 0 1-15,-3 0-9 16,-3 0 3-16,1 0-2 16,2-2 1-16,3-2 0 0,5-2 5 15,-2-2-3 1,4-2-4-16,2-4 5 0,0 0-2 15,2-2-1-15,-1 2 3 16,-1 0-1-16,0 0-2 16,-5 0 2-16,-7 4-1 15,-1 2-1-15,-7 2 2 16,-5 0-5-16,0-2 8 16,0-2-9-16,5-2 8 15,2 0-4-15,1-5 2 16,2 3-2-16,-1 2 0 15,2 1 0-15,1-3 6 16,-1-1-4-16,3-3 9 16,-5 2-9-16,-3 2-3 15,-5 4 2-15,-1 0-1 0,-4 0 0 16,0 4 0-16,-3 0-1 16,-2 0 5-16,-2-2-8 15,5-4 8-15,-2-2-1 16,0-4-2-16,2 0 5 15,-3 0-2-15,1 2-2 16,-6 2-1-16,-1 0 1 16,-5-4 3-16,0-2 1 15,-1-5-10-15,-6 3 9 16,-4-2-3-16,0-3-1 16,-2-4 3-16,-19 1-4 15,-6-4 1-15,-6 2 0 0,-5-4 0 16,-7 0-2-1,-3-6 2-15,-6 4-1 0,-10 0 0 16,-5 2-2-16,-7 7-14 16,-6 5-12-16,-3 6-25 15,-2 6 4-15,2 4-138 16</inkml:trace>
  <inkml:trace contextRef="#ctx0" brushRef="#br0" timeOffset="70979.53">8080 776 362 0,'0'0'0'16,"0"0"-7"-16,-146 34-3 16,103-24-7-16,8-2 17 15,1-2 10-15,5-4 7 16,0 0-9-16,0 4-6 16,0 4-2-16,-4 4-7 15,-1 0-9-15,1 8 11 0,-2 0 2 16,1 2 1-16,-3 2-5 15,-2-1 5-15,4-2-3 16,-1 4 2-16,3-1-3 16,2 0-1-16,-3-1 5 15,5 2-10-15,0 3-20 16,2-2-1-16,0 0 29 16,3 0 4-16,0 4-5 15,-1 2 7-15,1 0-4 16,-1 2 0-16,2-2-2 15,2 3 3-15,2-1 1 16,-1 0 7-16,1 4 14 16,0-2 0-16,4 2-20 0,1 0 19 15,4-4-14-15,5-5 9 16,3-2-15-16,2 2 4 16,0-1-2-16,7 0-1 15,13 0 0-15,-1 2 7 16,6-2-3-16,2 6 2 15,4 4 6-15,5-4-6 16,6-3-7-16,7 4 1 16,5-6 2-16,8-5 13 15,7-2-12-15,4-16 8 16,6-4-11-16,5-4 19 16,4 0-7-16,3 0-1 0,-3 0-4 15,-3 2-3 1,-9 0-10-16,-7-2 10 0,-6 0-7 15,-1 0 4-15,0 0-4 16,3 0 5-16,-3 0-5 16,7-7 3-16,3-4-1 15,3-4 6-15,4 1 3 16,2-1 0-16,0-3-7 16,0-7 0-16,-4 1 3 15,-4 0-3-15,-3 6 4 16,-5-4-2-16,-3 0-4 15,-4 6 5-15,0-2 3 16,-1 4-6-16,-1 2 13 0,0-4-13 16,0 0 9-1,2 0-8-15,0-2 5 0,2-2-8 16,-3-2 0-16,7 1 0 16,-5 3 8-16,1 0-14 15,-2 0 13-15,-2 0-10 16,-7 0 8-16,-7 3-9 15,-8 0 8-15,-8-1-4 16,-7 4 0-16,-8 2 0 16,-3-2 10-16,-4 2 23 15,-1-4 15-15,-3-4-48 16,0-2 8-16,0-2-3 0,-9 0-4 16,-6 0 2-1,-3 2 4-15,-5 2-4 0,-1 0 2 16,-5 0-4-16,-4 0 1 15,-3-4 0-15,0 0 1 16,-2 1-5-16,1-1 4 16,-4 2-2-16,-1-2 0 15,-2 4 2-15,-10 2-5 16,-4-2 6-16,-6 0-8 16,-10 0 10-16,0 0-9 15,-1 2 5-15,3 0-2 16,5 0-4-16,-2 0 5 15,3 0-1-15,-3-2 1 16,-1 2-7-16,-3-4 15 16,0 2-17-16,-8 4 12 0,-1 1-8 15,-10 5-3-15,-6 2-14 16,-2 2 8-16,0 3-7 16,4-2 14-16,5 3-11 15,6-1 16-15,5-2-45 16,7 3 43-16,1 0 1 15,1 0-8-15,4 3-8 16,2 19-33-16,5 7-96 16,0 4-58-16</inkml:trace>
  <inkml:trace contextRef="#ctx0" brushRef="#br0" timeOffset="73781.95">6399 9128 857 0,'0'0'0'0,"0"0"3"15,0 0-8-15,0 0-5 16,0 0-7-16,0 0-14 16,0 0 27-16,33-20 7 0,-2-5-5 15,0-8 2-15,-2 0 0 16,-2-1 0-16,-5 0 1 16,-2 6-4-16,-4-4 8 15,-5 2-8-15,-2 2 10 16,-3 4-12-16,-4 4 10 15,2 2-5-15,-4 4 0 16,0 4 0-16,0 5 5 16,0 5-2-16,-10 0-3 15,-7 0-11-15,-6 7-7 16,-2 11 0-16,6 0 16 16,-1 2-3-16,9-4 5 0,8 0-2 15,3 0-4-15,0-2-1 16,16-4-25-16,13-6 27 15,4-4-1-15,-2 0-10 16,0 0 4-16,-4-10 6 16,-6 4 6-16,-8 2-1 15,-5 4-2-15,-6 0 6 16,-2 0-8-16,0 0 11 16,0 0-9-16,3 0 6 15,-1 0-1-15,7 14-2 16,2 16 4-16,5 14 11 15,2 15-12-15,0 6 7 16,1 8-7-16,-1 3-3 0,1-2 3 16,-4 2-3-1,-1-2 0-15,-1-3 0 0,-3-3 0 16,2-8-2-16,-3-6 1 16,-3-12-6-16,1-14 4 15,0-14 1-15,-2-6-1 16,-5-8 0-16,2 0 3 15,-2-8 18-15,0-24-2 16,0-12-2-16,-9-10-11 16,-16-4 2-16,-8-6-3 15,-10 0-4-15,-5-1 6 16,-10 7-8-16,0 6-1 0,2 10 5 16,7 8 4-1,13 10 0-15,14 10 13 0,13 4-15 16,9-2-4-16,5-6 2 15,30-7-2-15,12 2 1 16,8-1-1-16,1 6-3 16,0 7-7-16,-7 5-13 15,-6 2-5-15,-8 4 11 16,-8-6-71-16,-3-2-9 16,-6-4-157-16</inkml:trace>
  <inkml:trace contextRef="#ctx0" brushRef="#br0" timeOffset="74600">7782 8813 864 0,'0'0'17'16,"0"0"-7"-16,0 0 1 15,0 0-11-15,0 0 8 16,-132-20-8-16,117 12 0 16,-1 4-1-16,1 2 3 15,-3 2-7-15,0 0-7 16,-4 6 10-16,-3 16 0 16,1 8-2-16,0 4-1 15,1 6 3-15,1 6 0 16,2 3 2-16,4 1-2 15,10-2 4-15,6-8-8 16,0-8 3-16,4-10-1 0,21-8-25 16,4-12 16-1,6-2-5-15,3 0 0 0,-3-18 18 16,1-4 0-16,-3-2-2 16,-4-2 5-16,-4-2-12 15,-5 0 18-15,-5 2-16 16,-1 3 10-16,-5 5-3 15,-3 6 2-15,-3 4-2 16,-3 6 20-16,0 2-15 16,0 0 3-16,0 0 1 15,0 0-12-15,0 0 6 16,0 9-6-16,0 10 3 0,7 7-3 16,8 1 1-1,3-5-5-15,6-8-3 0,3-9-5 16,2-5 12-16,0 0-6 15,-2-8-8-15,-2-10 1 16,-5-4 7-16,-5 1 0 16,-6 2 8-16,-2 7 0 15,-7 6 2-15,0 6 22 16,0 0-14-16,0 0 22 16,0 0-13-16,0 0-1 15,0 26-17-15,7 13 3 16,3 7-8-16,11-2 2 15,6-12-16-15,8-12-57 16,7-14-22-16,-2-6-237 16</inkml:trace>
  <inkml:trace contextRef="#ctx0" brushRef="#br0" timeOffset="75010.12">8123 8776 662 0,'0'0'68'0,"0"0"-40"16,0 0-28-16,0 0-4 16,0 0 3-16,0 0-3 15,56 21 4-15,-18-17 7 16,2 0-6-16,-3-2-1 15,-6 0 1-15,-2 0-4 16,-8-2-5-16,-6 0 7 0,-3 0-11 16,-6 0 3-1,-1 0-14-15,-3 0-21 0,0 0-90 16,-2 0-79-16</inkml:trace>
  <inkml:trace contextRef="#ctx0" brushRef="#br0" timeOffset="75251.1">8346 8635 649 0,'0'0'107'15,"0"0"-80"-15,0 0 30 0,0 0-52 16,0 0-2-16,0 0 0 15,-36 61-6-15,30-18 2 16,1-1-1-16,2-2-37 16,1-6-30-16,2-4-3 15,0-6-144-15</inkml:trace>
  <inkml:trace contextRef="#ctx0" brushRef="#br0" timeOffset="75784.23">8582 8620 896 0,'0'0'4'0,"0"0"4"16,0 0-8-16,0 0-12 0,0 0-32 15,0 0 18-15,47 0 4 16,-16 0-41-16,-2 0 25 15,-7 0-30-15,-4 8 2 16,-9 0 39-16,-4 1 27 16,-3 6 2-16,-2 1 44 15,0 7 14-15,0 0-29 16,-7 4 3-16,-5-3-12 16,0 0 6-16,1-4-17 15,1-4-6-15,2 0-1 16,3 0-2-16,5-2-4 15,0 0 1-15,0-4-3 16,0-2-4-16,7-2 8 0,9-6-14 16,1 0 3-1,3 0 1-15,3 0 0 0,-1-10 1 16,-4-4-29-16,-3-2-73 16,-1-2-164-16</inkml:trace>
  <inkml:trace contextRef="#ctx0" brushRef="#br0" timeOffset="76203">9331 8446 653 0,'0'0'103'0,"0"0"-37"16,0 0-40-16,0 0-24 0,-69 138 5 15,38-46 14-15,-5 15-17 16,-9 3 2-16,1 4-1 16,-5 1-10-16,4-5-3 15,7-10-12-15,14-19-51 16,12-29-15-16,12-28-116 15</inkml:trace>
  <inkml:trace contextRef="#ctx0" brushRef="#br0" timeOffset="77036.39">9613 8929 672 0,'0'0'57'16,"0"0"-45"-16,0 0 41 16,0 0-9-16,0 0-23 15,0 0-19-15,-75 0-3 16,55 6 1-16,-7 12 0 15,0 6-3-15,-4 9 3 16,0 3-5-16,-1 4 12 16,6 4-4-16,4 0 1 15,4-2 0-15,9-4-4 16,9-6 0-16,0-6-2 16,0-4 2-16,17-4 0 15,6-6-14-15,4-6 3 0,2-6-7 16,2 0 11-16,0-3-6 15,-2-20 12-15,0-1-3 16,2-8 4-16,-4 0-3 16,0-4 7-16,-3-2-8 15,-4 4 8-15,-1 1-8 16,-4 11 8-16,-7 8-4 16,-2 6 0-16,-6 6-1 15,0 2-1-15,0 0 2 16,0 5 4-16,0 18-1 15,0 6 0-15,0 3 0 16,0-4-4-16,10-6 1 16,3-8-5-16,3-10-12 0,-1-4 0 15,2 0 1-15,-2 0-7 16,1-16 9-16,-1-4-11 16,-1-1 24-16,-3 3-2 15,-7 3 3-15,3-2 1 16,-5 8 23-16,1 5 0 15,-3 4 0-15,0 0 1 16,2 0-19-16,4 5-2 16,3 20 2-16,9 11 17 15,3 0-16-15,4-2-7 16,7-12-20-16,4-8-31 16,2-8 5-16,-3-6-46 0,-6 0-150 15</inkml:trace>
  <inkml:trace contextRef="#ctx0" brushRef="#br0" timeOffset="77577.2">11008 8233 886 0,'0'0'19'0,"0"0"11"15,0 0-30-15,0 0-5 16,0 0 1-16,0 0 4 16,168-4 1-16,-100-4-1 15,1 0-20-15,-9 2-39 16,-14 2-21-16,-15 0 2 15,-14-2-56-15,-17 0-175 16</inkml:trace>
  <inkml:trace contextRef="#ctx0" brushRef="#br0" timeOffset="77817">11055 7878 900 0,'0'0'37'16,"0"0"-36"-16,0 0-1 16,0 0-6-16,0 0-1 0,0 0 0 15,163-6 14-15,-76-10-14 16,-2 0-43-16,-17 3-140 15</inkml:trace>
  <inkml:trace contextRef="#ctx0" brushRef="#br0" timeOffset="78371.2">13098 7251 889 0,'0'0'23'16,"0"0"-15"-16,-160 142-11 15,118-64 8-15,8 11 6 16,14 7-9-16,11 0 8 16,9-3-10-16,11-13 0 15,33-6 0-15,14-10-19 16,14-10 8-16,4-12-16 15,-2-14-9-15,-10-12-33 16,-11-12 38-16,-12-4-10 16,-10 0-1-16,-9-22-57 15,-8-6-87-15</inkml:trace>
  <inkml:trace contextRef="#ctx0" brushRef="#br0" timeOffset="78596.98">13047 7802 727 0,'0'0'127'0,"0"0"-109"0,0 0-18 15,0 0 1-15,0 0-10 16,0 0 14-16,167-80-10 15,-113 66 1-15,-6 4-108 16,-9-2-42-16,-15-2-314 16</inkml:trace>
  <inkml:trace contextRef="#ctx0" brushRef="#br0" timeOffset="78789.98">13033 7349 636 0,'0'0'0'0,"0"0"0"16,159-78-8-16,-81 46 3 16,2 2-4-16,0-1-60 15,-4-1-133-15</inkml:trace>
  <inkml:trace contextRef="#ctx0" brushRef="#br0" timeOffset="79089.48">13883 6916 854 0,'0'0'48'0,"0"0"-45"16,0 0 7-16,-89 132-8 15,89-102-1-15,0 1-1 16,24-5-7-16,10-4 3 16,3-8-22-16,1-10 15 15,-5-4-9-15,-4 0 16 16,-8-7 2-16,-8-16 2 16,-2-8 11-16,-8-1 5 15,-3 0-7-15,0 0-7 16,-12 6-4-16,-17 2-27 15,-5 6-25-15,-5 10-51 16,-1 6-38-16,-1 2-211 16</inkml:trace>
  <inkml:trace contextRef="#ctx0" brushRef="#br0" timeOffset="80590.36">13949 8360 722 0,'0'0'25'0,"0"0"-4"16,0 0-10-16,0 0-7 0,0 0 39 15,0 0-23-15,0 0 7 16,-35-13-23-16,29 12 3 15,-4-2-7-15,-1 3 5 16,-3 0-10-16,-5 0 12 16,-4 4-15-16,-4 10 16 15,-2 7-17-15,0 1 10 16,0 2-1-16,3 4 0 16,0 2 1-16,5 8-4 15,3 4 8-15,5 2-10 16,7 0 10-16,6-8-11 15,0-4 6-15,2-5 0 16,20-5-1-16,4-6-1 0,8-8 0 16,0-2-5-1,-1-6 4-15,-2 0-1 0,0 0 2 16,-2-8 2-16,-5-9-5 16,-1-1 7-16,-3-1-2 15,-3-7 0-15,-1-1 1 16,0 1-2-16,-5 2 5 15,-2 2-7-15,0 3 9 16,-2 2-12-16,-3 7 11 16,1 6-10-16,-5 2 5 15,2 2-4-15,-2 0-5 16,0 0-9-16,0 26 12 0,2 3 6 16,2 3 5-1,3-6-2-15,7-2-6 0,1-2 4 16,5-8-6-16,1-4 4 15,-6-6-3-15,-1-4 4 16,-6 0-12-16,-1 0 10 16,-3 0 2-16,0 0-4 15,-1 0 8-15,-3 0 2 16,0 0 0-16,0 0-3 16,3 0-3-16,3 0-8 15,3 2 5-15,2 12 6 16,7-3-7-16,2 2 2 15,6-9-39-15,3-4-19 16,2 0-91-16,-4-8-174 16</inkml:trace>
  <inkml:trace contextRef="#ctx0" brushRef="#br0" timeOffset="80891.07">14163 8400 729 0,'0'0'77'0,"0"0"-77"15,0 0-13-15,0 0 6 16,0 0 1-16,0 0 12 16,112 36-12-16,-70-32-21 15,0-2-7-15,-4-2-26 16,-4 0-60-16,-10 0-66 16</inkml:trace>
  <inkml:trace contextRef="#ctx0" brushRef="#br0" timeOffset="81207.52">14371 8325 529 0,'0'0'146'0,"0"0"-117"15,0 0-27-15,0 0-2 16,0 0 1-16,0 0 18 0,-54 119-14 16,43-83-2-1,2 0 1-15,4-2-8 0,5-8-4 16,0-6-21-16,0-12-39 15,21-8-91-15,0 0-175 16</inkml:trace>
  <inkml:trace contextRef="#ctx0" brushRef="#br0" timeOffset="81686.32">14585 8361 701 0,'0'0'46'15,"0"0"-46"-15,0 0-16 16,0 0-11-16,0 0 27 16,0 0-4-16,8 67 7 0,3-55-9 15,-1 0 5-15,-6-2-1 16,1-2 2-16,-5 0 0 15,0 6 0-15,0 4 1 16,-7 4 1-16,-7 0 4 16,3 0 0-16,3-3-5 15,0-4 0-15,6-3-1 16,2-2 0-16,0-4-1 16,2-2-3-16,16-4-6 15,5 0-30-15,8-2 0 16,0-20-70-16,-2-1-135 15</inkml:trace>
  <inkml:trace contextRef="#ctx0" brushRef="#br0" timeOffset="81942.1">14992 8398 495 0,'0'0'299'16,"0"0"-222"-16,0 0-58 16,0 0-9-16,0 0-8 15,0 0 8-15,-64 146 2 16,35-72-11-16,-2 3 1 16,-3-1 6-16,3-6-16 15,6-6-3-15,5-2-17 0,7-4-65 16,7-12-18-16,6-9-84 15</inkml:trace>
  <inkml:trace contextRef="#ctx0" brushRef="#br0" timeOffset="82692.95">15321 8671 778 0,'0'0'113'0,"0"0"-79"0,0 0-21 15,0 0 13-15,0 0-9 16,0 0 0-16,-66-4-13 16,51 5-8-16,-6 16 4 15,-1 5 0-15,-2 7-3 16,-5 6 9-16,-2 3-12 15,2-2 12-15,4 0-10 16,5-4 8-16,7-4-8 16,8-4 4-16,5-6 0 15,0 0-10-15,5-2-7 16,15-1 4-16,4-5-5 16,1-2 11-16,-5-7-7 0,-3-1 12 15,-1 0-7-15,-3 0 8 16,5-1-2-16,-2-16 3 15,4-3 0-15,2-1 3 16,3-6-8-16,1-1 6 16,3-4-3-16,0 2-16 15,-6 6 11-15,-5 2 0 16,-5 6 7-16,-7 6 0 16,-1 8 0-16,-3 0-2 15,-2 2 6-15,0 0 7 16,0 0-10-16,0 4-2 15,0 14 2-15,0 6-1 16,0 2 0-16,0-4 0 0,0-2-1 16,0-6 0-1,5-4-1-15,6-2-10 0,2-8 11 16,1 0-14-16,-1 0 10 16,3 0 3-16,1-2-1 15,-1-12 3-15,5 0 0 16,-4-2 3-16,-3 0-3 15,-4 2 11-15,1 4-10 16,-6 2 10-16,0 6-11 16,-3 2 4-16,-2 0-4 15,2 0 0-15,-2 0 2 16,5 4 1-16,3 14 4 0,3 2-5 16,5-2-2-1,2-6 0-15,2-4-11 0,-2-4-33 16,-1-4-74-16,-3 0-119 15</inkml:trace>
  <inkml:trace contextRef="#ctx0" brushRef="#br0" timeOffset="83329.1">16327 7515 747 0,'0'0'71'0,"0"0"-36"0,0 0-20 16,0 0-9-16,0 0-8 16,0 0 2-16,53 0 0 15,-4 0-1-15,7-4 1 16,2 0 0-16,0 3-74 15,-4-6-24-15,-8-4-107 16</inkml:trace>
  <inkml:trace contextRef="#ctx0" brushRef="#br0" timeOffset="83854.48">18085 6890 711 0,'0'0'43'0,"0"0"-40"16,0 0-2-16,0 0 16 15,-74 110 3-15,63-68-12 16,6 6 10-16,-1 7-11 16,4-7 0-16,0-2 2 0,-1-6-14 15,1-6 5 1,0-6-10-16,-2-6-22 0,-2-10-8 15,4-4 8-15,2-8-13 16,0 0 7-16,0-4-82 16,0-22-153-16</inkml:trace>
  <inkml:trace contextRef="#ctx0" brushRef="#br0" timeOffset="84295.24">18082 6756 615 0,'0'0'35'16,"0"0"10"-16,0 0-7 15,0 0 4-15,40-111-34 0,-22 101 6 16,-2 6-14-16,2 4-1 16,2 0-7-16,5 0 8 15,-1 6-1-15,-4 10 0 16,-2 2-1-16,-9 6-5 15,-5 1 3-15,-4 2 8 16,0 1-5-16,0 0 3 16,-13 1-2-16,-7-5 0 15,-3-2 6-15,-1 2-3 16,-2-6-2-16,-1-2 3 16,-2-4-2-16,4-2-2 15,3-4 1-15,2 2-2 0,6 2 1 16,6 6-1-16,5 12 1 15,3 8-10-15,0 4 8 16,29-2 4-16,9-6-7 16,6-5 7-16,1-9-5 15,-1-4-21-15,-1-8 1 16,-5-6 1-16,-2 0-7 16,-5 0-43-16,-2-15-75 15,-2-3-253-15</inkml:trace>
  <inkml:trace contextRef="#ctx0" brushRef="#br0" timeOffset="84670.96">19076 6617 687 0,'0'0'85'0,"0"0"-46"15,0 0-13-15,0 0 6 16,0 0 1-16,-40 125-9 15,27-71-11-15,-1 6-10 16,8 2-2-16,-1-4 4 16,5-6-10-16,-2-10 4 15,2-6-8-15,2-6-12 16,-4-9 0-16,4-3-11 16,0-8-31-16,0-6-6 15,0-4-36-15,0 0-175 16</inkml:trace>
  <inkml:trace contextRef="#ctx0" brushRef="#br0" timeOffset="85017.38">18891 6623 657 0,'0'0'39'15,"0"0"-14"-15,0 0 18 16,0 0-9-16,0 0-3 16,0 0-27-16,22-60-8 15,10 46 8-15,11-4-6 0,5 0 4 16,8-2-2-16,2-1 0 15,0-1 3-15,-3-1-3 16,-1 0 3-16,-9 0-4 16,-5 6 6-16,-11 5-10 15,-11 5 0-15,-5 0-88 16,-13 7-53-16,0 0-386 16</inkml:trace>
  <inkml:trace contextRef="#ctx0" brushRef="#br0" timeOffset="86363.13">17644 5861 508 0,'0'0'117'0,"0"0"-83"16,0 0 7-16,0 0-19 15,0 0-5-15,0 0 13 16,0 0-24-16,22-50 4 15,-11 48-4-15,2 0-11 16,-1 2 6-16,-1 0-2 16,-1 0 0-16,0 0 1 15,-1 0 0-15,-5 0 0 16,0 2-5-16,0 6 9 16,-4 2-9-16,0 2 5 0,0 2-2 15,0 4 2-15,-12 0 0 16,-9 4 0-16,0-2 4 15,-4 2-9-15,-2 2 10 16,2-2-10-16,1 3 12 16,0 1-15-16,3-2 12 15,3-1-6-15,7 2 2 16,7 1-1-16,4 2-2 16,0-4-10-16,0 0 5 15,2-4-14-15,13-6 10 16,1-2-4-16,1-4 10 15,-2-6-6-15,1-2 2 16,-3 0 2-16,0 0-1 0,3-10 3 16,-6-10 10-1,0-2-8-15,-1-6 8 0,-5 2-10 16,-4-2 13-16,0-2-7 16,0 2 0-16,0-6 0 15,-4 4 4-15,-8 3 11 16,-3 0-1-16,-1 4-2 15,5 3-11-15,2 2-1 16,5 6 0-16,2 0-32 16,2 0-110-16,0 4-158 15</inkml:trace>
  <inkml:trace contextRef="#ctx0" brushRef="#br0" timeOffset="86673.93">17835 6246 645 0,'0'0'35'0,"0"0"-33"0,0 0 1 15,-52 103 16-15,40-78-2 16,1 1-11-16,1-4-6 16,8-1 0-16,2-7-24 15,0-12-125-15,0-2-344 16</inkml:trace>
  <inkml:trace contextRef="#ctx0" brushRef="#br0" timeOffset="87331.16">17993 5811 656 0,'0'0'47'0,"0"0"-13"16,0 0 4-16,0 0-17 16,0 0 14-16,0 0-31 15,0-4-2-15,12 4 4 0,3 0-12 16,1 0 7-16,1 0-5 16,-3 4 1-16,-3 6 0 15,-2 2-6-15,-5 0-4 16,-4 0 10-16,0 2-7 15,0 2 9-15,0 0 1 16,-15-2 4-16,-1 0-3 16,-1-2 3-16,0 0 1 15,2-4-5-15,4 0 3 16,2-4 2-16,7 0-10 16,2 1-8-16,0-1-30 15,0 3 5-15,8 4 27 0,11 0-9 16,-1 10-7-16,-5 1-33 15,-7 4-1-15,-4-2 53 16,-2 0 8-16,0-6 0 16,-4 0 28-16,-13-4 53 15,-3-2-43-15,-1-2 9 16,2-4-9-16,0-2-18 16,4-2-14-16,4-2-4 15,2 0-4-15,5 0-38 16,4-6-21-16,0-10-84 15,0-6-119-15</inkml:trace>
  <inkml:trace contextRef="#ctx0" brushRef="#br0" timeOffset="87610.47">18317 5791 302 0,'0'0'369'15,"0"0"-316"-15,0 0-39 16,0 0 11-16,0 0-9 16,0 0 3-16,0 28-13 0,-12 8 28 15,-3 6-13-15,-1 4-16 16,3-1-3-16,2-1 1 15,-1-4-6-15,4-4 2 16,1-8-22-16,7-4-32 16,0-8-25-16,0-12-107 15</inkml:trace>
  <inkml:trace contextRef="#ctx0" brushRef="#br0" timeOffset="88565.93">19114 6248 516 0,'0'0'30'0,"0"0"-20"0,0 0 2 15,0 0-11-15,0 0 19 16,0 0-10-16,-22-60 28 15,22 42-27-15,0-2-8 16,0-2 6-16,0-2-5 16,0-1 24-16,0 2-26 15,2-4 7-15,0 0 4 16,3 0-13-16,3-3 5 16,2 2-2-16,1 2-6 15,7-2 6-15,3 2-8 16,4 2 8-16,4 0-7 15,0 4 2-15,0 2 2 16,0 0 0-16,0 3 0 0,0 1-4 16,-4 7 8-1,-6 3-9-15,0 0 11 0,-4 1-11 16,-4 2 7-16,-2-2-4 16,-2 2 0-16,-3 1-16 15,-4 0-14-15,0 0-70 16,0 0 7-16,-2 4-138 15</inkml:trace>
  <inkml:trace contextRef="#ctx0" brushRef="#br0" timeOffset="89785.09">19847 5464 634 0,'0'0'17'0,"0"0"5"15,0 0-14-15,0 0-8 16,0 0 3-16,0 0-6 16,14-24 3-16,-6 24 0 15,4-2 0-15,1 2-2 16,-2 0 2-16,-2 0 0 16,-2 0-1-16,-5 10 2 15,-2 10-1-15,0 4 9 16,0 6 21-16,-11 2-19 15,-14 2 12-15,-6 1-7 16,-2-4 0-16,0 1 1 16,-4-3-16-16,6-7 9 0,2-4-8 15,5-10 8-15,8-2-7 16,8-6-1-16,1 0-2 16,7 0-4-16,0 0-13 15,0-10-33-15,0-2 31 16,0 4 6-16,0 2 10 15,4 4-1-15,3 2 4 16,-3 0-7-16,3 0 6 16,4 0 1-16,4 4 4 15,10 8 2-15,4 0-4 16,9-4-4-16,7-2 2 16,1-2-12-16,-1-4-138 0,-5 0-174 15</inkml:trace>
  <inkml:trace contextRef="#ctx0" brushRef="#br0" timeOffset="90267.64">20326 5454 650 0,'0'0'38'0,"0"0"8"15,0 0 17-15,0 0-24 16,0 0-14-16,0 0-11 0,-37-78 5 16,27 72-16-1,-1 2 0-15,-4 2 4 0,-8 2-14 16,-8 0 5-16,-4 8 0 16,1 8 2-16,3 6 0 15,7 2-3-15,5 0 6 16,9 0-9-16,3-4 6 15,7 0-2-15,0-4-9 16,15 0 5-16,8-6-22 16,6-6-4-16,-5-2 18 15,0-2 0-15,-1 0 11 16,-11 0 3-16,-2 0-7 0,-8 0 14 16,-2 0-10-1,0 0 9-15,0 0-1 0,0 3 13 16,0 19-15-16,-2 14 16 15,-16 8-3-15,1 3-5 16,1-2-7-16,3-7 5 16,1-4-8-16,6-6-2 15,1-8-5-15,5-6-29 16,0-10-55-16,2-4-123 16</inkml:trace>
  <inkml:trace contextRef="#ctx0" brushRef="#br0" timeOffset="90818.51">20538 5450 515 0,'0'0'33'0,"0"0"13"16,0 0-6-16,0 0-11 16,0 0-4-16,0 0-4 15,112-36-6-15,-106 36-13 16,1 10 22-16,-7 2-13 16,0 2 23-16,0 6 0 0,-5 0 8 15,-17 2-17-15,-9 7-14 16,-5 0 0-16,-6 3-8 15,-1 5 5-15,3 1-1 16,3 2-11-16,6-2 8 16,4 2-8-16,6 0 0 15,11-4 1-15,5-2-11 16,5-2 0-16,0-6-4 16,0-4-22-16,13-5 22 15,5-12-18-15,0-2 13 16,-2-3 6-16,-1 0 12 15,5-11 10-15,3-13-5 16,-4-6 2-16,2-6-1 16,-8-2-2-16,-9 2 3 15,-4-2-6-15,0-2 11 0,-7 1-12 16,-17 0 6-16,-5 2-1 16,1 5 0-16,1 10-6 15,4 7 2-15,7 6-42 16,7 5-118-16</inkml:trace>
  <inkml:trace contextRef="#ctx0" brushRef="#br0" timeOffset="92022.05">17800 7678 666 0,'0'0'71'0,"0"0"21"15,0 0-37-15,0 0-36 16,0 0 18-16,0 0-3 15,-32-38-6-15,32 38-18 16,0 0-10-16,0 0 0 16,3 0-7-16,28 0 0 0,18 0 14 15,22 2-14-15,23-2 7 16,17 0-9-16,21 0-30 16,21 0 6-16,10 0 6 15,9-9-11-15,8 0 31 16,-9 0 7-16,-3 0 20 15,-20 0-20-15,-25 4-17 16,-29-1-13-16,-25 3 4 16,-24-1 15-16,-23 4 11 15,-15 0 0-15,-7 0-6 16,0 0-12-16,-25 0-83 16,-9 0-234-16</inkml:trace>
  <inkml:trace contextRef="#ctx0" brushRef="#br0" timeOffset="94458.1">17982 8392 594 0,'0'0'117'0,"0"0"-72"16,0 0-5-16,0 0 25 15,0 0-28-15,0 0-8 16,-10-2-17-16,10-6-2 16,0-4-6-16,13-2-8 15,2 0 8-15,3-3-3 16,2 3-1-16,0-1 0 16,4 1-3-16,3-1-2 15,-2 4 5-15,2 0-15 16,-8 5 9-16,2 2-9 15,-8 4 6-15,0 0 1 16,0 0-2-16,-3 16 1 16,-6 11 5-16,1 2 0 0,-5 6 8 15,0-1-4-15,0 0 2 16,0-4-1-16,0-2-1 16,0-8 0-16,0-8 0 15,0-4 2-15,0-8-4 16,0 2 6-16,0-2-1 15,0 0 0-15,0 0 2 16,0-8-3-16,0-12-4 16,8-10-8-16,8 0 1 15,4-4 1-15,2 2-11 16,5-2-1-16,0 4-18 16,4 1 15-16,3 8-2 0,-3 4 25 15,-2 5-4-15,-2 6 4 16,-4 6 4-16,-2 0 7 15,-5 2 15-15,-10 27-10 16,-1 7 34-16,-1 8-17 16,-4 3-7-16,0 4-22 15,0-1 1-15,0-2-3 16,0-6-1-16,0-12-1 16,6-3 1-16,0-12-6 15,-4-3 1-15,2-3 0 16,-2-8-32-16,3-1-16 15,1 0-37-15,-4 0-55 16,0-8-240-16</inkml:trace>
  <inkml:trace contextRef="#ctx0" brushRef="#br0" timeOffset="102898.52">19333 8227 636 0,'0'0'48'0,"0"0"-9"16,0 0-14 0,0 0 16-16,0 0 22 0,0 0-43 15,0 0-6-15,-16 0-9 16,16 0-8-16,0 0 6 16,0 8-6-16,-7 18 6 15,-1 9-1-15,-4 11 7 16,1 4-6-16,5 8 4 15,1 8-3-15,3-4-8 16,2-4 11-16,0-5-9 16,0-9 6-16,0-8-5 15,0-4 1-15,0-10-1 16,0-4 1-16,0-8-10 16,0-2 8-16,0-8-14 0,0 0 11 15,0 0-9 1,0 0 10-16,0-8-16 0,0-14-25 15,0-6 9-15,0-4 7 16,0-4 17-16,0-4-6 16,-7-4 16-16,-2-5-2 15,2 3 2-15,-1 2 2 16,3 2 0-16,0 4 2 16,3 2 4-16,2 6 7 15,0 2-10-15,0 2-1 16,0 1 2-16,9 1-3 15,2 1 4-15,0-2 4 0,1 1-4 16,1-4 12 0,5 2 1-16,-1-4-9 15,8 4 3-15,-2 0 2 0,4 2-6 16,-4 3-6-16,2 6 1 16,-5 1 0-16,-2 6-2 15,-2 2-1-15,-5 4 0 16,0 2 2-16,-2 0 1 15,0 0-6-15,-1 0 11 16,6 0-17-16,-1 2 9 16,3 1 0-16,-1 4-40 15,3-5-2-15,-2 2-5 16,0-2-46-16,-10-2-95 16</inkml:trace>
  <inkml:trace contextRef="#ctx0" brushRef="#br0" timeOffset="103241.22">19248 8307 611 0,'0'0'104'15,"0"0"-69"-15,0 0-31 16,0 0 23-16,0 0 37 16,0 0-20-16,120 29-33 15,-68-29-6-15,-6 0-4 16,-4-7-1-16,-8 2-12 15,-10 1-12-15,-10-2 8 16,-5 3-38-16,-7 2 6 16,-2-2-3-16,0 3 1 15,-13 0-151-15</inkml:trace>
  <inkml:trace contextRef="#ctx0" brushRef="#br0" timeOffset="105284.43">19792 8722 569 0,'0'0'132'16,"0"0"-110"-16,0 0 16 15,0 0 1-15,0 0 20 16,0 0-47-16,0-11 6 0,-10-4-7 16,-5 0-6-1,-5-2-5-15,-3 3 2 0,-1-1 3 16,-2 2-4-16,-1 5-2 16,2 2 6-16,8 4-12 15,3 2 6-15,7 0 1 16,3 0-6-16,4 0-5 15,0 16 3-15,0 4-5 16,0 1 12-16,0-3-30 16,11-4 13-16,3-2-19 15,-1-6 13-15,0-2-10 16,-2-3 24-16,-2 2 8 16,0-3-8-16,-2 0 8 15,-5 1 4-15,-2 2-4 0,0 7 7 16,0 8-1-16,0 5 34 15,0 8-11-15,-7 1-11 16,-4-2-16-16,2-2 4 16,1-2-3-16,2-4-2 15,4-6-3-15,2-4-30 16,0-8-22-16,8-4-74 16,11 0-109-16</inkml:trace>
  <inkml:trace contextRef="#ctx0" brushRef="#br0" timeOffset="105717.16">20032 8653 709 0,'0'0'153'0,"0"0"-117"16,0 0-13-16,0 0 2 15,0 0-8-15,0 0-13 16,-45 58 2-16,25-22-10 16,3 4 6-16,5-2-4 15,3 0 0-15,7 0-3 16,2-2-3-16,0-4-13 16,5-4 13-16,9-8-23 0,-4-5 17 15,1-9-12-15,1-5 15 16,-1-1-3-16,-3 0 9 15,2 0-11-15,-4-4 11 16,-1-6 3-16,-3-2 4 16,-2 2-9-16,0 2 14 15,0 2-5-15,0 5-1 16,-9-2 4-16,-7 3-5 16,1 0-3-16,-3 3 1 15,1 10 1-15,0 3 0 16,5-1-1-16,4-4-2 15,8-3-17-15,0-3-44 0,8-5-82 16,18 0-208-16</inkml:trace>
  <inkml:trace contextRef="#ctx0" brushRef="#br0" timeOffset="106118.89">20255 8781 684 0,'0'0'53'16,"0"0"-51"-16,0 0-2 0,0 0 0 16,0 0-3-1,0 0 9-15,63 68-7 0,-37-52 5 16,-6 0-8-16,-2 2 7 15,-3 2-5-15,-5 2 4 16,-4 2-1-16,-4 0 25 16,-2 0-9-16,0-2 19 15,0 3-25-15,0-3 25 16,-2 0-30-16,-10-4-1 16,0-4-5-16,-4-2 0 15,0-2 0-15,-2-4 8 16,3-2-17-16,-1-4 5 15,5 0-2-15,3-8-27 16,1-16-26-16,7-6-18 0,0-12-16 16,0-5-172-16</inkml:trace>
  <inkml:trace contextRef="#ctx0" brushRef="#br0" timeOffset="106206.34">20255 8781 509 0</inkml:trace>
  <inkml:trace contextRef="#ctx0" brushRef="#br0" timeOffset="106286.26">20255 8781 509 0,'142'-30'147'0,"-142"26"-124"0,14 0-18 15,8-4-2-15,16-1-3 16,9 0 0-16,4 5-20 16,1 2-66-16,-8 2-172 0</inkml:trace>
  <inkml:trace contextRef="#ctx0" brushRef="#br0" timeOffset="106603.01">20743 8813 491 0,'0'0'89'0,"0"0"-33"15,0 0 5-15,-58 120-28 16,46-86 10-16,6 5-36 16,4 1-2-16,2-3-5 15,0 2 4-15,2-5-8 16,14-6-8-16,-1-8-1 15,6-6-16-15,-2-6 10 0,1-8-6 16,5 0 13-16,0-8 7 16,4-20-1-16,0-4 6 15,-1-8-2-15,-1-7-2 16,-5 1 8-16,-6-4-1 16,-9 4 6-16,-7 6-4 15,0 8 6-15,-10 8 16 16,-7 10-14-16,1 10-12 15,5 4-2-15,2 0-8 16,7 0-18-16,2 0-131 16,0 8-174-16</inkml:trace>
  <inkml:trace contextRef="#ctx0" brushRef="#br0" timeOffset="106937.67">21084 8951 577 0,'0'0'172'15,"0"0"-137"-15,0 0 14 16,0 0-11-16,-58 124-4 16,38-80-29-16,7 1-2 15,11-3-6-15,2-8 0 16,0-6-12-16,10-6-20 0,13-12-11 15,-2-6-3-15,4-4 24 16,0 0 13 0,0-12 11-16,1-16 2 0,0-4 10 15,1-6 32-15,-4-5-5 16,-7-2-8-16,-5-5-30 16,-7-7 4-16,-4 1-4 15,-2 2-26-15,-29 2-63 16,-14 2-54-16,-15 10-365 15</inkml:trace>
  <inkml:trace contextRef="#ctx0" brushRef="#br0" timeOffset="107524.4">18232 8865 706 0,'0'0'118'0,"0"0"-109"16,0 0-6-16,0 0-1 15,0 0 0-15,0 0 0 16,16 42 1-16,-10-10-1 16,5 4 3-16,-4 0-10 15,4-4-14-15,0-4-37 16,-4-6-20-16,-1-7-71 16,2-13-132-16</inkml:trace>
  <inkml:trace contextRef="#ctx0" brushRef="#br0" timeOffset="107770.31">18427 8801 176 0,'0'0'535'16,"0"0"-471"-16,0 0-12 15,0 0-34-15,0 0-7 16,0 0-11-16,-4 6 0 16,4 20 1-16,4 8-5 15,6 2 4-15,5-6-24 16,1-2-65-16,2-4-61 16,-9-6-230-16</inkml:trace>
  <inkml:trace contextRef="#ctx0" brushRef="#br0" timeOffset="108437.33">18276 9503 515 0,'0'0'178'0,"0"0"-131"16,0 0 6-16,0 0 2 16,0 0-13-16,0 0-32 15,14-20-10-15,3 5-1 16,1 5-2-16,-2 5 3 0,-3 2-10 16,-2 3 4-1,-7 0-13-15,-4 4 19 0,0 17 0 16,0 7 2-16,-2 8 5 15,-15 2 3-15,-6 2 3 16,1 0-7-16,-4 0 1 16,-3-2-5-16,0-2 0 15,-2-6 3-15,6-12-7 16,3-9 9-16,4-9-14 16,2 0 6-16,8-9-18 15,3-17 4-15,3-4-19 16,2-6-9-16,0 2 7 15,9 2 24-15,4 10-10 16,5 8 18-16,-5 12-1 0,5 2 5 16,2 0 34-16,4 12 6 15,3 6 12-15,6-2-25 16,10-4-21-16,8-10-3 16,9-2-6-16,9 0-5 15,3-18-48-15,-10-6-64 16,-11-6-232-16</inkml:trace>
  <inkml:trace contextRef="#ctx0" brushRef="#br0" timeOffset="109856.13">20943 7552 632 0,'0'0'110'0,"0"0"-65"15,0 0 8-15,0 0-38 16,0 0-10-16,0 0-1 16,100-73-6-16,-42 39 2 0,5-4 0 15,-3-6-1-15,-6 0-4 16,-8 0 0-16,-5 0-12 16,-8-5 14-16,-8-1-7 15,-8-4 10-15,-8-4 3 16,-4 2 15-16,-5 0 9 15,0 8-13-15,0 8 11 16,0 12-20-16,-5 10 6 16,-2 8-6-16,-1 3 6 15,-1 7-11-15,-5 0-2 16,-5 21-4-16,-8 21 2 16,-4 20 4-16,-5 14 0 0,-3 10 0 15,6 9 4 1,4-5-5-16,7-2 5 0,6-6-8 15,10-10 5-15,6-11-2 16,0-15 1-16,0-12-11 16,9-13 10-16,1-6-7 15,4-11 3-15,1-4 0 16,8 0 5-16,2-8 0 16,6-18 1-16,4-9-1 15,1-5 0-15,-3-1 0 16,0-4 7-16,-6 3-13 15,2-2 12-15,-4 4-4 16,0 4-1-16,-6 10-2 16,-3 10 7-16,-5 6-4 0,-6 7-2 15,-2 3-2-15,-1 0 2 16,0 0 0-16,-2 15 0 16,0 13 2-16,0 6 12 15,0 6-11-15,0-2-3 16,0-2 1-16,0-6 0 15,0-8-1-15,0-6 3 16,0-8-7-16,0-4 10 16,0-4-12-16,0 0 9 15,0 0-10-15,11 0 6 16,9-14 0-16,9-12-2 16,4-6-1-16,5-4 0 15,0-4 6-15,-3 2-6 0,-1 4 8 16,-8 4-8-16,-5 12 3 15,-8 8 0-15,-6 6 1 16,-5 4-1-16,0 0-3 16,3 6 4-16,-5 22 13 15,0 8-9-15,0 4 13 16,0 2-15-16,2-8-4 16,2-4 5-16,5-5-3 15,-2-7 0-15,2-4-5 16,0-6-5-16,-3-1-7 15,4 0 8-15,-2-3-21 16,5 0-7-16,5-4-51 0,1 0-18 16,0 0-221-16</inkml:trace>
  <inkml:trace contextRef="#ctx0" brushRef="#br0" timeOffset="112475.98">22474 1914 333 0,'0'0'49'16,"0"0"96"-16,0 0-77 15,0 0-3-15,0 0-61 16,-78-109 26-16,58 96 14 16,0 4-41-16,-5 2 5 15,-8 5-4-15,-9 2-4 0,-10 0 2 16,-8 4-4-16,-2 14 4 15,-5 5 11-15,3 7-10 16,1 6 6-16,5 10-9 16,7 8 0-16,7 4-4 15,8 0 9-15,11-2-10 16,14-4 2-16,11-1 2 16,0-1-2-16,20-6 3 15,18-6-1-15,9-8 1 16,9-10-1-16,6-6 3 15,3-14-4-15,6 0 6 16,2-6 0-16,-3-18-1 0,-8 0 0 16,-14-4-3-16,-9 2 2 15,-8-2 3-15,-7 2 24 16,-6-2-21-16,-7 1-7 16,-5 1 1-16,-2 1 6 15,-2 6-10-15,-2 7 5 16,0 8-5-16,0 4 2 15,0 0-9-15,0 10-24 16,-8 21 17-16,-5 9 10 16,3 0 11-16,7-2-16 15,3-6 15-15,0-6-8 16,16-6 2-16,13-4 2 16,4-4-7-16,2-8-5 0,3-4 7 15,1 0-9-15,-4 0 14 16,-2-10-2-16,-6-6 1 15,-4 0 2-15,-8-2 0 16,-6 0-1-16,-5 0 0 16,-4 2 2-16,0 2 3 15,0 6-7-15,0 2 6 16,0 4 12-16,0 2-13 16,0 0-3-16,0 9-20 15,7 16 20-15,6 7-3 16,8 2 3-16,8 0-4 15,6 0 9-15,9-4-10 16,8-10-3-16,4-10-64 0,-2-10-208 16</inkml:trace>
  <inkml:trace contextRef="#ctx0" brushRef="#br0" timeOffset="112900.58">23260 1810 767 0,'0'0'6'0,"0"0"10"15,0 0 4-15,0 0-19 16,0 0-2-16,135-30 8 16,-81 24-15-16,0 5 8 0,-9 1-3 15,-3 0-7-15,-6 0-38 16,-7 0 9-16,-4-3-70 16,-13-5-41-16</inkml:trace>
  <inkml:trace contextRef="#ctx0" brushRef="#br0" timeOffset="113201.34">23463 1614 375 0,'0'0'125'16,"0"0"-103"-16,0 0-22 15,0 0 0-15,0 0 0 16,0 0 58-16,-45 108-18 16,35-70-22-16,1 3-18 15,2-4 4-15,7-1-4 16,0-1 0-16,0-7-53 15,7-12-78-15,12-12-313 16</inkml:trace>
  <inkml:trace contextRef="#ctx0" brushRef="#br0" timeOffset="113643.13">23981 1560 656 0,'0'0'38'15,"0"0"-20"-15,0 0-11 0,0 0-5 16,0 0 7-16,0 0-9 15,29-4 0-15,-6 20 0 16,4 4-1-16,2 0 1 16,-4 0 3-16,-10 0-3 15,-1 2 0-15,-14 0-7 16,0-2 15-16,0 4-8 16,-18 0 4-16,-9 0 17 15,-1-3-4-15,3-6-1 16,7 2-13-16,5-3 0 15,11 4-6-15,2 0-5 16,0-2 6-16,11-2-20 0,20-4 8 16,8-2-3-16,11-6-7 15,4 0-24-15,-2-2-72 16,2 0-76-16</inkml:trace>
  <inkml:trace contextRef="#ctx0" brushRef="#br0" timeOffset="113996.39">24600 2230 725 0,'0'0'64'15,"0"0"-64"-15,0 0-24 16,0 0 14-16,0 0 10 16,151 4 0-16,-86-4 0 15,-5 0 0-15,0 0-2 16,-9 0-1-16,-4 0-9 15,-11 0 4-15,-9 0 0 16,-12 0-24-16,-10-3-2 16,-5-2-29-16,0-5-9 15,0 0-116-15,-16-2-109 0</inkml:trace>
  <inkml:trace contextRef="#ctx0" brushRef="#br0" timeOffset="114251.13">24893 2043 583 0,'0'0'58'15,"0"0"-58"-15,0 0 0 0,0 0 0 16,-15 102 37-16,11-63-27 15,-3 3 10-15,-4 2-18 16,-2 0-1-16,-1-6-1 16,3 4-2-16,2-6-41 15,4-4-76-15,5-10-71 16</inkml:trace>
  <inkml:trace contextRef="#ctx0" brushRef="#br0" timeOffset="114795.55">25812 1820 775 0,'0'0'25'0,"0"0"32"16,0 0-20-16,0 0-9 0,0 0-3 15,0 0-24-15,18-11-2 16,7 12-8-16,3 13 2 15,6 0 14-15,-8 1-10 16,-4-1 5-16,-11 0-4 16,-1 0-2-16,-6 4 3 15,-4 1-2-15,0 4 0 16,-11 3 0-16,-18 4 6 16,-9 2-7-16,-9 8 9 15,-4-4-9-15,-3-2 4 16,6 1 0-16,10-7-8 15,11 4-3-15,11-2 10 0,9-4-20 16,7-2 12-16,0-4-10 16,9-6 9-16,16-2-13 15,10-2 7-15,6-8 8 16,5 0-1-16,-1-2 8 16,2 0-26-16,-7 0-47 15,-7-12-284-15</inkml:trace>
  <inkml:trace contextRef="#ctx0" brushRef="#br0" timeOffset="115546.47">26373 2206 703 0,'0'0'22'0,"0"0"-22"15,0 0-1-15,0 0-8 16,0 0 9-16,0 0 0 15,91 1 3-15,-48-1 13 16,-5 0-14-16,-7-12 2 16,-8 1 0-16,-6 0 10 15,-8 0 13-15,-4 0 0 16,-5-1 11-16,0-1-36 16,0-2 2-16,-5 3-1 15,-15 2-6-15,-7 4-11 16,-4 6-7-16,-5 0 18 15,1 16-6-15,-1 12 9 16,7-2-9-16,9 6 3 0,4-4 0 16,12 3 1-16,4-1-7 15,0-6-23-15,24-4 3 16,14-8-3-16,14-4 4 16,1-6-82-16,-2-2-306 15</inkml:trace>
  <inkml:trace contextRef="#ctx0" brushRef="#br0" timeOffset="116180.24">27480 1963 625 0,'0'0'16'15,"0"0"-8"-15,0 0 2 16,0 0 4-16,152-4-12 15,-63 0 2-15,5 0-4 16,1 0 0-16,1 0 10 16,-3 0 10-16,-3-4 7 15,-5 0-11-15,-17 2 23 16,-9-2-10-16,-12 2-6 16,-14-2-4-16,-10 4 3 0,-8 0-13 15,-7 2 1-15,-5 2 3 16,-1-2-7-16,-2-3 5 15,0 0-9-15,0-5-4 16,-13-4-11-16,-14-2-4 16,-6-3-13-16,-7 3-18 15,-5 2-2-15,1 3 14 16,-2 0 16-16,7 5-25 16,1 6-21-16,9 0-20 15,11 0-84-15,11 0-169 16</inkml:trace>
  <inkml:trace contextRef="#ctx0" brushRef="#br0" timeOffset="116621.65">27351 2248 358 0,'0'0'166'0,"0"0"-79"15,0 0-85-15,0 0 10 16,143-14 5-16,-56 14 22 16,9 0-19-16,0 0 13 15,-9 0-23-15,-12 0 2 16,-4 0-6-16,-13 0 0 15,-13 0 3-15,-12 1-9 16,-17-1 0-16,-7 3 0 0,-9-3-2 16,0 0-37-16,0 0-15 15,-16 0-181 1</inkml:trace>
  <inkml:trace contextRef="#ctx0" brushRef="#br0" timeOffset="116891.38">27576 2234 614 0,'0'0'87'0,"0"0"-87"0,0 0 0 15,0 0-5-15,0 0-1 16,0 0 12-16,45 66 4 16,-16-48-7-16,0 2 3 15,0-2-6-15,2 0-12 16,0-4-29-16,5-6-158 16</inkml:trace>
  <inkml:trace contextRef="#ctx0" brushRef="#br0" timeOffset="117865.42">29593 1684 726 0,'0'0'31'16,"0"0"58"-16,0 0-42 16,0 0-12-16,0 0-5 15,0 0-16-15,-50-68-14 16,15 64-1-16,-7 4-4 16,-10 0 3-16,-1 0-2 15,-2 18 8-15,1 6-8 16,5 6 3-16,9 8 1 15,6 6 0-15,5 6-3 16,5 3-3-16,6 1-6 0,2-4 9 16,12-8-20-16,2-6 21 15,2-8-15-15,0-10 15 16,0-4-1-16,15-6 3 16,-1-6 0-16,7 0 2 15,4-2 16-15,4 0-16 16,5-12 18-16,1-8-13 15,2-4 8-15,-4-2-11 16,-6 6 11-16,-8 2-9 16,-3 6-6-16,-7 6 8 15,-1 4-3-15,-8 2-10 16,0 0-5-16,0 0 5 16,0 8-18-16,0 14 9 15,0 4 9-15,0 2 3 0,0 4 2 16,8-5-6-16,7-4 4 15,3-5-8-15,6-9 7 16,1-4-8-16,8-2 8 16,0-3 3-16,1 0-1 15,0-3 1-15,-6-11 0 16,-5 2 11-16,-5-2-10 16,-5 3 13-16,-5-6-8 15,0 5 12-15,-8 2-5 16,2 2 8-16,-2 8-13 15,0 0-8-15,0 0-1 0,0 0-16 16,0 14 1 0,-2 10 16-16,-8 6-10 15,8 3 11-15,2-4-2 0,0 0-15 16,0-5 13-16,0-6-3 16,12-4 0-16,1-5 5 15,1-2 1-15,-3-3-6 16,-1-4 12-16,2 0-9 15,-3 0 7-15,2 0-8 16,0 0 4-16,-2 0-15 16,0-2-89-16,-5-4-43 15</inkml:trace>
  <inkml:trace contextRef="#ctx0" brushRef="#br0" timeOffset="118750.22">28984 3010 764 0,'0'0'3'0,"0"0"-3"16,0 0 11-16,125-98-10 16,-96 73 42-16,-2 3 6 15,0 0-28-15,-2 2-10 16,-2 0 6-16,0 0-8 16,-1 0 7-16,3 4-15 15,-10 4-1-15,-3 4 5 16,-6 8-10-16,-6 0 5 15,3 0-7-15,-1 0-2 16,0 6-10-16,4 16 19 16,-1 4-6-16,2 0-1 15,4-2 8-15,0 2-8 0,5-6-3 16,-3-2 7-16,5-4-8 16,-1-4-4-16,1-2 5 15,3-5-9-15,0-3 4 16,4 0 4-16,-2-3 6 15,1-12 9-15,-4-3-7 16,-2-5 4-16,-3 1-1 16,-1 2 1-16,-3 2 0 15,-3 0 2-15,-2 4 2 16,-6 6 29-16,0 4-22 16,0 4 14-16,0 0-26 15,0 0-12-15,-10 10-1 0,-7 12 7 16,1 4 5-16,3 4 2 15,9-2-8-15,4 1 2 16,0-6-18-16,26-5-35 16,16-4-7-16,10-6-44 15,3-6-112-15,1-2-94 16</inkml:trace>
  <inkml:trace contextRef="#ctx0" brushRef="#br0" timeOffset="119200.03">30019 2952 251 0,'0'0'115'0,"0"0"21"16,0 0 5-16,0 0-59 15,0 0-3-15,0 0-9 16,33-91-37-16,-49 81-13 16,-6 4-11-16,-5 2-2 0,1 2-4 15,5 2 0-15,8 0-6 16,1 0-1-16,8 0-1 16,2 10-1-16,2 2-18 15,0 2 10-15,0-4-8 16,2-1 15-16,10-8-22 15,5-1 28-15,6 0 1 16,4 0 14-16,2-10 0 16,4-6-7-16,0 0 5 15,-4-2-12-15,-4 0 5 16,-3-2 0-16,-4-2 4 16,-1 0-3-16,-3 2-6 0,-8 6 2 15,-1 2 7-15,-5 8-9 16,0 2-5-16,0 2 0 15,-9 4-23-15,-24 24 23 16,-14 12 3-16,-6 10-4 16,-7 10 8-16,6 2-2 15,10 0 0-15,9-3-12 16,18-7-14-16,11-8-11 16,6-6 25-16,0-6-19 15,10-10 10-15,17-3-35 16,7-12-70-16,1-7-94 15</inkml:trace>
  <inkml:trace contextRef="#ctx0" brushRef="#br0" timeOffset="120058.08">22356 3345 18 0,'0'0'201'0,"0"0"-103"15,136-47 50-15,-103 18-127 16,-8-6 40-16,-9 1 13 15,-14 0-45-15,-2 0-12 16,0 4 6-16,-21 2 6 0,-12 4-17 16,-11 4-4-1,-3 4-1-15,-5 8 8 0,6 8-7 16,1 0-8-16,3 1-1 16,6 17-6-16,9 5-28 15,9 3-2-15,12-2-35 16,6-4-136-16</inkml:trace>
  <inkml:trace contextRef="#ctx0" brushRef="#br0" timeOffset="120791.17">22379 3294 514 0,'0'0'117'16,"0"0"-102"-16,0 0-6 16,0 0 15-16,0 0 14 15,0 0 13-15,-21 0-31 16,17 0 22-16,0 0-25 15,-4-14-7-15,-3-4-6 0,1 0 0 16,-4-2-1-16,-4 0 0 16,-2 2-6-16,0-2 8 15,-4 4-13-15,1 2 4 16,5 4-10-16,1 6-33 16,5 4-24-16,8 0-36 15,4 0-170-15</inkml:trace>
  <inkml:trace contextRef="#ctx0" brushRef="#br0" timeOffset="121082.49">23000 3007 724 0,'0'0'109'0,"0"0"-109"15,0 0-3-15,0 0-10 16,0 0 13-16,0 0 13 16,100 71-7-16,-64-37 0 15,1-2-6-15,4-4-8 16,-3-6-34-16,-3-2-4 15,-10-8-18-15,-7-6-86 16,-9-6-172-16</inkml:trace>
  <inkml:trace contextRef="#ctx0" brushRef="#br0" timeOffset="121286.66">23392 2994 739 0,'0'0'14'15,"0"0"-12"-15,-116 86-2 16,67-42 2-16,5 0-4 16,6 0-4-16,4-4-50 0,8-5-256 15</inkml:trace>
  <inkml:trace contextRef="#ctx0" brushRef="#br0" timeOffset="124466.05">23428 7114 193 0,'0'0'89'15,"0"0"-67"-15,0 0-17 16,0 0 1-16,0 0-4 15,0 0 1-15,0 0-3 0,0 3-3 16,0-3-114-16</inkml:trace>
  <inkml:trace contextRef="#ctx0" brushRef="#br0" timeOffset="125256.48">23428 7114 324 0,'48'-32'187'0,"-48"32"-105"15,0 0-45-15,0 0 2 0,0 0 18 16,0 0-27-16,0-4-6 15,0-4-2-15,-2 0-10 16,-6-2 3-16,-3 2-15 16,-3-2 14-16,1 0-11 15,-1-2 16-15,-3 0-2 16,-1 2-3-16,-3-2-14 16,4 2 0-16,-4 4-2 15,2 0 6-15,-3 2-8 16,-5 4 10-16,2 0-14 15,-2 0 12-15,0 4-8 16,-1 10 6-16,-1 4-4 16,2 6 2-16,-2 6 0 15,0 5-3-15,2-2 7 0,3 3-8 16,9-4 9-16,5-1-11 16,10-5 12-16,0-6-8 15,0 0 2-15,16-6-9 16,9-6 3-16,4-6-8 15,2-2 13-15,2 0-4 16,1-6-1-16,-3-12 8 16,0 0-5-16,-2-4 1 15,2 0 2-15,-2-5 2 16,-2 1 0-16,-5 2-4 16,-2 1 4-16,-7 0-9 0,1 5 14 15,-5 5-9 1,-5 2 3-16,-2 5-1 0,-2 4 1 15,0 0 0-15,0 2 2 16,0 0 3-16,0 0-6 16,0 4 4-16,-2 16-9 15,-11 8 10-15,1 2-8 16,3 3 9-16,7-4-7 16,2 0 1-16,0-3-6 15,7-5-5-15,18 0-16 16,1-9-8-16,3-6 1 15,-2-6 2-15,-2 0-1 0,-6 0 30 16,0 0-6 0,-4-8 5-16,-1 0 4 0,-6 0-39 15,-8 2-72-15,0 0-93 16</inkml:trace>
  <inkml:trace contextRef="#ctx0" brushRef="#br0" timeOffset="126942.23">23615 7565 664 0,'0'0'74'16,"0"0"-14"-16,0 0 6 16,0 0-23-16,0 0-19 15,0 0 2-15,-12-54-22 16,12 36 1-16,6-4 0 16,9-2-2-16,5 0-6 0,-3 0 7 15,4 0-8-15,-3 0 8 16,1 4-7-16,0-2 6 15,-4 4-3-15,1 6 2 16,-5 2 1-16,-5 6 0 16,-2 4 4-16,-1 0-14 15,-3 0 6-15,0 0-1 16,0 0-8-16,0 4 10 16,3 14-6-16,3 2 5 15,5 6-1-15,-3 2-5 16,4-4 5-16,1-2-9 15,3-4 11-15,-1-6-9 0,4-4 3 16,-2-4-8 0,-1-4 14-16,2 0-6 0,-1 0 5 15,4-14-4-15,1-6 10 16,-2-8-10-16,0 2 12 16,-3-2-13-16,-3 2 10 15,-3 4-6-15,-4 2 2 16,-5 2 0-16,-2 6-1 15,0 4 4-15,0 6-7 16,0 2 10-16,0 0-12 16,-11 0 7-16,-2 2-2 15,-3 16-6-15,5 2 7 16,7 0-1-16,4 2-6 16,0 0-7-16,19-2-27 15,12-8-28-15,8-4-16 0,1-4-30 16,-2-4-111-16</inkml:trace>
  <inkml:trace contextRef="#ctx0" brushRef="#br0" timeOffset="127576.34">24368 7339 269 0,'0'0'58'16,"0"0"-53"-16,0 0 12 15,0 0-2-15,0 0 4 16,0 0-6-16,14-26 40 15,-12 20-7-15,-2 0 47 16,0 0-30-16,0 0-6 0,0 0-17 16,0 0 23-16,-7 0-23 15,-7 0-31-15,-1 4 2 16,-1 2-10-16,-4 0 7 16,-2 0-8-16,0 0 10 15,-3 6-8-15,0 12-2 16,6 2 7-16,5 0-5 15,7 2-4-15,7 0 6 16,0-6-13-16,0-4 4 16,11-4-7-16,5-4-9 15,5-4 0-15,-2 0 12 16,4 0 8-16,-3-14-6 16,4-8 10-16,-2-2-8 0,5-4 10 15,0-2-9-15,0 0 11 16,0 0-10-16,-3 0 3 15,-2-1 0-15,-2 4 0 16,-4-1 3-16,-5 3-8 16,-6 5 11-16,-1 7-10 15,-2 4 12-15,-2 5-8 16,0 4 16-16,0 0-1 16,0 0-14-16,0 0 0 15,0 8-2-15,-13 18 2 16,-5 8-6-16,0 5 13 15,0 3-17-15,2 3 15 0,8 0-12 16,3-5 10 0,5-6-8-16,0-6-2 0,0-6-16 15,0-4 22-15,9-4-7 16,1-3 7-16,-2-6-5 16,1-1 2-16,-3-2-6 15,2-2-11-15,0 0-16 16,5 0-15-16,3-4-83 15</inkml:trace>
  <inkml:trace contextRef="#ctx0" brushRef="#br0" timeOffset="129694.59">22944 7724 696 0,'0'0'101'16,"0"0"-77"-16,0 0 26 16,0 0-22-16,0 0 3 15,0 0-20-15,0 0-10 16,-29 0-1-16,29 0-9 15,0 0 7-15,4 0-3 16,15 0-2-16,8 6 14 16,10 0-11-16,15-4 9 15,14-2-6-15,22 0 1 16,20 0 0-16,19-4-1 16,18-8 1-16,5-2 0 0,-3 2-22 15,-5 2 15 1,-6 4-7-16,-4 2 14 0,-6 0 20 15,-1-6 3-15,-9-2-22 16,-11 0 0-16,-16-2-2 16,-13 2 7-16,-19 2-11 15,-16 4 13-15,-20 2-13 16,-13 4 11-16,-8-2-6 16,0 0 21-16,0-4-4 15,-10-2-17-15,-17-2-48 16,-8-4-53-16,-7-8-248 15</inkml:trace>
  <inkml:trace contextRef="#ctx0" brushRef="#br0" timeOffset="130601.08">23751 6709 459 0,'0'0'161'0,"0"0"-81"16,0 0-25-16,0 0 26 16,0 0-29-16,0 0-30 15,0-7-14-15,16 0-4 16,13-3-8-16,10 0 5 16,8-2-5-16,2 2-1 15,1 0-3-15,-2-2-10 16,-1 0-1-16,-7 0-4 15,-4-2-7-15,-10 4 5 16,-7 2-28-16,-4 0-10 16,-9 0-130-16</inkml:trace>
  <inkml:trace contextRef="#ctx0" brushRef="#br0" timeOffset="131046.6">24524 6320 601 0,'0'0'93'16,"0"0"-61"-16,0 0-2 0,0 0-7 16,0 0 19-16,0 0-10 15,126-126-15-15,-103 98 2 16,-3 2-17-16,-2-2 13 16,0 2-9-16,-7 4 11 15,0 0-9-15,-4 8 4 16,-3 3 0-16,-2 8-3 15,1 0-1-15,-3 3-4 16,0 0-8-16,0 3-16 16,0 21 14-16,-16 12 2 15,-4 6 4-15,2 2 1 16,3 2-1-16,4 0-13 16,3-2-42-16,2-6-76 0,4-9-117 15</inkml:trace>
  <inkml:trace contextRef="#ctx0" brushRef="#br0" timeOffset="131269.51">24839 6350 69 0,'0'0'687'15,"0"0"-574"-15,0 0-104 16,0 0-9-16,0 0 3 16,0 0-3-16,-35 71 3 0,18-39-3 15,3-2-5-15,8-8-74 16,3-6-25-16,3-10-117 16</inkml:trace>
  <inkml:trace contextRef="#ctx0" brushRef="#br0" timeOffset="131614.37">25141 6162 664 0,'0'0'80'0,"0"0"-75"0,0 0 4 15,0 0 11-15,0 0 20 16,0 0-25-16,-73 110-12 16,73-82-6-16,0-4-1 15,24-7-11-15,7-8-27 16,1-9 25-16,3 0 8 16,1-9 9-16,-1-18 2 15,-2-5 10-15,-8 0 22 16,-7-2-23-16,-9 2 9 15,-9 2-16-15,0 4-8 16,-13 4-25-16,-23 8-35 0,-6 4-12 16,-8 7-101-16,-5 3-296 15</inkml:trace>
  <inkml:trace contextRef="#ctx0" brushRef="#br0" timeOffset="136885.17">28799 1838 229 0,'0'0'84'15,"0"0"-27"-15,0 0 0 0,0 0-8 16,0 0-30-16,0 0 78 15,0 0-53-15,0-4-27 16,0 4-13-16,0 0-1 16,0 0-1-16,0 0 1 15,0 0 5-15,0-1-7 16,0 1 2-16,0-2 0 16,0-2 7-16,0 4-5 15,0 0-4-15,0 0 11 16,0 0 1-16,0 0 18 15,0-4-12-15,3 0 28 16,-3-5-28-16,4 1-9 0,-2-2 3 16,5 1-12-16,0-1 17 15,-1-1-17-15,3 1 8 16,-2 0-5-16,0 1-8 16,2-4 11-16,-3 1-11 15,4 0 5-15,-2 0-1 16,3 2 0-16,-1 0 0 15,-2 0-2-15,1 2 8 16,-3 0-11-16,-1 2 11 16,2 0 1-16,-7 2-7 15,2 0 5-15,-2 2-3 16,0 2-1-16,0 0-1 16,0 0-2-16,0 0 1 0,0 0-19 15,0 20 12-15,-6 10-1 16,-12 10 9-16,2 6 0 15,-2 4 0-15,2 3 2 16,3-1 0-16,2-4-4 16,0-4 7-16,2-12-12 15,3-6 14-15,1-4-12 16,-2-10 9-16,3 0-5 16,1-4 1-16,-1 0 0 15,2 0-1-15,0-2 4 16,0 2-9-16,-3-4 0 15,0-1 1-15,3-2-8 0,-2 1 11 16,1-2-2 0,-1 0 0-16,-5 2 3 0,-5-2 2 15,2 2-4-15,-7-2 12 16,4 0-16-16,-1 0 15 16,3 0-15-16,1-2 13 15,6-2-8-15,4 3 2 16,2-2-4-16,0 3 3 15,0 0-10-15,0 0 10 16,0 0-16-16,0 0 11 16,0 6-10-16,14 10 12 15,3-2 4-15,3 0-1 16,3-3-1-16,-2 0 4 16,0-2-8-16,-1-4 12 15,-7-1-12-15,-2-1 13 0,-1-3-7 16,-4 0 1-16,-2 0 15 15,-1 0-5-15,-3 0-2 16,0 0 5-16,0 0-10 16,0 0 10-16,0 0-11 15,0 0 13-15,0 0-13 16,0 0 12-16,0 0-15 16,0 0 0-16,0 0 0 15,0 0-10-15,0 0 3 16,0 0-19-16,0 0 4 15,0 0-16-15,0 0 13 16,0 0-23-16,0 0 9 0,0 0-2 16,0 0 10-16,2 0-5 15,2 4-10-15,0 0-22 16,2-2-129-16</inkml:trace>
  <inkml:trace contextRef="#ctx0" brushRef="#br0" timeOffset="138211.47">20845 2376 838 0,'0'0'9'0,"0"0"-3"16,0 0-6-16,0 0 3 15,0 0-6-15,25-109 10 16,-1 84-7-16,5 0 3 16,-2 3-1-16,2-2 1 15,-7 2-5-15,-1 3 2 16,-4-4 0-16,-1 1-2 16,-3 4 6-16,-2-2-8 0,-4 2 9 15,-5 2-14-15,1 4 13 16,-3 4-7-16,0 4 3 15,0 2-2-15,0 2-4 16,0 0-30-16,0 18-8 16,0 12 32-16,0 6 6 15,-5 4 9-15,3 0-7 16,2 0 5-16,0 0-2 16,0-4 1-16,0 3 0 15,0-5-1-15,0-2 4 16,0-4-6-16,0-4 8 15,-2-6-8-15,-6-4 3 0,0-6-2 16,1-4 2 0,3 0 2-16,-3-2-2 0,-4 2 0 15,-6 0 5-15,-8-4-4 16,-4 2-2-16,-2-2 4 16,-1 0-4-16,1 0 4 15,7 0-3-15,3 0 2 16,13 0 2-16,3 0-6 15,3 0 5-15,2 0-6 16,0 0-1-16,23 0 1 16,19 0-1-16,14 0-2 15,6 6 6-15,0 2 0 16,-2 0 0-16,-5 2 3 16,-5-2-9-16,-10 0 13 15,-11-2-11-15,-9 0 8 0,-9 1-8 16,-4-2 1-16,-7 3-25 15,0 2-15-15,0 0-77 16,0-6-158-16</inkml:trace>
  <inkml:trace contextRef="#ctx0" brushRef="#br0" timeOffset="139472.97">22853 6778 754 0,'0'0'2'0,"0"0"0"15,0 0 2-15,-134 104-1 16,96-62 5-16,7 6 23 16,9 4-5-16,10 6-21 15,8 9-5-15,4 5 4 16,6 2-8-16,26 4-28 15,11-4 0-15,7-6-18 0,8-11-27 16,0-14-99-16,0-14-104 16</inkml:trace>
  <inkml:trace contextRef="#ctx0" brushRef="#br0" timeOffset="140229.16">25028 6681 709 0,'0'0'117'0,"0"0"-97"16,0 0-3-16,0 0-15 15,0 0-1-15,0 0 11 16,117 30-6-16,-74 8-1 16,-3 13 2-16,-7 3-11 15,-10 6 8-15,-13 0-8 16,-10-2 4-16,0 0 0 16,-8-2-1-16,-23-2 1 15,-9-1-2-15,-7-5 9 16,0-4-11-16,0-6 11 15,5-10-12-15,9-6 5 0,8-10-10 16,16-5-32-16,9-7-81 16,0-3-107-16</inkml:trace>
  <inkml:trace contextRef="#ctx0" brushRef="#br0" timeOffset="140673.34">25678 6824 644 0,'0'0'25'16,"0"0"-17"-16,0 0-1 15,0 0 33-15,0 0-11 16,0 0 4-16,49-119-10 16,-35 95-6-16,-4 2-4 15,2 6-10-15,-1 2 7 16,-7 8-7-16,1 0 13 15,-5 6-16-15,0 0 0 16,0 0 0-16,0 0-8 0,0 10-8 16,0 22 9-16,-9 12 6 15,0 10 2-15,0 0-5 16,2-1-32-16,5-7-17 16,2-8-8-16,0-10-70 15,0-12-124-15</inkml:trace>
  <inkml:trace contextRef="#ctx0" brushRef="#br0" timeOffset="142076.14">23499 8239 381 0,'0'0'133'0,"0"0"-62"15,0 0-12-15,0 0 11 16,0 0 0-16,0 0 14 16,0 0-52-16,6 0-1 15,-6 0-12-15,0-8 4 16,0 0-18-16,0-4-3 16,0-2 0-16,0 0-1 15,-10-2-2-15,-6-2 3 16,-4 0-6-16,0 2 6 15,-3-2-7-15,2 6 6 0,-6 0-2 16,-2 6-9-16,0 4 9 16,-2 2-4-16,-1 2-4 15,-3 18 6-15,1 6 6 16,1 6-8-16,2 2 7 16,6 4-5-16,7 1 4 15,7 1-2-15,9-3 0 16,2 2 1-16,0-7-3 15,25-6-10-15,8-8 3 16,5-8-12-16,2-6 16 16,-3-4-12-16,0 0 4 15,-2-6-3-15,-1-10 4 16,-3-4 9-16,-2-4 3 0,0 0-3 16,-8-1 8-1,-2 2-2-15,-6 0 11 0,-6 5 9 16,-5 5-17-16,0 4 2 15,-2 5 2-15,0 3-3 16,0 1-6-16,0 0-7 16,0 14 4-16,0 17-1 15,0 14 2-15,0 5 4 16,0 4-2-16,0-4 0 16,7-6-8-16,4-6-16 15,0-12-6-15,0-6 9 16,-2-8-25-16,0-7 1 15,2-5-60-15,0 0-143 16</inkml:trace>
  <inkml:trace contextRef="#ctx0" brushRef="#br0" timeOffset="142776.37">24056 8570 456 0,'0'0'146'0,"0"0"-116"16,0 0 5 0,0 0 15-16,0 0 13 0,0 0-17 15,-9 2-7-15,1 2-29 16,-4 4 1-16,-1 3-9 16,-1 2 2-16,1 5-4 15,4 1 0-15,4 0 0 16,5 3 2-16,0-1-5 15,5-3-2-15,15-4 2 16,5-4-12-16,1-2 9 16,1-7-16-16,-2-1 4 15,-1 0 2-15,-2 0 3 16,-4-11 11-16,0-10-1 16,-2-1-5-16,-8-1 16 15,-1-1-10-15,-7-1 5 0,0 3-5 16,0-2 6-16,-2 0 0 15,-15 4 2-15,-6 0-5 16,0 6-1-16,-3 8 1 16,4 4-4-16,-1 2-5 15,9 2-1-15,6 18-47 16,6 2-9-16,2 2-69 16,0-2-114-16</inkml:trace>
  <inkml:trace contextRef="#ctx0" brushRef="#br0" timeOffset="143119.13">24421 8546 119 0,'0'0'490'15,"0"0"-456"-15,0 0-34 16,0 0 12-16,0 0 5 16,29 104-14-16,-18-82 16 0,3-4-19 15,1 0 5-15,-1-5-3 16,-1-1-2-16,1-5 0 15,-3 2-5-15,0-1-2 16,-2-2-7-16,0 0-8 16,-1-4-56-16,1-2-42 15,3 0-100-15</inkml:trace>
  <inkml:trace contextRef="#ctx0" brushRef="#br0" timeOffset="143343.51">24706 8532 660 0,'0'0'27'16,"0"0"-5"-16,0 0 8 15,-156 82-8-15,108-43 6 16,5-3-6-16,12-4-22 15,14-2 0-15,9-8-30 16,8-8-77-16,0-12-220 16</inkml:trace>
  <inkml:trace contextRef="#ctx0" brushRef="#br0" timeOffset="144236.26">24787 8795 482 0,'0'0'132'0,"0"0"-80"16,0 0-7-16,0 0 6 0,0 0-7 15,0 0-12-15,0 0-31 16,9 0 5-16,11 0-1 16,5-10-8-16,-4-4 3 15,4-2-8-15,-3-4 6 16,1 0-5-16,-4-2 3 15,-2 4 3-15,-9 3-3 16,-1 4 8-16,-3 4-5 16,-4 3 2-16,0 2 14 15,0 1-15-15,0 1 7 16,0 0-7-16,0 0-7 16,0 10 4-16,-2 5 6 15,-5 10-9-15,5-2 9 0,2 4-9 16,0-4 4-16,0-2-14 15,0-3-29-15,2-4-16 16,9-6 2-16,1-4-78 16,-1-4 18-16,5 0-120 15</inkml:trace>
  <inkml:trace contextRef="#ctx0" brushRef="#br0" timeOffset="144445.28">25181 8365 671 0,'0'0'65'0,"0"0"-52"0,0 0-12 15,0 0-1-15,0 0-1 16,0 0-45-16,-2-15-99 15,11 15-100-15</inkml:trace>
  <inkml:trace contextRef="#ctx0" brushRef="#br0" timeOffset="156375.23">12493 630 295 0,'0'0'60'15,"0"0"-47"-15,0 0 19 16,0 0-2-16,0 0 26 16,0 0 28-16,0 0-9 15,-19-107-55-15,19 85 4 16,0 2-2-16,0 4-12 15,0 0 6-15,0 8 12 0,0 2 18 16,-2 0-28 0,0 6 9-16,2 0-26 0,-2 0-1 15,2 0-3-15,-2 0-4 16,2 0-2-16,-2 6-18 16,-3 12 4-16,-2 6 20 15,-4 6-6-15,2 4 8 16,-2 2-6-16,0 2-32 15,2 0 18-15,0 0 2 16,0 5-19-16,5-6 12 16,4 2-59-16,0-9 11 15,0-12-71-15,8-10-32 16</inkml:trace>
  <inkml:trace contextRef="#ctx0" brushRef="#br0" timeOffset="156911.54">12722 561 377 0,'0'0'24'0,"0"0"-24"0,0 0-3 16,0 0 3-16,0 0 41 16,0 0-2-16,-56 94-14 15,45-78-14-15,-3 3 4 16,5 1-13-16,-1 0-1 15,1 2 1-15,6-4-2 16,1 2 1-16,2-4 3 16,0-2-8-16,5-6-10 15,12-2 13-15,4-2 2 16,3-4-6-16,8 0 8 16,-1 0-6-16,0-4 3 0,0-8 0 15,-2-2 0 1,-7-2 3-16,-6 2-4 0,-8-4 3 15,-3 2 12-15,-5 2-8 16,0 0-2-16,0 0-1 16,-9 0-6-16,-2 6 3 15,-3-1-24-15,6 4 24 16,-1-2-27-16,-3 1-6 16,2 1-80-16,1-3 21 15</inkml:trace>
  <inkml:trace contextRef="#ctx0" brushRef="#br0" timeOffset="157297.46">12788 215 519 0,'0'0'16'0,"0"0"39"0,0 0-24 16,0 0-28-16,0 0-6 15,0 0 2-15,0-18-1 16,0 18-14-16,3 5 14 16,10 11 2-16,5 4 0 15,-2 0-1-15,6-4 3 16,2-6-4-16,3-6-23 16,4-1 4-16,5-3-23 15,2 0-19-15,-7 0-85 16</inkml:trace>
  <inkml:trace contextRef="#ctx0" brushRef="#br0" timeOffset="157843.2">13287 132 313 0,'0'0'219'0,"0"0"-169"0,0 0-50 16,0 0-9-16,0 0 5 15,0 0-3-15,-98 84 14 16,77-56 0-16,-2 4-4 16,5 2-5-16,7 5 2 15,3-1 0-15,5-6-1 16,3-2 2-16,0-4-5 16,5 0-15-16,16-4 6 15,8 0-1-15,10-12 12 16,3-2-8-16,4-8 4 15,2 0 5-15,-7 0 0 0,-2-4-4 16,-8-6 10-16,-7-2-10 16,-8 0 10-16,-7 4-7 15,-9 0 6-15,0 0 29 16,0 0-19-16,-7 2-10 16,-11 2-4-16,-6 4-6 15,-7 0-1-15,-8 6-15 16,2 18 15-16,1 0-4 15,7 2 10-15,11-2-20 16,16-2-102-16,2-4-50 16</inkml:trace>
  <inkml:trace contextRef="#ctx0" brushRef="#br0" timeOffset="158711.19">13388 944 472 0,'0'0'46'15,"0"0"-24"-15,0 0 11 16,0 0-18-16,0 0 41 15,47-120-27-15,-34 88-7 16,5 0-7-16,0-2-14 16,-1 3-1-16,-1 2 4 15,3-2-9-15,-4 1 13 16,-2 0-11-16,0 2 9 16,-2 2-11-16,-1 0 8 0,-1 6-4 15,-1 0 1 1,3 6 0-16,-4 6-2 0,-2 6 3 15,-5 2-6-15,0 0-14 16,0 0-17-16,0 6-13 16,0 16 41-16,0 8 4 15,0 4 4-15,0 2-1 16,0-4 2-16,0-8-5 16,0-2 12-16,0-8-15 15,0-3 14-15,0-3-11 16,4-2 8-16,7-2-2 15,-2 0-2-15,0 0 1 0,-3-2-2 16,3-2 7 0,1 0 1-16,-2 0-4 0,5-13 20 15,6-2-20-15,1-6 3 16,-1 1-3-16,2-6-3 16,-1 4 0-16,0 0 3 15,0 0-8-15,-5 2 12 16,-3 0-15-16,-4 6 17 15,-1 4-15-15,-3 10 6 16,2 0-3-16,-4 4-33 16,2 24 7-16,-4 10 21 15,0 12 8-15,0 6 3 16,-14 5 7-16,-3-5 13 16,3-4-23-16,5-8 4 15,9-14 0-15,0-6-5 0,0-6 1 16,27-12-46-16,6-6 3 15,3-2-103-15</inkml:trace>
  <inkml:trace contextRef="#ctx0" brushRef="#br0" timeOffset="160262.5">14184 192 469 0,'0'0'6'0,"0"0"-9"15,0 0 5-15,0 0-3 16,0 0 2-16,0 0 7 16,-116-102 13-16,91 92-19 15,0 0-4-15,-4-2 7 16,0 0-10-16,0 2 9 16,-2-2-8-16,-2 6 7 0,-1 0-4 15,1 4 1-15,-5 2 0 16,-5 0-2-16,-3 0 1 15,-3 0-7-15,-6 0-14 16,-1 0-1-16,-2 0 16 16,-4 0-3-16,-1 0-27 15,3 0-1-15,4 0 19 16,2 0 17-16,8 0 0 16,3 0-4-16,1 0 3 15,0 0-23-15,-3 0 4 16,1 2 9-16,-5 12-29 15,4 0 42-15,0-2 10 0,3-2 24 16,5-2-7 0,3-4-24-16,3 0-1 0,4 0 23 15,5 0-24-15,1 0 26 16,2 2-27-16,1 2 0 16,0 4 0-16,0 4 1 15,-4 4-2-15,-3 2 0 16,-3 6-3-16,-1 0 8 15,0 4-11-15,4-2 13 16,3 2-6-16,4-1 0 16,0-1 0-16,7-2 0 15,0-2 3-15,2-4-8 16,0 6 10-16,2 2-7 16,3 4 4-16,-3 3 4 15,5-4 11-15,-2 3-17 0,1-1 0 16,3 1 0-16,0-2-1 15,0 0 3-15,0-2-4 16,0-4 6-16,0 2-7 16,0 0 9-16,0-2 5 15,0 2 3-15,7-4 0 16,2 2 1-16,2-3 0 16,2-3-11-16,1-4 1 15,1-4-10-15,4 0 12 16,0-2-5-16,3-4-2 15,3-2 20-15,4-4-7 16,2-2-2-16,3 0 3 0,1 0-6 16,5 0 14-16,3-10-18 15,1-3 9-15,3 4-9 16,-2-1-3-16,2 0-1 16,-3 2 0-16,-2 0 3 15,-6 2 0-15,-8-1-3 16,-3 6 2-16,-7-2-4 15,0 2 4-15,-2-4-2 16,2 0 4-16,1-2 3 16,4 0-7-16,4-1 4 15,4-1-8-15,0-3 8 16,5 1-10-16,-1-2 15 16,5-3-18-16,1 2 15 15,-2-2-10-15,3-2 4 0,-3 2-2 16,1-2 2-16,-2-2 0 15,-1 2-2-15,2-4 6 16,-6 0-9-16,-2 0 11 16,-2 6-10-16,-7 4 8 15,-4 2-5-15,-3 4 1 16,-1 4 0-16,-3-3-3 16,1 4 8-16,1-3-11 15,3-2 12-15,3-1-13 16,6 3 12-16,4-3-8 15,2-4 4-15,2 1-1 0,3 1 0 16,-3-4 0-16,1 1-2 16,-1-2 9-16,-2 0-13 15,-4 0 11-15,-4 4-10 16,-5 2 8-16,-7 2-5 16,-7 2 4-16,2 2-2 15,0-2 4-15,0-2-3 16,3-8 2-16,-1-6 5 15,6-6-14-15,-3-2 12 16,3 0-12-16,-5-4 7 16,-1 2-1-16,1-2 0 15,-2-3-2-15,0 2 2 16,-5-2 0-16,-2 5-4 0,0 2 10 16,0-2-9-1,-4 4 4-15,-8 2-2 0,1 2 1 16,-2 4 0-16,4 0 0 15,0 2 2-15,-2 2-4 16,-1 4-2-16,2 2 1 16,-3 6-24-16,-1 2-5 15,-4 0-30-15,-2 0-27 16,-2 0-153-16</inkml:trace>
  <inkml:trace contextRef="#ctx0" brushRef="#br0" timeOffset="164400.34">24956 8037 247 0,'0'0'33'16,"0"0"-12"-16,0 0-1 15,0 0 9-15,0 0 31 16,0 0-33-16,0 0 17 15,-89-29-22-15,80 26 14 0,0-1-3 16,-1 2-25 0,-4-4-8-16,-5 2 0 0,-2 1-4 15,-6 2 3-15,-4-3 0 16,-5 0-7-16,-5-1 3 16,-1 0 10-16,1-4-4 15,0 1 11-15,5 1 9 16,-1-1-11-16,1 1-10 15,1 4 7-15,-4-1-4 16,1 0-6-16,-6 0 6 16,-5 1-6-16,-2 0 0 15,-5 0-1-15,0 2 1 16,-4 1-3-16,0 0 4 16,0 0 3-16,4 0-1 15,10-4 8-15,3-5 5 0,5 4-12 16,5-3 15-16,1 1-15 15,3 1 2-15,0 5-1 16,5-2 0-16,0 1 0 16,-3 2 5-16,-2 0-9 15,-10 0 5-15,-9 5-6 16,-4 9 3-16,2-1 0 16,7-3 0-16,1 0 2 15,2 1 1-15,-1 0-1 16,6 0 15-16,6-4-17 15,6 0 20-15,6 1-18 16,3 2 5-16,1 5-7 0,0 10 0 16,-1 11 0-16,4 6 1 15,-4 8-6-15,3 0 10 16,0 0-8-16,1-1 8 16,4-1-8-16,-1-2 6 15,3-6-5-15,0 0 2 16,-1-4 0-16,0-4-1 15,1 0 4-15,-5 2-8 16,-2 2 12-16,-2 4-11 16,-3 5 7-16,3 3-6 15,4 2 6-15,7 4-4 16,2 0 1-16,0-2 0 16,17 1-2-16,12-10 6 0,9 0-8 15,9-7 9-15,7-6-8 16,-2-2 6-16,6-4-4 15,1-2 1-15,-1-4 0 16,0 0 0-16,0 0 3 16,0-4-6-16,2-2 9 15,0-2-6-15,2-2 0 16,1-1 5-16,-1-3-5 16,5-3 0-16,4 1 0 15,-2-2-1-15,3 2-2 16,-6-2-3-16,-1 0 4 15,-5 0 3-15,-4 0-8 0,2 0 9 16,-2-2-2 0,-1-5 0-16,1-2 0 0,0 1-2 15,-7 0 2-15,-1 0-5 16,0-2 10-16,-4-4-10 16,1 0 10-16,-1-2-9 15,-2-2 4-15,1 2 0 16,-5 0 0-16,-5 2 1 15,0-2-3-15,-2 0 7 16,-4-4-7-16,2-2 6 16,-2-5-6-16,0-2 6 15,2-7-4-15,-3-3 9 16,-1-1 6-16,-1 2 0 16,-3-2-12-16,-2 2 0 15,4-2 4-15,-5 4-7 0,-1 0 0 16,-1 4 0-16,-5 0 4 15,-2-3-4-15,0 1 0 16,2 0 1-16,-4-2-2 16,2 2 5-16,-4 2-10 15,-3-4 9-15,0 3-5 16,-2 2 4-16,0 1-2 16,0-3 2-16,-18 1-2 15,-9 0 9-15,-7-2-7 16,-3 0 5-16,-5-4-6 15,-5 0 15-15,-2-2-12 16,-2-2 1-16,3 0-4 0,4 2-1 16,9 1 0-16,6 7-4 15,6 2 2-15,8 4-44 16,-1 6 7-16,5 10-45 16,-5 10-112-16</inkml:trace>
  <inkml:trace contextRef="#ctx0" brushRef="#br0" timeOffset="165819.07">23825 9330 311 0,'0'0'182'16,"0"0"-123"-16,0 0-41 0,0 0 33 15,0 0-23 1,0 0 16-16,0-22-19 0,0 20-7 15,0 2-18-15,0 0-2 16,0 0 2-16,0 0 0 16,0 0-2-16,0 0 8 15,0-2 9-15,0 0-6 16,0-2 32-16,0-4-24 16,-8 0-4-16,0-4 0 15,-5 2 1-15,-6-2-8 16,-3-2-4-16,-2 0-4 15,-5 0 7-15,2 0-3 0,-2 6-1 16,-2 4-2 0,2 4-2-16,-4 0 3 0,1 0 3 15,1 14 1-15,4 8-8 16,3 6 8-16,-1 8-11 16,6 2 11-16,0 0-9 15,11-2 6-15,3-6-2 16,5-2 1-16,0-3-4 15,0-7 1-15,18-4-15 16,2-8 13-16,5-4-15 16,2-2 13-16,4 0-4 15,-3-12 6-15,1-6 6 16,2-9-1-16,-2 1 0 16,0 0 1-16,-2 2-5 15,-4 2 11-15,-11 4-15 0,-2 4 16 16,-3 4-11-16,-7 2 3 15,0 4 0-15,0 2 4 16,0 2 20-16,0 0-24 16,0 0 2-16,0 22-6 15,0 10 8-15,0 13-7 16,0 2 6-16,0 4-4 16,15-5 1-16,9-4-15 15,10-8-19-15,5-8-37 16,7-14-71-16,-2-12-165 15</inkml:trace>
  <inkml:trace contextRef="#ctx0" brushRef="#br0" timeOffset="166755.07">24281 9681 489 0,'0'0'157'0,"0"0"-123"16,0 0 16-16,0 0-8 15,0 0 4-15,0 0-7 16,-67-40-25-16,50 38-1 15,-4 2-8-15,-1 0-1 0,4 0 4 16,-6 4-10 0,-1 16 2-16,0 2 0 0,2 4 0 15,2 2 0-15,3 0-5 16,5 1 10-16,7-6-12 16,-2 1 12-16,8-6-11 15,0-1 7-15,0-5-2 16,16-8-4-16,7-4 5 15,4 0-2-15,1 0 7 16,6-8-10-16,-6-9 13 16,1-1-14-16,0-1 12 15,-4 1-10-15,-5 1 5 16,-5 1-1-16,-3 2 0 16,-1 4 0-16,-5 2-3 15,-1 2 8-15,0 2-10 0,-5 0 11 16,0 0-8-16,0 4 4 15,0 0-4-15,0 0 2 16,0 0-1-16,0 0-5 16,0 0-7-16,0 18 5 15,0 7 5-15,0 2-1 16,0 0 8-16,0-1-6 16,0-6 4-16,2-4-2 15,9-6 0-15,0-4-8 16,0-2 7-16,0-4-15 15,3 0 13-15,-1-2-1 16,2-16-2-16,1 0 10 0,-1-3-4 16,-1-1 4-16,-1 3 0 15,-1 1 3-15,-6 5-3 16,-1 5 4-16,-1 8-5 16,-4 0-6-16,0 0 8 15,2 3-10-15,3 15 10 16,0 1 0-16,1 3-2 15,1-4-2-15,1-1-2 16,2-3-7-16,3-6-7 16,5-4-30-16,2-4-22 15,2 0-64-15,-4 0-137 16</inkml:trace>
  <inkml:trace contextRef="#ctx0" brushRef="#br0" timeOffset="167048.57">24689 9581 522 0,'0'0'138'0,"0"0"-108"15,0 0-28-15,0 0 15 0,0 0-8 16,0 0 30 0,49 0-25-16,-29 2 6 0,2 0-19 15,-4 0-1-15,4 0-7 16,-3-2-22-16,-4 0-1 16,-2 0-27-16,-4 0-52 15,-2 0-31-15,-7 0-80 16</inkml:trace>
  <inkml:trace contextRef="#ctx0" brushRef="#br0" timeOffset="167304.47">24891 9489 391 0,'0'0'156'0,"0"0"-86"16,0 0-36-16,0 0-4 16,0 0 8-16,-131 100 4 15,113-72-20-15,5 0-16 16,9-2 0-16,4-6-12 16,0-4-33-16,2-6-34 15,20-10-108-15,2 0-315 16</inkml:trace>
  <inkml:trace contextRef="#ctx0" brushRef="#br0" timeOffset="167811.34">25097 9553 473 0,'0'0'135'0,"0"0"-72"16,0 0-19-16,0 0-1 0,0 0 10 15,0 0-50-15,66-16 7 16,-55 16-5-16,-1 0 0 15,-4 0-5-15,-2 6 4 16,-4 0-3-16,0 0 2 16,0 8 12-16,0 2 0 15,-6 6-3-15,-14 4-4 16,-5 0-10-16,1 2 8 16,2 0-10-16,1-4 4 15,8-3-1-15,9-6-2 16,4-5-14-16,0 1 14 15,4-4-19-15,19 1 16 0,3-5-9 16,3-3 15 0,0 0-12-16,-2 0 10 0,-3 0-3 15,-9 0 5-15,-1-3-3 16,-9 2 6-16,-5 1-8 16,0 0 4-16,0 0-6 15,0 0-32-15,0 0-15 16,0 0-46-16,0-4-179 15</inkml:trace>
  <inkml:trace contextRef="#ctx0" brushRef="#br0" timeOffset="170807.68">25687 9880 377 0,'0'0'162'0,"0"0"-70"15,0 0-43-15,0 0-20 16,0 0 12-16,0 0-26 16,0 2 12-16,11-1-16 15,13 3 16-15,10 5-19 16,11-4 0-16,-1 2-7 15,5-1 4-15,0-1-10 0,-4 4 13 16,1-5-15-16,-1-2 12 16,-7-2-10-16,-3 0 9 15,-3 0-5-15,-8 0 1 16,-5 0-3-16,-7 0-2 16,-7 0-24-16,-5 0 4 15,0 0-39-15,0 0-19 16,-9 0-129-16</inkml:trace>
  <inkml:trace contextRef="#ctx0" brushRef="#br0" timeOffset="171338.36">25724 9701 496 0,'0'0'161'0,"0"0"-139"16,0 0-1-16,0 0 0 15,0 0 3-15,0 0-16 16,63 0-8-16,-20 6 1 16,-3 10 5-16,2 3-12 15,1-1 13-15,-6-3-12 16,1-1 7-16,-5-2-4 16,-6-6 3-16,0-2-1 0,-2 0 0 15,-6-1 1-15,-3-2-3 16,-3-1-9-16,-6 0-10 15,0 0-36-15,-5 0-82 16,-2-4-372-16</inkml:trace>
  <inkml:trace contextRef="#ctx0" brushRef="#br0" timeOffset="172809.47">26701 9896 541 0,'0'0'102'16,"0"0"-68"-16,0 0-29 16,0 0 27-16,0 0-12 15,0 0 10-15,-9-22-22 16,9 13-2-16,0 4-6 15,4-1-3-15,3 3 0 0,-5-1 6 16,2 0-6-16,1 1 7 16,0-5-4-16,-1 1 2 15,-2-3 22-15,1 1 1 16,1-4-13-16,0 1-1 16,5 0-8-16,3-1 3 15,-2 0-5-15,2 3 3 16,-1 4 0-16,-2 4-4 15,-5 2 0-15,3 0-5 16,-2 0 3-16,-1 10-6 16,-2 18 8-16,-2 6 3 15,0 1 13-15,0-3-15 16,0-2 1-16,0-10 2 0,0-4-5 16,0-8 1-1,7-6 0-15,9-2-4 0,5 0 9 16,6-8-12-16,2-16 14 15,2-4-16-15,-4 2 18 16,-6 0-16-16,-4 5 8 16,-3 3-2-16,-6 7 2 15,-3 4-1-15,-1 5 0 16,-4 2-3-16,4 0 2 16,2 0-14-16,0 10 11 15,5 4 1-15,3 4 3 16,1-1 0-16,5-2-16 15,0 0-18-15,-2-4-1 16,-3-2 2-16,-3-5-2 0,-6-4 19 16,-1 0 1-16,-5 0 15 15,0 0 2-15,0-10 11 16,0-8-3-16,-3 0 11 16,-7 0 3-16,-4-3-7 15,1-1 13-15,-3-4 2 16,1 0-1-16,4-2-15 15,1-2 3-15,6 0-14 16,4 0-4-16,0-2-1 16,6 0 0-16,15 4-4 15,3 1 5-15,3 4-7 16,2 4 1-16,-1 7 1 16,-5 5-22-16,-3 7-42 0,-7 0-18 15,-1 0-46 1,-8 3-118-16</inkml:trace>
  <inkml:trace contextRef="#ctx0" brushRef="#br0" timeOffset="173070.24">27788 9340 722 0,'0'0'92'0,"0"0"-92"0,0 0-4 15,-40 104 4-15,15-49 28 16,6 3-10-16,5 2-11 16,10-4-2-16,4-4-10 15,0-3-24-15,4-9-33 16,4-11-37-16,-2-8-74 15,-6-9-282-15</inkml:trace>
  <inkml:trace contextRef="#ctx0" brushRef="#br0" timeOffset="173978.34">27532 9783 611 0,'0'0'108'0,"0"0"-56"15,0 0-20-15,0 0 1 16,0 0-8-16,0 0-16 15,54 0-9-15,-10-4 0 16,1 0-2-16,-5 0 5 0,-7 2-9 16,-2-2-5-16,-4-1 7 15,-7-2-6-15,-2-1 7 16,-8 0 2-16,-2 2 1 16,-6 0 1-16,-2-2 1 15,0 0 21-15,-2 2-12 16,-12-2 0-16,-1 2-4 15,-1 4-6-15,1 2 0 16,-1 0-2-16,0 0 1 16,0 8 0-16,3 8-4 15,2 6 2-15,2 2-6 16,7-3 3-16,2 1 3 16,0-4-14-16,0-3 7 0,2-2-2 15,9-5-4-15,3-4 11 16,-1-2-6-16,3-2 6 15,-3 0 8-15,5 0-8 16,-3 0 10-16,3-4-10 16,3-6 5-16,-2-3-1 15,1 1 0-15,3-2 1 16,-4 4-4-16,2 0 10 16,-3 2-15-16,-5 4 16 15,-4 0-14-15,-5 4 11 16,1 0-9-16,-3 0 4 15,1 0 0-15,1 0 4 0,-2 3-1 16,0 10 15 0,3 1-15-16,-1 4 9 0,0-4-10 15,-2 3-2-15,4-3 4 16,0-4-4-16,1-1 0 16,-3-5-4-16,0-1 3 15,0-1 2-15,2-2-8 16,0 0 9-16,5 0-7 15,5-2 6-15,1-10-3 16,6-1 2-16,4-5-1 16,-3 4-1-16,0 0-4 15,-1 6 6-15,-7 3-1 16,-5 2-6-16,-7 3 6 16,-2 0 0-16,-2 0 0 15,0 11 1-15,0 8 18 0,0 4-1 16,0-3-12-16,0 0 0 15,0-4-10-15,2 0-27 16,14-6-31-16,5-4-56 16,2-6-183-16</inkml:trace>
  <inkml:trace contextRef="#ctx0" brushRef="#br0" timeOffset="174270.17">28699 9998 614 0,'0'0'108'16,"0"0"-73"-16,0 0-34 15,0 0 14-15,0 0 7 16,0 0-9-16,47 20-11 16,-29-14-2-16,4-2-13 15,-2-2-36-15,-2 0 7 16,-1-2-42-16,-3 0-69 16,-5 0-175-16</inkml:trace>
  <inkml:trace contextRef="#ctx0" brushRef="#br0" timeOffset="174494.62">28751 9869 627 0,'0'0'69'0,"0"0"-68"15,0 0 1-15,0 0-2 0,0 0 5 16,0 0-5 0,140 0 0-16,-107 0-15 0,-6-8-166 15</inkml:trace>
  <inkml:trace contextRef="#ctx0" brushRef="#br0" timeOffset="175171.18">29762 9774 808 0,'0'0'64'15,"0"0"-64"-15,0 0-1 16,0 0 1-16,0 0 13 16,-103 140-6-16,81-92 1 15,7 6-8-15,-1 4-1 16,7-4 1-16,7-11-39 16,2-10-25-16,0-8-16 15,0-14-18-15,0-7-191 16</inkml:trace>
  <inkml:trace contextRef="#ctx0" brushRef="#br0" timeOffset="175596.56">29931 9986 631 0,'0'0'113'0,"0"0"-88"16,0 0 2-16,0 0 15 15,0 0 0-15,0 0-31 16,-60 38 5-16,33-4-15 0,3 2 0 16,9 5 2-1,5-5-6-15,8-7 2 0,2 0-1 16,0-7 1-16,16-4-13 15,9-4 12-15,-4-10-12 16,6-4 13-16,0 0 2 16,0-2 1-16,-2-18 0 15,-1-5-2-15,-7-3 1 16,-3 1-1-16,-7-4 2 16,-5 1 5-16,-2 2-12 15,0 4 7-15,-4 4-4 16,-15 6-2-16,2 2-2 15,-1 4-30-15,3-2-42 16,-1 4-36-16,3-4-93 0</inkml:trace>
  <inkml:trace contextRef="#ctx0" brushRef="#br0" timeOffset="175906.31">29996 9599 645 0,'0'0'87'0,"0"0"-87"16,0 0-20-16,0 0 16 15,0 0 3-15,0 0 1 16,136 44-1-16,-91-40-8 16,-3 0-134-16,-5-4-226 15</inkml:trace>
  <inkml:trace contextRef="#ctx0" brushRef="#br0" timeOffset="176327.17">30680 9579 738 0,'0'0'78'0,"0"0"-43"15,0 0-17-15,0 0 7 16,0 0-16-16,0 0 8 16,-96 46-9-16,61-10-6 15,3 6-2-15,8 2 0 16,11 1-5-16,8-8 9 16,5-1-9-16,0-5-16 15,3-8 10-15,14-6-4 0,1-11 3 16,-1-2 4-16,2-4 7 15,-1 0-5-15,-3 0 12 16,-4-6 2-16,1-6-2 16,-6-4 15-16,-4-2-19 15,-2 4 6-15,0-1-2 16,0 6 7-16,-20 4-13 16,-4 5-3-16,-9 0 2 15,-6 13-3-15,4 15 0 16,1 6-15-16,7 10-14 15,12 0-70-15,11-6-82 16</inkml:trace>
  <inkml:trace contextRef="#ctx0" brushRef="#br0" timeOffset="177187.37">30555 10439 716 0,'0'0'100'0,"0"0"-81"15,0 0 10-15,98-118 12 0,-65 80-13 16,2-2-2 0,-4 0-23-16,0-3 1 0,0 3 0 15,0 0-5-15,-3 2 5 16,-1 2-4-16,-4 8 0 16,-7 6 2-16,-5 10-5 15,-5 6 6-15,-4 6-6 16,-2 0-1-16,0 0 3 15,0 0-7-15,0 8 6 16,-15 16-3-16,-5 8 5 16,-3 4 1-16,4 4-1 15,-2-1 0-15,6-2 4 16,1-5-8-16,1-7 12 16,6-5-16-16,3-7 12 15,2-6-9-15,2-4-1 0,0-3 3 16,0 0 3-16,0 0 0 15,4 0-3-15,16-1 6 16,7-17-9-16,2-2 8 16,7-9-4-16,3-7-9 15,4-4 1-15,8-2-5 16,-2 4 4-16,-4 6 10 16,-7 12-6-16,-16 8 3 15,-8 8 5-15,-10 4-7 16,-4 2 10-16,0 28-4 15,-2 20 13-15,-25 18 12 16,-6 14-2-16,-7 7-20 0,5-3 4 16,7-4-4-16,6-5-6 15,6-12-4-15,5-10 6 16,5-13-7-16,1-14 5 16,5-12-14-16,0-6-3 15,0-8 1-15,0-2-46 16,5 0-33-16,16-22-118 15</inkml:trace>
  <inkml:trace contextRef="#ctx0" brushRef="#br0" timeOffset="179267.61">31993 9872 548 0,'0'0'84'0,"0"0"-82"15,0 0 9-15,0 0 8 16,0 0 31-16,0 0-27 16,-38-72 21-16,22 57-25 15,3-5-8-15,-3 4-11 16,1-2 9-16,-1-2 5 16,-5-2-11-16,-5 0-1 15,-3-4 4-15,-6-2-11 16,-6 0 10-16,-3-4-5 15,-10 2 0-15,3-4 1 16,-4-2-1-16,-3 0 0 0,-3 1 8 16,-1-1-7-16,4 6 18 15,2 0-5-15,7 4 13 16,2 0-23-16,0 0 4 16,5 2-8-16,-2 2 4 15,1-2-4-15,1 1 1 16,-3 4-1-16,-1-3 7 15,-4-1-14-15,-6 1 7 16,2-1 0-16,-4 0-3 16,-3 1 2-16,3 2 1 15,-2 2 0-15,-2-2-7 16,-7 4-18-16,-5 0 12 16,1 4 13-16,2 4-3 0,3 2 7 15,1 4-8 1,1 2 4-16,-3 0-1 0,0 0-1 15,-5 0-9-15,-4 0 9 16,-2 6-6-16,-7 4-1 16,-7 0-14-16,-2 4 18 15,1-2-5-15,6 0 6 16,1 0 4-16,5 0 0 16,-2 0-7-16,2 2 13 15,0 2-9-15,6-1 6 16,-2 0-3-16,6-3 0 15,2 2 0-15,1 0 0 0,1 3 0 16,-2-2 0 0,7 2 2-16,-1-1-5 0,3 0 6 15,6 2-5-15,5 0 4 16,-3 2-4-16,5 0 2 16,-2 0 0-16,-5 2 0 15,1-2 1-15,3 0-2 16,-3 0 6-16,3 0-10 15,4 0 10-15,-2-2-5 16,4 3 0-16,3-6 0 16,1 3-1-16,0-1 2 15,1 2-2-15,4-1 4 16,1 3-6-16,7-2 7 16,2 2 3-16,2-1-7 15,8 2 1-15,-3-2-1 0,3 4 0 16,3 0 0-16,-5 2 0 15,6 2 6-15,-2-2-5 16,1 0 10-16,1 0-7 16,0 0 10-16,4 1-14 15,0-1 7-15,5 4-7 16,4 4 2-16,0 4-4 16,0 10 7-16,0 2-8 15,4 4 6-15,7 2-2 16,5-4 2-16,1 3 2 15,4-5-4-15,4-6 1 16,6-2-1-16,2-2 1 0,7-2-4 16,6 0 5-16,10-4-6 15,4-1 6-15,7-4-6 16,5-2 6-16,1-7-4 16,12-2 1-16,4-2 0 15,5-2-1-15,1 0 2 16,-1 0-2-16,-1-2 0 15,3 0-3-15,0 2 0 16,0 2 2-16,-1-2-3 16,4 0 4-16,1-4-5 15,2-2 6-15,0-2-5 16,2 0 8-16,-11-4-7 16,-4 0 8-16,-2 0-6 0,2-2 7 15,5 2-10-15,8 0 4 16,1-2 1-16,-6 2 0 15,2 4 3-15,-11 0-7 16,2 2 8-16,-3 0-8 16,0 1 8-16,2-2-6 15,2-1 6-15,3 0-4 16,-3-2 0-16,-6-1 1 16,-3-3-4-16,-6 0 6 15,-7 0-6-15,-6 0 7 16,-5-7 5-16,-5-5-1 15,-4-4 0-15,0 0 0 0,0 0-5 16,2-2-3-16,3-2 3 16,2-4-9-16,1 0 12 15,-3-6-12-15,-3 0 12 16,-7-4-9-16,-1 0 7 16,-3 1 0-16,-4 1 1 15,-1 0 0-15,1 0 4 16,-2 0-5-16,-1-4-1 15,-2 0 1-15,1 0 1 16,1-4-2-16,0-2-5 16,1 0 2-16,-3-2 0 15,-2 4-1-15,-2-1 4 16,-3 3-6-16,-2 0 9 0,-2 0-4 16,-1 2 3-1,0-4 14-15,-1 2-17 0,-1-2 8 16,-3 0-3-16,-5 0 0 15,-5-3 2-15,-4 3-7 16,0 4-4-16,0 2-10 16,-2 4-9-16,-20 4-27 15,-12 6-19-15,-10 4-51 16,-10 6-23-16,-8 4-167 16</inkml:trace>
  <inkml:trace contextRef="#ctx0" brushRef="#br0" timeOffset="180617.37">25152 8440 313 0,'0'0'236'16,"0"0"-157"-16,0 0-78 15,0 0-1-15,0 0 10 16,0 0-8-16,161 24 10 15,-108-24-5-15,-6 0 4 16,-4 0-11-16,-10 0 0 16,-2 0-39-16,-7-2-106 15,-6-6-110-15</inkml:trace>
  <inkml:trace contextRef="#ctx0" brushRef="#br0" timeOffset="180930.15">25896 8265 639 0,'0'0'86'16,"0"0"-85"-16,0 0-1 15,0 0 0-15,0 0-4 16,-62 105 9-16,46-74-3 16,10 2-2-16,3-3-2 15,3-6-35-15,0-4-102 16,3-12-146-16</inkml:trace>
  <inkml:trace contextRef="#ctx0" brushRef="#br0" timeOffset="181319.37">26110 8289 579 0,'0'0'86'16,"0"0"-82"-16,0 0 12 15,0 0-1-15,0 0 18 16,-103 121-6-16,97-87-23 16,4-2-4-16,2 0 4 15,0-6-10-15,22-10-18 16,5-10-4-16,0-6 4 15,-3 0 13-15,-2 0 3 0,-1-12 8 16,-4-6 0 0,-1-6 3-16,-7 4 14 0,-3-2-8 15,-4-2 7-15,-2 4-12 16,0 0 10-16,0 2-14 16,-4 1 14-16,-9 3-6 15,2 5-8-15,-3-1-26 16,3 0-44-16,5-1-132 15</inkml:trace>
  <inkml:trace contextRef="#ctx0" brushRef="#br0" timeOffset="181546.4">26099 8029 680 0,'0'0'60'0,"0"0"-36"15,0 0-24-15,0 0-14 16,0 0 11-16,122 0-4 16,-64 0-22-16,0 0-25 15,0 0-117-15,-4-8-280 16</inkml:trace>
  <inkml:trace contextRef="#ctx0" brushRef="#br0" timeOffset="181853.08">26651 7922 601 0,'0'0'55'0,"0"0"-55"15,0 0 7-15,0 0 17 16,0 0 16-16,-122 113-20 15,107-71-10-15,4 2-2 16,11-6-16-16,0-6 5 16,0-8-35-16,8-8 2 15,8-9 11-15,-3-3 7 16,0-4 18-16,-4 0 7 16,-4 0 4-16,0 0 24 0,-5-3-17 15,0-5 20-15,0 0-7 16,-10 2-25-16,-12 6-6 15,-9 0-37-15,-4 10-7 16,-4 19-29-16,6-2-103 16</inkml:trace>
  <inkml:trace contextRef="#ctx0" brushRef="#br0" timeOffset="182771.2">26618 8682 703 0,'0'0'88'0,"0"0"-75"16,0 0-5-16,0 0 15 16,0 0-4-16,-7-102-17 15,21 74 1-15,6-4-3 16,0 0 0-16,0 0 4 15,0-2-8-15,-2-2 8 16,-1 6-6-16,0 3 4 16,-4 5-4-16,-4 11 2 15,-2 4 0-15,-5 7-2 16,-2 0-4-16,0 3-10 16,0 20-24-16,-9 9 40 0,-9 9-3 15,0-1 1-15,7-4 2 16,4-10 0-16,5-4-3 15,2-6-10-15,0-6-1 16,0-6-2-16,13-4 6 16,3 0-1-16,4-2 8 15,0-12 4-15,5-8-5 16,-4-2 2-16,2-2-4 16,-1 0 6-16,-1 2-2 15,-4 3-3-15,-3 8 10 16,-7 4-7-16,-3 9 4 15,-2 0-1-15,0 0 3 0,0 13-1 16,0 13 13-16,-2 2-9 16,0 4-1-16,0 0-6 15,-4-6-34-15,-16-8-82 16,-6-16-471-16</inkml:trace>
  <inkml:trace contextRef="#ctx0" brushRef="#br0" timeOffset="185758.63">12971 10010 715 0,'0'0'53'16,"0"0"-52"-16,0 0-1 0,-125 58 0 15,92-22 0 1,4 6 8-16,6 5-4 0,11 4 4 15,5 4-4-15,7-7-2 16,0-6-1-16,19-12-2 16,11-8-13-16,8-10 0 15,8-8-1-15,6-4 7 16,1-6-3-16,-2-22 1 16,-6-6 10-16,-13-4-2 15,-11-6-4-15,-9-6 12 16,-12-4-11-16,0 1 7 15,0 5-3-15,-23 6 2 0,-6 12-1 16,-4 8 0 0,2 10-15-16,2 8-10 0,6 4-23 15,8 0-3-15,6 14-83 16,4 6-105-16</inkml:trace>
  <inkml:trace contextRef="#ctx0" brushRef="#br0" timeOffset="185962.42">13482 10611 655 0,'0'0'1'0,"0"0"-1"16,-31 147 0-16,24-101-6 15,2-6-5-15,5-12-90 16,0-14-61-16</inkml:trace>
  <inkml:trace contextRef="#ctx0" brushRef="#br0" timeOffset="186558.54">13686 10004 688 0,'0'0'113'0,"0"0"-63"15,0 0-50-15,0 0 1 16,0 0-5-16,0 0 2 16,116-66 0-16,-71 58 2 15,-1 6-2-15,-4 2 0 16,-13 0-4-16,-6 18-2 16,-15 6-16-16,-6 2 23 0,0 8 1 15,-15 0 29-15,-10 2-4 16,-4-4-10-16,2-4 5 15,3-10-13-15,6-3 3 16,7-9-10-16,4-5 1 16,7-1-1-16,0 0-6 15,0 0-34-15,25 0-8 16,4 0 25-16,4 0-10 16,-2 4-1-16,-6 23-35 15,-6 3 37-15,-9 0-30 16,-6 4 59-16,-4-4 3 15,0 2 66-15,-14-4-10 0,-7 0-4 16,-6 0 20 0,-4-6-17-16,-2-2-17 0,-1-5-27 15,5-8 1-15,4-3-8 16,5-4-8-16,9 0-11 16,7-2-17-16,4-22-79 15,4-8-23-15,23-6-100 16</inkml:trace>
  <inkml:trace contextRef="#ctx0" brushRef="#br0" timeOffset="187025.29">14179 9964 634 0,'0'0'99'0,"0"0"-76"16,0 0-1-16,0 0-17 16,0 0 22-16,0 0 8 15,0 114-10-15,5-75-25 16,10-2 0-16,5-5-1 16,4-6 0-16,3-7-1 15,2-11-19-15,0-8 11 16,0 0-14-16,0-8 21 15,-4-16-1-15,-3-5 1 16,0-3 3-16,-2-4 0 0,-2 2 0 16,-5 0 2-16,-6 6 5 15,-3 10 17-15,-4 10 7 16,0 4-23-16,0 4 8 16,0 0-16-16,0 16 1 15,-4 20-1-15,-9 12 4 16,-1 10 2-16,5 0-1 15,3-1-9-15,6-5 9 16,0-6-10-16,0-8 2 16,0-8-22-16,2 0-1 15,2-6-32-15,-1-2-16 16,-3-2-35-16,0-4-203 16</inkml:trace>
  <inkml:trace contextRef="#ctx0" brushRef="#br0" timeOffset="188577.49">11344 12128 765 0,'0'0'0'16,"0"0"-19"-16,0 0-84 16,0 0 97-16,125 16 5 15,-71-16 2-15,2 0 27 16,2-11-11-16,4-3 0 16,-4 5-16-16,-5 0 3 0,-8 8-4 15,-16 1-17 1,-8 0-4-16,-15 0-15 0,-6 1-94 15,0 6-26-15</inkml:trace>
  <inkml:trace contextRef="#ctx0" brushRef="#br0" timeOffset="188889.28">11315 11857 753 0,'0'0'84'0,"0"0"-84"16,0 0-31-16,0 0 26 15,0 0-3-15,0 0 6 16,108-54 4-16,-81 45-3 16,2 4 1-16,-2 3-4 15,-4 2-7-15,-4 0-47 16,-4 0-3-16,-6 0-111 16</inkml:trace>
  <inkml:trace contextRef="#ctx0" brushRef="#br0" timeOffset="189445.29">11354 11682 695 0,'0'0'84'0,"0"0"-74"15,0 0-10-15,0 0-17 16,0 0 12-16,0 0 3 16,69-58 2-16,-34 34 18 15,1 2-5-15,-9 10-12 16,-3 6 5-16,-6 6-12 16,0 0 4-16,2 0-1 0,0 10 4 15,9 6-1 1,6 2 8-16,8-2-7 0,8-4 1 15,7-6 2-15,-2-4-2 16,2-2-2-16,-7 0 0 16,-7-2-18-16,-6-12 15 15,-7-4 2-15,-6-6 1 16,-5-4 0-16,-2-6 3 16,-2-4-6-16,-3-2 2 15,-4-2-8-15,-4 6-52 16,-3 4-26-16,-2 7-237 15</inkml:trace>
  <inkml:trace contextRef="#ctx0" brushRef="#br0" timeOffset="190229.46">14230 11678 819 0,'0'0'56'0,"0"0"-25"15,0 0-26-15,0 0-10 16,-127 51 10-16,116-22-4 16,6 10 4-16,5 5-10 0,0 0 6 15,31-8-2 1,12-6-6-16,8-12-9 0,9-12 8 15,2-6-2-15,4 0 5 16,-9-22-7-16,-3-10 10 16,-14-6 0-16,-11 0 0 15,-16-2 4-15,-13 2-1 16,0 4 20-16,-4 1-18 16,-23 5 10-16,-6 6-9 15,-8 4-8-15,-3 4 5 16,0 6-2-16,-1 8-16 15,5 0-18-15,5 0-8 0,10 18-32 16,11 2-32 0,10-1-154-16</inkml:trace>
  <inkml:trace contextRef="#ctx0" brushRef="#br0" timeOffset="190487.2">14791 12204 765 0,'0'0'73'0,"0"0"-73"15,-64 130-5-15,53-94-2 16,7-10 2-16,4-8-44 16,0-16-54-16,2-2-286 15</inkml:trace>
  <inkml:trace contextRef="#ctx0" brushRef="#br0" timeOffset="190890.55">15306 11255 831 0,'0'0'72'0,"0"0"-69"15,-58 109 4-15,43-55-11 16,3 2 8-16,8-4-6 16,4 2 3-16,0 1-2 15,0-4-32-15,14 2-59 16,1-12-86-16,6-12-212 16</inkml:trace>
  <inkml:trace contextRef="#ctx0" brushRef="#br0" timeOffset="191146.44">15601 11502 256 0,'0'0'83'16,"0"0"-73"-16,0 0-10 16,0 0-53-16</inkml:trace>
  <inkml:trace contextRef="#ctx0" brushRef="#br0" timeOffset="191847.46">15714 11350 617 0,'0'0'95'16,"0"0"-84"-16,0 0 10 15,0 0 21-15,0 0 10 16,0 0-42-16,0-7-5 16,0 7-4-16,-4 0-2 0,-5 3 0 15,0 15 1-15,-5 4 3 16,-1 4-2-16,1 4 14 15,-3 0-12-15,1 4 5 16,5 4-4-16,2 8-7 16,6 10 9-16,3 6-11 15,0 3 5-15,12-5-1 16,15-6 0-16,-1-10-36 16,3-14-4-16,4-14 26 15,-2-16 6-15,6 0-25 16,1-16 18-16,-3-16 9 15,-2-6 7-15,-8 0 1 0,-4 0 0 16,-11-1 10 0,-3 10-7-16,-5 3 29 0,-2 8 7 15,0 8 0-15,0 6-11 16,-11 4-5-16,-7 0-24 16,-4 14 4-16,-2 19-9 15,-5 7 7-15,4 7-8 16,2-3 6-16,10-4-17 15,9-6-74-15,4-12-49 16,0-10-432-16</inkml:trace>
  <inkml:trace contextRef="#ctx0" brushRef="#br0" timeOffset="192365.58">16503 11426 818 0,'0'0'103'0,"0"0"-100"15,0 0-2-15,0 0-1 16,-20 140 26-16,11-78-24 15,7 0 6-15,2-1-2 16,0-11-5-16,0-8-1 16,13-12-7-16,7-14 4 15,1-12-17-15,4-4 14 16,10-14-1-16,0-30 1 16,9-16 11-16,4-12-9 0,4-13 8 15,6-9-3-15,0-7-1 16,0 3 2-16,-10 12-4 15,-15 20-1-15,-14 24-19 16,-14 20-64-16,-5 14 3 16,-2 8-19-16,-27 0-175 15</inkml:trace>
  <inkml:trace contextRef="#ctx0" brushRef="#br0" timeOffset="193716.5">13671 12539 798 0,'0'0'82'16,"0"0"-82"-16,0 0-28 15,120-20 18-15,-57 16 6 16,14 0 8-16,17-4 6 15,13-1-6-15,16 1-1 16,10 1-3-16,8-1 3 0,6 1-6 16,7 0-9-1,0-2 2-15,-8 0-35 0,-1-6 30 16,-9-9 6-16,2-4 9 16,2-6 3-16,1 0 1 15,-8 6 31-15,-3 4-23 16,-7 12-9-16,-12 4-3 15,-6 4-1-15,-5 0-20 16,-4-2 5-16,-1-2-14 16,-10-2-24-16,-12 0 32 15,-10-2 20-15,-14-4 1 16,-3-2 2-16,0 0 20 16,-2 0-21-16,1-4 3 0,1-3-3 15,8-3-11 1,2-2-1-16,0-4-3 0,-1-2-6 15,-2-6-13-15,-3-6 28 16,-2-4 6-16,-1-4 21 16,2-5 29-16,5-1 7 15,4 2 13-15,0 4-17 16,-8 10-37-16,-5 12-16 16,-13 5-5-16,-8 6-25 15,-11 2 22-15,-6 1 5 16,-7-2 3-16,0-6 0 15,-11-4 0-15,-16-4 0 0,-4-4 1 16,-3-2 9 0,-1-4-7-16,-3-5 9 0,-2 4-12 15,0-2 5-15,-4 9-1 16,-2 8-1-16,-4 10-1 16,-8 6 1-16,-5 4-6 15,-8 2 7-15,-5 2-12 16,-4 2 15-16,-4 0-14 15,-1 2 9-15,-7 2-4 16,-5 0 3-16,-9 2-1 16,0 0 0-16,-2 0 1 15,4 0-4-15,-1 10-4 16,2 0 4-16,1 4-3 0,-3 4 4 16,1 0-13-1,-1 2 0-15,-4 2 7 0,-3-1 5 16,1 2 3-16,2 0 0 15,4 0-7-15,0-1 14 16,3 1-11-16,-3 1 9 16,0 0-7-16,9 2 2 15,7-4-14-15,10 2 14 16,0 4-2-16,4 2-3 16,1 2 6-16,5 2-3 15,4 2 4-15,5 4-1 16,4 1 1-16,6-1-4 15,0 0-2-15,3 0-29 16,3 0 15-16,0 2-11 0,-1 2 14 16,0 3-11-16,0 0 21 15,3 2-9-15,-3-4 5 16,5 2 3-16,3-1 6 16,-1 2 0-16,5 0-2 15,2 2-2-15,2 0-1 16,4 4-5-16,2 1-15 15,8-3-22-15,10 0-29 16,5-8-115-16</inkml:trace>
  <inkml:trace contextRef="#ctx0" brushRef="#br0" timeOffset="194334.09">10941 11640 442 0,'0'0'24'0,"0"0"-14"0,0 0 7 16,0 0 12-16,0 0 37 15,0 0-10-15,0-40-40 16,0 40-13-16,19 0 1 16,5 0-4-16,10 0 2 15,5 0-1-15,11 0-2 16,5 0-3-16,7-6-4 16,4-6-7-16,0-8-2 15,-3-2-43-15,-13-2 6 16,-9 4 6-16,-14 4-52 15,-12 8 11-15,-9 8-67 16</inkml:trace>
  <inkml:trace contextRef="#ctx0" brushRef="#br0" timeOffset="198860.81">8695 9910 105 0,'0'0'27'0,"0"0"3"16,0 0 50-16,0 0-30 16,0 0-50-16,0 0-143 15</inkml:trace>
  <inkml:trace contextRef="#ctx0" brushRef="#br0" timeOffset="199541.46">6782 9783 920 0,'0'0'2'16,"0"0"12"-16,0 0-14 0,0 0 0 16,0 0-18-16,0 0 2 15,62-26 15-15,7 26 2 16,20 3-6-16,16 4 13 16,16 0-14-16,12-3 14 15,14 1-10-15,16 1 5 16,9-2-6-16,5 3-2 15,6-6-16-15,-5-1 2 16,-4 0-6-16,-7 0 18 16,-13 0-13-16,-18 0 17 15,-15 2-27-15,-21 6 12 16,-15-1-16-16,-16-7 1 0,-14 0 9 16,-8 0-32-16,-14 0-46 15,-13-11-64-15</inkml:trace>
  <inkml:trace contextRef="#ctx0" brushRef="#br0" timeOffset="200223.56">8827 10156 709 0,'0'0'15'0,"0"0"-2"15,0 0 4-15,0 0-15 16,0 0-2-16,0 0 0 15,-51 131 15-15,30-41-2 16,4 14-2-16,5 12-6 16,6 5 3-16,6 1-2 15,0 0-9-15,0 3 8 0,12-3-8 16,7 2 3 0,6 3 0-16,4-5 0 0,0-4 7 15,0-6-11-15,0-11 9 16,-4-15-8-16,-2-10 3 15,4-11-1-15,-2-11-2 16,6-10 0-16,0-10 2 16,9-6-1-16,7-6-4 15,7-4 12-15,9 0-10 16,8 2 12-16,4 0-8 16,5 3 0-16,12 2 0 15,6 4 0-15,0-3 0 16,5-5 40-16,-3-10-32 15,4-11-2-15,6 0-1 16,4 0-5-16,-1-17 3 0,-4-1 0 16,-11 3-3-16,-15 0 0 15,-21 5 0-15,-20 5-4 16,-15 0 3-16,-16 3-26 16,-7 2 18-16,-4 0-17 15,0 0 10-15,0 0-24 16,-11 0 9-16,-9 12-19 15,-4 5-50-15,-1-2-25 16,3-2-117-16</inkml:trace>
  <inkml:trace contextRef="#ctx0" brushRef="#br0" timeOffset="200624.27">10519 12093 707 0,'0'0'24'16,"0"0"18"-16,0 0 16 15,0 0-11-15,0 0-22 16,0 0-23-16,-50-56-4 15,81 60 0-15,11 16-3 0,10 10 8 16,0 7-4 0,-6 1 1-16,-3 4-1 0,-10 0 1 15,-6 2-6-15,-8 0 5 16,-7 4 1-16,-8 1-9 16,-4-1 17-16,0-2-15 15,-11-2 13-15,-11-2-6 16,-5 0 4-16,-4 0 3 15,-8 2-1-15,0 0-1 16,-3-3-10-16,4-5-1 16,7-14-40-16,13-12-80 15,11-10-12-15,7-6-189 0</inkml:trace>
  <inkml:trace contextRef="#ctx0" brushRef="#br0" timeOffset="205114.41">6679 14337 495 0,'0'0'50'0,"0"0"-19"16,0 0 22-16,0 0-19 15,0 0 6-15,0 0-4 16,0 0 17-16,-10 0-10 16,10 0-31-16,0 0 3 15,0 0-11-15,0 0 9 16,-4 6-11-16,-2 16 5 15,-5 17-7-15,-5 11 3 0,1 12-3 16,1-2 1 0,5 2-3-16,5 4 9 0,4 5-14 15,0 5 9-15,18-4-8 16,20 0 1-16,13-12-3 16,16-18-11-16,9-16 1 15,4-17-16-15,2-9 3 16,-8-7 8-16,-7-13 5 15,-16 2 9-15,-13 2-28 16,-15 6-25-16,-15-2-87 16,-8 0-75-16</inkml:trace>
  <inkml:trace contextRef="#ctx0" brushRef="#br0" timeOffset="205392.11">6798 14712 696 0,'0'0'20'16,"0"0"-5"-16,0 0-13 15,0 0-4-15,0 0-2 0,0 0 4 16,91-62-1-16,-40 44 4 16,2 8-9-16,-5 4 4 15,-6 4-27-15,-11-2-45 16,-9 0-78-16,-15-4-129 16</inkml:trace>
  <inkml:trace contextRef="#ctx0" brushRef="#br0" timeOffset="205646.47">6694 14229 693 0,'0'0'30'16,"0"0"-30"-16,0 0 0 15,0 0-1-15,0 0-6 16,0 0 7-16,32-4 0 16,21-10 1-16,22-10 6 15,11-10-7-15,9 0-4 16,-3 6-67-16,-14 6-238 16</inkml:trace>
  <inkml:trace contextRef="#ctx0" brushRef="#br0" timeOffset="206748.34">7430 15222 505 0,'0'0'299'0,"0"0"-248"16,0 0-50-16,0 0-1 16,0 0 0-16,0 0-1 15,43-81 1-15,-12 53 0 16,2 2 4-16,-4 0-10 15,0-4 10-15,-11 8-8 16,-2 2-1-16,-12 2 5 16,-2 6 0-16,-2 4 0 15,0 6 3-15,0 2 0 16,-2 0 14-16,-14 0-13 0,-3 14-8 16,-2 8 2-16,3 0 1 15,7-2-6-15,9 0 2 16,2-6-23-16,6-2-36 15,21-2 42-15,4-2-11 16,5-8 13-16,3 0 3 16,-2 0 15-16,1 0-11 15,-9 0 9-15,-4-2 0 16,-8 0-2-16,-8 2 2 16,-4 0 4-16,-1 0-2 15,-2 0 4-15,5 0-4 16,1 2 8-16,8 10-5 15,3 6 0-15,2 4 7 0,2 10-2 16,2 13-5 0,-1-1 3-16,-2 10-2 0,0 0 1 15,-1 2 2-15,-4-2-8 16,1-12 9-16,-1-3-6 16,2-13 0-16,-1-8 0 15,-7-4-3-15,-3-13 7 16,-5-1-9-16,-1 0 10 15,-2-13 33-15,0-19-23 16,0-9-2-16,-9 1-11 16,-16 0 21-16,-4 4 3 15,-6 2-8-15,-9 6 16 0,-6 0-24 16,-3 6 13 0,2 0-19-16,6 6 8 0,7 2-6 15,16 5 12-15,15 8-18 16,7 1-1-16,0-4-1 15,11 0-24-15,25-5 6 16,15 0 13-16,9 0 5 16,-2 4-72-16,0 5-27 15,-6-4-90-15,-10-2-154 16</inkml:trace>
  <inkml:trace contextRef="#ctx0" brushRef="#br0" timeOffset="207214.66">8585 15194 707 0,'0'0'60'0,"0"0"-60"16,0 0 2-16,0 122-7 15,8-86 10-15,3 4-9 16,3-2 8-16,-1-6-6 16,1-4 2-16,-1-6-27 15,-7-8-11-15,-2-6-13 16,0-4-1-16,-4-4-16 0,0 0 68 16,0-18 0-16,0-12-2 15,-12-6 1-15,-3-10 1 16,-4-2 8-16,-1-6 41 15,-4 10 10-15,4 0-33 16,0 3 16-16,2 5-8 16,7 6 0-16,6 2-20 15,5 2 4-15,0-2-17 16,10-2-1-16,16-6-1 16,5 0 0-16,0 6-1 15,3 6 1-15,-6 12-1 16,-3 10-40-16,-7 2-14 15,-3 0-22-15,-7 18-57 16,-8 10-56-16</inkml:trace>
  <inkml:trace contextRef="#ctx0" brushRef="#br0" timeOffset="207402.5">8526 15240 527 0,'0'0'122'16,"0"0"-111"-16,0 0-8 16,0 0-3-16,0 0 0 15,0 0 3-15,59-71-6 0,-40 67-5 16,3 4-36 0,-1 0-97-16,-4 0-180 0</inkml:trace>
  <inkml:trace contextRef="#ctx0" brushRef="#br0" timeOffset="207749.27">8720 15338 508 0,'0'0'72'15,"0"0"-72"-15,0 0 9 0,0 0-9 16,0 0 5-1,118-22 5-15,-99 12-6 16,-7 2 12-16,-5-4 25 0,3-2 3 16,-6 0-7-16,-4-4 3 15,2 0 14-15,-2 5-14 16,0 4-7-16,0 4-17 16,0 4-4-16,-2-2 6 15,-2 3-13-15,-2 0-5 16,2 4-1-16,2 19-3 15,2 3-2-15,0 6 3 16,8 0-8-16,17-2-22 16,8 0-34-16,6-10-73 15,1-8-66-15</inkml:trace>
  <inkml:trace contextRef="#ctx0" brushRef="#br0" timeOffset="208032.65">9032 14989 727 0,'0'0'78'16,"0"0"-75"-16,0 0 5 0,0 0-8 15,0 0 0-15,0 0 0 16,54-56-4-16,-25 50 0 16,0 6 4-16,-3 0 0 15,-4-4-63-15,-4 4 19 16,-2-4-11-16,-7-2-76 16,-3-2-44-16,-6-4-165 15</inkml:trace>
  <inkml:trace contextRef="#ctx0" brushRef="#br0" timeOffset="208266.52">9168 14766 615 0,'0'0'115'0,"0"0"-109"16,0 0-3-16,0 0 13 15,-78 109-2-15,63-51 17 16,1 2-10-16,12-6-7 16,2-10-14-16,0-16-19 15,22-15-67-15,9-13-1 16,1-9-219-16</inkml:trace>
  <inkml:trace contextRef="#ctx0" brushRef="#br0" timeOffset="208683.31">9310 14807 638 0,'0'0'150'16,"0"0"-85"-16,0 0-45 15,0 0-18-15,0 0 11 16,0 0-13-16,19-24-2 16,3 13 0-16,-3 5 2 15,2 6-3-15,-8 0-4 16,-6 0 7-16,-2 0-11 0,-3 0 7 16,-2 9-4-16,0 9 8 15,0 1 12-15,0 10-3 16,-14 3 1-16,3 4-8 15,0-6 6-15,4-2-3 16,5-6-10-16,2-8 5 16,0-2 0-16,0 0-24 15,18-8-5-15,4 0 26 16,2-4-4-16,-1 0 6 16,4 0-32-16,-3 0-22 15,1 0-39-15,-3-14-188 16</inkml:trace>
  <inkml:trace contextRef="#ctx0" brushRef="#br0" timeOffset="209100.55">9912 14816 635 0,'0'0'122'0,"0"0"-37"16,0 0-44-16,0 0-3 15,0 0-12-15,0 0-15 16,0 59-8-16,-6-5 4 16,-4 14 12-16,4 0-14 15,-3-1-5-15,3 1 6 16,-2-6-12-16,6-4-7 15,2-4-19-15,0-6-12 16,0-8-33-16,12-16-35 0,7-12-107 16</inkml:trace>
  <inkml:trace contextRef="#ctx0" brushRef="#br0" timeOffset="209801.23">10487 15155 448 0,'0'0'70'16,"0"0"-54"-16,0 0 36 15,0 0 11-15,0 0 6 16,0 0-23-16,-18-28 19 15,16 28-25-15,0 0-17 0,-2 0-8 16,-4 2-14 0,-3 20-2-16,-2 9 7 0,2-1-11 15,4 3 10-15,1 2-8 16,4-7 3-16,-1-2-3 16,3-4-10-16,0-4-10 15,0-8 0-15,0-4-7 16,0-4 12-16,0-2-17 15,0 0 32-15,0 0-2 16,0-18 4-16,0-10 1 16,3-2 0-16,1-6-1 15,-2-4 2-15,0 0-5 0,-2-9 9 16,0 3-8 0,0-2 6-16,0 0 7 0,-4 2 14 15,0-2 7-15,4 8-16 16,0 4-2-16,0 8 0 15,8 6-12-15,17 3-2 16,8 1 7-16,3 9-13 16,4 6 8-16,0 3-2 15,-4 0-14-15,-7 4-21 16,-4 13-7-16,-8-2-19 16,-9 2-5-16,-4 2-58 15,-4-1-23-15,0 3-77 16</inkml:trace>
  <inkml:trace contextRef="#ctx0" brushRef="#br0" timeOffset="210012.61">10400 15209 778 0,'0'0'100'15,"0"0"-100"-15,0 0-1 16,0 0-3-16,0 0 4 16,113-118 0-16,-72 100-2 15,-5 6 0-15,-5 6-103 16,-4 2-8-16,-12 0-198 0</inkml:trace>
  <inkml:trace contextRef="#ctx0" brushRef="#br0" timeOffset="210471.27">10768 15213 776 0,'0'0'113'16,"0"0"-113"-16,0 0-6 16,0 0-11-16,0 0 1 15,0 0 11-15,123-18 4 16,-79 5-14-16,-7-6-38 15,-5 1 15-15,-12 2 14 16,-9-2 19-16,-9 2 5 16,-2 4 0-16,0-2 17 15,-2 6 17-15,-13 0 23 0,-6 6-13 16,-1 2-24 0,2 0-15-16,-2 14-7 0,1 8 8 15,8 4-6-15,5 8 0 16,8 1 0-16,0-8-4 15,21-2-3-15,25-11-25 16,9-12-83-16,8-2-65 16</inkml:trace>
  <inkml:trace contextRef="#ctx0" brushRef="#br0" timeOffset="210822.55">12298 14668 787 0,'0'0'86'0,"0"0"-86"16,0 0 0-16,0 0-2 0,0 0 2 16,0 0 0-16,168-54 6 15,-112 54-6-15,-1 0-31 16,-8 0-66-16,-14 0-22 15,-18 0-244-15</inkml:trace>
  <inkml:trace contextRef="#ctx0" brushRef="#br0" timeOffset="211019.34">12432 14404 779 0,'0'0'100'0,"0"0"-100"16,0 0-42-16,0 0 24 15,0 0 18-15,136-4-2 16,-72-9-14-16,-1-6-203 16</inkml:trace>
  <inkml:trace contextRef="#ctx0" brushRef="#br0" timeOffset="211470.08">14163 13968 840 0,'0'0'71'16,"0"0"-46"-16,0 0-12 15,0 0 12-15,0 0-12 0,0 0-10 16,-100 89 14-16,76-33-16 16,8 2 3-16,9-2 2 15,7-4-11-15,0-8 8 16,18-6-6-16,16-4 3 16,6-10-12-16,7-3 2 15,-1-7-27-15,-1-6 32 16,-1-4-28-16,-6-4 10 15,-5 0-49-15,-6 0-46 16,-4-16-59-16,-13-4-129 16</inkml:trace>
  <inkml:trace contextRef="#ctx0" brushRef="#br0" timeOffset="211709.68">14195 14219 646 0,'0'0'72'16,"0"0"-68"-16,0 0 15 16,0 0 19-16,0 0-23 15,0 0-9-15,48-46-8 16,-11 38 2-16,0-2-3 0,-1 0-68 15,-5-2-31 1,-11-6-187-16</inkml:trace>
  <inkml:trace contextRef="#ctx0" brushRef="#br0" timeOffset="211903.48">14224 13950 718 0,'0'0'61'16,"0"0"-61"-16,0 0-39 15,0 0 30-15,0 0 5 0,156-102-38 16,-115 86-114 0,-5 2-373-16</inkml:trace>
  <inkml:trace contextRef="#ctx0" brushRef="#br0" timeOffset="212204.25">14733 13832 709 0,'0'0'105'16,"0"0"-92"-16,0 0-6 15,0 0 13-15,0 0-20 16,-17 104 2-16,48-92-2 15,5-2-4-15,6-6 4 0,3-4-21 16,-3 0 15-16,-7-10 6 16,-4-10-6-16,-8-6 12 15,-9 2-4-15,-10 0 11 16,-4 0 17-16,-7 4-11 16,-24 6-10-16,-14 8-9 15,-8 6-12-15,0 0-28 16,1 20-56-16,3 10-30 15,3 4-314-15</inkml:trace>
  <inkml:trace contextRef="#ctx0" brushRef="#br0" timeOffset="212922.34">14727 14692 678 0,'0'0'93'15,"0"0"-63"-15,0 0-25 0,0 0 11 16,0 0 10 0,0 0-10-16,-63 66-3 0,57-17-11 15,4 3-1-15,0 2 2 16,2-8 3-16,0-10-12 15,0-6 13-15,0-12-16 16,0-4 9-16,0-6-2 16,0-8-16-16,0 0-10 15,0 0 19-15,0-22 6 16,0-14-2-16,0-2-19 16,0-8 15-16,0-4-6 15,0 2 10-15,0-1 6 16,-9 7-1-16,2 2 7 15,4 6 6-15,3 6 0 16,0 6-12-16,0 4 1 0,14 4 2 16,8 2-8-16,11 2 4 15,4 2-2-15,0 2 2 16,1 2-5-16,-2 4-17 16,-5 0-40-16,-9 0-6 15,-9 0-104-15,-13 14-215 16</inkml:trace>
  <inkml:trace contextRef="#ctx0" brushRef="#br0" timeOffset="213086.26">14710 14752 635 0,'0'0'118'0,"0"0"-118"16,0 0-5-16,0 0-4 15,0 0 8-15,0 0-60 16,135-62-127-16</inkml:trace>
  <inkml:trace contextRef="#ctx0" brushRef="#br0" timeOffset="213705.43">15061 15101 473 0,'0'0'259'0,"0"0"-205"16,0 0-49-16,0 0-2 16,0 0-6-16,0 0 6 15,0 0-8-15,112-106 7 16,-81 78-4-16,-4-4-3 15,-8 2 5-15,-5 2-1 0,-9 8 4 16,-5 2 3-16,0 9 35 16,-7 4 5-16,-13 5-26 15,-7 0 5-15,-2 5-21 16,-2 22 3-16,2 9 0 16,8 4-3-16,13 2 0 15,8 0-2-15,0-6-4 16,27-6-5-16,15-12-34 15,9-10-81-15,5-8-77 16</inkml:trace>
  <inkml:trace contextRef="#ctx0" brushRef="#br0" timeOffset="213995.21">15342 14622 693 0,'0'0'131'0,"0"0"-109"16,0 0-22-16,0 0 5 0,0 0-5 15,0 0 1-15,109-28-6 16,-73 28 2-16,-5 0-56 16,-4 0-32-16,-10 0-2 15,-5 0-121-15</inkml:trace>
  <inkml:trace contextRef="#ctx0" brushRef="#br0" timeOffset="214213.71">15516 14486 673 0,'0'0'89'0,"0"0"-58"0,0 0 7 16,0 0 1-16,0 0-18 15,0 0-5-15,-91 128-16 16,79-96-4-16,7 0-3 15,5-6-98-15,0-12-71 16,0-12-438-16</inkml:trace>
  <inkml:trace contextRef="#ctx0" brushRef="#br0" timeOffset="214606.58">15645 14574 859 0,'0'0'49'0,"0"0"-49"16,0 0-24-16,0 0 12 16,0 0 12-16,0 0-3 15,118-28-2-15,-93 28-12 16,-10 0-16-16,-6 0 28 15,-4 0 5-15,-5 0 0 16,0 0 37-16,0 0-2 16,0 6-13-16,-18 16-10 15,-3-2 11-15,0 0-19 16,5 2 6-16,7 0-6 0,7-2-8 16,2-2 3-16,0-2-1 15,11-6-18-15,11-2-4 16,7-6 9-16,5-2-28 15,-1 0-19-15,0 0-52 16,-2-12-99-16,-4-4-245 16</inkml:trace>
  <inkml:trace contextRef="#ctx0" brushRef="#br0" timeOffset="-214676.33">16185 14596 488 0,'0'0'196'0,"0"0"-122"16,0 0-18 0,0 0 3-16,0 0-34 0,0 0 12 15,-27 94 5-15,4-32-18 16,-4 16-18-16,-2 5-4 16,-2 3-2-16,4-6 0 15,6-8-17-15,3-1-55 16,5-9-8-16,1-8-105 15,-3-8-294-15</inkml:trace>
  <inkml:trace contextRef="#ctx0" brushRef="#br0" timeOffset="-214005.93">16636 14929 634 0,'0'0'145'16,"0"0"-106"-16,0 0-21 15,0 0-7-15,0 0 22 16,0 0-8-16,-58 110-17 16,47-74-1-16,5 2-6 15,0-6-2-15,-4-8 0 16,8-7-3-16,0-8-8 0,-1-4 3 16,3-5-11-16,0 0 14 15,0-5 6-15,0-21-4 16,9-10-5-16,5-10-21 15,-1-6 21-15,1-4-20 16,-6-4 13-16,1 2 12 16,-5 4 4-16,4 1 1 15,-2 7 14-15,5 12 15 16,3 4-4-16,3 6-1 16,6 6-18-16,4 2 12 15,4 8-17-15,7 4-2 16,1 0 4-16,4 4-8 0,1 0 1 15,-8 0-34-15,-9 12-23 16,-9 2-26-16,-11 4 16 16,-7 0-93-16,0-4-8 15</inkml:trace>
  <inkml:trace contextRef="#ctx0" brushRef="#br0" timeOffset="-213823.11">16699 14879 653 0,'0'0'63'0,"0"0"-63"16,0 0-10-16,0 0 3 0,0 0-30 15,122-40-123-15,-93 40-308 16</inkml:trace>
  <inkml:trace contextRef="#ctx0" brushRef="#br0" timeOffset="-213488.46">17075 15055 532 0,'0'0'169'16,"0"0"-93"-16,0 0-34 16,0 0 10-16,36-110-21 15,-31 88 13-15,-5 0-12 16,0 8-13-16,0 0-9 16,0 14-8-16,-10 0-2 15,-11 4 7-15,-6 20-14 16,0 10 11-16,4 2-5 15,10 2 1-15,11 2-2 16,2-2 0-16,5-6-3 16,26-10-29-16,8-9-23 15,11-8-18-15,6-5-113 16</inkml:trace>
  <inkml:trace contextRef="#ctx0" brushRef="#br0" timeOffset="-212653.61">17739 14080 189 0,'0'0'134'0,"0"0"29"0,0 0-27 15,0 0-34-15,0 0 0 16,0 0-35-16,0-19-12 16,0 19-14-16,0 0-14 15,0 0-27-15,29 0 2 16,18 0 4-16,20 0-5 15,9 0 1-15,4 0-2 16,2 0 0-16,-6 0-8 16,-7 0 5-16,-7-6-5 15,-14-5 6-15,-17 4 2 16,-14 3-8-16,-15 4 13 0,-2 0-6 16,-8 0 2-16,-26 0 6 15,-8 10-4-15,-7 4-3 16,-3 4 0-16,8-2-30 15,11 0-29-15,8-4-53 16,17-12-138-16</inkml:trace>
  <inkml:trace contextRef="#ctx0" brushRef="#br0" timeOffset="-211256.15">16389 7579 11 0,'0'0'31'0,"0"0"-14"15,0 0 56-15,0 0 36 16,0 0-56-16,0 0-17 15,0 7-34-15,0-7 2 16,0 0-4-16,0 0-34 16,-2 0-4-16,-2 0-83 15,1 0 10-15</inkml:trace>
  <inkml:trace contextRef="#ctx0" brushRef="#br0" timeOffset="-210618.53">16389 7579 12 0,'-13'7'94'0,"13"-11"-11"15,0 0-17-15,-2-2-40 16,2 4 2-16,-2-3 16 15,2 4-1-15,0-3-42 16,0 0 32-16,-2 0-18 16,2-1 16-16,0 1-9 15,0 3-14-15,0-2 4 16,0-1 12-16,0 1 38 16,0-1-36-16,0-3-7 15,0 1-9-15,0 1 19 16,0-2-18-16,0 3 11 0,0 2 1 15,0 0-11-15,0 2 15 16,0 0-23 0,0 0 12-16,0 0-14 0,0 0 3 15,0 0-3-15,0 0-4 16,8 0-5-16,12 0 7 16,2 0 3-16,1 0 0 15,1-2 9-15,-2 1-8 16,3-2-2-16,-3 2 8 15,1 1-13-15,-6 0 3 16,6 0 0-16,-5 0-4 16,3 0 8-16,2 0-8 15,0 0 10-15,6 0-12 0,2 0 12 16,0 0-11 0,4 0 9-16,1 0-4 0,-5 0 0 15,-4 0 0-15,-7 0 0 16,0 0 5-16,-2 0-15 15,4 0 20-15,0 0-16 16,-4 0 10-16,2 0-7 16,2 0 3-16,1 0 0 15,4 0 0-15,-3 0 0 16,0 0-6-16,-1 0 14 16,-7 0-11-16,-5 0 6 15,-7 0-3-15,-2 0 1 0,-2 0 3 16,0 0-2-1,0 0 0-15,0 0 4 16,0 0-2-16,0 0-8 0,0 0-3 16,0 0-18-16,-4 7-77 15,-3 13-40-15,7 0-193 16</inkml:trace>
  <inkml:trace contextRef="#ctx0" brushRef="#br0" timeOffset="-204584.06">17858 14091 362 0,'0'0'97'0,"0"0"-76"15,0 0-21-15,0 0-1 16,0 0 0-16,0 0-1 16,0 0 2-16,0 0 2 15,0 0 1-15,0 0-6 16,0 0 6-16,0 0-4 16,0 0 3-16,0 0 15 15,0 0-11-15,0 0 2 16,0 0-1-16,2 0-5 0,9 0 2 15,5 0-4-15,3 0 0 16,6 0-5-16,4 0 4 16,0 0-30-16,0 0-26 15,0 0-6-15,-4 0 7 16,-6-2 22-16,-3-4 34 16,-5 3-2-16,-4 2 6 15,-7 1 15-15,0 0 33 16,0 0 30-16,0 0-40 15,-16 0-32-15,-4 0-9 16,-2 4 3-16,0 4 7 16,-1-2-2-16,1-1 11 15,2 0-3-15,0-3 15 0,3-2-13 16,0 0-5 0,5 0-5-16,0 0 3 0,3 0-4 15,3 0-7-15,3 0 23 16,3 0-21-16,0 0-3 15,0 0-4-15,0 0-18 16,0 0-4-16,5 0 24 16,12 0-3-16,1 2-4 15,3 0-31-15,0 0-1 16,0 2 25-16,-1-4-7 16,-1 0 14-16,-2 0-28 15,-5 0-3-15,-2 0 14 16,-8 0 26-16,-2 0 0 15,0 0 0-15,0 1 27 0,-9 4-2 16,-15-1 25-16,-3 0-33 16,-6 0 21-16,-1 0 22 15,0-2-19-15,5 0-21 16,10-2-17-16,5 0-3 16,12 0-12-16,2 0-105 15,7-4-220-15</inkml:trace>
  <inkml:trace contextRef="#ctx0" brushRef="#br0" timeOffset="-202167.05">19302 13461 5 0,'0'0'270'15,"0"0"-185"-15,0 0-37 16,0 0 17-16,0 0-25 0,0 0 32 15,0 0-35-15,2 0 3 16,-2 0-21-16,0-2 18 16,2 2-21-16,-2 0 10 15,0 0-15-15,0 0-4 16,0 0 0-16,0 0-5 16,0 0 8-16,0 0-7 15,0 0 9-15,0 0-8 16,0 0 13-16,0 0-16 15,0 0 3-15,0 0-4 16,0 0 0-16,0 0 2 16,0 0 1-16,0 0-6 15,0 0 9-15,0 0-6 0,0 0 5 16,0 0-3-16,0 0-1 16,0 0 0-16,0 0-1 15,0 0 1-15,0 0-4 16,0 0 7-16,0 0-9 15,0 0 12-15,0 0-13 16,2 0 9-16,-2 0-6 16,2 0 1-16,0 0-1 15,-2 0 3-15,0 0-13 16,0 0 0-16,0 0-18 16,0 0 17-16,0 0-9 15,2 0 14-15,-2 0 0 0,0 0 6 16,0 0 2-16,0 0 1 15,3 0-1-15,-3 0 4 16,0 0-5-16,2 0 7 16,-2 0-9-16,0 0 7 15,0 0-6-15,4 0 3 16,-1 0-1-16,2 0 0 16,-1 0-33-16,2 0 1 15,-1 0-15-15,1 0-17 16,-1 0 20-16,0 0 15 15,-3 0-19-15,0 0-1 16,-2 0 43-16,0 0-8 16,0 0 0-16,0 0 7 15,0 0 4-15,0 0-1 0,0 0 3 16,0 0-1-16,0 0 2 16,0 0 1-16,0 0 0 15,0 0 0-15,0 2 0 16,0 2-2-16,0 0-24 15,0 0-20-15,0-2-121 16</inkml:trace>
  <inkml:trace contextRef="#ctx0" brushRef="#br0" timeOffset="-201741.49">19348 13491 198 0,'0'0'116'16,"0"0"-58"-16,0 0 13 0,0 0-1 15,0 0 18-15,0 0-36 16,-7-4-39-16,5-2 23 16,2 2-1-16,0 2 8 15,-2 2-7-15,2-2-1 16,0 2-13-16,0 0-9 16,0 0 4-16,0 0-17 15,0 0 6-15,0 0 0 16,0 0-9-16,0 0 7 15,0 0-7-15,0 0 3 16,0 0 0-16,0 0-1 16,-2 0 4-16,-5 26-7 15,-4 14 8-15,-2 18 10 0,-3 13-10 16,5-1 5-16,2 4-6 16,7-2-5-16,2-4 2 15,0-5-3-15,0-9 2 16,0-10-9-16,0-12 6 15,0-6-15-15,0-10 14 16,0-8-31-16,0-4-18 16,0-4-27-16,0 0 7 15,0-20-81-15,0-12-180 16</inkml:trace>
  <inkml:trace contextRef="#ctx0" brushRef="#br0" timeOffset="-201308.23">19357 13573 553 0,'0'0'69'0,"0"0"-20"15,0 0 16-15,0-102-13 16,11 78-13-16,16 0-12 16,9 4-15-16,3 4-5 15,9 4-1-15,-2 8-11 16,-1 4 8-16,-5 0-6 15,-7 16-3-15,-8 12-6 16,-10 4 2-16,-8 2 0 16,-7 2 10-16,0 0 0 15,-14 2 6-15,-12-2 5 0,-8-1 5 16,-1-6-15-16,-1-6 6 16,-1-7-7-16,1-8 1 15,0-4 1-15,5-4-1 16,1 0 0-16,9 0 6 15,5 0-6-15,9 0 1 16,5 0 0-16,2 0-2 16,0 0-1-16,7 6-4 15,22 18 3-15,8 10-2 16,11 2 8-16,2 0-10 16,4-4 5-16,-2-6-18 15,-6-5-29-15,-3-7-9 16,-8-9-39-16,-12-5-185 0</inkml:trace>
  <inkml:trace contextRef="#ctx0" brushRef="#br0" timeOffset="-201117.33">20025 13986 132 0,'0'0'746'16,"0"0"-702"-16,0 0-44 16,0 0-2-16,0 0-3 15,0 0-46-15,58-86-57 0,-49 82-104 16</inkml:trace>
  <inkml:trace contextRef="#ctx0" brushRef="#br0" timeOffset="-200756.13">20687 13433 811 0,'0'0'67'16,"0"0"-45"-16,0 0-1 16,0 0 12-16,0 0-17 15,0 0-3-15,0 10-12 16,0 28-1-16,3 14 14 16,-1 11-6-16,0 3-6 15,-2-1 3-15,0-4-6 16,0-9 6-16,0-8-10 15,0-10 2-15,0-10-21 16,-2-4-14-16,2-11-15 16,0-5-61-16,0-4-87 15,0 0-219-15</inkml:trace>
  <inkml:trace contextRef="#ctx0" brushRef="#br0" timeOffset="-200441.25">20451 13367 848 0,'0'0'55'0,"0"0"-31"15,0 0 10-15,0 0 6 16,0 0-20-16,0 0-10 0,9-74-10 15,62 65 2-15,19 5-6 16,3 3 8-16,9 1-12 16,-4 0 12-16,-6-3-8 15,-7 2 4-15,-14-5-1 16,-18 2-20-16,-11 1-8 16,-17 3-8-16,-12 0-25 15,-10 0-57-15,-3 0-97 16</inkml:trace>
  <inkml:trace contextRef="#ctx0" brushRef="#br0" timeOffset="-199756.41">19005 14426 700 0,'0'0'76'0,"0"0"3"16,0 0-51-16,0 0-10 0,0 0 9 16,0 0-3-16,100-99-3 15,-42 89-5-15,29 2-14 16,23 2 4-16,23 0-1 15,21 6-5-15,6 0 2 16,0 0-4-16,-8 0-22 16,-7 0-9-16,-14 0 5 15,-6 0 17-15,-1 0 11 16,1 0 5-16,5-6 62 16,-5 0-59-16,-5-4-4 15,-15 0-2-15,-12 2-2 16,-14 0 0-16,-22 8 0 0,-19 0 0 15,-20 0-30-15,-18 0-14 16,-18 18-46-16,-38 0-11 16,-22-2-154-16</inkml:trace>
  <inkml:trace contextRef="#ctx0" brushRef="#br0" timeOffset="-197637.03">13796 14604 421 0,'0'0'0'15</inkml:trace>
  <inkml:trace contextRef="#ctx0" brushRef="#br0" timeOffset="-195500.52">19709 14552 851 0,'0'0'35'0,"0"0"-29"16,0 0-5-16,0 0 2 16,0 0 1-16,0 0-4 15,-40-18 1-15,53 18-3 16,8 0 9-16,-2 0-11 15,-5 0 8-15,-3 4-8 16,-5 16 9-16,-4 10-10 16,-2 14 11-16,0 8 1 15,-15 12-3-15,-14 3-1 16,-11 5 4-16,-7-6-5 16,-3-2 14-16,-6-6-15 15,-2-4 17-15,0-6-16 0,4-7 3 16,10-15-4-1,3-12 2-15,10-10 0 0,7-4-2 16,1-4-1-16,7-22 1 16,6-11-2-16,3-3-17 15,7-6 15-15,0 6-9 16,0 6 11-16,2 8-1 16,9 14-1-16,-1 8 1 15,3 4-5-15,5 2 6 16,8 24 2-16,8 4-3 15,8 6 6-15,4-4-4 16,10-6 0-16,7-8-8 0,1-4-27 16,-4-4-61-1,-8-6-57-15,-15-4-370 0</inkml:trace>
  <inkml:trace contextRef="#ctx0" brushRef="#br0" timeOffset="-195139.46">20226 14949 911 0,'0'0'82'0,"0"0"-81"16,0 0 6-16,0 0-10 15,0 0 6-15,0 0 9 16,140 64-10-16,-86-48-1 16,-1 2-1-16,-4-4-13 15,-4-4-1-15,-12-2-15 16,-6-4 12-16,-7 0-14 15,-6-4 12-15,-6 2-15 16,-6-2-38-16,-2 0-40 16,0 0-48-16,0 0-53 0</inkml:trace>
  <inkml:trace contextRef="#ctx0" brushRef="#br0" timeOffset="-194900.11">20640 14807 213 0,'0'0'652'0,"0"0"-582"16,-125-6-70-16,72 35 5 15,-2 11 2-15,-1 9 4 0,0 9 9 16,4 8-16-1,10 0-4-15,9 2-14 0,11-5-76 16,15-19-92-16,7-20-234 16</inkml:trace>
  <inkml:trace contextRef="#ctx0" brushRef="#br0" timeOffset="-193581.11">21305 14887 712 0,'0'0'49'15,"0"0"2"-15,0 0-45 16,0 0 6-16,0 0 17 16,0 0 12-16,6-115-28 15,-6 97 6-15,-2 3-5 16,-9 2-7-16,-5-5-6 16,-2 6 5-16,-4 2-9 15,-5 2 7-15,-2 2-8 16,-4 2 5-16,0 4-3 0,-1 0-4 15,5 4-4 1,7 10 9-16,7 4-6 0,7 4 2 16,8 0-14-16,0-8 5 15,31 4-11-15,14-8 15 16,6-6-36-16,3-4-23 16,-7 0 18-16,-5 0 0 15,-13 4 22-15,-6 13-12 16,-11 5 24-16,-7 10 10 15,-5 8 7-15,0 6 70 16,-5 6-9-16,-12-6-18 16,1 2-11-16,-2-4-3 0,3-7-15 15,4-1-6 1,1-6-2-16,6-6-12 0,4-2-24 16,0-10-61-16,0-8-100 15</inkml:trace>
  <inkml:trace contextRef="#ctx0" brushRef="#br0" timeOffset="-193168.46">21795 14789 808 0,'0'0'55'16,"0"0"-32"-16,-118 45-23 16,75-2 12-16,5 7-3 15,9-4 11-15,10 6-10 16,9-2-5-16,10-2-5 16,0-3-2-16,14-4-9 15,17-6-12-15,7-13 3 16,4-8-19-16,-2-10 4 15,-2-4 2-15,-7 0 23 16,-8-16 6-16,-10-2 4 16,-7 0 8-16,-6 4 33 15,0 0-9-15,0 4-1 0,-15 6 0 16,-14 4-27-16,-6 0 1 16,-4 14-3-16,-1 14-4 15,11 2-2-15,10 2 3 16,7-6-8-16,12-4-59 15,4-14-64-15,30-8-97 16</inkml:trace>
  <inkml:trace contextRef="#ctx0" brushRef="#br0" timeOffset="-192807.13">21986 15007 891 0,'0'0'51'16,"0"0"-48"-16,0 0-6 15,0 0-11-15,0 0 13 16,0 0-1-16,13 64 1 16,14-34 1-16,2-6 0 15,-4 1-2-15,-5-3 7 16,-5 0-11-16,-4-4 12 15,-6-3-11-15,-3 3 13 16,-2 0 1-16,0-1 3 16,-13 1 7-16,-14 0-4 0,-5-4-11 15,-3-2-4 1,-3-8-7-16,9-4-29 0,7 0-2 16,13-26 2-16,9-14-58 15,0-14-11-15,0 0-59 16,16-7 1-16,8 5-24 15</inkml:trace>
  <inkml:trace contextRef="#ctx0" brushRef="#br0" timeOffset="-192398.22">21986 15007 239 0,'94'-119'140'15,"-88"114"-27"-15,1 1-6 16,2 2-35-16,-2 2-26 16,4 0-6-16,5 2-24 15,5 12 7-15,6-2 7 16,2 2-5-16,-2-2-20 15,2 2 5-15,-2-4-5 0,0 2-3 16,-3 0 6-16,2 0-3 16,-3 4 2-16,-1-2-4 15,-1-2-1-15,-4 6 3 16,3 2-3-16,-7 0-1 16,3 2-1-16,-3-3 0 15,-1-1 4-15,-3-5-11 16,-3-7 14-16,-1-2-12 15,-1-4 10-15,3 0-3 16,0 0-1-16,1 0 16 16,5-18 7-16,-1-8-3 15,-3 2-6-15,-3-8-13 0,-6 2-1 16,0-4-1-16,0 6-1 16,0 4-27-16,-2 6 14 15,-11 12-12-15,-1 6-7 16,1 0-29-16,3 12-26 15,2 10 32-15,8 0-25 16,0-4-69-16,16-4-113 16</inkml:trace>
  <inkml:trace contextRef="#ctx0" brushRef="#br0" timeOffset="-192098.31">22859 15033 450 0,'0'0'366'0,"0"0"-277"16,0 0-84-16,0 0 6 16,0 0 4-16,0 0 20 15,-113 140-17-15,97-87 2 16,14-3-19-16,2-2-2 16,20-8-14-16,25-12-17 15,6-10 3-15,9-14-2 16,3-4 12-16,-3-14 4 15,-10-24 8-15,-9-8-25 16,-14-8-6-16,-16-3 38 16,-11 3 28-16,-16 8-26 0,-30 2-2 15,-21 0-50-15,-12-6-58 16,-8-6-159-16</inkml:trace>
  <inkml:trace contextRef="#ctx0" brushRef="#br0" timeOffset="-191030.46">21149 12908 463 0,'0'0'37'16,"0"0"-36"-16,0 0 0 0,0 0 2 15,0 0 13-15,0 0 59 16,33-54-15-16,-27 46-36 16,-1-1 14-16,1 0-12 15,4-1 13-15,1-5-8 16,5 3-12-16,3 0-4 15,6 2-15-15,4 2 0 16,0 2 9-16,-2 2-15 16,-8 4 8-16,-3 0-4 15,-9 4-11-15,-5 19 0 16,-2 4-2-16,-7 9 15 16,-19 1-2-16,-10-1 6 15,-2-2-6-15,-2-10 8 0,4-4-2 16,3-6-2-1,8-6-2-15,8-6 2 0,3-2-1 16,7 0 10-16,3 0-11 16,2-6 0-16,2-4 6 15,0 2-12-15,0 2 8 16,0 6-4-16,6 0-7 16,13 0 7-16,0 0-5 15,4 8 5-15,1 8-4 16,3-2-26-16,4-2-1 15,3-6-25-15,1-6-16 16,-1 0-189-16</inkml:trace>
  <inkml:trace contextRef="#ctx0" brushRef="#br0" timeOffset="-190596.17">21845 12761 681 0,'0'0'81'15,"0"0"-50"-15,0 0 21 16,0 0-19-16,0 0-15 16,0 0-3-16,-81-86 3 15,60 80-15-15,-1 4 0 16,0 2 4-16,0 0-12 0,1 0 9 15,8 4-8-15,7 6 4 16,3 2-5-16,3 4-2 16,0 2-7-16,16 2 8 15,6 0-16-15,0-2 10 16,-2-2-14-16,-2-3 12 16,-5-4 8-16,-6 0 6 15,0 0 0-15,-7 5 1 16,0 4-2-16,0 9 2 15,0-1 18-15,0 4-9 16,-11 2 4-16,0 0-14 16,2 2 4-16,-1 0-4 0,2-2-2 15,1-4 1 1,5-5-56-16,2-12-67 0,0-11-176 16</inkml:trace>
  <inkml:trace contextRef="#ctx0" brushRef="#br0" timeOffset="-190178.46">22084 12791 752 0,'0'0'104'0,"0"0"-101"16,0 0-1-16,0 0 1 15,0 0 5-15,0 0-2 0,58-12 2 16,-56 12 3-16,0 10-10 16,-2 10 17-16,-4 10-13 15,-23 9 12-15,-10 9-10 16,-1 4 5-16,1 6-10 16,9 4-2-16,10-2 0 15,14-4-10-15,4-8-14 16,0-12-17-16,25-13 12 15,-6-15-2-15,4-8 29 16,-5 0 2-16,-3-26 25 16,-1-12-3-16,-3-15-5 15,-7 1 6-15,-4 4-19 0,-2 4 13 16,-29 8-15-16,-15 8-2 16,-4 6-10-16,-8 4 1 15,0 6-13-15,0 8-35 16,4 2-65-16,6 2-130 15</inkml:trace>
  <inkml:trace contextRef="#ctx0" brushRef="#br0" timeOffset="-189295.15">19059 12583 784 0,'0'0'71'16,"0"0"-46"-16,0 0-12 16,0 0-13-16,0 0 3 15,0 0-8-15,33-24 7 16,-16 30-7-16,4 10 8 16,-3 2-5-16,-5 2 3 15,-7 6-1-15,-6 0 0 16,0 8 2-16,-15 2 8 15,-18 6-10-15,-10 4 13 16,-3 4-11-16,-4-3 0 16,8-1-1-16,7-8-1 15,8-2 0-15,16-4-4 0,6-2 4 16,5-2-15-16,0-2 6 16,22-6-15-16,3-8 18 15,2-8-6-15,-6-4 10 16,0 0 2-16,1-20 0 15,-1-12 12-15,-4-8-8 16,-6-4 7-16,-6-4-7 16,-5-2-3-16,0 0 7 15,0 4-8-15,-14 6 1 16,-8 5 3-16,0 5-4 16,-1 8-1-16,3 8-1 15,3 14-46-15,3 0-36 16,5 12-15-16,3 18-68 0,2 0-216 15</inkml:trace>
  <inkml:trace contextRef="#ctx0" brushRef="#br0" timeOffset="-189080.3">19206 13148 678 0,'0'0'82'16,"0"0"-29"-16,0 0-48 0,0 0-5 15,-12 117 26-15,-9-79-10 16,0 0-1-16,1-4-13 16,7-8-4-16,11-8-94 15,2-12-84-15</inkml:trace>
  <inkml:trace contextRef="#ctx0" brushRef="#br0" timeOffset="-188580.08">19437 12691 794 0,'0'0'48'0,"0"0"-44"15,0 0-6-15,0 0 9 16,0 0-5-16,137-66-1 16,-112 66-2-16,0 0-1 15,-4 6-2-15,-13 12 3 16,-6 0-9-16,-2 2 8 15,0 0 4-15,-17 0 16 16,-8 2 6-16,-4-2-2 0,2 0-17 16,1-4 2-1,6-2-7-15,8-5-1 0,8-1 1 16,4-3-19-16,0 0-14 16,18 0 5-16,8 2 6 15,1 3-19-15,-7 1 9 16,-3 4-4-16,-9-1 14 15,-8 0 18-15,0 0 4 16,0 2 26-16,-6 0 24 16,-15 0 5-16,-3 4-22 15,-5-2-8-15,0-2-18 16,2-6-3-16,7-2-4 16,4-4-3-16,10-4-40 15,6 0-63-15,0 0-53 16</inkml:trace>
  <inkml:trace contextRef="#ctx0" brushRef="#br0" timeOffset="-188329.3">19903 12647 758 0,'0'0'117'15,"0"0"-95"-15,0 0-18 16,0 0-2-16,0 0 1 16,-45 108 27-16,16-44-6 0,0 4-6 15,0 1-11-15,5-1-5 16,4-6-4-16,6-4-16 16,10-8-28-16,4-14-49 15,0-13-101-15</inkml:trace>
  <inkml:trace contextRef="#ctx0" brushRef="#br0" timeOffset="-186900.05">21641 14187 574 0,'0'0'91'16,"0"0"-89"-16,0 0 4 16,0 0 13-16,0 0 6 15,0 0-3-15,24-20 2 16,-15 14-2-16,0 0 17 16,-3 2-16-16,4 0 7 15,1 2-23-15,0 2 1 16,9 0-3-16,3 0-8 0,12 0 6 15,9 0-3-15,10 0 0 16,13 0 0-16,7 0-1 16,8-2-15-16,7 0 5 15,-4-8-15-15,-8 2 12 16,-9-2 1-16,-15 2 11 16,-15 4-10-16,-12 4 11 15,-8 0 1-15,-9 0-4 16,-3 0 0-16,0 0 6 15,-4 0-8-15,0 0 1 16,2 0-32-16,-4 0-38 16,0 0-160-16</inkml:trace>
  <inkml:trace contextRef="#ctx0" brushRef="#br0" timeOffset="-185724.02">23819 14095 824 0,'0'0'21'0,"0"0"-20"0,0 0 3 15,0 0 3-15,162-141-10 16,-104 95 6-16,-1 2-3 15,-6-6 0-15,-6 2-4 16,-13-4 3-16,-11 6-3 16,-9-4-4-16,-8 5 16 15,-4 1-1-15,0 0 3 16,0 2 5-16,-14 2 4 16,-3 6-15-16,-3 12 18 15,-1 8-16-15,4 12-5 16,-3 2 5-16,-3 3-12 0,-1 28 9 15,-3 9-8-15,1 6 3 16,3 10 2-16,-2 6 0 16,8 5 3-16,1 5-7 15,3 0 8-15,9-4-11 16,4-6 13-16,0-8-10 16,8-10 7-16,15-8-6 15,4-7 2-15,0-11 1 16,4-4-1-16,0-6 3 15,-3-2-8-15,1-6 12 16,-2 0-10-16,0 0 11 16,0-18-10-16,2-8 5 0,0-1-2 15,0 0 1-15,-2-5 0 16,2 0-2-16,-3-1 5 16,0 1-6-16,-1 0 8 15,2 0-10-15,-2 10 10 16,-8 4-8-16,-3 8 2 15,-8 8-4-15,-4 2 3 16,-2 12-5-16,0 18 1 16,0 10 10-16,0 2-9 15,-4 2 10-15,-7-2-9 16,0-6 4-16,2-3-1 16,0-8 0-16,3-4 0 15,3-11-4-15,1-2 10 0,2-8-12 16,0 0 12-1,0 0-2-15,5-12-4 0,16-15 5 16,6-5-5-16,2-1 0 16,2-3 0-16,3-1 3 15,-1 1-7-15,0 4 10 16,3 6-11-16,-9 8 7 16,-2 8-4-16,-7 8 1 15,-3 2 1-15,-1 0-5 16,-3 12 3-16,-1 10 0 15,-2 4 4-15,-4 2 5 16,0-2-3-16,-1-4-4 0,-1-1 2 16,-2-6-4-16,0-3-11 15,0-2-15-15,0 0-63 16,2-3-66-16,-2-7-186 16</inkml:trace>
  <inkml:trace contextRef="#ctx0" brushRef="#br0" timeOffset="-184106.22">26166 13782 744 0,'0'0'36'0,"0"0"6"16,0 0-35-16,0 0 21 15,0 0 3-15,0 0-11 16,-72-91 1-16,57 77-10 16,-3 1-8-16,-7 0 2 15,-1 2-4-15,-8 3 3 0,-1 5-3 16,-12 3 4-1,-6 0-8-15,-5 7 8 0,-1 12-8 16,7 8 3-16,9 0-1 16,9 6-3-16,10 1 7 15,9-2-11-15,12 0 3 16,3-2 4-16,3-2-20 16,24-4 6-16,2-12-13 15,8-4 7-15,3-8-14 16,0 0 14-16,3 0 13 15,-8-3-1-15,-1-14 2 16,-8 1 14-16,-5-2-10 16,-4 0 6-16,-5 2 7 15,-1 2-4-15,-5 8 11 0,-2 2 13 16,-4 4-13-16,0 0-12 16,0 0-5-16,0 6-4 15,3 14 2-15,4 6-2 16,4-2 8-16,4 0-5 15,5-8 1-15,3 0-14 16,2-10-18-16,-4-3-26 16,0-3-6-16,-3 0-35 15,-3 0-26-15,-6 0-12 16,-2 0-4-16</inkml:trace>
  <inkml:trace contextRef="#ctx0" brushRef="#br0" timeOffset="-181403.16">22182 4417 339 0,'0'0'0'0,"0"0"5"16,0 0 0-16,0 0-1 16,0 0 3-16,-25 115 22 15,23-97-11-15,-2 0 5 16,-5-2-14-16,-2-2 6 16,2-2-10-16,2-4 1 15,3-4-5-15,2-2-1 16,2-2 0-16,-2 0 3 15,2 0 34-15,-3 0 60 16,1 0-58-16,-2-10-35 16,-1-8 1-16,5-3 1 0,0-2 4 15,0-8-10 1,0-2 0-16,0-7 0 0,11-3 2 16,0-5-7-16,0-2 10 15,1-4-12-15,-1 1 0 16,-3 8 5-16,0 3-8 15,-4 6 8-15,2 3 4 16,-1 5 3-16,-1 4 11 16,6 4-6-16,0 4 17 15,7 2-19-15,4 2 0 16,15 2-2-16,4 2-10 16,9 6 7-16,2 2-6 15,5 0 2-15,4 0 1 16,5 2-1-16,2 6-10 15,-5-2-23-15,-6 2-102 0,-18 0-37 16</inkml:trace>
  <inkml:trace contextRef="#ctx0" brushRef="#br0" timeOffset="-181167.3">22188 4369 638 0,'0'0'4'0,"0"0"-4"15,0 0 6-15,0 0-17 16,130-48 3-16,-106 48-92 15,-4 0-20-15,3 0-165 16</inkml:trace>
  <inkml:trace contextRef="#ctx0" brushRef="#br0" timeOffset="-180800.65">22556 4564 608 0,'0'0'14'16,"0"0"3"-16,0 0 4 16,0 0-10-16,0 0-16 15,0 0 8-15,130-111-6 16,-117 93 6-16,-4 2 10 15,-9 0 8-15,0 4-10 16,0 4 22-16,-7 4-31 16,-10 4 3-16,-3 0-1 0,-1 0-8 15,0 20-1-15,4 8 3 16,7 4-4-16,8 5 6 16,2-1-3-16,10 0 2 15,32-4-6-15,21-10-9 16,15-10-12-16,2-12-146 15</inkml:trace>
  <inkml:trace contextRef="#ctx0" brushRef="#br0" timeOffset="-180521.89">22969 4159 658 0,'0'0'28'0,"0"0"2"16,0 0 25-16,0 0-30 16,0 0 12-16,0 0-26 15,162-46-2-15,-102 46-7 16,-6 0-4-16,-8 0-6 15,-7 0-64-15,-8 0 18 16,-5 0-15-16,-1 0-81 0,-11 0-82 16</inkml:trace>
  <inkml:trace contextRef="#ctx0" brushRef="#br0" timeOffset="-180290.22">23279 3986 528 0,'0'0'13'16,"0"0"9"-16,0 0 45 16,-139 137-7-16,110-97-18 15,9 0-22-15,12-4-9 16,8 2-10-16,0-2-2 0,13-6-18 15,24-8-54-15,8-16-170 16</inkml:trace>
  <inkml:trace contextRef="#ctx0" brushRef="#br0" timeOffset="-179851.49">23677 4095 630 0,'0'0'12'16,"0"0"1"-16,0 0-13 16,0 0 2-16,0 0-10 15,0 0 12-15,129-8-12 16,-118 20 13-16,-7 2-12 16,-4 0 3-16,0 1 4 15,-10 4 0-15,-19 2 26 0,-5 4 12 16,1-3-15-1,2 0 16-15,8-2-29 0,8-2-10 16,11 0 0-16,4 2-2 16,0 0-7-16,29 0 2 15,17-2-10-15,17-5-58 16,11-12-90-16</inkml:trace>
  <inkml:trace contextRef="#ctx0" brushRef="#br0" timeOffset="-179583.73">24604 4578 213 0,'0'0'366'0,"0"0"-360"16,0 0-6-16,179 0-3 15,-104 0-2-15,6-3 10 16,-6-2-7-16,-13-1 2 16,-15 3-22-16,-18-2-104 15,-18-1-217-15</inkml:trace>
  <inkml:trace contextRef="#ctx0" brushRef="#br0" timeOffset="-179343.38">24951 4413 579 0,'0'0'11'0,"0"0"-1"16,0 0 21-16,-106 111 9 16,67-67-2-16,2 2-33 0,3 2 14 15,7-4-16-15,15-2-6 16,12-8-36-16,0-11-104 16,17-12-154-16</inkml:trace>
  <inkml:trace contextRef="#ctx0" brushRef="#br0" timeOffset="-178916.63">25604 4311 750 0,'0'0'30'16,"0"0"-10"-16,0 0 18 15,0 0-24-15,0 0-11 16,0 0-6-16,112-10 7 16,-79 24-12-16,-6 0 16 15,-9 0-18-15,-9-2 11 16,-5 0-2-16,-4 2-10 15,0 0 5-15,-6 7 5 16,-21-2 1-16,-6 7 0 0,-7 1 1 16,-3 1 1-1,5-1 7-15,7 2-13 16,4-3 8-16,12-2-5 0,8-4 1 16,7 0-6-16,0-4-16 15,18-2-5-15,15-6 7 16,9-6-22-16,3-2 7 15,-1 0-124-15,-6-2-263 16</inkml:trace>
  <inkml:trace contextRef="#ctx0" brushRef="#br0" timeOffset="-178550.4">26065 4638 496 0,'0'0'78'0,"0"0"-76"16,0 0 17-16,0 0 25 16,0 0-17-16,121-22 6 15,-107 12-22-15,-6 0 8 16,-1 0-19-16,-7-1 11 15,0 2-9-15,0-1 12 16,0 4-3-16,0-1-3 16,-9 7-16-16,-5 0 12 0,1 0-12 15,-5 0 3-15,1 17 2 16,-1 1 1-16,7 4-4 16,4 0 4-16,7-2 3 15,0 0-9-15,15-2 0 16,26-8 0-16,12-6-43 15,9-4-128-15</inkml:trace>
  <inkml:trace contextRef="#ctx0" brushRef="#br0" timeOffset="-177770.12">27530 4235 630 0,'0'0'77'16,"0"0"-24"-16,0 0 31 16,0 0-80-16,0 0-4 15,0 0 6-15,124-18-14 16,-43 18 12-16,10 0-10 15,0 0-16-15,-4 0-13 16,-4 2 8-16,-8 4-2 16,-5-4 29-16,-10-2-6 0,-14 0 0 15,-13 0 11 1,-12 0-5-16,-12 0 9 0,-5 0 52 16,-4 0 0-16,0-8-35 15,0 0-18-15,-20-3 3 16,-11-2-22-16,-14 1 3 15,-5 0-23-15,-4-1-51 16,0 5 6-16,10 1-100 16,5-4-209-16</inkml:trace>
  <inkml:trace contextRef="#ctx0" brushRef="#br0" timeOffset="-177439.26">27440 4496 340 0,'0'0'245'0,"0"0"-235"15,0 0-2-15,0 0-8 0,185 0 7 16,-95 0 13-16,5 0-19 16,3 0 2-16,2 0-6 15,-1 0-24-15,-8 0-92 16,1-11-186-16</inkml:trace>
  <inkml:trace contextRef="#ctx0" brushRef="#br0" timeOffset="-176914.58">29283 4146 727 0,'0'0'94'16,"0"0"-12"-16,0 0-53 16,0 0-16-16,0 0-11 15,-114 41 19-15,56-5 8 16,8 4-25-16,0 6-4 16,6 4 8-16,-3 0-13 15,5-2 5-15,1-3-11 16,14-8-46-16,8-10 20 15,7-9-45-15,10-12-9 16,2-4 42-16,0-2-11 16,5 0 20-16,19-10 35 0,7-12 3 15,2-4-3-15,-1-2 2 16,-3-4 6-16,0-5 13 16,-5-2 33-16,3-10-12 15,-2-1 18-15,0-6-2 16,4 0 12-16,2 1-35 15,4 4 7-15,-1 4-32 16,1 5 20-16,7 2-14 16,1 10-2-16,3 2-9 15,2 6 2-15,-2 8-4 16,-1 2 6-16,-1 6-13 16,-1 6 9-16,-3 0-6 15,-5 0 0-15,-6 10-1 0,-2 8-23 16,-7 4-46-1,-11 2-28-15,-9-2-25 0,-6-4-223 16</inkml:trace>
  <inkml:trace contextRef="#ctx0" brushRef="#br0" timeOffset="-176728.77">29136 4181 655 0,'0'0'41'0,"0"0"-34"16,0 0-6-1,133-6 5-15,-56 6-10 0,2 0 4 16,-5 0-57-16,-9 0-151 16</inkml:trace>
  <inkml:trace contextRef="#ctx0" brushRef="#br0" timeOffset="-176330.09">29372 4492 577 0,'0'0'120'0,"0"0"-95"15,0 0-16 1,0 0-3-16,148 0 3 0,-89-3-6 16,-3-6 6-16,-9-4-7 15,-11-1-1-15,-10 2 5 16,-10 1 0-16,-9-2 16 16,-7 3 27-16,0 1-14 15,0-2-31-15,-12 5-1 16,-13 6 2-16,-6 0-10 15,-6 2 3-15,3 18-1 16,5 7 1-16,14 2 3 16,13 5-4-16,2-2-2 0,19 0-5 15,29-1 16 1,4-5-12-16,9-6-29 0,1-8-25 16,-6-4-7-16,-9-6-57 15,-13-2-200-15</inkml:trace>
  <inkml:trace contextRef="#ctx0" brushRef="#br0" timeOffset="-174344.83">20930 3825 757 0,'0'0'0'0,"0"0"0"15,0 0-4-15,0 0 0 16,113-32 4-16,-88 32-3 16,-7 7 1-16,-3 5-4 15,-6 0 8-15,-6 0-10 0,-3 2 9 16,0 0-1-16,-22 2 9 16,-14 2 25-16,-7 0 0 15,-3 2-14-15,1 0 5 16,7-2-19-16,16 0-6 15,11 0-1-15,9 0 0 16,2 4-39-16,2-2 16 16,22-2-7-16,14-4 20 15,14-3-12-15,8-10-25 16,2-1-95-16,-4 0-284 16</inkml:trace>
  <inkml:trace contextRef="#ctx0" brushRef="#br0" timeOffset="-174124">21417 3793 609 0,'0'0'14'0,"0"0"-13"15,-4 165 30-15,4-86-19 16,0 1-7-16,-8 2-3 16,-11 0-2-16,-14-6 4 0,-13-8-8 15,-12-16-181 1</inkml:trace>
  <inkml:trace contextRef="#ctx0" brushRef="#br0" timeOffset="-171872.39">25622 5033 342 0,'0'0'50'16,"0"0"-19"-16,0 0 25 16,0 0 35-16,0 0 1 15,0 0-23-15,0 0-25 16,11 0-28-16,12-4-12 15,1 0 3-15,-1 0-13 16,-6 2 14-16,-5 2-16 16,-1 0-10-16,-3 0-45 15,-1 4-44-15,-5 12-196 16</inkml:trace>
  <inkml:trace contextRef="#ctx0" brushRef="#br0" timeOffset="-167886.61">28699 4141 326 0,'0'0'170'0,"0"0"-71"16,0 0-17-16,0 0-45 16,0 0 13-16,0 0-4 15,0 0 1-15,9-32-25 16,-7 25-4-16,0 1 10 15,0 2-13-15,1-4 7 16,-3 1-21-16,5-4 16 0,-1 1-16 16,1 0 3-16,1-2 1 15,3-2-6-15,0 0 1 16,4-6 0-16,1 0-4 16,1 0 10-16,-2-2-14 15,1 0 18-15,-1 4-17 16,-3 2 13-16,-4 4-11 15,-2 2 7-15,-1 4-2 16,-1 4 0-16,-2 0 1 16,0 2-8-16,0 0 4 15,0 0-11-15,0 0-40 16,-13 24 35-16,-18 12 16 16,-8 8 3-16,-3 4 0 0,4 2-2 15,5-1 0-15,4-8-14 16,4-5 11-16,7-3-29 15,5-5 31-15,7-2-30 16,4-4 0-16,2-4-52 16,0-6-80-16,0-8-87 15</inkml:trace>
  <inkml:trace contextRef="#ctx0" brushRef="#br0" timeOffset="-166335.89">21589 4299 642 0,'0'0'33'16,"0"0"-2"-16,0 0 5 16,0 0-18-16,0 0-2 15,48-110-11-15,-25 88 31 16,2-3-19-16,-2 6 6 15,-6-2-18-15,1 3 2 16,0 0-5-16,-2 2 8 16,-3 0 2-16,3 0-9 15,-3 2-5-15,-4 2 8 16,-2 8-9-16,-5 0 7 16,-2 4-7-16,0 0 3 0,0 0-2 15,0 2-23-15,0 24-9 16,0 12 31-16,0 8 4 15,-7 4-5-15,-1 1 8 16,0-1-8-16,6-2 4 16,0-4-10-16,2-6-20 15,0-2 2-15,0-4 6 16,0-2 3-16,2-2-37 16,-2-6-108-16,0-5-215 15</inkml:trace>
  <inkml:trace contextRef="#ctx0" brushRef="#br0" timeOffset="-164923.35">26298 13806 674 0,'0'0'74'16,"0"0"-66"-16,0 0 13 15,0 0 4-15,0 0-5 0,0 0-18 16,-5-12 0-16,5 12-4 15,0 4 5-15,0 18 0 16,0 4 0-16,0 4 6 16,0 0-9-16,-12 0 9 15,-3-2-7-15,-1 1 1 16,3-1 4-16,3-6-6 16,-2-3-2-16,3-1 8 15,3-3-13-15,3-8 13 16,1-4-12-16,2-1 5 15,0-2-2-15,0 0-3 16,0 0 5-16,0 0-4 0,0-10 8 16,0-7-9-16,0-2 11 15,2-3-10-15,5-2 9 16,2-2-6-16,-3-1 1 16,6 1 0-16,-4-2-1 15,1 4 3-15,1-2-7 16,-2 2 11-16,1 0-11 15,3 6 10-15,1 2-7 16,5 2 3-16,-3 6-2 16,1 2-2-16,-3 6-12 15,0 0 7-15,-1 0 0 16,-4 0 7-16,-1 12-20 16,2-2 11-16,-2 2-17 0,2-2 7 15,-3-2-6-15,4-2-20 16,-4 2-25-16,1-2-74 15,-7 0-102-15</inkml:trace>
  <inkml:trace contextRef="#ctx0" brushRef="#br0" timeOffset="-164713.45">26284 13926 669 0,'0'0'46'0,"0"0"-46"15,0 0-7-15,0 0 1 16,0 0-29-16,0 0-26 16,124-30-84-16,-103 30-178 15</inkml:trace>
  <inkml:trace contextRef="#ctx0" brushRef="#br0" timeOffset="-164266.62">26505 14007 577 0,'0'0'112'0,"0"0"-95"16,0 0-14-16,0 0 13 16,0 0 11-16,0 0 15 15,55-23-6-15,-39 11-7 16,2-2-11-16,-1 0-14 16,0 0 11-16,-5 6-11 15,-5-4 8-15,-3 6-9 16,-4-2 11-16,0 6-13 15,0 0 5-15,0 2-6 16,-19 0-1-16,-6 0-1 0,-4 12-2 16,-2 6 1-16,4 2 6 15,2 4-8-15,6 0 8 16,7 1-6-16,10-1 1 16,2-2 1-16,4 0-11 15,23-4-7-15,11-8 9 16,5-2-18-16,3-7-15 15,1-1-16-15,-5 0 6 16,-6 0-8-16,-5 0-79 16,-6-11-105-16</inkml:trace>
  <inkml:trace contextRef="#ctx0" brushRef="#br0" timeOffset="-163467.95">26770 13403 521 0,'0'0'129'16,"0"0"-90"-16,0 0-12 16,0 0 7-16,0 0-22 15,0 0 6-15,124-72 4 16,-66 44-19-16,5-3 1 15,-5 6 1-15,-2 0-9 16,-10 6 4-16,-7 2-12 16,-8 5-1-16,-8 2 6 15,-4 8 4-15,-11 0-16 16,-6 2-13-16,-2 0-56 16,0 2-82-16,0 7-39 15</inkml:trace>
  <inkml:trace contextRef="#ctx0" brushRef="#br0" timeOffset="-163099.21">27521 13243 748 0,'0'0'58'0,"0"0"-56"0,40-111 8 15,-7 69-8-15,5 0 9 16,-3 4-7-16,-1-2-2 16,0 6-2-16,-3-1 7 15,-7 10-7-15,-4 4-4 16,-7 12 4-16,-8 4 7 15,-2 5 11-15,-3 0-18 16,0 6-4-16,-25 25 2 16,-8 10 2-16,-5 10 1 15,4 5-1-15,6 2 0 16,5 0-60-16,7-4-36 16,1-10-169-16</inkml:trace>
  <inkml:trace contextRef="#ctx0" brushRef="#br0" timeOffset="-162897.36">27915 13171 715 0,'0'0'104'0,"0"0"-89"16,0 0-15-16,0 0 4 15,0 0-8-15,-96 136 4 16,89-106-17-16,7-4-77 0,0-10-202 16</inkml:trace>
  <inkml:trace contextRef="#ctx0" brushRef="#br0" timeOffset="-162547.97">28129 13178 360 0,'0'0'453'16,"0"0"-393"-16,0 0-60 16,0 0 0-16,0 0-17 0,0 0 16 15,45 73-15-15,1-73 15 16,8 0-9-16,-1-12 9 15,-2-16-1-15,-6-9 2 16,-5-3 3-16,-11 2 11 16,-13 4 16-16,-14 6-19 15,-2 4 18-15,-29 8-26 16,-25 8-6-16,-14 8-16 16,-15 0-3-16,-2 0-9 15,1 16-31-15,8 6 0 16,9 2-77-16,9 4-172 15</inkml:trace>
  <inkml:trace contextRef="#ctx0" brushRef="#br0" timeOffset="-161730.5">25531 14315 540 0,'0'0'123'16,"0"0"-91"-16,0 0 34 16,0 0-11-16,0 0-12 15,0 0-22-15,22-28 11 16,-13 24-2-16,0 2-11 16,0 0 9-16,2 2-26 0,2 0 12 15,5 0-11-15,5 0 4 16,10 0-1-16,9 0-7 15,14 0 1-15,11 0 0 16,11 0-1-16,11 0-1 16,7 0-11-16,13 0-22 15,11 0 13-15,17 0 8 16,9 2 14-16,6 2 5 16,-5 4-5-16,-6 2 3 15,-15 2 1-15,-13-2-8 16,-14 2 8-16,-21-8-9 15,-20 5 11-15,-21-4-10 0,-18-3 5 16,-13 0-2-16,-6 0-34 16,0-2-8-16,-29 4 5 15,-13-1-81-15,-3-2-110 16</inkml:trace>
  <inkml:trace contextRef="#ctx0" brushRef="#br0" timeOffset="-160245.1">26015 14975 159 0,'0'0'415'15,"0"0"-315"-15,0 0-78 16,0 0 16-16,0 0 6 0,0 0 5 16,35-46-12-16,-26 40-13 15,-5-2-5-15,-2 6-10 16,-2-2 11-16,0 0-10 16,0-6 10-16,0-2-18 15,-6-2-2-15,-17 0 0 16,-8 2-2-16,-4 3 0 15,-5 4 0-15,-4 5-1 16,-4 0 5-16,4 0-9 16,1 0 11-16,6 1-8 15,3 20-1-15,5 3 5 16,7 6-3-16,7 4-3 16,7 2 4-16,8 2-4 0,0-4 4 15,10-10-17-15,21-4 14 16,5-6-12-16,5-12 0 15,9-2 8-15,-2 0-11 16,-3-6 1-16,-3-12 6 16,-8-4 12-16,-12 4 2 15,-1 0-4-15,-6 0 8 16,-6 4-2-16,-2 2 15 16,-5 6 17-16,-2 4-13 15,0 2-11-15,0 0-4 16,0 0-5-16,0 4-4 15,0 16 4-15,4 4-10 16,15 2 16-16,2-8-16 16,12-4 7-16,4-6-26 0,1-8-26 15,-1 0-85-15,-6 0-181 16</inkml:trace>
  <inkml:trace contextRef="#ctx0" brushRef="#br0" timeOffset="-159595.43">26400 15298 302 0,'0'0'445'16,"0"0"-383"-16,0 0-62 15,0 0-1-15,0 0-2 16,-73 102 0-16,70-84 6 15,3 0-7-15,0-4 8 16,0 0-8-16,0-6 1 0,0 0-8 16,0-8 2-16,0 2 9 15,0 0-1-15,0-2 3 16,-2 0 3-16,-2 0-3 16,1 0 0-16,3-8 3 15,0-14-9-15,0-2 6 16,0-6-2-16,3-4 0 15,8-4 0-15,2 0 3 16,1 0 5-16,-4 4 8 16,1 2-5-16,3 9 16 15,-1 1-23-15,3 4 2 16,4 0-4-16,2 0 2 16,1 6 7-16,-3 2-6 0,-5 6-4 15,1 0 4-15,-3 2-10 16,0 2 9-16,1 0-8 15,-1 0-2-15,-3 0 1 16,-4 0-14-16,0 0-30 16,-1 0 14-16,-1 10-15 15,-4 2 5-15,0 6-31 16,0 0-61-16,-11 5-79 16</inkml:trace>
  <inkml:trace contextRef="#ctx0" brushRef="#br0" timeOffset="-159396.12">26387 15382 475 0,'0'0'248'16,"0"0"-195"-16,0 0-53 15,0 0-14-15,0 0-16 16,0 0-5-16,79-18-35 16,-60 18-195-16</inkml:trace>
  <inkml:trace contextRef="#ctx0" brushRef="#br0" timeOffset="-159011.4">26387 15382 544 0,'135'98'92'0,"-119"-98"-85"16,6-4-6-16,3-8 19 16,-1 2 3-16,-1-2-7 15,-2 0-16-15,0 0 61 16,-1-6-13-16,-3 4-16 15,-3-2 6-15,-5 2-23 16,-5 4 3-16,-2 6-7 0,-2 0 6 16,0 4 4-16,0 0-15 15,0 0-6-15,0 0-8 16,0 0 3-16,0 14 4 16,0 8-4-16,0 0 6 15,10 0-2-15,3 0-4 16,7-4-10-16,0 0-13 15,0 0-11-15,-1-8-54 16,-4-2-20-16,-1-4-29 16,-6-4-37-16</inkml:trace>
  <inkml:trace contextRef="#ctx0" brushRef="#br0" timeOffset="-158697.21">26944 15125 685 0,'0'0'161'15,"0"0"-114"-15,0 0-47 0,0 0 3 16,0 0-8 0,0 0 8-16,44-6-4 0,-11 6 2 15,0 0-1-15,-4 0 0 16,-4 0-48-16,-7 0 6 16,-9 4-24-16,-5-4-2 15,-4 0-96-15,0 0-59 16</inkml:trace>
  <inkml:trace contextRef="#ctx0" brushRef="#br0" timeOffset="-158459.45">27068 15011 624 0,'0'0'64'0,"0"0"-53"0,0 0 14 16,0 0 9-16,0 0 8 16,-129 130-12-16,115-95-23 15,6-3 0-15,3-6-14 16,5-8-37-16,0-8-47 16,13-10-118-16</inkml:trace>
  <inkml:trace contextRef="#ctx0" brushRef="#br0" timeOffset="-158092.15">27237 15075 656 0,'0'0'123'0,"0"0"-101"15,0 0-22-15,0 0-4 16,0 0 2-16,0 0 0 16,81 0 4-16,-63 0-9 15,-7 4 10-15,-5 4-6 16,-1-6 1-16,-5 6 2 16,0 6 17-16,0 2 22 0,-20 8 1 15,-2 1-23 1,-3-1 4-16,2 2-4 0,8-4 13 15,9-2-28-15,6-4-2 16,0-2-2-16,6-4-11 16,19-6-23-16,4-4 0 15,0 0-6-15,-7 0-37 16,-8 0-3-16,-14 0-111 16,0-4-293-16</inkml:trace>
  <inkml:trace contextRef="#ctx0" brushRef="#br0" timeOffset="-157274.52">26540 15464 426 0,'0'0'125'0,"0"0"-60"16,0 0-49-16,0 0 10 15,0 0 8-15,0 0-4 16,0 0 9-16,5 0-16 15,-1 0-7-15,3 0-16 16,2 0 5-16,0 0 0 0,2 0-2 16,3 0 2-16,1 0-1 15,7 0-4-15,-1 0 0 16,0 0-2-16,0 0-1 16,-4-2-4-16,-3-2-16 15,-6 0 16-15,-1 4 5 16,-4-6 0-16,-1 4 1 15,-2 0 1-15,0 0 2 16,0 0 1-16,0-2-3 16,-7 0 3-16,-4 0-3 15,-2 2 4-15,1 2-2 16,-3 0-2-16,-5 0 0 16,1 0 0-16,-2 6 3 0,-4 4-8 15,-2 6 10-15,3-6-11 16,6 2 13-16,4-4-14 15,10-2 6-15,4-2-5 16,0-4-2-16,9 2-1 16,15 2 2-16,3 4-7 15,0-4 12-15,-4 0-14 16,-2 5 14-16,4-4-5 16,-2-1 3-16,6-4 5 15,2 0-1-15,4 0 0 16,3 0 3-16,-3-4-7 15,-10-1 3-15,-7 5-74 16,-11 0-79-16,-7 0-18 16</inkml:trace>
  <inkml:trace contextRef="#ctx0" brushRef="#br0" timeOffset="-153343.49">27650 15887 512 0,'0'0'104'0,"0"0"-91"16,0 0-12-16,147-14 1 16,-94 14-3-16,1 0 4 15,-3 0-6-15,0 0 7 16,-4 0-9-16,-5 14-4 16,-8-4-132-16,-10-2-275 15</inkml:trace>
  <inkml:trace contextRef="#ctx0" brushRef="#br0" timeOffset="-152826.16">28577 15561 758 0,'0'0'64'16,"0"0"-60"-16,0 0-4 16,0 0 1-16,-131 142 10 15,110-96 7-15,10-6-5 16,4-4-8-16,7 0-4 16,0-2-2-16,0-11-65 15,12-10-58-15,7-13-218 16</inkml:trace>
  <inkml:trace contextRef="#ctx0" brushRef="#br0" timeOffset="-152436.49">28915 15679 424 0,'0'0'436'0,"0"0"-403"16,0 0-33-16,-93 106 0 15,70-62-4-15,10 0 8 16,13-8-8-16,0-4 7 16,11-1-9-16,25-9 1 15,9-12-22-15,5-6-8 0,0-4 7 16,-1 0 21-16,-5-22-5 15,-6-14 11-15,-5-1 1 16,-8-7 8-16,-11 4 8 16,-12 0 15-16,-2 8-18 15,-7 2-2-15,-19-2-7 16,-3 6-4-16,-6 2-4 16,2 6-10-16,4 2-5 15,3 6-19-15,4 2-12 16,3-1-94-16,7 4-441 15</inkml:trace>
  <inkml:trace contextRef="#ctx0" brushRef="#br0" timeOffset="-152127.15">28969 15276 869 0,'0'0'33'15,"0"0"-8"1,0 0-25-16,0 0 3 0,0 0-5 15,0 0 6-15,127-18-7 16,-76 18 3-16,-2 0-2 16,1 8-54-16,-4 2-70 15,-9-2-105-15</inkml:trace>
  <inkml:trace contextRef="#ctx0" brushRef="#br0" timeOffset="-151719.4">29686 15280 480 0,'0'0'265'0,"0"0"-219"16,0 0-36-16,-122 110-10 15,82-60 24-15,7 4 2 16,10 0-11-16,9-1-15 16,14-3 0-16,0-10 0 15,25-12-23-15,10-8-34 16,4-10 18-16,-1-10 28 16,-5 0 7-16,-2-14 8 15,-2-12 8-15,0-6 24 0,-4-2 26 16,-8 6-14-16,-10 6-12 15,-7 8 3-15,0 5-23 16,-9 4-16-16,-20 5-4 16,-9 0-8-16,-1 19-10 15,-4 12 7-15,9 9-7 16,10 0-34-16,11 0-73 16,13-4-94-16</inkml:trace>
  <inkml:trace contextRef="#ctx0" brushRef="#br0" timeOffset="-150985.21">29691 16120 629 0,'0'0'140'0,"0"0"-55"0,0 0-57 15,0 0-17-15,0 0 17 16,0 0-10-16,91-120 6 16,-58 83-17-16,5-7 2 15,1-2-9-15,0 2 0 16,-5-4 0-16,-3 8 2 16,-6 12-1-16,-12 10 3 15,-5 10-3-15,-5 6 1 16,-3 2-4-16,0 0-12 15,0 18-9-15,-16 20 21 0,-8 10 2 16,-8 10 3 0,3-5 2-16,6-3-10 0,2-10 2 15,11-8 2 1,4-6-5-16,6-8-3 0,0-10-5 16,8-8 5-16,15 0-2 15,11-8 3-15,2-20 6 16,4-2 0-16,0-10-2 15,1-1 8-15,1-7-2 16,-3-2-1-16,-1 4 1 16,-4 4 3-16,-8 14 5 15,-10 14 4-15,-5 10-10 16,-7 4-8-16,-1 14 0 16,-3 20 4-16,0 12 5 15,0 6 16-15,-7-2-13 0,-2-10-1 16,3-3-7-16,2-10 2 15,2 0-5-15,2-11 1 16,0-6-14-16,0-4-14 16,0-2-3-16,-4 0-57 15,0-4-23-15,-2 0-77 16,-5 0-181-16</inkml:trace>
  <inkml:trace contextRef="#ctx0" brushRef="#br0" timeOffset="-148137.84">6320 13266 597 0,'0'0'0'0,"0"0"0"16,0 0 0-16,0 0-1 15,0 0 1-15,0 0 1 16,0 0-1-16,0-23 3 15,0 23 1-15,0 0-8 16,5 0-75-16,9 0 12 16,1 0-45-16,1 0-50 15</inkml:trace>
  <inkml:trace contextRef="#ctx0" brushRef="#br0" timeOffset="-142708.22">6320 13266 188 0,'110'-59'108'0,"-110"55"-32"16,0 4 5-16,0 0-27 15,0 0 27-15,0 0-48 16,-14 0-25-16,-5 0-3 16,-6 8-7-16,-6 7 5 15,-3 6 1-15,-3-3-4 16,-6-3 2-16,1 3 8 16,-3 0 6-16,-4 0 9 15,0 3-23-15,0-1 21 16,2-2-22-16,3 4 10 15,1 0-10-15,3 8-2 16,0 2-2-16,0 4 3 0,0 8-4 16,-2 4 8-16,-5 7-11 15,2 1 13-15,0 2-12 16,6 0 10-16,5-4-8 16,3 0 8-16,6-1-4 15,3 1 0-15,5 0-1 16,0 6-4-16,5 8 10 15,0 4-12-15,5 6 14 16,7 7-10-16,0 3 6 16,2 6-6-16,23 8 3 15,11-2 0-15,9-1-4 16,3-13 8-16,4-9-12 16,4-14 6-16,2-8 2 0,-3-7-13 15,0-8 12 1,1-10-5-16,5-2 6 0,5-10-1 15,3 4 1-15,7-4-4 16,5 0 5-16,3-2-2 16,5 0 1-16,0 9-5 15,7 7 3-15,6-5 0 16,4 5 0-16,4-1 2 16,2-3 0-16,-2-2 1 15,-4 0-2-15,0-4 3 16,0-4-4-16,-2-8 3 15,2-2-2-15,0-4 0 0,4-4 1 16,1 4 0 0,0-2 0-16,-9 6-2 0,-3 0 4 15,-3 6-9-15,0-2 11 16,-3 4-8-16,3 0 8 16,-5 2-7-16,-4 0 3 15,3-4 0-15,-4 4 0 16,1 0 1-16,-2 0-3 15,0 0-6-15,-4 0 6 16,2 3-2-16,-2-1 4 16,-2 2 0-16,6-2 0 15,0-2 0-15,4 0-2 16,-5-8 1-16,1 4 2 16,0 2-4-16,2-2 6 15,5 4-9-15,1 0 11 0,3-4-5 16,2-2 0-16,0-2 0 15,3-2-2-15,1 2 4 16,2-6-7-16,4 4 3 16,-4-2 2-16,6 2-20 15,0 1 20-15,9-4-6 16,3 4 2-16,1 0 3 16,-3 4 1-16,0-4-2 15,3 0 3-15,2 1-6 16,2-6 5-16,2 0-2 15,0-4-6-15,1 0 4 16,-3 0 0-16,2 0-17 0,0 0-8 16,2 0 4-16,1-4 16 15,-1 4 0-15,0-4 9 16,-6 4 0-16,2-5-2 16,1 5 4-16,1-1-2 15,0-3 0-15,0 4 1 16,2 0-2-16,-3 0 2 15,-1 0-2-15,0 0 4 16,-2 14-6-16,-3 4 5 16,1-4-4-16,-7 2 2 15,-3 2 0-15,3-4 0 16,2 4 2-16,2-6-2 16,1 6 3-16,1-8-6 0,5-2 7 15,2-2-8-15,0-6 2 16,5 0 1-16,0 0 1 15,2 0 0-15,0 0-1 16,-7 0-20-16,-2 0 17 16,-7 0 4-16,1 0 0 15,1 0 2-15,-1 8 0 16,6 6-2-16,-3-6 0 16,8 2 0-16,1-2 2 15,6-2-5-15,4 2-13 16,5-4-77-16,-1-4 26 15,-6 4-54-15,-5 2 43 0,-7 2 1 16,-5 0 74-16,-3-2 3 16,-3 2 75-16,0-4-36 15,3 0 18-15,-1 2-20 16,0-6-27-16,5 0-10 16,2 0 0-16,4 4-14 15,-4-4 4-15,-9 4 10 16,-6 0 2-16,-8 2 27 15,-1-2-11-15,2 4 8 16,-1 2-2-16,-1-6-12 16,4 5-11-16,0-8 0 15,0-1-1-15,-3 4 0 16,-3-4 0-16,-5 4-2 16,2 5 1-16,-7-5 1 15,5 6 0-15,-3-2 1 0,-6-3-1 16,0 0-2-16,1-5 2 15,0 4 2-15,3-4 5 16,8 0 4-16,-3 0 2 16,-1 0-3-16,1 0-7 15,-4 4 5-15,1 2-5 16,-4-2 18-16,0 4-7 16,1-4-3-16,-4 6-9 15,3-2 2-15,7 2-8 16,3-6 8-16,1 0-6 15,0-2 4-15,-7 2-4 16,1 0 4-16,-5 0 0 0,0 0-2 16,-4 6 4-16,-5-2-4 15,-2 2 0-15,2 2 21 16,2-2-8-16,3 2 4 16,5-6-13-16,1 6 2 15,3-6 3-15,-3-2-8 16,0 4 5-16,-1-4-2 15,5 2 1-15,1-2-4 16,0 4 0-16,-5-2 3 16,-4 2-6-16,-7-4 2 15,0 2 0-15,5-2 4 16,-3 4-1-16,3-4 21 16,0-2 8-16,-2 2 12 0,0 0-37 15,5-4 10 1,3 4-14-16,0 0 8 0,1 2-7 15,1-2 4-15,-1 0 0 16,1 0-1-16,3 2 6 16,0 2-10-16,-1-4 12 15,-3 0-6-15,-5-2 4 16,-2 2-3-16,0 0 2 16,-2-4-1-16,7 4-5 15,1-4 2-15,-2 4-1 16,3 1 6-16,-1-5-1 15,3 5 5-15,-3-1-8 0,3 1 1 16,-5-1-6 0,-2-4-1-16,-2 0-3 0,-3 0 1 15,0 0-3-15,8 0 6 16,-1 0-4-16,4 0 5 16,1-13-5-16,-7-1 0 15,4 0 3-15,1 2-3 16,-6-2-1-16,1 0-3 15,-4-2 8-15,-10 2-4 16,-3-4 1-16,-8 0 8 16,-2 0-8-16,-5-4 2 15,3 0 3-15,2 0-5 16,3-6-1-16,5-6 1 0,4-2-3 16,2-6 5-1,0-3-6-15,-3 1 4 0,2 0-1 16,-9-2 0-16,-3-2 0 15,-12-2 0-15,-11 2-1 16,-5-2-4-16,-4 5 10 16,-2 1-10-16,4-8 11 15,5-4-8-15,9-6 5 16,3-4-6-16,6-6 3 16,4-1-4-16,-2 7-10 15,-8 8 4-15,-14 4 10 16,-12 6-8-16,-13 4 7 15,-9-6-6-15,0-3 5 16,0-7 1-16,-13-4 0 0,-10-8 1 16,4-6 0-16,-2-11 1 15,5-9 2-15,6-20-6 16,-3-4 6-16,-1-7-6 16,-9 7-8-16,-8 10 11 15,-9 11-9-15,-9 5 6 16,-14 10 3-16,-8 8 0 15,-6 6-1-15,-10 5 8 16,8 3-4-16,6 8 0 16,13-2 2-16,4 6-5 15,2 6 0-15,4-4 0 16,-6 3-9-16,-4 3-7 16,-7-2-8-16,-7 8 12 0,-4-2-1 15,-2 2 10-15,-2 2 2 16,-1 1 1-16,-2 2 1 15,1 1 3-15,2 1-4 16,-3 4 4-16,6 0-8 16,6-1 9-16,9 4-7 15,6 0 4-15,4 0 0 16,1 4 0-16,2-2 0 16,1 4 11-16,0-2-12 15,2 2 13-15,4 4-13 16,-3-2 3-16,11 4-2 15,-1 2 0-15,3-2 2 16,5 3-4-16,-2 1 1 16,9-2-1-16,3 5 5 0,7-2-4 15,3 1 2-15,2 2 0 16,-2-1-6-16,2-4 7 16,1 1-6-16,-3 0 2 15,2 1 0-15,2 0 0 16,1 1 1-16,2 2 4 15,2 0-1-15,-2 2-7 16,2 0 8-16,-2-2-7 16,0 2 4-16,-1-2-4 15,-2-4 4-15,-1 2-5 16,-3 0 3-16,0-2 0 16,-2 2-1-16,-7 0 3 15,-4 0-6-15,-9 0-4 0,-9-2-2 16,-1 2 4-16,1-2 5 15,3-4 2-15,1 2-1 16,-3-4 2-16,0 0 0 16,1 2-2-16,0-4 4 15,1 0-8-15,-4 4 8 16,-3-3-8-16,-6 4 8 16,-3-1-8-16,-12-2 0 15,-4 1-17-15,-6 0 20 16,-6 0-9-16,6-1 8 15,-3 0 4-15,0-2-3 16,-5 2 3-16,1 4-3 0,2-4 1 16,4 2 0-16,5 2-6 15,4-2 12-15,-1 0-13 16,0 2 12-16,-3-2-10 16,-6-2 7-16,-2 2-5 15,-6-2 6-15,0 2-4 16,-4 0 1-16,-7 0 0 15,-2 2 1-15,-8-2-1 16,-4-4 0-16,-2 0 6 16,-3-3-13-16,-5 0 18 15,-9 1-5-15,2 0 10 16,-1-3-13-16,7 3-2 16,4 3 1-16,1-6-2 0,2 3 2 15,3-2-3-15,4 0 5 16,0 0 0-16,-2 2-3 15,2 0 3-15,2 2-4 16,5 0 1-16,6 2 8 16,3 2-8-16,2 0 8 15,11 2-6-15,6 0 0 16,14 4-1-16,14 0 1 16,11 2-3-16,13 0 1 15,7 2-2-15,8 2 3 16,5-2-2-16,0 2 3 15,0 0-6-15,0 0 3 0,0 0-7 16,0 0 5-16,0 0 1 16,0 0 1-16,0 0-3 15,0 0 3-15,0 6 0 16,0 0-6-16,2 0 13 16,3-2-14-16,-3-2 12 15,2 0-5-15,-4-2 0 16,0 0 3-16,0 0-3 15,0 0 0-15,2 0 2 16,-2 0 1-16,0 0 3 16,0 0 0-16,0 0 0 15,0 0-6-15,0 0 6 16,0 0-6-16,0 0 2 16,0 0-4-16,0 0 9 15,0 0-9-15,0 0 9 0,3 0-7 16,-3 0 2-16,0 2-4 15,0-2 0-15,0 0 2 16,0 0 0-16,0 0 2 16,0 0-4-16,0 0 4 15,0 0-1-15,0 0 1 16,0 0 2-16,0 0-4 16,0 0 10-16,2 0-7 15,-2 0 0-15,0 0-1 16,2 0 2-16,-2 0-5 15,0 0 6-15,2 0-5 16,-2 0 4-16,0 0-2 0,0 0-2 16,0 0 7-16,2 0-1 15,-2 0-2-15,0 0 0 16,0 0 1-16,0 0-10 16,0 0 12-16,0 0-12 15,0 0 5-15,0 0 0 16,0 0-1-16,0 0 0 15,0 0-3-15,0 0 8 16,0 0-9-16,0 0 4 16,0 0-2-16,0 0 4 15,0 0-7-15,0 0 1 16,0 0-4-16,0 0 5 16,0 0 2-16,0 0-2 0,0 0 4 15,0 0-6-15,0 0 12 16,0 0-5-16,0 0 0 15,0 0-2-15,0 0 0 16,0 0 1-16,0 0 0 16,0 0 2-16,0 0-4 15,0 0 6-15,0 0-2 16,0 0 0-16,0 0-1 16,0 0 3-16,0 0-4 15,0 0 1-15,0 0-1 16,0 0 0-16,0 0 3 15,0 0-9-15,0 0 12 16,0 0-13-16,0 0 11 0,0 0-7 16,0 0 4-16,0 0-1 15,0 0 0-15,0 0 0 16,0 0-5-16,0 0 11 16,0 0-12-16,0 0 13 15,0 0-11-15,0 0 4 16,0 0 0-16,0 0-1 15,0 0 1-15,0 0 0 16,0 0 0-16,0 0-3 16,0 0 11-16,0 0-14 15,0 0 10-15,0 0-7 16,0 0 6-16,0 0-3 0,0 0 0 16,0 0 0-1,0 0-5-15,0 0 11 0,0 0-12 16,0 0 12-16,0 0-8 15,0 0 4-15,0 0-4 16,0 0 0-16,0 0 2 16,0 0-1-16,0 0 5 15,0 0-10-15,0 0 12 16,2 0-11-16,-2 0 10 16,0 0-8-16,0 0 3 15,0 0 0-15,0 0 0 16,0 0 4-16,0 0-5 0,0 0 4 15,0 0-6 1,0 0 9-16,0 0-12 0,0 0 11 16,0 0-5-16,0 0 0 15,0 0 0-15,0 0-5 16,0 0 7-16,0 0-7 16,0 0 8-16,3 0-7 15,2 0 5-15,-5 0-2 16,0 0 1-16,0 0-1 15,0 0 1-15,0 0 0 16,0 0-3-16,0 0 8 16,0 0-10-16,0 0 11 15,0 0-12-15,0 0 11 16,0 0-5-16,0 0 0 16,0 0 1-16,0 0-5 15,0 0 10-15,0 0-14 16,0 0 15-16,0 0-12 0,0 0 10 15,0 0-8-15,0 0 4 16,0 0-1-16,0 0 0 16,0 0 2-16,0 0-3 15,0 0 5-15,0 0-8 16,0 0 8-16,0 0-7 16,0 0 5-16,0 0-2 15,0 0 0-15,0 0 0 16,0 0-1-16,0 0 4 15,0 0-5-15,0 0 8 16,0-4-12-16,0 0 14 16,0 2-14-16,0 0 8 0,0 0-2 15,0 2 0-15,0 0 0 16,0 0-5-16,0 0 4 16,0 0 0-16,0 0-6 15,0 0 4-15,0 0-5 16,0 0 8-16,0 0-11 15,0 0 5-15,0 0 5 16,0 0 1-16,0 0-2 16,0 0 2-16,0 0-9 15,0 0 14-15,0 0-7 16,0 0 2-16,0 0 0 16,0 0-3-16,0 0 6 15,0 0-3-15,0 0 2 0,0 0-4 16,0 0 7-16,0 0-6 15,0 0 4-15,0 0-3 16,0 0 0-16,0 0 0 16,0 0 0-16,0 0 2 15,0 0-6-15,0 0 4 16,0 0-5-16,0 0-13 16,0 0-23-16,0-2-68 15,0-2-102-15</inkml:trace>
  <inkml:trace contextRef="#ctx0" brushRef="#br0" timeOffset="-139456">6210 13132 294 0,'0'0'104'0,"0"0"-24"15,0 0-57-15,0 0 10 16,0 0 39-16,0 0-37 15,0 0-18-15,50-74-13 0,-34 68-4 16,7 4 3-16,5 2-6 16,8 0 0-16,8 0 1 15,8 0 1-15,6 0 1 16,9 0 6-16,4 0-5 16,0 0 1-16,3 0 2 15,1 0-3-15,8-8 2 16,8-2-3-16,7-4 23 15,12 0-1-15,0 2-13 16,9 2-6-16,3 4 6 16,7 4-8-16,10 0 0 15,1 2 5-15,5 0-12 16,4-4 9-16,3 0-5 16,4 2 2-16,0-4 0 15,-3 4 0-15,3 0 2 0,-6 0-4 16,1 2 5-16,1 0-6 15,-4 0 1-15,2 0-2 16,-5 0 1-16,-4 0 2 16,-4 4 0-16,-3 4 1 15,0 2-1-15,-7 0 3 16,2 0-5-16,-2-2 4 16,-5-2-6-16,3-2 5 15,0-2-1-15,2-2-4 16,1 0 5-16,-9 0-1 15,-7 0-2-15,-8 0-2 16,-3 0 6-16,-5 0-5 0,-3 0 7 16,-1 0-6-16,-3 0 0 15,0 0 3-15,1 0 0 16,0 0 0-16,1 0-2 16,1 0 4-16,-1 0-7 15,3 0 12-15,4 0-10 16,9 0 6-16,3 0-6 15,0-2 0-15,-2-4 2 16,0 0 1-16,0 4-4 16,1 0 3-16,0 2-4 15,-5 0 5-15,0 0-4 16,-4 0-1-16,0 0 9 16,0 0-8-16,1 0 4 0,-1 0 0 15,2 0 0-15,5-2 2 16,6 0-4-16,3-2 4 15,3-2-3-15,-5-2 1 16,-8 0 0-16,4 0 0 16,-8-2 0-16,-2 1 0 15,-7 2-3-15,-3-1 0 16,-3 4 6-16,-2-2-7 16,2-1 12-16,1-1-15 15,1 2 13-15,0 1-7 16,3-3 1-16,1-2-2 15,10 1 2-15,0 0 0 0,-1 2 0 16,-2 0 6-16,-7 0-15 16,4 1 15-16,-1 1-10 15,4-2 5-15,-2 3-2 16,-1-2-1-16,1 1 2 16,-1-2 0-16,3 1 0 15,2 1 0-15,6 0 2 16,0-3-2-16,4 2 1 15,6 2-2-15,3-2 2 16,-2 2 0-16,-3 0-1 16,-8 4 0-16,-6 0-5 15,-2 0 11-15,-2 0-12 16,-2 0 11-16,-2 0-10 16,-3 0 5-16,1 0 0 15,3 0 0-15,1 0 1 0,2-2-3 16,-2-4 4-16,-3-2-3 15,3-2 6-15,-3-2-10 16,3 2 10-16,-4 0-7 16,-3 2 2-16,-6-2 0 15,-8 4 0-15,1 0 0 16,2 0-4-16,-2 0 9 16,-1-2-11-16,1-2 9 15,-7-2-5-15,0 2 4 16,-2-2 1-16,0 0-1 15,0-3 0-15,-2 4 0 16,-1-1 0-16,1-1 2 0,-3 2-2 16,-2 0-4-16,-2 1 5 15,-4 1-4-15,-3-1 2 16,0-1-1-16,3 4 0 16,-1-2 1-16,7 0-7 15,2-2 12-15,4 1-10 16,3-2 10-16,-5-2-8 15,-2 0 5-15,1-2-1 16,-3 2-2-16,0 4 0 16,0 2 0-16,1 4 0 15,-1 0-2-15,0 2 4 16,0 0-7-16,0 0 10 16,0-2-8-16,3 0 3 0,6 0 0 15,4 0 0 1,3-2 1-16,2 2-3 0,0 0 7 15,-3 0-10-15,0-2 10 16,-7 2-10-16,-1-2 4 16,-2 2 1-16,-3 0-7 15,-4-2 7-15,-2 0-3 16,-6 0 7-16,0-2-10 16,-3 0 11-16,-1-2-10 15,-4-2 2-15,1 0 1 16,-1 0-2-16,1-2 0 15,-3 1-2-15,2 2 2 0,-4 0 4 16,-7 5-6 0,-2 2 4-16,-7 3-4 0,-5-2 5 15,-2 2-12-15,-1-2 12 16,-4 3-1-16,-1 0 1 16,1 0 1-16,-4 0-2 15,1 0-5-15,-1 0 11 16,-4 0-10-16,0 0 10 15,0 0-8-15,1 0 3 16,2 0 1-16,1 0 0 16,3 0-2-16,2 0-2 15,3 3 8-15,3-2-9 16,3-1 12-16,3 0-5 16,2 0 2-16,2-1 4 15,-2-8 0-15,0 0 0 0,-2 0 6 16,-3 4-11-16,-1 1-2 15,6 1 2-15,-2 3-6 16,0 0 6-16,2 0-5 16,-2 0 3-16,-5 0-1 15,-3 0 0-15,-4 0 0 16,1 7-1-16,-8-3 1 16,0-3-2-16,-2-1 4 15,-2 0-6-15,0 0 8 16,3 0-3-16,-3 0 1 15,0 0 2-15,2 2-8 16,2 0 10-16,1-2-9 0,0 2 5 16,-3-2-4-1,0 3 4-15,-2-3-3 0,0 0 5 16,0 0 3-16,2 0 6 16,-2 0 0-16,0 0-9 15,2 0 0-15,-2 0-5 16,2 0 4-16,3 0-6 15,-3 0 6-15,2 1-6 16,4-1 5-16,-4 0-2 16,0 0 0-16,-2 3 1 15,1-2-3-15,-1 2 0 16,-2 3-1-16,0 7-37 16,-2 5-13-16,-25 3-93 0</inkml:trace>
  <inkml:trace contextRef="#ctx0" brushRef="#br0" timeOffset="-133549.06">29285 15268 638 0,'0'0'7'0,"0"0"-10"15,0 0 3 1,-122 52 0-16,97-24 0 0,8 6 6 16,7-2 8-16,10 2-12 15,0 2-2-15,10 0 2 16,21-4-5-16,9-5-14 16,4-9-28-16,5-4 4 15,1-14 21-15,2 0-4 16,-2-4 21-16,-8-19 2 15,-1 1 2-15,-10-2 10 16,-10-2 11-16,-4 4-7 16,-11 0-3-16,-6 0 15 15,0 2 1-15,0-2-12 16,-13 4-4-16,-14 0 3 16,-6 0 2-16,-12 6-8 15,-9 4 13-15,-6 6-19 16,-5 2 7-16,1 14-10 0,1 18 5 15,5 8 3-15,10 10-5 16,10 6 2-16,9-1-3 16,17-5-4-16,12-6-4 15,3-4-10-15,32-8-13 16,10-2-2-16,7-16-4 16,5-6-47-16,3-8-13 15,0 0-50-15,-6-4 86 16,-5-14-41-16,-9-4 100 15,-13 0 44-15,-12 0-5 16,-9 2-36-16,-6-2 16 16,0-3 47-16,-14 2 12 0,-15-5 3 15,-11 2-22-15,-14-1 25 16,-4 9-57-16,-4 6 6 16,-1 10-22-16,3 2 8 15,0 14-7-15,4 17 11 16,3 10-5-16,8 8-13 15,16 1-4-15,14-2 5 16,15-4-10-16,0-6 6 16,15-8-4-16,18-4-17 15,10-12-8-15,1-6 11 16,6-8-9-16,-4 0-10 16,1-4 9-16,-5-18 11 15,-6 4 6-15,-9-4 9 0,-11 0-1 16,-10-4-1-16,-6 2 2 15,0-2 0-15,-10-2 3 16,-19 2 7-16,-10 4 36 16,-3 4-35-16,-4 0 16 15,-6 1-5-15,0 12 11 16,-3 5-10-16,2 0 9 16,1 10-14-16,10 16-11 15,6 10-7-15,10-2 0 16,10 6-3-16,9-4 4 15,7 0-6-15,0-4 2 16,21-6 1-16,10-2-21 0,7-8-1 16,4-6 3-16,3-10 4 15,-3 0 15-15,-5 0-6 16,-3-14 6-16,-10-8-2 16,-3 4 3-16,-8-4-3 15,-7 0 3-15,-6-4-1 16,0-2 2-16,0-2 4 15,-6 2 4-15,-17 2 28 16,-1 4-26-16,-7 2 17 16,-2 2-10-16,-8 2 5 15,1 2-9-15,-2 4-11 16,4 6 1-16,4 4 0 16,5 0-6-16,2 28 5 0,6 8-5 15,7 12-5 1,14-2 8-16,0 2-5 0,6-8-12 15,23-4-12-15,3-6-4 16,2-10 19-16,1-8 2 16,3-8 0-16,-2-4 3 15,1 0 9-15,-1-8-11 16,-5-10-1-16,-4-4-5 16,-7 0 12-16,-2 0 3 15,-11-2 2-15,-5-2 2 16,-2-2-1-16,0 2 22 15,-25 4-13-15,-6 4 14 0,-6 0-20 16,-6 10 8 0,-6 8 3-16,0 0-9 0,0 0 8 15,6 18-4-15,6 8 2 16,12 2-7-16,10 6-5 16,13-2-3-16,2 0 2 15,4 2-6-15,23-6-6 16,11-6-15-16,1-4-3 15,6-5 7-15,-3-12-5 16,-6-1 1-16,-7 0 1 16,-7 0-1-16,-4-10-12 15,-9-4 16-15,-9-2 13 16,0-4 11-16,-6-2-1 16,-23-4 3-16,-8-2-2 15,0 2 24-15,-7 4 38 0,1 4-29 16,3 6 10-16,2 6-19 15,5 6-1-15,2 0 1 16,4 0-22-16,6 8-2 16,11 8-2-16,3 4 0 15,7 0-2-15,0 2 2 16,24 0-1-16,15 0 0 16,7-6-12-16,3-6-7 15,2-4-6-15,-2-6 0 16,1 0 18-16,-6-2 4 15,1-14 4-15,-5-2 2 16,-9 4-2-16,-6 0 2 0,-12-2-13 16,-5 10 4-16,-6-2 9 15,-2 6 31-15,0 2 4 16,0 0 0-16,0 6-29 16,6 16-12-16,19 10 6 15,29 2-1-15,27-6-5 16,19-6-49-16,9-8-81 15,-4-5-92-15</inkml:trace>
  <inkml:trace contextRef="#ctx0" brushRef="#br0" timeOffset="-131396.5">30145 15861 518 0,'0'0'123'0,"0"0"-86"15,0 0-26 1,0 0 19-16,0 0-10 0,0 0-1 15,0 0 4-15,-134-6 10 16,88 10-16-16,-4 12-11 16,6 4-6-16,2 4 3 15,4 7-8-15,11-5 9 16,10 2-9-16,8-6 4 16,9-4-5-16,0-4-18 15,4-2 0-15,18-4-3 16,7-2 4-16,4-6 17 15,2 0-6-15,0 0 10 0,-2-8 1 16,1-2-1 0,-3-8 2-16,2-4 0 0,-4 4 1 15,-2-4 3-15,-4-1 25 16,-13 10-7-16,-3 0 13 16,-7 7-16-16,0 2 10 15,-9-4-24-15,-15 4-5 16,-8 2-2-16,-5 2 2 15,-4 0 0-15,3 2 6 16,3 20-9-16,6 9 7 16,12-5-8-16,7 6-3 15,10-6 3-15,0-4-33 16,14-8 10-16,13-4 13 16,6-2-19-16,-2-8 27 15,3 0 0-15,-3 0 4 0,0-8 3 16,0-6-6-16,-2-4 10 15,-2-4-4-15,-3-4 4 16,-6 3 5-16,-7 1 12 16,-9 3-21-16,-2 1 8 15,0 1-9-15,-17-1 22 16,-15 4-21-16,-7 4 10 16,-17 8-11-16,-9 2 2 15,-7 0 10-15,3 12-3 16,9 6 8-16,14 8-11 15,19-2 1-15,17 1-7 16,10 3-1-16,10-2-18 0,28-8-15 16,15-4-13-16,14-6 7 15,2-8-21-15,2 0-64 16,-3 0 27-16,-13-18 5 16,-6-4 64-16,-14 0 29 15,-12 0 19-15,-17 0-18 16,-6-6 6-16,-6-3 14 15,-27-3 9-15,-17 0 67 16,-8-4-58-16,-9 2 81 16,-8 0-72-16,-5 0-15 15,-3 10-7-15,-5 2 0 16,1 12-10-16,-5 12 7 16,5 0 3-16,18 0-25 0,22 5 7 15,22 4-8 1,23 3-2-16,2-2-22 0,23 0 6 15,24-2-8-15,15-8 20 16,9 0 2-16,2 0-14 16,-4-4 4-16,-3-6 0 15,-11-4 13-15,-10 2-6 16,-14-2 5-16,-12 6-3 16,-13 2-2-16,-6-8-1 15,-6-3 6-15,-20-6 1 16,-12-4 0-16,-6 5 1 15,-12 0 14-15,-7 4 12 0,-5 8-9 16,-15 10 12 0,-4 0 0-16,-1 6-4 0,9 12-12 15,19 4-6-15,20 4 1 16,20-7-8-16,13-1-2 16,7 0-15-16,2-6 1 15,27 2-26-15,11-6 23 16,8-6-11-16,4-2 13 15,0 0-6-15,-7 0-2 16,-10-9 11-16,-13 0-3 16,-8 0 11-16,-14 0 4 15,0-4 1-15,-2-5 2 16,-27-4 3-16,-7-6 10 16,-9 0 23-16,-1-6-1 15,-4 6-18-15,-1 6 21 0,2 4-8 16,0 14 4-16,-2 4-22 15,-2 8-6-15,-8 28-3 16,1 4-5-16,4 6 1 16,12 3 0-16,11-9-4 15,13-8 5-15,11-2-2 16,9-8-15-16,0-4 13 16,2-4-9-16,17-4-12 15,0-6 8-15,3 0-7 16,-4-4 7-16,-7 0-5 15,-2 0 5-15,-9 0 7 16,0 0 9-16,0 0 0 0,-23-8 0 16,-10 2 3-1,-7 2 0-15,-7 4 6 0,-4 0 5 16,2 4 3-16,0 14-8 16,7-4 5-16,8-2-8 15,5 2 2-15,11-6-8 16,5-2 0-16,7 2-2 15,3-6 1-15,-1 6-2 16,-1-4-13-16,-4 4 9 16,3 2-10-16,-3-4 16 15,-5 2-5-15,1 0 6 16,-3-2-1-16,-1-2-1 16,-1-4 0-16,3 0 4 0,-2 0 0 15,2 0-1 1,1 0 13-16,1 0-9 0,0-4 13 15,0 2-18-15,4-6 1 16,-3 8-2-16,-1 0 2 16,-3 0-2-16,-5 0-6 15,-6 0 5-15,0 8 1 16,0 6-3-16,0-2 7 16,5 2-6-16,4-4 4 15,9-2-1-15,4-3 0 16,5-4-7-16,0-1 6 15,0 0-3-15,0 0-4 0,12 0 3 16,5-4-1 0,0-2 5-16,-7-6 0 0,-3 6 1 15,-5-2 1-15,-2 0-1 16,0 2 0-16,0-4 1 16,0 6-1-16,-7-4 15 15,-3 2-4-15,-1 0 3 16,-3 4-13-16,3-2 3 15,-1 4-4-15,4 0 4 16,-3 0-8-16,-1 0 7 16,4 6-6-16,1 10-1 15,1-2 2-15,0 2-7 16,6-2 2-16,0 0-8 16,0-5 1-16,0-4-9 15,6-1 7-15,9-4 11 0,3 0-18 16,-1 0 18-16,-1-4-4 15,-3-6 4-15,-3-2-9 16,-6-2 6-16,-4 0 5 16,0 0 3-16,0 2-2 15,0 2 5-15,-14 2-2 16,1 0 0-16,-3 4 28 16,3 2-28-16,-1 2 3 15,6 0-4-15,-1 2 0 16,7 16 0-16,2 6-6 15,0 4 4-15,6-6-51 16,19-4-49-16,4-8-84 0</inkml:trace>
  <inkml:trace contextRef="#ctx0" brushRef="#br0" timeOffset="-124305.43">27723 14847 364 0,'0'0'0'0,"0"0"-20"15,0 0-18-15,0 0-7 16,0 0 34-16,0 0-96 15</inkml:trace>
  <inkml:trace contextRef="#ctx0" brushRef="#br0" timeOffset="-122837.39">27763 14690 718 0,'0'0'13'16,"0"0"-12"-16,-122-58-1 15,79 40-6-15,1 0 4 16,5 2 4-16,0-2 14 15,6 4-5-15,-2 0-3 16,2-2-8-16,-3 0 0 16,-1-2 0-16,-3 0 0 15,-5-3-3-15,-5 3 6 16,-8 0-6-16,-4 0 6 16,2 4-6-16,-3-2 7 15,1 0-4-15,2 3 1 16,3-2 0-16,2 3-1 0,-1 4 0 15,0-4 11-15,1 6-10 16,0 2 11-16,1 0-5 16,1 2 1-16,0 2-6 15,1 0-3-15,2 0 1 16,1 2 0-16,3 10-1 16,-1 4 2-16,-2 0-7 15,2-4 12-15,-3 2-7 16,-4 0 3-16,-2-5-3 15,4 0 1-15,-2 0 0 16,3-1 0-16,0-3 2 16,2 4 0-16,1 1 0 15,-4-1 0-15,4 8 4 0,-5-2-2 16,1 6-1 0,0-3 3-16,-2 4-2 0,4-2 3 15,-2 4-1-15,5 0-4 16,1 2 5-16,2-2-3 15,3 2-4-15,2 4 5 16,-1 0-6-16,2 2 5 16,1-5-4-16,4-5 4 15,2 2-3-15,4 2 0 16,3 2 3-16,2 12-5 16,2 8 4-16,2 6 7 15,7 12-9-15,7 1 7 16,2 5-7-16,0 0 7 15,9-6-5-15,13-4 0 0,1-6-3 16,4-8 3-16,6-3 0 16,2-5-2-16,5 0-1 15,3-4 3-15,-1 0-3 16,8 4 0-16,0 0 2 16,4 4 3-16,6 0-4 15,5 1 6-15,6-5-5 16,7-2 9-16,5-4-10 15,3-8 3-15,5-6-3 16,5-2 8-16,1-6-4 16,-6-2-5-16,-7-2 1 15,-8-4 3-15,-5-4-8 16,-6 0 8-16,-3 0-4 0,0-8 1 16,-3-2 0-16,-1 2 0 15,-3 4 4-15,-1 4 7 16,3 0-6-16,1 0 11 15,5 0-17-15,-1 0 8 16,3 0-8-16,4-4 0 16,0-2 0-16,4-12 1 15,-1-4 0-15,-3 0 0 16,-4-4-1-16,-5-2-2 16,-6 2 1-16,-6-1 2 15,-7-1-2-15,-6 2-1 16,-3-2 2-16,-13-2 0 0,-1 4 0 15,-11-2-2-15,-1-6 3 16,-4-2-5-16,1-6 8 16,0-6-10-16,-3-10 8 15,0-11-4-15,4-1-1 16,-4 0 0-16,2 2 1 16,-2 6 4-16,0 7-8 15,0 7 12-15,0 6-12 16,0 4 5-16,0 0 0 15,0 4-10-15,0-2 3 16,0-4 1-16,0 0-13 16,-4-14 3-16,-17-7-14 15,-1-3 2-15,-5-8-23 0,-4 10-24 16,-3 4-13 0,-3 8-74-16,-1 6-262 0</inkml:trace>
  <inkml:trace contextRef="#ctx0" brushRef="#br1" timeOffset="-105317.46">27630 14448 64 0,'0'0'22'0,"0"0"-13"16,0 0 12-16,0 0 19 15,0 0 16-15,0 0-11 16,33-43-2-16,-33 42-5 16,0-2 14-16,0 2-28 0,0 1-23 15,0 0 5-15,0 0-5 16,0 0 23-16,0 0-2 15,0 0 13-15,0 0-10 16,0 0 30-16,0 0-7 16,0 0-17-16,0 0-13 15,-2-3-4-15,-3 1 7 16,3 2-13-16,-2 0-2 16,0 0-4-16,-4-4-2 15,0 0 0-15,-1 0 0 16,-3 3-2-16,-1-4 5 15,0 5-9-15,2 0 12 16,0-4-11-16,0 4 9 0,-3-4-6 16,1 0 4-16,-3 3-3 15,-3-2 1-15,-10-1-4 16,-6 4 0-16,-2-2-6 16,-1 2 9-16,-2-5-7 15,3 0 6-15,0-3 4 16,4 0-3-16,2-2 1 15,4 0 0-15,1 2 0 16,1-2 1-16,0 2-2 16,-4 4 2-16,0-6-8 15,-4 4 10-15,-5 0-3 16,-2 2 1-16,0 0-1 16,-4 2-1-16,-4 2-2 0,2 0 1 15,-1-2-3-15,1 2 1 16,5-4 8-16,5 2-4 15,5-2 0-15,4 2 6 16,0-2-6-16,4 2 0 16,-2 2-2-16,-4 0 3 15,-2 0-6-15,-3 0 2 16,-1 0-4-16,2 0 7 16,4 2-2-16,6 0 6 15,7-2-4-15,5 0 4 16,7 0-4-16,2 0 0 15,-3 0 4-15,0 0-7 0,-4 4 5 16,1-4-4-16,-6 4 0 16,1 0 2-16,-8 0-7 15,-4 6-8-15,-8 0 9 16,-9 2-1-16,-4-2-116 16,-1-2 123-16,5-6 23 15,9-2 51-15,4 0-53 16,8 0-14-16,6 0-5 15,1 0-2-15,3 0-2 16,5 0-1-16,-4 0 4 16,4 0-11-16,-5 0 9 15,-5 0-3-15,1 8-8 16,-5 4-15-16,-5 1-14 16,2 0 33-16,4 6 7 15,-4-4-15-15,-1 1 12 0,2 4-6 16,-5 1 3-16,0-2 7 15,3 2 0-15,-1-3 5 16,5-6-5-16,0 2 2 16,2 2-1-16,1 2-1 15,-4 6-3-15,1 0 1 16,2 6 4-16,-4 0-4 16,-1 0 6-16,4 0-4 15,-4 0 0-15,1-6 0 16,5 1-6-16,-2-6 12 15,2 0-12-15,1-3 13 16,5-6-10-16,-1 0 6 0,8-2-4 16,-2-3 1-16,1 2 0 15,-1 3-1-15,-4 0 2 16,4 2-2-16,-3 0-1 16,3 4 2-16,-4 0 0 15,-1 2 0-15,3 2 0 16,-4 0 0-16,-1 2 0 15,2 2-1-15,-3-2-2 16,6 0 6-16,-1 0-8 16,2 0 10-16,2 1-11 15,3-5 7-15,2 4-2 16,-2 2 2-16,2-2 0 0,0 0-1 16,0 0 0-16,0-6-4 15,0 2 8 1,0-2-6-16,0 0 4 0,0-2-3 15,0 0 1-15,0 0 0 16,0-2 0-16,0 2 0 16,0 0 0-16,0 2 0 15,0 2-4-15,4 4 8 16,8 2-4-16,1 7 1 16,5-5-1-16,-1 2-1 15,4-2 1-15,0-4 0 16,4 0 2-16,2-8-5 15,2 4 6-15,0-8-6 0,2 2 6 16,0-4-5 0,-2 2 4-16,0-2-2 0,-2 6 0 15,-2-4 4-15,-1 8-7 16,-2 0 7-16,1 4-8 16,-1 4 8-16,0 0-4 15,3-3 0-15,2-1 2 16,4-7-1-16,2 2 5 15,3-3 1-15,-1-2-1 16,4-2-6-16,-2-2 4 16,1-2-4-16,-2-2 1 15,-5 0-1-15,-2 0 1 16,0 2-1-16,0-2 0 16,-2 0 0-16,0 0-1 15,-3 0 3-15,0 2-6 0,3 2 7 16,-2-4-3-16,-1 6 0 15,5-6 0-15,2 2-1 16,5 2 2-16,2-4-2 16,1 4 5-16,0-4-8 15,-1 2 6-15,-1 2-2 16,-3-6 2-16,1 6-1 16,-4-4 0-16,4 0-2 15,-2 0 1-15,-2-2 0 16,3 0 0-16,1 0 1 15,0-2 0-15,1 0 0 16,2 0 0-16,0 0 1 0,-2 0-1 16,-3 0-1-16,-4 0 1 15,-2-2-2-15,-2 2 3 16,-8-2-4-16,1 2 5 16,-1-2-5-16,0-2 3 15,0 0-2-15,3-4 2 16,1-2 7-16,2 0-5 15,4-2-3-15,0 2 17 16,0 2-16-16,-2 0-1 16,-6 4 4-16,1-2-8 15,-1 2 7-15,-4-2-4 16,-1 2 1-16,-1-4 0 16,3 0 1-16,-3-2 9 0,3-4 18 15,3-2-4-15,4-7-6 16,6 4-11-16,0-3-2 15,0 5-4-15,0 3 2 16,0 0-3-16,0 5 0 16,-5 0-2-16,-6 5 6 15,-5-2-9-15,-4 2 10 16,-2 0-10-16,-1-4 10 16,1-6-5-16,5-2 0 15,-2-2 1-15,3-2-1 16,8-2 1-16,-3 0-2 15,3 0 3-15,4 0-1 16,-4 4-1-16,-2 4 4 16,-3-2-3-16,0 0-2 0,1-2-2 15,-1 2 3-15,0-7 1 16,4 0 2-16,-1-2-6 16,4-3 7-16,2 0-6 15,-3 2 6-15,-2 0-3 16,-4 4 2-16,-6 2 3 15,-1 0-4-15,-1-2 0 16,-4 2-2-16,0 2 6 16,3 0-5-16,-3 2 1 15,0-2-2-15,8-8 3 16,-3-2-3-16,1-3 0 16,2-1 0-16,-3 2-4 15,-3 2 5-15,0-2-2 0,-4 6 2 16,-2-2 2-16,0 2-3 15,0 4 1-15,0 0-1 16,0 0 0-16,0 6 3 16,-2-4-2-16,-2 4-2 15,0 2 2-15,2-2-1 16,2 0 4-16,-4-4-8 16,2-3 6-16,-1 3-2 15,-1 0 0-15,0 0 0 16,-4 0-2-16,0-2 7 15,-1 2-8-15,0 2 7 16,-2-2-8-16,0 2 6 0,-1 0-4 16,1 0 2-16,1 2 0 15,-2 0-2-15,-1 2 5 16,0 2-6-16,-1-4 7 16,-1 2-8-16,-1 2 8 15,-2-6-6-15,0 4 2 16,0 0 0-16,1 2-2 15,-6-1 4-15,3 6-6 16,0-4 8-16,0 5-12 16,0-1 14-16,0 3-14 15,2 2 11-15,3-3-4 16,-3 3 1-16,-3-1 0 16,2 1-2-16,-4 0 2 0,-1 0-4 15,-5 0 7 1,-3 0-10-16,-1 0 13 0,0 0-12 15,-1 0 10-15,5 0-4 16,0 0 0-16,2 0-4 16,4 0 2-16,2 0 4 15,3 0-4-15,1 0 5 16,1 0-7-16,1 0 8 16,-1 1-7-16,0 2 3 15,0-1-1-15,3 2-3 16,0-4 8-16,0 1-5 15,2 2 6-15,-1-3-7 16,6 0 4-16,-1 0 0 16,3 0-1-16,-2 0-1 0,6 0 1 15,0 0-1-15,0 0 1 16,0 0 5-16,0 0-10 16,0 0 9-16,0 0-5 15,0 0 2-15,0 0 2 16,0 0-3-16,0 0 0 15,0 0-1-15,0 0 2 16,0 0-5-16,0 0 8 16,0 0-9-16,0 0 8 15,0 0-7-15,0 0 4 16,0 0-1-16,0 0 0 16,0 0 2-16,0 0-6 0,0 0 6 15,0 0-5-15,0 0 6 16,0 0-5-16,0 0 4 15,0 0-3-15,-2 0 1 16,2 0 0-16,0 0-1 16,0 0 3-16,0 0-7 15,0 0 9-15,0 0-8 16,0 0 4-16,0 0-2 16,0 0 0-16,0 0 0 15,0 0 1-15,0 0 1 16,0 0-3-16,0 0 7 15,0 0-9-15,0 0 10 16,0 0-9-16,0 0 7 0,0 0-4 16,0 0 1-16,0 0 0 15,0 0-2-15,0 0-1 16,0 0 2-16,0 0-2 16,0 0-1-16,0 0 6 15,0 0-6-15,0 0 4 16,0 0 0-16,0 0 0 15,0 0 0-15,0 0-3 16,0 0-5-16,0 0 8 16,0 0-13-16,0 0 10 15,0 0-5-15,0 0 7 16,0 0-3-16,0 0 2 16,0 0 1-16,0 0 2 0,0 0-6 15,0 0 8 1,0 0-7-16,0 0 6 0,0 0-4 15,0 0 2-15,0 0 0 16,0 0-1-16,0 0 2 16,0 0-4-16,0 0 6 15,0 0-8-15,0 0 11 16,0 0-10-16,0 0 8 16,0 0-5-16,0 0 1 15,0 0 0-15,0 0-3 16,0 0 6-16,0 0-8 15,0 0 11-15,0 0-10 0,0 0 8 16,0 0-6 0,0 0 3-16,0 0-1 0,0 0 0 15,0 0 1-15,0 0-4 16,0 0 7-16,0 0-8 16,0 0 8-16,0 0-6 15,0 0 4-15,0 0-2 16,0 0 0-16,0 0 0 15,0 0-2-15,0 0 4 16,0 0-6-16,0 0 4 16,0 0 0-16,0 0-20 15,0 0-36-15,0 0-13 16,0 1 13-16,0 3 47 16,6 5-10-16,-2-8-56 0,0 3 44 15,-4 5-30-15,0-1-144 16</inkml:trace>
  <inkml:trace contextRef="#ctx0" brushRef="#br1" timeOffset="-101901.4">8664 13794 147 0,'0'0'3'15,"-129"30"-6"-15,77-16-2 16,13 4-14-16,5 2-72 16</inkml:trace>
  <inkml:trace contextRef="#ctx0" brushRef="#br1" timeOffset="-100215.56">8234 14163 289 0,'0'0'42'0,"0"0"-26"0,0 0 22 15,0 0 4-15,0 0 18 16,0 0-32-16,-19 0-7 16,19 0-9-16,0 0-9 15,0 0 2-15,0-2-2 16,0-4 0-16,0 0-2 15,0-2 2-15,0-4-3 16,0 2 0-16,0-4 0 16,0 0 2-16,6-6-5 15,5-4 5-15,7-7-4 16,7-5 3-16,6 0-2 16,2-2 1-16,3-2-2 0,2 2-1 15,-3 0 6-15,-4 4-7 16,-2 4 5-16,-4 8-3 15,-3 4 2-15,1 5 0 16,-4 2-3-16,2-1 6 16,1-2-10-16,2-3 9 15,3-5-4-15,4 0 2 16,2-4 0-16,3 0-2 16,-2 0 2-16,-2 2 0 15,-7 6 2-15,-2 4-4 16,-3 4 6-16,-5 0-8 15,-1 4 7-15,-1 0-6 0,1-2 3 16,1 0-2 0,6-4 2-16,-2-2 0 0,8-6-1 15,2-4 2-15,6-6-2 16,2 2 2-16,1-1-1 16,1 5 2-16,3 2-3 15,8 0 1-15,6 2-1 16,4 4 0-16,2 2 2 15,1 2-4-15,-1 0 0 16,3-4 1-16,-1-2 4 16,3-4-4-16,-1-2 2 15,6-2 0-15,4-3 0 16,2 2 0-16,-3-1-1 16,0 2 3-16,-7 2-6 15,-3 2 8-15,-5 1-8 0,-2 6 7 16,-5-3-4-16,-2 3 2 15,-3 3-1-15,-2 0 0 16,1 0 0-16,0-2-3 16,2-4 7-16,5-2-6 15,1-2 4-15,3-2-3 16,6 0 3-16,4 2-2 16,3 0 0-16,2 4 0 15,-6 4-3-15,-3 1 5 16,-4 4-6-16,-2-1 8 15,-2-1-8-15,2-3 4 16,5 0 0-16,3-4 2 0,6-1-2 16,1-2 0-16,3-1 0 15,-2 0-3-15,-3 4 7 16,-7 0-7-16,-3 4 6 16,-5 6-6-16,-7 6 3 15,-5 0 0-15,0 0 0 16,-1 2-1-16,1 0-2 15,4 0 6-15,-2 0-7 16,5-6 8-16,5-2-5 16,9-4 2-16,6-4 0 15,9 0-1-15,2 2 0 16,-1 2-1-16,-8 2 2 16,-8 6-5-16,-16 0 10 0,-6 0-12 15,-10 0 9-15,-9 0-6 16,-2-1 6-16,-3 1-3 15,-4 1 0-15,3-3 0 16,-1 0-3-16,1-1 7 16,-5 4-8-16,1 0 10 15,-9 2-12-15,1 1 10 16,-6 0-6-16,2 0 2 16,0 0 0-16,-2-3 0 15,3 3 2-15,-3 0 7 16,0 0 0-16,0 0 14 15,0 0-7-15,0 0 1 0,0 0-2 16,0 0-1 0,0 0-5-16,0 0-9 0,0 0 2 15,0 0 3-15,0 0-10 16,0 0 4-16,0 0-60 16,0 4-49-16,-11 13-87 15</inkml:trace>
  <inkml:trace contextRef="#ctx0" brushRef="#br1" timeOffset="-98658.28">8078 13860 231 0,'0'0'36'0,"0"0"-15"0,0 0-16 16,0 0 22-16,0 0 8 15,0 0-19-15,0-102 34 16,0 86-5-16,0 1-39 16,0 4 15-16,0 3-9 15,0 4 10-15,0 4 28 16,0 0-35-16,0 0-10 16,0 0-5-16,0 0-9 15,0 0-2-15,0 5-12 16,0 20 21-16,0 11 2 0,-2 10 17 15,-4 8-3 1,-3 4 6-16,-3-2-19 0,-1-1 13 16,2-5-14-16,0-4 3 15,0-4 1-15,4-2-1 16,0-10-6-16,5-2 1 16,2-6 1-16,0-4 1 15,0-6 0-15,0-2-1 16,0 0 1-16,0-2-3 15,0 1 2-15,0 0 0 16,2-3 0-16,5 2-3 16,2 0-4-16,-3-3-32 15,3-1 38-15,3 0 2 16,-1-3-1-16,5-1 1 16,1 0-2-16,8 0 4 0,2-14 5 15,6-4-2 1,2-4 0-16,1-4-2 0,3 0-1 15,-4 2-2-15,1 2 3 16,-1-2-5-16,1 2 4 16,-1 0-4-16,0 0 5 15,0 4-6-15,-6 2 5 16,-1 2-4-16,-3 0 2 16,-1 2 0-16,1 6-2 15,-2-2 3-15,-2 2-4 16,2-1-3-16,-1 2 3 15,-5-4 3-15,2 4-1 0,-4 1 1 16,-1-6 0 0,-3 6 0-16,-5-3 1 0,1 6-3 15,-4 1 6-15,-3-5-6 16,0 5 4-16,0 0 8 16,0 0 4-16,0 0 20 15,0 0-19-15,0 0-12 16,-3 0-3-16,-8 0-13 15,-2 0-34-15,-5 0-49 16,-2 13-107-16</inkml:trace>
  <inkml:trace contextRef="#ctx0" brushRef="#br1" timeOffset="-96749.89">13754 12526 17 0,'0'0'6'16,"0"0"35"-16,0 0-31 16,0 0 35-16,0 0 12 15,0 0 2-15,0 0-9 16,13-50-35-16,-13 46-14 16,0 3 0-16,0-2 14 15,0 1-9-15,0 2-2 0,0-2 1 16,0 0 7-16,0 2-9 15,0 0 0-15,0 0-6 16,0 0 7-16,0 0 0 16,0 0 10-16,0 0 25 15,0 0-6-15,0 0-6 16,0 0-2-16,0 0-12 16,-9-1-13-16,-5 1 1 15,-3-3-3-15,-6 2 5 16,-1-3-4-16,-5 1 6 15,-3 1-4-15,1-2 2 16,-4 0 3-16,4-1-1 16,2-2 4-16,2 0 7 15,2-2-16-15,3 0 4 0,4-2-1 16,5 1 4-16,1-2-7 16,4 0 0-16,-1 0-7 15,-3-2-16-15,4-2 15 16,-3 2-4-16,-3 0 11 15,1 0-14-15,-3 2 13 16,5 2-11-16,1 0 11 16,2 4-12-16,6 0-20 15,2 4-36-15,0 0-114 16</inkml:trace>
  <inkml:trace contextRef="#ctx0" brushRef="#br1" timeOffset="-84327.33">10621 13626 515 0,'0'0'19'16,"0"0"-19"-16,0 0 2 15,0 0 1-15,0 0-2 16,0 0 17-16,0 0 9 16,-45-29 9-16,43 28-15 0,-1-2-12 15,3 3-7-15,0 0 1 16,0 0-6-16,-2 0 8 16,0 0-8-16,-4 0 5 15,-5 0-4-15,-5 0-10 16,-2 0 1-16,-8 11 6 15,-3-1-7-15,-8 3 6 16,-1 1 6-16,-1-1-1 16,-1 1 2-16,-1-6-2 15,3-2 3-15,3-1 6 16,-1-1-5-16,-1 3-3 16,-4 0 0-16,-1 4 2 0,0 0-7 15,-1 2 8-15,1-1-7 16,-1 2 7-16,1-2-3 15,2 0 0-15,0 0 0 16,2-2 0-16,0 2 0 16,5-6 0-16,4 0 2 15,6-4-6-15,1 2 8 16,2-2-3-16,-2 6-1 16,-3 0-2-16,-4 4-1 15,-8 4 0-15,-5 4 1 16,-6 0-19-16,4 0 10 15,7-6 11-15,5-5 9 16,5-4 18-16,3-1-23 0,3-2-3 16,4-2 2-16,-1 0-3 15,1 4 3-15,-2 0-3 16,3 4 1-16,-1 6-2 16,-1 7-4-16,1 7 4 15,-2 2-5-15,2-2 4 16,3-2-5-16,1-8 0 15,1-2 4-15,2-2 3 16,-6-2-2-16,3 2 6 16,-8-4-4-16,2 4 0 15,-8 0 0-15,-2-2-3 16,-2 0 3-16,-3-2 0 0,-1 0 0 16,-2-4-1-16,0-2 2 15,-1 0-2-15,-2-4 2 16,-3 0 3-16,-1 0-3 15,-1 0-2-15,-1 0 1 16,-4 0-3-16,2 2 1 16,1 2 4-16,3 0-2 15,3 0 2-15,3-4-4 16,3 0 6-16,4 0-8 16,-3 0 10-16,1 0-7 15,-3 0 1-15,-1-10-1 16,-4 0 1-16,-1-2 0 15,-1-2 2-15,-1-4-2 16,0-2 0-16,3-2 0 16,1-6-1-16,2-2 1 0,3-8 0 15,-1-2 0-15,2-4 2 16,1-5-3-16,-3 5 5 16,1 2-8-16,2 2 8 15,-5 4-8-15,-1 2 8 16,4 8-4-16,-3 4 0 15,-2 4 0-15,-1 2-1 16,0 4 3-16,-1-2-4 16,-1 6 4-16,-4-1-6 15,-2 5 4-15,0 3 0 16,0-3 0-16,0 2 3 16,0-2-3-16,-2 1 6 0,-5 2-8 15,-4 1 4-15,-1 0 0 16,-1 0-2-16,-3 0 0 15,1 14-1-15,-1 4 0 16,-1 4-5-16,-1 4 2 16,-2 2-12-16,-3 0 15 15,8 2 0-15,4 6-1 16,8 2 0-16,10 8 2 16,9 4-2-16,4 7-3 15,4 5-1-15,8 6 6 16,3 0-9-16,7 8 8 15,7 3-2-15,0 3 1 16,0 6 1-16,0-4-3 0,9 2 0 16,13 3 4-16,5-5 0 15,9-4-2-15,6-8 0 16,5-1 0-16,9-7 0 16,2-2 2-16,7-8-1 15,-1-2 1-15,1-6 0 16,-1-2 0-16,3-2-1 15,-3 5-1-15,6 3 1 16,-1 0-1-16,2 6 1 16,3 4-2-16,-1 2 4 15,0 0-2-15,-1-4 1 16,1-3 0-16,1-7 0 0,2-8 1 16,-1-8-2-16,4-2 2 15,3-8-1-15,-4 0 1 16,0 2-1-16,-2-2 0 15,-3 0 0-15,1-4-1 16,-1 4 3-16,1 1-5 16,-1-5 6-16,-4 8-5 15,-4-8 4-15,-1-4-4 16,-2-6 3-16,4-2-2 16,3-6 2-16,0 0-1 15,-1 4 0-15,2 0 2 16,-5 0-5-16,-5 6 8 15,-3 4-10-15,-3 2 10 16,0-2-9-16,-8 0 8 16,3-2-4-16,-1-2 0 0,-2-6 0 15,3 0-2-15,2-4 4 16,3 0-5-16,4 0 7 16,0 0-5-16,2 0 4 15,2 0-6-15,1 0 1 16,1 0 2-16,5 10 2 15,0 2-1-15,-2 2-2 16,0-8 2-16,-2-2-4 16,-3-4 6-16,0 0-4 15,1 0 1-15,3-18-2 16,1 4 2-16,3-4 2 16,-1 4-2-16,-5-2 1 0,-1 2-2 15,-3 0 4-15,-7 6-5 16,0-6 4-16,-1 6-2 15,-3-2 0-15,0 2 0 16,-4-6-2-16,1 0 4 16,-1 2-4-16,-1-2 5 15,0 0-4-15,4-4 3 16,-1 0-3-16,-1-3 1 16,1 1 0-16,-2 0 0 15,2 0 0-15,-1 2-1 16,4-2 5-16,0 0-8 15,0 0 8-15,-4-4-4 16,1-2 3-16,-5-2-3 0,-3-6 3 16,-2-2-2-16,-3 0 1 15,-3-1 0-15,-2 3-4 16,-4 2 6-16,-4 0-6 16,-3-4 4-16,-5 2-1 15,-1 2 0-15,-5-8 4 16,-3 4-3-16,0-4 4 15,-2-5 2-15,3-3 3 16,0-8-8-16,1-6 4 16,5 0-13-16,-2 0 7 15,3 8-1-15,-4 0 0 16,-3 5 0-16,-1-1 2 0,-4 4-2 16,0 0 0-16,0-4 1 15,-2-4-4-15,-9-3 7 16,-3 3-5-16,-5 0 2 15,-2 4-1-15,2 2 0 16,-4 4 0-16,-1 4-2 16,-1 4 7-16,2-4-8 15,-3 0 6-15,-3-6-6 16,0 1 5-16,-2 1-3 16,-2-4 2-16,-1 2 0 15,-2 2 1-15,-6 4-2 16,0 0 0-16,-5 5 2 15,1 6-4-15,-2-2 4 0,4 5-3 16,1 8 2 0,-1 0 1-16,4 2-2 0,-1 6 0 15,0 0-1-15,1 0 5 16,-3 0-9-16,3-4 10 16,-2 0-7-16,-3-6 5 15,-1-2-4-15,-6-2 1 16,-2-4 0-16,-2 0-2 15,1 2 4-15,-3 5-6 16,3 6 3-16,3 5 0 16,4 6-17-16,2 4-3 15,7 0-2-15,-1 1-2 0,5 20-22 16,6 7-5 0,6 4-20-16,2 2 5 0,6-2-46 15,6-10-25-15</inkml:trace>
  <inkml:trace contextRef="#ctx0" brushRef="#br1" timeOffset="-82676.23">9181 17177 369 0,'0'0'1'0,"0"0"44"16,0 0 10-16,0 0-32 15,0 0 33-15,0 0 2 0,-56-30-9 16,52 30-23 0,0-4-7-16,2 4-1 0,-1 0-11 15,1 0-7-15,-4 0-1 16,-4 13-1-16,-3 22-10 16,-3 9 9-16,3 10 2 15,2 0 0-15,4-4 1 16,7-2-2-16,0-8 0 15,0-4-6-15,20 1 1 16,9-7-17-16,7-2 5 16,4-10-7-16,3-6-9 15,3-4 13-15,1-8 7 0,-3 0 5 16,4-16 10 0,-6-12-2-16,-3-8 0 0,-4-12 1 15,-7-2 2-15,-4-9-6 16,-10-3 6-16,-7 4-2 15,-7 2 1-15,0 6 0 16,-11 0 0-16,-18-3 1 16,-7 9-3-16,-6 8 2 15,-5 8 0-15,-2 12-2 16,-1 14-2-16,8 2-15 16,5 10 9-16,6 22-11 15,8 8-115-15,12 8 15 16,7 7 38-16,4-7-37 15</inkml:trace>
  <inkml:trace contextRef="#ctx0" brushRef="#br1" timeOffset="-82371.86">9961 17660 440 0,'0'0'141'16,"0"0"-141"-16,-31 128-29 15,15-64 23-15,4 3 6 16,2 9 0-16,8 0-4 16,2-4 4-16,0-6-24 15,4-21-66-15,16-23-63 16</inkml:trace>
  <inkml:trace contextRef="#ctx0" brushRef="#br1" timeOffset="-81972.23">10124 17048 481 0,'0'0'0'0,"-41"129"-1"16,35-53-5-16,6-12-7 16,0-6 4-16,6-6 2 15,13-6-12-15,3-2-15 16,3-3 1-16,-1-7-45 16,0-10-140-16</inkml:trace>
  <inkml:trace contextRef="#ctx0" brushRef="#br1" timeOffset="-81423.99">10741 16856 666 0,'0'0'0'0,"0"0"-4"15,-41 142-33-15,29-56 29 16,3 3 8-16,2 1 0 16,7-10-2-16,0-4 0 15,7-9-1-15,20-5 2 16,10-8-4-16,8-6 0 16,6-6-46-16,5-12 27 15,0-2 2-15,-6-10 0 16,-2-10 8-16,-6-8 2 15,-9 0 10-15,-2 0-4 16,-10-18 6-16,-8-8 26 16,-9-2 8-16,-4-6 12 0,0-2-26 15,-7 0 8-15,-19 8-8 16,-6-2-10-16,-3 7-6 16,-5 5 1-16,-5 9-5 15,1 9-12-15,0 0-48 16,1 14 2-16,5 12-41 15,0-2-45-15</inkml:trace>
  <inkml:trace contextRef="#ctx0" brushRef="#br1" timeOffset="-80823.45">9968 16968 311 0,'0'0'58'16,"0"0"-7"-16,0 0 5 16,0 0-14-16,0 0-26 15,0 0-16-15,-9 4-8 16,9 24 4-16,0 24 4 0,11 29 5 16,4 13 23-16,6 4-21 15,6-4 0-15,0-9-4 16,2-13-3-16,2-6 0 15,-2-12 0-15,-1-2-2 16,3-10 2-16,-2-8 0 16,0-6-9-16,-4-10-27 15,0-5 12-15,-3-9-25 16,-3-4-27-16,2 0 18 16,-1-22 3-16,-5-9-41 15,-6-1-71-15</inkml:trace>
  <inkml:trace contextRef="#ctx0" brushRef="#br1" timeOffset="-79105.23">26433 15833 628 0,'0'0'30'16,"0"0"-30"-16,0 0 15 16,0 0-11-16,0 0 22 15,0 0-14-15,0 0 13 16,0-36-12-16,0 36-13 16,0 0-9-16,0 10-12 15,0 18 15-15,14 18 6 16,-1 13-1-16,1 13 4 15,-1 0-4-15,0 8 1 16,3-4 0-16,4 0 0 16,2 1 1-16,2-3-1 0,-1-6 5 15,-6-10-8-15,-1-14 6 16,-5-12-1-16,-3-10-2 16,-4 0-2-16,-4 1 2 15,0-5 2-15,0 4-2 16,2 0 1-16,0 0-2 15,3 0 4-15,-3 2-7 16,2-6 0-16,0 0-9 16,4-2-22-16,-4-2-32 15,5-6-23-15,-1-6-35 16,6-2-79-16</inkml:trace>
  <inkml:trace contextRef="#ctx0" brushRef="#br1" timeOffset="-78502.93">27262 16954 518 0,'0'0'17'16,"0"0"-14"-16,0 0 0 15,0 0-5-15,0 0 4 16,0 0 9-16,-29-84 6 16,31 66 18-16,21-4-22 15,8 0-8-15,2 4-5 16,3 0 6-16,-3 8-10 0,-8 2 9 16,-1 3-10-16,-5 0 10 15,-4 1-9-15,1 4 6 16,-3 0-4-16,5 0 0 15,-1 0 1-15,4 0 0 16,-4 0-2-16,-1 0 3 16,-3 14-1-16,-3 4-3 15,-4 8 8-15,-6 6-4 16,0 12 0-16,0 6 6 16,-12-2 5-16,-5-4-6 15,-1 2 5-15,-4 3-6 16,-3-5-2-16,-4 6 2 15,-4-2-4-15,-2-8 3 0,3 2-6 16,1-8-3-16,7-2-22 16,3-6-8-16,6-4-42 15,1-8-56-15</inkml:trace>
  <inkml:trace contextRef="#ctx0" brushRef="#br1" timeOffset="-78122.11">27336 17776 719 0,'0'0'50'15,"0"0"-46"-15,0 0 3 16,0 0-1-16,0 0-5 15,0 0-1-15,0 0 0 16,-5-18 8-16,5 18-1 16,0 0 18-16,0 0-14 15,0 0-11-15,0 0 7 16,0 0-12-16,0 0 5 16,0 0 0-16,-2 0 0 15,2 0 3-15,0 0-7 16,0 0-18-16,0 0 0 15,0 0-17-15,0 0-6 16,0 0 21-16,0 4 1 0,2 6-60 16,5-2-22-16,-5 6-56 15,-2 0-153-15</inkml:trace>
  <inkml:trace contextRef="#ctx0" brushRef="#br1" timeOffset="-69126.11">20700 17829 522 0,'0'0'14'0,"0"0"10"15,0 0 8-15,0 0 4 16,0 0-14-16,0 0 2 15,0 0-17-15,-46-57-3 16,44 53 1-16,0 4 1 16,-1-2 17-16,0-2-21 15,-1 0 13-15,-4-4-15 16,-3 2 4-16,-8-2-3 16,-5 2 0-16,-5-2 3 15,-7 4-2-15,-8 0-4 16,-14 4 9-16,-2 0-14 15,-2 0 7-15,3 0-1 16,12 16 1-16,7 4-1 0,9 6-1 16,7 6-2-16,11 2 4 15,10 3-7-15,3-1 5 16,3 0-2-16,23-2 1 16,10-10-1-16,6-16-8 15,9-8-5-15,10-8 2 16,3-32 14-16,3-18 1 15,0-6-8-15,-7-7 13 16,-9-1-9-16,-9-2 4 16,-8-2-1-16,-10-6 1 15,-5-3 0-15,-11 5 0 16,-6 0 0-16,-2 8 0 0,0 10 2 16,-10 21 5-16,-7 11-6 15,0 20 20-15,-1 10-8 16,1 4-10-16,-6 42-3 15,-2 30-5-15,1 31 5 16,4 9-3-16,15 0 0 16,5-5 6-16,12-13-7 15,25-12 4-15,13-16 0 16,5-11-10-16,3-19-9 16,2-16 4-16,0-20-14 15,-2-4 6-15,-6-10-6 16,-4-26 23-16,-7-8-7 15,-10-5 4-15,-9 7 2 16,-10 4 7-16,-8 14 0 16,-4 8 20-16,0 10 58 0,-7 2-65 15,-9 4 24-15,3 0-35 16,0 0 8-16,0 10-8 16,6 16-2-16,2 6-2 15,5 6 2-15,0-10 0 16,27 3-10-16,8-13-1 15,8-9-8-15,3-4-3 16,4-5-9-16,4-9 5 16,-4-18 0-16,-3-4 10 15,-5-5 9-15,-10 4-5 16,-10 6 11-16,-11 4-2 16,-7 12 3-16,-4 6 23 0,0 0 54 15,0 4-40-15,0 0-28 16,0 4-9-16,16 22-31 15,9 6 31-15,8 4 0 16,11 0-2-16,6 0-11 16,4-5-13-16,-6 1-8 15,-5-6 2-15,-8 0 11 16,-10-8 5-16,-12-4 7 16,-9-4 3-16,-4-2 6 15,-6 0 27-15,-23 2 35 16,-9 6-41-16,-5 2 21 15,-7 2-15-15,-4 2-21 16,0 0-6-16,4-4 0 0,9 0-8 16,5-18-64-16,12 0-10 15,9-40-99-15</inkml:trace>
  <inkml:trace contextRef="#ctx0" brushRef="#br1" timeOffset="-68901.25">21230 17351 693 0,'0'0'8'15,"0"0"-8"-15,0 0 3 16,0 0-3-16,0 0-4 15,0 0-32-15,-52-66-67 16,71 66 55-16,4 0-105 16</inkml:trace>
  <inkml:trace contextRef="#ctx0" brushRef="#br1" timeOffset="-67207.13">22454 17923 63 0,'0'0'142'15,"0"0"-67"-15,0 0-9 16,0 0-10-16,0 0-11 15,0 0-23-15,-46-36 2 16,46 32-4-16,0 4-17 16,0 0 21-16,0 0 5 15,0 0 15-15,0 0-18 16,0 0 4-16,0-4-2 16,0 4-2-16,0 0 4 15,-8-5-8-15,4 5-5 16,-7 0-12-16,-3 0-10 15,-3 0 2-15,-4 0 3 16,2 14-3-16,-6 17 1 0,7 5 1 16,3 0-6-16,3 4 0 15,6-6-13-15,6-6 16 16,0-6-22-16,6 6 10 16,19-6 9-16,2 0 5 15,4 0-5-15,2-8 0 16,3 3 5-16,-1-3-4 15,-1-8 0-15,2-6 7 16,-3 0-3-16,-1-2 0 16,-1-16-1-16,0-9 2 15,0-3 1-15,-4 2-1 16,-1-2 3-16,-1-6-3 0,-7 12 5 16,-3-2-8-16,-3 14 8 15,-8 8-5-15,0 2 1 16,-4 2 0-16,0 0 0 15,0 0-2-15,0 0 0 16,5 10-11-16,6 16 11 16,7 6 2-16,4 4 1 15,7-10 3-15,5-8-3 16,1-10-1-16,5-8-5 16,-1 0 3-16,-2-12-8 15,-8-6 7-15,-9 4-11 16,-4 0 10-16,-10 6 3 15,-6 0 1-15,0 2 7 0,0 2 31 16,0 0-26 0,0 4 6-16,0 0-11 0,0 0-4 15,0 0-6-15,2 0-8 16,12 0-8-16,8 8 15 16,7-8-1-16,6 0 3 15,8-12-7-15,4-16 1 16,4-8-10-16,-1-8 9 15,-4 4-29-15,-1-5 31 16,-7 1-7-16,-3 4 13 16,-8 4-1-16,-10 0 2 15,-5 8 2-15,-5-2 9 0,-5 4 7 16,0-6-11 0,-2 0 16-16,0-2-19 0,0 2 14 15,0 4-17-15,0 1 5 16,0 14-3-16,0 4 3 15,0 5 10-15,0 0-10 16,0 4 2-16,-2 0-4 16,-5 0-8-16,-7 18 3 15,-5 17 0-15,-6 15-1 16,3 8-1-16,-1 0 2 16,8 4 1-16,4 0-1 15,6-4 2-15,3-4-5 16,2 5 8-16,0-5-5 15,0-2 2-15,14-2-1 16,1-6 0-16,3-4-1 0,-3-9 0 16,1-12 0-16,-3 0-4 15,1-12 7-15,-3-7-9 16,-3 0 7-16,4 0-2 16,1-4 2-16,3-18 0 15,4-6 0-15,4-8 2 16,-1-4-2-16,-1-4 3 15,-2 4-1-15,0 8 2 16,-3 2-4-16,0 6 1 16,-4-2 0-16,-4 8-1 15,0 1 0-15,-7 8 8 16,0 9-7-16,-2-5-1 0,2 5-1 16,5 0-1-1,-2 0-2-15,8 0 2 0,7 0 3 16,0 5-1-16,7 4 0 15,2 0 0-15,0 1-1 16,2-6 2-16,2 0-1 16,3-4 5-16,-3 0-3 15,1 0 0-15,-8-4-4 16,-5 4 2-16,-3 0 0 16,-3 0-1-16,-1 12 1 15,-1 16 0-15,-2 12 21 16,5 0-1-16,-1-4-18 15,5 1 3-15,5-16-2 16,2-2-3-16,2-12 0 16,-2-7-3-16,-1 0 2 0,-4 0-18 15,-2-14 4-15,-7-8-16 16,-1 0-5-16,-7-6-49 16,-5-10-53-16,0 2-111 15</inkml:trace>
  <inkml:trace contextRef="#ctx0" brushRef="#br1" timeOffset="-66875.38">22688 17758 363 0,'0'0'195'0,"0"0"-176"15,0 0-19-15,111-124 0 16,-24 78 12-16,11 10 9 15,5 6-10-15,-3 16-4 16,-4 10-7-16,-7 4-8 0,-6 0-37 16,-4 0-23-16,-4 0-38 15,-9 0-136-15</inkml:trace>
  <inkml:trace contextRef="#ctx0" brushRef="#br1" timeOffset="-66686.96">24052 17379 724 0,'0'0'13'16,"0"0"-12"-16,0 0 5 0,0 0-2 16,0 0-8-1,0 0-10-15,-50-40-63 0,66 40-139 16,13 0 28-16</inkml:trace>
  <inkml:trace contextRef="#ctx0" brushRef="#br1" timeOffset="-65580.16">23906 18143 36 0,'0'0'296'15,"0"0"-278"-15,0 0 14 16,0 0 26-16,0 0-4 0,0 0-20 16,-58-68-4-16,56 64 6 15,2 0-5-15,0 4 1 16,0 0-14-16,0-6 3 16,0-6-15-16,0-12-6 15,21-6 0-15,5-6 0 16,6 4-2-16,5-3 5 15,1 4-6-15,1-1 6 16,-2 1-2-16,-8 5 2 16,-7 4-6-16,-6 12 3 15,-10 2 0-15,-1 2 0 16,-3 6 4-16,-2 0 15 0,0 0 7 16,0 0 2-16,0 0-16 15,0 0 3-15,0 10-15 16,0 22-7-16,0 12 6 15,0 9-5-15,9-7 5 16,11-2-4-16,11-8 5 16,2-10-5-16,10-8 1 15,1-10-25-15,4-8 23 16,-2 0-8-16,1-20 2 16,-3-12 12-16,-3 0 0 15,-5 0-4-15,-9-3 8 16,-4 4-6-16,-2 0 3 15,-8 9-1-15,-2 8 2 16,-4 4 4-16,-7 10-2 16,0 0-3-16,2 0-2 0,0 0-3 15,5 18 2-15,4 18 4 16,5 5-3-16,6 7 2 16,5 2-1-16,4 0 0 15,5-6 0-15,-3-8 0 16,2-10 4-16,-1 3-7 15,-1-10 6-15,-4-5-5 16,-2 0 2-16,-2-6 0 16,-5-2 0-16,-5-2 2 15,-3 0-2-15,-6 0-2 16,-3-4-3-16,-3 0-14 16,0 0 6-16,0 5-12 0,0-5-34 15,0 0-85-15</inkml:trace>
  <inkml:trace contextRef="#ctx0" brushRef="#br1" timeOffset="-64254.82">26258 17941 29 0,'0'0'135'0,"0"0"-51"16,0 0-52-16,0 0 32 15,0 0 9-15,0 0-14 16,-6-18 9-16,2 14-10 15,-2 0 5-15,-3 4-26 16,3-4 14-16,-6-1-11 16,-1 0-7-16,-3 1-23 15,-2 4-9-15,0 0-1 16,-2 4 1-16,5 22-4 0,2 14-4 16,5 6 6-16,8 8-7 15,0-10-7-15,16-4-9 16,16-8 13-16,7-6-5 15,3-12 3-15,6-6 5 16,-1-8 0-16,-3 0 3 16,-2-26 8-16,-1-10-3 15,-6-8 0-15,-8-2 0 16,-12-2 0-16,-8-2 5 16,-7 2-1-16,0 7 1 15,-22 5-5-15,-11 14 4 16,-8 8-8-16,-3 14 0 15,-6 0 4-15,4 18-31 16,11 23-15-16,12 7-54 0,19-2-29 16,4 2-109-16</inkml:trace>
  <inkml:trace contextRef="#ctx0" brushRef="#br1" timeOffset="-60434.39">27026 18285 370 0,'0'0'80'0,"0"0"-65"0,0 0-14 16,0 0 27-16,0 0 78 16,0 0-18-16,-3 0-36 15,3 0-1-15,0 0-30 16,0 0-4-16,0 0-16 16,0-4 6-16,0-5-5 15,0-18-2-15,6-13-5 16,13-14-1-16,12-12 5 15,3 2-1-15,2-6 2 16,-1 11-14-16,-5 9 8 16,-1 6 5-16,-10 14-1 15,-3 12 1-15,-7 8 2 16,-7 10-2-16,-2 0 2 16,0 0-6-16,0 0 6 0,0 0-4 15,0 32-5-15,0 12 8 16,0 10 7-16,0-1-6 15,2-7-1-15,16-2-7 16,7-8 4-16,8-10-10 16,5-8-1-16,0-4-3 15,4-10 12-15,-2-4 1 16,0-4-7-16,2-28 9 16,-5-4 1-16,-4-4-1 15,-6 0 4-15,-6 0 1 16,-9 4-1-16,-12 5 1 15,0 3 9-15,0 6 15 16,-16 0-13-16,-7 8 25 0,2 2-14 16,3 8-21-16,3 2 5 15,5 2-5-15,6 0 0 16,-1 0-4-16,3 2-4 16,-4 24-23-16,1 6 27 15,2-2-2-15,3 2-1 16,0-5 2-16,21-5-14 15,5 0 7-15,4-8-4 16,5-4 0-16,3-10 5 16,5 0 7-16,3-10-9 15,5-20 9-15,8-7 0 16,1-4 0-16,2 0 8 0,5 3-7 16,-7 6 7-1,-4 10-4-15,-6 4-3 0,-9 12-1 16,-7 6-3-16,-8 0-3 15,-8 2 6-15,-2 20-4 16,-8 12 9-16,-3 2 0 16,-5 10-3-16,0 3 7 15,0 1-7-15,0-12 0 16,-2-10 1-16,-3-10-2 16,1-14 7-16,-3 2-7 15,2-6 16-15,-3 0-16 16,-1 0-1-16,-3-2 2 15,4-14-6-15,-3 2-1 16,4 0 4-16,5 4 0 16,-1 6 1-16,3 0-6 0,0 0 2 15,0-4-12-15,12-2 14 16,15-2-5-16,8-2 11 16,7-5-8-16,7 1 5 15,5 0-1-15,1-4 0 16,-1 4 3-16,-3 0-3 15,-2 0 0-15,-8 0 2 16,-6-4-2-16,-10 0 0 16,-8 0 0-16,-8 4 1 15,-6 4 5-15,-3 2 1 16,0 6 0-16,0 6-3 16,0 0 2-16,-14 0-6 0,-9 14 0 15,0 26-13-15,-4 4 8 16,6 2 5-16,17-6-12 15,4-5-1-15,9-8-8 16,20-8 20-16,8-7-16 16,6-10 15-16,4-2-3 15,6-2 5-15,-1-29-2 16,-1 0 2-16,-9 0-2 16,-6-1 5-16,-16 6-6 15,-9 4 6-15,-11 2 6 16,0 0 10-16,-2 2 16 15,-14 4-16-15,3 10-7 16,7 0-2-16,1 4 6 0,2 0-16 16,1 0-9-16,0 22-14 15,2 8 23-15,0 2-4 16,0-2 4-16,27-2-3 16,10-2-16-16,11-3 14 15,10-10 3-15,2-8-20 16,0-5 17-16,0 0 5 15,0-23-4-15,-3 1 4 16,-1-10 0-16,-2 2 0 16,-5-6 4-16,-9-4-2 15,-4-6 12-15,-7-6-3 16,-9 2-2-16,-7-4 6 0,-9-3-14 16,-4 3 9-16,0 4-7 15,-17 10-2-15,-10 6 11 16,-4 10 5-16,-2 8 2 15,-1 10-15-15,5 6-3 16,-2 0 3-16,-2 32-8 16,4 16 4-16,0 10-2 15,8 4 0-15,15-2 2 16,6-3-3-16,0-3-3 16,17-4 0-16,10-10-15 15,6 0 15-15,13-10-9 16,2-2 9-16,6-6-5 15,2-4-2-15,2-6-6 0,-5-6 4 16,2-6 6 0,1 0-13-16,-2 0-5 0,0-22-20 15,-4-6-32-15,-2-2 2 16,-9-10 1-16,-3-2 16 16,-7-10 26-16,-4-2 34 15,-5-4 7-15,-5-1 25 16,-5-3 33-16,-6 0-25 15,-4 0 7-15,0 8 34 16,0 14-5-16,-14 8-21 16,3 14 15-16,3 9-20 15,0 5-16-15,4 4-21 0,0 0-13 16,-7 31-5 0,-10 23-1-16,-8 18 6 0,-2 12-2 15,6 0 2-15,10-7 0 16,9-5 0-16,6-6-2 15,0-8 1-15,4-8-28 16,13-6 10-16,2-8-21 16,-2-14 19-16,-3-4-7 15,-5-9 5-15,-3-1-12 16,-4-8 8-16,-2 0 1 16,0-4 26-16,0-14-4 15,0-9 4-15,-2-3-4 16,-15-2 4-16,-8 0-1 15,-2-2 3-15,0-2-2 16,0 0 7-16,8 8 7 0,1 6 2 16,7 10 11-16,9 8 1 15,2 2-26-15,0 2-2 16,15 0-22-16,16 0 22 16,10 10-1-16,5 4 1 15,4-2 1-15,2 2 1 16,4 0-4-16,0-2 5 15,-2-6-7-15,-4 2 5 16,-7-8-2-16,-5 4 2 16,-7-4-2-16,-8 0-2 15,-8 0 3-15,-5 0 0 16,-6 0 0-16,-4 0 11 0,0 0 15 16,0 0 23-1,0 0-25-15,0 0 9 0,0 0-16 16,0 0 4-16,0 0-14 15,-12-4-6-15,-3-4-2 16,-5-2-9-16,-3 2 1 16,1 2 5-16,2 6 1 15,9 0-2-15,7 0 5 16,4 0-4-16,0 0-51 16,0 10 7-16,9 12 40 15,13-4 6-15,9 4-22 16,9-8 19-16,12-2-14 15,8-6 6-15,4 2-11 16,7-8-1-16,-4 0 8 16,0 0-28-16,-5 0 27 0,-2 0 3 15,-4 0 14-15,-6 0-16 16,-6 0 16-16,-2 4-9 16,-1 2 0-16,0-6 2 15,-1 4-1-15,-1-4 2 16,1 4-7-16,-5 0 12 15,3-4 1-15,-2 4 1 16,-4-2 2-16,-7-2 14 16,-6 4 7-16,-6-4 15 15,-8 0 11-15,-3 0 1 16,-2 0 35-16,0 0-8 16,0 0 8-16,0 0-45 0,-4 0-15 15,-19-10-22-15,-10-2-3 16,-10 2 0-16,-8 2-2 15,-7 2 1-15,2 6-4 16,5 0 1-16,13 0 4 16,13 10-2-16,10 8-20 15,13-4 1-15,2 6-18 16,7-2-7-16,24-4 22 16,9-4-6-16,7-2 24 15,7-8-7-15,3 0 12 16,3 0 0-16,-2-18-4 15,2-8 5-15,-4-6 0 16,-4-4 0-16,-4 0 2 0,-5-12 10 16,-10 0-6-16,-6 2 16 15,-14-7-12-15,-6 12 9 16,-7-4-4-16,0 11 5 16,-13 6-16-16,-10 6 20 15,-4 14-8-15,3 8-13 16,-10 4-3-16,-1 36 1 15,-5 14-3-15,2 12 2 16,11 1-3-16,11-3-3 16,16-6-8-16,0-6 4 15,12-6 0-15,21-12 5 16,7-6-9-16,4-6 14 16,4-8-13-16,3-10 11 0,-2-4-4 15,-4 0 2-15,-3 0 4 16,-7 0 0-16,-8-5 3 15,-4 1-1-15,-8 4-4 16,-6 0-3-16,2 0 5 16,2 0-8-16,5 4 4 15,7 10 5-15,2 4-2 16,4 0-1-16,2-4 2 16,-1 2-2-16,1-6 0 15,-2 0-2-15,-6-6 7 16,-6-4-8-16,-7 0 8 15,-8 0-3-15,-2 0 30 0,-2-18 51 16,0-10-68 0,-2-7-12-16,-18-1-2 0,-11 0 2 15,-18 8-5-15,-11-2-1 16,-14 2-24-16,1 2-3 16,6 4 15-16,20 4-2 15,24 4 4-15,23-8-41 16,43-8-213-16</inkml:trace>
  <inkml:trace contextRef="#ctx0" brushRef="#br1" timeOffset="-57564.05">33864 17231 632 0,'0'0'11'15,"0"0"1"-15,0 0-11 16,0 0 20-16,0 0 13 16,0 0-13-16,0-116 25 15,0 89-26-15,-9-3 9 16,-31 2-9-16,-20-4-4 15,-30 2 1-15,-3 2-5 16,-7 2-11-16,-2 0 2 0,-4 0-6 16,0 6 8-1,1-2-7-15,0 4 5 0,5 2-6 16,9 6 4-16,0-3-2 16,1 8-1-16,-8 1-2 15,-7 4-3-15,-6 0-4 16,-7 0 10-16,-7 0-9 15,-5 0 8-15,-7 4-9 16,-8 0 7-16,-2 6-7 16,-6-2-1-16,3-4-3 15,3 2 3-15,10-6 1 16,8 0-5-16,5 0 10 0,3 0 3 16,-1-6 1-16,1 2 4 15,-1 0-3-15,-3 0 1 16,0 0-4-16,1-1 3 15,-1 4-7-15,-4 1 6 16,2 0-11-16,0 0 5 16,2 0-14-16,7-4 16 15,0 0-2-15,2-1 1 16,-5 0 6-16,2-3-5 16,-4-2 6-16,-1-3 0 15,-4-1-5-15,-1 1 10 16,-5 0-7-16,-9-1 4 15,-4 0-4-15,-5-2 0 0,-6-2-7 16,-4-6 4 0,-7 2-6-16,-11-4 10 0,-12-6-6 15,-2-8 3-15,4-8 8 16,8-2 17-16,11 1-1 16,12 5 4-16,12 12-16 15,7 6-6-15,0 16-2 16,-5 2-3-16,-11 8-1 15,-10 0-11-15,-9 0 13 16,-12 0-4-16,-16 0 5 16,-11 0 1-16,-5 8 0 15,3 2 0-15,9-6-1 0,11 0-3 16,11-4 8 0,11 0 4-16,12 0-8 0,10 0 5 15,7 4-3-15,3 6-2 16,-1 8 0-16,8 0-12 15,-2 4 9-15,4 5-5 16,2 4 8-16,-6 4-2 16,6-3-1-16,0 0 6 15,4-2-3-15,4-2 0 16,9-6 0-16,5 4 10 16,4-2-10-16,1 10 0 15,-3 2 4-15,4 4-10 16,5 5 11-16,5 5-11 15,6 4 7-15,4 2-1 16,6 2 0-16,3-4 0 0,7 0-1 16,7-1 4-16,4-7-6 15,5 2 6-15,4-2-6 16,0 6 6-16,5-6-5 16,0 2 2-16,1 1 0 15,3-4-1-15,5 0 2 16,2-1-3-16,4-4 8 15,0 2-10-15,3 6 8 16,6-4-8-16,5 14 4 16,6 10 0-16,4 21-1 15,3 17 1-15,0 6-2 16,23 5 3-16,13-15-3 16,13-16 1-16,11-10-3 0,9-23 3 15,12-5 0-15,12-14-1 16,7-4 2-16,9 2 0 15,5-6-2-15,4 0 2 16,2-4 0-16,7-8 0 16,11 0 0-16,7-10-2 15,4 0 2-15,5-4 0 16,2 0-1-16,4-4 1 16,8-14 0-16,-1 0 0 15,0 6-1-15,4-6 4 16,-1 4-6-16,1 8 3 15,-3-2 0-15,-10 0 0 16,-4 6-1-16,-10-2-1 16,-1-4 2-16,0 4-4 0,-3 4 11 15,3-6-10-15,-2-2 5 16,7 4-2-16,3 0 1 16,3 0-1-16,0-2 0 15,-5 2 0-15,-8 0-3 16,-5 0 6-16,-10 4-6 15,3-4 6-15,-6-2-3 16,-5-2 0-16,1-2-1 16,-1-2 1-16,-7-3 1 15,-2 6-1-15,-2-4 2 16,2 4-9-16,1 0 15 16,-4 5-10-16,-3 3 3 0,-10-8-2 15,3 5 1-15,-5-3 0 16,1-4-2-16,-1 3 0 15,-4-2-2-15,-4 0 6 16,-6 2-9-16,-3 0 8 16,-9 8-2-16,-5 0 1 15,-2 0 0-15,0 15 0 16,5-8 0-16,3 7-1 16,7-2 3-16,8-2-5 15,6-6 0-15,11-4 3 16,4 0-21-16,-2 0 10 15,-1 0-14-15,-15 0 17 16,-8 0 1-16,-9 0 7 0,-7 0-4 16,-4 4 4-16,0 14 0 15,-1-5 6-15,7-3 19 16,10 3-22-16,6-8 20 16,6 1-21-16,10-4 5 15,0-2-6-15,1 2 0 16,1 2-1-16,-5 0 3 15,-4 0-6-15,3 4 7 16,1 2-4-16,3 0 0 16,6-2 7-16,-5 4-6 15,3-6-1-15,7-2 0 16,2 4 2-16,5-6 2 0,4 2 0 16,-5-4-8-1,-2 0 8-15,-7 0-2 0,-4 0-2 16,-9 4 0-16,-6 0-2 15,-12 0 2-15,-4 2-2 16,-5-2 8-16,6 0-12 16,1 0 13-16,8-2-6 15,6-2 4-15,0 0 9 16,-2 0-13-16,-4 0-1 16,-6-2 5-16,-7-2-3 15,-4 0-4-15,-6 0 4 16,-10 0-7-16,-3-2 9 15,-3-2-5-15,-3 2 2 0,3-6-1 16,5-2 7 0,3-2 0-16,8-8 2 0,8-7-8 15,5 8 5-15,0-4-6 16,-3 5 0-16,-4 4 1 16,-4 8-1-16,-11 2 0 15,-7 4 1-15,-9 0-1 16,-7 2 1-16,-6 1-2 15,0-6 5-15,-3 3-4 16,3 0 1-16,5-6 4 16,4-2-5-16,6-6 9 15,2 4-8-15,5-4 1 0,-9 8-4 16,-4-2 9 0,-9 4-11-16,-7 4 9 0,-3-6-3 15,-2 4 0-15,8-6 1 16,-1-6-3-16,7-4 2 15,11-4-4-15,7-6 3 16,3 2-9-16,6-3 13 16,2 1-9-16,-7 6 7 15,-7 12-6-15,-8-4 2 16,-11 10 0-16,-8 4 1 16,-2 4 0-16,-4-3 0 15,5-8 2-15,1-7 1 16,6-4 2-16,1-4-7 15,9-10 2-15,5-4-2 16,7 0 2-16,-3 3-1 0,0 6-2 16,-6 4 6-16,-6 9-6 15,-3 0 10-15,-3 4-11 16,-4-2 8-16,-2 2-1 16,0-4-2-16,-1 0 10 15,3-8-2-15,3-2-6 16,7-12-3-16,6 0 3 15,8-8-6-15,-2-2 6 16,0 5-6-16,-8 5 7 16,-10 4 0-16,-6 4-4 15,-7 6 1-15,0-4-1 16,0 6 4-16,-4-6-4 0,-8 2 4 16,-3 2-7-1,3-5 6-15,4 4-6 0,-3-5 2 16,-1 1-5-16,-7 3-4 15,-4-2-3-15,-10 0-12 16,-7 2 9-16,-7 2 9 16,-7-2-16-16,6 2 20 15,-6 4 3-15,7 0-2 16,5 4 2-16,4 0-3 16,7 0-4-16,6 0-13 15,3-5 6-15,0 1-61 16,-3 0-70-16</inkml:trace>
  <inkml:trace contextRef="#ctx0" brushRef="#br1" timeOffset="-28297.87">16347 17973 657 0,'0'0'80'0,"0"0"-65"0,0 0 1 16,0 0-1-16,0 0 3 16,0 0-8-16,0 0-9 15,-81-58 0-15,81 58 7 16,0 0-7-16,0 0-1 15,0 0-4-15,0 0 3 16,3-4-15-16,26 4 9 16,18-10 8-16,17 1-1 15,14-4 3-15,13-1 0 16,15 1-6-16,7 8-4 16,5 0 5-16,0 5-20 15,-4 0 4-15,-8 0-1 0,-2 6 14 16,-11-2-8-16,-7 5 1 15,-3-5 2-15,-2-4 9 16,0 0-1-16,0 0 4 16,2-4-6-16,1-9 9 15,5-5-8-15,2 4 3 16,7 0-14-16,5 2-9 16,10 2 14-16,5-2 4 15,-4 6-2-15,-11 2-59 16,-27 4-97-16,-28 0-158 15</inkml:trace>
  <inkml:trace contextRef="#ctx0" brushRef="#br1" timeOffset="-23125.92">18143 17285 730 0,'0'0'23'16,"0"0"-23"-16,0 0-19 15,0 0-38-15,0 0 57 16,136 62 0-16,-54-26 0 16,11 0 0-16,7 8-3 15,6-3-2-15,-6 7-9 16,-9-2 4-16,-8 2-14 15,-10 2 5-15,-11-6-14 16,-14 4 22-16,-17-2 0 16,-16-1 3-16,-15 9 8 15,0 4 0-15,-27 4 2 16,-19 10 20-16,-10-2 31 0,-13-2-31 16,-3-9-1-16,-5-7-16 15,-6-8 6-15,5-16 3 16,2-6-10-16,14-12 2 15,13-10-4-15,14 0-3 16,12 0 9-16,11-18-16 16,10-10-25-16,2-16-61 15,8-6 3-15,23-12-3 16,9 6 70-16,8 1-28 16,2 1 10-16,1 14-33 0,2 0-28 15,-6 8 70 1,-7 2 25-16,-5 8 8 0,-10 4 13 15,-9 12 17-15,-9-2 0 16,-7 8 45-16,0 0 101 16,-2 0-57-16,-23 0-100 15,-6 0 22-15,-11 36-25 16,-8 22-12-16,2 18-3 16,5-2-1-16,14-11 0 15,20-18 2-15,9-8-4 16,13-15-11-16,28-8-9 15,7-14-16-15,6-6 12 16,2-30-4-16,0-21 0 16,-3-7 18-16,-8 2-13 15,-12 12 5-15,-10 12-2 0,-10 14 21 16,-11 12 2-16,-2 8 98 16,-2 4-17-16,-23 0-71 15,-8 30 5-15,-9 16-14 16,-8 6 11-16,2 2-4 15,1-6 14-15,11-20 7 16,7-10 6-16,13-9-29 16,9-9 3-16,5 0-4 15,2 0 3-15,0 0-9 16,-2-31 6-16,-2-11-6 16,0-14-2-16,-5-4-2 15,-3 0 8-15,-3 0-8 0,-5 3 11 16,-3 3-7-16,-4 8 0 15,-2 2 6-15,-2 4 7 16,3 8-6-16,1 2-3 16,0 4 2-16,5 8-1 15,-1 0-3-15,4 0 2 16,0 4-4-16,4 2 0 16,4-2 0-16,0 5-5 15,4 8 4-15,3 1 2 16,1 0-7-16,3 0 4 15,0 0-8-15,0-4-31 16,0 4 7-16,3-4-19 16,14-6 33-16,6-8 20 0,2-9 0 15,-2-3-1-15,-2-2 6 16,-3 6-7-16,-7 4 8 16,-7 12-6-16,-2 6 2 15,-2 4 22-15,0 0-8 16,0 22-16-16,-2 26-2 15,-15 12 2-15,-4 7-4 16,5-13 8-16,8-6-7 16,8-16 3-16,0-6-1 15,6-8-5-15,23-4-10 16,7-14-21-16,9 0-7 16,8-6 21-16,-2-20-9 0,1-4 0 15,-10-6-19 1,-11 12 27-16,-15 6-7 0,-7 10 30 15,-9 8 1-15,0 0 80 16,-21 4-32-16,-14 32-46 16,-9 8 0-16,-2 2 14 15,4 2-2-15,9-16 5 16,13-6 1-16,13-12-20 16,7-1-3-16,0-12 3 15,25-1-9-15,8 0-15 16,9-6-6-16,3-16 18 15,-1 0 4-15,-6 4 0 16,-9 4-16-16,-11 2 6 16,-9 12 18-16,-9 0-11 15,0 0 11-15,-4 22 26 0,-21 14 20 16,-6 4-33-16,0 0 3 16,-1-7-2-16,11-17 3 15,7-6 4-15,10-6-13 16,4-4-8-16,0 0-26 15,18-4-31-15,11-18 57 16,2-6-3-16,0-7 1 16,-3-1-5-16,-1 4 2 15,-2 6-2-15,-7 8 5 16,-5 4 2-16,-4 10-3 16,-6 4 6-16,-1-4-1 15,-2 4 9-15,0 0 31 0,0 0-2 16,0 0 5-16,0 0-7 15,0 0-25-15,0 8-10 16,-2 10 0-16,-1 4-6 16,3 10 4-16,0-6-4 15,3 6-9-15,21-5 1 16,5-1-3-16,2-8-9 16,0-4 0-16,0 0 8 15,-2-10 8-15,-4 0-7 16,-3-4 14-16,-9 4-10 15,-4-4 9-15,-6 0 0 16,-3 0 1-16,0 0 11 16,0 0 60-16,0 0-16 0,-3 0-52 15,-8 0 1 1,3 0 0-16,1 0-7 0,2 0 7 16,5 0-8-16,0 0 1 15,0 0-64-15,0 0 4 16,7 0 55-16,6 6 5 15,1-2 3-15,-1 0-5 16,-2 0 4-16,-2-4-1 16,-4 0 0-16,-3 0 2 15,-2 0 0-15,0 0 2 16,0 0 54-16,0 0 25 16,0-22-67-16,0-8-10 0,0-11-8 15,0 1 8 1,0 4-5-16,0 8 2 0,0 10 15 15,0 6-1-15,-7 8-1 16,-11-2 5-16,0 6-16 16,-1 0 5-16,-4 0-3 15,0 0-9-15,0 6 7 16,-2 2-5-16,-2 6 2 16,0-6 0-16,0 2-1 15,-2 2 4-15,3-5-7 16,4-4 8-16,4 1-4 15,5-4 3-15,1 0-4 16,8 0 2-16,4 0-1 16,0 0 0-16,0 0-6 15,0 0-8-15,0 0-10 0,0 0 15 16,0 0-10-16,-5 8 3 16,1 6 10-16,-8 13-3 15,-3 9 4-15,-1 10 5 16,1-2-2-16,4-4 4 15,4-4-7-15,7-10 8 16,0-4-8-16,0-8-7 16,0-2-15-16,0-6-1 15,9 2 9-15,2 2 14 16,-2 6 0-16,0 8 4 16,0 7 2-16,-5 13-5 15,-1 2 7-15,-1 8-6 0,0-10 6 16,2-12-3-16,-2-12 0 15,-2-14 0-15,3-6-3 16,-3 0 7-16,0 0 3 16,0 0 54-16,0-26 11 15,0-16-68-15,0-20-4 16,0 0 1-16,0-11-1 16,0 3 0-16,0 6 2 15,-3-2-6-15,1 12 10 16,0 10-12-16,2 8 12 15,0 5-11-15,-2 9 8 16,2 3-5-16,0-2 2 16,0 1-7-16,-2 0 7 0,0 0-1 15,-5-6-4 1,-2 0 10-16,-2-2-10 0,-4-2 10 16,-4-2-6-16,-5 6 2 15,-5 4-1-15,3 4 0 16,-3 8 0-16,2 2 5 15,2 3 0-15,3 1-9 16,0 4 11-16,4-1-10 16,2-3 6-16,3 0-4 15,4 4 1-15,3-5 0 16,2 1-2-16,2 4 5 16,2-1-6-16,0-7 3 0,0-5-8 15,0 3-15 1,0-4 10-16,6 10 7 0,-6 0 6 15,2 4 3-15,-2 0-2 16,0-4 7-16,0 4 6 16,0 0-1-16,0-6-11 15,-2 6-4-15,-6-4 4 16,0 0-2-16,1 4 0 16,1-4 1-16,-2 4-2 15,4 0 10-15,0 0-18 16,1 0 10-16,3 18-2 15,0 4-9-15,0 5 7 16,7 0-10-16,7 0-5 16,3-1-3-16,3-8-7 15,1-8 13-15,-2-2-6 0,2-4 17 16,-4 0-18 0,-3-4 16-16,-6 0-4 0,-1 2 7 15,-5-2 1-15,-2 0 0 16,0 16 2-16,0 12 1 15,-13 12 7-15,-9 8-2 16,4-4-6-16,2-8 1 16,8-13 8-16,8-9-8 15,0-9-1-15,0-1 0 16,2 0-3-16,9 1 0 0,0-1-8 16,0-4 10-1,2 4 0-15,-6-4-2 0,0 0 3 16,-3 0-2-1,-2 0 0-15,-2 1 2 0,0-1 0 16,0 0 4-16,0 0 21 16,0 0-19-16,0 0 5 15,0 0-11-15,0 9 4 16,0 5-2-16,-4 12-2 16,-12 14 0-16,1 6 0 15,6-2-3-15,7-8 2 16,2-6-1-16,0-12-5 15,15-7-3-15,8-11-13 16,1 0 11-16,2-7 5 16,3-11 2-16,-2-4 5 15,-4 0-1-15,-5 4-4 16,-7 8 10-16,-3 2-9 0,-5 8 7 16,-1 0-3-16,-2 0 33 15,0 0 14-15,0 0-5 16,0 0-38-16,-15 10-4 15,-4 8-2-15,0 4 0 16,1 0 1-16,5 0-3 16,3-8 4-16,8-6 0 15,2-4-2-15,0-4-33 16,0 0 10-16,4 0 13 16,10 0 4-16,4-8-1 0,2-6 6 15,-2-8 6 1,-3 14-6-16,-6 5 1 0,-2 3-7 15,-7 0-19-15,0 0 7 16,0 0 21-16,0 11 13 16,0 11 8-16,0 6-8 15,0-12 3-15,-2-6-15 16,2-6-2-16,0 0-1 16,0-4 1-16,0 0 0 15,7 0-5-15,1 0 3 16,-3 0 6-16,-1 0-6 15,-2 0 4-15,-2 0-2 16,3 0-9-16,-1 10 7 16,1 4 3-16,1 8 1 15,2 5 1-15,3-1-1 0,1-8 2 16,0-12-3-16,1-2-3 16,3-4-12-16,1 0 10 15,1 0-6-15,-1-6 9 16,-1-6-5-16,-3 2 7 15,-2 2-1-15,-2 8-6 16,0-4 2-16,-1 4 4 16,3 0-3-16,3 0 2 15,0-2 1-15,5-6 1 16,2-5 0-16,3-5-1 16,1-5 4-16,2-4-5 15,-4-3 5-15,0 2-4 0,-4 2 1 16,-5 8 0-16,-6 4 10 15,-1 2 16-15,-3 10 2 16,-2-2-8-16,0-4 7 16,0 8-26-16,2-6 2 15,-2 2 2-15,0-4-4 16,0 4 3-16,0-6 15 16,0-6-15-16,0-4-2 15,0-6-4-15,0 4 4 16,0-4-4-16,0 3 5 15,0 5 2-15,-7 0-5 16,-3 9 7-16,-4 0 42 16,-1 5-20-16,-2 3-24 0,2 1 0 15,-3 0-10 1,5 0 10-16,-3 0-9 0,5 0 8 16,-3 1-8-16,4-1 7 15,3 4-3-15,-1-4 0 16,0 0 2-16,2 0-6 15,-1 0 8-15,-1 0-6 16,-2 0 6-16,1 0-7 16,5 0 6-16,0 0-5 15,1-4 2-15,3-6-1 16,0-12-5-16,0-4-34 16,13-10 30-16,6 0 4 0,-2 0 3 15,-5 10-7 1,-6 4 6-16,-4 12 4 0,-2 6 5 15,0 4 31-15,-8 0-31 16,-11 0-5-16,-1 4 1 16,1 10-4-16,0 0 5 15,6 2-4-15,5-2 2 16,8 0 0-16,0 0-10 16,6-2-48-16,19-2 15 15,-1-2-39-15,3 2 39 16,-7-2 8-16,-3 6-8 15,-1 2 21-15,-7 2 7 16,-5 3-5-16,-4-6 16 16,0 4 4-16,0-6 0 15,0-4 7-15,-2-4 40 0,-7-1 13 16,3-4-4-16,0 0-24 16,0 0 0-16,2 0-15 15,0 0-8-15,-3 0-7 16,-1 0 2-16,-6 5-3 15,-6 23-1-15,-9 24-1 16,-7 24 1-16,2 18 0 16,3-6 2-16,18-11-2 15,13-27 0-15,0-20-1 16,21-26-6-16,14-4-3 16,5-26-26-16,2-18 33 15,-6-2-12-15,-4-3 4 0,-13 1-3 16,-7 6 7-1,-10 2 0-15,-2 2 7 0,0 6 1 16,-12 10 33-16,-7 8 22 16,-6 6-38-16,0 6-1 15,1-2-16-15,-1 4 3 16,3 0 1-16,6 0 10 16,3 0-8-16,5 0-7 15,4 0 14-15,4 0-13 16,0-4-2-16,0-14-1 15,0-4-18-15,0-9 2 16,0 4 15-16,0 4-1 16,0 1 4-16,0 12 0 0,0-2 2 15,-2 8 0 1,-8 4 7-16,1 0 12 0,-7 0-21 16,1 0 0-16,-3 4-2 15,0 11 2-15,-2-4-1 16,4-1 2-16,1-2-6 15,4 2 10-15,6-6-11 16,5 0 6-16,0 1-11 16,0-5-39-16,0 0-15 15,0 0 54-15,14 0 0 16,1-5 11-16,-1-13 0 16,-2-8-2-16,-3 4 4 15,-6 4 9-15,-3 4-6 16,0 10 13-16,0 0 2 0,-18 4-8 15,-7 8-12-15,-6 24-17 16,-4 12-2-16,-3 10-7 16,9 3 1-16,6-3-37 15,10-6-16-15</inkml:trace>
  <inkml:trace contextRef="#ctx0" brushRef="#br1" timeOffset="-8748.94">26404 17848 78 0,'0'0'66'0,"0"0"-17"16,0 0-19-16,0 0 7 15,0 0-8-15,0 0 19 16,0 0-42-16,0 0 3 16,-15-6 14-16,13 6 17 15,0 0-10-15,-1-4 4 16,1 4-21-16,-3-4-6 16,5 4 7-16,-2 0 32 15,0 0-6-15,2 0-25 0,0 0 10 16,-3 0-16-16,-1 0-7 15,2 0-2-15,-2 0 0 16,-5 0-1-16,-1 0 1 16,-5 0-5-16,1 8-3 15,4 6 8-15,-1 4-9 16,6 5 6-16,5 3-3 16,0-2 4-16,5 2-8 15,14-4-11-15,10 0-6 16,2-4 4-16,3-8 4 15,1-2-6-15,6-8 2 16,1 0 11-16,0-10-4 0,1-10 2 16,-3-4 8-16,-7 6 1 15,-4 2 10-15,-8 2-3 16,-4 4 8-16,-3 6-1 16,-8 0-4-16,-1 4-4 15,-5 0 1-15,0 0-2 16,0 0 0-16,2 0 3 15,0 0-6-15,0 0 4 16,1 0-4-16,-1 0 2 16,3 0-32-16,-3 0 1 15,0 0-44-15,-2 4-75 16</inkml:trace>
  <inkml:trace contextRef="#ctx0" brushRef="#br1" timeOffset="-7495.97">30985 17883 144 0,'0'0'23'15,"0"0"-2"-15,0 0-12 0,0 0-9 16,0 0-2-16,0 0 2 15,0 0 73-15,63-45 33 16,-63 37-92-16,0-2 4 16,0 2 8-16,0 4-26 15,-5-2-36-15,-8 2-94 16</inkml:trace>
  <inkml:trace contextRef="#ctx0" brushRef="#br1" timeOffset="-6607.81">30985 17883 362 0,'-46'-143'77'0,"44"135"-22"16,-4 2-9-16,2 2 14 16,0-4-40-16,-3 2-10 15,1-2 4-15,2 0-12 16,-6 2 7-16,3-2-8 15,-3 4 5-15,-4-2-5 16,1-2 6-16,-3 0-4 16,1-2 5-16,-1 6-4 15,3-6 0-15,1 6-1 16,3-4 2-16,3 4 5 16,-1 4-8-16,3-2-4 15,-1 2 6-15,2 0-6 16,1 0 5-16,0 0-5 0,-4 0 2 15,-3 0-6-15,-5 0 3 16,1 2-3-16,-1 10 6 16,4-2-5-16,3 6 4 15,1-2-3-15,0 0 3 16,6 4-8-16,0 0 5 16,0-2-3-16,0 2-1 15,0 2 1-15,3 0-5 16,6 0 11-16,4-8-8 15,-1 2 9-15,1-1-7 16,3-8 7-16,-1 8-6 16,1-12-5-16,1-1 5 0,-1 0-8 15,4 0 14-15,0 0 0 16,3-18-1-16,0-1 2 16,2-2-2-16,-9 3 0 15,-1 0-4-15,-5 8 1 16,-8-2 4-16,2 2-3 15,-4 2 6-15,0 6 2 16,0-2 33-16,0 4-10 16,0 0-21-16,0 0 8 15,0 0-7-15,0 0-8 16,0 0-6-16,0 0-13 16,0 0-23-16,0 10 35 0,3 8 2 15,3 0-12-15,5 4-8 16,3-8-3-16,1-2 15 15,5-2 3-15,5-2-2 16,2-4 12-16,8-4-19 16,9 0 7-16,8-4 7 15,4-10 0-15,-6-4-4 16,-4 2 6-16,-7 6 0 16,-5 2-22-16,-12 2 2 15,-6 2 9-15,-5 4 13 16,-7 0 1-16,-1 0-4 15,1 0 4-15,-2 0 0 16,0 0 15-16,3 0-6 0,2 0-5 16,-1 0 0-16,1 0 1 15,2 0-5-15,-2 6-37 16,-3-6-144-16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07:2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3148 2566 184 0,'0'0'290'0,"0"0"-266"15,0 0-6-15,0 0-3 16,0 0 16-16,0 0 6 16,6-10 3-16,-6 10-7 15,0 0 4-15,0 0-29 16,0 0 1-16,0 0-8 16,0-1-2-16,5-2 0 15,6 3-6-15,14-6 6 16,17 1 2-16,16-8-7 15,17-3 12-15,14-4-13 16,10 2 3-16,3-4 0 0,7 2-12 16,1 4 6-16,1 0-2 15,0 6 2-15,-3-2 8 16,-13 0-2-16,-13 0 0 16,-10 0-2-16,-12 2 5 15,-11 2-9-15,-8 0-1 16,-12 4-3-16,-8 2 5 15,-9 2-15-15,-6 0-5 16,-6 0 24-16,0 0-7 16,0 0 9-16,0 4-20 15,-18 10-56-15,-11 4-21 16</inkml:trace>
  <inkml:trace contextRef="#ctx0" brushRef="#br0" timeOffset="3104.28">3395 1207 4 0,'0'0'214'0,"0"0"-140"15,0 0-28-15,0 0-22 16,0 0 5-16,0 0-11 16,0 0-13-16,0-34 2 15,0 28 0-15,0 2 28 16,0-2-4-16,-2 2-7 15,0 2-4-15,2-4-2 16,-3 4-12-16,1-2-5 16,2 0 11-16,-2 0-10 15,0 0 6-15,0 1-8 16,2 0 2-16,0 3-2 16,0 0 0-16,0 0 6 0,0 0-3 15,0 0 10-15,0 0-11 16,0 0 2-16,0 0-1 15,0 0-6-15,-2 0-1 16,-1 0-7-16,3 0-4 16,0 0-10-16,-2 7 21 15,-1 6 1-15,1-1 1 16,-2-1 4-16,-1 4-3 16,1-1 4-16,-2 2-4 15,-1 0 1-15,2 2 0 16,-2 2 0-16,1-2 2 15,-1-2 0-15,0-4 2 0,3-6-8 16,4-4 7 0,-3 0-4-16,3-2 1 0,0 0 0 15,0 0 0-15,0 0 1 16,0 0-3-16,0 0-3 16,0 0 5-16,10 0-1 15,5-6-4-15,6-4 8 16,-4 0-5-16,3 2 2 15,-2 2 0-15,2 2 0 16,-2 0 2-16,-3 2-7 16,-1-2 10-16,-1 0-10 15,1 2 8-15,-3 0-6 16,0 0 4-16,-2 0-1 16,2 0 0-16,2 2 0 15,1-2-5-15,1 0 8 0,3 0-7 16,-1-2 8-1,6 0-8-15,-5 2 8 0,2 0-7 16,-2 2 3-16,0 0-1 16,-3 0 1-16,1 0-12 15,-3 6 10-15,0 0-3 16,-1 4 1-16,-3 0 1 16,-3 2 2-16,1 2-2 15,-2-2-1-15,-1 2 4 16,0 2-4-16,-4 0 4 0,3-2 0 15,-3-1-1 1,0-2 2-16,0 1-1 0,0 2 0 16,0 0 0-16,0 0-1 15,0 3 4-15,-7 3-3 16,-5 0 1-16,-3-2 0 16,-5 2 1-16,-2-2 4 15,-5 0-3-15,-2 0 8 16,0 0-8-16,-2-2 6 15,4 0-4-15,0-2 2 16,7-6 6-16,3 0-2 16,1-6 13-16,3-2-15 15,0 0 11-15,1 0-13 16,1-4 1-16,2-6-3 16,-2 0-5-16,0 0 0 0,-1 0-9 15,-3 2-1-15,-3 0-34 16,-1 0 25-16,0 0-15 15,2 2 16-15,1 0-22 16,3-2-22-16,1-2 1 16,4 0-32-16</inkml:trace>
  <inkml:trace contextRef="#ctx0" brushRef="#br0" timeOffset="3942.3">3288 1041 106 0,'0'0'87'0,"0"0"-36"0,0 0-34 15,0 0 2 1,0 0 19-16,0 0-5 0,5 0-24 16,-5 0-5-16,0 0-4 15,0 0 0-15,0 0 8 16,0 0-5-16,0 0 0 16,0 0 3-16,0 0-7 15,2 0 3-15,0 0 7 16,2 0-6-16,3 0 17 15,7 0 5-15,8 0 22 16,9-4-30-16,7-5-16 16,2-3 7-16,7-2-4 15,-3 2-4-15,4 0 3 16,-7 2-5-16,-3 2 2 16,-5 2 0-16,-6 4 0 0,-4 0 2 15,-10 2-8 1,-4 0 12-16,-4 0-9 0,-3 0 8 15,0 0-10-15,-2 0 10 16,0 0-4-16,0 0-1 16,0 0 1-16,0 0-3 15,0 0 4-15,0 0-6 16,0 0 0-16,0 0-8 16,0 0-59-16,2 0 50 15,0 0 3-15,1 2-19 16,-1 6 3-16,-2 2-29 15,2 0-68-15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23:03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5233 2519 563 0,'0'0'2'0,"0"0"15"16,0 0 0-16,0 0-9 16,0 0 16-16,0 0 8 0,0 0 5 15,7-49-15-15,-7 47 4 16,0 2-22-16,0-2 8 16,2-4-11-16,0-2 2 15,6 0-3-15,0-2 1 16,5-2-5-16,5-2 8 15,0-2-9-15,2 0 12 16,0 0-15-16,-2 4 12 16,-2 2-9-16,-1 4 5 15,-1 4-6-15,-3 2 4 16,1 0-13-16,-2 2 12 16,-1 12-21-16,1 2 19 15,0 6 5-15,-6 4-3 16,3 4 6-16,-7 4-3 15,0 8 1-15,0 2 0 0,0 5 4 16,-7 1-5-16,-13 0 3 16,-7 0 1-16,-4 2-7 15,-5 0 3-15,-5-3 0 16,-5-5-12-16,0-2 1 16,-3-6 10-16,0-2-5 15,4-8 4-15,3-8-7 16,9-8 6-16,6-6 4 15,4-4-1-15,6 0 0 16,1-14 5-16,7-10-4 16,5-2 0-16,4-6 4 15,0-2-3-15,0 0-1 16,9 2 5-16,9 3-9 0,-3 11 6 16,-2 8-3-16,-1 6 0 15,3 4-1-15,3 0-4 16,7 2-1-16,2 18 3 15,2 5 6-15,4 0-6 16,3 1 9-16,1-1-8 16,5-3 4-16,3-6 1 15,4-7 0-15,-2-2-3 16,-3-7 1-16,-1 0 4 16,-5 0-10-16,-3 0 11 15,-4-14-11-15,-4-4 6 16,-4 0-2-16,-4-7 1 15,0 2-6-15,-1-2-2 16,-3 0-16-16,-4-2-17 0,3 1-44 16,-6-2-72-16</inkml:trace>
  <inkml:trace contextRef="#ctx0" brushRef="#br0" timeOffset="433.37">6048 2322 469 0,'0'0'37'16,"0"0"1"-16,0 0 3 16,0 0-20-16,0 0-21 15,0 0-9-15,0 0-9 16,10 34 18-16,-6 2 36 16,1 4-14-16,-1 0 5 15,0 2-22-15,4 0 10 16,-2 1-14-16,-2-3 7 15,3 0-8-15,-1-2 0 0,-1 2 0 16,-5 0 6-16,0 0-8 16,0-2 5-16,0-6-6 15,0-1-24-15,-9-10 0 16,3-3-47-16,-1-7 26 16,3-7-90-16,2-4-154 15</inkml:trace>
  <inkml:trace contextRef="#ctx0" brushRef="#br0" timeOffset="783.11">6412 2346 609 0,'0'0'12'16,"0"0"18"-16,0 0 8 16,0 0-34-16,0 0-4 15,0 0-19-15,2 16 16 16,2 24 3-16,1 8 10 16,0 6 15-16,-1 1-22 15,-2-4 12-15,0 0-14 16,-2-7 8-16,0-4-6 0,0-6-2 15,0 0-1 1,0-2 0-16,0-4 0 0,0-2 0 16,0-6-7-16,0-5-28 15,0-1 2-15,0-3-108 16,-6-4-25-16</inkml:trace>
  <inkml:trace contextRef="#ctx0" brushRef="#br0" timeOffset="1267.03">6096 2592 506 0,'0'0'14'0,"0"0"7"15,0 0 21-15,0 0-7 16,0 0-24-16,0 0-11 16,-19-14-11-16,19 14-55 15,0 9 20-15,0 3 22 16,-4-1-60-16,-5 0 38 15,1-4 36-15,-2-3 10 0,6-1 28 16,0 1 43-16,1-4 16 16,1 2-16-16,2-2-14 15,-2 0-36-15,2 0-14 16,0 0-7-16,0 0-4 16,11 1-2-16,14 2 6 15,4-2 23-15,2 2-9 16,2-3-3-16,0 0-6 15,3 0-2-15,-3 0 1 16,1 0-1-16,-3-7-3 16,-2-4-30-16,-2-1-36 15,-5-2-113-15</inkml:trace>
  <inkml:trace contextRef="#ctx0" brushRef="#br0" timeOffset="1620.48">6854 2332 678 0,'0'0'4'0,"0"0"26"0,0 0-16 16,0 0-14-16,0 0 4 15,0 0-8-15,48-16 7 16,-10 10-6-16,7-2 3 16,-3 0 0-16,-7 2 0 15,-4 4-1-15,-8 0-1 16,-5 2-13-16,-5-4 14 15,-4 0-11-15,-4-2-3 16,-1-2-29-16,-2-2 19 16,1-4-58-16,-3 6-57 0</inkml:trace>
  <inkml:trace contextRef="#ctx0" brushRef="#br0" timeOffset="1909.26">7007 2181 491 0,'0'0'91'0,"0"0"-11"16,0 0-52-16,0 0-16 15,0 0-11-15,0 0 0 16,-9 8 1-16,2 15-2 15,3 7 2-15,-5 4 17 0,0 0-13 16,2 4-3-16,-1 0 2 16,1 0 0-16,2-6-10 15,5-4-10-15,0-2-21 16,0-6-62-16,0-9-129 16</inkml:trace>
  <inkml:trace contextRef="#ctx0" brushRef="#br0" timeOffset="2716.46">7994 2659 566 0,'0'0'64'0,"0"0"-8"0,0 0-42 16,0 0-14-16,0 0 0 16,0 0-1-16,82 0-4 15,-37 0 10-15,4 0-9 16,-2 0 9-16,-3-2-10 16,-3-4 7-16,-6-3-4 15,-1-1 1-15,-5 2-11 16,-5 1-12-16,-9-4-53 15,-6 0-2-15,-9-3-93 16</inkml:trace>
  <inkml:trace contextRef="#ctx0" brushRef="#br0" timeOffset="2948.22">8244 2472 514 0,'0'0'52'16,"0"0"-38"-16,0 0-1 15,0 0 0-15,-81 123 26 16,59-79-14-16,2-1-2 16,4 4-16-16,10-5-4 15,6-8-6-15,0-4-34 16,26-16-88-16,8-12-130 0</inkml:trace>
  <inkml:trace contextRef="#ctx0" brushRef="#br0" timeOffset="3570.65">9335 2386 677 0,'0'0'11'15,"0"0"18"-15,0 0-13 16,0 0-11-16,0 0 1 16,0 0-11-16,83-84 8 15,-52 80-6-15,0 4 3 16,-6 0-2-16,-6 0 1 16,-5 2-8-16,-3 18 3 15,-7 6-4-15,-4 6 5 0,0 2 10 16,-13 6 7-1,-18 6-8-15,-10 0 6 0,-1 1-6 16,-9-7 7-16,5-7-6 16,-4-2 0-16,4-5 0 15,1-8 0-15,1-8-10 16,8-8 0-16,5-2-2 16,6 0-12-16,9-10 7 15,7-8-11-15,9 2-1 16,0 0 0-16,0 2 7 15,5 4 16-15,11 6-2 16,1 4-4-16,6 0 11 0,1 0-4 16,5 4 9-1,0 10 8-15,3 4-9 0,-1 2-6 16,2 0 4-16,0-2-5 16,-1-2-2-16,-1 2-50 15,-6-4-73-15,-6-4-350 16</inkml:trace>
  <inkml:trace contextRef="#ctx0" brushRef="#br0" timeOffset="4104.22">9843 2707 596 0,'0'0'4'0,"0"0"16"15,0 0-20-15,0 0-17 16,0 0 17-16,0 0 19 16,92-8-11-16,-54-9 5 0,-5 2-13 15,-2-3 1 1,-4 0 5-16,-6-3-5 0,-4 2 5 16,-7-6-1-16,-8 3-7 15,-2 1 8-15,0 2 0 16,-8 7-6-16,-15 4 1 15,2 2-1-15,-4 6 0 16,-2 0 4-16,0 6-3 16,0 18 1-16,1 5 4 15,8 4-11-15,4 6 8 16,8 1-6-16,6 2 0 16,0-2 2-16,31-2 1 15,10-4 0-15,5-10-3 16,6-6-21-16,-4-8-6 15,2-6-35-15,-6-4 9 0,-11 0-172 16</inkml:trace>
  <inkml:trace contextRef="#ctx0" brushRef="#br0" timeOffset="4478.62">10801 2382 480 0,'0'0'0'15,"0"0"-41"-15,0 0 41 16,0 0-4-16,0 0 8 0,123 0-8 15,-101 0 4-15,-4 0-16 16,-7-2-109-16</inkml:trace>
  <inkml:trace contextRef="#ctx0" brushRef="#br0" timeOffset="5155.08">11944 2432 508 0,'0'0'123'0,"0"0"-72"15,0 0-18-15,0 0-27 16,0 0-3-16,0 0-1 16,152-14-2-16,-83 4 0 15,9 0 1-15,0 2-3 16,-2 0 7-16,-1-2-10 16,-2 0 10-16,2 0-10 15,-4 0 10-15,2 0-5 16,-4 0 0-16,-2 2 0 15,-2 0-4-15,-12 4 8 16,-6-2-9-16,-12 4 11 16,-10-3-12-16,-9 4 12 15,-10 1-10-15,-3-2 9 0,-3 2-3 16,0-2 29-16,0 2-5 16,0 0 3-16,0 0-20 15,-13-6-9-15,-10-2-2 16,-6 2-4-16,-6-5-15 15,-8 4 19-15,-4-1-1 16,-2 0-1-16,0 6-1 16,2 2-17-16,10 0 19 15,8 0-19-15,12 0-10 16,13 3-92-16,2 4-75 16</inkml:trace>
  <inkml:trace contextRef="#ctx0" brushRef="#br0" timeOffset="5686.31">11930 2687 337 0,'0'0'216'16,"0"0"-137"-16,0 0-68 16,0 0-8-16,135-28 0 15,-71 14 17-15,7 4-5 16,8 3-9-16,-2 3-6 15,-3 4 4-15,-7 0-9 0,-7 0-10 16,-4 0 10-16,-10 0-16 16,-6-3 15-16,-7-1 1 15,-6 0 5-15,-6 1-2 16,-6 2 1-16,-3-2-5 16,-6 2-42-16,-2-3 4 15,1 2-53-15,-5-5-38 16</inkml:trace>
  <inkml:trace contextRef="#ctx0" brushRef="#br0" timeOffset="6068">12058 2685 521 0,'0'0'100'15,"0"0"-70"-15,0 0 3 16,0 0-33-16,0 0 3 16,0 0-3-16,-3 12-2 15,17 0-3-15,11 2 5 16,4 4-2-16,2 2 6 16,2-2-7-16,9-4 3 15,3 0-23-15,-1-4-91 16,-6-8-68-16</inkml:trace>
  <inkml:trace contextRef="#ctx0" brushRef="#br0" timeOffset="6616.36">14108 2077 551 0,'0'0'1'16,"0"0"100"-16,0 0-47 0,0 0-15 16,0 0-17-1,0 0 19-15,0-20-31 0,0 28-10 16,0 26-31-16,0 12 31 16,-5 11 0-16,-1 5 1 15,-6-4 4-15,6-4-1 16,1-8-8-16,5-10-13 15,0-6-7-15,0-4-10 16,0-8-7-16,15-8-79 16,8-10-76-16</inkml:trace>
  <inkml:trace contextRef="#ctx0" brushRef="#br0" timeOffset="6940.13">14493 1919 639 0,'0'0'11'0,"0"0"24"15,0 0-6-15,0 0-28 16,0 0-2-16,0 0-6 15,3 42 7-15,-3 14 15 16,0 12 7-16,-5 2-8 16,-6-4-9-16,2 1 1 15,-2-9-2-15,-1-2-4 0,2-2 3 16,-2-2-6-16,3-8-26 16,3-5-13-16,1-11-39 15,-1-6-91-15</inkml:trace>
  <inkml:trace contextRef="#ctx0" brushRef="#br0" timeOffset="7185.97">14159 2249 559 0,'0'0'69'0,"0"0"-54"15,0 0-15-15,0 0 0 16,118-43 0-16,-69 43-2 16,2 0 5-16,-2 7-6 15,-6 11-96-15,-6-1-112 16</inkml:trace>
  <inkml:trace contextRef="#ctx0" brushRef="#br0" timeOffset="7709.12">14727 2587 528 0,'0'0'45'15,"0"0"-4"-15,0 0-18 16,0 0-22-16,0 0 5 0,0 0 22 15,93 0-7 1,-68 0-18-16,-7 0 0 0,-5 0-2 16,-6 1 1-16,-7 6-4 15,0-1-2-15,0 3 4 16,-11 12 19-16,-20 3 11 16,-5 3 4-16,1 4-29 15,4-3-3-15,6 0 7 16,9-4-18-16,9-4 9 15,7-2 0-15,0-4-9 16,25-2 7-16,11-2-1 16,3 0 0-16,4-4-2 0,-3 0 3 15,-9-4-2-15,0-2 7 16,-8 0-10-16,-8 0 11 16,1 0-4-16,-9 0 0 15,1 0-4-15,-1 0-9 16,-4-12-77-16,-3-2-230 15</inkml:trace>
  <inkml:trace contextRef="#ctx0" brushRef="#br0" timeOffset="9243.07">5616 5494 286 0,'0'0'344'0,"0"0"-339"16,0 0-5-16,0 0-14 15,0 0 14-15,-44 137 10 16,15-87 18-16,2 4-3 16,0 6-13-16,10 2 0 0,1 0 1 15,9-2-2-15,7-4-9 16,0-3-3-16,21-3 8 16,19-6-10-16,8-6 7 15,10-8-3-15,2-8-1 16,3-10-11-16,-5-4 6 15,0-8-25-15,-7 0-11 16,-4 0-27-16,-9-10-32 16,-14-6-212-16</inkml:trace>
  <inkml:trace contextRef="#ctx0" brushRef="#br0" timeOffset="9518.45">5636 5949 659 0,'0'0'0'16,"0"0"-8"-16,0 0 1 15,114-36 7-15,-61 24 7 16,1 6-5-16,-3 2-2 16,-4 0 0-16,-2 0-2 15,-5 2-18-15,-16-2-83 0,-11-2-72 16</inkml:trace>
  <inkml:trace contextRef="#ctx0" brushRef="#br0" timeOffset="9797.27">5705 5542 600 0,'0'0'74'15,"0"0"-64"-15,0 0 6 16,0 0-12-16,0 0-4 16,0 0 2-16,87-76 2 15,-37 56-2-15,3 6 0 16,0 6-2-16,1 6-25 16,-2 0-54-16,-10-2-149 15</inkml:trace>
  <inkml:trace contextRef="#ctx0" brushRef="#br0" timeOffset="10518.08">6960 6252 479 0,'0'0'255'0,"0"0"-255"15,0 0-17-15,0 0-3 16,0 0 20-16,127 0-4 0,-85 0 6 15,-1 0-4-15,-4 0 2 16,-3 0-8-16,-8 0-39 16,-3-4-52-16,-10 0 51 15,-7-4-80-15,-6-4-171 16</inkml:trace>
  <inkml:trace contextRef="#ctx0" brushRef="#br0" timeOffset="10778.52">6913 6112 693 0,'0'0'0'16,"0"0"0"-16,0 0-4 16,0 0-3-16,136-24 0 15,-78 24 6-15,7 0 1 16,6 0-35-16,-5-6-122 16</inkml:trace>
  <inkml:trace contextRef="#ctx0" brushRef="#br0" timeOffset="11296.45">8624 5548 646 0,'0'0'34'16,"0"0"-14"-16,0 0-18 15,0 0-2-15,0 0 1 16,-66 119 20-16,50-71-11 16,5 4 1-16,11 2-11 15,0-2 7-15,0-2-14 16,22-2 14-16,7-2-11 0,7-2 9 15,-1-1-6 1,5-3 1-16,1-2-4 0,-3-8-21 16,-1-4 11-16,-3-10 0 15,-5-8-22-15,-3-6 23 16,1-2-18-16,-4 0-46 16,-6-2-41-16,-6-16-99 15</inkml:trace>
  <inkml:trace contextRef="#ctx0" brushRef="#br0" timeOffset="11573.17">8587 5889 587 0,'0'0'2'15,"0"0"1"-15,0 0-6 16,114-24 4-16,-66 14-1 16,4-2 13-16,-2 2-5 15,-3 2-8-15,-2 0-18 16,-7-2-50-16,-14-4-118 15</inkml:trace>
  <inkml:trace contextRef="#ctx0" brushRef="#br0" timeOffset="11837.97">8816 5544 385 0,'0'0'162'0,"0"0"-102"15,0 0-24-15,0 0-21 0,0 0-15 16,0 0 2 0,53-28 7-16,-3 18-1 0,5-2 1 15,7 2-9-15,0 0-8 16,-1 0-89-16,-5-4-77 15,-7-4-170-15</inkml:trace>
  <inkml:trace contextRef="#ctx0" brushRef="#br0" timeOffset="12296.49">9859 5261 377 0,'0'0'155'0,"0"0"-97"15,0 0-38-15,0 0-10 16,0 0 27-16,0 0-19 16,-80 93-7-16,80-65-9 0,0 0-3 15,4-2 1-15,18-2 0 16,9-4-1-16,2-4-15 16,4-6 12-16,-6-6-20 15,0-4 21-15,-7 0 3 16,-4-12 3-16,1-12 17 15,-4-10-3-15,1-6 5 16,-5 0-4-16,-5-4-4 16,-8 3-11-16,0 4-2 15,-10 5-1-15,-12 5-10 16,-4 9-25-16,-8 10-51 16,-2 8-195-16</inkml:trace>
  <inkml:trace contextRef="#ctx0" brushRef="#br0" timeOffset="13079.56">10964 5941 722 0,'0'0'14'0,"0"0"-28"16,0 0 11-16,0 0-14 15,0 0 17-15,151 2-7 16,-90-2 11-16,5 0-6 16,7 0 2-16,2-8-1 15,-9 4-5-15,-10 4-43 0,-18 0-38 16,-18 0-64-16,-13 0-168 15</inkml:trace>
  <inkml:trace contextRef="#ctx0" brushRef="#br0" timeOffset="14198.33">13225 5307 589 0,'0'0'69'0,"0"0"-64"0,0 0-5 16,0 0 0-16,0 0 3 15,-4 147 26-15,-5-103-22 16,5 0 9-16,-3-2-12 15,2-3-7-15,1-8 5 16,-1-3-2-16,3-7 0 16,2-3-3-16,0-8-5 15,0-2-12-15,0-6 14 16,0-2-21-16,0 0 14 16,0 0-9-16,0-24 13 15,9-11-64-15,9-2 32 16,2-8 9-16,0 1 6 15,-4-4 9-15,-1-2-3 0,-3 2 20 16,-2 4 12-16,3 2 30 16,4 3-12-16,5-1-2 15,5 4 12-15,4 0-24 16,5 2 21-16,8 2-31 16,7 2 14-16,5 6-20 15,-3 6 3-15,-6 8 0 16,-7 10-6-16,-11 0 3 15,-6 0-9-15,-10 14 0 16,-6 6-2-16,-7 2 5 16,0 2 12-16,-12 2-1 15,-13 0-1-15,-6 1 10 0,0-5-11 16,-4-7-3-16,1 2 11 16,-1-3-11-16,-1-2 12 15,1-1-10-15,4-1 2 16,4-2-1-16,9 1 11 15,5 5-9-15,6 6-5 16,4 4-4-16,3 6 2 16,0 2-1-16,10-2 3 15,14 0-6-15,7-6 12 16,-1-2-11-16,3-6 11 16,2-1-11-16,3-8 5 15,6 0-15-15,3-6-49 16,-3-1-67-16,-5 0-290 0</inkml:trace>
  <inkml:trace contextRef="#ctx0" brushRef="#br0" timeOffset="14512.09">14382 5043 717 0,'0'0'36'0,"0"0"9"15,0 0-43 1,0 0-4-16,0 0-8 0,0 0 10 16,-23 123 38-16,10-58-21 15,-1 6-9-15,6-7-5 16,1-8-3-16,5-4 3 15,0-8-6-15,2-2-8 16,0-10-29-16,0-6 6 16,0-5-6-16,0-10-23 15,0-4-82-15,-4-7-112 16</inkml:trace>
  <inkml:trace contextRef="#ctx0" brushRef="#br0" timeOffset="14842.98">14166 4991 650 0,'0'0'36'0,"0"0"12"16,0 0-42-16,0 0-5 15,0 0 4-15,155-44 9 0,-88 36 35 16,0 0-39-16,-3 0-10 16,-10 6-2-16,-9 2 1 15,-9 0-21-15,-12 0-3 16,-2 0-19-16,-4-3-7 15,-7-1-89-15,-9-3-180 16</inkml:trace>
  <inkml:trace contextRef="#ctx0" brushRef="#br0" timeOffset="15533.17">13137 6090 493 0,'0'0'5'0,"0"0"5"0,0 0-3 15,129-51-1-15,-67 37 27 16,9 0 43-16,7 5-70 16,12 0 16-16,3 5-21 15,7 3 3-15,2 1-1 16,4 0-6-16,-4 0 3 15,2 0-6-15,-1 0 0 16,-5-3-2-16,-2-1 6 16,-5-2 3-16,-4 1-7 15,-3-2 6-15,-3 3 0 0,-3 0-80 16,-9 1-31-16,-15-4-70 16</inkml:trace>
  <inkml:trace contextRef="#ctx0" brushRef="#br0" timeOffset="16384.32">13353 6685 658 0,'0'0'11'0,"0"0"-8"16,0 0-6-16,0 0 11 15,113-102 2-15,-84 84 6 16,2-2 8-16,2 2-19 16,1 2-4-16,2 4-2 15,-5 2 6-15,-3 6-11 16,1 4 11-16,-2-2-11 16,0 2 9-16,2 0-7 15,-4 0 4-15,-1 12 0 0,-4 6-5 16,-4 6 4-16,-10 8-4 15,-1 2 10-15,-5 0-9 16,0 0 10-16,0-2-8 16,0 0 6-16,0-7-6 15,-2-3 2-15,2-11 0 16,-3-4-1-16,3-5 4 16,0-2-1-16,0 0 1 15,0 0 3-15,0-6-5 16,9-20 2-16,11-6-3 15,5-9-2-15,0 1 1 16,4 2-5-16,-3 0 4 16,1 8-15-16,0 2 14 15,-3 4 1-15,1 8-7 0,-6 5 9 16,-3 10-1-16,-5 1-2 16,1 0-4-16,-3 4 7 15,-5 18 4-15,0 6 4 16,-4 6-1-16,0-2 1 15,0 0-5-15,0-2-4 16,0 1 1-16,-2-8-30 16,2-5-83-16,0-9-149 15</inkml:trace>
  <inkml:trace contextRef="#ctx0" brushRef="#br0" timeOffset="16901.47">14611 6372 657 0,'0'0'28'0,"0"0"-28"16,0 0 0-16,0 0 10 15,-18 147 10-15,10-103 6 16,-2-2-14-16,6 0-3 15,2-2-8-15,-3-3-2 16,5-4 1-16,-2-2-13 16,-2-8 5-16,2 0-11 0,-3-11-6 15,2-6-7-15,3-6 31 16,0 0 2-16,0-6 4 16,0-20-2-16,0-9 1 15,3-3-8-15,13-7 9 16,2-6-8-16,-1-1 8 15,4-6 2-15,-4 2-7 16,-1 0 16-16,4 4-15 16,-5 5 13-16,6 8 0 15,-4 8 2-15,3 7-1 16,5 4 6-16,4 4-21 16,7 0 3-16,3 4-7 15,7 2 7-15,6 2-6 16,2 0 1-16,0 2 2 15,-8 0-2-15,-7 6 0 0,-8 0 2 16,-7 0-37-16,-8 0 14 16,-6 0-27-16,-10 0-2 15,0 10-61-15,0 6 15 16,-22 2-23-16</inkml:trace>
  <inkml:trace contextRef="#ctx0" brushRef="#br0" timeOffset="17161.23">14591 6529 670 0,'0'0'39'16,"0"0"-27"-16,0 0 11 15,0 0-10-15,0 0 15 16,0 0-27-16,71-8 14 16,-21-4-4-16,6-2-6 15,-1 0-5-15,-6 5-40 16,-5 2-26-16,-7-4-77 16,-12-2-178-16</inkml:trace>
  <inkml:trace contextRef="#ctx0" brushRef="#br0" timeOffset="18337.2">15850 5693 596 0,'0'0'46'0,"0"0"-46"15,0 0-11-15,0 0 11 0,0 0 14 16,165-83-4-16,-109 41 6 16,-3-4-12-16,-2-2-4 15,-4-6 3-15,-5-2-4 16,-6-6 1-16,-3-5 0 16,-6 3 1-16,-11 6 1 15,-7 10 3-15,-7 14-3 16,-2 8 36-16,0 8-25 15,0 8 2-15,0 2-3 16,-9 8 0-16,-5 0-12 16,-3 0-4-16,-6 16 2 15,-3 18-5-15,-3 14 4 0,-3 16 5 16,1 11-7-16,0 3 4 16,2 4 0-16,4-4 1 15,10-4-1-15,7 0-1 16,8-6 1-16,0-7-2 15,10-7-9-15,17-16-1 16,9-10-4-16,-1-10 11 16,6-12 1-16,-1-6 5 15,2 0-2-15,-1-12 4 16,-6-10-4-16,-4-6 7 16,-7-2-4-16,-4-2 0 15,-1-2 8-15,-4-2-8 16,1-3 10-16,1 6-6 0,-1 2-3 15,1 7 3-15,-1 6-3 16,-3 6 0-16,1 6 5 16,-1 4-14-16,1 2 5 15,-1 0 0-15,3 0-2 16,-3 14 3-16,0 10-1 16,-3 2 0-16,-8 8-1 15,-2 4 6-15,0-1-4 16,0-1 3-16,0-6-2 15,0-6 4-15,0-10-8 16,-2-6 4-16,2-6 0 16,0-2 0-16,0 0 5 0,0 0 0 15,21-16 1 1,14-14 10-16,7-6-14 0,0-2-4 16,-2 0 2-16,2 2 0 15,-4 1-1-15,0 3 0 16,-4 4-2-16,-6 8 5 15,-3 6-7-15,-7 8 4 16,-7 6 0-16,-5 0-9 16,2 0 6-16,-6 12 4 15,-2 14 4-15,0 4 10 16,0 6 2-16,0 2 8 16,0-2-24-16,-2 3 12 15,-6-7-12-15,6-4 0 16,0-6-11-16,2-6-44 15,0-4-5-15,0-8-138 0</inkml:trace>
  <inkml:trace contextRef="#ctx0" brushRef="#br0" timeOffset="19621.97">18554 5514 421 0,'0'0'99'0,"0"0"-70"0,0 0 42 16,0 0-25-16,0 0 12 16,0 0-19-16,0 8 25 15,0-8-38-15,0 0-11 16,0-6-3-16,0-6-12 16,0-2 0-16,0-2 1 15,-8-2-5-15,-10 0 2 16,-4 2-1-16,-3 0-14 15,-4 4 15-15,0 2-1 16,-4 4 0-16,0 6 3 0,-3 0-7 16,-2 0 5-1,-2 6-10-15,4 6 7 0,3 4-7 16,2 2 8-16,4 2-9 16,5 4 8-16,0 4-9 15,5 2 8-15,7 4 6 16,5 0-13-16,5 1 5 15,0-3-8-15,22-6 10 16,19-6-9-16,5-8 6 16,10-10-18-16,6-2-5 15,-2 0 2-15,1-12 5 16,-5-6 14-16,-10-2 1 16,-8 0 7-16,-14-1 6 15,-10 5-1-15,-10 2-1 16,-4 3 39-16,0 0 19 0,-4 5-37 15,-4 2-3-15,0 3-18 16,4 1 0-16,-3 0 4 16,1 0-10-16,1 11 1 15,3 9 1-15,2 4 0 16,0 1 0-16,13 1 3 16,10-2 0-16,6-2-4 15,0-6 11-15,0-6-15 16,2-6 13-16,-5-2-10 15,-3-2 10-15,-5 0-6 16,-3 0 1-16,-1-6-3 16,-3-8-39-16,-7-1-111 15</inkml:trace>
  <inkml:trace contextRef="#ctx0" brushRef="#br0" timeOffset="22545.18">14334 3180 659 0,'0'0'7'16,"0"0"14"-16,0 0 8 16,0 0-29-16,0 0 0 15,0 0 0-15,0 0 1 16,41-22-3-16,-36 22 6 16,5 0-8-16,9 0 5 15,5 0-8-15,10 4 12 16,3 2-8-16,10-2 3 0,2-2-1 15,3 0 1-15,-6-2-10 16,-5 0 5-16,-4 0-13 16,-8 0 14-16,-7 4-13 15,-6 0-19-15,-5-2-24 16,-4 0 11-16,0 0-49 16,-7 2-1-16,0-4-198 15</inkml:trace>
  <inkml:trace contextRef="#ctx0" brushRef="#br0" timeOffset="24826.87">19085 5654 592 0,'0'0'45'16,"0"0"-43"-16,0 0-2 0,0 0-4 15,0 0 4-15,0 0 3 16,-35 68 10-16,25-45-11 16,0 3 2-16,-1 2 1 15,-3 0 2-15,5 2-7 16,1-4 0-16,0-2-2 16,4 0 1-16,2-3-3 15,2-6-37-15,0-1-26 16,0-7-74-16,8-7-68 15</inkml:trace>
  <inkml:trace contextRef="#ctx0" brushRef="#br0" timeOffset="25199.24">19328 5574 587 0,'0'0'76'16,"0"0"-74"-16,0 0 2 15,0 0 2-15,0 0-2 16,0 0 3-16,0 28 17 15,-7-2-2-15,-4 3-20 0,0-1 16 16,2 0-12-16,-2-4-6 16,2-2 9-16,0 0-14 15,2-2 10-15,3-2-9 16,-3-4 4-16,5 0-22 16,-2-2 14-16,-1-2-4 15,3-2-24-15,-1-2-38 16,3 0-18-16,-2-4-81 15</inkml:trace>
  <inkml:trace contextRef="#ctx0" brushRef="#br0" timeOffset="25569.21">18961 5757 488 0,'0'0'19'16,"0"0"-19"-16,0 0 4 16,0 0 6-16,0 0 10 15,0 0 24-15,108 18-22 16,-72-18-8-16,-3 0-13 16,2 0-1-16,-7 0-28 15,-2 0-48-15,-7 0-25 16,-6 0-128-16</inkml:trace>
  <inkml:trace contextRef="#ctx0" brushRef="#br0" timeOffset="26147.48">19370 5799 522 0,'0'0'67'16,"0"0"-66"-16,0 0 4 16,0 0 0-16,0 0-5 15,0 0 1-15,74-2 15 16,-63 2-10-16,-4 0-4 16,-3 0 5-16,-4 0-4 15,0 0 7-15,0 0-2 16,0 2 8-16,-13 12-11 15,-9 2 17-15,-1 0-19 16,0-2 5-16,8 0-8 16,5-2 2-16,4 2-4 15,6-2-4-15,0 0 2 0,0-1-15 16,0-2 11 0,14 0-11-16,1-6 18 0,4-1-1 15,1-2 2-15,-5 0 0 16,1 0 5-16,-3 0-7 15,-2 0 8-15,1 0-6 16,-4-2 3-16,3 0-6 16,1-2 3-16,-4 0-42 15,-3 2-62-15,-5-2-185 16</inkml:trace>
  <inkml:trace contextRef="#ctx0" brushRef="#br0" timeOffset="27313.49">17968 6092 332 0,'0'0'171'15,"0"0"-113"-15,0 0-36 16,0 0 18-16,0 0 19 15,0 0-23-15,-4 0-2 16,4 0-24-16,0 0-5 16,0 0-5-16,0 0-6 15,0 0-10-15,0 0-2 16,8 0 17-16,9 0 2 16,3 1-7-16,0 2 14 15,4-2-14-15,-1 2 10 16,4-3-6-16,4 0 3 0,-2 2-1 15,4 0 0 1,-2 0-15-16,3 0 7 0,3-2-13 16,6 2 21-16,2-2-26 15,2 0 13-15,1 0-10 16,6 0 14-16,0 0 9 16,1 0-3-16,-2 0-3 15,-3 4-14-15,2-2 19 16,4-2-3-16,5 0 2 15,3 0 1-15,8 0 1 16,1 0 0-16,-2-2 2 16,1-4-4-16,8 2 5 0,11 0 40 15,7 0 23 1,7 1-55-16,-5 3-5 0,-4 0-9 16,-5 0 3-16,-1 0 0 15,-8 0 0-15,-8 0 1 16,-10 7-2-16,-10-1 8 15,-19-2-15-15,-10-2 12 16,-14-2-8-16,-11 0 8 16,0 0 7-16,0 0 42 15,0 0-7-15,0 0-31 16,0 0-15-16,-4 0-7 16,-12 0-67-16,-6 0 23 15,-5 0-68-15,-6 0-132 0</inkml:trace>
  <inkml:trace contextRef="#ctx0" brushRef="#br0" timeOffset="30067.13">18412 6882 643 0,'0'0'24'0,"0"0"-5"16,0 0-12-16,0 0 23 16,-37-117-30-16,21 91 78 15,1 2-44-15,-6 2-18 16,3 6 3-16,1 0-10 16,-4 6-9-16,4 2 4 15,-6 4-9-15,1 2 9 16,-5 2-12-16,-4 0 12 15,0 2-10-15,-3 12 5 16,3 6-1-16,2 2 2 16,4 7-1-16,4 4-1 15,0 7 0-15,9 3-3 0,2-3 9 16,6-6-11-16,4-4-15 16,0-6 14-16,2-4-20 15,16-6 16-15,5-6-5 16,2-4-4-16,7-4 20 15,1 0-4-15,3 0-3 16,0-8 10-16,-3-8-4 16,-2-2 4-16,-2 0-4 15,-6 0 2-15,-8 4 0 16,-4 6-3-16,-6 4 11 16,-3 4-15-16,-2 0 16 15,0 0-13-15,0 0 7 16,0 0-4-16,0 0 1 0,0 0-7 15,0 2 5 1,0 12 2-16,0 4-5 0,3-2 9 16,7-4-14-16,4 2 6 15,6-4-2-15,2-2-7 16,5-2-8-16,0 0 2 16,2 0-9-16,0 0-6 15,2-2-47-15,0-2-60 16</inkml:trace>
  <inkml:trace contextRef="#ctx0" brushRef="#br0" timeOffset="30502.35">18716 7347 762 0,'0'0'47'0,"0"0"-36"0,0 0 13 16,0 0-20-16,0 0 2 15,0 0-1-15,0 0-1 16,0 10-4-16,-8 20-6 16,-5 14 6-16,-2 10 0 15,-3 3-4-15,7-2 3 16,-1 2-6-16,4-7-19 15,-3-8-45-15,1-10 67 16,4-12-11-16,-1-4-22 16,5-6-18-16,2-6-62 15,0-4-135-15</inkml:trace>
  <inkml:trace contextRef="#ctx0" brushRef="#br0" timeOffset="30802.15">18878 7395 545 0,'0'0'30'16,"0"0"-20"-16,0 0-2 0,-67 107 20 15,47-70 8 1,3 3-15-16,1-1-11 0,7-3-3 16,5-4-12-16,1-4 11 15,0-4-12-15,3-4 0 16,0-6-19-16,0-4-12 16,0-2-27-16,0-6-29 15,0-2-70-15</inkml:trace>
  <inkml:trace contextRef="#ctx0" brushRef="#br0" timeOffset="31102.99">18579 7606 521 0,'0'0'96'0,"0"0"-55"16,0 0-37-16,0 0 4 16,0 0-6-16,0 0 21 15,89-16-17-15,-55 16 0 0,-1 0-6 16,0 0-1-1,-4 2-40-15,-4 3-54 0,-2-2-34 16,-6-3-94-16</inkml:trace>
  <inkml:trace contextRef="#ctx0" brushRef="#br0" timeOffset="31618.18">19067 7359 635 0,'0'0'59'0,"0"0"-31"15,0 0-23-15,0 0-1 16,0 0-8-16,0 0 10 16,-2-6-12-16,6 8 12 15,12 10-12-15,0-2 10 16,2-4-8-16,-1-2 6 0,-1-2-2 15,1-2 2 1,2 0-1-16,-1 0 7 0,-3 0-6 16,1 0 5-16,-5 0-3 15,-3 0-7-15,2-2 6 16,-3 2-3-16,-3 0 0 16,4 0-5-16,-1 0-1 15,3 0-9-15,-2 0 14 16,1 0-28-16,-2 0 16 15,0 0-26-15,-3 0-13 16,-4 0-20-16,0 0-19 16,0 0 12-16,0 0-115 0</inkml:trace>
  <inkml:trace contextRef="#ctx0" brushRef="#br0" timeOffset="31975.64">19248 7213 263 0,'0'0'340'0,"0"0"-278"16,0 0-55-16,0 0-7 16,0 0 6-16,0 0-2 15,0 58 26-15,-7-24-9 16,-2 2-18-16,0-2-1 16,0-6-2-16,3-2 3 15,-1-6-6-15,2-6 3 16,3-2-15-16,2-4-24 15,-2-2-9-15,0 0-62 16,0-6-71-16</inkml:trace>
  <inkml:trace contextRef="#ctx0" brushRef="#br0" timeOffset="33754.37">17677 6475 385 0,'0'0'101'0,"0"0"-66"16,0 0-28-16,0 0 0 15,0 0 27-15,0 0 24 16,2 0-5-16,0 0-30 15,-2 0 0-15,0 0-17 16,0 0 7-16,0 0-8 16,0 0 0-16,0 0 7 15,0 0-8-15,0 0 12 0,0 0-15 16,0 0 2-16,0 0-1 16,0 4-4-16,-4 7-3 15,-12 10 5-15,-10 5-3 16,-3 10 6-16,-2 2-10 15,0 8 11-15,2 4-9 16,2 7 10-16,4 4-10 16,6 6 5-16,5 1-1 15,10-2-8-15,2 3-9 16,7-7-5-16,24-1-1 16,7-2 2-16,2-5 1 15,0 0 5-15,0-6-4 16,-2-4 13-16,-2-6-9 0,-5-3-31 15,-6-7 6 1,-8-6-7-16,-3-4-25 0,-10-4 15 16,-2-10 6-16,-2-4-230 15</inkml:trace>
  <inkml:trace contextRef="#ctx0" brushRef="#br0" timeOffset="34621.25">19417 6485 638 0,'0'0'39'0,"0"0"-23"16,0 0-16-16,0 0-4 15,0 0 4-15,0 0 10 16,65 64 13-16,-41-36-12 16,3 6 11-16,0 8-20 15,-1 8 2-15,-3 8 0 16,-4 9 4-16,-2 3-6 0,-7 0 1 15,2-2-3 1,-8 0 0-16,-1-1 0 0,-3-1 2 16,0-2-4-16,-3-2 11 15,-13-4-17-15,-5-4 10 16,-2-4-4-16,-2-3-1 16,-4-1 3-16,0 0-1 15,-2-2-44-15,0-8 41 16,2-4 8-16,2-8-11 15,6-4 7-15,5-6-5 16,7-6-47-16,7-5-58 16,2-3-86-16</inkml:trace>
  <inkml:trace contextRef="#ctx0" brushRef="#br0" timeOffset="35622.33">19925 6435 609 0,'0'0'32'15,"0"0"2"-15,0 0-2 16,0 0-28-16,0 0 4 16,0 0-5-16,-4-36 4 15,6 29-3-15,9 0 2 16,5-4-6-16,1 1 3 16,1 2-6-16,-3 1 6 15,-1 3-4-15,-1-3 4 16,-3 5-6-16,-1 0 3 0,1 0 0 15,-3 0-3-15,0 2 1 16,-5 0 2-16,-2 0-19 16,0 0 12-16,0 11 0 15,0 8 5-15,-9 10 4 16,-11 3 6-16,-6-3-3 16,-1 2 3-16,-2-5-3 15,-5 0-5-15,-1-4 12 16,-1-2-11-16,5-6 11 15,6-4-10-15,5-6 4 16,9-2-4-16,5-2 1 16,4 0-3-16,2 0-5 15,-3-2 1-15,3-8-7 16,-3-2 8-16,3 4 1 0,0 0-1 16,0 2 5-16,0 4-5 15,0 2-1-15,0-2 3 16,0 2-3-16,0 0-6 15,3 0 3-15,15 0 5 16,4 0-5-16,3 6 14 16,4-2-11-16,-3 0 4 15,-1-2 0-15,-5 0-3 16,-3 0 2-16,-1 2 1 16,-5 0 0-16,-3-2-7 15,-4 0 12-15,0-2-11 16,0 0 9-16,1 0-6 15,3 0 3-15,4-6-4 0,1-8-15 16,1 2-53 0,-1-4-125-16</inkml:trace>
  <inkml:trace contextRef="#ctx0" brushRef="#br0" timeOffset="36300.61">20156 7171 843 0,'0'0'27'16,"0"0"-26"-16,0 0 3 15,0 0-8-15,0 0 7 16,0 0-12-16,8-40 9 16,-4 36-5-16,-4 4-46 15,0-3-9-15,0 3 5 16,0 0-5-16,0 0-30 16,0 0 1-16,0 0-30 15,0 0-112-15</inkml:trace>
  <inkml:trace contextRef="#ctx0" brushRef="#br0" timeOffset="43264.12">19700 5213 501 0,'0'0'40'16,"0"0"-20"-16,0 0-18 16,0 0 4-16,0 0 27 15,0 0 18-15,0 0-27 16,0-4-12-16,0 4-1 16,0-2-11-16,0 2 3 0,0-4 2 15,-2 0-9-15,-10-4 10 16,2 1-9-16,-1-2 5 15,-1 0-2-15,1-2 1 16,-3 3 0-16,-1 0-1 16,-1 0 1-16,-1 0-4 15,-1 0 8-15,1 0-10 16,-4 2 10-16,-4 0-11 16,3 0 6-16,0-2-1 15,0 0-5-15,-1 0 12 16,2 0-12-16,-2 0 13 0,-2 0-15 15,1-2 15-15,-3 0-14 16,0 2 4-16,1-2 2 16,1 4-5-16,3 0 2 15,-3 0 2-15,1 2-1 16,0 0-1-16,-5 0 2 16,0 0-4-16,-3 0-3 15,1 0 7-15,-2 0 3 16,0 0-1-16,-1 1 0 15,0 2 1-15,1-1-6 16,-1 0 10-16,3-2-12 16,0-2 14-16,4 2-11 0,1-2 8 15,-3 2-5 1,4 0 1-16,-2 0 0 0,1 1-3 16,-1 2 6-16,0 1-11 15,3 0 17-15,-3 0-18 16,7 0 15-16,-1 0-12 15,4 0 8-15,1 0-2 16,3 0 0-16,-1 0 0 16,1 0-4-16,-5 8 10 15,-1 0-15-15,-2 2 18 16,-1 2-19-16,-2-2 13 16,-3 2-5-16,2-2 2 15,-1 2 0-15,-1 0-1 16,4 4 4-16,-1-2-9 15,4-2 10-15,2-2-9 0,3 0 9 16,-1-4-7-16,-2 4 4 16,0-2-1-16,1 6 0 15,-4 0 1-15,3 2-4 16,-3 0 6-16,-4 6-6 16,-2 2 6-16,-4 1-8 15,4-3 10-15,2-7-6 16,8 2 1-16,3-2 0 15,-1 2-1-15,1-1 5 16,1-2-11-16,2-2 14 16,0 0-12-16,2 0 10 15,3 2-9-15,-1 4 7 16,2 0-4-16,-2 4 1 16,3 2 0-16,0 0-3 0,-1 4 7 15,1-2-6-15,2 1 8 16,2-4-5-16,0-1 2 15,0 1-6-15,0-5 2 16,0 2 1-16,11 0-3 16,-1-2 8-16,4 2-11 15,4 0 14-15,4 4-13 16,3 0 8-16,4 4-4 16,0 0 2-16,2-2 1 15,0-2-2-15,3-1 0 16,-3-5-4-16,-2-3 8 0,4-3-12 15,1-3 12-15,1-2-9 16,5-3 9-16,-2 0-4 16,0-1 0-16,0-2 0 15,-3 6-3-15,-1 0 6 16,1 6-8-16,2-1 13 16,-4 2-16-16,0-4 14 15,1 2-9-15,-1-4 3 16,5-2 0-16,5-2 0 15,-2-4 0-15,6 0-2 16,-2 0 7-16,-5 0-10 16,-1 0 12-16,-4 0-13 0,-6 0 12 15,-8 0-9-15,0 0 4 16,-8 0-1-16,3 0 0 16,-3 2 2-16,1 4-10 15,3 0 15-15,1-2-9 16,7-2 4-16,-1-2 6 15,5 0-6-15,0 0 8 16,0 0-10-16,-5 0 2 16,-1 0-7-16,-4 0 10 15,-3 0-10-15,0 2 10 16,0-2-6-16,-3 0 5 16,3 0-8-16,-1 0 6 15,3 0-2-15,2 0 0 0,4 0 2 16,1 0-7-1,2 0 13-15,0 0-13 0,-1 0 10 16,-1-4-8-16,-3 0 8 16,-2 0-7-16,-2 0 2 15,-3 2 0-15,-1 0-1 16,1 2 5-16,-4-2-7 16,5-1 6-16,3-1 5 15,-2 1-7-15,1-3 4 16,-1 0-1-16,-1 0-3 15,2 0 6-15,-4 1-7 16,-2 1 4-16,0 3-1 16,-3-3-6-16,-3 2 13 15,5-2-17-15,-1 1 10 16,1-1-3-16,-1-1 0 0,2-1 1 16,-1-1-3-16,1 2 7 15,-4-1-2-15,1-2-3 16,0-5 20-16,0 1-11 15,0 1-2-15,2-3-6 16,-2-1 5-16,0 3-6 16,-1 3 1-16,1-4-5 15,1 1 11-15,-4-2-14 16,1 4 14-16,-3 0-11 16,-2 2 6-16,3 0-4 15,-2 0 2-15,-1 0-3 16,2 0 1-16,-2-2 2 0,0 0-4 15,3 0 0-15,-3-4-1 16,0 0 4-16,0-2 0 16,-2 2-4-16,0-2 5 15,0 0 0-15,0 0 0 16,0-1-1-16,0 2 4 16,-4 1-8-16,-1-1 10 15,1 4-10-15,0-2 8 16,0 1-5-16,-2 1 2 15,4 0 0-15,0 3 0 16,0 2 2-16,0-4-6 16,-3 0 8-16,1 0-8 0,0-4 2 15,-3 4-1-15,0 0 2 16,0 0 1-16,1 2 0 16,1 0 0-16,3 0-5 15,-5 0 10-15,5 0-11 16,-3-2 13-16,1 4-11 15,0 0 6-15,-1-2-4 16,1 2 2-16,-3 0 0 16,0-2 0-16,3 0 0 15,-3 0-5-15,3 2 11 16,2-4-9-16,-5 2 7 16,2-2-1-16,-1-4-1 15,-1 0-2-15,-1 1 0 16,0-1 1-16,0 2-4 15,-1 2 8-15,-1 1-13 0,2-1 16 16,-1-1-15-16,-2 1 9 16,-1 0-3-16,2 1 1 15,-4-4-1-15,3 3 1 16,-4 1 0-16,-1 0-3 16,-5-1 1-16,-2 0-1 15,-4 2 1-15,0-2-5 16,0 2 7-16,2 2 0 15,3 0 0-15,0 2-4 16,4 2 2-16,-2 2-8 16,0 0-5-16,-7 0-46 15,-6 0-47-15,-5 0-134 0</inkml:trace>
  <inkml:trace contextRef="#ctx0" brushRef="#br0" timeOffset="47466.14">19326 4660 210 0,'0'0'84'0,"0"0"-46"0,0 0-32 16,0 0 19-16,0 0 4 15,0 0 12-15,0 0-5 16,0-22 33-16,0 20-55 15,0 0-10-15,0 2 53 16,0 0-39-16,0-2 8 16,0 2-17-16,0 0 15 15,0 0-6-15,0 0-14 16,0 0-4-16,0 0-2 16,0 8 1-16,0 20 1 15,0 10-2-15,-5 10 4 0,-4 4 8 16,1 5-10-16,1-2 3 15,0 6-3-15,5 3 0 16,-3 4-3-16,5 0 9 16,-2-2-10-16,0-9 4 15,2-9-2-15,-2-12-14 16,-2-8 14-16,1-6-5 16,-4-6 0-16,3-4 0 15,-3-4 6-15,3-2-3 16,-1-2 8-16,3-4-8 15,0 0 9-15,2 0 2 16,-2 0-5-16,0-6 6 16,2-16-8-16,0-6 3 15,0-10-3-15,4-8 3 0,11-8-9 16,4-7 15-16,-4 1-15 16,1 2 10-16,-3 6-4 15,1 6 0-15,-4 4 2 16,1 5-2-16,1 4 0 15,-3 2 0-15,-1 5 4 16,2 0-8-16,-2 2 8 16,3 0-6-16,1-2 5 15,1 0-4-15,3 0 2 16,-1 2-1-16,5 0 0 16,2 2 1-16,3 2-3 15,2 2 6-15,2 4-8 16,0 0 9-16,2 6-12 0,0 1 6 15,2 2 1-15,1 3 0 16,3 0 0-16,0 2-6 16,-4 0 2-16,0 0 3 15,-11 0-15-15,-2 0 14 16,-9 13-11-16,-5 10 7 16,-6 3 0-16,0 4-1 15,0 4 6-15,-19 2 2 16,-5 0-6-16,-5-4 10 15,-3-4-10-15,1 0 10 16,-2-6-10-16,0-5 5 16,-1-8 0-16,1-5 0 0,2-1-4 15,-1-3 2-15,3 0 4 16,0 0-8-16,5-12 13 16,4 2-13-16,2-3 12 15,5 5-12-15,4 3 5 16,6 0-29-16,1 5 1 15,2 0-15-15,0 0-107 16</inkml:trace>
  <inkml:trace contextRef="#ctx0" brushRef="#br0" timeOffset="48270.46">20183 4734 414 0,'0'0'89'16,"0"0"-81"-16,0 0 29 15,0 0 25-15,0 0-57 16,0 0 11-16,0-6-16 16,0 6 0-16,0 0 0 0,0 8 0 15,0 16 0 1,0 8 11-16,-4 7 6 0,-7 1-17 16,-1 2 19-16,-1 0-18 15,3 0 8-15,-2-2-8 16,5-2-1-16,3-6 0 15,-2 2-2-15,1-2 1 16,-4-2-18-16,2-4 9 16,1-7-67-16,4-7 12 15,2-6-62-15,0-6-22 16</inkml:trace>
  <inkml:trace contextRef="#ctx0" brushRef="#br0" timeOffset="48654.25">20318 4836 389 0,'0'0'7'16,"0"0"18"-16,0 0 26 15,0 0 71-15,0 0-116 16,0 0 2-16,15-22 5 16,-15 22-13-16,0 0 0 15,0 0-5-15,0 2 5 0,0 18 13 16,0 4 6-16,0 2 10 16,0 2-24-16,0 3 10 15,0-3-15-15,-5 2 6 16,-1 0-3-16,2 0-3 15,-4-2 0-15,6 2 3 16,-2-2-6-16,1-2 1 16,1-2-7-16,2-6-24 15,0 0 2-15,0-10-62 16,0-3-4-16,0-5-42 16</inkml:trace>
  <inkml:trace contextRef="#ctx0" brushRef="#br0" timeOffset="48968.09">20159 5001 472 0,'0'0'0'16,"0"0"-3"-16,0 0-4 0,0 0 14 16,0 0 25-16,0 0-20 15,118 10 7-15,-71-10-19 16,2 0 0-16,-2 0-7 15,-10 0-95-15,-8 0-101 16</inkml:trace>
  <inkml:trace contextRef="#ctx0" brushRef="#br0" timeOffset="49514.53">20542 5053 485 0,'0'0'0'0,"0"0"-50"16,0 0 50-1,0 0 17-15,0 0-9 0,114 0-1 16,-87 0-4-16,-5 0 9 16,-6 0-6-16,-8 0 1 15,-3 0-2-15,-5 0-7 16,0 6 4-16,0 6 12 15,-13 4 42-15,-8 2-6 16,-3 2-14-16,2 0-25 16,4 1 4-16,0-3-15 15,7 0 2-15,4-4 1 16,5-1-6-16,2-3-2 16,0 0-9-16,0-2 4 15,11-4-11-15,7-1 15 16,-1-3-4-16,4 0 5 0,-5 0-12 15,-3 0-18 1,0 0-1-16,-6-3 14 0,0-1-45 16,-3 3-6-16,-4-2 28 15,4 3-23-15,-4 0-75 16</inkml:trace>
  <inkml:trace contextRef="#ctx0" brushRef="#br0" timeOffset="54577.22">19250 4704 156 0,'0'0'107'16,"0"0"-76"-16,0 0 53 15,0 0-43-15,0 0-13 0,0 0 26 16,0 0-34-16,0-38 6 16,0 32-10-16,0 0-5 15,0 2-2-15,0-2 10 16,0 0-17-16,0 2 3 16,0 2 1-16,0 2 2 15,0 0-2-15,0 0-1 16,0 0-8-16,0 0 3 15,0 0 0-15,0 0-10 16,0 0-4-16,4 14 13 16,8 6 2-16,-1 2-7 15,2 4 5-15,5 0-2 0,0 4-33 16,2 2 14-16,-2 2-15 16,-3 3-17-16,-5-1-18 15,-6 4 0-15,-4 0-60 16,0 2 40-16</inkml:trace>
  <inkml:trace contextRef="#ctx0" brushRef="#br0" timeOffset="56009.25">19357 4744 1 0,'0'0'337'0,"0"0"-309"16,0 0 22-16,0 0-30 16,0 0-10-16,0 0 33 15,18-32-32-15,-12 24 4 16,2 2-14-16,-2 0 1 15,3 2-2-15,-1 0 0 0,0 0-3 16,-2 0 8-16,3 0-11 16,0-2 12-16,0 0-10 15,4 0 7-15,-2-2-3 16,3 0 0-16,-1 2 0 16,-2 2-3-16,2 2 6 15,-4-2-8-15,1 2 10 16,-2 0-9-16,1 2 8 15,5-2-8-15,-3-2 5 16,3 2-1-16,-2-2 0 16,-1 2 2-16,3 2-6 15,-5-2 9-15,-3 2-10 0,4 0 9 16,-4 0-9-16,3 0 7 16,4 0-3-16,3 0 1 15,2 0 0-15,0 0-3 16,2 0 7-16,-1 0-10 15,0 0 12-15,-1 0-13 16,-5 0 12-16,-2 0-9 16,0 0 4-16,-2 0 0 15,0 0-1-15,0 0 4 16,-2 0-6-16,-3 0 4 16,-2 0-7-16,0 0 11 15,0 0-11-15,3 0 6 16,-3 2-2-16,3 0-2 0,0 2 2 15,1 0 2 1,-2 2-2-16,1 0-3 0,-3 0 10 16,0 0-10-1,-2 2 9-15,0 0-8 0,0 2 6 16,0 2-2-16,0-4 0 16,0 2 0-16,0 2-3 15,0-2 6-15,0 2-7 16,-4 0 10-16,-7 0-10 15,-1 2 9-15,-1-2-9 16,0 1 9-16,1-4-5 16,-3 3 0-16,1 0 3 0,-1 0-6 15,-3 1 8 1,3-2-9-16,-1-4 9 0,3-1-9 16,-1-2 7-16,1-3-5 15,4-1 2-15,0 0 0 16,2 0 0-16,1 0 3 15,2 0-4-15,-3 0 5 16,0 0-4-16,-4 0 4 16,-2 0-7-16,-5 0 3 15,-3 0-10-15,0 0 2 16,-4 0-5-16,0 0 1 16,1 0 6-16,6 0 6 15,2 0 6-15,5 0 10 16,5 0-10-16,1 0 11 15,0-5-5-15,3-4-8 0,0 4-3 16,-2-2 3-16,2 0-5 16,-3 0 6-16,1 0-4 15,-1-4 2-15,0 5-3 16,1-2 4-16,0 2 4 16,-1 0 4-16,1 3-10 15,0-2 12-15,1 3-14 16,-2 0 11-16,1 0-4 15,0 2-14-15,2 0 5 16,-3 0-7-16,1 0-11 16,2 0-13-16,0 0-1 15,2 0-47-15,0 0-99 16</inkml:trace>
  <inkml:trace contextRef="#ctx0" brushRef="#br0" timeOffset="61117.52">4953 3513 515 0,'0'0'58'16,"0"0"-36"-16,0 0-22 16,0 0-6-16,0 0 6 15,0 0 7-15,44-40 12 16,-38 38-3-16,2 0-16 15,3 2 1-15,7 0 6 16,3 0-12-16,6 0 8 16,2 0-5-16,2 0 2 15,5 0 0-15,7-2 0 0,1 0 1 16,5-2-3-16,2 4 10 16,1-2-16-16,1 2 16 15,1 0-13-15,-1 0 7 16,-2 0-3-16,-1 0 1 15,-2 0 0-15,2 0 0 16,2 0 5-16,9 0-12 16,8 0 14-16,5 0-12 15,6 0 11-15,4 0-11 16,3-4 7-16,0-4-2 16,0 6 0-16,-2 2-6 15,-7 0 3-15,-4 0-7 16,-5 4 10-16,-7 4-12 0,-2 0 11 15,-2 2-6 1,2-4 6-16,3-4 0 0,6-2 1 16,4 0-1-16,5 0 4 15,0-10-6-15,0-4 11 16,0 2-13-16,-4 4 11 16,1 1-10-16,-6 7 4 15,3 0 0-15,-8 0-1 16,-6 3-5-16,0 9 6 15,-5-2-10-15,1-2 2 16,2-4 15-16,8-4-14 16,9 0 11-16,10 0-4 15,6-4 0-15,7-10 0 16,0 2 0-16,-1 0 3 0,-3 6-6 16,-5 4 9-16,-4 2-10 15,-4 0 7-15,-5 0-6 16,-3 8 3-16,-2 6 0 15,3 0 0-15,4-2 0 16,11 0 1-16,4-4 0 16,5-4 12-16,-3-4-12 15,-1 0 5-15,1 0-6 16,1-6 2-16,-1-6-2 16,-1 2 0-16,-7 0-1 15,-12 6 4-15,-9 0-7 16,-4 4 10-16,-8-2-13 15,-3 2 10-15,-2 0-5 0,-5 0 3 16,3 0-1-16,1 0 0 16,3 0 0-16,3 0-2 15,-4 0 5-15,0 0-9 16,-2 0 13-16,-1-4-10 16,1 2 6-16,2-3-4 15,2 2 1-15,10 1 0 16,3-2 0-16,7 2 1 15,-2 0-4-15,3-4 6 16,4 2-6-16,-2 0 9 16,5 2-11-16,2 2 7 15,5-3-3-15,0 3 1 0,-4 0 0 16,4 0-2-16,-4 0 6 16,1 0-9-16,3-1 10 15,-1-2-9-15,1 2 7 16,-1 1-4-16,1-3 1 15,0 0 0-15,2 3-1 16,2-2 4-16,5 2-6 16,-8 0 8-16,3 0-11 15,-6 0 12-15,-4 0-11 16,0 0 5-16,2 0 0 16,-2 0 0-16,2 0 0 15,-4 0-1-15,0 0 4 16,-8 0-9-16,-1 0 13 0,-3 0-11 15,0 0 7-15,-2 0-5 16,1 0 2-16,3 0 0 16,0 0 0-16,1 0 2 15,2 0-6-15,-1 0 9 16,0 0-8-16,2-2 6 16,1-1-4-16,1 2 2 15,-4-2-2-15,-5 3 0 16,-1 0 1-16,-5 0-2 15,0 0 6-15,0 0-9 16,2 0 10-16,0 0-10 16,0 0 8-16,-6 0-4 0,-3 0 1 15,-6 0 0-15,-7 0 0 16,-9 0 2-16,-5 0-1 16,-4 0 3-16,-6 0 11 15,-4 0-13-15,-1 0 11 16,-2 0-13-16,-4 0 11 15,1 0-7-15,-4 0-2 16,0 0 0-16,0 0 0 16,0 0 12-16,0 0-7 15,0 0 18-15,0 0-19 16,0 0 10-16,0 0-12 16,0-1 5-16,0 1 2 15,0 0-7-15,0 0-3 16,0 0 7-16,0 0-16 15,0 0-17-15,0 0-6 0,2-3-48 16,0-7-37-16,0-8-224 16</inkml:trace>
  <inkml:trace contextRef="#ctx0" brushRef="#br0" timeOffset="63203.65">15491 1496 422 0,'0'0'41'15,"0"0"-19"-15,0 0-20 16,0 0 2-16,0 0 1 16,0 0 20-16,0-2 16 15,-4-4 46-15,-3-1-87 16,-2 2 17-16,0-4-16 16,-2 4-1-16,-2-4 0 15,-3 1 0-15,-2 1-2 16,-7-4 6-16,0 0-10 15,-12-2 12-15,-3 1-13 0,-4 1 10 16,-5-2-4 0,-1 1 1-16,-2 2 0 0,-6 6 0 15,2 0 1-15,0 2-2 16,0 2-10-16,5 0 9 16,-5 0-10-16,3 0 4 15,-5 0 0-15,0 0 7 16,5 6-25-16,-3 4 26 15,4 2 0-15,4 2-11 16,-2-2 3-16,9 0 11 16,2 3-9-16,1-1-5 15,3 4 10-15,-1 0-9 0,1 4 10 16,1 4 0-16,3 4 1 16,-5 4-5-16,2 4 7 15,-1 2-10-15,2-2 10 16,1 2-5-16,6-4 2 15,1 0 0-15,8 4-1 16,-2 7 1-16,6 1 0 16,-1 6 0-16,2-2-6 15,3 0 12-15,-1 0-9 16,4-1 8-16,-3 0-3 16,3 2-2-16,1-3 0 15,-2 2 2-15,5 0 5 16,0 0-12-16,-3-5 12 0,5-3-12 15,0-5 9 1,0 0-7-16,0-3 5 0,0-4-2 16,0-2 0-16,0-4 0 15,11 0-4-15,7 0 8 16,5 0-3-16,4 0 0 16,6 0 6-16,5 1-6 15,2-5 6-15,5 1-6 16,-3 0 2-16,0 1-1 15,-2 0 0-15,0-2 3 16,-2-2-5-16,-3-2 1 16,2-4 5-16,-4 0-6 0,3-2 2 15,-1-2 3 1,1 0 4-16,3 0 1 0,7-4 5 16,2 0-12-16,6-4 16 15,-1-2-18-15,3 0 11 16,-5 0-12-16,1 0 4 15,-1-2-2-15,-2-4-1 16,0 2-1-16,-3 2 2 16,-3-2-4-16,1 2 6 15,-3-2-8-15,-3 0 8 16,2 0-4-16,-5-2 2 16,3-2 0-16,2 0-1 15,-2 0-1-15,0-2 5 16,-3 0-5-16,4-2 11 15,-1-2-10-15,-1 0 6 0,-1 2-3 16,-5 0-3-16,-2-4-1 16,-2 2 0-16,-2-4 0 15,-1-4 2-15,3-3 1 16,-3-4 0-16,1-7 0 16,-3-1 2-16,-5 3-6 15,-3 0 6-15,-3 0-4 16,-2 2-1-16,2 2 1 15,-2 0-2-15,3 2 6 16,-4-2-9-16,1-1 10 16,0-1-10-16,-2 2 8 15,0 0-6-15,1-2 4 0,-1 0-2 16,2 0 2-16,0-2 2 16,-3 2-4-16,-1-3 6 15,-1-1-9-15,1 3 11 16,-5 2-14-16,0 4 11 15,0-4-5-15,0 3 0 16,0-4 0-16,0 0-3 16,0 0 8-16,-5-4-13 15,-4 2 17-15,-1 0-17 16,0 2 15-16,1 3-9 16,1 2 2-16,-1 3 0 15,-3 6 0-15,4 0 3 16,-5 3-4-16,-3 1 7 0,0 0-12 15,1 2 15-15,-2-2-13 16,2 2 8-16,5 0-6 16,-2-2 2-16,3 6 0 15,1-2-2-15,-4 0 8 16,1 2-12-16,-5-2 14 16,1 0-18-16,-6 0 7 15,-3 4 3-15,-7 0-7 16,-5 2 5-16,1 2-3 15,-3 0-5-15,2 0 10 16,1 0 0-16,-4-4-7 16,2 0 7-16,-1-2-2 15,-2-2 0-15,4-2 0 16,2-2 0-16,3 2-10 0,2 0-21 16,0 0-36-16,-2 2-15 15,3 2-41-15,-3 1-5 16,6 7-109-16</inkml:trace>
  <inkml:trace contextRef="#ctx0" brushRef="#br0" timeOffset="64571.49">16289 1887 369 0,'0'0'169'0,"0"0"-121"15,0 0-42-15,0 0 4 16,73-103-8-16,-46 71 3 16,0 2-3-16,-5 0 52 15,0 0-49-15,-2 0-1 16,-4 4 1-16,-3 4-5 16,-2 2 1-16,-5 4 4 15,0 2-5-15,-4 6 0 16,-2 2-3-16,0 4 8 0,0 0 3 15,0 2-7 1,0 0-1-16,0 0-27 0,0 12 2 16,-14 14 20-16,-1 10 5 15,-3 4-1-15,5 2 1 16,2 0-4-16,4-8-8 16,5-4-31-16,2-3-17 15,0-8-63-15,2-9-59 16</inkml:trace>
  <inkml:trace contextRef="#ctx0" brushRef="#br0" timeOffset="64955.26">16924 1550 406 0,'0'0'0'15,"0"0"-6"-15,0 0-4 16,0 0-6-16,0 0 16 16,0 0 27-16,-14-16-14 15,-8 16-3-15,-7 0-10 16,-7 4-1-16,1 8-1 15,2-2 4-15,-1 0 7 0,12 0 9 16,9 0 18 0,6-2-35-16,7-2-2 0,0 2-10 15,9 0 4-15,20-2 5 16,13-4-1-16,5-2 2 16,4 0-20-16,-2 0 16 15,-5 0-24-15,-5 0-19 16,-12-4-127-16</inkml:trace>
  <inkml:trace contextRef="#ctx0" brushRef="#br0" timeOffset="65152.16">16900 1867 238 0,'0'0'0'0,"0"0"-44"16</inkml:trace>
  <inkml:trace contextRef="#ctx0" brushRef="#br0" timeOffset="67358.19">17633 1480 249 0,'0'0'127'15,"0"0"-89"-15,0 0-26 16,0 0-12-16,0 0 4 16,0 0 8-16,-45 66 29 15,28-38 3-15,-2 4-35 16,1 4 17-16,5-4-16 15,2 0-3-15,2-4-13 16,2 2 10-16,1 0-7 16,-1-1 5-16,5-6-3 0,-1-6 1 15,3-7-5-15,0-5 4 16,0-2-3-16,0-3 2 16,0 0 4-16,0 0 25 15,3-7-9-15,12-8-14 16,8-7-4-16,6-1 0 15,4 5 0-15,5-2-5 16,6 4-17-16,-1 4-13 16,-1 2 15-16,-7 8-32 15,-10 2-6-15,-7 0 21 0,-11 19 8 16,-7 4 10-16,0 5 8 16,0 3 11-16,-21 1 0 15,-2-5 34-15,-6-2 26 16,0-7-8-16,0-2-9 15,2-6-11-15,4-8-20 16,6 0-3-16,3 0-2 16,5-2-5-16,3 0 9 15,4 0-10-15,2 0 2 16,0-2-3-16,0-8-32 16,17-2-6-16,10-3 21 15,4 2-8-15,2 3 6 16,-1 0 13-16,-1 2 0 0,-4 2 3 15,-3-2 6-15,-4 4-6 16,-4 2 6-16,-8 0 8 16,-3 0-4-16,-1 2 32 15,6 0-34-15,-2 0 6 16,8 4 3-16,-1 10-12 16,4 2 4-16,0-3-3 15,2 2-3-15,3-3 1 16,-2 0-2-16,2-6 0 15,-3 0 0-15,-6-2-2 16,-3-4-3-16,-10 0 6 16,-2 0 2-16,0-2 66 15,0-14-61-15,0-4 3 0,-7 0 1 16,-9 0 1-16,-1 2-7 16,-3 4 0-16,-3 0-10 15,-2 3 12-15,2 1-10 16,2 2 6-16,3 6-6 15,7 1 5-15,7 1-4 16,2 0-8-16,2 0-43 16,0 0 15-16,4 10 11 15,14-5 15-15,4-2 5 16,5-3 4-16,2 0-1 16,0 0 2-16,0-15 3 15,0-5-1-15,2 0 6 16,-2-1-5-16,-2-6 5 15,-3-1-5-15,-6-2 7 16,-4 0-5-16,-1 2 4 16,-7 4 0-16,-4 2-2 0,3 2-5 15,-5 4 0-15,0 4-2 16,0 4 7-16,0 4 2 16,0 1-3-16,0 3-4 15,0 0-5-15,-11 0-14 16,-2 17 13-16,-1 5 6 15,1 4 0-15,1 6 1 16,2 0 5-16,1 4-3 0,5-6 6 16,4 2 2-1,0-2 4-15,0-3-12 0,2-1-5 16,13-5 2-16,5 1 0 16,0-1 0-16,0-7 6 15,-2-4-6-15,0-6 6 16,0-4 2-16,-3 0-5 15,3 0 10-15,-1-6-3 16,4-10 2-16,-1-3-8 16,-3 1 4-16,2-4 12 15,-6-1-19-15,3-5 12 16,-5-1-11-16,0-1 4 16,0 4-4-16,-7-2-2 15,1 0 1-15,-3 4-1 16,-2 2 0-16,0 6 0 0,0 6-2 15,0 4 7 1,0 4 0-16,0 2-3 0,-4 0-2 16,-14 6-19-16,-2 18 19 15,-3 10-1-15,4 2-4 16,1 6 3-16,5 4 2 16,1-2-7-16,3 3 14 15,7-4-14-15,2-3 11 16,0-3-8-16,0-7 4 15,9-6-5-15,7-4-2 16,-5-10-3-16,-5-4 8 16,-2-6 4-16,6 0-2 15,5 0 2-15,6-12 11 16,3-10-12-16,2 0-1 0,3 2 3 16,-2 2-3-16,2-2 0 15,-4 6 2-15,0-3-10 16,-6 6 19-16,-3 4-21 15,-1 6 12-15,-1 1-4 16,3 0-11-16,4 0 4 16,-1 4 8-16,3 6-9 15,-2-2 10-15,0-4-16 16,-1 0 15-16,-5 0-10 16,-2-2 10-16,-3-1-6 15,-8-1 7-15,0 0 0 16,-2 3 1-16,0-3 38 15,0 0 4-15,0 0-8 0,0 0-33 16,0-3 0 0,-4-2 3-16,-3-1-3 0,0-1-2 15,5 7 0-15,-1 0-1 16,-1 0 1-16,0 0-4 16,-5 9-26-16,2 11 30 15,2 4-8-15,5 2 6 16,0-2-6-16,0-2-5 15,16-2 5-15,2-6-12 16,0-4 19-16,-3-4-1 16,-1-6-5-16,3 0 14 15,-3-6-4-15,3-12 5 0,-3-6 21 16,-3-2-9-16,1-2-14 16,-8 2 7-16,-2 2-6 15,-2 4-7-15,0 4-3 16,-6 2 1-16,-10 8-21 15,1 2 17-15,1 4-32 16,5 0-50-16,9 0-66 16</inkml:trace>
  <inkml:trace contextRef="#ctx0" brushRef="#br0" timeOffset="68377.13">19034 1931 143 0,'0'0'19'15,"0"0"75"-15,0 0-64 16,0 0 11-16,0 0-26 0,0 0 20 15,-27 0-15-15,27 0 12 16,0 0-5-16,0 0 4 16,0 0-12-16,0 0-6 15,0 0-3-15,0 0-10 16,0 0 0-16,0 0-2 16,0 6 0-16,0 0 4 15,0 10 0-15,14 6 0 16,3 4 2-16,8-2-1 15,6 2-1-15,2-2 4 16,5 0-5-16,7-6-2 16,4-6-13-16,6-10-5 0,6-2-134 15</inkml:trace>
  <inkml:trace contextRef="#ctx0" brushRef="#br0" timeOffset="69277.49">20304 1809 574 0,'0'0'51'0,"0"0"-17"16,0 0-30-16,0 0-2 15,0 0-2-15,0 0 6 16,-134-43 19-16,105 43-21 16,0 0 5-16,2 0-16 15,-2 3 11-15,5 8-8 16,0 5 2-16,3 4-1 15,9 1 0-15,4 5-2 16,8 0 3-16,0-4-13 0,0-1 10 16,16-8-23-1,5-5 17-15,2-6-25 0,2-2 30 16,6-2 1-16,5-20 5 16,1-8-1-16,2-4-3 15,-4-5-3-15,1-1-11 16,-3 0 13-16,-6 6-5 15,-2 0 9-15,-8 2-13 16,1 0 12-16,-7 2-15 16,-1 4 15-16,-6 5 0 15,-2 8 4-15,-2 5 1 16,0 6 2-16,0 2-5 16,0 0 0-16,-20 22-6 15,-5 8 3-15,-4 6 3 16,0 4 10-16,5 4 27 0,4 2-29 15,5 0 6 1,10-6 1-16,5-4-9 0,0-7-5 16,5-9-1-16,12-6 0 15,6-4 5-15,-4-2-4 16,6-4 4-16,-3-2-3 16,1-2 2-16,-4 0 3 15,-3 0-7-15,-5 0 1 16,-7 0-1-16,2 0 0 15,-4 0 0-15,4 2-2 16,5 12 0-16,5 0 0 16,9 2 4-16,6-2-7 0,7-4 12 15,2-2-10 1,-3-6 4-16,-1-2-2 0,-7 0 0 16,-7 0 1-16,-3 0-3 15,-13-8 6-15,-4-8-3 16,-2-4 4-16,0-2-4 15,-18 2 5-15,-8-3-3 16,-3 4-2-16,-2 5 1 16,0 4-1-16,2 2 0 15,6 5-1-15,5 3-20 16,11 0-44-16,7 0-126 16</inkml:trace>
  <inkml:trace contextRef="#ctx0" brushRef="#br0" timeOffset="70361.52">21329 1809 576 0,'0'0'16'16,"0"0"29"-16,0 0-18 16,0 0 72-16,0 0-95 15,0 0 59-15,-20-63-39 0,9 61-24 16,-1 2-1-16,4 0-6 16,-6 4-2-16,-4 18-25 15,0 9 33-15,-3 5-7 16,-4 14 3-16,0 14 7 15,-2 10-7-15,3 6 7 16,4-4-4-16,2-4-4 16,3-3-18-16,-1-5 18 15,-1-4-11-15,-2-4 8 16,-1-6-11-16,3-7 18 16,-2-10-14-16,4-10 11 15,4-10-1-15,2-4 4 16,5-9-2-16,4 0 4 0,0 0-3 15,0-16 7-15,0-17-8 16,2-4 9-16,20-9-7 16,2-7 4-16,5-1-3 15,2-4 1-15,3 4-5 16,0 2 4-16,-1 2-1 16,3 3-5-16,-3 9 9 15,3 6-9-15,-1 6 7 16,-2 8-4-16,3 2 2 15,0 4 2-15,0 10-1 16,-1 2 3-16,1 0-5 16,-5 0 7-16,0 0-8 0,-2 0 7 15,-4-4-6-15,-2 0 6 16,-8-4-3-16,-2 0 0 16,-4 0 6-16,-4 0 15 15,-3-4-4-15,0-4 10 16,-2-2-22-16,0 0 10 15,0 2-14-15,0 3 14 16,-7 2-15-16,-9 4 0 16,-3 3 0-16,-8 4 0 15,-2 0-4-15,-2 0 0 16,2 3 0-16,6 13 3 16,10 2-4-16,1 0 0 15,10 0-9-15,2 0-4 16,0 0-7-16,0-2 13 15,14-4-3-15,1-2 8 0,-1-6-8 16,1-4 14-16,1 0-5 16,2 0 6-16,2 0 0 15,3 0-1-15,4-2 0 16,4 0 2-16,4 2-5 16,5 0 1-16,-2 0 2 15,-5 0-9-15,-4 0 10 16,-9 2-8-16,-7 8 8 15,-1 2-4-15,-3 4-2 16,-5-2 6-16,0 0 0 0,-4-4 10 16,0-2-9-1,0-2 50-15,0 0-42 0,-4 2 8 16,-13 0 6-16,-8 2 4 16,-6 2-8-16,0-2-18 15,2-1 3-15,0-4 1 16,6-2-10-16,10-3 6 15,4 0-2-15,9 0-40 16,0 0-18-16,5-13-101 16</inkml:trace>
  <inkml:trace contextRef="#ctx0" brushRef="#br0" timeOffset="70600.27">22408 1373 688 0,'0'0'6'16,"0"0"27"-16,0 0 29 15,0 0-62-15,0 0 0 16,0 0-1-16,-143 105 1 15,99-62 0-15,3 0-41 16,5-11-146-16</inkml:trace>
  <inkml:trace contextRef="#ctx0" brushRef="#br0" timeOffset="72471.23">16458 2144 128 0,'0'0'151'0,"0"0"-144"16,0 0-13-16,0 0 13 0,0 0-6 16,149-14 45-16,-108 7-23 15,1 3 1-15,4 0-5 16,4 0 3-16,1 2-11 15,2-2-8-15,1 0 2 16,-3 2-10-16,-2 0 1 16,-2 2-20-16,-3 0 13 15,-1 0-5-15,-3 2 13 16,-2 2 4-16,7-4-5 16,3 4 8-16,8-4 15 15,6 0 15-15,9 2-19 16,8 0-9-16,4 0-4 0,6 2 13 15,2-2-2 1,1 0 17-16,1 0-29 0,-2 1 7 16,-2-2-5-16,-4 2-4 15,0-3 1-15,2 1 0 16,2 3 2-16,0 0 1 16,-3 1-6-16,-1-4 6 15,-2 2-7-15,-1-2 8 16,0 5-8-16,-1-2 6 15,-4 0-2-15,2 0 0 16,-4 0 0-16,-1-2-6 16,-1 2 9-16,4-4-7 0,0 0 8 15,8 0-6 1,0 0 7-16,1 0-10 0,3 3 5 16,-2 1 0-16,3 1 0 15,1 5 2-15,-2 0-4 16,-4-2 5-16,-7 3-8 15,-7 0 4-15,-6 2 0 16,-8 2-16-16,3-2 3 16,-2-1-8-16,0-2 11 15,5-6 5-15,-1 0 0 16,5-4 1-16,5 0 7 16,-1 0-7-16,0 2 5 15,-7 2-1-15,-3 4-3 16,-8 0-25-16,-1 2 5 15,-4 2 17-15,2-2 4 0,-4-4 2 16,-1 2-4-16,1-4-9 16,-1-2 14-16,-3 0 0 15,1-2 18-15,-3 0 2 16,-4 0 13-16,-7 2 11 16,-9-2-38-16,-9 0 0 15,-5 0-4-15,-3 0 12 16,-3 0 5-16,0 0-5 15,0 0-14-15,0 0-48 16,0 0-127-16</inkml:trace>
  <inkml:trace contextRef="#ctx0" brushRef="#br0" timeOffset="78976.47">20241 4644 403 0,'0'0'27'0,"0"0"-12"16,0 0-15-16,0 0 0 16,0 0 22-16,0 0 14 15,0 0-18-15,23 0-8 16,-3 0 10-16,2 0-20 15,5 0 26-15,-3 0-22 16,5 0-4-16,3 0 2 16,3 0-2-16,5-2 0 0,3-2 0 15,-1 0-1 1,-2-2 6-16,0 0-10 0,-4-2 9 16,-3 2-9-16,-8 0 3 15,-3 2-1-15,-4-2-7 16,-10 6-9-16,0 0-32 15,-8-2-51-15,0 0 20 16,0-2-142-16</inkml:trace>
  <inkml:trace contextRef="#ctx0" brushRef="#br0" timeOffset="79464.13">20262 4534 342 0,'0'0'75'0,"0"0"-53"15,0 0-22-15,0 0 0 16,0 0 0-16,129-14 0 15,-87 11 3-15,5 2 0 16,0-1 10-16,-5-2-11 16,0 1-1-16,-6 2 6 15,-5-2-10-15,-4 3 4 16,-3-4-1-16,-1 3 0 16,-4-1 1-16,0-2 0 15,-1 0 4-15,-3-3-2 16,-1 1 0-16,-3 1-6 0,-3-2-39 15,-3 1-93-15</inkml:trace>
  <inkml:trace contextRef="#ctx0" brushRef="#br0" timeOffset="80339.07">21423 4496 364 0,'0'0'11'0,"0"0"133"15,0 0-125-15,0 0-16 0,0 0 35 16,0 0 11-16,0 0 0 16,0 0-31-16,2-3-2 15,9-10-16-15,-3-4 0 16,4-3-1-16,-1-4 2 15,0 0-2-15,-2-2 2 16,0 0-3-16,-3-4 11 16,1 2-12-16,0 0 7 15,-2 2-6-15,1 2 2 16,1 4 0-16,-3 4 0 16,3 4 1-16,-2 3-4 15,-3 5 6-15,0 4-7 16,-2 0-2-16,0 0 0 0,0 0-51 15,2 17 28-15,0 9 24 16,-2 10 3-16,0 8 1 16,0 6 2-16,0 2-4 15,0 0 8-15,0-1-10 16,0-1 9-16,0-2-8 16,-4-4-7-16,-2-4-32 15,-2-8 22-15,4-8-23 16,-1-4-47-16,1-8 0 15</inkml:trace>
  <inkml:trace contextRef="#ctx0" brushRef="#br0" timeOffset="80602.53">21828 4574 499 0,'0'0'1'0,"0"0"-2"16,0 0-7-16,0 0-37 15,0 0-4-15,-43 106-35 16,43-106-229 0</inkml:trace>
  <inkml:trace contextRef="#ctx0" brushRef="#br0" timeOffset="81123.12">22124 4211 506 0,'0'0'52'15,"0"0"-24"-15,0 0-28 16,0 0 0-16,0 0 9 16,0 0 41-16,-69 112-39 15,58-80 5-15,3-4-13 16,8 0 0-16,0-2-3 16,0-4 2-16,6 0-4 15,11-5 8-15,6-8-12 16,4 0-2-16,2-9 4 0,2 0 1 15,0 0 3-15,0-5 0 16,0-14 0-16,-1-6 0 16,1-3 3-16,-7-2-10 15,-2-4 15-15,-4-2-19 16,-5-2 14-16,-1-2-6 16,-8 4-2-16,-4-2 0 15,0 1 5-15,-4 5-15 16,-16 5 6-16,-10 6 3 15,-1 13-1-15,-4 8 4 16,1 0-20-16,8 15-38 16,7 10-8-16,17 1-50 15</inkml:trace>
  <inkml:trace contextRef="#ctx0" brushRef="#br0" timeOffset="81841.17">23171 4315 627 0,'0'0'31'16,"0"0"-4"-16,0 0-3 0,0 0-4 16,0 0 3-16,0 0 1 15,-62-84 3-15,42 76-26 16,2 2 5-16,-5 4-3 16,2 2-6-16,-2 0-5 15,1 0 4-15,2 2 2 16,2 12-6-16,7-2 6 15,9 2-19-15,2-4 11 16,0 2-20-16,0-2 24 16,11-4-14-16,9-2 13 15,2-2-6-15,3-2 11 0,-1 0-2 16,3 0 8-16,-2 0-11 16,-1-12 14-16,0-6-11 15,1-6 8 1,0-6-8-16,2-2 9 0,-4-4-3 15,0-4 4-15,-3 1-5 16,0-1 4-16,-4 0-1 16,-1 2-6-16,-1 0 4 15,-6 0-1-15,1 4-1 16,-1 6 0-16,-4 3 3 16,-2 11-3-16,-2 6 18 15,0 7-10-15,0 1 3 16,0 0-6-16,0 0-10 0,-6 20-6 15,-15 14 10-15,-4 8-1 16,4 4 1-16,1 6 1 16,3 2 0-16,4 0-3 15,5 5 8-15,0-7-10 16,8-4 11-16,0-8-12 16,4-8-5-16,15-8-17 15,8-10 5-15,4-8-16 16,0-6-32-16,0 0-47 15,-8 0-158-15</inkml:trace>
  <inkml:trace contextRef="#ctx0" brushRef="#br0" timeOffset="82110.53">23051 3996 323 0,'0'0'77'16,"0"0"-76"-16,0 0 1 15,151 14 28-15,-95-12-30 16,0-2 46-16,-4 0-24 15,-2 0 9-15,-3 0-27 0,-2 0-4 16,-10 0-89-16,-10 0-235 16</inkml:trace>
  <inkml:trace contextRef="#ctx0" brushRef="#br0" timeOffset="83108.64">23626 4281 552 0,'0'0'55'0,"0"0"-27"15,0 0 11-15,0 0-36 16,0 0 19-16,0 0-20 16,20-104-1-16,3 88 6 15,-4 1-9-15,2 4 5 16,-2 3-6-16,-1 2 3 16,-5 2 0-16,-1 4-3 15,-6 0-4-15,-1 0 6 16,-3 4-16-16,0 10 16 0,-2 4-5 15,0 2 4 1,0 0 3-16,0 2-1 0,0-2 0 16,-9 0 0-16,1-4-4 15,1-6 10-15,2-2-12 16,3-4 13-16,2-2-14 16,0-2 10-16,0 0-6 15,0 0 5-15,0 0-2 16,12 0 9-16,5-10-9 15,5-6 2-15,3-2 5 16,2-2-7-16,4-2 5 16,3 2-8-16,-1-5 6 0,0 6-6 15,-4 1 3 1,-4 4 0-16,-8 3 0 0,-3 4 5 16,-7 4-13-16,-3 3 12 15,0 0-10-15,-2 0-3 16,-2 0 8-16,0 14-6 15,0 7 7-15,0 1 2 16,0 0 3-16,0 0-10 16,0-6 13-16,0-2-13 15,0-4 11-15,0-4-12 16,0-2 12-16,0-2-6 16,0-2 0-16,0 0 0 15,0 0-5-15,0 0 11 16,5 0-10-16,15-6 14 15,7-10-20-15,4-2 10 0,0-5-4 16,5 2-17-16,-3-3-2 16,-2 1-2-16,-2 8 6 15,-6 0 5-15,-6 9 8 16,-7 6 2-16,-6 0-1 16,-4 0-4-16,0 10 9 15,0 8 8-15,0 3 33 16,0-2-17-16,-2 3-6 15,0-1-18-15,2-1 13 16,0-4-7-16,0-4-6 16,0-2 3-16,6-4-4 15,5-2 2-15,3-4-1 16,1 0 6-16,1 0-6 0,1 0 8 16,6 0-1-16,4-10 4 15,2-4-7-15,2 0-8 16,2 0 3-16,-2-2-15 15,-6 2-70-15,-5-2-19 16,-11 3-222-16</inkml:trace>
  <inkml:trace contextRef="#ctx0" brushRef="#br0" timeOffset="85711.57">19163 7710 398 0,'0'0'94'0,"0"0"-61"15,0 0-33-15,0 0 9 16,0 0 36-16,0 0 6 16,0-4-43-16,0 4-3 15,0 0-3-15,0 0-1 16,0 0-2-16,0 0 5 15,0 0-9-15,0 4 10 0,-9 8 20 16,-4 2-12-16,2 2 4 16,0 0-3-16,-1 4-9 15,1 0 1-15,3 0-5 16,-2 2 0-16,3-2 5 16,3 0-11-16,4-2 13 15,0 2-14-15,0 1 6 16,0 2 0-16,0 4 0 15,0-1 0-15,4 8-2 16,10 0 6-16,4-2-9 0,2-2 12 16,3-4-14-1,0 0 12-15,4-2-7 0,0-4 2 16,0 0 0 0,-2 2-1-16,2 0 5 0,-3-1-9 15,0-1 12-15,5-4-14 16,4-2 15-16,10-2-8 15,6-2 0-15,11 0 6 16,4-2-2-16,15 0-2 16,6 0 1-16,6-2-3 15,5-4 13-15,0-2-10 16,-3 0 1-16,5-4-1 16,-2-12-5-16,-3-4 2 15,-1-2 0-15,-7-2 10 16,-3 0-7-16,-4-1 14 15,-7 6-12-15,-6 1 8 0,-14 5-11 16,-14 4 1-16,-5 2-2 16,-14 1 4-16,-5 2-4 15,-4 3 6-15,0-4 14 16,2 3-20-16,3-2 13 16,1-3-9-16,7 0-6 15,3 1 9-15,0 0-9 16,-1 0 1-16,-4 2 0 15,-6 2 0-15,-8 2 2 16,-1 0-6-16,-3 0 4 16,-2 0-4-16,0 0 8 15,0 0-8-15,0 0 6 16,0 0-2-16,0 0 0 0,0-2-8 16,0 2-1-16,2 0-7 15,-2 0-15-15,0 0-33 16,0-2 23-16,0-2-63 15,0-4-134-15</inkml:trace>
  <inkml:trace contextRef="#ctx0" brushRef="#br0" timeOffset="89233.19">6539 1690 135 0,'0'0'235'16,"0"0"-229"-16,0 0-11 15,0 0 9-15,0 0-4 16,0 0 0-16,-9-78 1 15,9 68 11-15,0 4-2 16,0 0 27-16,0 0-12 16,0 2-13-16,0-2-9 0,-4 0 9 15,-3-2-8 1,-2 0 7-16,-4-2-6 0,-3 0 6 16,-2 2-3-16,-4 0-6 15,-5 4 8-15,-4 0-4 16,-5 2-3-16,-1 2-3 15,-5 0 0-15,-6 0-3 16,-1 0-1-16,-4 0 3 16,2 4 1-16,-8 6-1 15,1 0 4-15,0 2-6 16,3-2 6-16,0 2-8 16,-3 2 10-16,0 2-10 15,-5 0 10-15,-1 4-5 0,-3 2 0 16,2 4-2-16,3 2-2 15,2 2 4-15,0 3 0 16,-1-4 0-16,3 7 0 16,-2 4 5-16,0 0-6 15,2 3 1-15,0 5 0 16,0 0-1-16,2 2 3 16,-1-2-6-16,1-1 8 15,2-3-10-15,5-2 11 16,3 2-8-16,4 4 6 15,-1 6-6-15,5 8 2 16,3 5 1-16,-1-3-1 16,5-5 7-16,6-6-14 15,3-7 16-15,3-2-16 0,9-2 11 16,1 0-4-16,5 5 2 16,4 0 0-16,0 10-1 15,0 3 3-15,15 0-10 16,3-4 15-16,7-1-14 15,4-1 13-15,4 0-9 16,5-2 2-16,4 0-1 16,3-2-2-16,3-2 3 15,8 0-1-15,4-8 7 16,11-8-10-16,8-7 9 16,8-9 0-16,4-7 8 15,-2 2 2-15,-3-4-10 16,-5 2-2-16,-6 0 1 0,-3 4-2 15,-5-5-2 1,2-2 7-16,-2-6-5 0,2 0 1 16,5-2 18-16,3-20-14 15,8-2 0-15,4-2-3 16,0 1-4-16,-2 3 3 16,-7 0 0-16,-8-2-6 15,-7 2 7-15,-7-2-5 16,-8 2 2-16,2-2-1 15,4-2 2-15,2-4-2 16,6 0 8-16,5-6-1 16,0-4 5-16,3-2-12 15,-3-2 6-15,-3 4-3 16,-8 3 1-16,-6 5-2 0,-8 6-4 16,-11 4 1-16,-1 6 1 15,-3 2-1-15,-3 0 5 16,6 0-8-16,-1-6 8 15,2-2 9-15,3-6 1 16,4-4-7-16,2-4-6 16,3-3 5-16,0 5-5 15,-1 2 3-15,-1 4-6 16,-8 2 8-16,-1 4-10 16,-3 2 10-16,-9 2-10 15,2 0 7-15,1-2-3 16,-7-2 0-16,1-2 3 15,-3-5-6-15,-7 1 9 0,-5-5-5 16,-1-7 4-16,-3 1-8 16,0-1 8-16,0-2-6 15,0 4 1-15,-3 4 0 16,-7 2 0-16,-3 4 2 16,-3 2-5-16,0-2 10 15,-2 1-12-15,2-3 10 16,-1 1-9-16,-3-2 6 15,0-3-2-15,0 0 0 16,-1 2 2-16,2-4-6 16,-6 4 9-16,-4-4-13 15,-2 1 18-15,2 3-18 0,-2 2 13 16,-3 2-8-16,1 6 3 16,-2-2-1-16,-8 4 0 15,1 4 0-15,-8-2 0 16,2 4 2-16,-2-2-7 15,-1 0 2-15,-2 2 4 16,-1 2-13-16,1-2 9 16,-1 0 1-16,1 4-4 15,-1 0 5-15,-1 0-17 16,1 4 16-16,-1 0-25 16,-3-1 19-16,-2 7-30 15,-1-1 4-15,3 1 16 16,-2 0 1-16,-2 0 7 0,-3 0-17 15,-11 6-37 1,-6 8-48-16,-3 2 3 0</inkml:trace>
  <inkml:trace contextRef="#ctx0" brushRef="#br0" timeOffset="94245.19">24896 7240 616 0,'0'0'0'0,"-57"105"0"16,30-43-24-16,4 1 22 15,5-5-2-15,1 2 4 16,1 4 0-16,-2-2 11 16,2-2-11-16,3-2 3 15,1-5-6-15,0-10 8 16,-1-4-7-16,-1-9 6 0,1-10-2 16,5-8-1-16,4-10 0 15,2-2 8-15,2 0 12 16,0-24-9-16,0-15-9 15,8-8-6-15,6-10 6 16,1-5-5-16,4-6 8 16,-6-4-8-16,3-2 2 15,-3-4-2-15,3 3-1 16,-1 7 6-16,1 6-6 16,4 12 6-16,0 10-6 15,4 7 4-15,5 8-1 16,7-1 0-16,4 1 0 15,5 5 0-15,-1 2-2 0,1 6-3 16,-7 4 10-16,-3 2-10 16,-6 6 4-16,-6 0-1 15,-8 0-10-15,-8 18-17 16,-7 2 12-16,0 4 10 16,0 4 6-16,-18 0 2 15,-9 1 19-15,-6-1-20 16,-3-5 24-16,-1 0-22 15,-2-3 5-15,8-4-7 16,4-6-6-16,12-6-18 16,9-4-67-16,6 0-112 15</inkml:trace>
  <inkml:trace contextRef="#ctx0" brushRef="#br0" timeOffset="94545.99">25529 6846 295 0,'0'0'227'0,"0"0"-221"15,-34 116-2-15,3-56 8 16,-2 0 7-16,-3-2-17 16,3-5 19-16,6-7-14 15,3-2 6-15,5-6-12 16,6-6-2-16,9-6-42 16,4-12-51-16,0-12-94 15</inkml:trace>
  <inkml:trace contextRef="#ctx0" brushRef="#br0" timeOffset="94794.54">25801 6757 669 0,'0'0'38'0,"0"0"-33"15,-36 107-10-15,-7-31 10 16,-1 6-5-16,-3-8 3 16,1-3 4-16,5-5-4 15,5-4-1-15,7-2-2 16,2-2-5-16,6-10-54 16,-2-12-97-16,-1-13-313 15</inkml:trace>
  <inkml:trace contextRef="#ctx0" brushRef="#br0" timeOffset="94988.34">25275 7221 746 0,'0'0'8'16,"0"0"-8"-16,0 0-44 15,0 0 20-15,0 0 18 16,181-3 4-16,-106-6-100 16,-4-1-211-16</inkml:trace>
  <inkml:trace contextRef="#ctx0" brushRef="#br0" timeOffset="95222.15">25874 7225 767 0,'0'0'36'16,"0"0"-36"-16,0 0-31 16,0 0 1-16,0 0 30 15,0 0-4-15,147 2 6 16,-95 0-5-16,3-2-28 0,-6 0-59 15,-5 0-116-15</inkml:trace>
  <inkml:trace contextRef="#ctx0" brushRef="#br0" timeOffset="95514.52">25930 7092 708 0,'0'0'26'15,"0"0"-26"-15,0 0-12 16,0 0 4-16,0 0 3 16,166-38 5-16,-94 26 0 15,-1 4-52-15,-6-4-191 16</inkml:trace>
  <inkml:trace contextRef="#ctx0" brushRef="#br0" timeOffset="95850.28">26942 7020 722 0,'0'0'0'0,"0"0"-20"16,0 0-37-16,112-10 53 15,-44-4 1-15,-1 0-4 16,-5 0-190-16</inkml:trace>
  <inkml:trace contextRef="#ctx0" brushRef="#br0" timeOffset="96591.38">27556 6962 719 0,'0'0'8'0,"0"0"-8"16,140-134-2-16,-73 73-1 15,-2 1 6-15,-4 4-7 16,-11 4 10-16,-5 4-12 15,-9 2 3-15,-11-2-8 16,-10-2-2-16,-11 2 5 16,-4-1 7-16,0 9 2 15,-6 10 10-15,-15 12-9 16,2 10 21-16,-8 8-21 0,-2 0-4 16,-7 24-3-16,-1 16 4 15,-2 16 0-15,4 10 1 16,6 11 0-16,9 1 4 15,15 0-12-15,5-4 13 16,5-7-11-16,26-16-17 16,0-12 13-16,3-15-3 15,-1-18-5-15,0-6 14 16,-3 0 4-16,-4-4 3 16,-4-14 2-16,-4-4 24 15,-7-3-18-15,-1 6 25 16,-8-2-28-16,-2 6 23 0,0 2-18 15,0 5-2-15,0 6 6 16,0 2-10-16,0 0-7 16,2 0-15-16,7 27-12 15,1 10 12-15,6 8 12 16,3 1-6-16,2-6-13 16,2-8 1-16,-3-10-8 15,-3-10 22-15,-3-6 5 16,-5-6 2-16,2 0 25 15,3-22 41-15,-1-12-43 16,-3-10 16-16,0-2-8 16,-8-2-14-16,0-1-9 15,-2 3-6-15,0 6 1 0,-10 8 3 16,-13 10-11-16,5 8 5 16,0 10-14-16,7 4-23 15,6 10-49-15,5 26 4 16,0 2-57-16,9 3-381 15</inkml:trace>
  <inkml:trace contextRef="#ctx0" brushRef="#br0" timeOffset="97007.64">28621 6782 778 0,'0'0'32'15,"0"0"-15"-15,0 0-2 16,0 0-14-16,-120 2 3 16,100 46-8-16,2 14 8 15,3 10-9-15,5 0 5 16,4-1-25-16,-3-5-25 16,0 2 12-16,-9-4 2 15,-4 6-28-15,-12-4 1 16,-3-6-364-16,-3-11 427 15,-1-15 102-15,8-12-69 16,2-10 63-16,2-10-34 16,7-2-57-16,8-7-5 0,8-20-21 15,6-14-10-15,0-9 22 16,0-12-27-16,18-6 36 16,6 0 4-16,5 4 17 15,-3 14 24-15,1 19 54 16,2 13-55-16,5 13-32 15,5 5-4-15,9 0 11 16,3 0 5-16,2 4-23 16,3 7-2-16,-9-4-80 15,-9-6-173-15</inkml:trace>
  <inkml:trace contextRef="#ctx0" brushRef="#br0" timeOffset="98144.81">29308 6501 554 0,'0'0'67'16,"0"0"-67"-16,0 0 10 16,0 0 26-16,-65 140-15 15,47-88 12-15,2 4-21 16,-1 9-11-16,1-5 2 15,-2 0 1-15,2-8-7 16,6-12 6-16,1-6-6 16,7-10-24-16,-1-9-9 15,3-10-52-15,0-5-79 16,11 0-27-16</inkml:trace>
  <inkml:trace contextRef="#ctx0" brushRef="#br0" timeOffset="98429.69">29593 6463 638 0,'0'0'44'16,"0"0"-27"-16,0 0-17 15,0 0 1-15,0 0-4 16,0 0 6-16,0 58 29 15,-7-4 1-15,-11 10-4 16,1 6-19-16,-1 3-5 16,-3-1-5-16,4-6 2 0,1-6-4 15,1-8-21 1,-1-7-7-16,1-12-10 0,1-7-1 16,-1-5-34-1,1-11-62-15,-1-10-319 0</inkml:trace>
  <inkml:trace contextRef="#ctx0" brushRef="#br0" timeOffset="98673.41">28995 6757 566 0,'0'0'49'16,"0"0"11"-16,0 0-60 16,0 0 6-16,0 0-12 15,128-42 9-15,-70 40-8 16,1 2 7-16,-1 0-5 16,-4 0-6-16,-9 0-155 15</inkml:trace>
  <inkml:trace contextRef="#ctx0" brushRef="#br0" timeOffset="99044.76">29798 6535 697 0,'0'0'58'15,"0"0"-50"-15,0 0-7 16,0 0-2-16,0 0 0 0,0 0 1 15,109-8 1-15,-69 6 0 16,-4 0-2-16,-3-2-1 16,-7 4-12-16,-3-4-16 15,-7 2 13-15,-7 2-21 16,-5-2-35-16,-2 0-15 16,-2 0-54-16,0-2-151 15</inkml:trace>
  <inkml:trace contextRef="#ctx0" brushRef="#br0" timeOffset="99360.63">29967 6354 434 0,'0'0'94'0,"0"0"-94"15,0 0 0-15,0 0 13 16,0 0 47-16,0 0 4 16,-25 129-32-16,17-91 0 15,3-2-31-15,-1-4-1 16,1-2 4-16,2-6-8 15,1-4-20-15,2-4-57 0,0-8-74 16,0-4-281-16</inkml:trace>
  <inkml:trace contextRef="#ctx0" brushRef="#br0" timeOffset="101564.44">29005 6553 481 0,'0'0'88'0,"0"0"-63"16,0 0-13-16,0 0 11 15,0 0 20-15,0 0-42 16,-2-12 3-16,-3 8 6 15,-2 0-8-15,0-2 4 16,1-2 1-16,-1 2-2 16,-2-2-3-16,0 0 1 15,-4-4 1-15,1-1 4 16,-3 4-8-16,-1 0 0 16,1 5-2-16,-1 1 4 15,1 3-8-15,1 0 4 0,-1 0 2 16,-1 0-8-16,-1 3 8 15,1 12-2-15,0 1-2 16,-2 0 1-16,1 2 4 16,-1 0-6-16,-1-2 7 15,4 4-5-15,1 0 3 16,6 0-2-16,3 0-2 16,5 0-2-16,0 0-1 15,11-4-5-15,12 1 5 16,6-8-26-16,2-7 11 15,2-2 10-15,-1 0 11 16,-3 0 1-16,-3-6 0 16,-3-6 9-16,-6 1 1 0,-1-4 18 15,-5 3-6 1,-2-4-1-16,0 4-14 0,-4 0 24 16,-3 0-29-16,0 2 4 15,0 4-6-15,-2 0 3 16,0 6 3-16,0 0 3 15,0 0-3-15,0 0-6 16,0 0 0-16,0 0-18 16,0 16 15-16,0 8 1 15,0 4 2-15,0 6 0 16,0-2-1-16,4 3-2 16,3-3-22-16,3-5-1 15,-2-2-49-15,3-7-1 16,1-8-139-16</inkml:trace>
  <inkml:trace contextRef="#ctx0" brushRef="#br0" timeOffset="101812.24">28940 7042 561 0,'0'0'12'15,"0"0"-12"-15,0 0-192 16</inkml:trace>
  <inkml:trace contextRef="#ctx0" brushRef="#br0" timeOffset="104016.25">24718 8249 796 0,'0'0'21'15,"0"0"-12"1,0 0-7-16,0 0-4 0,0 0 1 15,0 0 1-15,-16-4 6 16,36 2-4-16,20-2-4 16,20-4 7-16,16 0-6 15,13-4 6-15,7-4-10 16,2 0-8-16,-2-2-4 16,-4-2 9-16,-11 2 5 15,-9 2 0-15,-11 6 5 16,-13 6-7-16,-19 2 4 15,-13 2-3-15,-12 0 1 16,-4 0 1-16,0 0-3 16,0 0 5-16,-2 0 0 15,-14 0-37-15,-1 0-33 0,-1 0-161 16</inkml:trace>
  <inkml:trace contextRef="#ctx0" brushRef="#br0" timeOffset="113552.58">22888 9132 621 0,'0'0'82'0,"0"0"-82"16,-22 128-9-16,2-72-18 16,6-4 25-16,4-3 0 15,1-3-2-15,5-1 4 16,-2-2 0-16,6-5-1 16,0-2-18-16,0-8-104 15,0-8-107-15</inkml:trace>
  <inkml:trace contextRef="#ctx0" brushRef="#br0" timeOffset="113820.55">23149 9194 749 0,'0'0'38'0,"0"0"-37"16,-35 112-2-16,12-51-1 15,5-2-2-15,7 0 3 0,5-3 2 16,4 0-6-16,2-6 4 16,0-2-7-16,4-6-42 15,7-12-14-15,-5-10-69 16,-1-11-40-16</inkml:trace>
  <inkml:trace contextRef="#ctx0" brushRef="#br0" timeOffset="114052.32">22743 9463 144 0,'0'0'502'0,"0"0"-481"16,0 0-21-16,0 0-43 15,0 0 41-15,0 0 4 16,145-19-4-16,-93 18 2 16,2-2-2-16,-2-1-87 15,-4 0-159-15</inkml:trace>
  <inkml:trace contextRef="#ctx0" brushRef="#br0" timeOffset="114412.21">23256 9577 567 0,'0'0'6'15,"0"0"-11"-15,0 0 10 16,0 0-2-16,0 0 78 16,0 0-45-16,102 14-26 15,-97-6-4-15,-5 6-4 16,0 10 1-16,-5 6 16 0,-19 8-10 15,-9 2-2-15,4-4 4 16,4-6 5-16,9-8-13 16,12-5 1-16,4-6-8 15,4-7-35-15,33-4 10 16,13 0-47-16,11-18-78 16,-1-10-301-16</inkml:trace>
  <inkml:trace contextRef="#ctx0" brushRef="#br0" timeOffset="114793.64">23782 9551 665 0,'0'0'73'16,"0"0"-33"-16,0 0-38 15,0 0-2-15,0 0 3 16,0 0-6-16,-96 106 1 15,102-86-3-15,26-2-11 16,8-4-4-16,5-8-8 16,4-6-12-16,-7 0 29 15,-2 0 3-15,-7-10 4 16,-2-14 4-16,0-8 19 16,-4-8 24-16,2 0-21 15,-8 0 4-15,-4-3-19 0,-7 6 22 16,-8 1 10-16,-2-1 8 15,-9 7-31-15,-20 0-16 16,-12 8-12-16,-5 12 3 16,-12 10 4-16,0 0-12 15,4 12-22-15,14 12-12 16,20 6 12-16,20-2-97 16,0-2-138-16</inkml:trace>
  <inkml:trace contextRef="#ctx0" brushRef="#br0" timeOffset="116179.29">24020 9308 336 0,'0'0'111'0,"0"0"-50"16,0 0-20-16,0 0 38 0,0 0-13 15,0 0-12-15,0-20-2 16,-10 14-14-16,-7 2-19 16,-7 4-7-16,-10 0-2 15,-8 0-8-15,-5 0-4 16,-3 8 4-16,0 4 0 16,8 2 3-16,11-2 4 15,11-4-8-15,11 2 1 16,9 0-4-16,0 2-4 15,17 6 2-15,26-1-10 16,15-2 8-16,13 2-20 16,0-2 12-16,-4 4-23 15,-9 1 8-15,-13 3 16 16,-7 4-6-16,-7-1 18 0,-13 0-7 16,-7-2 4-16,-9-4 1 15,-2 0 3-15,-2 2 5 16,-23 0 9-16,-6 0 10 15,-9 0 4-15,-3-4-4 16,-3-6-8-16,3-3 13 16,10-8-23-16,9-1 11 15,10 0-17-15,12-12-5 16,2-20-32-16,18-10-49 16,18-4 12-16,3-4-50 15,-1 4-94-15</inkml:trace>
  <inkml:trace contextRef="#ctx0" brushRef="#br0" timeOffset="116630.69">24346 9363 514 0,'0'0'130'15,"0"0"-75"-15,0 0-12 16,0 0-4-16,0 0 26 15,0 0-32-15,-22 0-11 16,-1 19-17-16,-2 7-10 16,8 5 7-16,5-3-6 0,12-1 4 15,0 2-5-15,10-5 3 16,16 0-25-16,8-4 13 16,2-6-19-16,3-6 15 15,3-8-4-15,-1 0 22 16,-3-2-3-16,-5-18 3 15,-4-6 3-15,-4-4 16 16,-8-4 10-16,-5-6-22 16,-6-3 8-16,-4-1-10 15,-2-2 11-15,0 2-15 16,-2 6 10-16,-12 6-4 16,-1 6-6-16,-7 7 10 0,-3 10-10 15,-1 5-2 1,-3 4-20-16,4 0 20 0,-1 18-41 15,3 10-5-15,6 6 4 16,3 6-9-16,5 0-80 16,5 2-59-16,2 3-180 15</inkml:trace>
  <inkml:trace contextRef="#ctx0" brushRef="#br0" timeOffset="117082.28">24829 9587 658 0,'0'0'87'16,"0"0"-63"-16,0 0-24 15,0 0 0-15,0 0-1 16,0 0 5-16,-4 120-4 16,4-90 6-16,4-7-12 15,14-5 6-15,2-9-12 16,0-4-4-16,0-5 2 16,-2 0 6-16,0 0 7 15,-5-11-4-15,-4-1 10 0,0-4-7 16,-5 0 5-16,3 2-1 15,-3 0 5-15,-2 6 34 16,-2 4 25-16,0 4-24 16,0 0-31-16,0 12-8 15,0 26-6-15,-17 25 6 16,-3 13 10-16,0 10-11 16,8 6-2-16,6-7 0 15,6-9-8-15,0-10-16 16,2-22-88-16,16-24-129 15,0-20 2-15</inkml:trace>
  <inkml:trace contextRef="#ctx0" brushRef="#br0" timeOffset="117797.82">25851 9408 645 0,'0'0'119'16,"0"0"-55"-16,0 0-40 0,0 0-20 15,0 0-8-15,0 0-2 16,14 0-6-16,40-5 9 15,19-2 3-15,16-1-2 16,14 2-2-16,6 0-15 16,2-2-10-16,1-2 19 15,-8 0-2-15,-8-2 12 16,-11 6-6-16,-13 0 6 16,-12 6 0-16,-16 0 1 15,-11 0-9-15,-6 0 14 0,-12 0-10 16,-7 0 8-1,-4 0-4-15,-4 0 2 0,0 0 0 16,0 0 2-16,0 0 1 16,0 0-2-16,0 0-3 15,0-2-17-15,-6-2-15 16,-4 0-6-16,1 0-69 16,-1 4-22-16,-2-4-139 15</inkml:trace>
  <inkml:trace contextRef="#ctx0" brushRef="#br0" timeOffset="118315.52">26995 9122 534 0,'0'0'109'15,"0"0"-102"-15,0 0-7 16,0 0-26-16,0 0 25 16,0 0 2-16,73 40 12 15,-39-24-7-15,-3 4-5 16,-2 4-2-16,-7 2 3 15,-6 2-3-15,-8-2 6 16,-5 2-6-16,-3-2 3 16,-3 3 32-16,-21-1-6 15,-9-1 0-15,-10 1-1 0,-5 1-15 16,-6-3 3 0,2-5-13-16,15-6-2 0,12-7-11 15,19-6-59-15,6-2-143 16</inkml:trace>
  <inkml:trace contextRef="#ctx0" brushRef="#br0" timeOffset="119116.41">28336 8867 544 0,'0'0'114'0,"0"0"-77"16,0 0-8-16,0 0-5 16,0 0 39-16,0 0-19 15,0 0-6-15,4 0-33 16,15-8-5-16,5-2-10 16,10 2-5-16,-1 4-1 0,0 4-16 15,-6 0 10 1,-5 0 0-16,-6 14 13 0,-10 18-15 15,-6 14 23-15,0 14 1 16,-27 8 1-16,-10 3 11 16,-15-3-4-16,-8-6 0 15,-7-8-5-15,-6-8 23 16,0-8-7-16,-1-12 2 16,7-9-20-16,11-16 4 15,12-1-3-15,13-4-2 16,13-22-3-16,11-6-10 15,7-8 2-15,0-2-19 16,21 4-2-16,5 8 0 16,0 12 21-16,6 12 1 15,-3 6 5-15,4 0 1 0,0 18 4 16,4 6 0-16,3 4 6 16,6 0 10-16,3-4-13 15,3-4 17-15,1-2-19 16,-4-4 3-16,0-4-4 15,-7-4-21-15,-8-6-21 16,-3 0-47-16,-6-6-41 16,-3-15-234-16</inkml:trace>
  <inkml:trace contextRef="#ctx0" brushRef="#br0" timeOffset="119408.15">29086 8769 699 0,'0'0'74'16,"0"0"-74"-16,0 0 0 15,0 0 0-15,-59 170 30 16,27-92-13-16,-1 5 2 16,7-7-19-16,3-8 0 0,5-6-1 15,7-8-8-15,5-6-51 16,6-13-37-16,0-13-94 16</inkml:trace>
  <inkml:trace contextRef="#ctx0" brushRef="#br0" timeOffset="119672.68">29354 8965 677 0,'0'0'53'15,"0"0"-46"-15,0 0-3 16,0 0 32-16,-58 153 3 15,33-95 2-15,2 4-24 16,-2 0-10-16,5-4-7 16,0-6 7-16,4-8-14 15,3-8-10-15,1-7-23 16,6-9-32-16,2-8 19 16,1-12-52-16,-1 0-97 15</inkml:trace>
  <inkml:trace contextRef="#ctx0" brushRef="#br0" timeOffset="119894.66">28976 9212 695 0,'0'0'54'16,"0"0"-42"-16,0 0-12 15,0 0-27-15,0 0 22 16,0 0 5-16,77-18 16 16,-23 8-16-16,10-5 0 15,11 0-13-15,-2 1-81 16,-13-2-202-16</inkml:trace>
  <inkml:trace contextRef="#ctx0" brushRef="#br0" timeOffset="120180.52">29691 8992 723 0,'0'0'98'0,"0"0"-98"16,0 0 0-16,0 0-17 16,0 0 17-16,0 0 8 15,118 0-3-15,-78 0-4 16,1 0-2-16,-6 0-28 0,-4 0-22 16,-4-4-47-16,-12-5-65 15,-6-1-226-15</inkml:trace>
  <inkml:trace contextRef="#ctx0" brushRef="#br0" timeOffset="120417.44">29987 8793 690 0,'0'0'55'0,"0"0"-53"16,0 0-1-16,-95 108 40 16,58-58 13-16,2 2-17 15,4 1-29-15,11-8-8 16,8-8-18-16,12-11-92 16,0-16-118-16</inkml:trace>
  <inkml:trace contextRef="#ctx0" brushRef="#br0" timeOffset="120871.23">30433 9226 812 0,'0'0'38'0,"0"0"-38"15,0 0-49-15,0 0 37 16,126-6 8-16,-61-2 8 16,-1 2-4-16,2 4 0 15,-2-2 0-15,-5 4-1 16,-9 0 0-16,-7 0-5 15,-14 0-35-15,-12 0 20 16,-6 0-20-16,-3-2 0 16,-8-4-56-16,0 0-74 0</inkml:trace>
  <inkml:trace contextRef="#ctx0" brushRef="#br0" timeOffset="121193.67">30814 9078 553 0,'0'0'127'0,"0"0"-127"15,0 0-7-15,0 0 7 16,0 0 23-16,-43 108 56 16,18-56-23-16,0 4-22 15,-2-2-33-15,6-6 2 16,8-5 0-16,6-10-6 16,7-6-35-16,0-9-20 15,2-12-31-15,35-6-77 16,7-6-345-16</inkml:trace>
  <inkml:trace contextRef="#ctx0" brushRef="#br0" timeOffset="122085.58">32246 8988 273 0,'0'0'615'0,"0"0"-602"0,0 0 2 16,0 0-10-16,-114-91 4 15,70 83-3-15,-7 2 31 16,-2 6-14-16,8 0-3 16,5 0-16-16,7 6 1 15,10 10-10-15,5 6 6 16,7 6-7-16,7 6-4 16,4 9 9-16,0 0-23 15,8 4 13-15,15-3-13 16,2-2 10-16,-8-6 9 15,1-4-5-15,-3-4 6 16,-3-6 7-16,-6-6-8 16,-3-4 5-16,-3-6-1 0,0 1 2 15,0-4 8 1,-13-1 20-16,-12 0-16 0,-6-2-2 16,0 0-8-16,6 0 0 15,7 0 4-15,11-4-14 16,7-6 2-16,0-2-15 15,7 0-13-15,24-4-10 16,10 2-13-16,-4 6 6 16,3 0 31-16,1 6-3 15,-1 0 18-15,2 2-6 16,-3 0 8-16,0 0 0 16,-3 0 4-16,-5 0 1 0,-4 0 4 15,-3 2 9 1,-2 2-6-16,-2 2 9 0,1 4-15 15,-4 0 8-15,-1 6-9 16,3 6-4-16,4 0 1 16,6 3 0-16,4-2-1 15,3-3-20-15,2-5 6 16,2-8-2-16,-2-4 15 16,-3-3 0-16,-1 0-1 15,-5-6 4-15,-4-15-1 16,-7-5 23-16,-5-7 12 15,-13-10 19-15,0-1-22 16,-16-2-5-16,-22-2-12 16,-8 2 3-16,-6 2-9 15,1 9 5-15,2 9-14 0,11 15 0 16,4 11-5-16,13 0-1 16,7 15-25-16,7 18-37 15,7 5-19-15,0 0 8 16,21 2-84-16,-2-6-303 15</inkml:trace>
  <inkml:trace contextRef="#ctx0" brushRef="#br0" timeOffset="122570.32">32817 9571 864 0,'0'0'60'15,"0"0"-55"-15,0 0-5 16,0 0 0-16,0 0-2 15,-56 102 7-15,56-76-10 16,0 0 10-16,2 0-11 16,16-6-1-16,4-6-7 0,3-6-7 15,2-8 16 1,0 0 4-16,2 0 2 0,-8-1-2 16,4-13 6-16,0-3-5 15,-7-2 6-15,-3 2 4 16,-9 3-6-16,-1 6 13 15,-5 4-4-15,0 4-3 16,0 0-10-16,0 0-8 16,0 20 8-16,0 14 4 15,-26 14 28-15,-8 9-24 16,-2 3-5-16,7 0-3 16,5 4-21-16,2-6-7 0,6-8-121 15,1-10 80 1,8-23 48-16,5-17-151 0</inkml:trace>
  <inkml:trace contextRef="#ctx0" brushRef="#br0" timeOffset="122965.29">33142 8740 689 0,'0'0'123'16,"0"0"-69"-16,0 0-9 16,0 0-31-16,0 0 11 15,0 0-14-15,-9-7 7 16,9 7-17-16,11 0-1 16,16 0-1-16,8 0-3 15,6 0-10-15,3 0-36 0,-10 0-21 16,-5 0-53-16,0 0-57 15,-2 0-329-15</inkml:trace>
  <inkml:trace contextRef="#ctx0" brushRef="#br0" timeOffset="123404.12">33532 8811 107 0,'0'0'587'16,"0"0"-559"-16,0 0-24 0,0 0-8 16,0 0 8-16,0 0 14 15,73 40 14-15,-66-34 21 16,0 0-29-16,-5 2-12 15,-2 0-12-15,0 4 3 16,0 4 4-16,-31 8 7 16,-4 6 5-16,-15 2-17 15,5 7 8-15,5-3-8 16,9-3-4-16,14 2 0 16,9-3-5-16,8-4-5 0,3-4-1 15,19-6 8 1,5-8-2-16,2-2 3 0,-4-6 7 15,-4-2-5-15,0 0 4 16,-5 0-1-16,-1 0-1 16,-1 0 0-16,-6-4 0 15,-1 0-5-15,-5-2-8 16,-2 0-78-16,0 0-136 16</inkml:trace>
  <inkml:trace contextRef="#ctx0" brushRef="#br0" timeOffset="125023.41">23519 10854 648 0,'0'0'94'0,"0"0"-81"16,0 0-3-16,0 0-8 16,0 0 20-16,0 0 27 15,-56 46-24-15,36-18-15 16,1 5-6-16,-2 3 1 0,5 0-4 15,5-6-2-15,7-2 2 16,4-6-1-16,0-4 0 16,0-6-9-16,25-6-10 15,6-6 7-15,4 0 8 16,5-8 3-16,3-16-3 16,-3-6 1-16,-5-6 2 15,-5-4-8-15,-6-7-25 16,-11 1-5-16,-6-2-12 15,-7 4 23-15,0 2-19 16,-7 8 22-16,-15 4 15 16,-6 10 10-16,-5 16 0 15,2 4-1-15,3 10-46 0,-1 22-143 16</inkml:trace>
  <inkml:trace contextRef="#ctx0" brushRef="#br0" timeOffset="125273.35">23947 11197 650 0,'0'0'39'0,"0"0"3"0,0 0-18 16,-36 122-22-16,18-90-2 16,2-4 0-16,6-7-3 15,5-7-5-15,5-12-59 16,5-2-132-16</inkml:trace>
  <inkml:trace contextRef="#ctx0" brushRef="#br0" timeOffset="125639.78">24234 10872 768 0,'0'0'85'0,"0"0"-85"0,0 0 0 16,0 0-25-16,0 0 8 15,0 0 9-15,15 104 8 16,17-86-3-16,2 0 6 16,-3 0-6-16,-3-1-4 15,-5-1 3-15,-12 2 3 16,-6 0 0-16,-5 4 2 16,0 2 27-16,-8 6 1 0,-15 0-9 15,-6 0-2 1,0-4-11-16,-3-4 9 0,3-5-14 15,0-10 10-15,5-3-12 16,1-4-13-16,8 0-33 16,6-24-57-16,9-10-44 15,0-12-141-15</inkml:trace>
  <inkml:trace contextRef="#ctx0" brushRef="#br0" timeOffset="125814.63">24241 10850 634 0,'0'0'46'15,"0"0"-46"-15,0 0-5 0,0 0 5 16,122-6 11-16,-70 4-9 16,4 0-2-16,-3 2-6 15,-2-6-108-15,-7 0-274 16</inkml:trace>
  <inkml:trace contextRef="#ctx0" brushRef="#br0" timeOffset="126440.21">24727 11163 674 0,'0'0'89'0,"0"0"-72"15,0 0-14-15,0 0 1 16,0 0-6-16,0 0 4 16,98-126 33-16,-67 92-17 15,4-2-11-15,-1-3-7 16,-1 3 1-16,-4 8 2 15,-9 10-2-15,-7 8-1 16,-7 10 0-16,-6 0-1 16,0 6 1-16,0 20 10 15,0 6 6-15,0 3-4 16,-8-3-10-16,-1-2 0 0,1-4-3 16,1-6 7-16,4-4-8 15,1-6 2-15,2-2 0 16,0-6-25-16,0-2 13 15,0 0-5-15,8 0 1 16,13-6 1-16,10-16 7 16,3-4 7-16,2-5-8 15,2-2 2-15,2-6-8 16,3-3-10-16,-4 4 15 16,1 4 8-16,-9 14 2 0,-6 10 0 15,-12 10-3 1,-1 0 5-16,-8 18-2 0,-4 24 12 15,0 12 26-15,0 8-27 16,-2 1-2-16,-10-5-7 16,1-6 15-16,5-4 1 15,-1-8-15-15,3-6 0 16,4-12 3-16,0-8-12 16,0-7-10-16,0-7-23 15,0 0-28-15,2-13-39 16,11-15-458-16</inkml:trace>
  <inkml:trace contextRef="#ctx0" brushRef="#br0" timeOffset="127375.35">28178 10950 688 0,'0'0'59'16,"0"0"-57"-16,0 0-2 15,0 0 3-15,18-106-3 16,-1 76 10-16,2 0-7 15,2-2 17-15,0-2-17 16,-1 0 13-16,-1 0-7 16,-2 6 2-16,-7 7-2 15,-3 12 26-15,-4 4-25 0,-3 5-10 16,0 0 0-16,0 0-22 16,0 23 10-16,0 13 12 15,-18 12 7-15,-1 4-7 16,2 0-1-16,3-4-39 15,6-8-2-15,8-5 3 16,0-7-37-16,0-9-78 16,6-8-275-16</inkml:trace>
  <inkml:trace contextRef="#ctx0" brushRef="#br0" timeOffset="128076.67">28521 11069 144 0,'0'0'481'16,"0"0"-436"-16,0 0-27 15,0 0 5-15,0 0 3 16,38-102 4-16,-29 79 4 16,0 1-16-16,2 0 9 0,3 0-19 15,1 0 2 1,3 2-10-16,-3 0 2 0,3 2-4 16,-5 4 6-16,-3 6-13 15,-4 2 16-15,-4 4-16 16,1 2 7-16,-3 0-5 15,0 0-4-15,0 0 10 16,0 20 1-16,0 10 0 16,0 6 12-16,-7 6-12 15,-3 1 5-15,2-6 1 16,1-1-12-16,3-4 1 16,2-5-1-16,2-5-1 15,0-8 1-15,0-4-3 16,0-4 5-16,0-6-2 0,0 0-8 15,9 0 12-15,9-8 2 16,5-14 0-16,9-4 2 16,1-6-2-16,3-2-4 15,-2-5-11-15,1-1 13 16,3-4-17-16,-3-2 18 16,1 4 0-16,-5 10 1 15,-10 8 1-15,-5 14 8 16,-8 8-9-16,-1 2-6 15,-1 0 6-15,-6 30 4 16,0 18 47-16,0 12-18 16,-15 5 0-16,-3 0-31 15,3-4 3-15,3-7-5 16,5-8 0-16,5-6 0 0,2-10-12 16,0-4-7-16,0-8-19 15,0-8-29-15,0-6-28 16,0-4 62-16,0 0-181 15</inkml:trace>
  <inkml:trace contextRef="#ctx0" brushRef="#br0" timeOffset="129644.53">21298 7900 765 0,'0'0'45'0,"0"0"-28"16,0 0-4-16,0 0-10 15,0 0-3-15,0 0 3 16,-7-96-6-16,11 72 10 16,12 0-12-16,-1 0 10 15,-1 2-7-15,-1 4 2 0,-1 0 0 16,-4 4-1-16,-3 6 4 16,-3 4-5-16,-2 2 4 15,0 2-4-15,0 0 1 16,0 0-1-16,0 0-14 15,0 18 1-15,-7 16 13 16,-9 12 2-16,-1 6-4 16,1 4-6-16,3 5-30 15,4-7-44-15,2-8-107 16</inkml:trace>
  <inkml:trace contextRef="#ctx0" brushRef="#br0" timeOffset="129892.32">21523 8013 710 0,'0'0'47'15,"0"0"-47"-15,0 0-3 16,0 0-14-16,0 0 13 16,-54 104-10-16,52-88-8 0,2-6-34 15,0-6-74 1,4-4-129-16</inkml:trace>
  <inkml:trace contextRef="#ctx0" brushRef="#br0" timeOffset="130311.59">21699 7907 534 0,'0'0'56'16,"0"0"5"-16,0 0-4 15,0 0-11-15,0 0 0 16,0 0-26-16,0-15-20 0,-5 33 2 15,-2 8-5-15,1 9 5 16,2-3-5-16,4-4-1 16,0-4-9-16,4-4-7 15,11-6-4-15,3-6 14 16,3-8-5-16,-2 0 15 16,6-4 0-16,-1-20 1 15,1-6-1-15,2-6 8 16,-5 0-1-16,-2 0 18 15,-9 5-7-15,-9 5-13 16,-2 2 10-16,0 4-15 16,-13 2 13-16,-12 4-8 15,-6 4 6-15,-4 8-11 16,-5 2-7-16,-3 0-1 0,1 10-31 16,6 12 6-16,12 2-21 15,9-2-91-15,7-4-264 16</inkml:trace>
  <inkml:trace contextRef="#ctx0" brushRef="#br0" timeOffset="150201.39">27852 11757 684 0,'0'0'45'15,"0"0"-41"-15,0 0 31 16,0 0-8-16,0 0 12 15,0 0-11-15,0 0-13 0,0 0-3 16,16-17-11-16,22 12 2 16,16-8 4-16,17-2-11 15,11-3 4-15,5-4-8 16,5-1-3-16,-1 5 2 16,-7 2-5-16,-5 4-18 15,-11 4 12-15,-5 0 10 16,-5 4 4-16,2 4 12 15,0 0 39-15,5 0-17 16,4 0-11-16,3 0-1 16,1 8-12-16,2 6 11 0,-5 2-14 15,-8 0 3 1,-13-2 1-16,-16-2-10 0,-10-6 7 16,-13-2-6-16,-4-4 3 15,-6 0-7-15,0 0-9 16,-14-8-55-16,-13-17-174 15</inkml:trace>
  <inkml:trace contextRef="#ctx0" brushRef="#br0" timeOffset="151335.46">21001 8797 810 0,'0'0'0'0,"0"0"0"16,0 0-2-16,0 0-23 15,0 0 15-15,0 0 10 16,61-121 0-16,-32 102 7 16,2 0-2-16,11 1-4 15,9 0 4-15,14-2-9 16,12-6 11-16,15-6-10 15,7-6 9-15,1-6-9 16,0-2 7-16,-7 1-6 16,-6 5 2-16,-2 3-4 15,-12 8 1-15,-13 7-1 0,-14 8 3 16,-21 8-16-16,-13 2 2 16,-8 4-14-16,-4 0-23 15,0 0-34-15,-4 0 49 16,-21 6-12-16,-6 4-144 15</inkml:trace>
  <inkml:trace contextRef="#ctx0" brushRef="#br0" timeOffset="155840.28">5211 11029 217 0,'0'0'85'16,"0"0"-49"-16,0 0-14 16,0 0 22-16,-13 126 27 15,13-94-32-15,0-2-14 16,0-2 3-16,0-4 4 16,4 0 6-16,7 1-27 15,3-4 4-15,1 1-13 16,5-1 0-16,7-3 2 0,2-4-4 15,11-2 3 1,9-8-2-16,6-4 3 0,3 0-1 16,0-18-3-16,-4-11 4 15,-5-3-3-15,-6-4 4 16,-6 0-2-16,-6-2-1 16,-8-4 2-16,-12 0-3 15,-9-4 6-15,-2 2 1 16,-4-2-1-16,-23 1 8 15,-9-1-9-15,-4 2 6 16,-5 0-7-16,-3 4-3 16,-4 2-2-16,-1 6-2 15,0 8-7-15,-1 8-6 0,2 12-1 16,6 4-10-16,1 30 14 16,3 26-49-16,9 16 25 15,6 10 11-15,16 7-8 16,11-7-88-16,0-10-281 15</inkml:trace>
  <inkml:trace contextRef="#ctx0" brushRef="#br0" timeOffset="156591.34">6204 11554 729 0,'0'0'0'0,"0"0"-14"16,0 0-14-16,0 0 27 15,0 0 2-15,0 0-2 16,12-78 1-16,11 56 0 16,2 2 0-16,4 4 2 15,-4 8-5-15,-7 8-3 16,-5 0 4-16,-6 12-15 0,-2 14 17 15,-3 12 3-15,-2 2 13 16,0 6-1-16,-7 0-8 16,-10 4 4-16,-8-1 0 15,0-8 10-15,-4-2-11 16,2-11 4-16,4-10-13 16,0-8 7-16,3-8-8 15,4-2 0-15,-2 0-2 16,3-20-23-16,3-6 16 15,4-4-6-15,3 2 13 16,5 3-6-16,0 11 6 16,0 6-3-16,7 8-2 15,15 0-3-15,7 0 5 0,7 14 4 16,6 7 2 0,3-6-2-16,8 0 5 0,5-11-7 15,4-4 3-15,1 0 0 16,-3-16-50-16,-4-12-47 15,-7-3-71-15</inkml:trace>
  <inkml:trace contextRef="#ctx0" brushRef="#br0" timeOffset="156974.74">6777 11035 198 0,'0'0'574'0,"0"0"-490"16,0 0-72-16,0 0-11 15,0 0-2-15,0 0 1 16,42 0-3-16,8 0 6 16,14-6 6-16,12-8-9 15,6 0 1-15,1-2 0 0,-6 2 1 16,-7 0-4-16,-10 1-11 16,-11 4 8-16,-8 0-22 15,-12 5-18-15,-14 4-12 16,-11-1-30-16,-4 1-67 15,-2 0 19-15,-23 0-214 16</inkml:trace>
  <inkml:trace contextRef="#ctx0" brushRef="#br0" timeOffset="157233.48">7149 10748 609 0,'0'0'54'0,"0"0"-16"15,0 0 14-15,0 0-20 16,0 0-1-16,0 0-26 16,-48 100 2-16,36-31 20 15,6 0-9-15,1 0-14 16,5-7-3-16,0-8-1 15,2-10-17-15,19-10-58 16,3-16-55-16,0-16-215 16</inkml:trace>
  <inkml:trace contextRef="#ctx0" brushRef="#br0" timeOffset="158176.43">8462 10724 441 0,'0'0'256'0,"0"0"-235"16,0 0-17-16,0 0-2 0,0 0-3 15,0 0 3-15,-2-28-4 16,2 10 2-16,19 0-2 16,6 4 2-16,0 8-7 15,-1 3 4-15,-2 3-6 16,0 0 9-16,-3 21-15 16,-6 7 15-16,-5 12-1 15,-2 8 1-15,-6 8 0 16,0 6 1-16,-21 0 5 15,-10 1-5-15,-11-7 2 16,-10-4 2-16,-3-6 2 16,-8-10-7-16,5-12-2 15,4-14 1-15,15-10-3 0,7-4 3 16,12-26-22-16,7-8 10 16,9-2-10-16,4 0 23 15,0 6 0-15,17 8-3 16,8 12 6-16,2 7-2 15,6 7 11-15,5 0 0 16,5 21 8-16,1 9-1 16,3 0-7-16,-1 0-12 15,4-2 9-15,3-10-6 16,5-8-6-16,5-10-3 16,3 0-31-16,-1-20-52 15,-5-10-111-15</inkml:trace>
  <inkml:trace contextRef="#ctx0" brushRef="#br0" timeOffset="158417.32">9351 10467 802 0,'0'0'67'0,"0"0"-62"16,0 0-5-16,0 0-6 15,0 0 1-15,-25 166 10 16,17-99 7-16,8 1-9 16,0-10-6-16,0-4 3 0,6-8-7 15,9-4-45 1,4-9-19-16,-7-9-15 0,5-16-93 16,-9-8-301-16</inkml:trace>
  <inkml:trace contextRef="#ctx0" brushRef="#br0" timeOffset="158635.14">9522 10546 615 0,'0'0'33'0,"0"0"28"16,0 0-29-16,0 0-29 15,0 0-3-15,0 104 35 16,0-30 30-16,0 4-44 0,0-2-8 15,0-5-8-15,18-3-8 16,0-10 3-16,2-6-42 16,-2-6-44-16,-7-12-56 15,-9-18-382-15</inkml:trace>
  <inkml:trace contextRef="#ctx0" brushRef="#br0" timeOffset="158866.65">9281 10896 732 0,'0'0'23'0,"0"0"-14"16,0 0-9-16,0 0-4 15,0 0-20-15,0 0 19 16,58 3 10-16,-4-3-4 15,11-13-1-15,3 1-3 16,0 0-42-16,-3 0-59 16,-13 2-81-16</inkml:trace>
  <inkml:trace contextRef="#ctx0" brushRef="#br0" timeOffset="159244.51">9892 10899 740 0,'0'0'63'16,"0"0"-63"-16,0 0 0 15,0 0-14-15,0 0-3 16,0 0 10-16,47 1 7 15,-16 3-1-15,3 2 8 16,-3 1-10-16,-6 1 7 16,-10-1-8-16,-7 5 3 0,-2 1 1 15,-6 5 2 1,0 1 23-16,-6 6 2 0,-11 0-17 16,-1 2 16-16,1-5-23 15,7-4-6-15,3-4 2 16,7-4-7-16,0-4-46 15,7-6 2-15,22 0 6 16,12-16-21-16,3-14-10 16,5-4-154-16</inkml:trace>
  <inkml:trace contextRef="#ctx0" brushRef="#br0" timeOffset="159628">10407 10736 545 0,'0'0'113'15,"0"0"-37"-15,0 0-18 16,0 0-20-16,0 0-13 16,0 0 1-16,-73 84-17 15,59-42 0-15,5 6-3 16,9-4-10-16,0-4 9 16,9-4-10-16,20-7-5 15,8-9-4-15,9-8-24 16,0-12 11-16,1 0 9 15,-3-8-14-15,-1-22 32 16,-5-11 5-16,-7-7 12 16,-2-4 11-16,-7 0-4 15,-4 0-3-15,-7 2-4 16,-9 4-2-16,-2 3 3 16,0 10-3-16,-22 5-9 0,-11 6-12 15,-8 7 8-15,-7 12-8 16,-4 3 1-16,-2 1 3 15,4 27-13-15,5 7-29 16,9 2-37-16,16-2-51 16,13-11-241-16</inkml:trace>
  <inkml:trace contextRef="#ctx0" brushRef="#br0" timeOffset="160254.28">11477 10758 736 0,'0'0'57'15,"0"0"-25"-15,0 0-32 16,0 0-9-16,0 0 5 16,0 0 4-16,66 36 16 15,-19-34 1-15,8-2-10 16,6 0-4-16,5 0-3 15,-3-4-10-15,-3-10-8 16,-4 0-26-16,-11-2 11 16,-7-2-46-16,-14 0-83 15,-13-2-213-15</inkml:trace>
  <inkml:trace contextRef="#ctx0" brushRef="#br0" timeOffset="160463.89">11855 10465 645 0,'0'0'19'15,"0"0"5"-15,0 0-19 16,0 0-5-16,-71 131 43 16,51-53-12-16,4 8-1 15,5 2 2-15,7-8-23 0,4-11-9 16,8-15-1-16,30-20-103 15,13-26-75-15</inkml:trace>
  <inkml:trace contextRef="#ctx0" brushRef="#br0" timeOffset="161279.82">12717 10535 622 0,'0'0'80'15,"0"0"-76"-15,0 0-4 16,0 0-2-16,0 0 0 16,0 0 4-16,0 0 4 15,0 0-4-15,0 0 1 0,0 0 7 16,0 0-4-16,0 0 4 16,0 0-4-16,5 0 8 15,9 0-12-15,7 0-2 16,6-4 4-16,0 4-6 15,4 0 2-15,-2 0-1 16,0 15 1-16,-2 7 0 16,-8 3 1-16,-2 1-1 15,-9 3 6-15,-8-1-2 16,0-2 4-16,-2 6-2 16,-23 0 11-16,-6 2 1 15,-4 2-11-15,-3 0 12 0,5 2-12 16,1 1 17-16,10-5-19 15,9-5-5-15,11-2-2 16,2-7-1-16,6-4-3 16,23-8-8-16,11-8-8 15,12 0-28-15,4-20 6 16,3-13-59-16,-3-4-327 16</inkml:trace>
  <inkml:trace contextRef="#ctx0" brushRef="#br0" timeOffset="162197.43">12699 10357 428 0,'0'0'77'0,"0"0"-22"16,0 0 29-16,0 0-40 15,0 0 9-15,0 0 10 0,-2-99-12 16,2 98-12-16,0 1-21 15,0 0 17-15,0 0-20 16,0 0 8-16,-9 16-16 16,-9 20 3-16,-6 20-7 15,-5 8 7-15,5 2-7 16,3-6 4-16,10-7-8 16,5-10 4-16,6-8-6 15,0-9 5-15,0-6-4 16,13-8-1-16,14-4-5 15,10-8 0-15,9 0 6 16,2 0 2-16,-1-10-9 16,-3-2 7-16,-4 2-6 0,-5 2-2 15,-4 0-12 1,-5-2 7-16,3 0-13 0,-5 0-18 16,1-4-29-16,0-2-18 15,-10-4-70-15,-3-7-114 16</inkml:trace>
  <inkml:trace contextRef="#ctx0" brushRef="#br0" timeOffset="162428.29">13096 10343 607 0,'0'0'99'0,"0"0"-74"0,0 0-25 15,0 0 1 1,0 0 54-16,-7 146-3 0,-8-70 1 15,-3 7-29-15,2-1-9 16,-3 0-6-16,0-4-4 16,4-7-3-16,1-7-2 15,6-12 0-15,1-12-20 16,3-8 1-16,4-12-45 16,0-14-36-16,0-6-55 15,13-6-179-15</inkml:trace>
  <inkml:trace contextRef="#ctx0" brushRef="#br0" timeOffset="162814.69">13165 10808 722 0,'0'0'45'0,"0"0"-34"15,0 0-11-15,0 0-7 16,0 0 7-16,116 12 5 16,-69-24 3-16,-3-4-5 15,-3-4-6-15,-6-2 3 16,-3-4-4-16,-11 4 1 16,-7-2 2-16,-10 4 2 15,-4 4-1-15,0 3 6 0,-8 6-1 16,-17 3 62-1,-6 4-49-15,-9 0-8 0,-5 19-10 16,1 16 8-16,3 3 6 16,15 4-1-16,12 0-13 15,14 0-1-15,5-4 0 16,30-8-8-16,15-6-14 16,8-13-35-16,4-11-30 15,-2 0-61-15,-6-11-318 16</inkml:trace>
  <inkml:trace contextRef="#ctx0" brushRef="#br0" timeOffset="163028.47">13648 10457 856 0,'0'0'60'0,"0"0"-60"16,0 0-25-16,0 0-3 16,0 0 28-16,0 0-1 15,159-38 1-15,-110 26-7 16,-5-2-163-16,-7-2-476 16</inkml:trace>
  <inkml:trace contextRef="#ctx0" brushRef="#br0" timeOffset="163615.16">14544 10838 818 0,'0'0'48'16,"0"0"-33"-16,0 0-15 16,0 0-44-16,0 0 35 15,152-68 3-15,-84 48 12 16,13 0-10-16,10 4 10 16,9 4-11-16,4 2 5 15,-4 0-1-15,0 0 1 0,2 0 5 16,-1 2 17-16,-3 0-21 15,-7-1 3-15,-11 4 2 16,-8-1-9-16,-10-1 7 16,-14-1-5-16,-7 2 1 15,-14 1-2-15,-14 1-6 16,-9 0-19-16,-4-1 23 16,0 0-5-16,-2-2-9 15,-9 1-34-15,-3 2 19 16,2 0-9-16,-2 4 16 15,1-1-29-15,2 1-13 16,-3 0-15-16,3-3-59 16</inkml:trace>
  <inkml:trace contextRef="#ctx0" brushRef="#br0" timeOffset="164101.32">16146 10528 511 0,'0'0'173'0,"0"0"-131"0,0 0-35 16,-123-15 20-16,75 9 16 16,-6 2-24-16,-2-2 16 15,6 0-24-15,5-2-9 16,9 2-2-16,9 0-33 15,7 2-62-15,7 4-29 16,4 0-173-16</inkml:trace>
  <inkml:trace contextRef="#ctx0" brushRef="#br0" timeOffset="164616.57">14548 11249 646 0,'0'0'84'0,"0"0"-72"15,0 0-5-15,0 0 0 16,137-56 34-16,-68 40-18 16,16-2-9-16,12 4-12 15,10 4-1-15,3 0-2 16,-1 0-29-16,-2 0 12 16,-3-2-22-16,-5 4 1 15,-10-2-10-15,-11 2 3 16,-14 2-7-16,-12 0 23 0,-13 2-34 15,-12 2 64-15,-16 0-1 16,-11 2-80-16,0 0-145 16</inkml:trace>
  <inkml:trace contextRef="#ctx0" brushRef="#br0" timeOffset="165051.5">14698 11293 437 0,'0'0'82'16,"0"0"-40"-16,0 0 5 15,0 0 26-15,0 0-13 16,0 0 1-16,-9 0-10 15,9 0-34-15,0 0-7 0,0 4-2 16,0 13-16-16,11 6 11 16,14 1-4-16,12 1 2 15,13-10 2-15,8-2-3 16,8-5-21-16,3-8-10 16,-4 0-41-16,-7 0-15 15,-9 0-251-15</inkml:trace>
  <inkml:trace contextRef="#ctx0" brushRef="#br0" timeOffset="167169.51">16942 10375 156 0,'0'0'365'15,"0"0"-209"-15,0 0-52 0,0 0-10 16,0 0-45-16,0 0-15 16,2-2 6-16,-2 2-17 15,0 4-11-15,-2 20-12 16,-3 14 2-16,5 4-5 15,0 1 10-15,11-3-15 16,18-4 8-16,7-10-2 16,11-6-12-16,2-12-5 15,6-7 5-15,3-1-30 16,-2 0 3-16,-2-18-71 16,-6-5-22-16,-5-8-164 15</inkml:trace>
  <inkml:trace contextRef="#ctx0" brushRef="#br0" timeOffset="167355.32">17521 10343 629 0,'0'0'107'0,"0"0"-75"16,0 0-4-16,-71 160 38 16,44-77-27-16,7 7-9 15,3 0-19-15,5-2-1 16,10-7-2-16,2-8-16 15,0-4-8-15,20-15-31 16,11-20-400-16,0-22 388 16</inkml:trace>
  <inkml:trace contextRef="#ctx0" brushRef="#br0" timeOffset="167803.67">18130 10359 653 0,'0'0'285'0,"0"0"-233"16,0 0-51-16,0 0-2 0,-99 120 4 15,59-46-2 1,9 5 0-16,14-1 5 0,14-10-6 15,3-8-4-15,22-12 1 16,19-13-32-16,9-12 17 16,4-14-4-16,2-9 19 15,-3 0-13-15,-4-25 6 16,1-9-5-16,-6-6 10 16,-7-6 4-16,-6-4 2 15,-8-2-2-15,-12-3 3 16,-11 0 10-16,0-6-11 15,-4 1 15-15,-23-2-13 16,-7 2 4-16,-5 10-7 0,-1 9 1 16,-5 15 6-1,3 21-6-15,2 5-2 0,6 12-24 16,10 28-8-16,10 12-47 16,12 2-41-16,2-6-338 15</inkml:trace>
  <inkml:trace contextRef="#ctx0" brushRef="#br0" timeOffset="168202.54">18755 10371 699 0,'0'0'72'0,"0"0"16"15,0 0-70-15,0 0-12 16,0 0 0-16,0 0 8 16,-20 132 29-16,9-52-23 0,-2 6-9 15,1 3-6 1,4-9-6-16,6-12 1 0,2-12-20 16,0-11-19-16,0-15-9 15,15-14-45-15,7-12-2 16,3-4-60-16,2-10-235 15</inkml:trace>
  <inkml:trace contextRef="#ctx0" brushRef="#br0" timeOffset="168421.36">19288 10243 780 0,'0'0'73'15,"0"0"-69"-15,-7 126 40 16,-15-50-33-16,-7 7 12 16,0 3-13-16,1 2 6 15,1-6-11-15,2-6-10 16,7-8-3-16,3-3-34 16,-2-7-30-16,2-16-611 15</inkml:trace>
  <inkml:trace contextRef="#ctx0" brushRef="#br0" timeOffset="168646.24">18508 10728 764 0,'0'0'38'0,"0"0"-38"15,0 0-17-15,0 0 11 16,118-44 3-16,-31 29-1 16,7 0 1-16,6-3-1 15,0 0-39-15,-6-4-61 16,-12 0-282-16</inkml:trace>
  <inkml:trace contextRef="#ctx0" brushRef="#br0" timeOffset="168880.63">19749 10321 816 0,'0'0'61'0,"0"0"-40"16,125-50-19-16,-67 33 4 15,0 3-5-15,-7 3 7 16,-4 4-5-16,-7 3-6 16,-9 4-39-16,-11 0-104 15,-16 0-102-15</inkml:trace>
  <inkml:trace contextRef="#ctx0" brushRef="#br0" timeOffset="170306.3">6552 14087 729 0,'0'0'38'15,"0"0"-14"-15,0 0-9 16,0 0 6-16,0 0 20 15,0 0-21-15,0-26 4 16,0 26-15-16,0 0-9 16,0 0 0-16,0 0-9 15,0 28-2-15,0 24 11 16,-11 18 7-16,-7 18-6 16,-6 4 2-16,6-1 0 15,2-9 0-15,12-14 0 0,4-14-5 16,9-10 2-16,28-17-2 15,15-8-5-15,10-11 7 16,9-8-1-16,8 0 0 16,-4 0 0-16,-1-12-17 15,-5-2 13-15,-11 4-14 16,-7-4-13-16,-6 0-48 16,-14-6-7-16,-13 0-146 15</inkml:trace>
  <inkml:trace contextRef="#ctx0" brushRef="#br0" timeOffset="170559.63">6605 14464 695 0,'0'0'45'16,"0"0"-45"-16,0 0-8 16,0 0 5-16,128-67 6 15,-66 43 7-15,5-2-8 16,0 8-2-16,-3 4 0 16,-6 6-40-16,-14 2-37 15,-10 2-95-15,-16-4-164 16</inkml:trace>
  <inkml:trace contextRef="#ctx0" brushRef="#br0" timeOffset="170804.38">6642 14069 744 0,'0'0'34'0,"0"0"-20"16,0 0-14-16,0 0-3 15,93-121 3-15,-44 95 11 0,2 0-8 16,3 8-2-16,4 4-1 16,2-4-29-16,-1 6-60 15,-3-4-95-15</inkml:trace>
  <inkml:trace contextRef="#ctx0" brushRef="#br0" timeOffset="172008.66">8664 7217 232 0,'0'0'287'0,"0"0"-252"16,0 0 14-16,-106 102-17 16,87-72-5-16,9 0-25 15,3-2 9-15,5 4-6 16,2 4-1-16,0 0-1 16,0 3 4-16,17-3-5 15,6-4 1-15,6-4-3 16,4-4 1-16,0-10-5 15,3-6 9-15,-1-8 1 16,2 0 8-16,-4-6 3 16,-2-18-7-16,-1-8 5 15,-5-5-3-15,-4 1-11 16,-5-4 8-16,-5 0-7 0,-5 0 14 16,-4-4-15-16,-2 0 8 15,0 2-9-15,-4 0 0 16,-21 2-2-16,-10 5-8 15,-7 5-22-15,-5 6-10 16,-4 10 8-16,-1 6-21 16,7 8-34-16,8 0-102 15</inkml:trace>
  <inkml:trace contextRef="#ctx0" brushRef="#br0" timeOffset="172538.3">9235 6238 237 0,'0'0'116'0,"0"0"33"16,0 0-57-16,0 0-26 15,0 0-18-15,0 0-24 0,-85 14 5 16,68 18-11-16,-6 11 14 15,1 7-32-15,-1 4 16 16,6 2-10-16,5 0-4 16,3 0-2-16,7-4-7 15,2-8-45-15,0-5-18 16,2-16-44-16,17-10-62 16,0-13-141-16</inkml:trace>
  <inkml:trace contextRef="#ctx0" brushRef="#br0" timeOffset="172754.72">9306 6377 575 0,'0'0'22'15,"0"0"1"-15,0 0-12 16,0 0-11-16,0 0-3 15,0 0 3-15,-60 170 22 16,35-94-8-16,8 6-7 16,3 1-14-16,7-3-61 15,3-12-152-15</inkml:trace>
  <inkml:trace contextRef="#ctx0" brushRef="#br0" timeOffset="173801.33">8163 14321 755 0,'0'0'57'0,"0"0"-57"15,0 0-79-15,0 0 9 16,0 0 69-16,120-16 1 16,-80 12-2-16,5 0 4 15,4-6-1-15,-2 2-1 0,-1 0-3 16,-9 0-19 0,-6 4-111-16,-14-2-22 0,-8-2-164 15</inkml:trace>
  <inkml:trace contextRef="#ctx0" brushRef="#br0" timeOffset="174038.76">8265 14022 710 0,'0'0'43'0,"0"0"-43"16,0 0-7-16,0 0-3 15,143-18 10-15,-91 18-13 16,4 0-36-16,-4-2-98 16,0-10-219-16</inkml:trace>
  <inkml:trace contextRef="#ctx0" brushRef="#br0" timeOffset="174427.39">9663 13814 826 0,'0'0'38'0,"0"0"-30"16,0 0-11-16,0 0 6 16,-45 122-3-16,25-65 14 15,6 1-7-15,10 4-6 16,4-6 7-16,7-6-12 0,22-4 8 15,11-10-8-15,5-10-10 16,8-10 1-16,3-4-10 16,-3-8-3-16,-2-4 5 15,-4 0-15-15,-9 0 13 16,-4 0-27-16,-10-14-21 16,-8-2-61-16,-12-4-170 15</inkml:trace>
  <inkml:trace contextRef="#ctx0" brushRef="#br0" timeOffset="174653.25">9558 14011 606 0,'0'0'47'15,"0"0"-47"-15,0 0-7 16,0 0 7-16,0 0 14 16,124-35-1-16,-76 30 1 15,1-2-13-15,-3 0-2 16,-6-4-77-16,-11 1-143 16</inkml:trace>
  <inkml:trace contextRef="#ctx0" brushRef="#br0" timeOffset="174827.75">9669 13782 280 0,'0'0'380'16,"0"0"-380"-16,0 0-95 15,0 0 50-15,167-113 5 16,-107 84-75-16</inkml:trace>
  <inkml:trace contextRef="#ctx0" brushRef="#br0" timeOffset="175162.43">10345 13517 662 0,'0'0'62'15,"0"0"-53"-15,0 0-6 16,-19 138 23-16,19-93 7 16,0-5-17-16,12-4-13 15,19-6-3-15,7-12 0 16,8-8-35-16,4-10 6 16,1-8 12-16,-7-22-4 15,-4-10 19-15,-9-4-4 16,-8 0 12-16,-7-5 5 0,-12 9-9 15,-4 4 37 1,0 10 20-16,-29 4-28 0,-8 8-31 16,-11 14-23-16,-3 0-17 15,0 22-4-15,4 18-12 16,5 3-88-16,6-3-372 16</inkml:trace>
  <inkml:trace contextRef="#ctx0" brushRef="#br0" timeOffset="176980.56">10305 14494 482 0,'0'0'119'0,"0"0"-53"16,0 0-32-16,0 0-1 15,0 0-3-15,0 0 17 16,0 0-19-16,0 0-7 15,0 0-8-15,0 0-11 16,-2 4-4-16,-2 16 6 16,2 14-7-16,-2 2 7 15,0 4-7-15,4-4 3 16,0-6 0-16,0-6 0 0,2-3-3 16,18-6 0-16,3-3-26 15,3-12 22-15,3 0-25 16,2 0 16-16,-2-14-6 15,-2-8 13-15,-5-6 2 16,-4 2-2-16,-5-4 5 16,-6 0 1-16,-7 2-1 15,0 4 7-15,0 2-8 16,-4 6 9-16,-17 2-8 16,2 4 4-16,-6 6-9 15,0 1-10-15,1 3-13 0,2 0 4 16,2 0-3-16,9 0-24 15,3 5-54-15,6-1-157 16</inkml:trace>
  <inkml:trace contextRef="#ctx0" brushRef="#br0" timeOffset="177374.31">10661 14696 545 0,'0'0'210'16,"0"0"-210"-16,0 0-10 15,0 0-62-15,0 0 68 16,0 0 4-16,87 6-3 15,-67 0 3-15,0-2 0 16,-4 2 0-16,-8 6-7 16,-6-3 5-16,-2 4 2 15,0 1 5-15,-2 4 19 16,-15 5 1-16,-3-5-10 16,3 0-2-16,5 0 4 0,3-6-5 15,7-2-12 1,2 0-1-16,0-4-1 0,4-4-10 15,20-2 5-15,3 0-9 16,6-10-11-16,-2-8-19 16,0-8-69-16,-6-1-64 15</inkml:trace>
  <inkml:trace contextRef="#ctx0" brushRef="#br0" timeOffset="177631.05">11020 14450 565 0,'0'0'127'0,"0"0"-83"0,0 0-22 16,0 0-2 0,-2 114 15-16,-8-52 12 0,-1 2-32 15,5 3 2-15,1-4-16 16,3 0 5-16,2-5-6 15,0-14-10-15,0-8-31 16,9-14-32-16,2-12-9 16,3-8-96-16,-2-2-118 15</inkml:trace>
  <inkml:trace contextRef="#ctx0" brushRef="#br0" timeOffset="178282.31">11242 14674 499 0,'0'0'176'16,"0"0"-144"-16,0 0-5 15,0 0 7-15,0 0 19 16,0 0-20-16,0 0 1 15,0 0-30-15,0 8 1 16,0 8-5-16,0-2 2 16,-2 0 0-16,0-4 2 15,0 2-4-15,0 6 1 16,2-1 1-16,0 7-2 16,0-2 0-16,0 1 0 0,0 4 2 15,2 5-5 1,11-2 7-16,5-4-8 0,5-8 0 15,2-8 1-15,2-10-18 16,2 0 4-16,0 0 0 16,-4-20 8-16,-2-10 8 15,-8 0 0-15,-4-2-3 16,-4 0 7-16,-7 6-6 16,0-5 6-16,0 7 0 15,-10 2-2-15,-9 4 4 16,-8 0-4-16,0 2 0 15,-4 10-1-15,-2 0-1 16,4 6-2-16,0 0-19 16,4 0 17-16,10 12-44 15,1 0 0-15,12-4-34 0,2-2-88 16,0-2-218-16</inkml:trace>
  <inkml:trace contextRef="#ctx0" brushRef="#br0" timeOffset="178530.71">11498 14692 534 0,'0'0'131'15,"0"0"-100"-15,0 0-30 16,0 0 27-16,0 0 24 15,0 0 16-15,0 133-49 0,0-97-12 16,0 0-6-16,0-2-2 16,0-8-28-16,8-6-33 15,0-6 6-15,1-8-25 16,3-6-54-16,-2 0-105 16</inkml:trace>
  <inkml:trace contextRef="#ctx0" brushRef="#br0" timeOffset="178748.76">11641 14752 271 0,'0'0'363'16,"0"0"-298"-16,0 0-64 0,0 0 3 16,0 0 14-16,0 105 20 15,0-53-19-15,0 2-3 16,0-4-15-16,4-2-2 15,13-8-16-15,-5-8-34 16,1-6-26-16,-5-13-67 16,-6-3-200-16</inkml:trace>
  <inkml:trace contextRef="#ctx0" brushRef="#br0" timeOffset="178942.52">11440 14967 710 0,'0'0'34'0,"0"0"-34"16,0 0-26-16,0 0 22 16,0 0 4-16,0 0-7 15,99-108-15-15,-70 88-101 16,-3 6-192-16</inkml:trace>
  <inkml:trace contextRef="#ctx0" brushRef="#br0" timeOffset="179167.29">11751 14620 688 0,'0'0'99'16,"0"0"-86"-16,0 0-13 16,0 0-3-16,0 0-1 15,0 0 2-15,95-28 2 16,-68 18-57-16,-5-2-77 16,-4-4-306-16</inkml:trace>
  <inkml:trace contextRef="#ctx0" brushRef="#br0" timeOffset="179642.43">12620 13870 733 0,'0'0'69'15,"0"0"-40"-15,0 0 10 16,0 0-32-16,126-86-7 0,-70 70 7 15,-1 2 1-15,3 2-4 16,0 2-7-16,0 4 3 16,-2 0-22-16,0 0-44 15,-7 0-38-15,-13-4-118 16</inkml:trace>
  <inkml:trace contextRef="#ctx0" brushRef="#br0" timeOffset="182369.8">12933 4399 119 0,'0'0'388'16,"0"0"-337"-16,0 0 44 15,0 0-40-15,0 0-22 16,0 0 3-16,0-78 12 15,0 68-26-15,0 4-6 16,0 2-7-16,0 2-3 16,0 0-12-16,0-2 12 15,0 2-11-15,0 0 9 0,7-2-8 16,2 0 0-16,-2 4 3 16,0 0 1-16,-3 0-17 15,-2 0-4-15,0 0-18 16,-2 6 19-16,0 8 7 15,0 4 12-15,-2 4 1 16,-21 4 0-16,0 2 8 16,-12 0-4-16,4 1-8 15,0-4 11-15,-2 4-16 16,7-3 7-16,1 3-2 16,7 4-1-16,7 1 2 15,11 0-14-15,0 2-5 0,0-2-2 16,19-6-21-16,8-4 36 15,5-10-16-15,-1-7 24 16,-4-7-6-16,-1 0 5 16,-3 0 1-16,-6-5 1 15,-3-7 13-15,-5-4-12 16,-5-2 10-16,-4-2-10 16,0-2 4-16,0-4 2 15,0 2-10-15,0 0 3 16,-11-4-10-16,-3 2 5 15,-1 2-10-15,1-2-13 16,-1 2-26-16,4-2-78 16,0 1-93-16</inkml:trace>
  <inkml:trace contextRef="#ctx0" brushRef="#br0" timeOffset="182710.52">13176 4791 482 0,'0'0'0'0,"0"0"-2"16,0 0 0-16,0 0-3 16,0 0 10-16,0 0-5 15,-22 90 3-15,15-80-4 16,3-2 1-16,2-7-66 15,-2-1-173-15</inkml:trace>
  <inkml:trace contextRef="#ctx0" brushRef="#br0" timeOffset="183287.31">13341 4231 628 0,'0'0'4'0,"0"0"41"16,0 0-44-16,0 0-2 15,118-52 6-15,-84 52-14 16,-8 0 7-16,-1 0-2 16,-5 3-4-16,-2 12 7 15,-10 5-4-15,0 2 9 16,-8 0-10-16,0 0 12 16,-8-2-3-16,-13 0 3 15,-8-2 14-15,-5 0-9 16,-2-4 8-16,5-4-9 15,5-4-5-15,10-2 3 16,7-2-7-16,9-2 7 0,0 0-3 16,0 0-10-16,0 0-20 15,9 0-34-15,13 0 29 16,0 0 9-16,-2 0-3 16,-4 14-13-16,-9 4 13 15,-3 7-1-15,-4-2 24 16,0 4-1-16,0 1 2 15,-2-4 0-15,-16 2 25 16,-6 0-2-16,-7-2 29 16,-3-2-11-16,-2-2-29 15,-2-4-12-15,7-4 0 16,4-6-15-16,14-6-125 16,9 0-284-16</inkml:trace>
  <inkml:trace contextRef="#ctx0" brushRef="#br0" timeOffset="183525.73">13820 4205 702 0,'0'0'0'0,"0"0"-2"15,0 0 2-15,-26 132 3 16,5-70 11-16,4 0-14 0,7-3 5 16,6-5 0-16,2-6-10 15,2-8-50-15,-2-10-101 16,-9-14-280-16</inkml:trace>
  <inkml:trace contextRef="#ctx0" brushRef="#br0" timeOffset="184122.34">12728 4560 203 0,'0'0'106'0,"0"0"-63"0,0 0 9 16,0 0-27-16,0 0 11 15,0 0-28-15,2 0-1 16,0 0 11-16,2 0-15 16,-2-4 16-16,4-4-8 15,-1-1 16-15,-1 0-23 16,2-4 17-16,-1 3 5 16,-2-1-7-16,1-5-2 0,0-1-7 15,1-1-10 1,1 0 3-16,-4-2-8 0,-2 4 8 15,0-2-6-15,0-2-29 16,0 2 1-16,3 0-38 16,1 0-52-16,3 0-149 15</inkml:trace>
  <inkml:trace contextRef="#ctx0" brushRef="#br0" timeOffset="184793.5">14685 4710 597 0,'0'0'21'16,"0"0"-21"-16,0 0 0 15,44-122 7-15,-19 86-10 16,2 0 6-16,2 0 9 15,4-1-11-15,0 1 4 16,5 2-5-16,-3 2 0 16,0 8-1-16,-7 4 4 15,-10 8-10-15,-5 4-11 16,-8 4-27-16,-5 4-54 16,0 0-123-16,0 0-12 15</inkml:trace>
  <inkml:trace contextRef="#ctx0" brushRef="#br0" timeOffset="186006.6">15547 3948 447 0,'0'0'56'16,"0"0"11"-16,0 0 21 0,0 0-61 15,0 0 9 1,0 0-18-16,0-78 12 0,4 66 1 16,1 0-17-16,3 4-14 15,0 2 4-15,-2 2-8 16,1 4 0-16,-1 0 4 16,1 0-31-16,2 0 15 15,0 0-2-15,0 10 14 16,0 8-13-16,-7 6 0 15,-2 6 7-15,0 4 10 16,0 0-8-16,-20 2 16 16,-5-2-11-16,-4 0 9 0,-4-3-5 15,-5-3 1-15,3-2-1 16,-5 0-1 0,-1 0 0-16,1-4-3 0,5-4-1 15,6-6-3-15,8-8 7 16,13-4-4-16,1 0-5 15,5 0 5-15,2-4-28 16,0-12 14-16,0-2-5 16,15 2-1-16,6 2 23 15,-4 2-9-15,-1 4 4 16,-3 3 6-16,-3 5-4 0,-4 0 3 16,5 0 0-1,3 0 0-15,7 7 1 0,6 7 6 16,7-2-4-16,1 2-1 15,6-4-1-15,-1-4-5 16,-5-2-27-16,1-4-33 16,-5 0-69-16,-4 0-63 15</inkml:trace>
  <inkml:trace contextRef="#ctx0" brushRef="#br0" timeOffset="186524.87">16084 3822 561 0,'0'0'60'15,"0"0"-3"-15,0 0-31 16,0 0-9-16,0 0-7 16,0 0 12-16,-36-69-18 15,23 64 4-15,-5 0 0 16,-2 5-16-16,-4 0 10 16,-5 0-5-16,0 0-3 0,4 10 6 15,3 4-1 1,6 1-4-16,7 1 3 0,7 0-22 15,2 0 12-15,0-2-25 16,27 0 20-16,10-4-12 16,4-4-10-16,1-6-4 15,-7 0 13-15,-6 0 11 16,-8 0 13-16,-10 2-1 16,-5 6 2-16,-6 6-7 15,0 6-26-15,0 6 38 16,-4 6 40-16,-11 2-4 15,1 0-8-15,1 0-2 16,4-3 0-16,5-5-22 0,1-6-2 16,3-7-2-1,0-2-4-15,0-8-67 0,0-3-35 16,7 0-41-16</inkml:trace>
  <inkml:trace contextRef="#ctx0" brushRef="#br0" timeOffset="187091.42">16306 3716 514 0,'0'0'17'16,"0"0"38"-16,0 0-2 15,0 0-32-15,126-71 11 16,-111 71-23-16,-6 0-4 16,-5 0-5-16,1 17 0 15,-3 2-2-15,-2 3 5 16,0 0-3-16,0 5 4 16,-4-1-3-16,-12-2 6 15,-2 2 10-15,-4 0-6 16,-5 0 6-16,-2 2-10 15,-2 4-1-15,0 0-3 16,6 4 4-16,1-2-14 16,6 1 15-16,7-3-17 15,4-4 3-15,5-2-11 16,2-4-15-16,0-4 5 0,4-4 16 16,10-4-15-16,-3-4 22 15,-2-4-9-15,2-2 8 16,2 0 10-16,1-6 17 15,-1-12-12-15,-2-4 11 16,1-3-6-16,-4 0-11 16,-1-1 2-16,-5-3-5 15,-2 1 7-15,0-2-2 16,0 2-1-16,-13 4-4 16,-7 2-2-16,-7 4 1 0,-2 6-1 15,3 8-24 1,1 4-34-16,5 0-86 0,7 0-224 15</inkml:trace>
  <inkml:trace contextRef="#ctx0" brushRef="#br0" timeOffset="188370.74">13756 7062 690 0,'0'0'22'0,"0"0"-7"16,0 0-1-16,0 0-11 15,0 0-1-15,0 0-1 16,0-32-2-16,0 32-3 16,0 0 3-16,0 16-7 15,0 6 1-15,0 5 7 16,0-2-1-16,0 4-3 15,0 0-3-15,-8 0-5 16,6-3-27-16,2-2-64 16,0-8-73-16,0-10-207 0</inkml:trace>
  <inkml:trace contextRef="#ctx0" brushRef="#br0" timeOffset="188643.47">13945 6972 496 0,'0'0'29'16,"0"0"-28"-16,0 0-2 0,0 0 2 15,0 0-1-15,-16 128 2 16,12-92 14-16,-1-1-15 16,5-2-2-16,0-8-52 15,0-5-285-15</inkml:trace>
  <inkml:trace contextRef="#ctx0" brushRef="#br0" timeOffset="190963.98">9368 2980 204 0,'0'0'58'0,"0"0"10"16,0 0-6-16,0 0-13 15,0 0 15-15,0 0-50 16,-89 14-13-16,85-12-1 15,-1-2 0-15,5 0 8 16,0 0 103-16,0 0-57 16,0 2-50-16,-2-2 16 0,-2 0-10 15,-2 0 12 1,-2 0-16-16,2 0 34 0,-1 0-31 16,1 0-3-16,1 0 17 15,2 0-17-15,1 0-6 16,2 0-8-16,0 0-4 15,0 5-22-15,23 6 27 16,14 5-6-16,17-2-4 16,6-1 16-16,9 2 2 15,5-5 1-15,-7 0 4 16,-3-6-12-16,-10-2 8 16,-12 0-4-16,-15-2 0 15,-9 0 1-15,-11 0 1 16,-7 0 0-16,0 0 14 0,-16 0 11 15,-22 0-20-15,-16 0 2 16,-13 0-14-16,-4 0 14 16,-3 0-9-16,8 2 2 15,5 0 0-15,15 0-2 16,13 0 8-16,8-2-15 16,13 0 18-16,8 0-18 15,4 0-6-15,0 0-42 16,16 0-104-16,15 0 92 15,9 8-73-15,5 4-73 16</inkml:trace>
  <inkml:trace contextRef="#ctx0" brushRef="#br0" timeOffset="192214.29">13619 7738 629 0,'0'0'50'0,"0"0"-47"15,0 0-3-15,0 0 4 16,0 0-3-16,0 0 1 15,0 0 9-15,29-52-8 16,-2 34 2-16,5 2-5 16,-3 6-1-16,-5 4-2 15,-4 6-5-15,-6 0 2 16,-4 0-21-16,-3 10 9 16,-4 10-10-16,-3 6 22 15,0 6 6-15,-3 6 2 0,-14 4 14 16,-10 6-13-1,-4-1 13-15,-7 1-11 0,0-6 5 16,-3-8-8-16,6-6 2 16,-1-6-3-16,3-10 4 15,2-10-5-15,0-2-32 16,2 0 28-16,0-6-26 16,2-12 7-16,6-2-8 15,6-4 28-15,9 2-14 16,4 2 14-16,2 6 6 15,0 4-6-15,6 6 3 16,19 4-1-16,6 0-2 16,7 0 6-16,4 5 5 0,5 8-8 15,7 1 9 1,3-2-8-16,5-2 1 0,0-6-2 16,-1-3-16-16,-3-1-1 15,-9 0-60-15,-5-3-19 16,-3-16 13-16,-8-4-122 15</inkml:trace>
  <inkml:trace contextRef="#ctx0" brushRef="#br0" timeOffset="192690.48">14554 7028 702 0,'0'0'19'0,"0"0"-19"15,0 0-7-15,21 103 3 16,-3-57 8-16,7-2-7 16,2-4 3-16,-1-4-5 15,7-4-38-15,-4-12-102 0,-2-10-154 16</inkml:trace>
  <inkml:trace contextRef="#ctx0" brushRef="#br0" timeOffset="193273.61">15130 7678 730 0,'0'0'9'0,"0"0"13"15,0 0-21-15,0 0 8 16,-135-85-8-16,108 71 30 16,4 3-12-16,4 3-16 15,5 4-3-15,5 4 2 16,5 0-9-16,4 0-1 16,0 0-1-16,0 0-34 0,0 0 4 15,0 0-10 1,0 0 33-16,4 5-26 0,0 6-14 15,-1 0 24-15,-1 3-2 16,-2-3 18-16,0 1 3 16,0-2 12-16,0 2 2 15,0 0 1-15,0 2-1 16,0-2 12-16,-2 4 7 16,2-2-12-16,0 0-1 15,0 0-5-15,0-2 1 16,0 0-1-16,0-4-1 15,2 2-1-15,2-4 0 16,4 0-1-16,-4 0-4 16,-2 0-8-16,0-4-9 0,0-2 2 15,5 0-66-15,-3 0 28 16,0 0-5-16</inkml:trace>
  <inkml:trace contextRef="#ctx0" brushRef="#br0" timeOffset="193783.34">15061 7632 525 0,'0'0'71'0,"0"0"-8"15,0 0-33-15,0 0-3 16,0 0-14-16,0 0 21 16,-77-49-30-16,58 45 27 15,-3 4-28-15,-5 0-2 16,-6 0-2-16,-5 11-3 16,3 9 1-16,3 0 4 15,10-2-7-15,9-2 9 16,9 0-6-16,4-4-13 15,2 0-17-15,25-6 14 16,10-2-15-16,7-4 22 0,2 0-20 16,-2 0-12-16,-7 0-13 15,-3-2 46 1,-10-4 6-16,-10 2 1 0,-5 4 8 16,-9 0-4-16,0 0 9 15,0 4 16-15,0 22 17 16,-4 8 7-16,-13 4-14 15,-2 3-28-15,-1 0 6 16,1 0-11-16,2-7 4 16,3-5-3-16,10-4-3 15,4-14-11-15,0-8-125 16,14-3-106-16</inkml:trace>
  <inkml:trace contextRef="#ctx0" brushRef="#br0" timeOffset="194144.62">15371 7662 692 0,'0'0'65'16,"0"0"-43"-16,0 0-22 15,0 0 6-15,0 0 0 16,-100 146 14-16,77-100-4 15,10 0-16-15,9-1 0 16,4-7-5-16,0-6-57 16,13-10 12-16,5-8-22 15,-1-8 6-15,0-6 25 0,-7 0 36 16,-1 0 10-16,-7-6 10 16,0-2 28-16,-2 2 25 15,0 2-24-15,0 0-15 16,-13 1-18-16,-7 3-6 15,-2 0-9-15,-5 5 9 16,3 13-7-16,1 0 2 16,8-2 0-16,13 0-3 15,2-6-52-15,2-6-74 16,27-4-154-16</inkml:trace>
  <inkml:trace contextRef="#ctx0" brushRef="#br0" timeOffset="194505.53">15522 7867 292 0,'0'0'499'0,"0"0"-465"16,0 0-29-16,0 0-5 15,0 0-2-15,0 0-10 16,-13 11 8-16,24 14 5 15,4 0-2-15,4 4 2 16,-1-5-1-16,-7 2 0 0,-5-4 3 16,-4 0-9-16,-2-2 13 15,0-4-4 1,0 0 3-16,0-4 13 0,-8-4-7 16,-1-2 8-16,-3 0-11 15,-1 0-7-15,-5 0 0 16,-1-4-2-16,-4-2-11 15,3 0-25-15,2-2-20 16,5-18-13-16,4-8-27 16,7-8-18-16,2-6-34 15,0-2-82-15</inkml:trace>
  <inkml:trace contextRef="#ctx0" brushRef="#br0" timeOffset="194933.34">15522 7867 286 0,'-2'-89'64'16,"23"79"34"-16,2 2-19 0,9 0-14 15,4 2 9-15,4 0-24 16,4 0-16-16,-1 4-7 16,-3 2-16-16,-9 0-10 15,-6 6-2-15,-8 10-2 16,-5 2-19-16,-8 4 17 16,-4 2 4-16,0 7 0 15,0 1 2-15,-9 1 13 16,-2 6-14-16,-2 1 14 15,1-2-12-15,10-4-1 16,2-2-1-16,0-10-13 16,27-8-21-16,8-8-28 0,12-6-10 15,0 0-9-15,0-16 42 16,-7-4-6-16,-11 0 20 16,-7-2 12-16,-7 2 9 15,-7 0 4-15,-8 0 37 16,0 2 40-16,-2 0-19 15,-19 0 35-15,-6-1-63 16,-2 1 5-16,-6 4-27 16,2 3 21-16,-1 3-12 15,7 3-3-15,7 5-11 16,9 0-3-16,11 0-38 16,0 0-74-16,15 5-17 15,22-1-111-15</inkml:trace>
  <inkml:trace contextRef="#ctx0" brushRef="#br0" timeOffset="195267.67">16393 7975 98 0,'0'0'609'0,"0"0"-585"15,0 0-5-15,0 0-15 16,0 0 7-16,0 0 10 15,-77 102 30-15,56-70-34 16,11 0-14-16,10 0-3 0,0-4-3 16,6-6 2-1,23-7-39-15,7-8 5 16,1-7 11-16,-1 0 24 0,-2 0-9 16,-8-14 9-16,-1-6 0 15,-5-4 0-15,-3-2 31 16,-5-2-15-16,-10-2-4 15,-2 0 28-15,0 2-19 16,-22 6-21-16,-16 6-11 16,-13 10-52-16,-8 6-5 15,-5 0-82-15,-5 0-272 16</inkml:trace>
  <inkml:trace contextRef="#ctx0" brushRef="#br0" timeOffset="196933.81">14602 13409 708 0,'0'0'182'0,"0"0"-145"0,0 0-36 15,-31 108-1-15,22-56 3 16,5-2-6-16,4-1 6 16,0-8-6-16,0 2 6 15,2-3-6-15,7-2-9 16,-5-4-14-16,-2-12-19 16,-2-8-23-16,0-10-13 15,2-4-91-15,-2-10-69 16</inkml:trace>
  <inkml:trace contextRef="#ctx0" brushRef="#br0" timeOffset="197336.58">14606 13207 678 0,'0'0'58'16,"0"0"-17"-16,0 0-40 15,0 0-2-15,0 0 3 16,129-99-6-16,-79 91 6 16,1 4-4-16,0 4-6 15,1 0 4-15,-7 4-9 16,-5 14 7-16,-14 0-1 16,-8 6-12-16,-12 2 15 15,-6-1 4-15,0 0 13 0,-26 4 6 16,-10-1 6-16,-8 0-17 15,-4-2 15-15,0-4-1 16,6-2-18-16,3-2 4 16,10 0-2-16,10 2 3 15,9 4-9-15,10 6 0 16,0 6-5-16,31-2 4 16,19-3-6-16,10-9-5 15,9-7 7-15,5-1-36 16,-7-7-15-16,-5-7-76 15,-11 0-135-15</inkml:trace>
  <inkml:trace contextRef="#ctx0" brushRef="#br0" timeOffset="197596.33">15723 13214 629 0,'0'0'79'16,"0"0"-60"-16,0 0-9 15,0 0 37-15,20 145 41 16,-14-71-82-16,0 6 0 16,-4-6 10-16,2-6-15 0,3-9-2 15,-1-7 1 1,0-2-7-16,0-10-53 0,-4-12-366 15,-2-16 425-15,0-12-17 16</inkml:trace>
  <inkml:trace contextRef="#ctx0" brushRef="#br0" timeOffset="197844.99">15507 13221 732 0,'0'0'79'0,"0"0"-68"15,0 0-8-15,0 0-6 16,0 0 6-16,149-75 12 16,-75 61 7-16,6 4-15 15,2 0-7-15,-1 2-5 16,-6 2-50-16,-10 0-21 15,-14 4-20-15,-17 0-178 16</inkml:trace>
  <inkml:trace contextRef="#ctx0" brushRef="#br0" timeOffset="198487.64">14340 14275 753 0,'0'0'71'0,"0"0"-62"0,0 0-6 15,113-46 30 1,-57 36-23-16,6 4 5 0,7 0-9 15,16 2-4-15,20 0-2 16,24-2 1-16,20 0 1 16,18-4 4-16,9-6-4 15,2-4 1-15,-2-2 1 16,-8-4-7-16,-17 6 3 16,-17 2-8-16,-20 7-2 15,-28 6 3-15,-24 5 6 16,-25 0-16-16,-24 0-4 15,-13 12-68-15,-19 6 47 16,-29 6-65-16,-21 2-163 16</inkml:trace>
  <inkml:trace contextRef="#ctx0" brushRef="#br0" timeOffset="199205.31">14768 15035 755 0,'0'0'127'0,"0"0"-107"15,0 0-19-15,0 0 7 16,0-108-10-16,2 80 4 0,15 2 8 16,6 4-10-1,1 0-1-15,5 4 0 16,-5 8-6-16,-4 10 5 0,-3 0-10 16,-5 6 7-16,-1 21-6 15,-1 20 11-15,-6 17 1 16,-2 2 7-16,3 6 0 15,-3-8-5-15,0-3-2 16,2-11 6-16,-2-6-6 16,4-8 4-16,-2-10-10 15,0-8-55-15,-1-18 60 16,3 0 5-16,8-26-5 16,1-10-20-16,8-8-8 0,-2-2 0 15,-3-2-12 1,3-1 26-16,-2 3-4 0,-3 10 9 15,-1 12 6-15,-3 12 1 16,-3 12 1-16,-1 0 1 16,2 12 40-16,-4 26 16 15,1 2-19-15,2 9-17 16,-7-3-7-16,5-2-11 16,-5-12 0-16,5-4-2 15,4-12-38-15,0-10-43 16,4-6-14-16,2 0-134 15</inkml:trace>
  <inkml:trace contextRef="#ctx0" brushRef="#br0" timeOffset="199772.86">15668 14905 615 0,'0'0'82'15,"0"0"-37"-15,0 0 10 16,24 120 3-16,-22-62-32 16,1-5-2-16,1-2-22 15,2 2 8-15,1-7-9 16,2-4 1-16,2-2-2 16,-2-2 0-16,-3-4-3 15,0-10-42-15,-2-6 45 0,-2-6 1 16,0-8-1-16,0-4 0 15,-2 0-9-15,0 0 0 16,0-8 9-16,3-16-2 16,1-10-4-16,0-10 4 15,-2-6-17-15,0-12 9 16,-2-6 6-16,0-7 4 16,0-7 7-16,0 0 14 15,0 8 3-15,0 13-2 16,0 21-1-16,0 16-12 15,12 6-3-15,3 0-4 16,6 0-2-16,3 2 1 16,8-2-1-16,3 0 1 15,5 0 2-15,3 4 8 16,3 6-10-16,-4 6-1 0,3 2 7 16,-3 0-15-16,-6 10 13 15,-2 0-11-15,-10 2 5 16,-4-2-4-16,-7 0-1 15,-3-4 1-15,-6 4-2 16,0-4-8-16,-2 0 8 16,-2 4-24-16,0-4-22 15,0 6-16-15,-10 1-43 16,-13 1-262-16</inkml:trace>
  <inkml:trace contextRef="#ctx0" brushRef="#br0" timeOffset="200048.68">15870 15105 702 0,'0'0'129'16,"0"0"-91"-16,0 0-37 15,0 0 6-15,0 0 25 16,0 0 16-16,143-28 2 15,-85-2-35-15,0-4 3 16,-5 0-18-16,-2 6 0 0,-9 4-2 16,-3 2-2-1,-10 5-6-15,-12 6-18 0,-3 3-11 16,-8 0-13-16,-6-2-23 16,0-4-78-16,0-7-508 15</inkml:trace>
  <inkml:trace contextRef="#ctx0" brushRef="#br0" timeOffset="201340.51">17118 13517 392 0,'0'0'157'16,"0"0"-55"-16,0 0-78 0,0 0-13 15,0 0 22 1,0 0 11-16,48 4 9 0,-11-32-22 16,3-6-13-16,2-6-11 15,-5-2 1-15,0-6-6 16,-4-5 0-16,-4-1 2 16,-7-2 8-16,-2 0-3 15,0-4 1-15,-7 0-2 16,-6 4-2-16,-5 5 3 15,-2 7-8-15,0 10 3 0,-9 4-1 16,-6 12-6 0,-5 10 10-16,-5 8-4 0,-2 0-3 15,-4 20-6-15,0 18 4 16,2 19 2-16,2 15-3 16,6 12 11-16,7 10-12 15,5 8 8-15,9 5-7 16,0-5 3-16,0-6 0 15,20-20-12-15,2-18-2 16,3-13 8-16,-1-15-15 16,3-12 20-16,-2-10-6 15,-6-6 5-15,2-2 3 16,-3-2-1-16,1-18 0 16,4-11 3-16,2-1-1 15,-2-9 0-15,6-5 0 0,-2-3 1 16,0-1 12-16,0 6-12 15,-4 8-1-15,-6 8 2 16,-3 12-4-16,-3 8 0 16,-5 5 0-16,1 3-1 15,0 0-3-15,2 5 3 16,-3 23 1-16,4 8 19 16,-2 10-12-16,-1 4 6 15,-5-3-13-15,2-2 5 16,-2-3-4-16,-2-6 3 15,2-7-6-15,4-7 3 16,-4-10-2-16,2-6 1 0,3-6-3 16,4 0 2-1,2 0-3-15,10-24 4 16,3-8 0-16,7-6 0 0,2-6-17 16,-4-3 3-16,4-1-3 15,-4 2 9-15,1 10-3 16,-3 6 9-16,-10 12 2 15,1 14 0-15,-4 4 1 16,-3 14 0-16,6 26 17 16,-6 12 9-16,-3 6-5 15,4 0-22-15,-5-5 9 16,2-9-7-16,-2-10 2 16,2-10-4-16,0-12-3 15,3-6-18-15,-1-6-29 16,5 0-2-16,2-6-83 0,2-18-156 15</inkml:trace>
  <inkml:trace contextRef="#ctx0" brushRef="#br0" timeOffset="203009.75">19729 13196 397 0,'0'0'147'15,"0"0"-88"-15,0 0-4 0,0 0-26 16,0 0 8-16,0 0-15 15,0 0 15-15,0 0-6 16,0 0 2-16,0 0-10 16,0 0-3-16,0 0-14 15,-5-6-5-15,-8-2-1 16,0 0 3-16,-3-2-6 16,-1-1 6-16,-3-2-4 15,-5 1 4-15,0 2-4 16,-4 0 1-16,-4 4 0 15,-1 4 0-15,-1 2 1 16,-3 0 0-16,1 10 5 0,-2 8 1 16,-1 7-4-16,0 2-6 15,2 5 6-15,4 3-3 16,1 5 0-16,6 4 0 16,1 4-2-16,6 2 5 15,9-4-10-15,11-6 11 16,0-4-8-16,2-4 3 15,27-4 1-15,9-6-12 16,6-9-2-16,8-8 8 16,4-5-9-16,-4 0 5 15,2-18-9-15,-2-8 18 16,-6-8-8-16,-7-2 9 16,-8 0-2-16,-8-2 2 0,-7 4 0 15,-7 4 3 1,-9 2 4-16,0 8-2 0,0 3 17 15,0 6-21 1,0 7 19-16,0 1-9 0,-2 3-4 16,0 11-7-16,0 27 0 15,-1 12-1-15,3 6 1 16,0 2 0-16,5-5 0 16,20-6-3-16,8-7-16 15,2-9-14-15,3-11 1 16,-3-10-1-16,0-10 7 15,-4 0 11-15,-7 0 4 0,-8-3 5 16,-5-4 3 0,-5-1-36-16,-6 1-8 15,0 0-43-15,0-1-74 0</inkml:trace>
  <inkml:trace contextRef="#ctx0" brushRef="#br0" timeOffset="204160.62">17382 11458 465 0,'0'0'135'0,"0"0"-77"16,0 0-37-16,0 0 8 16,0 0 5-16,0 0-7 15,0-8 13-15,0 8-20 16,0 0-7-16,8-2-12 16,5 0-2-16,9-2-2 15,14-2 3-15,10 0 0 0,12-2 1 16,10 2-4-16,5 2 0 15,10 4-12-15,3 0-15 16,7 0 4-16,4 0-16 16,-6 0 1-16,7 0-5 15,-2 0 13-15,8 0-7 16,8 0 15-16,4-7 25 16,5-11 44-16,-4-4-13 15,1-4-21-15,-6 6 26 16,-10 2-16-16,-19 6-11 15,-25 6-8-15,-23 4 1 16,-17 2-4-16,-15 0 4 0,-3 0-3 16,-3 0 2-16,-21 6-2 15,-7 7-20-15,0-3-94 16,2-1-233-16</inkml:trace>
  <inkml:trace contextRef="#ctx0" brushRef="#br0" timeOffset="205178.95">20464 13766 644 0,'0'0'81'0,"0"0"-58"16,0 0-22-16,0 0 38 15,0 0 0 1,0 0-2-16,-67 0-13 0,61 0-9 16,-3 0-11-16,-3 10 0 15,-3 10-6-15,-3 8 4 16,5-4-2-16,-3 2 6 15,5-2-10-15,5 2 10 16,4-4-12-16,2 0 6 16,0-1-4-16,19-6-2 15,8-3-5-15,4-6 10 16,4-6-11-16,-3 0 12 16,2-6-17-16,-5-16 8 15,-5-6-7-15,-6-4 13 16,-7-2 3-16,-7 2 0 0,-4 2-3 15,0 0 9-15,-6 0-6 16,-17 0 1-16,-5 4-2 16,-1 6-7-16,-5 8 6 15,0 9-7-15,1 3-6 16,4 0-5-16,7 13-21 16,8 5-16-16,12-2-80 15,2-2-65-15</inkml:trace>
  <inkml:trace contextRef="#ctx0" brushRef="#br0" timeOffset="205485.71">20736 13704 757 0,'0'0'118'0,"0"0"-93"15,0 0-17-15,0 0-3 16,0 0-3-16,-29 120-1 16,20-78 8-16,5 0-6 15,2-2-6-15,2-6-13 0,0-5-13 16,0-7-17-1,0-7-28-15,0-2 13 0,2-5-61 16,4-6-53-16,3-2-145 16</inkml:trace>
  <inkml:trace contextRef="#ctx0" brushRef="#br0" timeOffset="205747.52">20948 13748 563 0,'0'0'215'16,"0"0"-128"-16,0 0-66 16,-69 138-19-16,56-94-1 15,5-3-2-15,6-5 4 16,2-4-8-16,0-5-7 15,0-6-48-15,0-7-13 16,5-6 5-16,-5-6-71 16,0-2-48-16,0 0-117 15</inkml:trace>
  <inkml:trace contextRef="#ctx0" brushRef="#br0" timeOffset="205953.35">20642 13986 529 0,'0'0'107'0,"0"0"-74"15,0 0-29-15,0 0-4 16,0 0 0-16,0 0 0 16,77-54 0-16,-46 44 2 15,4 0-4-15,-1 2-81 16,-8-8-61-16,-1 4-228 15</inkml:trace>
  <inkml:trace contextRef="#ctx0" brushRef="#br0" timeOffset="206180.03">21162 13740 350 0,'0'0'294'16,"0"0"-238"-16,0 0-44 15,0 0 1-15,131-58-6 16,-104 53 5-16,-5 1-12 16,-7 4-8-16,-7 0-73 15,-8 0-190-15</inkml:trace>
  <inkml:trace contextRef="#ctx0" brushRef="#br0" timeOffset="206863.5">19067 12876 439 0,'0'0'96'16,"0"0"-21"-16,0 0-12 15,0 0-4-15,0 0-10 16,0 0 8-16,-15 14-17 16,-10 24-32-16,-4 16 12 0,-2 12-9 15,2 12 2 1,7 14-5-16,9 11-6 0,8 11 0 16,5 2-2-16,0 1 0 15,26-9-12-15,11-8-2 16,9-10-25-16,10-13-12 15,13-19-14-15,7-18-8 16,1-16-128-16</inkml:trace>
  <inkml:trace contextRef="#ctx0" brushRef="#br0" timeOffset="207665.38">21648 12872 574 0,'0'0'188'16,"0"0"-98"-16,0 0-86 15,0 0-4-15,0 0 1 16,0 0 2-16,29 36 31 16,6-3-9-16,5 12-15 0,3 9-8 15,-1 2-2-15,-5 4 5 16,-5 5-10-16,-10 3 5 16,-6 4-1-16,-11 0-3 15,-5-2 2-15,0-4 2 16,-17-6 0-16,-14-3-5 15,-4-3 10-15,-5 0 0 16,1-6-4-16,2-4 0 16,5-6-1-16,6-5-1 15,4-10-17-15,6-6-194 16,5-10 154-16,5-7-181 16</inkml:trace>
  <inkml:trace contextRef="#ctx0" brushRef="#br0" timeOffset="208315.73">22252 12539 629 0,'0'0'181'0,"0"0"-113"15,0 0-58-15,0 0-8 16,0 0 2-16,0 0 19 16,-81 122-7-16,81-88 9 0,15 0-25 15,14-4 0-15,5-6-6 16,0-6-5-16,-3-8-6 15,-7-2-7-15,-6-8-3 16,-1 0-26-16,-5 0-5 16,1-10-5-16,-1-10-7 15,-4-2-19-15,-1-2 32 16,1-2 34-16,0 0 18 16,-2 4 5-16,-1 2 1 15,-3 6 35-15,-2 8 1 16,0 6 61-16,0 0-39 15,0 8-13-15,-2 26-29 16,-13 16 35-16,-6 16 4 16,1 12-32-16,3 7-9 15,0 1-11-15,11-8-1 0,2-10-3 16,4-11 0-16,0-9-35 16,0-10-57-16,0-12-52 15,0-16-453-15</inkml:trace>
  <inkml:trace contextRef="#ctx0" brushRef="#br0" timeOffset="209855.57">18606 14285 331 0,'0'0'54'0,"0"0"-49"15,0 0 48-15,0 0 60 0,0 0-2 16,0 0-56-1,-65-24-10-15,65 22-8 0,0 0-16 16,0-2-11-16,7 0-9 16,9 0 17-16,3 0-15 15,2 2 11-15,6-4-12 16,2 2 0-16,0 0-2 16,4 2 0-16,3 0-3 15,-1 2 8-15,6 0-8 16,3 0 6-16,2 0 2 15,12 0-1-15,5 0 18 16,13 0-11-16,7 0-6 0,8-2 3 16,7 2-8-16,2 0 3 15,6 0 2-15,8 0-7 16,0 0 6-16,2 0-4 16,2 0 0-16,2 0 0 15,5 0 0-15,5 0 1 16,-3-6 1-16,-3-2 0 15,-1-2 5-15,0 0-3 16,-3 6 4-16,-1 0-7 16,-5 4-2-16,-2 0 3 15,-1 0-2-15,-2 0 1 16,-2 0 1-16,-6 0-2 16,1 0 1-16,6 0-2 15,0-10 3-15,2 4-4 16,-8 0 3-16,-6 0-2 0,-7 0 2 15,-6 4 0-15,-8-2-1 16,-6 4 2-16,-9 0-7 16,-8 0 10-16,-6 0-2 15,-3 0 1-15,-5 0 3 16,-5 0-4-16,-2 0 0 16,-8 0-3-16,-8 0 1 15,-6 0-2-15,-7 0 4 16,-2 0-6-16,0 0 10 15,0 0-5-15,0 0-1 16,0 0 1-16,3 0-1 16,-1 0-1-16,2 0 0 0,0 0-2 15,3 0-3-15,-2 0 10 16,2 0-10-16,-5 0 5 16,-2 0-3-16,2 0-4 15,-2 0-1-15,0 0-5 16,0 0-6-16,0 0-2 15,0 0-8-15,0 0-24 16,0 0-58-16,-2 0-63 16</inkml:trace>
  <inkml:trace contextRef="#ctx0" brushRef="#br0" timeOffset="212954.69">18876 15093 805 0,'0'0'35'16,"0"0"4"-16,0 0-39 16,0 0-5-16,0 0-3 15,0 0 8-15,-18 125 0 16,18-67 12-16,0 8 0 16,0 0-9-16,0 2-2 0,4-6 3 15,5-7-6 1,-2-10 7-16,-1-6-9 0,-1-15 4 15,2-8-3-15,-2-10-14 16,-1-6-18-16,-4 0 1 16,0 0-3-16,0-10 33 15,0-16-3-15,0-6-5 16,0-8-20-16,0-5 5 16,-7 1 15-16,-4-2 4 15,0 2 8-15,2 4 0 16,2 0 8-16,2 8-8 15,1 0 4-15,0 3 14 0,4 2 9 16,0-1-14-16,0-4 5 16,0-3-10-16,6 1-8 15,12 0 2-15,4 4 2 16,1-2-7-16,-3 10 6 16,3 6-6-16,-4 6-1 15,-1 10 4-15,-3 0-2 16,-1 0-7-16,-5 18 5 15,-3 10 4-15,-1 2 9 16,-5 4-7-16,0-2 14 16,0-4-4-16,-15-2 10 15,1-3-7-15,-1-11-7 16,-2-2-6-16,4-5-4 16,-3-1-10-16,6 1-29 15,3-5 13-15,1 0-13 0,6 0 16 16,0 0-82-16,4-18-135 15</inkml:trace>
  <inkml:trace contextRef="#ctx0" brushRef="#br0" timeOffset="213576.65">19449 15127 321 0,'0'0'210'16,"0"0"-132"-16,0 0-45 0,0 0-9 15,0 0 31 1,0 0-12-16,-52 81 26 0,40-59-32 15,2 10-19-15,1 0-6 16,5 4-4-16,-1 0-7 16,5-2-1-16,0-8 0 15,3-4-2-15,16-8-4 16,6-8-12-16,2-6 6 16,2 0-2-16,0-2 7 15,-3-22-5-15,-2-4 7 16,-3-8 3-16,-5 4 2 15,-8-2-1-15,-6 6 2 0,-2-4-2 16,0 6 5-16,-6 0-4 16,-17-1 4-16,-1 4 2 15,-7 5-6-15,-1 5 1 16,-1 5-7-16,4 8 4 16,6 0-1-16,13 0-23 15,5 0-10-15,5 2-26 16,0 8-113-16,9 3-29 15</inkml:trace>
  <inkml:trace contextRef="#ctx0" brushRef="#br0" timeOffset="214190.45">19736 15360 690 0,'0'0'96'16,"0"0"-91"-16,0 0-5 15,0 0-28-15,0 0 26 16,0 0 4-16,56 2-4 16,-39 0 4-16,-3 0-3 15,-3 2 1-15,-5 4-4 0,-4-2 3 16,-2 6 2-16,0 0 32 16,0 6 10-16,-10 4 4 15,-11 2-42-15,0 2-1 16,-2 1-3-16,7-5 7 15,1-4 1-15,6 0-6 16,9-3-6-16,0 2 3 16,0-7-19-16,18-2-11 15,6-3 14-15,3 0-17 16,0-3 10-16,-3-2-1 16,-4 0 6-16,-4 0 14 15,-7 0 4-15,-3 0-3 16,-4 0 6-16,1 0 4 0,1 2 2 15,-2 2 13-15,3-4-15 16,-2 4 11-16,-3 0 9 16,0-4-12-16,2 2 5 15,-2 2-18-15,0 0-4 16,2-4 1-16,-2 4-11 16,0-4-28-16,2 0-15 15,0 0-29-15,5 0-107 16,-5 0-166-16</inkml:trace>
  <inkml:trace contextRef="#ctx0" brushRef="#br0" timeOffset="-213999.12">20424 15266 747 0,'0'0'131'16,"0"0"-87"-16,0 0-34 15,0 0-9-15,0 0-2 16,0 0 2-16,6 0-3 15,2-8 2-15,3-2-6 16,0 2-30-16,2 0-66 16,0 2-70-16,-3-7-174 15</inkml:trace>
  <inkml:trace contextRef="#ctx0" brushRef="#br0" timeOffset="-209785.31">21320 15091 551 0,'0'0'205'0,"0"0"-149"16,0 0-51-16,0 0-5 15,0 0 1-15,0 0 24 16,0 0-20-16,-3-2 18 0,3 2-20 15,0-6-3-15,0-2 5 16,0-2-9-16,0-6 7 16,0-2-4-16,0 0 2 15,0 2-1-15,0 0 0 16,0 4 0-16,-4-2-4 16,-9 0 7-16,-3 4-7 15,-1 2 0-15,-4 8 1 16,1 0 3-16,-7 0-3 15,0 0-8-15,1 8 5 16,0 10 6-16,3 4 0 16,0 2 1-16,8 2 2 0,1 0-6 15,8 0 2-15,6-6 1 16,0 0-2-16,0-8-2 16,2-4-3-16,16 0-24 15,2-8 21-15,5 0-11 16,-3 0 17-16,-2-12-13 15,-4 2 8-15,-6-2 7 16,0 6-1-16,-8 2 3 16,0 4 0-16,-2 0-2 15,0 0 5-15,2 0-1 16,3 22-2-16,1 4 15 16,2 1-13-16,2-5-2 15,6-4-1-15,0-4-24 0,8-6-20 16,-2-6-91-16,-4-2-113 15</inkml:trace>
  <inkml:trace contextRef="#ctx0" brushRef="#br0" timeOffset="-209424.02">21540 15186 715 0,'0'0'158'16,"0"0"-131"-16,0 0-18 15,0 0-6-15,0 0-2 16,-46 106 13-16,39-82-10 16,7-2-4-16,0 0 0 15,0-4-6-15,0-4-28 16,0-4-10-16,9-4-9 16,-3 0 6-16,6-6-14 15,-3 0-25-15,4 0 26 16,-1-4-186-16,-4-6-48 0</inkml:trace>
  <inkml:trace contextRef="#ctx0" brushRef="#br0" timeOffset="-209168.08">21625 15270 262 0,'0'0'98'16,"0"0"-42"-16,0 0 30 16,0 0-32-16,0 0 39 15,0 0-32-15,12-44-3 16,-12 44-6-16,0 1-25 15,0 20-17-15,0 7 2 16,-3 0 10-16,-4-2-15 16,3 0 0-16,-1-4-3 15,3-4-5-15,0-4 1 16,2-6-15-16,0-2-18 0,0-2-15 16,0 0-8-16,0 0 1 15,0 0 7-15,0-4-67 16,0 2-34-16,0 0-85 15</inkml:trace>
  <inkml:trace contextRef="#ctx0" brushRef="#br0" timeOffset="-208889.22">21534 15356 432 0,'0'0'93'15,"0"0"-72"-15,0 0 21 16,0 0 21-16,0 0-37 16,0 0 16-16,-3-6-24 15,6 2-10-15,11 0-6 16,7-4-2-16,2 0 0 15,1 2-23-15,1 2-42 16,-6-2-78-16,2 2-39 0</inkml:trace>
  <inkml:trace contextRef="#ctx0" brushRef="#br0" timeOffset="-208349.9">21772 15362 333 0,'0'0'166'16,"0"0"-133"-16,0 0-31 16,0 0 43-16,0 0 10 15,0 0 3-15,13 0-6 16,-8 4-29-16,-2-2 6 0,1 8-12 15,-2-4-4-15,2 0-12 16,-1 0-2-16,3 0 0 16,1-6-30-16,2 0-8 15,2 0 14-15,0 0 1 16,3 0-7-16,-4-2 0 16,2-8-7-16,-3 2 38 15,-5 4 0-15,-4 4 3 16,2 0 3-16,-2 0 10 15,0 0-4-15,0 12-4 16,0 8 45-16,2 6-26 16,8-4-27-16,5-12-23 15,8-2 7-15,4-8-6 0,-6 0 8 16,2-4-1-16,-5-10 15 16,-7-2 3-16,-5 2 26 15,-6 4 55-15,0-8-25 16,-6 4-11-16,-17-2-38 15,-4 2-10-15,-2 0-9 16,-2 2-6-16,3 2-14 16,-6-6-16-16,0 0 6 15,1-2-26-15,-2 0-26 16,-3-2-99-16</inkml:trace>
  <inkml:trace contextRef="#ctx0" brushRef="#br0" timeOffset="-207816.16">20908 14712 334 0,'0'0'138'0,"0"0"-65"16,0 0 5-16,0 0-22 16,0 0-8-16,0 0-11 15,-9 18 9-15,2 22-3 16,-2 15-15-16,-2 11-8 0,5 6-20 15,1 2 1-15,5 0 6 16,0-3-9-16,7-8 3 16,19 2-2-16,13-1-16 15,7 2-9-15,10-6-25 16,4-8-5-16,2-7-6 16,1-9-94-16,1-10-110 15</inkml:trace>
  <inkml:trace contextRef="#ctx0" brushRef="#br0" timeOffset="-207221.83">22221 14702 773 0,'0'0'119'0,"0"0"-112"15,0 0-7-15,0 0-1 16,0 0-9-16,0 0 10 0,23 50 11 16,11-8 1-1,4 7-10-15,-4 3-4 0,-3 2-16 16,-8-8 8-16,-4-2 2 16,-5-4 6-16,-8 0-1 15,-6 0 4-15,0 1-4 16,0-1 6-16,0-4 3 15,-4 4-4-15,-10 0 7 16,3-10-9-16,-3-2 2 16,3-2-2-16,3-12-1 15,3-4-26-15,0-6-63 16,3-4-5-16,0-2-198 16</inkml:trace>
  <inkml:trace contextRef="#ctx0" brushRef="#br0" timeOffset="-206224.05">22576 14502 496 0,'0'0'143'15,"0"0"-98"-15,0 0-41 0,0 0-4 16,0 0 0-16,0 0 12 15,0 2 9-15,0-2-9 16,0 0-7-16,0 0-10 16,0 0-1-16,0 0 5 15,0 0-1-15,0 0 2 16,0 0 9-16,0 0-3 16,0 0 0-16,0 0-3 15,0 0 5-15,0 0-7 16,3 0 3-16,3-4-4 15,6-8 0-15,1 1 0 16,-5 2 0-16,4 3-4 16,-3-1 8-16,2 0-4 0,0 3 3 15,0 1-6-15,1 2 2 16,-1 1-1-16,-3 0-2 16,1 0 4-16,-2 19 1 15,-7 12 1-15,0 5 14 16,0 4-12-16,-2-2 6 15,-14-2-5-15,-9-4 17 16,2 4 0-16,-4-10-6 16,0 2-4-16,0-1-8 15,5-14 6-15,-1-4-9 16,4-9 0-16,3 0-1 16,3-9-7-16,6-13-7 15,5-6 3-15,2 2-11 16,0 0 0-16,0 8 12 0,6 10-17 15,5 2 20-15,-4 6 2 16,2 0 2-16,2 4 6 16,0 14-3-16,3 4 2 15,5-4 4-15,6-5-6 16,6-2-1-16,5-8-1 16,2-3-12-16,0 0 12 15,-3-17-13-15,-6-5 11 16,-2 0 1-16,-9 4 2 15,-5 2-1-15,-4 4 2 16,-7 2 0-16,-2 4 3 16,0 0 6-16,0-2-8 0,0 2-2 15,0-2-33-15,0 4-111 16,-6 0-258-16</inkml:trace>
  <inkml:trace contextRef="#ctx0" brushRef="#br0" timeOffset="-205403.28">23169 15234 650 0,'0'0'102'0,"0"0"-90"0,0 0 7 16,0 0 8-16,0 0-13 15,0 0 7-15,14 0-13 16,-12 0-8-16,0 0-31 15,-2-4-81-15,0-4-255 16</inkml:trace>
  <inkml:trace contextRef="#ctx0" brushRef="#br0" timeOffset="-200380.22">24936 13637 674 0,'0'0'235'16,"0"0"-235"-16,0 0-1 16,-58 155-16-16,47-83 17 15,4 0 0-15,5 4 2 16,2-1 8-16,0-3-8 16,0-8 1-16,0-4 0 15,0-10-6-15,0-6-7 16,0-16 8-16,0-6-3 0,0-9-11 15,0-9-21-15,0-4-41 16,0-4 13-16,2-22-44 16,2-15-173-16</inkml:trace>
  <inkml:trace contextRef="#ctx0" brushRef="#br0" timeOffset="-200007.91">24985 13654 344 0,'0'0'383'16,"0"0"-337"-16,0 0-14 16,0 0-27-16,0 0-2 15,0 0 6-15,83-54-9 16,-63 54 9-16,4 4-9 15,0 7 8-15,1 3-7 16,-2-2-1-16,-8 2-1 16,-3 0 1-16,-6 7 0 15,-6-2 0-15,0 6 26 16,0-1-14-16,-25 2 12 16,-8 2-12-16,-9-4 4 15,-3 0-10-15,-1-8 5 0,0-4-10 16,11-8-2-1,8-4-3-15,16 0-20 0,11-8-30 16,0-16-79-16,15-4-293 16</inkml:trace>
  <inkml:trace contextRef="#ctx0" brushRef="#br0" timeOffset="-198976.43">25664 13345 763 0,'0'0'118'0,"0"0"-118"16,0 0-3-16,-31 142 3 15,10-80 0-15,2 0 20 16,4-1-11-16,1-3-4 15,8-4 0-15,1-10-10 16,3-6-15-16,2-10-12 16,0-12-26-16,0-4-8 15,0-8-25-15,7-4-66 16,1 0-153-16</inkml:trace>
  <inkml:trace contextRef="#ctx0" brushRef="#br0" timeOffset="-198706.08">25945 13293 666 0,'0'0'80'0,"0"0"-64"16,0 0-11-16,-28 150 12 15,7-84 25-15,-1 0 10 16,3 3-32-16,-2-4-9 16,7-4-7-16,6-7-4 0,1-14-2 15,5-6-40-15,2-10-22 16,0-10-27-16,-4-10-69 16,-1-4-187-16</inkml:trace>
  <inkml:trace contextRef="#ctx0" brushRef="#br0" timeOffset="-198511.22">25533 13716 330 0,'0'0'370'15,"0"0"-361"-15,0 0-9 0,0 0-38 16,0 0 30-16,118-48 8 15,-64 44-5-15,6 2 3 16,-5 2-122-16,-8 0-202 16</inkml:trace>
  <inkml:trace contextRef="#ctx0" brushRef="#br0" timeOffset="-198272.4">26164 13708 535 0,'0'0'188'0,"0"0"-149"0,0 0-36 16,0 0 17-16,129-21 24 16,-87 18-7-16,-2 1-32 15,1 2-2-15,-1-2-6 16,-3 2-12-16,-6-3-43 15,-8 2-51-15,-8-2-35 16,-5-1-70-16</inkml:trace>
  <inkml:trace contextRef="#ctx0" brushRef="#br0" timeOffset="-197993.98">26440 13473 688 0,'0'0'160'16,"0"0"-131"-16,0 0-27 15,0 0-1-15,-74 136-2 16,59-99 2-16,8-3-2 16,7-6-16-16,0-4-97 0,0-10-149 15</inkml:trace>
  <inkml:trace contextRef="#ctx0" brushRef="#br0" timeOffset="-197271.33">27307 13546 655 0,'0'0'188'0,"0"0"-133"15,0 0-36-15,0 0-19 16,0 0 8-16,0 0 8 15,-4 138 20-15,-8-82-32 16,1 2 2-16,-3 0-6 0,1-8-6 16,-3-6-3-16,1-8-9 15,-1-10 11-15,5-5-15 16,-2-10 21-16,4-3-2 16,2-5 3-16,1-3 0 15,4 0-3-15,-3 0 2 16,5-16-11-16,0-7 3 15,0-4-9-15,0-8 11 16,0-3-14-16,11-8-8 16,5-4-14-16,-1-2 11 15,4 0 15-15,-4 4 11 16,3-1 5-16,-1 5-5 16,1 6 6-16,3 6-1 15,-2 10 0-15,4 8 2 16,-1 8 2-16,4 6-2 0,5 0 2 15,4 4-3 1,-4 18-3-16,-5 4 0 0,-6 2-16 16,-11 2-3-16,-7-3 11 15,-2-1 2-15,-2-6 9 16,-20-4 1-16,-9-2 22 16,-6-4 5-16,0-2 10 15,-3-2-14-15,7-4 1 16,4-2-24-16,10 0-2 15,11 0-18-15,8-8-47 16,0-6-121-16</inkml:trace>
  <inkml:trace contextRef="#ctx0" brushRef="#br0" timeOffset="-196502.9">27982 13303 397 0,'0'0'157'0,"0"0"-89"16,0 0-40-16,0 0 31 15,0 0-18-15,0 0 2 16,-18 16-15-16,5 4-3 16,1 8-15-16,-5 6 0 15,-1 6-2-15,3 2-7 16,-6 4 6-16,5-2-6 16,8-2-2-16,1-3 8 15,7-7-14-15,0-9 5 16,0-5-18-16,17-5-10 0,8-7 9 15,0-6-1-15,4 0 3 16,4-4 3-16,3-18-7 16,-1-7 17-16,-2-3 1 15,0-1 1-15,-10-4 8 16,-2 1-1-16,-10 0 12 16,-7-2 2-16,-4 0-1 15,0 2 0-15,0 0-4 16,-17 6-3-16,-2 0 5 15,-2 10-14-15,3 6-15 16,5 10-22-16,1 4-22 16,5 0-154-16</inkml:trace>
  <inkml:trace contextRef="#ctx0" brushRef="#br0" timeOffset="-195940.3">28450 13293 563 0,'0'0'152'16,"0"0"-114"-16,0 0-11 15,0 0 6-15,0 0 10 16,0 0-19-16,0 44 6 15,-23 10-21-15,-1 10 8 16,-5 2-15-16,-3-8 1 16,6-4-3-16,4-7 0 15,2-5-5-15,7-10-9 16,3-8 1-16,6-10-15 16,4-8-15-16,0-6-54 15,14 0-1-15,13-18-104 16</inkml:trace>
  <inkml:trace contextRef="#ctx0" brushRef="#br0" timeOffset="-195721.85">28726 13341 732 0,'0'0'60'15,"-47"108"-59"-15,22-44 0 16,4-4 13-16,-2-6-3 16,3-4 1-16,5-7-10 0,1-7-2 15,5-10-32-15,3-8-54 16,-3-10-113-16</inkml:trace>
  <inkml:trace contextRef="#ctx0" brushRef="#br0" timeOffset="-195531.94">28269 13543 330 0,'0'0'292'0,"0"0"-292"0,0 0-78 16,181 14-12-1,-108-14-49-15,1 0-46 0</inkml:trace>
  <inkml:trace contextRef="#ctx0" brushRef="#br0" timeOffset="-195272.2">29063 13618 699 0,'0'0'93'0,"0"0"-72"16,0 0-15-16,115 0-5 16,-70 0 22-16,1-3-2 15,2 2-16-15,-4-2-5 16,-6 3-26-16,-14 0-52 15,-4 0-22-15,-7-4-74 16,-10 1-147-16</inkml:trace>
  <inkml:trace contextRef="#ctx0" brushRef="#br0" timeOffset="-195054.35">29290 13397 655 0,'0'0'129'15,"0"0"-97"-15,0 0-30 16,0 0 6-16,0 0-7 16,156 0 5-16,-105 0-6 15,3 0-42-15,-6-10-65 16,-8-2-402-16</inkml:trace>
  <inkml:trace contextRef="#ctx0" brushRef="#br0" timeOffset="-194609.06">30256 13153 716 0,'0'0'156'16,"0"0"-145"-16,0 0 6 15,0 0-5-15,0 0 26 16,0 0 10-16,12 98-6 16,-37-33-17-16,-4 4-19 15,-4-3-6-15,0-6 7 16,1-12-14-16,3-10 2 15,7-8 1-15,7-7-21 16,5-5-8-16,8-10-19 0,2-4-10 16,0-4-30-16,16 0-22 15,7 0-74-15</inkml:trace>
  <inkml:trace contextRef="#ctx0" brushRef="#br0" timeOffset="-194065.87">30605 13230 494 0,'0'0'406'0,"0"0"-353"0,0 0-47 15,0 0-2-15,0 0-3 16,0 0 24-16,-32 68-9 16,18-17 4-16,6-1-17 15,8 0 1-15,0-8-4 16,2-12-7-16,20-10 0 16,3-6-3-16,4-5-1 15,2-9-5-15,1 0-1 16,-1 0-15-16,-2-15 15 15,2-9-17-15,-5-4 12 16,-1-4 3-16,-3-6 12 16,1 2 0-16,-4 0 7 0,1 6-4 15,-4 3 9 1,-2 8 10-16,-4 5 2 0,-5 6 17 16,-3 8-12-16,-2 0 4 15,0 0-19-15,0 14 6 16,-2 20-2-16,-18 16-5 15,-7 8 12-15,-4 6-16 16,0 5 7-16,4-6-3 16,7 1-12-16,5-3 0 15,8-3-28-15,2-6 4 16,3-12-276-16,2-8 270 16,0-14 33-16,0-12 3 15,0-4-119-15,0-2-155 0</inkml:trace>
  <inkml:trace contextRef="#ctx0" brushRef="#br0" timeOffset="-193116.92">25297 14495 628 0,'0'0'193'0,"0"0"-112"15,0 0-78-15,0 0-3 0,0 0 4 16,124-81-4-16,-83 64 1 15,3-1 1-15,8 3-2 16,-1-2-1-16,-4 7 1 16,-8 0-23-16,-12 4 3 15,-13 4-11-15,-12 2 24 16,-2 0 7-16,-16 0 4 16,-23 2 6-16,-15 14-10 15,-9-3 16-15,-1 1 2 16,2-1 7-16,1-3-10 15,17 0 2-15,15-6-17 16,17 0-2-16,12-4-33 0,34 0-107 16,22-4-112-16</inkml:trace>
  <inkml:trace contextRef="#ctx0" brushRef="#br0" timeOffset="-192247.18">28284 14153 666 0,'0'0'121'15,"0"0"-113"-15,0 0-2 16,-148-8-3-16,115 8 32 16,8 0 8-16,7 0-24 15,9 0-19-15,9 0-1 16,0 0-21-16,0 0-55 15,23 6 67-15,2-2-19 16,7 0 4-16,-3-4-26 0,-5 0-13 16,-5 0-13-1,-11 0 51-15,-3 0 15 0,-5 0-18 16,0 4 10-16,-16 2 19 16,-15 2 15-16,-9 2-14 15,-5-4 9-15,3 2 15 16,4-4 9-16,11 2-13 15,10-4-13-15,12-2-8 16,5 0-33-16,5 0-98 16,19 0 17-16,5-4-93 15</inkml:trace>
  <inkml:trace contextRef="#ctx0" brushRef="#br0" timeOffset="-191200.31">19007 13134 308 0,'0'0'0'0,"0"0"-167"15</inkml:trace>
  <inkml:trace contextRef="#ctx0" brushRef="#br0" timeOffset="-191114.4">18731 13307 282 0,'0'0'3'16,"0"0"-3"-16,-9 108-126 15</inkml:trace>
  <inkml:trace contextRef="#ctx0" brushRef="#br0" timeOffset="-188277.92">27879 14211 153 0,'0'0'121'0,"0"0"-108"15,0 0-13-15,0 0 13 16,118 0 15-16,-84 0 0 16,-1-4-13-16,-2-2 14 0,-4 0 40 15,-4 4-19-15,-10-2 5 16,-4 4-2-16,-9 0-29 15,0 0-19-15,0 0 28 16,-29 0 0-16,-16 0-31 16,-6 2-3-16,-7 8 4 15,0 0 1-15,2-2 8 16,9-2 27-16,10-2-18 16,19-2 4-16,13-2-21 15,5 0-4-15,14 0-62 16,28 0 15-16,12 0-11 15,6-4-61-15,0 0-74 16</inkml:trace>
  <inkml:trace contextRef="#ctx0" brushRef="#br0" timeOffset="-188123.03">28196 14231 208 0,'0'0'154'0,"0"0"-70"15,-120 12-29-15,70-10-24 16,6 0 12-16,1-2 19 15,14 0-18-15,16 0-16 16,13 0-28-16,0 0-6 16,34-4-117-16,10-4-161 15</inkml:trace>
  <inkml:trace contextRef="#ctx0" brushRef="#br0" timeOffset="-187992.14">28196 14231 443 0,'-149'18'19'16,"118"-18"-19"-16,14 0-111 15,15 0-68-15</inkml:trace>
  <inkml:trace contextRef="#ctx0" brushRef="#br0" timeOffset="-182020.84">25219 14414 756 0,'0'0'0'0,"0"0"-30"16,0 0-79-16,0 0 27 0,0 0 81 15,0 0 2-15,131-59-5 16,-77 41 0-16,0 2-10 16,-4 4-62-16,-7 0 21 15,-11 6 47-15,-13 2 8 16,-12 4 13-16,-7 0 22 16,0 0 46-16,-20 0-55 15,-16 14-9-15,-9 2 4 16,-3 4 35-16,-1-6-14 15,-3 0 3-15,1 0-15 0,4 2-5 16,12-7-2 0,12-4-23-16,17 0 0 0,6-5-8 15,14 0-18-15,23 0-10 16,12-9-5-16,6-5-33 16,-1 0 2-16,-2 1-27 15,-2-4 3-15,-5 2 26 16,-3-2 70-16,-13 3 46 15,-16 10 55-15,-7 4-1 16,-6 0-30-16,-8 0 27 16,-21 0-62-16,-8 4-3 15,-8 6-10-15,3 0-15 16,2 1 5-16,6-6-3 16,8-3 7-16,10 0-16 15,9-2-3-15,7 0-23 0,0 0-39 16,27 0-6-1,8-4-68-15,10-10-120 0</inkml:trace>
  <inkml:trace contextRef="#ctx0" brushRef="#br0" timeOffset="-178410.15">27561 15177 788 0,'0'0'134'0,"0"0"-97"15,0 0-30-15,0 0-5 16,0 0 8-16,0 0 8 16,-58 113 3-16,40-65-5 0,2 4-12 15,0 2-8 1,6-4 3-16,-1-4-1 0,6-6-12 16,2-9-5-16,3-5-12 15,0-8-8-15,3-10-11 16,15-6-71-16,0-2-65 15,1-6-281-15</inkml:trace>
  <inkml:trace contextRef="#ctx0" brushRef="#br0" timeOffset="-178081.28">27603 15254 666 0,'0'0'59'16,"0"0"-59"-16,0 0 5 16,0 0-10-16,0 0 4 15,122-95 1-15,-84 90-2 16,-2 1-1-16,-2 4-1 16,-3 0-12-16,-6 0 9 15,-8 15 1-15,-8 6 5 16,-7-3 2-16,-2 0 23 15,0 4-2-15,-18-8 15 16,-11 0-4-16,-2 0 4 0,-4-2-7 16,-1-6-13-16,7-2-7 15,9-4-10-15,11 0-4 16,9-2-67-16,2-18-31 16,25-4-109-16</inkml:trace>
  <inkml:trace contextRef="#ctx0" brushRef="#br0" timeOffset="-177649.28">28423 14893 791 0,'0'0'91'0,"0"0"-79"0,0 0-10 15,0 0 1-15,-133 106 7 16,110-62 5-16,5 0 7 16,9-2-22-16,7-3 0 15,2-7-5-15,0-10-8 16,11-8-12-16,11-6 0 16,3-8 13-16,2 0-10 15,0-4 18-15,1-18 4 16,-1-6 2-16,0-7 0 15,-5-1 14-15,-7-4-6 16,-5 0-2-16,-6-2 3 16,-4-2-3-16,0 4-3 0,-8 2-2 15,-17 10-6 1,-4 6 6-16,-4 8 7 0,-3 14-8 16,3 0-4-16,8 0-2 15,9 0-23-15,12 9-9 16,4 5-47-16,2-1-41 15,23-8-179-15</inkml:trace>
  <inkml:trace contextRef="#ctx0" brushRef="#br0" timeOffset="-177413.9">28717 14811 687 0,'0'0'133'0,"0"0"-106"16,0 0-27-16,0 0 1 15,-36 116 31-15,7-58-10 16,0 0-9-16,3-4-13 16,4-4 0-16,3-10-14 15,4-5-43-15,4-13-8 16,6-4-18-16,5-14-30 15,0-4-107-15</inkml:trace>
  <inkml:trace contextRef="#ctx0" brushRef="#br0" timeOffset="-177194.04">28964 14829 669 0,'0'0'77'16,"-57"104"-23"-16,18-30 1 16,2-2 0-16,-1 3-20 15,2-7-13-15,10-6-22 16,5-12-20-16,8-6-11 16,7-14-33-16,-2-10-56 15,2-12-103-15</inkml:trace>
  <inkml:trace contextRef="#ctx0" brushRef="#br0" timeOffset="-176990.25">28521 15123 732 0,'0'0'95'16,"0"0"-95"-16,0 0-5 15,0 0-16-15,0 0 16 16,131 32 5-16,-59-32 0 16,3 0-23-16,0-4-57 0,-11-6-337 15</inkml:trace>
  <inkml:trace contextRef="#ctx0" brushRef="#br0" timeOffset="-176473.03">29161 15280 673 0,'0'0'179'0,"0"0"-123"0,0 0-42 16,0 0-11-1,0 0 8-15,0 0 5 0,0 0 5 16,2 0-15-16,9 0-4 16,7 0-1-16,7 0-1 15,-2 0 0-15,6 0 0 16,0 0-2-16,2 0 1 15,1-4-4-15,-6-4-12 16,-3 2 5-16,-8 2-14 16,-5-4-2-16,-6 6-28 15,-4-1-39-15,0 2-36 16,-9-7-261-16</inkml:trace>
  <inkml:trace contextRef="#ctx0" brushRef="#br0" timeOffset="-176281.16">29194 15133 588 0,'0'0'131'0,"0"0"-117"16,0 0-14-16,0 0-16 15,0 0 16-15,0 0 2 16,81 0-2-16,-33 0-8 15,6-8-82-15,-6-6-249 16</inkml:trace>
  <inkml:trace contextRef="#ctx0" brushRef="#br0" timeOffset="-175636.56">30308 14789 688 0,'0'0'66'16,"0"0"7"-16,0 0-44 16,0 0-6-16,0 0 0 15,0 0 8-15,0 40-4 16,-15 19-1-16,-10 20 12 16,0-3-38-16,3-10 5 0,7-10-3 15,3-8-4 1,5-11-22-16,7-7-12 0,0-16-12 15,0-4-13-15,12-8-66 16,10-2-107-16,0-2-265 16</inkml:trace>
  <inkml:trace contextRef="#ctx0" brushRef="#br0" timeOffset="-175212.81">30665 14875 524 0,'0'0'208'0,"0"0"-112"0,0 0-64 15,0 0-13-15,0 0-15 16,0 0 14-16,-5 12-10 16,-9 18 9-16,4 8-8 15,0 4-9-15,6-8 0 16,4-4-4-16,0-8 4 15,0-4-13-15,14-10 10 16,5-2-10-16,4-2 2 16,1-4 2-16,1 0 6 15,0-14-1-15,3-8 4 16,-1-6-1-16,-5 4 4 16,-1 0-6-16,-8 2 7 15,-7 6 8-15,-4 6 1 0,-2 6 10 16,0 4-12-1,0 0 8-15,-11 24-17 0,-13 18-1 16,-10 6 4-16,-1 10-5 16,10 1 9-16,8-5-9 15,7-6-12-15,10-6-50 16,0-12-40-16,10-12-87 16</inkml:trace>
  <inkml:trace contextRef="#ctx0" brushRef="#br0" timeOffset="-175003.98">31128 15151 727 0,'0'0'52'16,"0"0"-52"-16,0 0-6 15,118 3-20-15,-76-3 4 16,-2-3 4-16,1-7-48 16,-10-2-154-16</inkml:trace>
  <inkml:trace contextRef="#ctx0" brushRef="#br0" timeOffset="-174379.21">31850 15043 835 0,'0'0'78'0,"0"0"-78"16,-5 112 0-16,-10-59 2 16,-3-3-2-16,0-6 21 0,-2 0 2 15,2-6-1-15,-1 0-20 16,3-10-2-16,-1-2-13 16,5-8-4-16,3-10 1 15,2-3 9-15,4-5 2 16,3 0-10-16,0 0-2 15,0 0-17-15,0-13 28 16,10-9-18-16,5-10 7 16,5-4 2-16,5-4 11 15,2 0 2-15,-3-4 2 16,3-2 0-16,-3 2 1 16,3-1 16-16,2-3-2 15,0 6 7-15,2 8-15 16,1-2 1-16,3 2-7 0,1 10 6 15,-1 2 6-15,4 5-6 16,-6 10 7-16,-7 3-11 16,-4 4-3-16,-3 0 1 15,-17 18-1-15,-2 14 2 16,0 4 17-16,-23 8-8 16,-8-4-4-16,-4-8 4 15,-3-2-5-15,2-7 4 16,0-5-4-16,7-5-12 15,10-7-15-15,10-6-20 16,9 0-34-16,0-6-117 0</inkml:trace>
  <inkml:trace contextRef="#ctx0" brushRef="#br0" timeOffset="-174152.35">32485 14794 671 0,'0'0'106'15,"0"0"-90"-15,0 0 36 16,0 121-19-16,-16-69 1 16,-4-6-13-16,-2 2-4 15,4-8-17-15,-2-8-5 16,4-6-37-16,5-8-32 0,3-5-38 15,8-8-52-15,0-5-84 16</inkml:trace>
  <inkml:trace contextRef="#ctx0" brushRef="#br0" timeOffset="-173918.86">32772 14833 624 0,'0'0'117'16,"0"0"-60"-16,0 0 2 16,-33 124-13-16,8-68-2 0,-2 0-11 15,3-2-7-15,4-4-26 16,-3-5 0-16,8-5-9 16,-3-10-17-16,5-8-17 15,4-4-3-15,4-8-44 16,1-6-33-16,4-2-152 15</inkml:trace>
  <inkml:trace contextRef="#ctx0" brushRef="#br0" timeOffset="-173653.08">32433 15087 553 0,'0'0'86'0,"0"0"-86"16,0 0-16-16,0 0 16 16,150-8 0-16,-108 8 19 15,1 4 9-15,3 2-17 16,-3-4-3-16,-3-2-1 16,-3 0-3-16,-5 0 8 15,-8 0-9-15,-3 0-3 16,-17 0-16-16,-4 0-26 15,0 0-114-15,-23 0-219 16</inkml:trace>
  <inkml:trace contextRef="#ctx0" brushRef="#br0" timeOffset="-171992.38">27572 15869 859 0,'0'0'0'0,"0"0"25"16,0 0-25-16,114 10-10 15,-56-8-2-15,6-2 11 16,7 0 2-16,10 0 0 0,4 0 11 16,4-4-8-1,-1-8 3-15,-1-6-2 0,0-8-8 16,-4-2 6-16,-6-2 14 16,-2-2-5-16,-9 2 4 15,-8-2-15-15,-11 6 2 16,-12 2-3-16,-15 3-16 15,-13 3 5-15,-7 0-6 16,0 0-9-16,-2 0-77 16,-11 0-25-16,-1 0-193 15</inkml:trace>
  <inkml:trace contextRef="#ctx0" brushRef="#br0" timeOffset="-169555.98">26157 16990 884 0,'0'0'74'0,"0"0"-63"16,0 0-11-16,0 0 4 16,0 0 0-16,0 0 6 15,-18 0 9-15,18 0-15 16,0 0-4-16,0 0-3 16,0 0 3-16,0 0-1 15,0 0 1-15,0 0 1 16,3 0 2-16,-1 0-6 15,0 0 9-15,2 0-9 16,3 0 5-16,7 0-2 16,3 0 0-16,10 0 0 15,6 0 0-15,3 0-4 0,2 0 4 16,-2-4-15-16,-1-6 14 16,-6 6-11-16,-6 0 1 15,-10 4 3-15,-7 0-8 16,-2 0 13-16,-4 0-6 15,0 0 7-15,0 0 4 16,0 0 0-16,0 0 0 16,0 0-2-16,-4 4 3 15,2-4-1-15,2 0-2 16,0 0 0-16,0 0 3 16,0 0-1-16,0 0 4 15,0 0 1-15,0 0 10 16,0 0-14-16,0 0 0 0,0 0-3 15,0 0 0-15,0 0 4 16,0 0-4-16,0 0 0 16,0 0 3-16,0 0-8 15,0 0 7-15,0 0-5 16,0 0 0-16,0 0 2 16,0 0 1-16,0 0 0 15,0 0-3-15,0 0 1 16,0 4-1-16,0-4-3 15,-2 4 1-15,-5 2 1 0,-1-6 4 16,-2 0-6 0,2 0 5-16,3 0-1 0,1 0 2 15,0 0-1-15,4 0-8 16,0 0 6-16,0 0 1 16,0 0 0-16,0 0-2 15,0 0 3-15,0 0-7 16,0 0 2-16,0 0 5 15,0 0-7-15,0 0 6 16,0 0 0-16,0-4 0 16,2 2-3-16,0-2-8 15,0 0-4-15,0 4-6 16,0 0-3-16,-2 0 0 16,0 0 6-16,0 0-8 15,0 0 13-15,0 0 3 0,0 0 11 16,0 0 2-16,0 0-1 15,0 0 20-15,0 0 8 16,0 0 10-16,0 0-17 16,0 0 5-16,0 0-14 15,3 0 12-15,-3 0-21 16,0 26 4-16,2 20 5 16,-2 7 10-16,0 6-5 15,0 4-12-15,0-1-4 16,-5-10 4-16,1-2-5 15,0-10 0-15,2-8 0 16,-1-6 0-16,-2-12-4 0,3-1 1 16,0-9-1-1,0-3 3-15,-3-1-2 0,-1 0-2 16,-1 0 3-16,-2-5 0 16,2-17-2-16,3-9 1 15,4-11-4-15,0-10 7 16,4-10-2-16,17-6 5 15,3-7-6-15,2 3-4 16,1 8 4-16,2 8-10 16,-2 6 12-16,0 14-5 15,2 10 1-15,-2 4 4 16,0 12-2-16,0 2 2 16,-4 4-2-16,2 4 1 15,-5 0 0-15,-2 0 2 16,-7 22 3-16,-6 4 10 0,-5 6-5 15,0 4 3 1,-11 4-1-16,-18-6 0 0,-5-2 2 16,0-6-9-16,5-8 0 15,6-12-3-15,6-2-2 16,9-4-27-16,8-4-18 16,0-18-27-16,6-2-17 15,21-2-107-15,6-6-275 16</inkml:trace>
  <inkml:trace contextRef="#ctx0" brushRef="#br0" timeOffset="-168955.36">27118 16709 448 0,'0'0'115'15,"0"0"-56"-15,0 0-35 16,0 0 30-16,0 0-2 16,0 0 0-16,-66 13-9 15,45 9-13-15,-4 6-2 16,5 8-15-16,0 0 6 15,6 2-18-15,6 0 4 16,8-4-5-16,0-6 0 16,15-6-6-16,18-4-11 15,10-14 7-15,3-4-21 0,2 0 9 16,-4-18-11-16,-1-8 7 16,-8-2 8-16,-8-2 16 15,-5-6 0-15,-11 4 2 16,-8-2 8-16,-3 2-1 15,-3 0 16-15,-19 0-16 16,-7 1 10-16,-2 1-8 16,-5 10 3-16,1 8-11 15,3 12-1-15,6 0-25 16,7 0-9-16,11 18-25 16,8-4-83-16,0-2-188 0</inkml:trace>
  <inkml:trace contextRef="#ctx0" brushRef="#br0" timeOffset="-168681.9">27514 16509 866 0,'0'0'102'0,"0"0"-76"15,0 0-25-15,-61 132 1 16,35-64-2-16,4-1 1 0,4-5 7 16,5-8-8-16,4-6 0 15,6-8-16-15,3-8-35 16,0-6 3-16,0-16-30 16,0-2 1-16,14-8-56 15,1-8-57-15,8-18-173 16</inkml:trace>
  <inkml:trace contextRef="#ctx0" brushRef="#br0" timeOffset="-168474.12">27704 16561 653 0,'0'0'70'15,"0"0"-39"-15,-21 112 2 0,1-58 5 16,-2 3 8-1,0-7-6-15,4-2-15 0,7-6-21 16,4-2-4-16,2-10-11 16,3-4-19-16,2-8-33 15,0-8-40-15,0-6-75 16,-2-4-115-16</inkml:trace>
  <inkml:trace contextRef="#ctx0" brushRef="#br0" timeOffset="-168248.3">27427 16820 675 0,'0'0'74'15,"0"0"-74"-15,0 0-17 16,0 0 16-16,0 0 1 15,125-34 3-15,-76 24 1 16,-4 2-4-16,-5 2-30 16,-11-7-147-16,-9 8-353 15</inkml:trace>
  <inkml:trace contextRef="#ctx0" brushRef="#br0" timeOffset="-167775.95">28376 17102 753 0,'0'0'97'16,"0"0"-97"-16,0 0-2 15,0 0 2-15,0 0 7 16,0 0 26-16,62-32-19 16,-29 20-14-16,6 10 0 15,-1-2-12-15,-3 0-36 0,-4 4-6 16,-4-4 5-1,-4 4-5-15,-8-6-100 0,-5 2-311 16</inkml:trace>
  <inkml:trace contextRef="#ctx0" brushRef="#br0" timeOffset="-167554.06">28430 16914 468 0,'0'0'178'15,"0"0"-178"-15,0 0-44 0,0 0 44 16,124 0 6-16,-76 0 20 16,0-8-18-16,1 2-8 15,-5-6-100-15,-5 6-292 16</inkml:trace>
  <inkml:trace contextRef="#ctx0" brushRef="#br0" timeOffset="-166794.02">29361 16928 558 0,'0'0'167'0,"0"0"-104"16,0 0 13-1,0 0-27-15,0 0-13 0,0 0 2 16,-7 0-30-16,7 0-7 16,27 0-1-16,15 0-1 15,12-8-9-15,6-2-30 16,-4 0-19-16,-8-2-141 15</inkml:trace>
  <inkml:trace contextRef="#ctx0" brushRef="#br0" timeOffset="-166127.35">30239 16830 785 0,'0'0'92'16,"0"0"-91"-16,149-126-2 15,-98 81-7-15,-6 1 5 16,-9-4 3-16,-7-2 2 16,-5 0 1-16,-9 2-1 15,-3-1-4-15,-7 13 5 16,-5 8 12-16,0 6 3 15,-5 8 12-15,-13 10-14 16,-9 4-1-16,-4 0-15 16,-7 27-7-16,-4 13 6 0,-1 15 2 15,1 12-5 1,5 9 4-16,2-2-1 0,12-6-22 16,7-14 12-16,16-9-8 15,0-9 6-15,11-14-29 16,21-10-22-16,5-6 26 15,3-6-2-15,2 0 13 16,-3-10-13-16,-4-8 30 16,-4 0-3-16,-6 0 13 15,-8 2 26-15,-1 6-1 16,-7 6 4-16,-5 4-3 16,-4 0-3-16,2 0-13 15,3 0 12-15,4 8-16 0,4 10 4 16,6 0-10-16,0-4-6 15,6 0-18-15,2-6 5 16,-1-8-6-16,1 0-6 16,-5 0 24-16,-2 0 5 15,-4-8 2-15,-5-6 20 16,-2-4 28-16,-5 0 25 16,-4 0-14-16,0 0-26 15,0-4-24-15,0-5-5 16,-11 5-1-16,-4 0-4 15,1 8 1-15,1 4 0 16,4 6-29-16,9 4-72 16,0 0-57-16,0 0-437 0</inkml:trace>
  <inkml:trace contextRef="#ctx0" brushRef="#br0" timeOffset="-165636.12">31087 16726 747 0,'0'0'154'16,"0"0"-120"-16,0 0-32 15,0 0 27-15,0 0 3 16,0 0 4-16,-108-45-14 16,94 59-22-16,5 14-4 15,-2 11-14-15,3 7 10 16,-2 6-9-16,-1 2-1 0,1 4-11 15,-2 0-17-15,-3-8 18 16,-4-6-21-16,-3-3 44 16,-7-1 4-16,-4-4-2 15,-3-10-148-15,1-4 151 16,3-18 124-16,8-4-70 16,6 0-54-16,7-12-11 15,2-10 10-15,9-10-8 16,0-4 9-16,2-4-2 15,23 0 2-15,6 3-33 16,2 1 3-16,1 14 6 16,1 0 19-16,-1 8 4 0,1 6 1 15,4-4 4 1,-2 6 5-16,-3-2 29 0,-3 8-17 16,-4-4-18-16,0 4-3 15,-1-2 0-15,-4-2-3 16,1 0-19-16,-5 0-15 15,-3 0-29-15,-1-2-101 16,-10-2-294-16</inkml:trace>
  <inkml:trace contextRef="#ctx0" brushRef="#br0" timeOffset="-164300.73">31883 16495 178 0,'0'0'101'16,"0"0"-97"-16,0 0-4 16,0 0 0-16,0 0 12 15,0 0 36-15,-9 12 5 16,9-12-16-16,0 0 19 15,0 0-32-15,0 0-5 16,0 0 0-16,0 0 11 0,0 0 10 16,0 0-10-1,0 0 5-15,0 0-14 0,0 0 9 16,0 0-17-16,0 0 15 16,-2 0-13-16,0 0 10 15,-2 6-16-15,-10 10 0 16,-1 2 1-16,-4 6-8 15,-3 6 7-15,-4 2-7 16,-3 12 3-16,0 2-1 16,6-1-7-16,10-5 3 15,6-6 0-15,7-10-17 16,0-6-19-16,18-6 0 16,5-2 0-16,6-10 22 15,4 0-22-15,-2 0 24 16,0-6-27-16,1-12 24 0,-11-2 13 15,0 0 2-15,-5-2 9 16,-8-4-5-16,-6 0 19 16,-2-2 0-16,0-7 3 15,0 3-21-15,-12 0 2 16,-5-2-2-16,-3 6-5 16,3 10-3-16,3 4-18 15,5 14-4-15,3 0-51 16,6 0-61-16</inkml:trace>
  <inkml:trace contextRef="#ctx0" brushRef="#br0" timeOffset="-164003.89">32197 16517 672 0,'0'0'145'15,"0"0"-92"-15,0 0-53 16,0 0-1-16,0 0 1 16,-11 120 50-16,-16-62-21 15,-2 1-11-15,2-5-15 0,4-6-6 16,2-12-1-1,5-4-22-15,7-6-19 0,3-8-33 16,4-10-34-16,2-8-26 16,0 0-97-16</inkml:trace>
  <inkml:trace contextRef="#ctx0" brushRef="#br0" timeOffset="-163786.11">32248 16669 463 0,'0'0'179'16,"0"0"-117"-16,0 0-32 0,0 0 1 16,0 0 31-1,0 0-1-15,3 30-28 0,-12 11-4 16,-2 3-28-16,-1-2 1 16,2-2-2-16,1-6-12 15,2-6-24-15,2-2-19 16,3-4-32-16,0-4-37 15,-2-8-178-15</inkml:trace>
  <inkml:trace contextRef="#ctx0" brushRef="#br0" timeOffset="-163607.17">32032 16826 448 0,'0'0'0'15,"0"0"-72"-15,0 0-165 16</inkml:trace>
  <inkml:trace contextRef="#ctx0" brushRef="#br0" timeOffset="-163352.34">32565 16575 694 0,'0'0'90'0,"0"0"-89"15,0 0 0-15,0 0-2 16,0 0 2-16,130 0-2 16,-111 4-3-16,4 0 1 15,-3-4-54-15,-7 0-101 16,-2 0-150-16</inkml:trace>
  <inkml:trace contextRef="#ctx0" brushRef="#br0" timeOffset="-162472.23">32367 16673 168 0,'0'0'101'16,"0"0"-93"-16,0 0-3 15,0 0 8-15,0 0 42 16,0 0-37-16,-5 10 1 16,5-10-15-16,0 0-4 15,0 0-26-15,0 0-20 16,0 0 25-16,-2 0 21 16,0 0 3-16,0 0 11 15,-3 0 24-15,0 0 4 0,1-2 36 16,0-2-29-16,-5 4-3 15,-1 0 21-15,4 0-21 16,-1 0-20-16,-1 0-19 16,0 0-4-16,0 18-3 15,-1-4-16-15,-5 4-91 16,-1 0-220-16</inkml:trace>
  <inkml:trace contextRef="#ctx0" brushRef="#br0" timeOffset="-161564.29">31482 16655 6 0,'0'0'352'16,"0"0"-210"-16,0 0-98 16,0 0-3-16,0 0 6 0,0 0-29 15,25-10 1-15,-21 6-8 16,2 4 8-16,-3 0-12 16,0-4 6-16,-3 4 5 15,0 0 10-15,0-4 5 16,0 0 4-16,0-2 2 15,-10-2-30-15,-9-2-8 16,-4 2 3-16,-2 4-8 16,1 4 8-16,-3 0-12 15,3 0 6-15,-1 12 2 16,3 2 0-16,9 4 2 16,1 0-7-16,6-4 5 15,6 3-3-15,0-4-4 0,0 1-14 16,2-1-18-1,16-3 12-15,1-10 2 0,6 4 9 16,2-4 8-16,-2 0-14 16,2-4 3-16,-6-9 6 15,0 3 12-15,-5-4 2 16,-3 1 3-16,-3 4 13 16,-4 1 11-16,-4 2-10 15,0 6 4-15,-2 0 19 16,0 0-16-16,0 0-5 15,0 10-17-15,0 12 17 16,0 9-3-16,9 5-1 0,4-12-16 16,7 2 3-16,5-8-9 15,4-6 0-15,0-2-9 16,-2-10-38-16,-6 0-5 16,0 0-20-16,-11 0-61 15,-4-10-144-15</inkml:trace>
  <inkml:trace contextRef="#ctx0" brushRef="#br0" timeOffset="-158733.79">25141 16527 778 0,'0'0'66'0,"0"0"-66"16,0 0 0-16,0 0-19 15,0 0 18-15,0 0 1 16,11 30 28-16,-6 20 3 15,-3 20-9-15,0 11-16 16,-2 3 3-16,0 6-9 16,0-2-1-16,0-6-1 0,0-1-2 15,-2-15 1-15,-2-4 3 16,4-8-1-16,0-6 1 16,6-2-2-16,23-1-4 15,11-9 6-15,14 0 5 16,12-10 6-16,13 0 11 15,10-8-13-15,13-4 4 16,16-4-8-16,9-2-4 16,4-8 3-16,3 4-8 15,-2-4-6-15,-1 0-6 16,0 0 2-16,2 0 14 16,-4 0-3-16,2-8 6 15,4-2-5-15,4 6 4 16,4 0-3-16,5 0 3 15,6 2-2-15,2-6 0 0,1 4-1 16,-7 0 0-16,-2 4 1 16,1-4-2-16,-4 4 5 15,-1 0-4-15,4 0 5 16,-7 0 1-16,3 0-3 16,-1 0 0-16,0 8 6 15,1-8-7-15,-3 0 9 16,-6 0-9-16,-1 0 8 15,-5 0-6-15,-2 0 1 16,-6 0-2-16,-3 0 7 0,-2 0-3 16,-7 0-2-1,-7 8 4-15,-3 6-7 0,-8 0-1 16,3 2 2-16,-3-2 0 16,3-4 1-16,-3-2-6 15,-5-4 1-15,1-4 2 16,0 0-1-16,0 0-12 15,-4-8 7-15,-8-6-7 16,-8-4 13-16,-9-4-4 16,-4-4 0-16,-4 0 6 15,0-6-2-15,1 0 0 16,12 1 0-16,-1 4-1 16,11 0 4-16,10 1-6 15,4 8 7-15,2 4-8 16,-7 10 3-16,-1 4 1 0,-8 0 2 15,-4 0-2-15,-2-4 1 16,-7-2 3-16,-3 2 1 16,-5-4-4-16,0 2 2 15,-8-6-2-15,-3-2 1 16,-6 0 0-16,-4-4-2 16,-2-4 0-16,-7-4 0 15,0 0 4-15,-8-6-2 16,-3 0 6-16,-2-2-7 15,-7 2-2-15,2 0 8 16,1-3-10-16,4-5 4 16,2 0-2-16,5 0 1 0,-3 4-2 15,-1 0 1-15,1-8-6 16,-5-1 6-16,4 0-6 16,-3-4 3-16,-7-1 6 15,0 2-3-15,-2-2 1 16,0 6-1-16,0 4-3 15,-4 4 6-15,-10 5-4 16,-6 4-3-16,-4 4 1 16,-3-3 4-16,-2 4-6 15,-15 4 0-15,-4-4 1 16,-10 2 0-16,-6-2-2 16,-3 0 4-16,-4-4 1 15,-7 0-6-15,-4 2 12 0,-3-2-6 16,0 8 2-1,2-4-1-15,4 4-3 0,-6 4 1 16,0 0 2-16,1 2 1 16,-1 3 4-16,2 5-2 15,4-1 7-15,-4 5-7 16,4 0 3-16,6 0-3 16,2 0-2-16,4 0 3 15,0 0 1-15,5 0-6 16,-3 0 8-16,-2 4-12 15,-4 5 12-15,-9 4-6 16,-7 1 0-16,-5-4-2 0,-3 2 0 16,1-6 2-1,5 2 0-15,0-4 2 0,3-4-2 16,-6 0 2-16,1 0-4 16,-1 0 5-16,-1 0-1 15,2 0-2-15,-3 0 0 16,-3 0 0-16,4 0 0 15,-5 0-3-15,2 0 8 16,1 0-10-16,-3 0 8 16,0 0-5-16,2 4 2 15,5-4-6-15,4 0 1 16,8 0-8-16,8 0 5 16,0 0 0-16,1 0 2 15,-1 0 12-15,3-4-6 16,-1 4 0-16,-1 0 0 0,5-4-6 15,5 4 5-15,0-4-4 16,4 4-2-16,-1-4-1 16,-3 2-11-16,-5-2 4 15,-4 0-10-15,-5 0 10 16,-2 4 5-16,-10 0 7 16,-5 0 2-16,-13 0 1 15,-6 8 0-15,-4-2-4 16,0 2 3-16,5 0 2 15,2-6 1-15,-2 2-1 16,4 0 11-16,0 0-7 16,1-4-2-16,3 4 6 0,1-4-4 15,0 4 15-15,0 6-13 16,1-6 6-16,8 4-11 16,3 2 9-16,-2-4-9 15,5 2 10-15,1-4-5 16,4 2-6-16,6-2-1 15,7 0 2-15,7-4-4 16,2 4 4-16,2 0-6 16,3 2 9-16,0 6-10 15,-1 2 6-15,0-2-1 16,-1 2 0-16,-1 4 0 16,3 0 0-16,-3 0-1 15,0 0-5-15,5 4 10 0,0-8-8 16,4 3 7-1,9-3-6-15,4-10 3 0,13-3-2 16,7 2 1-16,10-2-6 16,4 3-11-16,0 1-62 15,0 0-10-15,0-2-118 16</inkml:trace>
  <inkml:trace contextRef="#ctx0" brushRef="#br0" timeOffset="-152464.1">20154 12905 756 0,'0'0'31'0,"0"0"-15"16,0 0-9-16,0 0-3 16,0 0-4-16,0 0 10 0,0 0 17 15,-26-51-15-15,33 38-12 16,6 1 0-16,5 2 6 16,5-4-12-16,0 0 14 15,4-2-13-15,0-2 10 16,-2 0-5-16,-3-2 0 15,0 2 0-15,3-2-2 16,-3 0 4-16,5-2-7 16,2-4 12-16,2-2-14 15,0-2 13-15,7-3-9 16,4-3 3-16,5-6 0 16,9-4 0-16,6 2 1 15,5 2-6-15,0 2 11 0,-3 6-13 16,-1 4 14-1,-5 4-10-15,2 4 5 0,-2 3-4 16,4 4 0-16,5 0 2 16,6 1 3-16,14 6 2 15,13 2-7-15,12 6 7 16,8 0 12-16,5 14-14 16,-4 17-3-16,-1 5 0 15,-9 8-3-15,-8 6 3 16,-7 4-1-16,-5 2-4 15,0 2 10-15,12 2-9 16,6-2 9-16,9-1-10 0,7-5 9 16,6-2-4-1,-2-2 0-15,-10 4-9 0,-15 4-1 16,-21 4-19-16,-25-1 17 16,-16-5-7-16,-18-8 18 15,-13-8-3-15,-11-4 3 16,0-4 2-16,0-3 8 15,0-4 7-15,0-2-8 16,4-3 2-16,4-7-7 16,1-2-4-16,-1-5 7 15,2 0-12-15,-4-4-1 16,1 0-30-16,-1 0-34 16,1-8-88-16</inkml:trace>
  <inkml:trace contextRef="#ctx0" brushRef="#br0" timeOffset="-152086.7">24058 12872 854 0,'0'0'57'16,"0"0"-57"-16,0 0-8 16,0 0 7-16,0 0 0 0,60 112 1 15,-31-72 0-15,2 0 1 16,3 0-3-16,-5 4 4 16,-7-3-5-16,-7-4 7 15,-12-2-10-15,-3-3 6 16,-7-2-1-16,-24-4 1 15,-13 0 2-15,-8-8-1 16,-2-6 3-16,0-6-8 16,8-6 5-16,7 0-3 15,10-16-23-15,8-14-13 16,10-6-51-16,9-4-32 16,2-6-113-16</inkml:trace>
  <inkml:trace contextRef="#ctx0" brushRef="#br0" timeOffset="-151881.87">24074 13020 532 0,'0'0'132'0,"0"0"-67"16,0 0-37-16,0 0-14 16,0 0 43-16,-134 130-14 15,76-80-11-15,1 8-15 16,3 0-16-16,2-3-2 15,13-7 1-15,10-12-11 16,12-12-65-16,17-14-60 0,0-10-222 16</inkml:trace>
  <inkml:trace contextRef="#ctx0" brushRef="#br0" timeOffset="-147601.99">21685 15976 417 0,'0'0'418'16,"0"0"-350"-16,0 0-68 0,0 0-5 15,0 0-3 1,0 0 8-16,0 0 1 0,67 24 6 16,-36-2 8-16,5 0-13 15,0 0-2-15,-3 0 2 16,-1-4-3-16,-6 0 1 15,-6-8-3-15,-2 2-5 16,-3-4-20-16,-5-2 1 16,-6-6-38-16,-2 0 1 15,-2 0-51-15,0-6-2 16,0-16-323-16</inkml:trace>
  <inkml:trace contextRef="#ctx0" brushRef="#br0" timeOffset="-147332.12">21723 15847 501 0,'0'0'65'16,"0"0"-17"-16,0 0 8 15,0 0-14-15,0 0-10 16,0 0-22-16,27-10 37 0,6 14-8 16,8 6-25-16,1-4-12 15,2 2-2-15,5-4-22 16,1 2-43-16,0-4-22 16,-2-2-226-16</inkml:trace>
  <inkml:trace contextRef="#ctx0" brushRef="#br0" timeOffset="-146881.35">22347 16276 656 0,'0'0'82'15,"0"0"-72"-15,0 0-10 16,18-112-10-16,-4 72 10 15,-1-4 3-15,-1 2 9 16,2-2 14-16,-1 0-25 16,1 3 4-16,-5 5-3 0,0 10-2 15,-7 12 1-15,-2 10 32 16,0 4 18-16,0 8-34 16,-13 34-9-16,-14 20-6 15,-2 19-1-15,2-1 1 16,8-8-3-16,5-6 1 15,11-8-11-15,3-9-50 16,7-13-79-16,18-14-230 16</inkml:trace>
  <inkml:trace contextRef="#ctx0" brushRef="#br0" timeOffset="-146678.71">22583 16347 729 0,'0'0'100'16,"0"0"-54"-16,0 0-46 16,-58 122-42-16,58-106 1 15,0-10 2-15,0-6-93 16,22 0-222-16</inkml:trace>
  <inkml:trace contextRef="#ctx0" brushRef="#br0" timeOffset="-146296.05">22830 16190 697 0,'0'0'127'0,"0"0"-71"16,0 0-55-16,0 0 9 15,-66 116-12-15,66-93 4 16,0 4-4-16,16-4 1 16,13-5-9-16,8-6-15 15,3-12-30-15,3 0 5 16,-1-4 18-16,-2-18 16 0,-7-5 13 15,-4 0 3-15,-6 0 12 16,-10 1 12-16,-11 0 21 16,-2 6 17-16,0 2-12 15,-20 0-16-15,-13 2-27 16,-8 6-7-16,-5 2-3 16,-3 4-10-16,0 4 7 15,0 0-26-15,5 8-43 16,10 4-15-16,16-2-102 15</inkml:trace>
  <inkml:trace contextRef="#ctx0" brushRef="#br0" timeOffset="-144131.81">21618 16862 474 0,'0'0'111'0,"0"0"-40"15,0 0-40-15,0 0-2 16,0 0 0-16,0 0-11 15,81 40 29-15,-66 8-27 16,-4 2-2-16,-1 6-18 16,-6-6 3-16,-2-5-3 0,-2-1 0 15,0-8 0-15,0-8-7 16,0-2 5-16,0-8-12 16,0-10 13-16,0-2-4 15,0-2 4-15,0-4 1 16,0 0 0-16,0 0-2 15,0-14 2-15,0-4 0 16,0-8-2-16,0-2 1 16,0-6-1-16,0 2 0 15,0 0 2-15,0-3-2 16,0 3 2-16,0-4 0 16,2 6-1-16,7 2-2 15,3 6 2-15,-4 4-13 16,5 10 0-16,1 8-9 15,1 0 7-15,6 0-16 0,-6 12 23 16,3 6-1-16,-4 0 2 16,-3 0 3-16,-5 0 0 15,1-4 1-15,-7 0 8 16,0-6 5-16,0 0 5 16,-3-2 5-16,-12-2-7 15,-3-4 4-15,1 0 5 16,1 0 2-16,3 0-6 15,5 0-9-15,6 0 6 16,2 0-12-16,0 0-2 0,0 0-2 16,12 0-16-1,12 0 18-15,3-4-1 0,4-10-2 16,-2 4-9 0,-5-6 8-16,1 2 1 0,-8-4-1 15,0 0 8-15,-7 4-2 16,-2 2 6-16,-2 6 3 15,-6 2 8-15,0 4 4 16,0 0 13-16,0 0-10 16,0 0-5-16,0 0-20 15,0 4-1-15,0 10-4 16,0 0 4-16,0-2-12 0,9 2 2 16,7-4-8-16,6 2 2 15,2-6 3-15,5-2-23 16,-2-4 9-16,2 0 2 15,-4 0 22-15,-1 0-9 16,-4-14 7-16,-4 2 5 16,-5 2 16-16,-5-4 27 15,-4 2-27-15,1 2-4 16,-3 2 31-16,0-2-3 16,0 10-31-16,0 0 12 15,0 0-7-15,0 0-7 16,0 0-7-16,0 22-8 15,0 0 6-15,-5 6-2 16,5-10 1-16,0 0-10 16,0-10 11-16,0-2-19 0,0-2 4 15,0-4-1-15,7 0 1 16,0 0 14-16,2 0 3 16,-1 0 0-16,1-4 4 15,-1-2 4-15,-2-2-8 16,3-2 8-16,-1 2-8 15,2-6 4-15,5 0-4 16,1 2 4-16,1-2-9 16,-3 6 11-16,1 2-13 15,-3 6 14-15,-3 0-16 16,2 0 19-16,-4 22-6 16,2 6 2-16,-3 2-1 15,3-6-2-15,-2-2-3 16,0-8 0-16,-1-6-6 15,5-3-2-15,3-5-24 0,3 0-5 16,1 0-4-16,1-9 13 16,-2 0 24-16,-1 4-16 15,-5 1 2-15,4 4 13 16,-3 0 3-16,0 0 4 16,-2 0-1-16,-1 0 19 15,-5 0-3-15,0 0-8 16,-1 0 26-16,-3 0 9 15,2 0-9-15,-2 0-2 16,0 0-16-16,0-4 16 0,0 3-12 16,-9-8-3-16,-11 5-16 15,-4-4 1-15,-1 8-3 16,3 0 1-16,1 0-1 16,6 4 5-16,7 13-10 15,2-3 5-15,6-1-2 16,0 1-1-16,0-5 3 15,21-1-4-15,3-2-4 16,5-6 0-16,0 0-8 16,0 0 5-16,0-5-2 15,0-4 12-15,-5-5-7 16,-1 5 5-16,-5 1 0 16,-7 3 3-16,-3 5-1 0,2 0-3 15,-6 0 3 1,-2 0 2-16,3 0-7 0,-5 0 4 15,2 0-7-15,-2 0-25 16,0 0-37-16,0 4-54 16,-2-4-258-16</inkml:trace>
  <inkml:trace contextRef="#ctx0" brushRef="#br0" timeOffset="-141390.2">20052 14927 592 0,'0'0'43'0,"0"0"-22"16,0 0-21-16,0 0 2 16,0 0 0-16,0 0 1 15,-75-44 20-15,67 38-12 16,4-2-4-16,0-4-7 15,-3 2-1-15,1-3 0 16,-4 4-1-16,-3-4-1 16,-3 2 5-16,-3-1-6 15,-2-2 8-15,-3 0-6 16,-2-3 5-16,-9 3-2 16,2 0-1-16,-3 2 0 15,-1 0-1-15,1 2 3 0,-1 0-5 16,-2 6 7-16,1-6-6 15,3 4 5-15,-5 0 4 16,4-2-6-16,-4 2 1 16,0 2-2-16,-2 2 1 15,-1 2-2-15,-3 0 3 16,1-2-1-16,-2 2 0 16,2 0-2-16,-1 0 5 15,-1 0-4-15,1 4 0 16,-6 4 1-16,3 2 7 15,0 4-5-15,2 0 13 16,3 2-15-16,4 2 5 0,-1-4-5 16,6 4-1-1,3 4 0-15,-1 6 0 0,2 11-1 16,0 2 1 0,2 6-3-16,4 3 6 0,0 0-6 15,4 2 7-15,0-2-6 16,3 0 4-16,9-1-3 15,5-4 1-15,4 4 0 16,0 1-2-16,4 6 4 16,15-2-6-16,8-1 9 15,-2 1-10-15,8-8 9 16,0 2-6-16,-2-4 2 16,2-2-1-16,-1-2 1 15,1-2 0-15,5 0-3 0,-1 0 7 16,6-6-3-16,4 3-1 15,0-2 12-15,1 2-6 16,4-9-4-16,-4 2 3 16,6-6 8-16,-2-8 11 15,1-2-12-15,2-6 6 16,-1-6-13-16,2 0 11 16,2 0-12-16,-2-10 6 15,2-2-6-15,-3-2-2 16,-2 4 1-16,-1 2-2 15,-4 0-2-15,-2 6 4 16,-7-2-6-16,-3 0 6 16,-1-4-1-16,-3 2-2 0,-1-2 0 15,5-6 3-15,2-8-2 16,-3 0 4-16,1-2-4 16,-5-2 2-16,0-5 0 15,-6 3-6-15,0-10 7 16,-4 2-5-16,0-2 2 15,-1-2-1-15,-5 0 0 16,3 0 2-16,-3 2-5 16,1 1 7-16,2 1-9 15,0 4 10-15,-5 0-10 16,-1 2 6-16,-4-2-2 16,1 2 0-16,-4-10 1 15,0 0-1-15,-1-4 3 0,-4-1-5 16,0 4 7-16,0-4-7 15,0-3 5-15,-2 4-4 16,-14-2 3-16,1 2-1 16,-10 2 0-16,0 4 2 15,-8 6-5-15,-5 5 1 16,-5 5 0-16,-5 7-10 16,-8 2 1-16,-4-3-17 15,-1 5-16-15,3-2-11 16,10-5 1-16,7 2-57 15,10 4-7-15,0 0-28 16,2 2-164-16</inkml:trace>
  <inkml:trace contextRef="#ctx0" brushRef="#br0" timeOffset="-137971.25">2161 15679 582 0,'0'0'69'0,"0"0"-42"0,0 0-11 16,0 0-4-16,0 0 18 16,0 0 10-16,-23-81-18 15,23 81-6-15,0 22-13 16,0 31-3-16,0 17 5 16,5 24 29-16,4 23-26 15,0 7 2-15,2 12-6 16,0 11 6-16,0-5-6 15,-1 0 1-15,0-7 0 16,-1-15-1-16,-3-8-4 0,6-9 4 16,-5-9-6-1,1-18 4-15,-1-10-3 0,-4-8 1 16,1-8 0-16,-4-10 0 16,2-9 2-16,-2-7-4 15,0-12 3-15,0-8-2 16,0-4-7-16,0 0 8 15,5 0-13-15,3 0 5 16,4-4 7-16,7-4 1 16,4-2-4-16,8 2 8 15,5 8-8-15,7 0 4 16,9 0 0-16,6 0-5 0,5 4 4 16,6 6-5-1,-7-2 2-15,2-4-1 16,8-4-2-16,2 0 4 0,13 0-15 15,8 0 12 1,13-4 6-16,7 0 11 0,8 0 8 16,3-2-14-16,2 2-1 15,-3 0-1-15,-5 0-6 16,0-2 8-16,-2 6-7 16,-2-8 2-16,-8 3-1 15,-13-4 0-15,-9-4 0 16,-5-1-3-16,-5 0-8 15,-7 6-4-15,-11-2-23 16,-12 6 11-16,-8-4-22 16,-15 2-7-16,-7 2-80 0,-12 0-3 15,-4-4 35 1,0-2 7-16</inkml:trace>
  <inkml:trace contextRef="#ctx0" brushRef="#br0" timeOffset="-137538">4467 15597 810 0,'0'0'16'15,"0"0"-16"-15,0 120-35 16,4-12 12-16,5 25 18 0,5 19 10 16,6 18-2-1,4 9 6-15,7-1 11 0,2-7-8 16,10-19-3-16,6-15-8 16,4-17-1-16,3-20-28 15,-2-16-24-15,-6-18-15 16,-7-20-69-16,-15-19-56 15</inkml:trace>
  <inkml:trace contextRef="#ctx0" brushRef="#br0" timeOffset="-136535.95">2506 16365 389 0,'0'0'131'0,"0"0"-131"15,0 0-34-15,0 0-30 16,0 0 43-16,0 0 17 16,-29-18-5-16,29 18 5 15,0 0 8-15,0 0-4 16,22 0 9-16,12-4 37 15,6-1-36-15,11-8-10 16,1-1 0-16,1-4 1 16,2 1-1-16,3-1 1 15,2 8-3-15,5 2 7 16,5 2-9-16,-1 6 4 16,-1 0 0-16,-3 0-22 15,-1 6 5-15,-1-2 15 0,3 0-5 16,2-4 5-16,3 0 2 15,0 0 0-15,5-14 0 16,-2 2 0-16,-6 4-10 16,0 4-28-16,-11 4-1 15,-3 0 7-15,-7 4 22 16,-5 8 10-16,-4-6 0 16,-5-2 0-16,-4-4 7 15,-4 0-6-15,-3-2 4 16,-4-10 20-16,-9-2-25 15,-9 6-38-15</inkml:trace>
  <inkml:trace contextRef="#ctx0" brushRef="#br0" timeOffset="-135084.86">3031 15821 739 0,'0'0'44'0,"0"0"-44"15,0 0-3-15,0 0-60 16,0 0 62-16,41 151 1 15,-26-75 2-15,4 4 11 16,3 0-13-16,4 0 7 0,-1-3-5 16,2-1 2-16,-1 0-1 15,-1-4-4-15,2-6 1 16,-5-12 0-16,-4-1 0 16,-5-13 0-16,1-8-2 15,-6 0 4-15,1-6-4 16,-2-8 0-16,-2 0 2 15,-3-10-8-15,2-2 4 16,-4-2 4-16,0 0-1 16,0-4-1-16,0 8 2 15,0-2 0-15,0-2 0 16,0 0 0-16,0 0 2 16,0-4-4-16,0 0 2 15,0 0-2-15,0 0 2 16,0-4-6-16,0-8 4 0,7 2 0 15,7-4 1-15,1-2 2 16,1 6-4-16,1 2 2 16,3 2-3-16,1 6-7 15,3 0 7-15,0 0-3 16,3 0 0-16,2 0 7 16,2 6 0-16,3 2-4 15,-3-4 4-15,2-4 0 16,1 0 0-16,-5 0-2 15,0 0 2-15,-5-4-2 16,-3-6-2-16,-4 6 8 16,-6 0-9-16,-2 0 6 15,-2 4-3-15,-1-4-2 0,-1 2 2 16,-3 2 0-16,0 0 2 16,-2 0-1-16,0-4 3 15,0 4-2-15,0-4 2 16,0-8 6-16,0 2-6 15,0-4-2-15,-4-4 0 16,-5 0-2-16,-2 0 0 16,-3-3 2-16,1 2-5 15,-1-3 9-15,4-9-11 16,-1 5 13-16,1-2-9 16,2-4 6-16,-1-2-6 15,-1 2 1-15,0 2-5 0,-1 6 6 16,-3 2 1-1,1 0-4-15,-3-4 6 0,3-2-2 16,0-8 1-16,-3 1 3 16,1-1-1-16,-3 0-3 15,5-4 6-15,-4 8-6 16,7-2 0-16,-4 6 4 16,3 2-6-16,-1-2 4 15,4 6-4-15,1 0 4 16,1 4-2-16,-1-3 0 15,0 2 0-15,2 1 0 16,1-3 0-16,-2 3 0 0,3 0 5 16,-1-4-9-16,-1 0 6 15,1 2-4-15,-1 2 4 16,3 0-2-16,-2 6 0 16,2 6 0-16,-1 2 6 15,1 4-3-15,2-4 9 16,-2 4-12-16,0 0 10 15,2-4-9-15,-5 4 5 16,5-6-6-16,-2 2 0 16,-1 4-1-16,1-2 2 15,-2 2 2-15,-3 0-2 16,1 0-1-16,-6 0-1 16,1 0-1-16,-3 0-3 15,-1 0 5-15,-5 0 0 0,-2 4 5 16,-4 4-7-16,-6 4 6 15,-1 2-8-15,-8 0 8 16,-3 4-7-16,-5-4 3 16,0 0-6-16,4-2-9 15,8-4-11-15,5-6 22 16,12 0-27-16,5-2-83 16,8 0-330-16</inkml:trace>
  <inkml:trace contextRef="#ctx0" brushRef="#br0" timeOffset="-134050.04">2321 15328 740 0,'0'0'39'16,"0"0"-39"-16,0 0-26 15,0 0-9-15,0 0 18 16,0 0 12-16,0 0 10 15,22 154 17-15,-1-89-15 16,3 3 3-16,8 4-10 16,3-2 1-16,7 2-3 15,0-10 3-15,-3-3-2 16,-6-14-8-16,-4-6-11 16,-2-15 3-16,-6-6-4 15,0-10-30-15,-1-4-41 0,-7-4-41 16,-4 0-27-1</inkml:trace>
  <inkml:trace contextRef="#ctx0" brushRef="#br0" timeOffset="-133081.85">2453 14865 684 0,'0'0'34'15,"0"0"-22"-15,0 0-8 16,0 0-6-16,0 0 6 16,0 0 17-16,-14-18-9 0,3 10 5 15,-1 2-3 1,4 2-14-16,-3-6 0 0,-3 3 2 15,-1 6-9-15,-8-3 3 16,-1 4-11-16,-5 0 2 16,0 0 10-16,-2 0-2 15,-1 9 5-15,4 8 0 16,1 2-10-16,3 8 9 16,3 3-10-16,4 2 0 15,5-6-4-15,8-2 9 16,4-2 1-16,0-4 4 15,2-2-7-15,21-8-6 16,6-2 5-16,2-6 0 16,2 0 7-16,1-12 2 0,-1-12-2 15,-4-6 4-15,0 2-2 16,-6-8 2-16,-4 2 0 16,-5 6-2-16,-5 6 1 15,-7 4-2-15,-2 4 2 16,0 1 3-16,0 8 0 15,0-2 5-15,-9 6 1 16,3 1 5-16,-2-5-5 16,4 5-8-16,2 0-2 15,-1 13-9-15,-1 15 7 16,4-2 1-16,0 2-4 16,0-8 7-16,0-2-4 15,0-6-3-15,11-10 4 0,3 0 1 16,1-2-5-1,-1 0 1-15,-1-6 4 0,1-12 8 16,-3-4-7-16,-1-6 10 16,0 2-9-16,-1 0 2 15,-1 2 1-15,-3-1-2 16,2 6-2-16,-3-2 1 16,-2 7-3-16,3 8 6 15,-5 2-8-15,2 4 6 16,2 0-6-16,14 4-7 15,7 24 9-15,9 7 1 16,3 6 11-16,-4 8 1 0,1-12-11 16,-1-2 0-1,1-9 3-15,-3-16-8 0,-2-6-20 16,-2-4-24-16,-3-22-85 16,-6-20-281-16</inkml:trace>
  <inkml:trace contextRef="#ctx0" brushRef="#br0" timeOffset="-132766.06">2929 14133 649 0,'0'0'96'15,"0"0"-96"-15,0 0-5 16,0 0 2-16,-6 110-4 16,4-44 7-16,2 11 10 15,0 3 8-15,6-4 1 16,19 2-13-16,6-8-6 16,5-3 3-16,3-8-8 15,2-10-24-15,1-17 3 16,-2-12-28-16,1-14-9 15,-4-6-38-15,-3-10-42 16,-7-16 28-16</inkml:trace>
  <inkml:trace contextRef="#ctx0" brushRef="#br0" timeOffset="-132347.09">3326 14339 505 0,'0'0'122'15,"0"0"-105"-15,0 0-17 0,0 0-2 16,0 0 2-16,0 0 7 15,-2 80 10-15,2-45-3 16,0-3-13-16,0 0-1 16,6-6 5-16,13-6-10 15,0-8 3-15,4-8-2 16,-3-4-8-16,-1 0 6 16,2-6 6-16,-3-14 0 15,-5-6 14-15,-2-8-11 16,-2-6 5-16,-7 0-4 15,-2-5-4-15,0 5 0 16,-6 4-6-16,-17 10 6 0,-6 6-13 16,-4 8-6-1,-5 12-48-15,-2 0-18 0,2 6-65 16,2 22-9-16</inkml:trace>
  <inkml:trace contextRef="#ctx0" brushRef="#br0" timeOffset="-131938.75">3683 14337 586 0,'0'0'13'0,"0"0"-9"16,0 0-6-16,0 0 4 15,0 0 3-15,0 0-3 16,117-38-2-16,-107 38 20 16,-6 0-6-16,0 0-3 15,-1 6-9-15,-3 14 10 16,0 10 5-16,0-2-2 15,0 4-7-15,0-6 7 16,0-3-15-16,0-5 0 16,4-5-2-16,12-6-8 0,3-7 0 15,4 0-3-15,-1-4 12 16,1-17-10-16,-4-2-2 16,2-12-68-16,-6-1-60 15,-5-2-301-15</inkml:trace>
  <inkml:trace contextRef="#ctx0" brushRef="#br0" timeOffset="-131647.92">3852 13716 283 0,'0'0'360'0,"0"0"-347"16,0 0-9-16,71 144-4 16,-33-68 5-16,6 9 11 15,8-1 0-15,4 2-2 16,6 2-4-16,-1-6-10 16,-4 2 0-16,-8 1 4 15,-11-9-10-15,-16-10 6 16,-9-6-9-16,-13-3-29 15,0-12-45-15,-4-9-85 16</inkml:trace>
  <inkml:trace contextRef="#ctx0" brushRef="#br0" timeOffset="-130446.24">2609 15364 733 0,'0'0'55'0,"0"0"-55"0,0 0-54 16,0 0 22-1,0 0 31-15,146-60 0 0,-96 42 0 16,8-2 2-16,8-6 5 15,15-6 5-15,10-8-4 16,9-9 8-16,12-9-13 16,3-4 7-16,1 8-7 15,0 8-1-15,-5 22 0 16,-8 18-2-16,-9 6 0 16,-5 0 1-16,-7 0-2 15,1 0 5-15,-7 6-6 16,-7-6 7-16,-11 0-8 15,-16 0 7-15,-11 0-7 16,-9-2 3-16,-11-2 0 16,-4 4 0-16,-7 0 2 0,0 0-2 15,0 0 4-15,0 0-7 16,-18 0-12-16,-8 1-57 16,-6 16-120-16,1-7-152 15</inkml:trace>
  <inkml:trace contextRef="#ctx0" brushRef="#br0" timeOffset="-115676.73">4433 9019 175 0,'0'0'3'0,"0"0"98"0,0 0-27 16,0 0-51-1,0 0-22-15,0 0-2 0,127-102 2 16,-118 96 4-16,-2 2-5 16,-2 0 5-16,-5 4 2 15,2-2-5-15,-2 2 5 16,2 0 27-16,-2-2-9 16,0 2-15-16,0 0-10 15,2 0-3-15,9 0-81 16,3-6-283-16</inkml:trace>
  <inkml:trace contextRef="#ctx0" brushRef="#br0" timeOffset="-112760.05">18655 16298 409 0,'0'0'106'0,"0"0"-70"16,0 0 26-16,0 0-8 16,0 0-6-16,0 0-24 15,0 0-2-15,15-36 0 16,-12 32-8-16,-3 4 2 16,2 0-8-16,-2 0 8 15,0 0-9-15,0 0 10 16,0 0-13-16,0 0-4 0,0 0-4 15,-9 0 3-15,-11 8-2 16,-2 10 6-16,-3 4-4 16,1 1 3-16,7-1-4 15,-2 2 4-15,3-2-6 16,8 0 8-16,3-4-6 16,5 4 2-16,0-4-5 15,0 0-1-15,0 0-7 16,11-4 7-16,3-2-9 15,1-2 13-15,1-2-15 16,-1-4 16-16,6 0 0 16,-3-4 1-16,1 0 0 0,0 0 0 15,-2 0 5-15,1 0-5 16,0-8 11-16,0-2-11 16,2-2 7-16,5-6-4 15,0 0-1-15,0 0-2 16,-2 0 0-16,-3 0-3 15,-5 0 6-15,4-4-5 16,-11 0 7-16,-1 0-3 16,-5-5 1-16,-2 4 7 15,0-4-2-15,0 1 4 16,-9-2-3-16,-11 2-9 16,-4 8 0-16,-3 0-2 15,2 6-3-15,-6 6-5 16,2 2 1-16,2 4-13 0,-2 0-4 15,2 6-18-15,1 28-2 16,0 10-30-16,1 2-177 16</inkml:trace>
  <inkml:trace contextRef="#ctx0" brushRef="#br0" timeOffset="-112384.03">18805 16623 575 0,'0'0'69'15,"0"0"-42"-15,0 0 4 16,0 0 14-16,0 0 13 16,0 0-27-16,-128 95-8 0,95-73-22 15,1 0 2 1,3 0 2-16,4-4-10 0,2 0 4 15,7-4-21-15,5-6-39 16,9-2-38-16,2-6-127 16</inkml:trace>
  <inkml:trace contextRef="#ctx0" brushRef="#br0" timeOffset="-111458.3">19252 16455 538 0,'0'0'57'0,"0"0"-31"16,0 0 20-16,0 0-4 16,0 0-5-16,0 0-28 15,23-36 1-15,-10 28-8 16,3 2 4-16,1-2-1 16,1 4-4-16,-3-2-1 15,1 2 2-15,-3 4-3 16,-1-4 5-16,-3 4-7 15,-1 0 6-15,-3 0-6 16,0 0 2-16,-1 0-1 0,-2 4 0 16,-2 6-1-1,0 6 2-15,0 2 2 0,0 2-6 16,-6 0 10-16,-4 2-3 16,-3-2 0-16,-3 0-3 15,-1-2 1-15,-6-4 0 16,-3 4-1-16,-8-4 3 15,-1 0 2-15,-7 2 0 16,-1-10-3-16,1 2 1 16,2-8-4-16,6 0 2 15,8 0-1-15,3 0 0 16,9 0 1-16,6-4 1 16,6-6 1-16,2 2-4 15,0-6 1-15,2 0-2 16,18 2-13-16,7 2 0 0,-3 2-3 15,-2 4 10-15,-6 0 3 16,-5 4 2-16,-2 0 3 16,-2 0 0-16,2 4-1 15,-3 8 4-15,5 2 0 16,1 0 1-16,5 4-1 16,4 0 0-16,1 4-1 15,5-4-2-15,-3-6 5 16,0 2-8-16,1-5 9 15,-4 0-7-15,-4 0 5 16,-3-5-4-16,-3 1 1 16,-3-5 0-16,0 0 0 0,-6 0-2 15,4 0 2-15,3 0-26 16,-1 0-70-16,2-5-169 16</inkml:trace>
  <inkml:trace contextRef="#ctx0" brushRef="#br0" timeOffset="-111041.89">19763 16415 563 0,'0'0'76'15,"0"0"-35"-15,0 0-6 16,0 0-4-16,0 0-12 16,0 0-8-16,-31 48 19 15,-5 2 21-15,-7 8-19 16,5 4-24-16,5-4 0 15,4-4-5-15,4-1-5 16,5-9 4-16,5-4-2 16,2-8 0-16,6-6-1 15,0-16 0-15,7-2-5 0,0-6 5 16,0-2-7-16,0 0 6 16,0 0-8-16,0 0 2 15,11-6-28-15,5-8-45 16,-3-2-13-16,-6 2-159 15</inkml:trace>
  <inkml:trace contextRef="#ctx0" brushRef="#br0" timeOffset="-109522.99">18245 16780 485 0,'0'0'55'0,"0"0"-3"15,0 0-36-15,0 0 18 16,0 0 36-16,0 0-26 15,0 0-42-15,0 4 17 16,11 2-12-16,0-2 6 16,5 0-7-16,-3 2 15 15,3 2-14-15,-3 0-2 16,3 2 1-16,4-2 0 16,2 6 6-16,10 0-12 15,7 4 9-15,11 8-9 0,8 0 3 16,11 6-1-16,8-2-2 15,6 2 0-15,0-4-10 16,-8-2-6-16,-5 1 4 16,-6-14 5-16,-1 1-10 15,-3-1 10-15,-3-3 0 16,-1-2 7-16,0 0-1 16,-7 2 1-16,-3-2 0 15,2-2 3-15,-6 6 0 16,-5-2 0-16,2-2 15 15,-4 2-18-15,-3-2 5 16,-6 2-5-16,-4-6 0 0,-2 4 0 16,-5-4 4-1,-3-2-8-15,-5 2 8 0,-3 0-4 16,-4-4 5-16,0 0 0 16,0 0-5-16,0 0-1 15,0 0-3-15,-13 0-17 16,-7 0-41-16,-7 0-31 15,5-4-104-15</inkml:trace>
  <inkml:trace contextRef="#ctx0" brushRef="#br0" timeOffset="-107420.96">14319 12366 257 0,'0'0'304'0,"0"0"-236"0,0 0 0 16,0 0-32-16,0 0 24 15,0 0-16-15,54-62-12 16,-41 52-20-16,3 2 5 16,1 2-14-16,8 2-3 15,4 4 0-15,4 0-2 16,1 0 1-16,-3 10-26 15,-4 6 4-15,-7-2-19 16,-5 0 12-16,-6-2 3 16,-6-2 12-16,-3-2 2 0,0 2 0 15,-7 0 12-15,-17 0 1 16,-7-2 5-16,-4 2-3 16,0-2 10-16,2 0-9 15,-3-2 1-15,1 3-1 16,-1-2-3-16,1 5 0 15,0 2 2-15,2 4-7 16,6 3 10-16,3 1-10 16,4 2 2-16,9-2-4 15,4 4-4-15,7 0-1 16,0 0-8-16,0-4-1 16,11-2-8-16,5-6-29 15,-3-8 46-15,0-2 3 0,-1-4 5 16,1 0 8-1,3-10-3-15,1-14 8 0,4-6 30 16,-2-4 0-16,0 4-29 16,-4-3 12-16,1 4-22 15,-3 0 3-15,3 0 2 16,-6-2-10-16,-2 3 5 16,-2 4-12-16,-6 0-22 15,0 6-46-15,0 0-8 16,0 4-144-16</inkml:trace>
  <inkml:trace contextRef="#ctx0" brushRef="#br0" timeOffset="-107122.27">14618 12745 703 0,'0'0'20'0,"0"0"-18"16,0 0-1-16,0 0-1 0,0 0 3 15,0 0-3-15,-67 96 0 16,45-65-11-16,-1-6-33 16,8-3-101-16,6-9-145 15</inkml:trace>
  <inkml:trace contextRef="#ctx0" brushRef="#br0" timeOffset="-106531.11">14939 12290 648 0,'0'0'29'16,"0"0"24"-16,0 0 1 15,0 0-11-15,0 0-11 16,0 0-12-16,58-58-19 0,-38 58-2 16,4 0 3-1,1 0-9-15,-1 16-1 0,-9 0-8 16,-1 0-8-1,-12 2 2-15,3-4 4 0,-5 0 7 16,0 0 4-16,-7 0 1 16,-20 2 0-16,-6-2 12 15,-5 0-5-15,-2 0 1 16,6-5-2-16,11-2 0 16,6-5 0-16,13 0-1 15,4 5 0-15,0 0-12 16,9 4-8-16,18 3 4 15,4-2-20-15,0-1-2 16,-6 3-46-16,-8-1 37 0,-7-1 6 16,-10-1 27-1,0 2 11-15,0-1 4 0,-7 0 56 16,-13-2-5-16,-5-2 20 16,-4 0-35-16,-2 0-5 15,-3 2-18-15,3 0-6 16,2 0-7-16,9-2-11 15,9 0-55-15,11-6-123 16</inkml:trace>
  <inkml:trace contextRef="#ctx0" brushRef="#br0" timeOffset="-106259.71">15473 12320 737 0,'0'0'5'0,"0"0"20"16,0 0-25-16,0 0 0 16,0 0 9-16,-82 108 24 15,29-51-6-15,-3 5-17 16,0-2 0-16,5-2-9 15,10-8-2-15,8-6-55 0,11-10-8 16,13-13-79 0,9-20-290-16</inkml:trace>
  <inkml:trace contextRef="#ctx0" brushRef="#br0" timeOffset="-105408.33">15988 12978 546 0,'0'0'8'0,"0"0"8"16,0 0-9-16,0 0 25 16,0 0 0-16,0 0-6 15,4-48-11-15,4 34-9 16,0-2 15-16,1-2-18 15,5 0 12-15,-3-5-8 16,4 3-3-16,1 0-3 16,-1 0-1-16,1 2 0 0,-1 2 2 15,1 0-3 1,-3 4 3-16,1 0-4 0,-3 4-2 16,3 2-2-16,-1 0-15 15,-2 2 0-15,2 2-17 16,0 2-60-16,-1 0-14 15,-3 0-137-15</inkml:trace>
  <inkml:trace contextRef="#ctx0" brushRef="#br0" timeOffset="-104450.7">16641 12258 595 0,'0'0'2'15,"0"0"45"-15,0 0-25 16,0 0 4-16,0 0-25 15,0 0 5-15,60-24-4 16,-40 22-4-16,1 2 0 16,-2 0 1-16,-3 0 1 0,-1 0 0 15,-3 0-1 1,-8 0-7-16,-4 6 6 0,0 8-11 16,0 4 13-16,-20 2-8 15,-9 2 7-15,-7 2 2 16,-6-2 2-16,-5 0 10 15,-1-2-12-15,-4-4 10 16,5-2-9-16,3-5 5 16,8-5-6-16,7-3 6 15,11-1-6-15,7 0-1 16,7 0 2-16,4 0 0 16,0 0-4-16,0 0 2 15,0 0 0-15,2-4-11 0,9-1 7 16,3 0-4-16,1 5 7 15,1 0-1-15,1 0-2 16,4 10 1 0,3 7 2-16,7 5-4 0,3 0 10 15,3-1-9-15,3 0 5 16,1-2-2-16,-1-2-77 16,0-9-94-16</inkml:trace>
  <inkml:trace contextRef="#ctx0" brushRef="#br0" timeOffset="-104000.08">17218 12306 554 0,'0'0'33'0,"0"0"42"16,0 0-26-16,0 0-28 16,0 0 8-16,0 0-25 15,-40-88 9-15,20 82-13 16,-5 4 0-16,3 2-2 16,0 0 7-16,4 0-10 15,5 8 1-15,6 6 4 16,5 2-17-16,2 0 4 0,0 0-6 15,11-6 3-15,7 2 4 16,-5-4-2-16,0-2 12 16,-3 0-4-16,-6 0-1 15,-4 2 8-15,0 6-4 16,0 8 6-16,-7 4 2 16,-6 0 1-16,-3 0 4 15,0 0-3-15,1-1-7 16,1-4 2-16,1 0 1 15,2-3-6-15,2 0 0 16,-2-2-28-16,2-4-100 16,2-6-74-16</inkml:trace>
  <inkml:trace contextRef="#ctx0" brushRef="#br0" timeOffset="-103482.99">17405 12324 579 0,'0'0'13'16,"0"0"16"-16,0 0-12 15,0 0 20-15,118-46-4 0,-103 44 5 16,-7 2-23-1,-4 0-1-15,-2 0-14 0,-2 0 1 16,0 0 1-16,0 6 0 16,0 4 18-16,-4 4-7 15,-16 2 13-15,-7 6-12 16,-13 0 4-16,-10 4-12 16,-2 3 7-16,-2-2-12 15,5 1 1-15,7 3-2 16,10 1 1-16,8-2-5 15,11 2-21-15,8-4 0 16,5-4-18-16,0-6 7 0,11-6 7 16,12-8 6-16,4-4 11 15,-1 0 7-15,-2-10 2 16,-1-12 6-16,-3-2 0 16,-5-2 9-16,-6-2 5 15,-5-1-14-15,-4 0 3 16,0-4 8-16,0 5-4 15,-6 2 11-15,-5 4-19 16,-3 4-4-16,5 4-8 16,-1 12-19-16,-6 2-78 15,0 0-225-15</inkml:trace>
  <inkml:trace contextRef="#ctx0" brushRef="#br0" timeOffset="-101730.08">14889 15645 688 0,'0'0'95'16,"0"0"-49"-16,0 0-16 15,0 0-8-15,0 0-17 16,0 0 2-16,-4 6-2 15,4 8-10-15,-7 6 10 16,3 4-11-16,-2 2 6 16,-1-4-11-16,2 0-26 0,1-2-34 15,4-2-23-15,0-6-149 16</inkml:trace>
  <inkml:trace contextRef="#ctx0" brushRef="#br0" timeOffset="-101497.28">15173 15561 753 0,'0'0'60'0,"0"0"-39"0,0 0-21 16,0 0 1-16,0 0-3 15,-83 122 2-15,63-78 0 16,7 0-47-16,2-4-73 16,1-12-270-16</inkml:trace>
  <inkml:trace contextRef="#ctx0" brushRef="#br0" timeOffset="-100979.97">14567 16262 805 0,'0'0'67'0,"0"0"-26"16,0 0-22-16,0 0 2 0,0 0-13 15,0 0-8 1,16-26 0-16,-16 38-5 0,0 6 5 15,-8 4 2-15,-7-4 6 16,-1 5-5-16,5-5 2 16,3-4-4-16,0 0 1 15,6-2 0-15,2 2-4 16,0-6-3-16,0 6 4 16,8-6-10-16,9 2 10 15,5 0-8-15,5 2-2 16,0-6 2-16,-3 2-8 15,0 0 12-15,1-6-19 16,-2 2 12-16,-2 0-39 16,2 0-21-16,-7 0 1 0,-1-4-94 15,-3 0-161-15</inkml:trace>
  <inkml:trace contextRef="#ctx0" brushRef="#br0" timeOffset="-100732.17">14870 16302 453 0,'0'0'209'15,"0"0"-169"-15,0 0-11 16,0 0 19-16,-79 109 8 15,56-69-9-15,-2 4-33 0,-2-4-9 16,-2 4-5-16,0 0 1 16,0 2-2-16,6-6-38 15,4-4-58-15,7-9-74 16</inkml:trace>
  <inkml:trace contextRef="#ctx0" brushRef="#br0" timeOffset="-99845.65">15973 15683 521 0,'0'0'138'15,"0"0"-83"-15,0 0-32 16,0 0-13-16,0 0 7 15,0 0-12-15,-2-2-5 16,8 2 6-16,9 14-12 0,4 0 6 16,-2 0-5-16,-5 2-34 15,-2-2-31-15,-3-6-70 16,-5-2-95-16</inkml:trace>
  <inkml:trace contextRef="#ctx0" brushRef="#br0" timeOffset="-99611.89">15973 15683 669 0,'102'-85'57'15,"-102"92"-49"-15,0-1-8 16,25 6 0-16,12 2-1 16,13 4-13-16,-2-4-150 15</inkml:trace>
  <inkml:trace contextRef="#ctx0" brushRef="#br0" timeOffset="-99077.45">16476 15887 702 0,'0'0'56'16,"0"0"-21"-16,0 0-6 15,0 0-24-15,0 0 19 16,0 0-9-16,-49-102-13 16,38 88 2-16,-2 0-4 15,-3-2-1-15,-5 6-1 0,0-2-2 16,-2 6 7-1,1 2-6-15,7 4 2 0,1 0-1 16,5 0 1-16,7 0-15 16,2 8-29-16,0 6-5 15,0 4 18-15,6-4-12 16,8 0 16-16,-1-2-42 16,-4-4 42-16,-5-2 19 15,-4 6 8-15,0 2 1 16,0 8 11-16,-6 4 34 15,-11 6 4-15,-4-4-14 16,-1 7-12-16,0-3 9 0,-1 2-24 16,3-2 6-16,3-6-12 15,3 2-2-15,3-6-2 16,5-4-51-16,3-8-97 16,3-8-310-16</inkml:trace>
  <inkml:trace contextRef="#ctx0" brushRef="#br0" timeOffset="-98638.12">16505 15990 768 0,'0'0'70'0,"0"0"-40"15,0 0-17-15,0 0-4 16,0 0 1-16,0 0-7 16,-76 62 1-16,42-26-3 15,9 4 2-15,4-4-6 16,9-4 7-16,8-2-10 16,4-8 3-16,0-4-7 15,0-4-9-15,4-4-13 16,13-6 20-16,1-4 3 15,3 0 6-15,4 0 3 16,-2-4-5-16,-6-10 2 16,-1 0 2-16,-5 4 1 0,-7 2 1 15,-4 4 9-15,0 4-5 16,-9 0-5-16,-22 0 0 16,-9 0 14-16,-3 12 1 15,4 6 9-15,7-4-16 16,8 4-4-16,9 0-4 15,10-4-33-15,5 0-35 16,9-6-25-16,26-8-147 16</inkml:trace>
  <inkml:trace contextRef="#ctx0" brushRef="#br0" timeOffset="-98052.2">16703 16112 719 0,'0'0'35'0,"0"0"-35"15,0 0-23-15,0 0 15 16,0 0 7-16,0 0 1 16,45 84-23-16,-30-58-12 15,-3 0-8-15,-6-2 25 16,-6 6 11-16,0-3 7 0,0 0 17 15,0-4 26-15,-14-1-10 16,2-4 9-16,-7-4-4 16,2 2-7-16,-3-2 3 15,0-10-26-15,2 2 2 16,0-6-7-16,7 0 2 16,0 0-5-16,2-18-29 15,9-10-58-15,0-11-50 16,0-2-131-16</inkml:trace>
  <inkml:trace contextRef="#ctx0" brushRef="#br0" timeOffset="-97923.65">16703 16112 453 0</inkml:trace>
  <inkml:trace contextRef="#ctx0" brushRef="#br0" timeOffset="-97826.75">16703 16112 453 0,'118'-56'293'0,"-111"56"-241"0,13 0-45 0,9 0-1 16,2 6-5-16,7 2 25 15,0 0-21-15,-4 6-5 16,-3-4-6-16,-7 0-53 16,-8 2-44-16,-7-4-232 15</inkml:trace>
  <inkml:trace contextRef="#ctx0" brushRef="#br0" timeOffset="-97392.96">16981 16477 538 0,'0'0'65'0,"0"0"-9"0,0 0-18 16,0 0 3-1,0 0-12-15,0 0-4 0,-62 48-24 16,62-30 1-16,0 0-4 16,18 0-19-16,5 0 13 15,4-10-27-15,-4 2 8 16,4-6-5-16,7-4 3 15,-3 0-4-15,2-4 6 16,-2-14 9-16,-6 0 17 16,-5-8 1-16,-4-2 0 15,-7 2 24-15,-9-4-14 16,0 2 28-16,-2 6-21 16,-27 4-11-16,-2 5 3 15,-8 12 2-15,-1 1-3 16,7 0-5-16,4 14-6 0,9 4-24 15,7 0-97-15,13-4-162 16</inkml:trace>
  <inkml:trace contextRef="#ctx0" brushRef="#br0" timeOffset="-97009.18">17309 16489 746 0,'0'0'111'0,"0"0"-80"15,0 0-13-15,0 0 0 16,0 0-4-16,0 0-9 16,-56 58 2-16,32-26-4 15,2 4-5-15,8-4 4 16,8 2-4-16,6-6 2 15,0-1-16-15,2-5 5 16,20-8-3-16,5-2 6 16,5-12 8-16,1 0-3 15,-2 0 9-15,-2-8-5 16,-2-10 0-16,-6-13 13 16,-2 3-7-16,-4-6 1 15,-6-2-5-15,-4 0-3 0,-5 0-3 16,0 0-15-16,0 14-18 15,0 4-57-15,0 10-37 16,-7 8-507-16</inkml:trace>
  <inkml:trace contextRef="#ctx0" brushRef="#br0" timeOffset="-96491.98">17552 16932 632 0,'0'0'133'0,"0"0"-70"16,0 0-13-16,0 0 0 16,0 0-1-16,0 0-22 15,0-32-13-15,0 28-8 16,-8 0 1-16,-13 0-10 0,-10 4 6 15,-7 0-2-15,-5 0 0 16,2 4 6-16,3 14-5 16,7 4-2-16,8 4 0 15,10 2 4-15,8-2-8 16,5 0 4-16,0 2-2 16,22-1-23-16,10-9-6 15,3 4-13-15,8-4 3 16,6-4-4-16,-2-2 36 15,-1-2 2-15,-3-10-62 16,-8 0 24-16,-1 0-28 16,-9 0-77-16,-10-14-240 0</inkml:trace>
  <inkml:trace contextRef="#ctx0" brushRef="#br0" timeOffset="-95781.86">16222 15629 250 0,'0'0'76'0,"0"0"6"16,0 0-4-16,0 0-18 15,0 0 4-15,0 0-15 16,0 0-35-16,-14-6-1 16,14 6-11-16,-2 0-4 15,0 0 2-15,-2 0-1 16,-5 0-10-16,-5 0-43 15,1 0-59-15,1 0-92 16</inkml:trace>
  <inkml:trace contextRef="#ctx0" brushRef="#br0" timeOffset="-95242.52">15928 15637 677 0,'0'0'71'0,"0"0"-26"16,0 0-12-16,0 0 18 16,0 0-29-16,0 0-6 15,87-18-14-15,-65 18-4 0,-2 0 2 16,-2 4-2-16,-5 11 0 16,1 6 4-16,-1-3-6 15,1 0 10-15,-3 0-11 16,1 0 6-16,0-6-2 15,-1 2 1-15,-4-8 0 16,0 2-2-16,-5-4-24 16,0 0-36-16,-2 0-71 15,0-4-153-15</inkml:trace>
  <inkml:trace contextRef="#ctx0" brushRef="#br0" timeOffset="-94856.64">16095 15396 611 0,'0'0'66'0,"0"0"-34"16,0 0 12-16,0 0 17 0,0 0 4 15,0 0-35-15,22-18-12 16,-8 18-13-16,7 10-5 16,4 16 9-16,4 8-8 15,0 4 0-15,-4-4 5 16,0 3-12-16,-1-11 3 15,0-7-2-15,-1-1-4 16,-5-5-10-16,-3-3 3 16,-3-2-20-16,-8-4-36 15,-2 0-53-15,-2-4-235 16</inkml:trace>
  <inkml:trace contextRef="#ctx0" brushRef="#br0" timeOffset="-92504.23">9779 15945 898 0,'0'0'9'16,"0"0"-9"-16,0 0-6 0,-128 49 5 15,104-21 2-15,4 8-1 16,4 2 0-16,12 8 0 16,1 8-2-16,3 0 5 15,0 2-8-15,10-6 5 16,9-9 0-16,2-11-19 15,1-12 10-15,-2-4-3 16,-2-14 9-16,5 0 3 16,2 0 3-16,7-30 15 15,6-12-15-15,2-16 5 16,-2-5-3-16,-5-9-7 16,-8 6 3-16,-12 4-2 15,-8 0-2-15,-5 3 0 0,-14 14-11 16,-19 10-10-16,-11 17 16 15,-6 14-29-15,-1 4 9 16,4 30-33-16,10 12-25 16,10 6-160-16</inkml:trace>
  <inkml:trace contextRef="#ctx0" brushRef="#br0" timeOffset="-92248.83">10019 16597 724 0,'0'0'127'0,"0"0"-119"16,-69 139-4-16,46-81-2 15,2-4-1-15,-4-6-2 16,3-8-3-16,4-4-70 16,9-14-36-16,9-16-325 15</inkml:trace>
  <inkml:trace contextRef="#ctx0" brushRef="#br0" timeOffset="-91886.13">10467 16034 689 0,'0'0'216'16,"0"0"-205"-16,0 0-11 15,0 0-3-15,-105 102 3 16,85-48 11-16,12 0-6 16,5-8 5-16,3-2-9 0,9-9 4 15,22-7-3-15,9-14-4 16,7-6 2-16,2-4-5 16,2-4 3-16,-2 0-1 15,-2-4 0-15,-5-10-17 16,-3-4 10-16,-6 6-10 15,-9-2 3-15,-6 4-59 16,-9 2-27-16,-9-5-114 16</inkml:trace>
  <inkml:trace contextRef="#ctx0" brushRef="#br0" timeOffset="-91633.23">10930 16078 789 0,'0'0'113'0,"0"0"-89"15,0 0-21-15,-71 132 30 16,33-44 8-16,0 5-25 16,3-3 7-16,4 0-22 15,2-6 7-15,2-3-8 16,4-5 0-16,6-10-1 15,1-8-27-15,5-8-22 16,0-10-93-16,2-14 72 0,0-12-182 16</inkml:trace>
  <inkml:trace contextRef="#ctx0" brushRef="#br0" timeOffset="-90860.99">8210 16190 789 0,'0'0'105'0,"0"0"-84"15,0 0-21-15,0 0-4 16,0 0 3-16,0 0 1 15,80 4 0-15,-22 10 0 16,4 0-2-16,-1-4-9 0,-8 2-46 16,-9-6-37-1,-12-4-45-15,-14-2-197 0</inkml:trace>
  <inkml:trace contextRef="#ctx0" brushRef="#br0" timeOffset="-90643.15">8413 15986 835 0,'0'0'53'15,"0"0"-53"-15,0 0-6 16,0 0-4-16,0 0 7 0,155-27 2 15,-92 27-42-15,-12 0-109 16,-17 0-512-16</inkml:trace>
  <inkml:trace contextRef="#ctx0" brushRef="#br0" timeOffset="-90168">6539 15927 855 0,'0'0'65'15,"0"0"-32"-15,0 0-11 0,0 0-22 16,0 0-16-1,0 0 16-15,-32 85 7 0,6-9 23 16,2 0-25-16,8 0 0 16,11 0-1-16,5-13-7 15,0-11 3-15,23-6 0 16,8-6 2-16,9-8-2 16,2-6-7-16,9-8-23 15,1-6 0-15,-1-6-18 16,-4-6-65-16,-9 0-82 15</inkml:trace>
  <inkml:trace contextRef="#ctx0" brushRef="#br0" timeOffset="-89953.18">6546 16248 900 0,'0'0'25'0,"0"0"-25"16,0 0-24-16,0 0-7 15,0 0 27-15,123-40 4 16,-66 40-4-16,-4 0-97 16,-13-4-38-16,-15-4-201 15</inkml:trace>
  <inkml:trace contextRef="#ctx0" brushRef="#br0" timeOffset="-89734.65">6646 15847 660 0,'0'0'144'0,"0"0"-102"16,0 0-35-16,0 0-7 15,0 0-9-15,0 0 5 16,152-90 4-16,-84 78-1 16,-5 12-7-16,-17 0-116 0,-19 16-266 15</inkml:trace>
  <inkml:trace contextRef="#ctx0" brushRef="#br0" timeOffset="-89000.06">6821 16686 773 0,'0'0'70'0,"0"0"-68"0,0 0 6 16,0 0-6-16,112-111 18 16,-91 93-18-16,-9 4 1 15,-3 6-2-15,-6 2 2 16,-3 6 11-16,0 0-3 16,0 0-9-16,0 0 5 15,-5 0-14-15,-6 0 9 16,0 10-4-16,2-2 2 15,2 6-1-15,7 4-6 16,0 4 1-16,0 6-1 0,0 6-3 16,12 7 9-1,5-5-22-15,6 0 7 0,2-10 2 16,-4-2 13-16,-3-8-11 16,-3-6 11-16,-1-2 1 15,-1 2 0-15,1 2 0 16,-1 8 2-16,1 6 6 15,1 14-5-15,-3 8 3 16,-1 10-3-16,0 6 2 16,-2 3 0-16,0-9-5 15,-1-4 0-15,1-6 0 16,-1-12 0-16,-2-10-10 16,-4-12 9-16,0-10-3 15,-2-4 4-15,2 0 34 16,-2-18 6-16,0-12-31 15,0-6-8-15,0-4-2 0,-10-4 4 16,-19-2-7-16,-9 2 3 16,-7-6-1-16,-5-3 4 15,0-1-2-15,5 10 10 16,11 8-1-16,17 18 5 16,10 14 5-16,7 0-14 15,0 4-4-15,14-6-2 16,21-6-5-16,17-2 2 15,10-8-1-15,5 0-6 16,-5 0-6-16,-10-2-16 16,-19 2-85-16,-14-9-192 0</inkml:trace>
  <inkml:trace contextRef="#ctx0" brushRef="#br0" timeOffset="-88015.09">7163 15204 716 0,'0'0'59'16,"0"0"-36"-16,0 0-20 16,0 0 17-16,0 0-5 15,0 0-15-15,167-59 1 16,-89 37 2-16,-7-4-6 15,-11 2-17-15,-13-2-14 16,-14 0-4-16,-10-4 27 16,-15 6 1-16,-6 2 10 15,-2 4 1-15,0 0 13 16,-8 6 11-16,-9 6-3 16,-6 6 6-16,-2 0-15 15,-2 4-3-15,8 24-10 16,3 0 0-16,14 10-3 0,2-2 0 15,20 4 2-15,20 0-18 16,2-9-20-16,1-4-4 16,-3-8 4-16,-9-6-9 15,-4-4 0-15,-12-8 29 16,-6 2 18-16,-6-2 1 16,-3-1 2-16,0 9 49 15,0 5-36-15,0 12 7 16,-12 18 6-16,1 14 1 15,2 6-19-15,9 6 0 16,0 1-10-16,3-7 1 16,12-2-1-16,-1-18 2 0,-8-12-6 15,1-14 0 1,-3-14 1-16,0-4 6 0,4-12 63 16,5-22-23-16,3-10-35 15,-3-12-5-15,1 1-3 16,-10 1 13-16,-4 0-5 15,0 0-1-15,-4 2-1 16,-17 4-4-16,-1 8 4 16,-1 12 8-16,4 4-2 15,5 12-12-15,5 8 4 16,7-1-4-16,2 5-1 16,0 0-9-16,20 0 0 15,18 0-1-15,10-1 7 0,8-2-14 16,-4-2 1-16,-10 1-9 15,-9 4-20-15,-17 0-51 16,-16-5-225-16</inkml:trace>
  <inkml:trace contextRef="#ctx0" brushRef="#br0" timeOffset="-85847.1">5599 15753 473 0,'0'0'358'0,"0"0"-358"16,0 0-10-16,-4 116-10 16,-15-22 20-16,-3 31-1 15,0 9 2-15,0 9 8 16,6-1 2-16,5-8-8 16,4-7 0-16,5-7-2 15,2-10 1-15,0-2 2 16,7-9-8-16,26-9 9 15,7-6 31-15,11-8-28 16,12-5 4-16,5 1-2 0,17-6-8 16,15 2 4-16,21-2-5 15,22-3 6-15,13 1-6 16,13-8-1-16,5-2-8 16,0-4 3-16,1-6-7 15,-5 0 2-15,-12-4 8 16,-11-8-2-16,-11-5 1 15,-7-9 6-15,-1-8 2 16,1-8 2-16,4-2 17 16,8 0-18-16,10-8 2 15,12-10-5-15,15-4 4 16,5 3 4-16,2 11-10 16,-8 4 2-16,-2 4 2 15,-7 0-8-15,-9 0 6 16,-14 4-3-16,-11 0 0 0,-9-4-1 15,-7 0-1-15,-1 0 4 16,4 0 10-16,-5 0-9 16,2-8 11-16,0 7-13 15,-3-1 17-15,-3 2-8 16,-4 0 7-16,-6 0-8 16,0 3-8-16,3 5 0 15,-3 2 0-15,-2 3-2 16,0-4 4-16,1 0-9 15,4 0 11-15,4-5-8 16,0 5 3-16,3-5 0 16,2 0 0-16,-4-2 1 0,7-2-4 15,-7 8 4-15,-2 0-6 16,1 2 5-16,0 4-1 16,5-2-2-16,4-2 2 15,-5 4-5-15,-1-6-1 16,2 0 3-16,-1-2-1 15,7-2 4-15,5 0-3 16,2 0 3-16,5-2-12 16,1-2 2-16,-4 0-14 15,-6 0 9-15,-5 0 8 16,-4 0 5-16,1 0 1 16,-3-6 4-16,-4-2-4 15,-6 4 7-15,-7-2-9 0,-1 6 7 16,0 0-6-1,-1 0 3-15,-4 0 0 0,1 0 0 16,-1 0 2-16,4 0-4 16,3 0 6-16,-2 0-7 15,-5 0 6-15,0 0-5 16,0 0 2-16,3-4-1 16,3-4 1-16,5-6-9 15,-4 6-1-15,-7-2-7 16,-8 0 11-16,-12 6 4 15,-5 0-1-15,-4 4 5 16,-4 0-2-16,-1 0 9 0,-1 0 0 16,0 0 1-1,4 0-10-15,0 0 3 0,2 4 1 16,2 0-5-16,3-4 2 16,4 0-1-16,2 0 2 15,-2 0-2-15,0 0 0 16,-6-4 1-16,-5 0 2 15,-6 0-3-15,0 0 11 16,0 2-8-16,-2 0-3 16,6 0 5-16,2-2-5 15,2 0 0-15,-2 4 0 16,0 0-4-16,-2 0 6 16,-3 0-6-16,1 0 8 15,-5 0-7-15,-3 0 4 16,2 0-2-16,8-4 2 0,4 4-2 15,9-2 3-15,8 2-2 16,15 0 0-16,15 0 1 16,4 18 9-16,1 2-8 15,-8 2-4-15,-13-4-4 16,-12 0 6-16,-10-10-1 16,-14-4 1-16,-8-4 8 15,-16 0-6-15,-9 0 5 16,-10 0-2-16,-7 0 3 15,-1 0-8-15,-2 0 6 16,2 0-6-16,3 0 3 16,2 0-3-16,7 0-2 0,0 0-3 15,7 0 10-15,2 0-11 16,4 0 12-16,4 0-12 16,5 0 10-16,7 0-6 15,-3 0 2-15,-3 0 0 16,-2 0-2-16,-5 4 6 15,-11 0-9-15,-3-2 6 16,-9-2-7-16,-7 0 6 16,-2 0-8-16,-19 0-42 15,-46-18-50-15,-42-28-282 16</inkml:trace>
  <inkml:trace contextRef="#ctx0" brushRef="#br0" timeOffset="-83227.65">5690 13614 513 0,'0'0'28'0,"0"0"-3"15,0 0 20-15,0 0-3 16,0 0 1-16,0 0-9 0,0-25 7 16,0 23-27-16,0 2-4 15,0 0-10-15,0 17-14 16,-22 37 5-16,-20 36 8 16,-16 38 1-16,-19 35 5 15,-4 19-2-15,-6 19-2 16,4 5 0-16,5-9-2 15,14-15-14-15,12-21-2 16,15-25-9-16,12-18 1 16,9-20-10-16,11-21-41 15,5-23-12-15,0-14-92 16</inkml:trace>
  <inkml:trace contextRef="#ctx0" brushRef="#br0" timeOffset="-81925.86">5624 13820 601 0,'0'0'23'0,"0"0"12"15,0 0 6-15,0 0-34 16,0 0-7-16,0 0 7 16,23-36-12-16,0 36 6 15,8 0-2-15,11 0 2 16,7 0-1-16,9 0 0 16,7-4 2-16,11-4-4 15,6-4 7-15,5-2-10 0,0-2 10 16,0-2-6-16,-7 0 1 15,5 0 0-15,2-3 0 16,6 3 0-16,5 3 0 16,2 0 0-16,-2 1-3 15,1 3 7-15,-1-2-8 16,4-5 8-16,3 4-8 16,2 0 7-16,-3-2-3 15,1 2 0-15,2-2 3 16,2 0-6-16,0 0 6 15,-1 0-2-15,-8-2 3 16,-3 0-7-16,-1 0 8 0,1 0-10 16,-1 0 5-1,-1 2 0-15,1 4-1 0,2-1 4 16,0 6-7-16,3-1 10 16,5-3-11-16,4 4 9 15,-2-1-5-15,4-1 2 16,-1 1 0-16,7 0-1 15,-2 1 0-15,0-4-2 16,-3 5 6-16,1-4-10 16,2 1 10-16,0 0-9 15,0 0 8-15,2 0-3 16,-2 5 0-16,0 0 0 16,-3 3-2-16,-3 1 5 15,-2 0-7-15,2 0 8 16,8 0-8-16,7 0 8 0,0 0-8 15,-1 0 1-15,-3 0 2 16,-3 0-2-16,0 0 1 16,-5-5-1-16,-3 3 6 15,-6 0-8-15,4 2 4 16,-2-2-2-16,-4 0-4 16,4-2 3-16,-4 0-6 15,5-4 8-15,8-4-1 16,6-2 6-16,3-2-9 15,1-4 13-15,1 0-14 16,-1 0 11-16,-8 0-8 16,-5 6 5-16,-10 0-1 0,-9 6 0 15,-1 1 1-15,-5 6-3 16,2 1 0-16,2-2-1 16,-4-2-4-16,3-2 7 15,-1-4-3-15,-3-7-2 16,3-2 5-16,-4-2 0 15,-2-3 0-15,-8 2 5 16,-1 0-11-16,-3 2 11 16,-2 0-12-16,-2 2 12 15,0 0-9-15,-4 2 6 16,-1 0-3-16,1 2 1 16,1 2 0-16,1-2-1 15,-3 0-4-15,2-4 3 0,-1-2-5 16,-7 2 2-1,-6-2 5-15,-7 4-1 0,-7 0 1 16,-12 1 0-16,-4 5 0 16,-6 2 2-16,-3 3-5 15,2-4 5-15,0 4-7 16,4 1 4-16,-5-1-2 16,-1 4-4-16,-3-2 0 15,-8 3 0-15,-6 0-31 16,-54 3-250-16</inkml:trace>
  <inkml:trace contextRef="#ctx0" brushRef="#br0" timeOffset="-76819.45">13123 12643 366 0,'0'0'17'0,"0"0"1"16,0 0 63 0,0 0-24-16,0 0-4 0,0 0 1 15,-11-10-21-15,11 0-17 16,4-2-11-16,19-2 3 16,8-2-2-16,17 0-11 15,19-1 10-15,18 2-9 16,13-2 6-16,9 2-4 15,2-1 0-15,7-3-10 16,2 1 9-16,5 0 3 16,-3 0-5-16,-6 0 10 15,-7 0-11-15,-3 2 6 16,1 0-5-16,2-2 4 16,5 2-1-16,8 2-2 15,7 0-1-15,6 4 4 0,-2-2-15 16,4 2 14-1,-8 0-17-15,-3 0 17 0,1-2-11 16,-5 0 13-16,-1 2-6 16,-3 0 5-16,-1 4-2 15,3 2 5-15,3 1-4 16,8 3 4-16,5 0-4 16,6 0 4-16,1 0-4 15,-6 0-1-15,-10 3 3 16,-5 1-1-16,-4 2 5 15,-5-2-2-15,-6 0-1 16,0 2 21-16,-4 0-20 16,1 2 5-16,-2 0-6 15,0 0-1-15,-1 0 0 0,-1-2 0 16,-3-2-1-16,1-2 4 16,-5-2-6-16,-6 0 10 15,-5 0-14-15,-8 0 10 16,-1 0-3-16,0 0 0 15,3 0 0-15,-3 0-2 16,2 4 6-16,3 4-9 16,4 2 6-16,5-4-4 15,2 0-9-15,2-2-6 16,-2-4-19-16,-3 0 18 16,-1 0 5-16,-7 0 6 15,0 0 6-15,-1 0 1 16,1 0-5-16,11 0 12 0,0 0-13 15,2 0 12-15,0 0-10 16,-2 0-2-16,-2 0 6 16,2 10-3-16,0 4-2 15,-5-2-4-15,-2 0-30 16,-7-6 28-16,-4-4-8 16,-5-2 19-16,-7 0 2 15,-1 0 0-15,-3 0 4 16,1 0-4-16,1 0-1 15,3-6 4-15,-4-4-8 16,-1-2 8-16,-4 0-3 16,-4 0 2-16,-1 0 22 0,3 2-11 15,2 4-9-15,5 0-4 16,1 4 3-16,3 0-4 16,3-2 4-16,-5 0-7 15,-6 2 6-15,-5-2-4 16,-3 2 2-16,-4 0 2 15,3 2 5-15,-4 0-5 16,-1 0 10-16,4 0-11 16,0 0 6-16,0 0-7 15,4 0 7-15,1 2-7 16,0 2 4-16,6 2-1 16,5 0 14-16,0 0 4 15,-1 0-17-15,-4 0 9 0,-3-2-9 16,-8 0 11-16,-7-2-7 15,-8 0 12-15,-4-2-11 16,-3 2-4-16,-2-2-2 16,-3 2-4-16,2-2 5 15,-1 2-4-15,5 0 4 16,-2 0-1-16,8 0-5 16,-1 2 6-16,0-2-5 15,5 0 0-15,-4 0 2 16,-1-2 4-16,-3 2-5 15,-8-2 13-15,1 0-14 16,-6 0 14-16,-1 0-11 16,-1 0 0-16,-4 0-1 15,1 0-3-15,2 0 1 0,-1 0 0 16,-2 0-1-16,1 0 6 16,-3 0-11-16,2 0 12 15,-2 0-2-15,0 0-3 16,0 0 9-16,0 0-10 15,0 0 3-15,0 0-1 16,0 0-1-16,0 0-2 16,0 0 0-16,0 0-3 15,0 0 5-15,0 0-5 16,0 0 6-16,0 0-3 16,0 0 1-16,0 0-2 15,0 0 1-15,0 0-2 16,0 0-1-16,0 8 1 0,0 2-2 15,-5 6 8 1,-6 2-7-16,-4 4 4 0,-4 2 0 16,0 6 0-16,-4-2 1 15,3 1-5-15,1-3 10 16,0-1-11-16,-1 2 12 16,0 1-11-16,-2 2 6 15,-3 2-4-15,-2 6 2 16,-4 6 0-16,-4 4-4 15,-5 8 11-15,-5 6-13 16,3 13 13-16,6 5-7 16,9 4 0-16,9-6 5 0,16-7-4 15,2-13 1-15,0-6 5 16,10-4-2-16,0-4 13 16,-1 0-16-16,-7 0 6 15,-2 1-4-15,0 3 3 16,0 2-7-16,-4 0 4 15,-9 2 0-15,-3-2 1 16,1 0-2-16,-3 0-1 16,-2 1 5-16,2-4-4 15,3 0 0-15,-1-1-1 16,5-2 4-16,-1 0-2 16,4 2 0-16,-1-2 3 15,-1 2-4-15,0 1-3 0,-6 3 7 16,0 4-8-1,-4 4 6-15,-2 4-7 0,2 0 6 16,-3-3-4-16,6-5 0 16,5-9 0-16,-1 0 0 15,3-5 2-15,0-2-6 16,1-2 9-16,3 4-9 16,-1 2 9-16,-2 5-7 15,0 4 2-15,-2 6 0 16,-2 1 0-16,0 2 2 15,-6 6-5-15,6 0 7 16,-3-3-7-16,6-1 8 16,1-4-8-16,4 0 4 15,2 0-1-15,1 0 0 0,2 1-5 16,0-9 1-16,0-2 4 16,0-2-4-16,0-2 10 15,0 4-10-15,0-4 8 16,0 2-8-16,0-6 4 15,0 0 0-15,0-8 0 16,0-1 1-16,0-9-3 16,0 4 5-16,0-6-6 15,0 6 8-15,2-4-8 16,8 4 6-16,-1-4-5 16,-1 6 2-16,-1 2 0 15,0 2-1-15,-2 0 2 16,-3 3-3-16,0-3 7 0,0-2-9 15,2-6 8 1,1-2-5-16,-1 0 1 0,3-4 0 16,0 0 0-16,-1 0 0 15,-1 0-2-15,-3 4 6 16,0 0-9-16,-2 4 9 16,0 6-8-16,0 8 8 15,-9-4-4-15,-6 9 2 16,-3-5 2-16,-5 0-4 15,-1 4 0-15,-4-4 2 16,-7 0-2-16,0-4 0 16,-5-8 0-16,-7 6 0 0,-6-2 1 15,-9-1 0-15,-5 1 8 16,2-6-5-16,-2-2 2 16,5-2-5-16,3-4 0 15,5 0 1-15,0-2 6 16,4-2-6-16,2 4 1 15,1-6-3-15,0-2 0 16,0 0 0-16,1-2 2 16,1 2-6-16,3-6 11 15,3 0-8-15,2 0 2 16,-3 0 0-16,2 2 0 16,-3-2-2-16,1 0-1 15,3 0 2-15,1 2 0 0,5-2 6 16,0-4-11-1,-2 4 9-15,1-4-6 0,-4 4 2 16,-2-4 0-16,-1 7 0 16,-1-4 0-16,-3-3 0 15,3 4 0-15,4 0-2 16,1 0 7-16,-2 2-6 16,4 2 2-16,0-3-2 15,-1 0-1-15,5 3 2 16,-4-3 3-16,-2 4-3 15,-1 0 0-15,-4 0 0 16,0 4-3-16,0-5 7 16,6 2-8-16,3-2 8 15,2-6-6-15,-2 2 2 0,2 4 0 16,-2-2-3-16,0 6 8 16,2 2-10-16,0-2 6 15,2 2-5-15,-2 0 7 16,0-2-5-16,2-2 4 15,1 0-2-15,-1-6 0 16,2 4 0-16,-4-4 0 16,2 0 0-16,1-2-1 15,-3 2 2-15,-5 0-2 16,-1-4 6-16,-3 4-8 16,-5 2 3-16,1-6 0 15,-2 8-2-15,-1-8 6 16,1 4-8-16,1 0 6 0,3-4-7 15,5 3 8 1,6-3-5-16,4 0 3 0,2 0-2 16,2 0 1-16,-4 0 0 15,-4 0-1-15,-2-7 3 16,-5 3-5-16,1 0 4 16,-6 0-5-16,3-2 6 15,3 2-4-15,-3-4 1 16,1 2 1-16,-2-2-1 15,3-2 2-15,3 2-3 16,0 0 7-16,-1 2-8 16,-3-2 6-16,-6 8-6 0,-3 0 4 15,-6 0-2-15,0 0-6 16,2 0 2-16,0 0 3 16,2 0-4-16,1 0 4 15,3 0 4-15,1 0-5 16,1 0 6-16,2 0-6 15,-1 0 5-15,6 0-2 16,1 0 0-16,1 0 0 16,-3-4-2-16,-1 2 4 15,-4-2-4-15,1 0 5 16,2 4-1-16,-2-4-2 16,4 4 0-16,-1 0 0 15,3 0-2-15,5 0 2 0,2 0 0 16,5 0 2-1,2 0 3-15,0 0-8 0,-7 0 4 16,0 8-2-16,-6-2 1 16,-3-2 0-16,1 8 0 15,-5-6 0-15,5 8-2 16,0-6 6-16,6 4-8 16,3-2 8-16,-3-6-5 15,2 6 3-15,-4-2 0 16,0 0-1-16,-2-2 5 15,-1 2-6-15,-4-8 2 16,0 6-4-16,-4-2 4 0,1-4-2 16,-1 0 2-1,5 0-4-15,-3 0 2 0,1 0 0 16,6-10 0-16,0 10 0 16,1-4 0-16,-1 4 0 15,0 0 0-15,-1 0 0 16,-1 0-2-16,0 0 4 15,-4 0-4-15,-1 0 1 16,0 0 1-16,-1 4-1 16,-1-4-2-16,3 4 0 15,-2-2 6-15,3-2-7 16,1 0 4-16,-1 0-1 16,0 4-1-16,0-4-1 15,-4 4 0-15,2 0-3 16,-3 0 6-16,-1-1-3 0,1 0 1 15,-1-3 4 1,0 0-5-16,-1 0 5 0,0 0-3 16,0 0 1-16,-3-2 0 15,-2-6-1-15,1-4-2 16,-8 6 3-16,-3-2-12 16,-8 1 6-16,-3 0-1 15,-4 3 4-15,-1-4 0 16,11-2 3-16,3 2 0 15,4 6 2-15,4-2-5 16,-1 4 4-16,1 0-6 16,-2 0 1-16,3 0-5 0,0 0-17 15,-1 0 18-15,0 0-4 16,-2 0-1-16,-2 0 10 16,-1-12 3-16,1 2 0 15,-2-2 3-15,4 6 14 16,0-2-13-16,7 0 5 15,0 2-9-15,4-2 1 16,3 2-2-16,0-2 5 16,4 4-8-16,0-2 8 15,3 2-8-15,-3 0 9 16,0 0-10-16,-7-2 5 16,1-6-1-16,-10 4-2 15,-6-2 2-15,-4 0-4 0,-5 2 9 16,-5 0-9-16,7 3 10 15,2 0-7-15,5 1 6 16,0-5 5-16,2 4-8 16,0 1 1-16,0 4-2 15,5-5 3-15,2 5-5 16,-3-4 4-16,1 4-4 16,-3 0 5-16,-4 0-11 15,-2 0 9-15,-3-4-1 16,-2-1 0-16,-5-4 1 15,-1 5-2-15,-1 3 3 16,-1-4-4-16,-4 5 5 0,-2 0-7 16,0 0 12-1,1 0-12-15,0 0 4 0,9 0 0 16,-5 0 0-16,5 0 1 16,0 0-2-16,-1 0 6 15,3 0-10-15,4 6 11 16,1-6-5-16,6 0 1 15,0 0 1-15,2 0-2 16,0 0 0-16,1 0-2 16,-3 0 2-16,0 0-4 15,-5 0 7-15,-1 0-4 16,-1 0 4-16,-2 0-6 16,0 0 2-16,0 0-1 15,3 8 1-15,-1 2-1 16,-1-2 0-16,-3 1 2 0,-1 0-7 15,1 0 10-15,0 1-8 16,7-6 4-16,0 4 0 16,-1-2 0-16,-1-2-1 15,-4 0 1-15,-5 0-5 16,-4 2 3-16,-6-2 2 16,-2 4-4-16,0 2 8 15,-1-2-7-15,-1 0 6 16,2-2-4-16,2-2 1 15,4 0 0-15,0 6-2 16,2-2 4-16,0-2-5 16,6-2 6-16,0 0-2 0,-5 0-1 15,3 0-1-15,-3 2 0 16,5-2 1-16,13-4-1 16,0 0 2-16,9 0 0 15,13 0-1-15,7-4 7 16,11-6 6-16,4-2 8 15,8-2-15-15,4 8-3 16,-2-2-3-16,4 0-2 16,-3 2-1-16,3 2-1 15,0 0 0-15,-2 4-13 16,0-4 5-16,-4-2-23 16,-2-10-10-16,-3-2-75 15,3-10-115-15</inkml:trace>
  <inkml:trace contextRef="#ctx0" brushRef="#br0" timeOffset="-67842.81">5173 12418 615 0,'0'0'57'0,"0"0"-57"15,0 0-3-15,0 0-11 16,0 0-27-16,0 0 24 15,0 0 12-15,0 0 5 16,112 30 4-16,-43-30 21 16,12 0-15-16,16-5 1 15,3-6-11-15,0 9-3 16,-2 2-27-16,1 0-25 16,5 6 46-16,8 2 9 15,-3-2-1-15,-7 1 2 16,-19-7-2-16,-21 1-1 0,-20-1 2 15,-22 0-2 1,-20 0 0-16,-4 0 2 0,-43 3 0 16,-26-2 52-16,-21 1 8 15,-18-2-23-15,-3 0 6 16,1 0-4-16,2 0 8 16,12 0-18-16,5-6-2 15,5 2-20-15,3 0-4 16,10 0 5-16,3 4-15 15,11-2 7-15,13 2-2 16,17 0-4-16,12 0 3 16,15 0-10-16,3 0-7 15,3 0-24-15,3 0-18 16,30 0 25-16,18 0 27 0,18-4 6 16,9-4 2-1,7-2 0-15,0 2-10 0,-8 2-34 16,-8 2-16-16,-13 4 10 15,-13 0 13-15,-19 0-51 16,-17 0 34-16,-7 0-40 16,-27 0 96-16,-29 0 90 15,-15 6-1-15,-12 2-6 16,-6-2-19-16,0 0-2 16,2-1-11-16,12-4-18 15,14-1 0-15,22 0-14 16,18 0-14-16,21 0-5 15,5 0-23-15,44 3-63 0,24 1 80 16,21-1-2 0,15 1-14-16,4 0-38 0,-1 0 16 15,-8 0-80-15,-14-2-60 16</inkml:trace>
  <inkml:trace contextRef="#ctx0" brushRef="#br0" timeOffset="-67475.07">5967 12479 524 0,'0'0'78'15,"-143"-4"-1"-15,65-5-47 16,0 1 11-16,7 0-2 16,8-2 3-16,16 6-26 15,20 0-16-15,14 2 6 0,13 2-6 16,2 0-23-16,36-4-53 16,22 0 63-16,17 0-9 15,4-2-1-15,0 4-18 16,-8 2-65-16,-15 0 24 15,-13 0-70-15,-21 0-33 16,-14 0 183-16,-10 0 2 16,-3 0 244-16,-26-4-107 15,-4-2-31-15,-8-2-46 16,-1 2-11-16,0 2-33 16,6 0 20-16,7 2-27 15,12 0 11-15,10 2-19 16,7 0-1-16,0-2-33 0,0 2-26 15,0 0-31 1,9 0 36-16,4 0 35 0,1 0-13 16,-6 0-8-16,-3 0-80 15,-3 0 38-15,-2 2-85 16,0 4 99-16</inkml:trace>
  <inkml:trace contextRef="#ctx0" brushRef="#br0" timeOffset="-66776.01">5335 12376 149 0,'0'0'35'0,"0"0"7"15,121 0-40-15,-81 0 13 0,-2 0-6 16,0 0 10 0,-3 0-16-16,-1 0 8 0,-5 0 3 15,-4-6-2-15,-8 0 14 16,-8 4-24-16,-4 0 6 15,-5 2 8-15,0 0 84 16,0 0-45-16,-14-2-29 16,-6 0-26-16,-6 0 0 15,3 0-2-15,4 2 2 16,7-2 5-16,5 2-4 16,7 0-1-16,0 0-9 15,34 0-74-15,19 0 70 16,14 6 2-16,0 2-13 15,-5 4-79-15,-10 0-202 16</inkml:trace>
  <inkml:trace contextRef="#ctx0" brushRef="#br0" timeOffset="-66575.22">6096 12416 569 0,'0'0'10'0,"0"0"38"15,0 0-30-15,-141-32-3 16,101 30-10-16,2 0 9 15,3 0-11-15,6 0-1 16,11 0-2-16,7 0 0 16,11 2 0-16,0 0-7 15,19 0-95-15,28 0 74 16,16-4 26-16,8 0-56 0,3 2-73 16,-7-4-206-16</inkml:trace>
  <inkml:trace contextRef="#ctx0" brushRef="#br0" timeOffset="-66436.74">6220 12334 534 0,'0'0'7'15,"0"0"32"-15,-120 0-36 16,93 2-1-16,12 2-4 16,5 2 1-16,10-2-15 15,0 0-185-15,10 0 46 16</inkml:trace>
  <inkml:trace contextRef="#ctx0" brushRef="#br0" timeOffset="-66141.02">6056 12362 346 0,'-31'6'45'0,"10"0"-44"15,5-2 3-15,10-2-4 16,6-2 17-16,0 0-11 16,0 0-6-16,0 2-56 15,0-2 20-15,0 0 24 0,0 0 9 16,0 0 3-16,2 0 2 16,7 0 3-16,-2 0-5 15,-1 0-1-15,1 0 1 16,2 0-9-16,0 0-27 15,0 0-69-15,-1-2-57 16</inkml:trace>
  <inkml:trace contextRef="#ctx0" brushRef="#br0" timeOffset="-64623.13">5256 12595 300 0,'0'0'109'15,"0"0"-20"-15,0 0-32 16,0 0 37-16,0 0-41 15,0 0-8-15,0 0-14 16,0 0-11-16,0 0-20 16,-4 0-4-16,-10 6-5 15,-9 22 8-15,-6 8-5 0,0 6 12 16,1-2-12-16,1 0 9 16,9-4-6-16,5 2 1 15,11-2 2-15,2-1 0 16,0-1-8-16,26-4-3 15,8-4-23-15,6-4 12 16,2-6-28-16,5-6-32 16,-5-6-32-16,-4-4-223 15</inkml:trace>
  <inkml:trace contextRef="#ctx0" brushRef="#br0" timeOffset="-63855.63">5813 12815 658 0,'0'0'14'0,"0"0"25"15,0 0-16-15,0 0 4 16,0 0 3-16,0 0-17 16,-67-66 3-16,60 60-15 15,0 2 6-15,1 4-4 16,-3-2-6-16,-3 2 4 0,-3 0-6 16,-5 0 2-16,-5 2-1 15,1 10 3-15,-5 2-4 16,5 2-2-16,1 2 14 15,8-2-14-15,8-2 7 16,7-4 0-16,0 1-17 16,0-2-6-16,7-3-7 15,12-3 12-15,4-3 11 16,0 0 1-16,-2 0 4 16,-1 0 4-16,-3-3-5 15,-2-3 7-15,-7-3-7 16,2 0 9-16,-6 1-7 15,3 0 1-15,-3 2 0 0,0 5-3 16,-2 1 7 0,-2 0-10-16,0 0 9 0,0 0-7 15,0 0-6-15,0 0-18 16,0 0-18-16,0 7 30 16,0 5 13-16,0-2 6 15,3 1-7-15,2-5 8 16,-1-2-7-16,1-3 6 15,-3-1-6-15,2 0 6 16,2 0 5-16,1 0 5 16,3 0-2-16,-4-1 16 15,3-6-26-15,0 1 5 0,0 2 0 16,0 0-9-16,-1 3 4 16,0 1-2-16,0 0-2 15,3 0 0-15,-1 13 3 16,3 4 0-16,0-2 2 15,3 3 2-15,-1-1-3 16,1-3-1-16,4-2-5 16,2-6-42-16,2-6-55 15,1 0-401-15</inkml:trace>
  <inkml:trace contextRef="#ctx0" brushRef="#br0" timeOffset="-63488.9">6245 12458 704 0,'0'0'19'15,"0"0"-8"-15,0 0-11 16,0 0-15-16,0 0 11 15,0 0 5-15,4 121-1 16,15-75 1-16,0-2 0 16,1 0-2-16,-7-4 3 15,-1-2-3-15,-5-1 5 16,-5-7-8-16,-2-1 9 0,0 0-10 16,0 1 10-16,-16 0-7 15,-4 2 2-15,-5-2 0 16,-4-2 2-16,5-2-2 15,-3-6 0-15,7-6 2 16,7-8-4-16,4-4-21 16,9-2-24-16,0 0-62 15,6-30-423-15</inkml:trace>
  <inkml:trace contextRef="#ctx0" brushRef="#br0" timeOffset="-62703.88">5988 12897 509 0,'0'0'43'16,"0"0"-36"-16,0 0-5 16,0 0 5-16,0 0 35 15,0 0-13-15,27-56-1 16,-27 51-10-16,2-6 21 15,0 4-29-15,4-6 2 16,-2 4-3-16,2-4-8 16,5 3 0-16,-3 2 3 15,0 4-8-15,-3 4 5 16,-5 0-4-16,2 0-6 0,-2 0 7 16,2 12-15-16,0 14 13 15,-2 4 3-15,0 5 1 16,0-2 3-16,0-2 3 15,0-3-6-15,0-4 5 16,6-4-7-16,6-6 6 16,-1 0-8-16,-2-8-1 15,5-2-13-15,-1 0 1 16,0-4-15-16,3 0-49 16,0 0-53-16,-6 0-201 15</inkml:trace>
  <inkml:trace contextRef="#ctx0" brushRef="#br0" timeOffset="-62005.91">6661 12675 467 0,'0'0'0'0,"0"0"5"0,0 0 17 15,0 108 0 1,0-82 8-16,0-2-11 0,10-3 12 16,-2-2-18-16,3 4-1 15,1 0-12-15,-1 8 2 16,2 3-4-16,1 6 5 15,1-2-4-15,3 0 1 16,-3-8-56-16,3-12-81 16,3-12-261-16</inkml:trace>
  <inkml:trace contextRef="#ctx0" brushRef="#br0" timeOffset="-61695.13">6911 12928 353 0,'0'0'183'15,"0"0"-168"-15,0 0-11 16,0 0-7-16,0 0 6 15,0 0-2-15,-47 4 2 16,39 5 1-16,2 4 0 16,2-1-4-16,0-2 5 15,4-2-3-15,0-2-2 16,0-4 0-16,0-2-13 0,0 0-47 16,0 0-76-16,8-2-180 15</inkml:trace>
  <inkml:trace contextRef="#ctx0" brushRef="#br0" timeOffset="-60985.12">6887 12721 536 0,'0'0'10'0,"0"0"-4"16,0 0-6-16,0 0 1 15,0 0-3-15,0 0 3 16,-37 72-1-16,22-26 10 16,-5 6-4-16,3 3 14 15,1-1-9-15,5-4 7 16,2 2-4-16,-1-6-6 15,6-4-5-15,0-6-3 16,2-11 1-16,0-7-1 16,2-8 0-16,0-5 2 15,0-2-5-15,0-1 7 16,0-2-1-16,-3 0 1 0,3 0 12 16,0-13-1-16,0-15-7 15,0-8-8-15,7-5 0 16,4-4 0-16,0-1 0 15,-2 2 1-15,0 0 3 16,-3 4 0-16,2 2 2 16,0 2 12-16,3 5-6 15,-1-1-4-15,3 4-1 16,3 4-2-16,-1 2-5 16,5 4 7-16,2 4-15 15,0 8 6-15,-1 4-6 16,-4 2-9-16,-1 0-5 15,-5 22 1-15,-2 8 4 0,-4 0 17 16,-3 2-5-16,-2-4 0 16,0-7 8-16,0-6-5 15,-4-4 4-15,-10-1 16 16,-1-2 17-16,-8-2-13 16,-2-1-9-16,-4 2-7 15,0-5 1-15,0-2-3 16,0 0 13-16,10 0-15 15,3 0 6-15,9 0-7 16,5 0-2-16,2-2-12 16,7-5-34-16,26 0-15 15,14-1-51-15,9 0-30 16</inkml:trace>
  <inkml:trace contextRef="#ctx0" brushRef="#br0" timeOffset="-60434.9">7176 12941 478 0,'0'0'60'0,"0"0"6"15,0 0-24-15,0 0-13 16,0 0-16-16,0 0-4 15,-71 5-4-15,61 13-7 16,6 4 2-16,4 2-5 16,0 2 4-16,2-4-18 0,21-2-12 15,-1-6-13 1,3-8 26-16,-3-6 10 0,-2 0 6 16,3-4 4-16,-6-20 1 15,1-6 37-15,-1 2-13 16,-5 2-5-16,-1-1-21 15,-9 8 7-15,-2 1-5 16,0 1-3-16,0 8 4 16,-15-1-9-16,-10 3 1 15,-4 6 1-15,2 1 0 16,5 0-7-16,5 1 4 16,10 17-66-16,7-1-2 15,0 1-116-15</inkml:trace>
  <inkml:trace contextRef="#ctx0" brushRef="#br0" timeOffset="-60115.14">7405 13032 168 0,'0'0'463'0,"0"0"-463"16,0 0 0-16,0 0-3 16,0 0 3-16,0 0 7 15,112 0-5-15,-106 0-1 16,-1 0-1-16,-5 0 0 16,0 0 13-16,0 18 17 0,-18 6 16 15,-6 6-5-15,-3 0-1 16,4 0-15-16,8-5-18 15,7-6-2-15,8-2-10 16,0-6 3-16,6 4-25 16,25-12-51-16,5-3-25 15,-3 0-291-15</inkml:trace>
  <inkml:trace contextRef="#ctx0" brushRef="#br0" timeOffset="-59920.59">7677 13066 776 0,'0'0'13'16,"0"0"16"-16,0 0-29 16,0 0-50-16,0 0 50 15,0 0-15-15,118 0-27 16,-89 0-122-16,-8 0-239 15</inkml:trace>
  <inkml:trace contextRef="#ctx0" brushRef="#br0" timeOffset="-59733.76">7766 12896 725 0,'0'0'17'0,"0"0"54"0,0 0-71 16,0 0-7-16,0 0-21 16,0 0 22-16,129-14-14 15,-75 10-79-15,-7-1-294 16</inkml:trace>
  <inkml:trace contextRef="#ctx0" brushRef="#br0" timeOffset="-59250.14">8504 12743 734 0,'0'0'13'16,"0"0"49"-16,0 0-23 16,0 0-25-16,0 0-5 15,0 0-9-15,-69 0 1 0,47 28 6 16,9 4-14-16,3 1 10 16,10-4-6-16,0 0 3 15,10-7-6-15,14-2-13 16,4-6-6-16,7-10 1 15,2-4-6-15,1 0 26 16,-5-10 2-16,-2-15-2 16,-4-3 8-16,-6-4-4 15,-6 2 2-15,-7 2 19 16,-4 0 0-16,-4 4-2 16,0 4 9-16,-12 0-18 15,-11 4-10-15,-3 4-8 16,-8 8 7-16,-1 4-20 0,-1 0-6 15,1 12-21 1,6 12-15-16,8 2-64 0,10-4-126 16</inkml:trace>
  <inkml:trace contextRef="#ctx0" brushRef="#br0" timeOffset="-58967.87">8782 13086 625 0,'0'0'65'16,"0"0"-39"-16,0 0-25 15,0 0 24-15,-116 103-4 16,87-76 14-16,-2 4-23 16,5 1 0-16,-1-4-12 15,7-2 0-15,5-4-46 16,7-6-50-16,8-10-117 16</inkml:trace>
  <inkml:trace contextRef="#ctx0" brushRef="#br0" timeOffset="-58265.22">9206 12661 682 0,'0'0'15'15,"0"0"3"-15,0 0-11 16,0 0-5-16,0 0 4 16,0 0-7-16,114-72 5 15,-85 72-8-15,-5 0 5 16,-4 0-4-16,-7 0-1 0,-6 12-4 15,-7 6 4 1,0 8 3-16,-2 4 1 0,-22 6 14 16,-12 0 14-1,-5-2-15-15,-7 0 22 0,-4-6-15 16,3 1-2-16,0-10 4 16,6-2-16-16,10-6 5 15,9-4-9-15,6-5-2 16,10-2 9-16,1 0-18 15,2 0 5-15,5-5-2 16,0-4-19-16,0-1 11 16,0 2-6-16,0 6 14 0,0 2 3 15,0 0-10 1,9 0 9-16,6 6-4 0,6 16 7 16,4 2-5-16,6 2 6 15,4-2 0-15,5 2 2 16,2-6-5-16,1-2-2 15,-3-8-56-15,-5-10-90 16,-6 0-126-16</inkml:trace>
  <inkml:trace contextRef="#ctx0" brushRef="#br0" timeOffset="-58029.5">9653 12601 703 0,'0'0'38'0,"0"0"6"15,0 0-44-15,0 0-7 16,0 0 7-16,-73 130 32 16,44-70 5-16,2 0-29 15,10 3-4-15,1-1-1 16,7-4-6-16,5-4-54 15,4-16-9-15,0-14-114 16</inkml:trace>
  <inkml:trace contextRef="#ctx0" brushRef="#br0" timeOffset="-57347.72">10089 12918 717 0,'0'0'5'16,"0"0"0"-16,0 0-2 16,0 0-2-16,0 0 14 15,0 0-11-15,-112-79 15 16,96 76-11-16,1 3-13 15,2 0 9-15,1 0-8 16,5 0 0-16,5 5 1 16,2 9-2-16,0 0-10 0,11 3 11 15,14-6-8 1,8-3 12-16,3-5-10 0,-1-3 9 16,2 0-3-16,0-8 2 15,3-13 0-15,-2-3-4 16,-5-2 6-16,-2-2-15 15,-6-4 6-15,-2-2-7 16,-5-6 15-16,-1 0 0 16,-1-4 1-16,-3 2 1 15,-2 3 8-15,-2 3 23 16,0 8-20-16,-5 10-2 16,1 6-9-16,-5 8 17 15,0 4-18-15,0 3-4 16,-9 28 1-16,-16 19 3 15,-2 15 20-15,1 5-11 0,2 2 0 16,8-2-7 0,7-4-3-16,9 1 5 0,0-5-8 15,0-6-42-15,0-16-23 16,4-18-150-16</inkml:trace>
  <inkml:trace contextRef="#ctx0" brushRef="#br0" timeOffset="-57114.72">10170 12657 665 0,'0'0'173'0,"0"0"-173"16,0 0-21-16,0 0-29 15,0 0 50-15,129 24 2 16,-63-16 4-16,1-2-6 16,-9 2-21-16,-12-4-120 15,-11-2-380-15</inkml:trace>
  <inkml:trace contextRef="#ctx0" brushRef="#br0" timeOffset="-56630.14">10474 12859 650 0,'0'0'45'0,"0"0"-43"16,0 0 8-16,0 0 2 16,0 0-8-16,0 0 6 15,118-26-9-15,-89 18-2 16,-4-3 5-16,-6 2-4 15,-1 3 5-15,-7 3-5 16,1-2 11-16,-8 5 3 16,0 0 10-16,-4 0-7 15,0 0-1-15,3 0-14 16,1 0 2-16,0 0 1 0,3 0-10 16,0 6 5-16,0-2-4 15,-3 4 3-15,2-2 1 16,-1-2-4-16,0 2 11 15,-1-3-4-15,5-3-1 16,2 0 4-16,5 0-2 16,1 0 5-16,1 0-9 15,-2 0 0-15,-5 0-2 16,-2 0-1-16,-1 4 2 16,0 3-8-16,-2 1 6 15,3-1 5-15,0 0-5 16,2 0 6-16,2-2-3 15,3 0 3-15,-1 0 1 0,2 2-4 16,-2-1-52-16,1-2-47 16,-3-4-247-16</inkml:trace>
  <inkml:trace contextRef="#ctx0" brushRef="#br0" timeOffset="-56486.26">11265 12966 692 0,'0'0'100'16,"0"0"-46"-16,0 0-28 16,0 0-23-16,0 0-3 15,0 0-88-15,0-12-586 0</inkml:trace>
  <inkml:trace contextRef="#ctx0" brushRef="#br0" timeOffset="-50565.91">2428 9422 173 0,'0'0'55'0,"0"0"-12"15,0 0-34-15,0 0 18 16,0 0 13-16,0 0 1 15,0 0-2-15,123 0-8 16,-92 0-24-16,7 0-4 16,-1 0 17-16,8 3-17 15,-5 0 8-15,0 0-8 16,3-2 8-16,3-1-11 16,6 0 11-16,10 0 17 15,7 0-2-15,7 0-17 0,6-4-7 16,-1 1-1-16,1-1 3 15,-4 1-7-15,-2 3 9 16,-3 0-11-16,-2 0 9 16,-1 0-4-16,1 0 0 15,0 0 1-15,0-1-4 16,1 1 8-16,1-3-11 16,6-1 13-16,10 0-10 15,7-3 7-15,1 0-8 16,-1 0 4-16,-7 0-1 15,-6 3 1-15,-5 4-11 0,-7 0-2 16,-2 0-13 0,-4 0 21-16,-5 0-12 0,0 0 12 15,0 0-3-15,1 0 3 16,5 0-2-16,5 0 7 16,2 0-1-16,8 0 5 15,-2-6-8-15,-4 2 10 16,1-2-13-16,-7 2 13 15,-2 0-10-15,-1 4 4 16,-1-2 0-16,4 2-1 16,3 0 5-16,-1-4-8 15,5 2 4-15,-1-4-6 16,6 2 12-16,5-2-5 16,11-2 2-16,7 0 4 15,5-2-5-15,2 0 5 0,-1 4-2 16,-4 2-4-16,2 2 6 15,-6 0-7-15,-2-2 8 16,-4 2-8-16,2-4 6 16,3 2 6-16,9-4 15 15,9 2 11-15,10 0-12 16,5 2-12-16,4 0-14 16,5 0 1-16,2 0 5 15,-5 2-8-15,-9 2 7 16,-7 0-5-16,-12 0 0 0,-14 0 0 15,-9 10-3 1,-10-2 8-16,-8 2-10 0,4-4 8 16,6 0-7-16,6-2 8 15,2-2-12-15,5-2 11 16,1 0-3-16,5 0 0 16,2 2 0-16,6-2-4 15,-4 0 8-15,-3 0-9 16,-5 4 10-16,-7 0-9 15,-3 2 10-15,-3 0-11 16,0 0 5-16,-2 0 0 16,4 2 0-16,2 0 6 15,7-2-12-15,10 0 12 16,4 0-10-16,6 0 6 16,-1-2-4-16,1 0 4 0,2-4-6 15,4 2 4-15,1 0 0 16,-8 2-2-16,-6 2 7 15,-7 2-11-15,-4-2 12 16,-5 2-12-16,-6-2 5 16,-3 2-4-16,-2-4-3 15,3 2 4-15,2-2 1 16,1 0 6-16,1 0-10 16,-2 0 12-16,-10-4-10 15,-3 0 10-15,-3 0-11 16,-2 0 10-16,0 0-4 15,-3-5 0-15,4-2 0 0,-9-1-3 16,3 2 7 0,4-2-11-16,3 1 14 0,4 0-12 15,5 3 10-15,4 0-6 16,5 2 1-16,0 1 0 16,2 1 0-16,-4 0 0 15,-3 0-3-15,-6 0 9 16,2 0-12-16,-2 0 12 15,-3 0-12-15,4 0 9 16,-2-4-3-16,1-1 0 16,6 1 0-16,7 0-3 15,5 4 9-15,3-2-10 16,0 2 8-16,-1-4-5 0,-5 2 5 16,-5 0-4-16,4 0 0 15,-6 2 0-15,-3 0 0 16,-3 0 2-16,-4 0-4 15,-5 0 5-15,-1 0-5 16,1 0 8-16,5 0-10 16,-1 0 4-16,4 0 0 15,-4 0 0-15,-2 0 2 16,-4 0 0-16,-2 0 1 16,2 2-6-16,-3 2 7 15,1 0-4-15,-1 2 4 16,-1 0-5-16,1 4 1 15,1-2 0-15,3 2-2 16,4 5 6-16,4-4-9 0,4 3 12 16,0-2-13-16,3 1 13 15,-7-3-9-15,-1 2 4 16,-2-4-2-16,6-1 0 16,2 2 0-16,0-3-4 15,4-3 11-15,-4 0-14 16,-4-3 15-16,-4 4-14 15,-3 2 8-15,1 4-4 16,2 0 2-16,6 2 0 16,1 0 0-16,-4-2 4 15,-3 4-9-15,-3-4 10 16,-4 0-10-16,-1-2 10 16,2 2-9-16,-3-2 5 0,3-6-1 15,-3 0 0-15,4-2 3 16,-8 0-6-16,-5 0 6 15,-3 0-5-15,-5 0 7 16,-1-2-8-16,1-4 8 16,-2 0-9-16,6 2 4 15,-2 0 0-15,0 4 0 16,0 0 4-16,-2 0-11 16,0 0 15-16,-3 0-16 15,0 0 12-15,1 0-8 16,-1 0 6-16,1 6-2 15,2-2 0-15,0 4 0 16,-3-2-4-16,8 0 9 16,-3 0-11-16,0-4 7 0,-2 2-6 15,-3 0 1-15,-6 0 4 16,-3 0-3-16,-8-2 3 16,-2 2-3-16,-5 0 6 15,-1 0-8-15,-2 2 10 16,-2-2-14-16,1-2 15 15,-1 0-7-15,1 0 2 16,-1 0-1-16,1-2 0 16,-5 2 0-16,-1-2-2 15,-2 0 7-15,-1 0-12 16,-3 0 16-16,6 0-16 0,0 0 12 16,9 0-9-1,2 2 5-15,8-2-1 0,2 2 0 16,-2-2 3-16,3 0-8 15,-8 0 10-15,-1 0-12 16,-6 0 16-16,-7 0-15 16,-4 0 10-16,-4 0-4 15,-2 0 4-15,0 0-3 16,0 0 7-16,0 0-8 16,0 0 7-16,0 0-3 15,2 0-1-15,-2 0-2 16,0 0-1-16,0 0 1 0,0 0 1 15,0 0-2 1,0 0 2-16,0 0-9 0,0 0 15 16,0 0-16-16,0 0 16 15,0 0-15-15,0 0 11 16,0 0-4-16,0 0 1 16,0 0-1-16,0 0 0 15,0 0 1-15,0 0-5 16,0 0 8-16,0 0-9 15,0 0 5-15,0 0-1 16,0 0 0-16,0 0 1 16,0 0 0-16,0 0 5 15,0 0-12-15,0 0 12 16,0 0-10-16,0 0-9 16,0 0-6-16,0 0-68 0,0 2-4 15,0 6-86-15</inkml:trace>
  <inkml:trace contextRef="#ctx0" brushRef="#br0" timeOffset="-41413.01">5830 10341 407 0,'0'0'9'0,"0"0"43"0,0 0-27 16,0 0-6-16,-111-102-9 15,97 78 30-15,-1-1-36 16,-1 6 11-16,-1 1-11 16,-4 1-4-16,1 1 0 15,-4 4-9-15,0 0 9 16,-5 0-2-16,0 0-2 15,0 0 8-15,0-4 2 16,-3 4 0-16,1-4 16 16,0 2-21-16,2 4-1 15,-4 2 0-15,-3 6-1 16,-1 2-3-16,-4 0-21 0,1 0 18 16,-2 0 8-16,-1 0-2 15,1 8-10-15,-7 4 10 16,2 4 1-16,0 2-8 15,1 4 4-15,3 6 4 16,-3 4-8-16,-2 4 12 16,2 0-9-16,-1 5 5 15,5-3-1-15,-3 0-5 16,5 2 5-16,0 0-1 16,-1-2 1-16,4 4-2 15,-1 2 6-15,2 0-7 16,5 5 5-16,0 5-2 15,0 2 1-15,4 2-4 0,2 4 4 16,6-4-1 0,1 0-2-16,7-1 6 0,3-7-10 15,6-4 13-15,2-8-12 16,0 0 3-16,0-4 3 16,5 6 0-16,9 3-1 15,3 7 1-15,-1 8 0 16,-1 0-1-16,-1 2 6 15,-3-6-9-15,3-4 9 16,1-4-10-16,1-6 9 16,5-5-4-16,8-6 2 15,0-2-2-15,5-1 6 0,-1 2-6 16,1-2 5 0,0 0-2-16,-3 2-2 0,-4-4 1 15,-1 2-4-15,3 0 4 16,4-2-2-16,8 4 48 15,1 0-20-15,5 2-19 16,2 1-5-16,-2-1-8 16,1-2 8-16,4-2-7 15,-3-2 6-15,0-4-2 16,0-4-1-16,-7-2 0 16,-4-6 1-16,-2 0-1 15,-8-2 9-15,1 0-9 16,-6 0 8-16,-1 2-3 15,1 2-6-15,-4 2 1 16,6 2 0-16,2 2 0 0,6 4 2 16,5 0 9-16,9 0-9 15,4-1 17-15,5-3-18 16,-1-1 10-16,1-2-11 16,-2-3 6-16,-3-2-6 15,-4-2 1-15,-1 0 0 16,-3-3 2-16,-3 0-6 15,-7-2 8-15,-1-1-5 16,-6 0 1-16,-1 0-2 16,4 0 2-16,2 0 2 15,5 0 3-15,1 0 0 16,1-1 0-16,-2-5-3 0,0-2-5 16,0 1 7-16,-1 0-4 15,-2-1-1-15,1 1 0 16,-5 0 0-16,0-5 0 15,-5 6-1-15,-6-2 5 16,0-1-6-16,-3 1 8 16,3-2-3-16,3 1-2 15,-2-4 7-15,-1 3-5 16,0-2-2-16,0 2-1 16,-2 0 1-16,-1 0-2 15,-2 0 5-15,1-2-6 16,-1 0 7-16,-1-2-3 15,-2-4-1-15,1 0 4 0,3-2-5 16,-1 0 2-16,1 2 0 16,1-2 2-16,-1 2-6 15,-1 0 7-15,-2 0-7 16,-2 4 8-16,0 0-7 16,0-1 2-16,0 0 0 15,0-3-1-15,-1 0 1 16,-1-3-1-16,3 1 5 15,-4-2-4-15,0 0 1 16,-1 2 6-16,-1 0-7 16,-1 2 10-16,-1 2-1 15,1-2-4-15,-3 2-1 0,0-2-1 16,0 2 0-16,0-2-1 16,0 0 4-16,0-3-4 15,0 2 1-15,0-3-3 16,-3-2 4-16,1-2-2 15,-1-3 0-15,1 1-6 16,0 0 11-16,-3 2-15 16,-1-2 14-16,2 4-11 15,-3-4 9-15,2 2-6 16,1-2 1-16,-1 0 0 16,-1 2-2-16,-1-5 5 15,-2 4-6-15,-2-4 9 16,2 1-12-16,0 0 14 15,0 0-12-15,0 0 4 16,-1 0 0-16,0 4 0 0,1 2 1 16,1 0-6-16,-4 4 10 15,1-4-11-15,3 0 12 16,-4-2-8-16,3 0 6 16,1-2-5-16,0 2 1 15,0-3 0-15,-3 1-2 16,-1 2 6-16,-3-2-9 15,-3-2 10-15,0 4-13 16,-2-2 11-16,3 2-7 16,-2 2 5-16,1 0-1 15,3 4 0-15,-1-3 3 16,1 4-7-16,-3 1 8 0,0-3-11 16,-2 3 10-16,-2-1-6 15,0-2 5-15,-3-1-4 16,-6 0 1-16,-2-6 1 15,-15-2-1-15,-10-4 1 16,-15-6-4-16,-14-6 11 16,-8-6-14-16,3-7 13 15,1-1-7-15,6 0 2 16,1 2 1-16,-1 4-2 16,0 8-5-16,-2 10-27 15,-2 18-40-15,-7 18 19 16,-8 12-45-16,-10 35-22 15,-4 12-30-15</inkml:trace>
  <inkml:trace contextRef="#ctx0" brushRef="#br0" timeOffset="-40218.04">7789 11807 531 0,'0'0'0'15,"0"0"9"-15,0 0 41 16,0 0-47-16,0 0 1 16,0 0-4-16,0 0 0 15,-11-10-1-15,37 4 1 16,17-2 4-16,15-2-2 15,11-1-1-15,11 0 2 16,2-1-3-16,3 2 1 16,4 2-2-16,7 4 2 15,4 4 7-15,5 0-5 0,4 0 3 16,5 4-12-16,6 5 8 16,14 1-7-16,11-3 10 15,6-3-9-15,14-4 8 16,9 0-8-16,-1 0 4 15,6 0-15-15,-12-12 11 16,-6-6 2-16,-12 1-6 16,-13 3 11-16,-16 0-5 15,-11 5 4-15,-11-2-4 16,-12 1 2-16,-7 2 0 16,-15 5 6-16,-12 0 3 15,-12 3-9-15,-11 0 8 16,-11 0-15-16,-7 0 16 15,-7 0-16-15,-4 0 7 16,0 0 0-16,0 0 15 0,0 0 7 16,0 0-9-16,0 0-10 15,-2 0-6-15,-7 3-87 16,-2 4-76-16,0-7-171 16</inkml:trace>
  <inkml:trace contextRef="#ctx0" brushRef="#br0" timeOffset="-39311.44">11184 11342 702 0,'0'0'9'0,"0"0"38"16,0 0 8-16,0 0-16 15,0 0 7-15,0 0-24 16,-27-55 14-16,27 55-33 15,0 0-3-15,12 0-3 0,24 0-1 16,12 13-6-16,10 12 5 16,4 14 3-16,-1 1-14 15,-3 2 7-15,-2-6 2 16,-10-4-2-16,-5-2 7 16,-17-4-1-16,-9-2-6 15,-10-2 4-15,-5 2-14 16,-13 4 13-16,-28 0 2 15,-18 2 8-15,-11-2 0 16,-3-2 3-16,4-1 6 16,5-3-12-16,6 0 7 0,8 2-5 15,8 2-6 1,11 6 0-16,4 6-46 16,13 4-42-16,12-6-79 0,2-12-206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30:43.8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 1283 64 0,'0'0'3'0,"0"0"25"15,0 0 70-15,0 0 23 16,0 0-20-16,0 0-23 0,0 0-44 16,10 0-9-16,-7 0 0 15,-3 0-9-15,0 0 4 16,0 0-18-16,0 0 1 15,0 0 0-15,0 0 7 16,0 0 4-16,0 0-4 16,0 0-3-16,2 0-6 15,-2 0-2-15,0 0 4 16,2 0-8-16,0 0 7 16,5 0-4-16,2 0 4 15,4-4 5-15,5-8-6 16,5-6 4-16,-4-4 6 0,2-4-5 15,-6 0 2-15,-1-3-2 16,-6 2 3-16,-3 3-7 16,-5-1 3-16,0 1-1 15,2 2-3-15,0 0-2 16,1 3 4-16,1-4-7 16,3 5 8-16,-1-4-10 15,8 2 6-15,1 2-2 16,8-2-10-16,6 2 9 15,6 6-4-15,-3 4-2 16,-3 4 5-16,-7 4-15 16,-9 0 18-16,-4 0-15 15,3 0 12-15,-6 0-10 16,-2 0 11-16,5 6-11 16,-7 8-6-16,2 10 18 0,-4 4 2 15,0 2-5-15,0 0 11 16,0 1-1-16,0 1-4 15,0 1 9-15,0 2-9 16,8-5 3-16,7-2-4 16,3-2 0-16,2-6-2 15,2-2 2-15,5-8-2 16,0-6-8-16,2-4 9 16,0 0 2-16,-8 0 1 15,4-16-2-15,-4-2 6 0,-1-3 1 16,-5-2-7-1,-4-3 12-15,-2-1-9 0,-4-1 5 16,-5 1-5-16,0 0 4 16,0 1-5-16,-2 2 0 15,-5 6-2-15,0 4 0 16,-2 4-2-16,3 4 4 16,-1 2-5-16,5 4 1 15,0 0 2-15,-3 0-21 16,-6 6 2-16,0 14 10 15,-1 6 9-15,-1 2-2 16,5 3 0-16,-4-4 1 16,5 0 2-16,7-5-8 15,0 0 11-15,0 0-8 16,11-2 3-16,7-4-4 0,7-4-2 16,8-2-22-16,7-6 8 15,8-4-5-15,0 0-18 16,4-10-37-16,-6-8-24 15,-1-2-130-15</inkml:trace>
  <inkml:trace contextRef="#ctx0" brushRef="#br0" timeOffset="517.23">3498 884 326 0,'0'0'122'15,"0"0"-91"-15,0 0 10 16,0 0-2-16,0 0-6 16,0 0-22-16,-47-32 23 15,34 28-9-15,-1 4-3 16,-3 0-21-16,-8 0-2 15,-2 10-1-15,-4 16 1 16,0 4 0-16,2 6 0 16,4-3-4-16,10-1 8 15,11-2-9-15,4-5 2 16,0-4 3-16,10-9-41 16,21-9 3-16,7-3 23 0,7 0 7 15,2-11 7-15,-8-11-5 16,-2-3 4-16,-11 1 6 15,-4 2-2-15,-6 3 2 16,-7 1-3-16,-5 1 1 16,-2 7 9-16,-2 2 9 15,0 6 17-15,0 2-6 16,0 0-19-16,-6 0-11 16,-7 20 0-16,-3 8-3 15,1 2 2-15,7-2-1 16,8-6 2-16,0-4-8 15,32-8-15-15,15-10-17 0,13 0-6 16,11-18-119-16</inkml:trace>
  <inkml:trace contextRef="#ctx0" brushRef="#br0" timeOffset="1651">4236 655 707 0,'0'0'3'0,"0"0"12"15,0 0-10-15,0 0 17 16,0 0-17-16,0 0-9 0,-135-7 4 16,110 36-1-16,-4 14-1 15,6 3 2-15,0 2-3 16,12-4 4-16,8-8-3 15,3-6-25-15,3-8 5 16,25-8-13-16,11-8-6 16,9-6 26-16,8 0-2 15,2-6 8-15,-6-16 9 16,-4-2-4-16,-5-2 7 16,-9 2-3-16,-10 6 0 15,-8 6 4-15,-10 4-2 16,-4 8 40-16,-2 0 0 0,0 0-29 15,0 0-13-15,0 8-19 16,4 8 15-16,10 6 8 16,9-2-4-16,8-4 0 15,11-4-12-15,5-4-4 16,6-6 2-16,1-2 4 16,-7 0-12-16,-9-4 13 15,-9-10-1-15,-12 2 7 16,-7-2 6-16,-6 0 20 15,-4-2-5-15,0-2 10 16,0 0-11-16,-4-2-10 16,-15 0-7-16,-5 2 4 15,-7 0-9-15,-5 2 12 0,-2 4-4 16,-5-1-2-16,-1 8-1 16,2 5 4-16,-5 0-2 15,7 0 12-15,3 4-13 16,2 7 0-16,12 0 4 15,9-1-10-15,11 2 3 16,3 0-3-16,5 4-21 16,26-2 13-16,12-4-2 15,12-4 13-15,3-6-1 16,2 0-8-16,-4 0 10 16,0-6-10-16,-5-6 0 15,-4-3 8-15,-4-3 1 16,-6 3 2-16,-3-2 0 15,-10 2-2-15,-4-3 6 0,-4 0 18 16,-5-3-18-16,-5 2 33 16,2-2-28-16,-6 3 7 15,-2 0-4-15,0 2 3 16,0 4-6-16,0 0 5 16,0 4 6-16,-10-4-18 15,-3 6 2-15,-3 0 4 16,-3 6-10-16,-4 0 2 15,-2 0 0-15,8 8-1 16,1 10-3-16,7 2 3 16,5 0-9-16,4 3-12 15,2-4-23-15,32 3 30 16,8 0-17-16,9 1 16 16,3-1 1-16,-1 1 0 0,-4 2 10 15,-7-1 0-15,-5-2 3 16,-9-2-5-16,-4-6 3 15,-5-2 4-15,-9 2-2 16,-1-2-5-16,-4-2 2 16,-5 2 4-16,2-4-2 15,-2 2 2-15,0 0 2 16,0-2-4-16,0-2 7 16,-14 0 9-16,-3 0-12 15,-1-6 8-15,-2 0-8 16,0 0 4-16,0-6-5 0,-3-10-20 15,2-6-26-15,-4-2-62 16,-4-8-130-16</inkml:trace>
  <inkml:trace contextRef="#ctx0" brushRef="#br0" timeOffset="2163.69">4293 1309 499 0,'0'0'62'0,"0"0"-10"16,0 0-27-16,0 0 1 15,0 0-16-15,0 0-10 16,0 0-2-16,0-14-11 16,14 30 12-16,-2 6 0 15,-2 0-3-15,-6 0 4 16,1-1-5-16,-5-6 8 15,0-1-4-15,0-2 1 16,-5 1-6-16,-4-3-9 16,0-6-61-16,5-4-31 15,2-4-84-15</inkml:trace>
  <inkml:trace contextRef="#ctx0" brushRef="#br0" timeOffset="2620.02">4380 626 593 0,'0'0'16'0,"0"0"-2"15,0 0 28-15,0 0-26 16,0 0 17-16,0 0-11 16,-40-93 33-16,40 87-42 15,-2 2 4-15,2 4-17 16,0 0-1-16,0 0-8 16,0 0-18-16,0 0-7 15,8 8 11-15,13 2 18 16,8 0 10-16,2-4-10 15,4-2 2-15,3-4-2 16,-2 0-1-16,2 0 2 16,-2-10 1-16,-3-4 6 15,-6-2-7-15,-8-2 11 0,0 0-13 16,-7 2 11 0,0-2-9-16,-5 2 5 0,-3 2-1 15,0-2 0-15,-1-2-7 16,-3 2-11-16,2 1-80 15,-2 0-124-15</inkml:trace>
  <inkml:trace contextRef="#ctx0" brushRef="#br0" timeOffset="6356.1">6287 922 443 0,'0'0'146'0,"0"0"-84"0,0 0-36 15,0 0-25-15,0 0 5 16,0 0 6-16,64-22-7 15,-21-2 4-15,8-4-8 16,5-4 9-16,-2 0-6 16,-4 1-3-16,-9 6 5 15,-10-1-6-15,-6 1 0 16,-10-1 7-16,-4 2 3 16,-4 0-3-16,-2 2 1 15,-5 2-8-15,0-2 4 0,0 6 1 16,0 2-7-16,0 2 6 15,-5 6-6-15,-2 2 2 16,0 4-2-16,-6 0-8 16,-3 14-12-16,-3 12 17 15,-8 4 9-15,7 6-11 16,5-6 7-16,5 2 0 16,10-2-2-16,0 1 0 15,2 1-1-15,23-4 3 16,6-6-2-16,4-4-9 15,2-6 10-15,-4-4 0 16,-7-4-5-16,-1-2 12 16,-7-2-9-16,-3 0 3 15,1 0 0-15,-3-10 5 16,3-6 0-16,-1-4 0 16,-3-5-3-16,1 3 7 0,-2-3-9 15,-1 0 5-15,2 2-4 16,0-2 0-16,3 4 4 15,-1 0-5-15,1 5 0 16,-2 2 2-16,-1 4-9 16,-1 2 10-16,1 6-7 15,-4 2 4-15,3 0-4 16,-2 0-3-16,0 20 4 16,0 6 3-16,-5 4 0 15,-2 1-3-15,-2-2 8 16,0 0-8-16,0-4 5 0,0 0-4 15,0-7 4-15,0-6-3 16,0-6 1-16,0-6 0 16,0 2-2-16,0-2 4 15,0 0-2-15,7-4 2 16,7-12 8-16,6-6-8 16,2 1-1-16,2-2 0 15,3-1-1-15,-2-1 0 16,0 3-11-16,-6 2 9 15,-3 4-7-15,-7 6 3 16,-5 4 11-16,-4 6-8 16,0 0 3-16,0 2-3 15,0 24-8-15,0 9 11 0,0 1-4 16,0 2 10 0,0-7-11-16,0-4 5 0,9-9-51 15,18-14-84-15,4-4-63 16</inkml:trace>
  <inkml:trace contextRef="#ctx0" brushRef="#br0" timeOffset="8692.84">7710 415 677 0,'0'0'61'0,"0"0"-41"16,0 0-20-16,0 0-4 16,0 0-14-16,0 0 15 15,0 86 6-15,0-42-3 16,0 4 3-16,0-1-2 16,0-10 3-16,0-4-6 15,12-5 4-15,1-8-4 16,-1-7 0-16,-6-6-2 15,-1-5-5-15,-3-2 18 16,-2 0-9-16,4 0 1 16,3-6 17-16,2-10-17 15,4-2 3-15,0 2-4 16,3-2 2-16,-1 2-7 0,1-1-3 16,5 3 7-16,6 0-15 15,6 2 14-15,5 0-18 16,4 0 9-16,1 4-10 15,-4 6 5-15,-3-2 4 16,-3-1 1-16,-2-2 7 16,-2 1 8-16,0-2-8 15,-4 2 11-15,-2-2-1 16,-6 2 6-16,-6 2 1 16,-2 2 2-16,-4 2 12 15,-5 0 6-15,0-2-13 16,0 2 21-16,0 0-24 0,0 0-7 15,0 0-8-15,0 0-4 16,-2 4-13-16,-5 20-1 16,-3 2 7-16,6 6 2 15,2-1-1-15,2-8-24 16,0-1 21-16,9-1-12 16,9-10 18-16,0-2-13 15,-1-5 10-15,-3-4 6 16,-1 0 2-16,-2 0 6 15,1-6 10-15,-1-10 3 16,-3-2-16-16,-3 0 10 16,-5 1-10-16,0-1 7 15,-3 4-8-15,-14 3 5 0,-3-2-6 16,-2 1 0 0,-3 2 3-16,1 0 7 0,1 2-21 15,1 6 17-15,0 2-14 16,2 0 6-16,5 0-1 15,3 10-5-15,7 4-11 16,5 2 3-16,0 0-13 16,5-3 23-16,17-2-8 15,14-3 12-15,6-5-5 16,9-3 4-16,3 0-4 16,2-11 0-16,-3-7 6 15,-2-6 0-15,-1-2-2 0,-8-4 8 16,-11 0-1-1,-9 2 1-15,-7-2 7 0,-10 0-10 16,0 2 9-16,-5 2-6 16,0 0-4-16,0 4 11 15,0-2-12-15,-10 2 1 16,2 4 3-16,-1 5-3 16,0 5-1-16,0 8 2 15,0 0-3-15,-5 0 0 16,-1 4-6-16,-1 13 6 15,1 2-3-15,1-2 3 16,8 2-4-16,1 4 8 16,5 0-10-16,0 4 10 15,0-1-8-15,0 2 4 16,0 4 0-16,0 2-2 0,0 0 7 16,5-2-10-16,1-2 9 15,4 1-6-15,-2-2 3 16,1 0-2-16,3-4 1 15,-1 0-2-15,3-3 0 16,1-2-15-16,1-4 13 16,-3-6 1-16,-5-4-2 15,2-4 9-15,-1-2-8 16,-3 0 6-16,7 0-2 16,3 0 5-16,4-10 0 15,4-6-2-15,1-2 0 16,2-2-6-16,-3 0 8 15,1-2-4-15,2 2 1 16,-5-1-4-16,0 6 0 0,-7 3 2 16,-3 3 0-16,-3 5 2 15,-7 3-4-15,0 1 7 16,-2 0-10-16,0 0 1 16,2 0-5-16,0 11 7 15,0 11-2-15,6 0 4 16,1 3 0-16,3-1-1 15,2-2 3-15,1-4-5 16,-1-8-5-16,-1-2 4 16,-1-6-8-16,-1-2 7 15,2 0 5-15,-1 0 0 0,3-8 8 16,1-8-2-16,-3-2 12 16,-1 0-17-16,-4-4 13 15,1-1-14-15,-1 1 3 16,0 0 1-16,-4 0-4 15,0-2 0-15,1 6 0 16,-3 2 1-16,2 2 3 16,-2 4 3-16,-2 0-3 15,6 4-4-15,-2 4 2 16,5 2-5-16,-1 0-5 16,6 0 5-16,1 0 3 15,4 0 0-15,-2 0-6 16,1-2 13-16,-3-10-11 15,1-6 8-15,2-6 11 0,-2-2-7 16,-3 0 10-16,-2 6-10 16,-4 2 2-16,-3 1-1 15,0 6-2-15,-4 3 7 16,0 6-11-16,0 2-6 16,0 0-4-16,0 3 4 15,-13 22-9-15,-5 7 9 16,-1 6 3-16,3 4 0 15,7 0-4-15,5-4-1 16,4 0 5-16,0-5-19 16,0-4 12-16,2 0-13 15,11-3 12-15,5-6 0 16,2-4-9-16,4-6 15 0,1-4 0 16,-5-4-4-16,-5-2 12 15,2 0-10-15,-5 0 9 16,2-4-4-16,1-8 8 15,2-2 2-15,0-3 8 16,1 2-12-16,1-3 2 16,2-3-9-16,-3-2 2 15,-1-2 3-15,-1 0-4 16,2-2 2-16,-4 5-6 16,-4 4 3-16,1 8 0 15,-6 6 0-15,-2 4 0 16,-1 0-5-16,-2 0-3 15,4 0 8-15,0 0-9 16,3 8 5-16,-3 6 3 0,2 6-2 16,-2-2 3-16,0 3 0 15,0-2-2-15,1-2 6 16,-1-2-7-16,4-3 7 16,-2-2-7-16,0-1 9 15,-1-5-10-15,-3-3 4 16,0-1 0-16,0 0 0 15,3 0 1-15,6 0 2 16,7-4-2-16,6-14 0 16,3 0 6-16,0-4-14 15,0-3 5-15,0 0-4 0,-4-1-9 16,0 6 1-16,-5 4 13 16,-7 2-7-16,-4 6 3 15,-7 2 10-15,0 6-12 16,0 0 3-16,0 10-13 15,0 16 15-15,0 2 2 16,0 2 3-16,0-2-1 16,11-6-4-16,13-4 0 15,15-10-26-15,7-8-62 16,8 0-268-16</inkml:trace>
  <inkml:trace contextRef="#ctx0" brushRef="#br0" timeOffset="9527.45">10804 517 670 0,'0'0'23'0,"0"0"24"16,0 0-25-16,0 0 10 15,0 0-7-15,0 0-2 16,-94-84-8-16,76 78-7 15,-2 2-8-15,0 2 3 16,-5 2-8-16,-4 0 1 16,-4 8 0-16,0 16-1 15,-3 10 1-15,7 2 3 16,7 2 1-16,9 0-6 0,5-4-4 16,8-5-3-1,0-7-20-15,8-8 6 0,11-9 5 16,1-2 20-16,5-3 4 15,4 0-2-15,2-18 4 16,5-7 5-16,-1-8-1 16,1-4-6-16,-1-3-1 15,-6-8 6-15,2-4-8 16,-6-2 6-16,-2-3-3 16,-6 7 2-16,-5 2-4 15,-4 8 1-15,-3 6-1 16,-1 4 0-16,-4 8 1 0,0 10 0 15,0 8 4 1,0 4-10-16,-2 18-6 0,-25 30 6 16,-8 21 1-16,-3 14 4 15,0 8 0-15,9-5 3 16,11-12-6-16,11-15 9 16,7-18-12-16,7-10 9 15,18-9-7-15,4-8 3 16,2-4 1-16,-2-5 0 15,-2-5 1-15,-3 0-1 16,-6 0 0-16,2-5 3 16,-5-12-1-16,1 3-2 15,-5 3 3-15,-4 4-1 0,-4 6-1 16,-3 1-1-16,0 0 0 16,2 0-16-16,4 8-21 15,5 10 31-15,7 4 0 16,7 0 9-16,8 2-6 15,3-6-1-15,2-4 0 16,-1-6-9-16,-3-8 10 16,-5 0 1-16,-5-8 4 15,-3-18 18-15,-8-4 3 16,-2-3 4-16,-8 4-11 16,-3-1 13-16,0-2-21 15,-19 3-5-15,-12 4-2 0,-4 4 2 16,-11 5-6-1,-4 10 1-15,-2 6-17 0,1 6-19 16,2 26 6-16,10 6-51 16,9-3-215-16</inkml:trace>
  <inkml:trace contextRef="#ctx0" brushRef="#br0" timeOffset="12286.82">12715 437 542 0,'0'0'65'0,"0"0"12"16,0 0-32-16,0 0-11 15,0 0 11-15,0 0-13 16,0-70 3-16,0 50-8 16,0 0-2-16,-4-1-20 15,-8 6 3-15,-1-2-6 16,-5 8-4-16,-1-1-1 15,-8 6 3-15,-2 4-2 16,-5 0 7-16,-1 0-10 16,-2 11 7-16,-2 14-9 15,-3 3 1-15,2 6 2 0,3 2 0 16,10 2 3 0,12-6-8-16,11 4-8 0,4-2-3 15,4-6-4-15,30-6 10 16,11-10 9-16,1-6 0 15,1-4 8-15,-3-2-5 16,-2-2 4-16,1-14 2 16,-1-8-3-16,-2-6-1 15,-9-2 6-15,-6 0-3 16,-9 4 3-16,-7 12-4 16,-9 6 20-16,0 4-15 15,0 6-7-15,0 0-1 0,0 14-18 16,-9 20-14-1,-9 16 33-15,-3 12-4 0,4 5 11 16,3 9-8-16,3 0 7 16,3 2-10-16,-1-2 4 15,2-6-12-15,0-3 9 16,-1-8-11-16,-1-8 13 16,-1-9-12-16,0-12 9 15,1-12 8-15,2-8-11 16,2-6 7-16,-3-2 0 15,-3-2 7-15,-3 0-5 16,-1 0 8-16,1-16-7 16,-1-8 0-16,5-8 5 15,6-6-16-15,4-6 3 16,0-9 2-16,0-1-5 0,20-2 7 16,5 0-2-16,2 4 3 15,4 4-3-15,5 6 1 16,1 3-2-16,5 3 4 15,5 7-5-15,5-4 6 16,1 1-1-16,3 2 3 16,-3 0-3-16,-2-4 0 15,1 2 5-15,-7-2-12 16,-3 0 15-16,-3 8-10 16,-3 1 5-16,-5 7-6 15,-6 3 6-15,-7 7-3 16,-9 3 0-16,-5 4 0 15,-2 1 2-15,0-3-1 0,-2 3 20 16,0-4-11-16,0 0 30 16,0-2-31-16,0 1 1 15,0-2-10-15,0 1 0 16,-8-3-1-16,-10 0-8 16,-4 1 9-16,-5 4-18 15,-4 4 17-15,-7 0-12 16,3 12 5-16,-8 16-16 15,5 16 19-15,7 5 0 16,10 7-1-16,15-2 4 16,6-6-8-16,0-6 10 15,20-8-16-15,7-10 8 0,2-11 1 16,-5-10 7 0,1-3 0-16,-1 0 4 0,5-6 9 15,-2-16-11-15,-2-2 12 16,-1-8-13-16,-6 4 0 15,-7-4 7-15,-7 2-6 16,-4 8 0-16,0 6-1 16,0 8-2-16,0 4 2 15,0 4-4-15,-6 0-16 16,-7 12 7-16,-10 22 12 16,1 8 1-16,4 0 0 15,4 0 3-15,10-4-1 0,4 1-1 16,0-7 2-1,0-9 0-15,14-6-8 0,17-9 10 16,9-8 1-16,14 0-6 16,1-10 11-16,-2-16-9 15,-1-4-1-15,-8-5 1 16,-3-3-1-16,-6-2-4 16,-8-10 4-16,-7 0-4 15,-9 0-7-15,-6 4 8 16,-3 10-2-16,-2 7 1 15,0 14 4-15,0 6-2 16,0 9 16-16,0 0-16 16,0 0-6-16,0 21-19 0,0 8 21 15,11 2 2 1,5 3-4-16,1 0 7 0,3-2-3 16,-1 0 2-16,-2-2-5 15,-3-6 3-15,-3-4 4 16,-7-8-10-16,-4-2 11 15,0-3-8-15,0 0-1 16,-2-1 5-16,-19 4 2 16,0 0 7-16,-6 0 1 15,4 1-9-15,7-3 0 16,5-5 7-16,9 0-15 16,2-3 8-16,0 0-9 15,0 0-14-15,9 0 18 16,16 0 5-16,8 0 0 0,2-6 1 15,4-5 4-15,-1 0-10 16,-3-6 12-16,3 3-10 16,0-6 6-16,-4-2-3 15,-3-6 1-15,0-6-1 16,3 0 7-16,-3-6-7 16,-2 2 14-16,-3-3-10 15,-4 1 20-15,-4 4-23 16,-5 4 6-16,-4 8-6 15,-4 12 8-15,-5 4 11 16,0 8-12-16,0 0-8 16,0 0-5-16,-22 7 4 15,-9 22-7-15,-5 15 3 0,1 9 2 16,8 5 1 0,6-2-3-16,15 4 5 0,6-4-1 15,4-8-4 1,32-5-3-16,15-11 16 0,12-9-12 15,8-6 8-15,7-5 5 16,2-9-9-16,0-3 21 16,-2 0-4-16,-13 0-9 15,-14-3 7-15,-20-5-12 16,-15-2 9-16,-12 2-3 16,-4 1 36-16,0 4-45 15,0-4 1-15,-10 6 0 0,-4 1-1 16,5 0 0-1,-1 0-2-15,6 0 1 0,0 0-15 16,0 0 16-16,4 0 0 16,0 0 0-16,0 0 7 15,-3 0-7-15,1-3 1 16,2 3 3-16,-2-4-3 16,2 0 2-16,0-3-6 15,0-7-2-15,0-5-2 16,4-2 10-16,9-6-6 15,8-3 3-15,1-4 0 16,1-2-2-16,-2-2 6 16,2-4-11-16,-5 0 17 15,-3 8-14-15,1 2 10 16,-3 8-8-16,-4 2 6 0,1 1-8 16,-2 3 5-16,3 6-1 15,1-4 0-15,-2 4 8 16,-3 0-14-16,-3 4 14 15,1 4-16-15,-5 4 9 16,0 0-7-16,0 0 3 16,0 4-4-16,0 24-2 15,5 14 9-15,1 15-6 16,3 6 12-16,-5 0-9 16,3-1 12-16,-2-6-15 15,-5-7 12-15,2-9-9 16,-2-11 3-16,0-7-3 0,0-5 2 15,0-7 2-15,0-5-9 16,0 2 16-16,-2 3-12 16,-10 6 11-16,-5 4-4 15,-3 2 3-15,-1 2 0 16,2-2 0-16,5-2-5 16,1-6 0-16,7-4 4 15,0-6-10-15,4-4 12 16,2 0-14-16,0 0 7 15,0 0-17-15,0 0-8 16,0 0-15-16,0 0-20 16,0 0-6-16,0 2-38 15,0-2-171-15</inkml:trace>
  <inkml:trace contextRef="#ctx0" brushRef="#br0" timeOffset="15016.88">2029 1626 714 0,'0'0'2'0,"0"0"7"15,0 0 4-15,0 0-13 16,0 0 0-16,0 0-1 16,0 0 1-16,63-78 15 15,-43 69-11-15,9-2 16 16,2-1-18-16,7-1 4 15,6 2-5-15,3-1-2 16,6-1 4-16,-1 5-2 16,-5 2-1-16,-1 1 3 15,6-2-8-15,4 0 10 16,4-4-10-16,7 0 13 0,-5 0-14 16,5-1 9-16,6-1-6 15,5 0 1-15,0 5 2 16,0 0-3-16,-7 2 9 15,-2-2-12-15,-1 0 15 16,-4 2-18-16,-2 0 15 16,-3-2-8-16,1-2 2 15,2 2 0-15,-2 0-1 16,-3 2 4-16,-3 0-4 16,-2 0 6-16,-4 2-10 15,-3 0 9-15,1 2-10 16,6-2 11-16,0 2-5 0,10 0 0 15,7 2 0-15,6 0-3 16,6-2 6-16,6-2-9 16,0-4 12-16,4 2-14 15,5-2 6-15,0 0-1 16,4 0-3-16,0 2 5 16,-2 0 1-16,-2-2 0 15,-7 4-6-15,1-2 8 16,-4 0-8-16,-1 0 1 15,2 0 4-15,-2-2-5 16,-1 2 5-16,7 0-13 16,0 2 6-16,1-2 7 15,-3 4-17-15,-11 0 18 16,-9-2-5-16,-4 1-1 16,-5 2 4-16,-4-2 0 0,0 2 2 15,-1 1 0-15,0 0 0 16,6-2 1-16,-3 0-5 15,0 0 8-15,2-2-8 16,0 0 8-16,0 0-8 16,-2 1 7-16,3 2-3 15,-3-1 0-15,-3 2 0 16,1 0-3-16,-5 0 7 16,3 0-9-16,-4 0 10 15,6 0-9-15,2 0 8 0,3 0-8 16,5 0 4-1,7 0 0-15,6 0-1 0,-2 0 2 16,2 0-2 0,-6-3 6-16,1 2-10 0,-1 1 7 15,3-3-5-15,2 3 5 16,5-1-3-16,-1-2 1 16,0 2 0-16,-1-2-2 15,-4 2 4-15,-3-4-3 16,-1 1 6-16,2 0-10 15,-4 3 7-15,-5-2-4 16,-1 3 3-16,-3 0-1 16,1 0 0-16,-3 0 1 15,0 0-3-15,-2 0 7 16,2 0-11-16,3 0 14 0,-3 0-14 16,2 0 7-16,0 0-1 15,5 0 0-15,4 0 1 16,1-2-3-16,1 2 4 15,-2-1-7-15,-1 1 10 16,-5-3-9-16,-1 3 8 16,-4 0-7-16,0 0 3 15,-1 0 0-15,-1 0-1 16,1 0 4-16,1 0-6 16,2 0 7-16,4 0-9 15,-4 0 12-15,1 0-12 16,-3 0 10-16,-3 0-7 0,8 0 2 15,4 0 0-15,6 3-1 16,6-2 1-16,2-1-2 16,-4 0 7-16,4 0-10 15,-5 0 6-15,0 0-4 16,-3 0 4-16,0 0-1 16,2 0 0-16,-5 0 0 15,-5 0-4-15,-1 0 11 16,-1 0-14-16,2 0 14 15,5-1-11-15,-2-2 8 16,4 3-7-16,4-1 4 16,-3 1-1-16,4 0 0 15,-2-3 0-15,2 3-1 16,-2-4 7-16,6 4-11 16,4-1 11-16,-2 1-7 0,1 0 1 15,-3-3 0-15,2 3 0 16,4-2 0-16,2 2-3 15,3-2 8-15,-1 0-3 16,3-2 2-16,-2 3-2 16,-3-2 2-16,-2 3-6 15,0 0 4-15,3 0 0 16,1 0-2-16,5 0 0 16,4 0 1-16,10 0 4 15,6-6-10-15,0 2 8 0,-2 0-4 16,-9-2 2-1,0 0-2-15,-2 2-1 0,-1 2 2 16,-4-2-2-16,-4 0 6 16,-7 0-7-16,-4-2 10 15,-6 0-8-15,-8 2 3 16,-7 2 0-16,-8 0-2 16,-8 2 3-16,-5 0-3 15,-9 0 2-15,-5 0-2 16,-10 0 6-16,-5 0-8 15,-7 0 8-15,-5-2 0 16,-2 2 3-16,0 0 16 16,0 0-4-16,0 0-11 15,0 0 2-15,0 0-9 16,0 0-6-16,0 0 4 0,0 0-8 16,0 0 2-16,0 0-9 15,0 0-17-15,-5 0 12 16,1 2 14-16,-2 6-36 15,-4-2-29-15,4-6-107 16,-1 0-135-16</inkml:trace>
  <inkml:trace contextRef="#ctx0" brushRef="#br0" timeOffset="15822.2">14604 792 238 0,'0'0'67'0,"0"0"-35"15,0 0 59-15,0 0-27 16,0 0-5-16,0 0-20 16,0 0 30-16,-15-21-39 0,15 21-4 15,0-3-23 1,0-3 0-16,9-3 2 0,11 2-10 16,0-1 6-16,0 1-4 15,0 0 3-15,-2 4 0 16,-4-1-2-16,-4 3 4 15,-1-2-4-15,-3-2 7 16,0 0-10-16,-4 4 10 16,-2 1-5-16,0 0 2 15,0 0-4-15,0 0-17 16,0 0-48-16,-14 0-61 16,-15 4-40-16</inkml:trace>
  <inkml:trace contextRef="#ctx0" brushRef="#br0" timeOffset="16420.83">13455 493 293 0,'0'0'173'0,"0"0"-152"16,0 0-7-16,0 0 13 16,0 0-20-16,0 0 25 15,-2-78 0-15,0 62 3 16,2-5-19-16,-7 3-1 15,0 3-14-15,-2 3 0 16,-2 2-1-16,-1 2-2 16,0 6-31-16,1 2-39 15,-1 0-23-15,3 0-142 16</inkml:trace>
  <inkml:trace contextRef="#ctx0" brushRef="#br0" timeOffset="17411.88">16429 659 463 0,'0'0'95'0,"0"0"-24"16,0 0-18-16,0 0-34 15,0 0-19-15,0 0 3 16,0 0-3-16,97 0 12 16,-53 0-1-16,3-8 7 15,3-2-18-15,0 2 3 16,-8 1 5-16,-7 0-9 15,-12 5 6-15,-14-2-10 0,-7 4 3 16,-2 0-19-16,0 0-12 16,0 0-49-16,0 0-150 15</inkml:trace>
  <inkml:trace contextRef="#ctx0" brushRef="#br0" timeOffset="18970.81">17428 818 238 0,'0'0'82'0,"0"0"4"15,0 0-19-15,0 0 0 16,0 0-39-16,0 0 17 15,8-22-5-15,-6 8-3 0,3 2-18 16,-3 0-1-16,7 0-12 16,0 1-1-16,2 0-1 15,1-1 4-15,1 2-12 16,0-2 8-16,0 3-2 16,0 4-2-16,-3-1 0 15,-4 3-2-15,-1 3 2 16,1-1-1-16,2 1 4 15,-2 0-9-15,-2-3 10 16,-4 3-10-16,0 0 7 16,0 0-2-16,0 0-5 15,3 0-2-15,1 13 3 16,0 5 2-16,-2 1-1 16,1 3 8-16,-3-4-8 15,0 3 8-15,0-3-5 0,0-2 1 16,0-4-4-16,0-6 2 15,0 0 2-15,0-2-3 16,0-4 3-16,0 0-3 16,0 0 4-16,0 0-8 15,0 0 11-15,0 0-4 16,9 0 0-16,2-6 2 16,9-8-1-16,2 0 3 15,0-2-8-15,1-2 10 16,0-1-11-16,2 0 11 15,2 1-12-15,2 0 2 16,0 1-3-16,-2 6-4 0,-4 0-4 16,-6 5 5-16,-3 5 1 15,-10 1 4-15,-2 0-2 16,-2 0 2-16,0 0-38 16,0 7 25-16,0 14 11 15,-15 5 7-15,-3 2 3 16,0-2-2-16,9-4 4 15,3-6-1-15,6-4-5 16,0-4 6-16,0-2-5 16,13-6 2-16,14 0 9 15,8 0 12-15,6-2-16 16,-1-8 6-16,-3-2-12 16,-5 2 3-16,-10-2 3 15,-7 4-7-15,-7 2 3 16,-6 4 2-16,-2 2-3 0,0 0 2 15,0 0-4-15,0 0-13 16,0 2-33-16,0 8 35 16,8 2 5-16,3 4 12 15,10-4-12-15,1 0-2 16,0-2 2-16,0-6-10 16,-4-4 13-16,0 0 3 15,-4-4 10-15,1-16 58 16,-3-2-32-16,-4 0-7 15,-1-2-3-15,-7 1 3 0,0 4-19 16,0 1-9-16,0 1-1 16,-13 5 0-16,-18 5-5 15,-12 3-34-15,-10 4 13 16,-5 0-35-16,8 9 0 16,13 8 0-16,16-3-57 15,21-4-162-15</inkml:trace>
  <inkml:trace contextRef="#ctx0" brushRef="#br0" timeOffset="20455.86">19096 623 486 0,'0'0'39'16,"0"0"54"-16,0 0-34 16,0 0-26-16,0 0-11 15,0 0 4-15,-8-58-7 16,-11 56 2-16,-5 2-19 15,-8 0-4-15,-1 0 5 16,0 14-4-16,6 4 1 0,5 2-7 16,6-2 5-16,8 2-14 15,1-3 1-15,7-3-14 16,0 0 24-16,0-4-22 16,24-1 20-16,9-2-3 15,10-5 10-15,9-2 0 16,3 0 4-16,7 0-9 15,3 0 11-15,0-13-14 16,2-1 16-16,-5-1-14 16,0 1 12-16,-4-5-7 15,-3 1 1-15,-1 0 0 16,-2 0-2-16,-10 4 5 16,-9 2-5-16,-10 0 6 0,-11 6-1 15,-6 2-3 1,-6 2 20-16,0 2-2 0,0 0-11 15,0 0 2-15,-18 0-6 16,-7 0 13-16,-6 0-12 16,-3 0-5-16,1 0 2 15,0 0-1-15,-5 2 2 16,0 8-4-16,2 4-7 16,7 4-4-16,7 2 13 15,11 2-8-15,6 0 5 16,5-1-19-16,5-6 18 15,24 0-11-15,6-8 12 0,6-3-1 16,-1-4 4 0,-3 0 2-16,-8 0 0 0,-4 0 1 15,-7-1 2-15,-5-9 3 16,-4-1-5-16,0 1 12 16,-6 2-5-16,-1 2 0 15,-2 2-9-15,0 3 1 16,0 1-2-16,0 0-1 15,0 0-2-15,0 0-41 16,0 0 28-16,0 14 15 16,0-4-5-16,0-1 3 15,6-2-3-15,23-5 3 16,11-2 3-16,9 0 3 16,-2 0 5-16,-2-18-10 15,-3-2 7-15,-7-5 3 0,-4 1 0 16,-6-2 22-16,-9 4-12 15,-3 0-4-15,-6 4 9 16,-1-2-19-16,2 2-2 16,-6 6 6-16,0 4-16 15,2 8 4-15,3 0-4 16,1 16-46-16,2 14 39 16,-1 2 10-16,-3 2 3 15,-4-6 0-15,-2-3 4 16,0-6-9-16,0-2 15 15,0-3-15-15,0-6 11 16,0 2-8-16,0-2 4 0,-2-3 0 16,-7 4 2-16,-4-5 3 15,0 0 1-15,0-2-4 16,5 0 0-16,4-2 3 16,2 0-10-16,2 0-2 15,0 0 5-15,0 0-6 16,0 0-15-16,20 0-12 15,9 0-32-15,4-2 19 16,3-4 1-16,-3 2-34 16,-2 0 19-16,-2-2 1 15,5 2 54-15,-1 4 7 16,0-4 17-16,4 2 9 16,-6 0 18-16,-5-3 24 15,-6 5 3-15,-6-1-34 0,-7 1-9 16,-1 0-25-16,-1 0-1 15,-1 0-2-15,0 0-6 16,4 0 5-16,-4 0-5 16,9 0-1-16,1 1 14 15,1 4-12-15,-1-5 10 16,-3 0-5-16,-5 0 4 16,3 0 35-16,-4 0 32 15,-1-2-35-15,1-9 6 16,-3 4-25-16,0-5 17 15,0-1-31-15,-2 3 14 0,0 1-17 16,0-2 3-16,0 8-3 16,0-4-9-16,-8 1-6 15,-15 4-16-15,-10-2-7 16,-9 4-22-16,-10 0-43 16,-2 0-56-16,8 2-176 15</inkml:trace>
  <inkml:trace contextRef="#ctx0" brushRef="#br0" timeOffset="21858.35">21280 760 472 0,'0'0'0'0,"0"0"11"0,0 0 59 15,154 0-38-15,-90 0 75 16,7-7-102-16,5-4 13 15,-3-7 32-15,-8 2-47 16,-13-1 9-16,-13-3 2 16,-12 0 0-16,-11-1-4 15,-5-4 22-15,-4 1-19 16,-5 0-5-16,-2 2-8 16,0 0 0-16,2 8 0 15,-2 2 2-15,0 8-6 16,0 4-3-16,0 0-2 15,0 0-34-15,2 0 1 16,1 0 4-16,4 20 31 16,1-2 6-16,3 6-3 0,1-4 4 15,-1-2-17-15,-3 2 16 16,2 0-7-16,-6 5 4 16,-2-3-9-16,-2-1 7 15,0-2-6-15,0-5 8 16,0-4 2-16,0-4-3 15,-6-2 2-15,-6 1 6 16,-3-2 1-16,-3 1 1 16,3-4-1-16,-4 0-4 15,7 0 5-15,2 0 2 16,6 0-3-16,4 0 6 16,0 0-8-16,0-3-4 15,9-1-20-15,17 1-27 0,15 1-57 16,7 2 32-16,8 0-43 15,2 0-13-15,2 0-26 16,-2 0 156-16,-2 0 35 16,-5-6 92-16,-8 2 10 15,-10-2-52-15,-10-1 0 16,-8 3-24-16,-6 0-6 16,-5 3-1-16,1 1-18 15,-5 0-2-15,0-4-12 16,0-1 1-16,0 0-20 15,0 1-6-15,-12 1 2 16,2 2-4-16,3 1-1 0,3 0-13 16,1 0-26-16,3 0-5 15,0 9 26-15,0 2-30 16,0-1 42-16,7-2 9 16,6-2-2-16,-4-2 6 15,-2 0-1-15,-5-2 3 16,0-2 5-16,1 0 63 15,1 0-35-15,0 0-16 16,1-10-17-16,-3-4 6 16,-2-4-6-16,0-3 5 15,0-2-8-15,0-5 0 16,-2-5-2-16,-14-1 4 16,-6-10 2-16,2 0 1 0,0 4-4 15,4 1 4 1,7 12 3-16,7 3-5 0,2 3 21 15,0 3-16-15,9 0-6 16,16 3-4-16,-1-2-7 16,5 3 5-16,0 5 8 15,-3 2-11-15,1-1 9 16,0 5-2-16,-2-2 0 16,2 3 0-16,2 2-4 15,0 0-7-15,0 0-49 16,-3 0-77-16,-2-2-195 15</inkml:trace>
  <inkml:trace contextRef="#ctx0" brushRef="#br0" timeOffset="22676.05">23804 575 531 0,'0'0'66'0,"0"0"33"16,0 0-37-16,0 0-29 15,0 0 15-15,0 0-30 16,0 0-18-16,5-30 9 15,-30 28-23-15,-8 2 4 16,-9 0 2-16,-4 2-2 0,4 18 10 16,5 2-4-16,10 6-5 15,13 1 7-15,8-3-29 16,6-1 6-16,11-4-9 16,25 1 32-16,12-7 0 15,12-2 1-15,3-5 1 16,3-4-7-16,-2-4 7 15,-7 0-3-15,-3 0-5 16,-11-2 16-16,-6-10-12 16,-6 0 7-16,-4-2-3 15,-9 2 15-15,0-1 3 16,-5 2-5-16,-4-1-8 16,0-1 21-16,-5 2-26 0,-2 0 22 15,-2 5-20-15,0 1 5 16,0 1-7-16,-20 4-3 15,-11-3-2-15,-7 3-12 16,-2 0 12-16,-3 0-7 16,10 0 3-16,6 0 18 15,12 4-17-15,7 4 8 16,5 5-22-16,3 1-5 16,0 1 7-16,18 2 17 15,11-4 2-15,6 0-3 16,-2-3 8-16,1-1-8 15,-3-2 9-15,-4-5-8 0,0-2 4 16,4 0-1 0,2 0 0-16,3 0-1 0,2 0-7 15,-2 0-108-15,-3-13-16 16</inkml:trace>
  <inkml:trace contextRef="#ctx0" brushRef="#br0" timeOffset="22991.91">24820 104 492 0,'0'0'67'0,"0"0"6"15,0 0 5-15,0 0-34 0,0 0-17 16,0 0-2-16,0-44-25 15,0 52-9-15,-14 24-1 16,-7 14 10-16,-8 14-8 16,-2 12 17-16,-1 6-17 15,-1 1 17-15,2-7-18 16,0-12-9-16,6-14-8 16,7-10 7-16,7-8-12 15,2-7-10-15,7-6-43 16,2-7 3-16,0-3-113 15</inkml:trace>
  <inkml:trace contextRef="#ctx0" brushRef="#br0" timeOffset="23526.18">24461 459 256 0,'0'0'321'0,"0"0"-306"16,0 0 2-16,121 14-13 16,-45-6-8-16,-1 6 8 0,-4 0-4 15,-8-2 3-15,-12 2-6 16,-6-8 1-16,-9-2 2 15,-9 0 0-15,-8-2 5 16,-9-2-3-16,-6 0 10 16,-4 0 40-16,0 0-16 15,0 0-12-15,0 2-21 16,-12 6-6-16,-13 8 2 16,-8 2 1-16,4 6-5 15,10 1 7-15,5 1-7 16,12-1-6-16,2 4 1 15,4-5-12-15,21-2 17 16,6-6-2-16,10-2 7 16,-2-8-1-16,1-4 2 0,-2-2-2 15,-7 0 5-15,-6-14 8 16,-7-4-4-16,-5-2 25 16,-7-2-18-16,-6 0-2 15,0-2-13-15,0-1 0 16,-15-1 0-16,-14 2-20 15,-6 2 4-15,-3 4-22 16,2 8-13-16,12 4-94 16,12 2-154-16</inkml:trace>
  <inkml:trace contextRef="#ctx0" brushRef="#br0" timeOffset="23780.92">25591 222 541 0,'0'0'1'16,"0"0"-2"-16,0 0 2 15,-129 80-4-15,60-40 6 16,9 1-4-16,8 3 1 0,17-2-22 16,17-10-236-16</inkml:trace>
  <inkml:trace contextRef="#ctx0" brushRef="#br0" timeOffset="24711.03">25822 653 463 0,'0'0'68'16,"0"0"25"-16,0 0-21 16,0 0-29-16,0 0-13 15,0 0-26-15,-10-92 2 16,-11 78 0-16,-10 4-12 15,0 6-2-15,-9 0-8 16,-2 4 2-16,9 0 12 16,4 0-1-16,6 10 6 0,8 2-6 15,1 2-1-15,5 0 1 16,5 0-9-16,4 1 11 16,0-2-19-16,0-3 12 15,9-1 7-15,11-5 1 16,6-4 6-16,3 0-6 15,2 0 17-15,0-11-6 16,4-5 14-16,2-8-23 16,-3 0 25-16,6-2-26 15,-1-12 1-15,2 0 8 16,-1-4-9-16,2-6 8 16,1 2-2-16,-3-1-12 15,-3 5 10-15,-8 4-8 16,-8 6 3-16,-10 6 0 0,-7 10-1 15,-4 4-3-15,0 6 4 16,0 6-11-16,-17 0 9 16,-21 14-3-16,-9 12-2 15,0 8 10-15,2 8-9 16,6 4 5-16,5 11-2 16,5-3 1-16,7-4 4 15,11-2-9-15,6-10 1 16,5-8 6-16,0-4-8 15,11-8 3-15,10-5 0 16,10-6 5-16,2-5 0 0,5-2 3 16,2 0 0-16,-5 0 2 15,-2-14-9-15,-4 1 8 16,-2-6-3-16,-6 5 7 16,-6-2-12-16,-3 0 7 15,-4 0-4-15,1 6 1 16,-5 2-2-16,-4 4-1 15,0 4-20-15,0 6-11 16,0 16 15-16,0 6 13 16,0 0 10-16,0-4-4 15,0 0 0-15,5-2 1 16,17-5-6-16,7-5 3 16,4-5-17-16,4-7-77 0,1 0-144 15</inkml:trace>
  <inkml:trace contextRef="#ctx0" brushRef="#br0" timeOffset="24912.91">26538 266 643 0,'0'0'5'15,"0"0"33"-15,0 0-25 0,0 0-13 16,0 0-77 0,0 0 8-16,87 12-56 0,-67-2-294 15</inkml:trace>
  <inkml:trace contextRef="#ctx0" brushRef="#br0" timeOffset="26030.25">26779 515 442 0,'0'0'106'0,"0"0"12"0,0 0-75 16,0 0-7-16,0 0-19 15,0 0-7-15,-54 0-10 16,11 0 3-16,-5 14-10 16,-1 2 12-16,4 8-11 15,12 0 7-15,8 2-2 16,11 0-3-16,14 0-13 16,0-6-8-16,17 1 14 15,20-9 10-15,11-6-9 16,4-2 8-16,6-4-10 15,0 0 8-15,-6 0-7 16,-4-4 11-16,-5-9-7 0,-7 2 4 16,-3-4 0-16,-6 1 6 15,-2 0-7-15,-1 0 12 16,-2 6-15-16,1 2 10 16,-1 2-6-16,0 3 3 15,-4 1-12-15,0 0 1 16,-5 0 0-16,0 0 10 15,-1 0 1-15,-4 0-7 16,1 0 14-16,-4 0-1 16,0 0 21-16,-3 0 6 15,2 0-5-15,-2-4-10 16,0-1 4-16,-2-1-10 16,0-1-8-16,0-2 1 0,-2 0-10 15,-20 0-9-15,-12 5 3 16,-5 0-5-16,-7 4 6 15,0 0 8-15,4 0 2 16,8 8-3-16,10 6 2 16,10 0-4-16,14 3-5 15,0-2 4-15,5-1-4 16,19-2 10-16,5-3 0 16,2-4 1-16,-6-1-1 15,-4-4 3-15,-6 0 2 16,-7 0-4-16,-2 0 19 15,-6 0-19-15,0 0 13 0,0 0-13 16,0 0-1-16,0 0-4 16,6 6-18-16,7 5 18 15,12 0 4-15,8 2-1 16,5-4 2-16,5 0 6 16,-1-5-4-16,-3-3 2 15,4-1 1-15,-3 0 7 16,-4 0 9-16,-3-11-13 15,-8-3 22-15,-5-7-17 16,-5 3 27-16,-3-1-41 16,-3 4 17-16,-3 4-17 15,-2 1 2-15,1 7-2 16,-1 2-4-16,1 1-7 0,2 0-24 16,6 0 1-1,5 1 9-15,2 13 20 0,-7 4-2 16,-4 0 5-16,-5 4-8 15,-2 3 6-15,-2 0 2 16,0 2 2-16,0-1-7 16,0-4 9-16,-10-2-7 15,-8-2 10-15,-2-2-6 16,-7 0 1-16,2-4 0 16,3-2 6-16,0 0-5 15,4-4 8-15,-1-2-8 16,-2-2 7-16,7-2-8 15,-1 2 0-15,4 2 0 16,0-2-25-16,0 2-41 0,7-2-95 16,-6-2-314-16</inkml:trace>
  <inkml:trace contextRef="#ctx0" brushRef="#br0" timeOffset="29415.97">18774 1275 150 0,'0'0'112'0,"0"0"-111"0,0 0-1 16,153-10-6-16,-102 10 6 15,1 0 26-15,3 0 4 16,3-2-5-16,0 2-14 16,2 0 2-16,2-2 31 15,0 2-7-15,2 0-26 16,0 0 5-16,3 0-14 15,0 0 0-15,1 0 3 16,1 0-8-16,3 0 6 16,-3 0-3-16,0 0 7 15,-2 2 15-15,-7 0 9 16,0 0-19-16,-4 0 9 16,0 0-14-16,4 2 13 15,5-2-13-15,8 4 3 0,1-4-9 16,-1 2 2-16,1-2-3 15,-3 0 0-15,-2 2-2 16,-2 0 7-16,1-2-10 16,-2 2 11-16,-4 2-7 15,-5-2 3-15,-1 2-3 16,-4-2 2-16,2 0-1 16,-2 2 0-16,6 0 3 15,7-2-6-15,3 0 8 16,0-2-8-16,3 3 7 15,-2 0-6-15,-1 1 4 16,-6-2-3-16,3 3 1 0,1 0 0 16,3 1 0-16,0 0 4 15,5-2-9-15,-1 1 7 16,-2-2-5-16,1 0-3 16,-5-1 4-16,2 0-3 15,5 0 5-15,1 2 0 16,4-1 0-16,-4-2-4 15,-4 1 8-15,1-2-10 16,-8 2 8-16,-1 0-3 16,-1 0 2-16,-2 0-1 15,3 0 0-15,-3-1 0 16,4 4-3-16,1-3 8 16,-5 0-10-16,3-1 10 0,-3 4-8 15,0-5 6 1,4 0-6-16,-1-2 3 0,3 2 0 15,1 0 0-15,2-2 3 16,1 2-7-16,-1 0 8 16,-3-2-8-16,3 2 8 15,3 2-4-15,3 2 4 16,2 0-4-16,0 0 0 16,2 2 0-16,-2-2 3 15,2 0-1-15,-2-4-3 16,8-2 7-16,0 0-3 15,6 0-1-15,3 0 17 0,6 0-11 16,4 2-3 0,8 4-3-16,10 0 2 0,3 2-8 15,2 0 9-15,4 0-11 16,1 0 12-16,0 0-11 16,-6 0 10-16,-1-2-1 15,-7 0 9-15,1 2-5 16,-1 0 6-16,-3 0-13 15,-3 2 3-15,-3-4 3 16,-6 2-11-16,-12-2 9 16,-8-2-7-16,-19-2 2 15,-13 0 0-15,-10-2 11 16,-4 2-2-16,-6-2 5 16,1 2-12-16,-8-2 4 15,-6 0-1-15,-2 0-8 0,-6 2 9 16,2 0-6-16,-7-2 1 15,-1 0 8-15,-2 0 11 16,-2 0-9-16,0 0 11 16,0 0-20-16,0 0 9 15,0 0-6-15,0 0-5 16,0 0 0-16,0 0 0 16,0 0-2-16,0 0 5 15,0 2 3-15,0-2-4 16,2 0 19-16,-2 0-11 15,0 0 10-15,2 0-19 16,-2 0 2-16,5-6 0 0,1-2 0 16,4-2-6-1,3-2 6-15,5-4-12 0,3-2 18 16,11-6-16-16,-1 0 11 16,0-4-6-16,0 0 2 15,0 0 0-15,-2-6-1 16,0 1 5-16,-2-3-8 15,-6 0 9-15,-4 2-10 16,-1-4 13-16,-3 0-16 16,1 0 8-16,-1 0-1 15,3 1-2-15,-5 1 0 16,-1 0 1-16,-2 3-6 16,-4-2 1-16,-2-1 8 0,-2 2-3 15,0 0-12 1,0 0 12-16,-2 2-23 0,-12 0 11 15,-5 2 4-15,-4 4-13 16,-1 2 22-16,-5 2-39 16,0 1 18-16,-5 6 1 15,1-2 14-15,-3 1-24 16,3 0 24-16,2 2 6 16,6-2-10-16,-2 2-16 15,4-2 27-15,-2-2 9 16,0-4-9-16,-4-2 4 15,-2 2-4-15,-4-2-5 0,-8 8-2 16,-6-6-18 0,-9 0 0-16,0 0 8 0,-4-2 3 15,4 2 5-15,4 1 2 16,8 6 12-16,4 1-9 16,1 3 4-16,5 1-1 15,5 2-2-15,-2-2 5 16,4 0-8-16,-9 2 12 15,-7-2-12-15,-10-4 1 16,-15 2-2-16,-5-2-7 16,-8 0 11-16,-4 0-6 15,-2 2 0-15,3-2 5 16,-1 4 8-16,2 0-4 16,2-2 9-16,10 4 5 0,6 0-8 15,9 4 4-15,7 2-10 16,4 0 16-16,0 2-16 15,1 0 0-15,-4 0-2 16,-3 0 6-16,-4 0-8 16,-4 0 11-16,3 0-10 15,-4 0 6-15,-6 0 0 16,-5 0-3-16,-12 0 0 16,1 0 3-16,2 0 0 15,1 2-4-15,8 4 7 16,4 0 5-16,7 0-9 15,2 2-2-15,1 0 2 16,1 0-2-16,0 2 0 16,3-4-2-16,-1-4-1 0,-7-2-4 15,1 0 3-15,0 0 1 16,-5-2-3-16,-2-6 10 16,-9 0-4-16,-4 0 0 15,-3 0 1-15,-2 0-1 16,7 2 0-16,-3 0-6 15,1-2 4-15,-3 4-4 16,-1-2-3-16,-6-2 6 16,-1 2-7-16,-3 0-12 15,-1 0 22-15,-5 2-13 16,2 2 3-16,2 2-9 16,0 0-19-16,9 0 38 0,11 0 3 15,7 0-2-15,8 0 5 16,3 0-6-16,-2 0-9 15,-5 0 9-15,-3 0-9 16,-1 0 17-16,0 0-24 16,-3 0 16-16,-1 0-18 15,-1 0-12-15,-4 0 5 16,6 0 23-16,3 0-47 16,6 0 49-16,3 0 42 15,0 0-42-15,-3 0-19 16,-4 0 2-16,0 0-27 15,-2 0-28-15,-5 0 67 0,0 0-68 16,-1 0 59-16,-2 0-12 16,4 0 23-16,1 0-19 15</inkml:trace>
  <inkml:trace contextRef="#ctx0" brushRef="#br0" timeOffset="29488.89">20457 10 6 0,'0'0'0'0,"-147"0"47"15,76 0-19-15,-2 0-28 16,-8 0-40-16,-6 0 30 15</inkml:trace>
  <inkml:trace contextRef="#ctx0" brushRef="#br0" timeOffset="29584.82">19125 10 19 0,'0'0'148'16,"-158"0"-148"-16,75 0-74 15,2 0-19-15</inkml:trace>
  <inkml:trace contextRef="#ctx0" brushRef="#br0" timeOffset="30602.8">18406 10 6 0,'0'0'30'16,"-152"0"21"-16,74 0-46 16,3 0 27-16,5 0-21 15,5 0-5-15,5 0 37 16,7 0-2-16,2 0-36 16,-1 0 8-16,-1 0 39 15,-5 0-33-15,0 0-18 16,-2 0 15-16,2 0-8 15,4 0-7-15,2 0 6 16,2 0 31-16,-1 0-36 16,4 0 3-16,2 0 17 0,3 0-20 15,5 0 27-15,-1 0-18 16,-5 0 11-16,-3 0-19 16,-8 0 14-16,0 0-8 15,8 0-7-15,3 0 10 16,5 0-11-16,5 0 2 15,2 0 3-15,2 0-3 16,2 0 3-16,0 12-8 16,0 12 4-16,-2 8-2 15,3 8 0-15,-1 2-1 16,1 6 0-16,3-1 2 16,6 0-6-16,1 0 12 0,5-3-13 15,-1 0 7-15,6-6-1 16,6-2 0-16,0 0 0 15,0-6-4-15,22-2 7 16,5-6-9-16,4-4 11 16,3-1-13-16,-1-3 9 15,2-5-1-15,-1 4 0 16,-1-3 2-16,0 2-2 16,-1 2 0-16,1-2 2 15,0 2 5-15,-2-6-14 16,-1 4 15-16,-6-4-18 15,5 0 12-15,0 0-4 0,7-2 2 16,9 2 0-16,1 2 0 16,1-2-3-16,0 2 1 15,-2 2-3-15,-5-2 0 16,-1 4-6-16,0 0-1 16,-1-2 7-16,1 0 4 15,9 0-2-15,5 0 0 16,5-4-4-16,0-2 3 15,-3 1-4-15,-1-2 8 16,-1 1 5-16,1 1-5 16,-5-2 2-16,-5 3-4 15,-2 1 3-15,-3 1-2 16,-6-1 2-16,1 4-5 0,-3-5 8 16,4 2-4-1,3-2 3-15,0 2 21 0,4 0-14 16,-2-1-7-16,1 2-2 15,1 1 0-15,-2-3 3 16,3 4-3-16,1-4-1 16,0 0 3-16,8-1 1 15,-3 2-3-15,-1-2 6 16,2 0-7-16,1 2 6 16,2-2-4-16,7 0 0 15,5 0 7-15,-1-2-4 16,8 2-1-16,4-2 1 15,2 0-10-15,2-2-7 16,3 0 3-16,-7 2 0 0,-5 0-24 16,-9-2 29-1,-8 0 1-15,-14-2-1 0,-9-2 2 16,-11 2-3-16,-9 0 8 16,-7 0-6-16,-4-2-11 15,0 4-55-15,0-4-47 16,-15 0 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06:50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1219 2649 143 0,'0'0'215'0,"0"0"-211"16,0 0-4-16,0 0 0 15,0 0 0-15,0 0 0 16,0 0 29-16,4-43-22 16,-2 42 8-16,-2-1 54 15,0 0-19-15,0 0-28 16,0 2-11-16,0 0-8 15,2 0 30-15,-2 0 2 16,0 0-4-16,0-3-5 16,2-2 6-16,1-5-18 15,-1-7-8-15,4-3-6 16,6 2 1-16,-1-4-2 16,5 2 4-16,1-2-7 0,-3-2 8 15,1 0-7-15,-4 2 6 16,3 0-5-16,-1-6 3 15,3 0-1-15,-3 2 0 16,3 5-1-16,-7 6 0 16,-3 7 1-16,-2-1-5 15,-2 4 12-15,-2 1-12 16,0 2 5-16,0-2-4 16,0 1-10-16,0 3-6 15,0 0-2-15,0 7-1 16,0 21 14-16,0 8 9 15,0 8 3-15,0 6-3 0,-4 2-2 16,0 0 1-16,0 3 1 16,-1 3 0-16,3 2 3 15,0-4-6-15,0-2 8 16,2-8-9-16,0-4 9 16,-2-1-6-16,2-8 3 15,0-2-2-15,0-8 0 16,0-2-1-16,0-3 1 15,0-4-14-15,0-2 8 16,0-5-36-16,-8 2-1 16,2-1-14-16,-5-2-46 15,-5-6-47-15</inkml:trace>
  <inkml:trace contextRef="#ctx0" brushRef="#br0" timeOffset="951">1597 1712 193 0,'0'0'40'0,"0"0"-40"15,0 0 2-15,0 0 33 16,0 0 4-16,0 0 5 16,54 30-23-16,-39-16 9 15,3 0 14-15,-1 0-13 16,4 0-16-16,-1 2-4 15,2 3 4-15,0 1 1 0,-1 4 1 16,6 0-4-16,-4 4 6 16,6 8-11-16,-2 8-8 15,0 8 6-15,-2 8-4 16,-3 7 6-16,-2 2-6 16,-2 2 4-16,-5-3-5 15,-1-6 3-15,-4 3-1 16,-3 0-1-16,-5 4-1 15,0 1 1-15,0-4 3 16,-5-2-2-16,-15-2-2 16,-5-1 2-16,-8-2 1 15,-7 2-4-15,-2-5 3 16,-5 0-2-16,-5 1 4 16,0-2-4-16,-2-1 3 15,0-7-7-15,4-5 8 0,-2-6-5 16,3-4 2-16,2 0-1 15,2-2-1-15,3 2 0 16,-2 2-1-16,3-4 4 16,4-6-6-16,5-7 6 15,8-12-7-15,6-1 5 16,5-4-2-16,8 0 0 16,3 0-1-16,2 0 2 15,0 0-24-15,0 0-3 16,0 0-47-16,0 0-63 15,9-9 21-15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8:33:39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2133 6 0,'0'0'213'16,"0"0"-140"-16,0 0-53 0,0 0-1 15,0 0 6-15,0 0 0 16,0 0-14-16,0-14 12 16,0 12 17-16,0 0-37 15,0-2 5-15,0 4 18 16,0-2-19-16,0 2 3 16,0 0-7-16,0 0-3 15,0 0 1-15,0 0-5 16,0 0-2-16,-8 6-19 15,-5 10-8-15,0 2 29 16,-3 2 3-16,6 2 1 16,-4 0-3-16,1 4 6 15,-1-1-9-15,-1-3 8 16,1-1-4-16,3 0 3 16,-2-3-2-16,3-2 1 0,2-2 0 15,-1 2 0-15,3 0 1 16,-4 0 0-16,1 0-1 15,1-4 0-15,0-2 0 16,4-4-3-16,4-2-2 16,0-4-40-16,0 0-11 15,0 2-26-15,0 0 60 16,0 0-144-16</inkml:trace>
  <inkml:trace contextRef="#ctx0" brushRef="#br0" timeOffset="2476.77">6077 2051 388 0,'0'0'65'0,"0"0"-51"16,0 0 19-16,0 0-31 15,0 0 15-15,0 0 10 16,-6-28 43-16,-1 22-52 16,3 2-3-16,2-2-8 15,0 0-3-15,0 4-7 16,-4-2 6-16,2 2 0 16,-2-2-1-16,-1-2-3 15,-2 0 2-15,-2-2-2 0,2 2 1 16,-2-2 0-1,-1 4-6-15,2 4 4 0,-6 0 1 16,3 0-8-16,-3-2 2 16,3 2-8-16,-1 0 11 15,-4 0-23-15,0 0-5 16,-6 4 15-16,-2 8 0 16,3 6 14-16,-2 2-16 15,3-2 19-15,0-2-13 16,0 0 3-16,-1 4 9 15,2 2-2-15,-2 4 1 16,0 1-2-16,3 5 2 16,1 0 2-16,0 0-2 15,2 0 4-15,-1-4-7 16,3 2 7-16,1-2-4 0,5-2 2 16,3-2-3-16,4-4 2 15,2 0 0-15,0-2-1 16,0 0-6-16,2-2 6 15,15 0-3-15,6-4 3 16,3 0 4-16,3-1 1 16,3-6-3-16,-1-2 3 15,0-2 2-15,0-1-4 16,-2 0 12-16,0 0-11 16,-2 0 4-16,-3-4 0 15,1-8-2-15,1-2 6 16,-1-4-1-16,-3 0-2 0,0 0 2 15,1-2 6 1,-3-2-15-16,2-4 19 0,0-4-14 16,3-2-2-16,2-2-1 15,-6 4 2-15,0 0-3 16,-5 4-1-16,-5 8 3 16,-3 4 0-16,-5 7-2 15,-3 4 5-15,0-1 17 16,0 4-14-16,0 0 0 15,0 0-9-15,0 0-4 16,0 0-12-16,0 4-15 16,-3 20 30-16,-10 6-6 15,5-2 3-15,2 0-2 16,6-8 2-16,0-2 0 0,0-2-9 16,0-2-8-16,10-2 17 15,3 0 3-15,-2 0 2 16,3-4-7-16,-3 0 12 15,2-4-9-15,-4-2 6 16,2-2-1-16,1 0-1 16,-4 0 0-16,3 0 1 15,3-2-2-15,1-8 11 16,5 0-9-16,-1-4 12 16,0-4-10-16,-1 0 3 15,-3 0-6-15,2 0 5 16,-5 0-3-16,2 0 0 15,-5 5-3-15,-2 6 2 0,-3 3-1 16,-4 4 3-16,0-3 2 16,0 3-6-16,0 0-4 15,0 0-19-15,0 0-22 16,2 11 34-16,5 7 4 16,2 7 6-16,2 4 1 15,3-1 0-15,1-2 1 16,5-4-1-16,3-2 0 15,5-2-2-15,6-6 1 16,4-2-7-16,2 0-7 16,2-6-51-16,-2-4-45 15</inkml:trace>
  <inkml:trace contextRef="#ctx0" brushRef="#br0" timeOffset="2876.59">6858 1878 513 0,'0'0'5'15,"0"0"-5"-15,0 0-10 16,127-47-2-16,-71 30 3 15,1 4 2-15,1-4 5 16,-2 7 2-16,-5 5-2 16,-7 5 0-16,-10 0-33 15,-10 4-42-15,-8 10-2 0,-11 0-69 16</inkml:trace>
  <inkml:trace contextRef="#ctx0" brushRef="#br0" timeOffset="3228.68">7024 1668 317 0,'0'0'103'0,"0"0"-86"16,0 0 16-16,0 0-31 16,0 0-4-16,0 0-2 15,0-18-6-15,0 24-54 16,0 10 51-16,0 12 6 15,0 10 7-15,0 7 2 16,-4 3-2-16,4 4-21 16,0-10-50-16,4-12-199 15</inkml:trace>
  <inkml:trace contextRef="#ctx0" brushRef="#br0" timeOffset="4358.76">7652 1702 478 0,'0'0'10'16,"0"0"-10"-16,0 0-2 15,0 0-2-15,0 0-18 16,0 0 22-16,54-24-6 16,-29 20 6-16,-5 2 0 15,0 2-1-15,-2 0-2 16,-5 0-4-16,1 0-3 0,-10 0-14 15,0 10-11-15,-4 4 27 16,0 2 7-16,0 5-1 16,-10-2 2-16,-11 2 1 15,1 2 4-15,-2-3-2 16,4-2 0-16,5-1-3 16,6-5 7-16,7 6-15 15,0-3 13-15,0 6-10 16,0-3 6-16,16 0-2 15,8-2 1-15,10 0-2 16,8-4 2-16,7 0-2 16,5-2 0-16,-1-4-28 15,-2-2-34-15</inkml:trace>
  <inkml:trace contextRef="#ctx0" brushRef="#br0" timeOffset="4976.6">8869 2292 463 0,'0'0'3'16,"0"0"-6"-16,0 0 5 16,0 0-6-16,148-28 4 15,-113 28-3-15,5 0-1 16,-2 0 3-16,2 0 0 0,0 0-1 15,-6 0 2-15,-5 0-30 16,-5 0-12-16,-11 0 3 16,-3 0-27-16</inkml:trace>
  <inkml:trace contextRef="#ctx0" brushRef="#br0" timeOffset="5276.44">9048 2061 356 0,'0'0'96'16,"0"0"-46"-16,0 0-33 15,0 0-17-15,0 0-56 16,0 0 28-16,-23 44 19 16,15-5 6-16,-2-2 3 15,1 6-1-15,3-1 0 16,4-2-4-16,2-2-53 16,0-4 4-16,0-8-59 15</inkml:trace>
  <inkml:trace contextRef="#ctx0" brushRef="#br0" timeOffset="6354.72">10347 2011 382 0,'0'0'0'15,"0"0"-10"-15,0 0-3 16,0 0 11-16,114-4-5 15,-106 4 7-15,-3 4-8 16,-5 0 8-16,0 2 0 16,0 8 0-16,-9 8 3 15,-24 6 11-15,-13 4 49 16,-4 0-31-16,-2-4-12 0,7-3-16 16,10-6-1-16,8-5-2 15,12-5 0-15,8 0-1 16,5 2-7-16,2-1 6 15,0 4-13-15,2-2-2 16,18 2-25-16,7-2 22 16,8 2-4-16,6-10-40 15</inkml:trace>
  <inkml:trace contextRef="#ctx0" brushRef="#br0" timeOffset="6766.46">10866 2213 459 0,'0'0'0'16,"0"0"-4"-16,0 0 3 15,118-11-6-15,-80 3-8 16,0-2-1-16,-3-3 9 16,-6 5 0-16,0-2-19 15,-9 5-3-15,-11-2 29 0,-5 1 0 16,-4 1 0 0,0-4 0-16,-17 5 0 0,-12 2-10 15,-10 2 3-15,0 0 7 16,-5 0 14-16,1 2 4 15,9 11 16-15,7 1-3 16,17 1-5-16,10 6-26 16,8 1-7-16,42 4-5 15,25-6 12-15,22-4 0 16,18-2-18-16,12-4-59 16,-3-6-170-16</inkml:trace>
  <inkml:trace contextRef="#ctx0" brushRef="#br0" timeOffset="7111.88">12321 2149 334 0,'0'0'187'0,"0"0"-154"16,0 0 9-16,0 0-20 16,0 0-13-16,0 0-9 15,174-60 2-15,-87 48-7 16,6 2 11-16,-1 2-11 0,-4 4 8 16,-5 2-6-16,-10-2-1 15,-3 0 0-15,-6-2 1 16,-4 2-5-16,-4 0 8 15,-7 0-2-15,-4-2-2 16,-5 0-3-16,2-2-10 16,1 2-14-16,-1 0-38 15,0-4-67-15</inkml:trace>
  <inkml:trace contextRef="#ctx0" brushRef="#br0" timeOffset="8175.8">14714 1692 145 0,'0'0'230'16,"0"0"-172"-16,0 0 4 15,0 0-21-15,0 0 43 16,0 0-53-16,2-56-5 16,-2 50-17-16,0 2 2 15,-2 0-7-15,-10-2-8 0,-5 2 2 16,-8 2 2-1,-2 2-7-15,-4 0-3 0,-2 0 6 16,-3 8-6-16,-1 6 3 16,-2 4 5-16,3 0-5 15,3 2 5-15,2 0 1 16,4 5-2-16,0 0 3 16,4 8-1-16,0 7-3 15,3 12 1-15,4 4-1 16,5 4 1-16,2 0-2 15,9-4 1-15,0-2 0 16,0-6 3-16,16-8-2 16,10-9 3-16,8-3 0 15,4-4 1-15,4-6-2 16,1-8 4-16,-1-8 1 0,4-2 1 16,4 0 2-16,-1-16 0 15,-3-6 3-15,-1-3-1 16,-7 2-2-16,-7 1-3 15,-2-1 0-15,-11 4 1 16,-5-6-3-16,-6 6 6 16,-5 0-4-16,-2 7-4 15,0 2 8-15,0 6-5 16,0 4-3-16,0 0 1 16,0 0-5-16,0 0-31 15,0 6-23-15,0 10 40 16,7 4 17-16,4 1-4 0,4-3 2 15,-1 0 1 1,4-4-3-16,0-5 3 0,-3 0 4 16,1-4-5-16,-5-2 9 15,5-3-6-15,1 0 3 16,6 0 10-16,-1-3-3 16,2-8-3-16,1 1 11 15,-3 2-13-15,-4 4-5 16,-5 4 6-16,-6 0-12 15,1 0 5-15,4 0 0 16,11 4-9-16,6 14 10 16,8 4-1-16,8 2-1 15,2 2-1-15,3-2 6 16,-2-2-7-16,-6-2 11 16,-4-4-15-16,-6-6 8 0,-11 0-28 15,-7-6-6-15,-8-2-85 16,-6-2-108-16</inkml:trace>
  <inkml:trace contextRef="#ctx0" brushRef="#br0" timeOffset="8820.93">13435 1827 455 0,'0'0'7'15,"0"0"-7"-15,0 0-3 16,136 10 0-16,-103-1 3 16,3 1 19-16,1 7-18 15,11 1 11-15,4 4-6 16,2 4-2-16,-6 4-3 0,-9 2-2 15,-10-2-1-15,-8 2 2 16,-10-2-2-16,-7 0 6 16,-4-2-8-16,0-2 9 15,-15-4-6-15,-16 0 6 16,-10 3-3-16,-8-1 13 16,-9 2 3-16,-2 4-2 15,4-2-10-15,9-4-12 16,5 0 0-16,13-6 2 15,4-4-51-15,8-2-89 16</inkml:trace>
  <inkml:trace contextRef="#ctx0" brushRef="#br0" timeOffset="14697.4">2221 1636 480 0,'0'0'27'0,"0"0"-26"16,0 0 7-16,0 0-3 16,0 0 3-16,0 0 9 15,0 0 34-15,-38-50-20 16,36 46-8-16,2 2-2 15,-2-2-20-15,0-2 0 16,-1 2-1-16,-2-4-1 0,-1 2-1 16,-1-2-16-16,-6 3 16 15,-7 5-11-15,-7 0-5 16,-8 0-30-16,-7 0 37 16,-1 3-9-16,1 7 13 15,1 0 1-15,8-2 0 16,4 2 6-16,9 2 0 15,4 0-3-15,5 6 0 16,3-2-11-16,2 0-27 16,6 4 27-16,0 0 8 15,0 0-2-15,6-4 4 16,9-2-3-16,5-6 6 0,0-4-3 16,2-4 4-16,1 0 0 15,1-5 29-15,3-16-9 16,1 1-4-16,-3 0-11 15,0 0-4-15,-3 2 0 16,-5 2 1-16,2 2 7 16,-9 4-6-16,-2 0-1 15,-4 2 0-15,-2 4 2 16,-2 2 5-16,0-2 6 16,0 4-6-16,0 0 3 15,0 0-12-15,0 0-12 16,0 2-36-16,0 14 12 15,0 2 35-15,0 2-2 0,-4 0-1 16,2-2 4 0,2-6-4-16,0 2 3 0,0-4-5 15,0-2 0-15,0 0-7 16,0-4-2-16,0-2 4 16,0-2 10-16,0 0-2 15,0 0 3-15,0 0 5 16,0 0 6-16,0 0 56 15,2 0-14-15,2-8-30 16,5-6-22-16,2-2-1 16,3-2 1-16,1 0-1 15,-1-2-1-15,1-2 1 16,5 0-8-16,1 4-4 16,0 0 4-16,-5 2 2 0,-3 2 3 15,-3 2-1-15,-4 4 1 16,-4 4 2-16,-2 2 1 15,0-1-2-15,3 2-17 16,-1 1-44-16,0 0-8 16,2 4 47-16,1 8 17 15,2 2 5-15,0 0-11 16,1 4 13-16,-1-2 0 16,2-2 1-16,0 2-2 15,-1-2 1-15,-1-2-2 16,-2 0 0-16,-3-2-1 15,3-4 6-15,-3 0-1 16,-2-2-2-16,0 0 0 0,0-2-3 16,2-2 6-1,0 0-5-15,0 0 5 0,-2 0 7 16,0 0 49-16,3 0 21 16,3 0-31-16,4-12-31 15,5-8-10-15,3-2-15 16,1-2 7-16,6 2 0 15,-2 0-1-15,-1 0 2 16,4 2-5-16,1-2 5 16,-5 2-4-16,-1 4-5 15,-8 3 8-15,-9 6-2 16,4 4-5-16,-8 3 6 0,0 0-34 16,0 0-39-16,0 13 50 15,0 6 10-15,0 6 14 16,0 3 0-16,0 2 12 15,-8-6-7-15,6-2-3 16,2-4 4-16,0-2-3 16,0-2-3-16,0-6 0 15,14-4 4-15,7-4 10 16,13 0-8-16,4 0 23 16,7-18-13-16,2-4-15 15,-1 0 2-15,-6 0-3 16,-6 0 0-16,-6 2 0 15,-5 0-4-15,-5 4 8 0,-9 6-4 16,-7 4 1 0,-2 2-1-16,0 4 30 0,0 0-8 15,0 0-22-15,0 2-7 16,-4 18 4-16,-9 2-7 16,3-1 7-16,3 2-4 15,7-5 6-15,0-4-6 16,3-4-6-16,19 0 5 15,7-4 5-15,2 0 1 16,3-6 3-16,-3 0-4 16,-4 0 6-16,-3-10-2 15,-8-6 1-15,-8-2 39 0,-2-4-28 16,-6 1 28 0,0 2-27-16,-14 2 46 0,-18 3-26 15,-5 3-34-15,-6 3-4 16,-3 5-39-16,-2 3-2 15,4 0-9-15,9 0-102 16</inkml:trace>
  <inkml:trace contextRef="#ctx0" brushRef="#br0" timeOffset="14956.68">3428 965 22 0,'0'0'318'0,"0"0"-318"15,-149 141-15-15,94-76-12 16,1-7-180-16</inkml:trace>
  <inkml:trace contextRef="#ctx0" brushRef="#br0" timeOffset="15777.69">3752 1365 315 0,'0'0'68'0,"0"0"-28"16,0 0-23 0,0 0 15-16,0 0-2 0,0 0 42 15,-9-54-40-15,-7 42-1 16,1 2-19-16,-3 2-8 16,-5 4-2-16,-4 4-2 15,-6 0-13-15,-5 8-52 16,-2 14 56-16,3 6 4 15,5 0 0-15,8 3-1 16,10-5-2-16,12-7 0 16,2-2-22-16,0-6-4 15,16 0 10-15,8-9 22 0,10-2 1 16,6 0 2 0,2-10 6-16,5-15-6 0,-5-3 13 15,1-4-10-15,-5-2 17 16,-3-2-19-16,-4 0-3 15,-2 2 2-15,-4-2-1 16,-3 4 1-16,-2-2 3 16,-2 1-6-16,-5 6 9 15,-6 3-5-15,-5 3 0 16,-2 9 11-16,0 5-10 16,0 0-2-16,0 7 1 15,0 0-2-15,0 0-2 16,0 4-39-16,-2 17 14 15,-11 11 17-15,-1 4 10 16,1 4 0-16,2 0-2 16,-1-4 2-16,8-4-4 0,2-2 3 15,2-6 1-15,0-4 2 16,0-6 0-16,6-4-2 16,8-6 0-16,-1 0 9 15,-4-2-2-15,3-2-6 16,-6 0 7-16,5 0-6 15,1 0 1-15,-4 0 0 16,1 2-6-16,3 4 3 16,0 2-1-16,7 9-1 15,2 1-3-15,6 5 1 16,11 0 2-16,9 0 2 0,11-2-1 16,9-9-14-16,-3-12-110 15</inkml:trace>
  <inkml:trace contextRef="#ctx0" brushRef="#br0" timeOffset="15990.49">4255 1173 653 0,'0'0'7'0,"0"0"-7"16,0 0-10-16,0 0-95 0,0 0-58 15,0 0-22-15</inkml:trace>
  <inkml:trace contextRef="#ctx0" brushRef="#br0" timeOffset="16557.93">4830 1261 463 0,'0'0'35'16,"0"0"-35"-16,0 0-11 15,-143 14-8-15,85 0 19 16,0 6 19-16,3 2 8 16,14 0 5-16,12 5-29 15,19-4-3-15,10 1-8 16,0 1-12-16,33-6-20 16,18-5 18-16,12-5 10 15,10-9 12-15,5 0 2 16,-2 0-1-16,-7-9-1 0,-7-6 0 15,-13-3 3 1,-15 4-3-16,-14 2 22 0,-11 3 8 16,-9 1 35-1,0 0 14-15,0 2-66 0,-9 2-3 16,-16 0-8-16,-6 0-4 16,-2 1-11-16,4 0 10 15,8 3-12-15,13 0 12 16,6 0 3-16,2 0-31 15,0 3-21-15,6 12 11 16,19-1 36-16,12-2-1 16,11-3 3-16,8-5 6 15,1-4-6-15,-4 0 8 16,-1 0-8-16,-8 0 6 0,-6-11 3 16,-11 8 3-16,-11-1-7 15,-12 4-4-15,-4 0-2 16,-9 0-3-16,-40 4-72 15</inkml:trace>
  <inkml:trace contextRef="#ctx0" brushRef="#br0" timeOffset="17264.57">1510 2176 413 0,'0'0'49'0,"0"0"-49"15,125-69 4-15,-56 35-4 16,5-2 2-16,1 4 17 15,-4 2-3-15,3 4-11 16,6 6 2-16,7 2-3 16,11 6-4-16,18 0 2 15,18-2-4-15,18-3 4 16,12-2-4-16,15-4 2 16,-4 5 0-16,-1 5 0 15,-9 0 0-15,-16 13-1 16,-12 0 1-16,-15 0-2 15,-5 0 4-15,0 0-4 16,1 0 7-16,0 0-6 0,-7-8 1 16,-6-10 0-16,-11-2 0 15,-7 0-4-15,-10 4 3 16,-7 4 2-16,-15 0 1 16,-8 4-1-16,-7 2 2 15,-9 2 3-15,-8 2-10 16,-6 0 8-16,-3 0-4 15,-1 2 0-15,5 0 0 16,9 0-2-16,4 0 5 16,5 0-10-16,1-2 1 15,-3 2 1-15,-7 0-21 16,-7 0-59-16,-9 0-23 0,-11 0-184 16</inkml:trace>
  <inkml:trace contextRef="#ctx0" brushRef="#br0" timeOffset="19600.1">7341 3553 450 0,'0'0'16'0,"0"0"6"0,0 0-14 15,0 0-8-15,0 0 4 16,0 0-4-16,-115-84 40 15,92 68-11-15,-2 6-24 16,-6-1 15-16,-7 8-19 16,-13 3-1-16,-9 0 0 15,-11 16-12-15,-8 14 3 16,0 8 1-16,-6 6 4 16,2 4-3-16,10 2 3 15,13 7-8-15,10 2 8 16,19 6 1-16,16 1-8 15,13-2 4-15,2-4 1 16,19-8 3-16,24-9 6 0,15-11-10 16,9-14 11-1,8-10-4-15,6-8 19 0,-1 0 4 16,-4-24-9 0,-8-4-5-16,-10 0 9 0,-12-5-17 15,-13 5 14-15,-12 0-11 16,-9-2 8-16,-7 2 9 15,-5 2-3-15,0 2-14 16,0 4-2-16,0 8-1 16,-3 8 18-16,-1 4-7 15,4 0-8-15,-2 0-8 16,2 14-56-16,0 10 44 0,0 4 8 16,19-4 1-1,8 0 4-15,9-8-6 0,9-8 7 16,8-8 0-16,0 0-2 15,-1-10 5-15,-6-12-3 16,-9 0 2-16,-8 0-3 16,-12 4 3-16,-6 0 0 15,-6 6 8-15,-5 0-8 16,0 6 17-16,0 4-11 16,0 0 15-16,0 2-20 15,0 0-1-15,-7 22-35 16,-2 18 22-16,7 8 6 15,2 7 0-15,0-1 4 16,24-10-12-16,23-12-29 16,19-21-64-16,17-11-60 15</inkml:trace>
  <inkml:trace contextRef="#ctx0" brushRef="#br0" timeOffset="20142.72">8724 4074 632 0,'0'0'38'0,"0"0"-6"0,0 0-32 16,0 0-22-16,127-48 12 15,-30 34 6-15,14 0 8 16,3 4-9-16,2 6 4 15,-3 4 1-15,-8 0-11 16,-3 0-12-16,-17 8-25 16,-16 6 22-16,-18-4 5 15,-19 2-2-15,-15-6-8 16,-7 1-31-16,-10-4-52 16,0-3 7-16</inkml:trace>
  <inkml:trace contextRef="#ctx0" brushRef="#br0" timeOffset="20462.54">9596 3691 587 0,'0'0'0'16,"0"0"-5"-16,0 0-85 15,0 0 83-15,82 102 1 16,-39-65 12-16,-8 1-12 16,-3 0 0-16,-8 0 2 0,-6-2 2 15,-10 2 2-15,0-1-4 16,-8-4 4-16,0 3 3 16,-16-1-2-16,-18 1 18 15,-12 2-10-15,-14-4 23 16,-8 0-28-16,4-4 1 15,11-8-5-15,19-10-4 16,29-12-54-16,5 0-127 16</inkml:trace>
  <inkml:trace contextRef="#ctx0" brushRef="#br0" timeOffset="21160.43">11229 3663 503 0,'0'0'17'16,"0"0"19"-16,0 0 12 15,0 0-20-15,0 0-1 16,0 0-11-16,-101-106-9 15,74 100-4-15,-1 6 1 16,-8 0-6-16,-8 20 7 0,-10 18-10 16,-2 12 7-1,8 4-6-15,10 3 4 0,13-5-1 16,19 2-4-16,6-2 1 16,0 0 1-16,26-6 5 15,15-6-10-15,5-11 13 16,8-11-11-16,-3-7 6 15,-5-4-1-15,-6-7 1 16,-5 0 0-16,-4-3 0 16,-2-12 1-16,-1-6 13 15,-3-1-14-15,-5 0 6 16,-5 0-4-16,-1 6 0 0,-10 6 2 16,-2 4 3-1,1 4 2-15,-3 2-7 0,0 0-2 16,2 0-10-16,4 0-10 15,6 20-1-15,7 6 19 16,10 4 3-16,10 1-1 16,5-7 0-16,8-6 4 15,-8-6-4-15,-4-8-1 16,-4-4-1-16,-10 0 4 16,1 0 1-16,-5-18-1 15,-1-4 1-15,-4-3-2 16,-5 1 2-16,-1 2-3 15,-5 4 0-15,-2 6-2 16,-1 6 7-16,-3 6-10 16,0 0 10-16,7 0-10 0,2 14-11 15,9 12 8-15,4 11 5 16,11 0 3-16,8 2-2 16,3-5-4-16,7-12-57 15,3-16-92-15</inkml:trace>
  <inkml:trace contextRef="#ctx0" brushRef="#br0" timeOffset="21454.24">12171 3557 447 0,'0'0'55'15,"0"0"-55"-15,137 6 0 16,-73 0-3-16,-4 2-24 15,-7 0-28-15,-10-4-29 16,-12-2-37-16</inkml:trace>
  <inkml:trace contextRef="#ctx0" brushRef="#br0" timeOffset="21685.12">12358 3437 483 0,'0'0'11'0,"-91"118"-11"0,40-40 17 16,2-2-14-1,9-1-3-15,11-11 1 0,20-12-3 16,9-16-78-16,20-24-55 15</inkml:trace>
  <inkml:trace contextRef="#ctx0" brushRef="#br0" timeOffset="22090.83">12753 3377 624 0,'0'0'25'16,"0"0"-4"-16,0 0-21 0,0 0 0 16,135-86 0-16,-116 86-3 15,-3 0-7-15,-6 0 10 16,1 1-8-16,-1 12 5 15,-4 1-1-15,-3 1-1 16,-3 3 3-16,0 3 2 16,-9 9-1-16,-16 6 4 15,-8 8 17-15,-6 2-14 16,2-4 5-16,5-2-6 16,5 0-10-16,12 0 5 0,13-4 0 15,2 1 0 1,7-8-21-16,24 0 3 0,4-9-6 15,5-8 12-15,3-6-29 16,-3-6-11-16,-7 0-173 16</inkml:trace>
  <inkml:trace contextRef="#ctx0" brushRef="#br0" timeOffset="23059.71">13615 3946 646 0,'0'0'49'0,"0"0"-13"15,0 0-28-15,0 0-8 0,0 0-17 16,170-84 2-16,-113 80-4 16,-1 4 6-16,-7 0-16 15,0 0-8-15,-4 8-26 16,-5 4-64-16,-9-6-41 15</inkml:trace>
  <inkml:trace contextRef="#ctx0" brushRef="#br0" timeOffset="23305.5">14049 3731 352 0,'0'0'249'0,"0"0"-249"16,0 0-7-16,-91 107 1 16,47-53 4-16,1 0-2 15,14-2 1-15,20-6-4 16,9-8-76-16,14-15-74 15</inkml:trace>
  <inkml:trace contextRef="#ctx0" brushRef="#br0" timeOffset="23695.28">14770 3507 687 0,'0'0'8'0,"0"0"-2"16,0 0-12-16,131-44 1 16,-93 44-5-16,-14 0-14 0,-3 12 14 15,-10 2 7-15,-5 0-4 16,-6 8 0-16,0 4 1 15,-4 2 5-15,-30 4 2 16,-11-2 5-16,1-2 10 16,6-4 14-16,9-5-21 15,9-6-8-15,9 4-1 16,5 3 3-16,0 2-9 16,6 6 2-16,0 0 3 15,0 4-12-15,14 2-1 16,11 2-2-16,11-6-45 15,10-10-16-15,5-16-145 16</inkml:trace>
  <inkml:trace contextRef="#ctx0" brushRef="#br0" timeOffset="24092.95">15195 4048 409 0,'0'0'5'0,"0"0"-5"15,0 0 13-15,0 0 28 16,161 4-10-16,-117-18 6 16,-2-4-13-16,-9 0 5 15,-8 0-3-15,-9 0 2 0,-12 2-11 16,-4 0-13-16,0 2 1 15,-6 0 3-15,-17 4-15 16,-6 4 10-16,-2 6-6 16,0 0 3-16,2 0 0 15,2 24 0-15,12 12-3 16,11 8-1-16,4 10-9 16,8 0 12-16,32-3 1 15,12-9-3-15,8-8 6 16,4-10-6-16,-3-10-7 15,-8-8 1-15,-6-6-1 16,-10 0-27-16,-12 0-7 16,-9-6-116-16</inkml:trace>
  <inkml:trace contextRef="#ctx0" brushRef="#br0" timeOffset="27002.14">13694 507 296 0,'0'0'3'0,"0"0"-3"15,0 0 18-15,-123-14-15 16,84 8 7-16,-3-2 0 16,-2 0 59-16,-5 0-45 15,-5 4-4-15,-6 0-15 16,-9 4-5-16,-4 0 1 15,-3 0-4-15,-4 0 3 16,-7 0 0-16,-7 0-1 16,-7 0 0-16,-9 0 1 0,-9 0 0 15,-3 0 0 1,-9 0 1-16,-1 0-1 0,2 0 1 16,1-2 4-16,3-2 4 15,5-2 6-15,3-4-2 16,7 0-9-16,4 0-6 15,-2 4 7-15,-9-2-8 16,-9 4 3-16,-12 0 0 16,-6 2 0-16,-9 0 1 15,2 0-3-15,4 0 7 16,3 2 1-16,10 0-5 16,2 0 13-16,9 4-13 0,1 12 0 15,5 2-1 1,1 2 0-16,-8 2-1 0,-5 0 4 15,-1 2-9-15,-7 0 2 16,-3 0 4-16,1 0-8 16,2 0 6-16,2 1-4 15,12-2 3-15,3 0 3 16,16-4 0-16,7-1-2 16,11 3 5-16,0-3-8 15,3 1 7-15,-3 2-7 16,4 1 9-16,4-2-5 15,-2 4 1-15,8 2-7 16,-6 0-6-16,4 2 2 16,-6-1-4-16,-1-2 11 15,2 1 2-15,4 0-4 0,3 1 6 16,-2-1 0-16,0 0-3 16,-8 4 2-16,2 0 1 15,-4-2-8-15,2-2 7 16,6 0 0-16,2-2 2 15,7 2 1-15,1 4-2 16,5-4 0-16,3 1-3 16,6-1 0-16,6-5 3 15,7 0 0-15,4-2-1 16,3-2 5-16,0-3-7 16,-3 6 6-16,-2 4-6 15,-5 4 3-15,1 2 0 0,0 6-1 16,2 0 8-16,0 2-10 15,4 0 3-15,1-6 0 16,4 2 8-16,6-3-3 16,2-1-5-16,4 4-3 15,1 4 3-15,0 8 0 16,2 8 0-16,-2 6 3 16,1 4-14-16,-1 3 19 15,3-3-8-15,1 0 1 16,1-10 1-16,6-6-2 15,2-11 0-15,3-5-2 16,2-5-1-16,0-2-1 16,0-5 4-16,9-1 9 0,17-2 13 15,19 1-5-15,13 4-17 16,18-2 1-16,15 0 13 16,14 4-9-16,6 2 6 15,3 0-4-15,-2-2-11 16,-3-6 8-16,-7-8-6 15,-3-10 6-15,-1 0-1 16,2 0-3-16,9-10 0 16,12-8 0-16,8-2 0 15,8 0-1-15,4 0 2 16,1 2-2-16,-1 2 2 16,-10 6-2-16,-11 2-16 0,-8 0 5 15,-10 2-3-15,-6 0 11 16,-2-2-3-16,1 0 12 15,8-2-8-15,2 0 6 16,1 0 7-16,0 0-8 16,-6 5 8-16,0 1-8 15,-4 3-2-15,0 1-1 16,0 0 1-16,-3 0-4 16,3 0 8-16,2 0 2 15,2-4-3-15,3 2 0 16,-1-1-2-16,-2 2-1 15,-6-2 0-15,1 3 2 16,-1 0-5-16,5 0 12 16,5 0-18-16,-2 0 15 15,6 0-10-15,8 0 4 0,1 0 0 16,6 0 0-16,-3 0-1 16,-4 3 1-16,-8 8 0 15,-8 4-4-15,-9 1 7 16,-6 2-7-16,-12-2 5 15,-4 2-2-15,-2-2-1 16,5-2 2-16,11 0 0 16,11-2 1-16,11 2-1 15,8 0 2-15,1 2-8 16,7-4 12-16,-3-4-12 16,0-2 10-16,-9 0-5 15,-8-4 1-15,-10 2 0 0,-9 2 0 16,-4 4 0-16,-7 6-7 15,-4 5 10-15,0 2-6 16,-3 1 6-16,6 2-3 16,-1 1 0-16,0-5 3 15,3-3-1-15,1 0-2 16,2-5 0-16,1-4 1 16,-2-2-1-16,-3-4 2 15,3 0 3-15,-1-4-1 16,3 0-2-16,-1 0-2 15,4 0 5-15,-2 0-5 16,6 0 1-16,-2 0-1 16,0 0 6-16,4 0-3 0,0 0-1 15,2-6 7 1,2 0-8-16,-2 0-1 0,0 0 1 16,0 2 2-16,-4 2-3 15,3 2 4-15,-4 0-13 16,-3 0 11-16,-4 0-4 15,-2 0 1-15,-1-6-4 16,-1 0 5-16,3-2 0 16,2-2 0-16,4-2 2 15,2-2-6-15,3-4 10 16,-4-2-12-16,-4-5 13 16,-6 3-12-16,-9 0 9 0,-6 0-4 15,-4-2 2 1,-6-2-1-16,-3 2-1 0,-7-2 4 15,-7 0-5-15,-5-2 3 16,-7-4 8-16,-3-4-10 16,-3-2 6-16,-4-2 14 15,-3-5-19-15,-1-3 4 16,-3-2 0-16,0-2-8 16,0-2 8-16,-9 0-5 15,-16-5 6-15,-6 4-4 16,-7-2 1-16,-8-1-5 15,-6-2 5-15,-4-4-3 16,-4-3 4-16,0 2-1 0,-5 0-2 16,-4 5 2-1,1 0 1-15,-6 4-3 0,-6 2-2 16,-5-1 0-16,-6 5-3 16,-3 0 2-16,-2 4-11 15,-6-2 11-15,-1 0 2 16,3 2 3-16,9-2 5 15,10 2-6-15,8 6 0 16,6-3-2-16,3 7 0 16,1 2-5-16,-1 4-4 15,-4 0-16-15,-5 4 22 16,-8 0-42-16,-7 2 10 0,-11 3 18 16,-3 2 9-1,-6 2 1-15,0 2 1 0,4 5 5 16,1 2-3-1,3 0-4-15,4 4-6 0,2-1 5 16,3 4-4-16,6-2 9 16,3 2-10-16,0 1 14 15,-6 0-36-15,-3 0-2 16,-7 0-72-16</inkml:trace>
  <inkml:trace contextRef="#ctx0" brushRef="#br0" timeOffset="28599.95">16736 1239 456 0,'0'0'120'0,"0"0"-120"16,0 0-10-16,0 0 6 15,0 0 1-15,-46 119 3 16,35-78-1-16,6 1 3 16,5 1-4-16,0-1 2 15,7 0-4-15,22-4 4 16,11 2 0-16,7-2 1 15,6-6-1-15,7-4-4 16,-6-6-13-16,-5-8-1 16,-9-10-63-16,-11-4-30 0</inkml:trace>
  <inkml:trace contextRef="#ctx0" brushRef="#br0" timeOffset="28833.94">16817 1413 545 0,'0'0'25'0,"0"0"-23"16,0 0 7-16,0 0-9 0,129-58 0 15,-73 44-1 1,-7 4 1-16,0 2 0 0,-6 6-5 15,-6 0-23-15,-6-2-113 16,-6-10-185-16</inkml:trace>
  <inkml:trace contextRef="#ctx0" brushRef="#br0" timeOffset="29043.91">16900 1137 556 0,'0'0'4'0,"0"0"-4"0,133-2-9 16,-42-2-2-16,12 1-1 16,2 3-10-16,-3 0-22 15,-8 0 1-15,-14 13-80 16</inkml:trace>
  <inkml:trace contextRef="#ctx0" brushRef="#br0" timeOffset="30362.07">17581 1893 505 0,'0'0'63'15,"0"0"-31"-15,0 0-31 16,0 0-2-16,0 0-12 15,0 0 13-15,90-40 3 16,-48 24-3-16,-5-1 0 16,-4 2 0-16,-1-6-4 0,-3-1 8 15,-5-6-6 1,-5 0 6-16,-13 4-8 0,-6 2 8 16,0 4-2-16,0 8 28 15,-4 4-27-15,-5 4 15 16,0 2-17-16,2 0-2 15,3 0-6-15,-1 14 4 16,5 14-9-16,0 4-5 16,9 3-12-16,24-2-1 15,15-5-12-15,4-8-11 16,2-7 34-16,-2-9 7 16,-12-4 10-16,-5 0 2 0,-8 0 3 15,-11-3 31 1,-5-5 37-16,-7 4 29 0,-2 1-37 15,-2-8-8-15,0 3-17 16,0-2-38-16,0 2 0 16,0 8 1-16,0 0-1 15,0 0-15-15,0 18-60 16,-4 26 8-16,0 19 57 16,-1 7 8-16,5 4-4 15,0-2 12-15,0 0-12 16,0-8 6-16,0-5 0 15,0-15-3-15,0-12 1 16,0-6-1-16,0-8 3 16,7-2-6-16,-1-8 12 15,-4-4-12-15,1-2 11 0,-3 0-5 16,0-2 0-16,0 0 7 16,0 0 13-16,0 0 17 15,0-4-15-15,5-14-20 16,3-10-4-16,5-6-4 15,1-8 3-15,1-4 4 16,-1 0-1-16,-3-6 1 16,0-3-1-16,1 3 0 15,-8 6 2-15,-2 2-5 16,-2 8 10-16,0 2-4 16,-4 6 2-16,-10 7-2 15,-1 7-2-15,3 5-2 0,1 5-1 16,5 4-5-16,2 0-7 15,1 8-43-15,3 10 15 16,0 0 14-16,0-2 21 16,9 2-26-16,18-2 2 15,0-6 17-15,6-2 14 16,5-6-1-16,-3-2 1 16,3 0 0-16,-5-4 6 15,-4-16 4-15,-6 0 17 16,-3-5-1-16,-5 3-9 15,-1 1 11-15,-3-1-23 16,-5 5-2-16,-3 5 11 16,-3 6 10-16,0 2-12 15,0 3-9-15,0 1-6 16,0 0-1-16,0 0-59 0,0 14 10 16,9 8 48-16,8 2 3 15,12 6 3-15,3-6-2 16,-1-4-4-16,4-8-1 15,2-4 10-15,-2-4-7 16,-3-4 6-16,-3 0-1 16,-8 0 13-16,-5 0 8 15,-7 0 1-15,-3 0-12 16,-4-2 29-16,-2 2-36 16,0-2 7-16,4 2-12 0,2 0 0 15,9 0-12 1,10 0-7-16,8 0 17 0,3 0-2 15,-1 0-4-15,0 4-12 16,-7 0 7-16,-4-2-17 16,-3 0-8-16,-6-2-45 15,-6 0-44-15</inkml:trace>
  <inkml:trace contextRef="#ctx0" brushRef="#br0" timeOffset="30497.91">19277 1742 122 0,'0'0'0'16</inkml:trace>
  <inkml:trace contextRef="#ctx0" brushRef="#br0" timeOffset="31013.6">19462 1748 273 0,'0'0'27'0,"0"0"24"16,0 0-18-16,151-88 35 15,-107 60-38-15,-3-2-6 0,-7 2-21 16,-5 0 14-16,-10 2-11 15,-5 2 3-15,-8 4 15 16,-3-3-21-16,-3 5 12 16,0 4-13-16,0 6 6 15,0 7-8-15,-7 1 0 16,-13 0-24-16,-5 11-11 16,-4 19 32-16,-2 9-16 15,5 7 6-15,1 10 5 16,3 4 8-16,7 8 0 15,5 4-5-15,10-6 4 16,0-3 1-16,0-13-3 16,16-14 1-16,3-12-2 0,6-14 8 15,0-8-2 1,2-2 16-16,4 0 17 0,-4-10 16 16,-4-4-42-16,-2 0 12 15,-3 2-8-15,-3 0 7 16,-3 2-20-16,1 0 4 15,-4 2-2-15,0 6-4 16,0 2-2-16,-1 0-1 16,4 0 2-16,1 14-20 15,0 8-2-15,-1 0-16 16,1 0 2-16,-1-6-28 16,0-12-128-16</inkml:trace>
  <inkml:trace contextRef="#ctx0" brushRef="#br0" timeOffset="31190.45">20152 1610 529 0,'0'0'0'15,"0"0"22"-15,0 0-22 16,0 0-58-16,0 0-82 15,0 0 25-15</inkml:trace>
  <inkml:trace contextRef="#ctx0" brushRef="#br0" timeOffset="32124.89">20678 1251 498 0,'0'0'155'16,"0"0"-155"-16,0 0-2 0,0 0-64 16,0 0 57-1,0 0 1-15,3 48 6 0,-6-24-2 16,-6 8 4-16,1 7-2 15,-6 5 7-15,-4 2-7 16,0 2 4-16,1-2 1 16,-1-2-1-16,5-2-4 15,3-2 1-15,1-2 1 16,3 0 1-16,-3-5 3 16,2-8-8-16,3-10 10 15,1-9-12-15,3-6 5 16,0 0-3-16,0 0 8 15,0 0-1-15,0 0 7 16,3 0 14-16,17-13-4 16,7-2-17-16,-2 0-3 15,-2-3 7-15,2 3-10 0,-2 2 9 16,3 5-11-16,3 4 5 16,-5 2-11-16,3 2-2 15,-9 0-16-15,-3 2 19 16,-5 14-14-16,-8-2 20 15,0 4-21-15,-2 4 24 16,0 5-9-16,0-1 8 16,-8-2 2-16,-8 3 0 15,3-4 0-15,-1-1 5 16,5-4-7-16,0-8 9 16,2-4-14-16,5-4 9 15,2-2-3-15,0 0 2 16,0 0 2-16,0 0 1 0,0 0-4 15,0 0 9-15,0 2-5 16,0-2 0-16,0 0-1 16,0 0 2-16,14 0-3 15,1-2-2-15,10-10 4 16,4-2-3-16,6-2 1 16,8-4 2-16,-3-2-8 15,0-4 9-15,-3 0 10 16,2 2-14-16,-1 4 1 15,-9 3 0-15,-5 7-2 16,-6 2 0-16,-10 6 1 16,0 2-7-16,-4 0 11 15,-2 0-10-15,9 0-2 0,1 0 6 16,3 10-5-16,1 7 4 16,-1 2-2-16,1 3 3 15,-3 3-1-15,0-5 3 16,-3 2-7-16,-2-8 12 15,3-4-13-15,1 0 15 16,-4-4-10-16,1 0 4 16,3-4-2-16,1-2 0 15,7 0-8-15,3 0-41 16,-2-14-248-16</inkml:trace>
  <inkml:trace contextRef="#ctx0" brushRef="#br0" timeOffset="32283.8">21606 1630 532 0,'0'0'19'16,"0"0"-15"-16,0 0-4 16,0 0-170-16,0 0 96 15,0 0-95-15</inkml:trace>
  <inkml:trace contextRef="#ctx0" brushRef="#br0" timeOffset="32710.55">21803 2019 508 0,'0'0'46'0,"0"0"24"16,0 0-32-16,0 0-29 0,0 0-9 15,0 0-6 1,0-10-22-16,0 26-7 0,0 6 21 15,7 2 1-15,13-2-7 16,5-6 6-16,2-8 5 16,1-6 6-16,-1-2 2 15,-5 0 1-15,1-8 18 16,-4-12 28-16,0-4 19 16,-7-6-59-16,-4-2 30 15,-8-2-28-15,0-6 8 16,-8 0-14-16,-17 0-4 15,-27 8-13-15,-13 18-20 16,-15 14-85-16,-9 0-86 16</inkml:trace>
  <inkml:trace contextRef="#ctx0" brushRef="#br0" timeOffset="33438.08">17299 2206 339 0,'0'0'0'16,"229"7"0"-16,-71-3 4 15,20 0-3-15,9 1 7 16,5 0 5-16,17 2 5 16,16 1 44-16,20-2-11 15,18 2-25-15,-2 2-2 16,-11 2 5-16,-19 6-27 16,-19 2 16-16,-12 4-18 0,-8 0 0 15,6-4-1-15,6-2 1 16,0-2-4-16,-7 2 8 15,-17-4-9-15,-17-2 13 16,-21-2-13-16,-20-4 10 16,-14-2-5-16,-24 2 10 15,-19 0 19-15,-17-2-10 16,-9 2-18-16,-15 0-2 16,-8-1 5-16,-10-1-10 15,-6-4 6-15,0 0-21 16,0 0-31-16,-24 0 31 15,-23 0-129-15</inkml:trace>
  <inkml:trace contextRef="#ctx0" brushRef="#br0" timeOffset="41304.72">8109 1359 442 0,'0'0'59'0,"0"0"-38"0,0 0-12 16,0 0-6-16,0 0 9 16,0 0 18-16,0 0 5 15,-110-86-7-15,91 74 10 16,-1 2-36-16,-4 2-1 15,-3 2 3-15,-8 2-8 16,-6 0-2-16,-1 0-2 16,-2 4-2-16,-3 0-2 15,3 0 12-15,-8 0-9 16,-2 0 8-16,-4 0-12 16,-4 0 12-16,-5 0-17 0,-2-4 10 15,-2 0 7-15,2 0 1 16,-2 0 0-16,0 0-3 15,-4-2 0-15,4 0 4 16,-2 2-3-16,1 2 4 16,-1 2-4-16,4 0 2 15,5 0 0-15,0 0-3 16,7 6-6-16,-3 8 1 16,-2 2-6-16,0 2 8 15,-6 0-12-15,3 2-9 16,1 0-7-16,-1 0 4 15,1 0 22-15,4-1-19 16,-1 0 17-16,1 2 9 16,2-3 0-16,-2 1 2 0,0-1-2 15,-3 7 1-15,-1-1 0 16,-3 2-9-16,0 0 6 16,5-2 3-16,-2 4 0 15,6 0-3-15,4 2 6 16,0 0-3-16,10 2 1 15,2 4-2-15,-1 11-1 16,3 3-5-16,0 4 3 16,5 0 4-16,3 0 0 15,-2-2-2-15,3-6-1 16,0-8 1-16,0-4 0 16,2-5-1-16,3-3 3 15,1-5-4-15,7-4 8 0,3 1-10 16,-1 2 14-16,5 0-16 15,2 2 8-15,0 0-4 16,5-2 3-16,1 0-2 16,3 6 6-16,0 0-3 15,0 2 0-15,5 0-3 16,15 1 3-16,3 0 1 16,-2 0-1-16,6-4 6 15,0-2-7-15,6-3 5 16,5-2-1-16,9-4 7 15,11-2 34-15,9-2-14 16,8 0-5-16,8-2-6 0,4 2-16 16,2-4 5-16,3 0-6 15,-3 0 3-15,-3 0-3 16,-1-4-2-16,0 0 0 16,-2-2 1-16,-6 0 5 15,-1 0-4-15,2 0 0 16,2 0 1-16,10 0-2 15,5-2 2-15,3-8-2 16,0-2 2-16,-2 0-3 16,-5 0 0-16,-4 4 2 15,-4 2-8-15,-12 4 10 16,-7-2-7-16,-6 2 6 16,-6-2-6-16,-4 2 6 0,-2-4 0 15,2-4-3-15,4-2 0 16,1 2-3-16,2 0 6 15,-1-1-4-15,2 0 9 16,2-5-9-16,0 0 2 16,-4 0 8-16,-6 3-5 15,-1 3-3-15,-5 2-1 16,2 4 1-16,4 0-2 16,-2 1 2-16,3-5-4 15,3-1 6-15,-1-3-6 16,0-2 5-16,-1 0-2 15,-2-2 1-15,4 2 4 16,-1 0 1-16,0 0-4 16,5 2-4-16,-3-2 4 0,5-2-1 15,-3 0-1-15,1-4 1 16,-6 0 0-16,-4-2-1 16,-5 0 2-16,-4 0-1 15,-5 0-1-15,-6-2 6 16,-6-2-12-16,-4-1 10 15,-5 1-5-15,-9 0 1 16,-2 0 0-16,0-4-1 16,0 2-12-16,-2 0 12 15,-13-2-4-15,-2-2 3 16,0 0-7-16,-3-4 9 16,-3 1-3-16,0 2-10 15,-4-2-1-15,-2 2 7 0,0-2 6 16,-5 3 2-16,1 2-3 15,-8 2 4-15,-3 0 3 16,-8-2-5-16,-3 2 0 16,-12 0-8-16,-4 0 3 15,-8-1-3-15,-7 1 5 16,-3 6-1-16,2 2 4 16,-2 2-2-16,6 2 2 15,1 4-2-15,2 6-5 16,-7 6-32-16,-3 0-69 15</inkml:trace>
  <inkml:trace contextRef="#ctx0" brushRef="#br0" timeOffset="42444.58">2134 3443 512 0,'0'0'27'16,"0"0"27"-16,0 0-53 16,0 0 12-16,0 0-9 15,0 0 40-15,38-76-27 16,-33 65-1-16,-3 5-9 15,0 1-6-15,0 5-1 16,-2 0 1-16,0 0-4 0,0 0 3 16,0 0-2-16,0 0-15 15,0 0 14 1,-11 14-14-16,-9 8 4 0,-5-3-7 16,3 4 7-16,4-3 6 15,2-4 5-15,3 0-2 16,2 2-2-16,0-2 2 15,0 4-1-15,-1 2 3 16,1 6-2-16,-1 4 4 16,-5 8-7-16,-5 11 14 15,0 7-15-15,-7 6 9 16,2 6-2-16,3-2 2 16,3-2-2-16,8-10 1 0,5-5-5 15,8-7 5 1,0-6 0-16,0 0 0 0,0-4 1 15,0 4-3-15,0-2 4 16,0-1-4-16,0-8 2 16,2-4-2-16,9-5 1 15,9-7 1-15,9-3-2 16,7-1 4-16,8-7-5 16,7 0 7-16,5 0-7 15,0-7 10-15,-7-3-14 16,-4 2 6-16,-6-2-10 15,-3-4-44-15,-5-6-83 16</inkml:trace>
  <inkml:trace contextRef="#ctx0" brushRef="#br0" timeOffset="43373.95">2885 3527 279 0,'0'0'0'0,"0"0"-30"16,0 0 17-16,-122 0 1 15,90 2 1-15,6 2 22 16,1 0 51-16,0 6-39 15,4 8-23-15,-6 10 0 16,-7 8-13-16,-2 6 13 0,3 4 3 16,6-1 0-16,7-3-1 15,8-4-2 1,4-4 1-16,6-6-5 0,2-6 4 16,0-2-2-16,0-8-2 15,8 0 8-15,6-6-4 16,4-4 1-16,4-2 4 15,1 0 3-15,1-2 11 16,2-14 18-16,3-4-15 16,-2-2 6-16,-4 2-1 15,-1 0-8-15,-2 0-12 16,0-2-3-16,-2 2 1 16,-5 4 1-16,-6 4-6 0,-3-1 1 15,1 2-1 1,0 0 1-16,-1 6 8 0,-2 3-4 15,-2 2-5-15,0 0-1 16,0 0-5-16,0 0-80 16,0 0-1-16,0 14 71 15,0 4 14-15,0 4 2 16,2 0-5-16,0-4 5 16,5-4 0-16,2-4 0 15,0-8 0-15,2-2 1 16,1 0 0-16,1 0 17 15,3-4 4-15,1-10-1 16,1-4-10-16,-1 0-10 16,-1 2 1-16,-3 0 2 15,1-2 0-15,-3 2-2 0,-2 0 0 16,-5 3-1-16,1 5 5 16,-5 6-4-16,3 1 21 15,-3 1 23-15,0 0-46 16,0 0-8-16,0 3-25 15,0 13 9-15,0 5 12 16,8 0 12-16,5 4 0 16,8-3 0-16,8-2-1 15,8-6-17-15,3-8-7 16,5-6-52-16</inkml:trace>
  <inkml:trace contextRef="#ctx0" brushRef="#br0" timeOffset="43713.67">3181 3403 622 0,'0'0'5'16,"0"0"-5"-16,0 0-28 16,0 0-11-16,0 0 39 15,0 0 0-15,80-7-5 16,-53 0 5-16,7-5 0 15,1 4-1-15,-1-2-42 16,-3 0-80-16,-9-5-78 16</inkml:trace>
  <inkml:trace contextRef="#ctx0" brushRef="#br0" timeOffset="43990.5">3279 3305 154 0,'0'0'26'0,"0"0"1"15,-71 132 3-15,44-76-6 16,5-6-14-16,4-8-7 16,9-10-6-16,9-12 3 15,0-14-10-15,29-6-148 0</inkml:trace>
  <inkml:trace contextRef="#ctx0" brushRef="#br0" timeOffset="44538.2">3652 3228 22 0,'0'0'476'0,"0"0"-467"15,0 0-9-15,0 0-60 16,0 0 20-16,0 0 33 16,44 10 1-16,-33-8 2 15,0 2 8-15,0 0-9 0,-4 0 8 16,0 0-4-16,-3 2 1 16,-1 2-4-16,-3 6 1 15,0 7 1-15,-10 6 1 16,-16 14 2-16,-10 3 1 15,-2 4 3-15,0-4-5 16,7-10 0-16,6-10 3 16,12-6-6-16,11-4 4 15,2-4-3-15,0-4-17 16,20-6 10-16,15 0 9 16,15-2-3-16,3-24-3 15,5-4-20-15,-7-2-92 0</inkml:trace>
  <inkml:trace contextRef="#ctx0" brushRef="#br0" timeOffset="45198.77">4010 3020 70 0,'0'0'532'0,"0"0"-507"15,0 0-25-15,0 0-4 16,0 0 1-16,0 0-4 16,127-40 4-16,-98 34 1 15,-2-1 4-15,-3 3-4 16,1-2 3-16,-8 5-4 16,1-2 5-16,-7 3-4 15,-4 0-16-15,-2 0-23 0,-5 22 21 16,0 13 13-16,0 9 3 15,-16 14 4-15,-1 4-3 16,3 10 6-16,5 6-5 16,3 5 3-16,6-5-2 15,0 0 1-15,0-8 0 16,0 0-3-16,2 1 6 16,2-1-5-16,-2 2 5 15,0 2-5-15,-2 2 2 16,0 0 0-16,0-1-1 15,0-9 1-15,-16-10-1 16,-1-8-10-16,-3-8 4 16,-7-10 1-16,-2-7 6 0,0-7 0 15,-5-6 20-15,1-2-1 16,0-5-13-16,-3 0-6 16,-1-3 2-16,3 0-4 15,-1 0-2-15,4 0 3 16,2-9-6-16,4 0 7 15,2-1-40-15,3-7-107 16</inkml:trace>
  <inkml:trace contextRef="#ctx0" brushRef="#br0" timeOffset="46306.43">2073 3342 41 0,'0'0'167'0,"0"0"-136"15,0 0-14-15,0 0-17 16,0 0 5-16,0 0-9 16,0-5 7-16,3 5-6 15,2 0 6-15,4 0-3 16,4 0 2-16,9-9 15 15,9-5 21-15,5-2-37 16,7 0 7-16,-1-2-3 0,2 2-4 16,-1 0-1-1,-3 2 0-15,-5 2-1 0,-2 4 1 16,-6 2 0-16,-9 4 0 16,-7 0-3-16,-4 2 2 15,-7 0-8-15,0 0-54 16,0 0 5-16,-7 12 16 15</inkml:trace>
  <inkml:trace contextRef="#ctx0" brushRef="#br0" timeOffset="47895.57">2912 4275 503 0,'0'0'23'0,"0"0"28"0,0 0-36 16,0 0-12 0,0 0 3-16,0 0-6 0,2-24-4 15,-2 32-8-15,0 22-6 16,-14 20 16-16,-3 20 2 16,-8 14 4-16,-2 5 2 15,7-3-2-15,5-6-4 16,5-5 0-16,4-12 0 15,4-6 1-15,2-13-1 16,0-12 0-16,0-4-3 16,0-4 6-16,-2-2-8 15,-3 2 5-15,-1-4-2 16,-6 0-20-16,-3 2-24 16,-8-2-49-16,-1-2-142 15</inkml:trace>
  <inkml:trace contextRef="#ctx0" brushRef="#br0" timeOffset="48430.88">2477 5256 385 0,'0'0'96'0,"0"0"-88"15,0 0-8-15,0 0 2 16,0 0-5-16,0 0 4 16,3-14-1-16,-3 14 0 15,0 7-3-15,6 15-14 16,1 7 15-16,-1 3 2 16,6 2 0-16,1-6-1 0,7-4 1 15,4-6 0-15,1-4 0 16,4-6-5-16,2-8 13 15,0 0 1-15,12-6-6 16,1-22 16-16,6-6-17 16,2-10 3-16,-4-6-4 15,0-8 6-15,-3-5-6 16,-5 9 4-16,-7 4-5 16,-10 16 3-16,-12 12-2 15,-4 8-1-15,-3 2-17 16,-4 4-76-16,0 4-146 15</inkml:trace>
  <inkml:trace contextRef="#ctx0" brushRef="#br0" timeOffset="48983.59">2430 6468 298 0,'0'0'76'16,"0"0"-65"-16,0 0 45 15,0 0-54-15,0 0 31 16,0 0 12-16,0-59 0 16,0 57-7-16,0-2 3 0,0 4-33 15,0 0-6-15,0 0-2 16,-2 0 0-16,0 0-4 16,-8 19-19-16,-5 22 20 15,-7 11 2-15,-3 12-5 16,4 4 12-16,-2 5-10 15,5-4 4-15,7-6-7 16,9-11-17-16,2-12-17 16,0-14-8-16,22-14-108 15,5-12-31-15</inkml:trace>
  <inkml:trace contextRef="#ctx0" brushRef="#br0" timeOffset="49398.08">2769 6391 395 0,'0'0'146'16,"0"0"-146"-16,0 0 0 15,0 0-12-15,0 0 7 16,-67 126 3-16,67-96-9 0,0-2 11 16,11-6-18-1,16-4 14-15,9-6-6 0,9-10-11 16,3-2 13-16,1 0-2 16,0-4 9-16,-6-8-2 15,-8-4-5-15,-6-2 8 16,-14 0 0-16,-5-2 1 15,-10-2 13-15,0 0 11 16,-5-3-11-16,-21 3-14 16,-7 3 0-16,-6-2 1 15,-3 7-1-15,-5 3-8 16,-2 4-28-16,0 6-26 0,0 1-7 16,9-5-232-1</inkml:trace>
  <inkml:trace contextRef="#ctx0" brushRef="#br0" timeOffset="49691.89">2729 5885 686 0,'0'0'10'0,"0"0"-18"16,0 0 8-16,0 0-22 15,0 0-33-15,142-30-17 16,-106 30-33-16,2 0-20 15,-4 0-42-15</inkml:trace>
  <inkml:trace contextRef="#ctx0" brushRef="#br0" timeOffset="50183.65">3368 5552 590 0,'0'0'14'16,"0"0"-14"-16,0 0-22 15,-77 111 21-15,56-61-6 16,6-2 2-16,8 0 3 16,7-2 0-16,0 2-9 15,9 2 8-15,18 0 1 0,9-3 1 16,8-7 1-16,3-8-10 16,3-12 6-16,-2-8-12 15,-4-12-6-15,-8 0 20 16,-4 0 2-16,-11-14 6 15,-7-2 20-15,-5-6 2 16,-9-2 0-16,0 2-23 16,0 0-2-16,-11 4-6 15,-14 4-5-15,-6 4 3 16,-4 7-6-16,-6 3 6 16,-3 8-6-16,2 20 3 15,-1 8-36-15,9 9 23 0,12 3-4 16,11-8-79-16,11-10-113 15</inkml:trace>
  <inkml:trace contextRef="#ctx0" brushRef="#br0" timeOffset="51039.78">3644 6800 630 0,'0'0'30'0,"0"0"-3"15,0 0-6-15,0 0-4 16,0 0-17-16,0 0-1 16,-8-121 1-16,8 89 0 0,6-4 2 15,10-4-6 1,1 0-2-16,2-2 5 0,1-4-13 15,-3-6 13-15,2-5-6 16,-2 3 6-16,-3 6-5 16,-3 10 6-16,-5 16 0 15,-4 10 2-15,0 8-2 16,-2 4 6-16,0 0-12 16,0 0 6-16,0 0-21 15,0 4-33-15,0 18 16 16,0 8 36-16,0 6-2 15,0 7 4-15,8 0 0 16,0 1-3-16,1-4 9 16,3-5-10-16,-4-9 4 15,1-6 0-15,1-6 0 0,-6-6-1 16,0-4 1-16,1-2 0 16,-3-2-6-16,0 0 14 15,0 0-4-15,0 0 44 16,8-14 4-16,3-14-47 15,2-8-5-15,1-4-6 16,-5 1 0-16,1 1 0 16,-2 2-1-16,1 0 5 15,1 6-4-15,-4 6 0 16,-3 8 6-16,-3 10-2 16,-2 2 2-16,0 4-3 15,2 0-13-15,2 0-1 0,2 0-15 16,5 16 14-16,-1 14 11 15,9 8 7-15,1 12 2 16,-3 8 1-16,4 5 1 16,-2 5-4-16,-3 4 3 15,2 2 0-15,-3-2 0 16,2-11-6-16,-2-15-1 16,3-14-5-16,-1-14-29 15,3-14-34-15,1-4-50 16</inkml:trace>
  <inkml:trace contextRef="#ctx0" brushRef="#br0" timeOffset="52721.46">4527 5444 44 0,'0'0'36'0,"0"0"-23"16,-170-18 75-16,111 12-87 15,-1 0 8-15,-1-2 28 16,6 0-16-16,3-2-9 16,0 0 19-16,6 2-17 15,-3 0-6-15,2 0-4 0,0 0 25 16,1 6-11-16,1 2-14 16,-4 0-8-16,0 0 8 15,3 0-2-15,-4 0 6 16,4 4-16-16,1 2 20 15,-1 0-4-15,3-2-1 16,-1 2-1-16,-2-2-7 16,4 0 4-16,-5-2 0 15,5 0 8-15,-2-2 1 16,-5 6-12-16,1 0 0 16,2 2-3-16,-1 4 3 15,3 4-1-15,-8 8 13 0,-1 2-23 16,0 2 22-16,-5 0-17 15,-3 2 12-15,-1 0-1 16,0 2-5-16,2 0 4 16,6-1-4-16,8-1 4 15,0-2 3-15,4 0-4 16,-2 2-5-16,-3 2 6 16,-7 4-8-16,-4 6 1 15,-4 0-2-15,-3 2 5 16,3-1 5-16,4-3-1 15,-2 4-3-15,3-2 3 16,5 0-1-16,3-4-1 16,9-2 1-16,2-2-3 0,7 3 0 15,4-1 0-15,5 4-2 16,-1 4 4-16,2 6-4 16,-2 8 4-16,-2 12-7 15,6 7 11-15,-2 7-8 16,5 4 4-16,6-2-4 15,5-1 0-15,5-3 2 16,0-2 0-16,5-2 6 16,17-2-10-16,7-8 12 15,9-5-8-15,6-5 4 16,12-2-4-16,8-4 0 16,5-4 0-16,10-6 13 0,-1-2-10 15,2-6-2 1,-6-3 7-16,-1-8-13 0,-4-6 8 15,-5-6-6-15,-3-2 5 16,-3-9-5-16,-3 0 3 16,-3 0 0-16,1 0 4 15,-2 0 0-15,1 0-8 16,3 0 8-16,1 0-9 16,-3 0 8-16,3 0-5 15,2 0 2-15,5-6 0 16,1-6-1-16,5-1 4 15,0 2-6-15,1 0 7 16,1 0-5-16,-5 0 6 16,1 1-10-16,-5 0 6 15,-1-2-1-15,1-2 0 0,-2-2 2 16,5-4-5-16,-3-4 8 16,5-4-3-16,3-4-1 15,-2-4 33-15,3-2-4 16,-4 4-16-16,1-2-14 15,1 1 0-15,-3 2 3 16,1-2-3-16,-3 1 0 16,-8 0 0-16,-2-2 0 15,-5-4 3-15,-2-4-5 16,2-4 8-16,4-1-12 16,1-3 11-16,4 0-5 15,-2-2 0-15,-4 0 2 0,-4 4-7 16,-6-4 11-16,-4 1-13 15,-10 6 13-15,-3 2-7 16,-5 5 1-16,-1 4-1 16,-6 2-3-16,-1-2 8 15,0 0-11-15,-3-3 15 16,2-4-12-16,0-1 8 16,2-3-5-16,-4 3 2 15,1 2-1-15,-8-2 0 16,0 0-3-16,-2 0-1 15,0-4-8-15,0 0 7 16,-11-1 1-16,-5 3 1 0,-2 2-5 16,-2 2 6-16,-2 2-2 15,-5 2-2-15,-2 0 6 16,-9 2-1-16,-4 6-2 16,-14 0 6-16,-8 1-6 15,-10 8 3-15,-6 0-8 16,-9 5-1-16,-5-2-7 15,-6 4 3-15,-5-2-26 16,3 6 5-16,4 4-62 16,11 0-21-16</inkml:trace>
  <inkml:trace contextRef="#ctx0" brushRef="#br0" timeOffset="53334.56">3324 7680 461 0,'0'0'44'15,"0"0"-25"-15,0 0 31 16,0 0 4-16,0 0-18 16,0 0-5-16,31-98-17 15,-31 98-13-15,0 0-1 16,0 1 0-16,0 18-41 16,2 11 38-16,5 8-3 15,-1 6 5-15,2 0-1 16,-2-4-20-16,1 2-14 15,-3-5-4-15,-4-4 9 16,2-3-47-16,-2-9-39 16</inkml:trace>
  <inkml:trace contextRef="#ctx0" brushRef="#br0" timeOffset="53637.01">3667 7379 572 0,'0'0'46'0,"0"0"-9"16,0 0-37-16,0 0-20 15,0 0 9-15,-31 116 3 16,22-61 6-16,3-1-5 16,6 0 3-16,0 0 2 15,0 2-17-15,0 3-12 16,0-8-71-16,6-8-93 16</inkml:trace>
  <inkml:trace contextRef="#ctx0" brushRef="#br0" timeOffset="54953.92">3012 9200 481 0,'0'0'51'0,"0"0"-29"15,0 0 25-15,0 0-7 16,0 0-17-16,0 0 10 15,-6-32-27-15,6 20 7 16,0-2-13-16,0-4 0 16,0-2 0-16,2-1 0 0,6-1-5 15,5-1 5-15,-3 2 0 16,-1 3 1-16,-3 2-6 16,-2 6 10-16,1 0-11 15,0 6 10-15,-3 2-8 16,-2 0-3-16,2 2-11 15,3 0-20-15,1 0-4 16,0 0 37-16,4 2 2 16,-1 10-2-16,-1 4 0 15,1 2 3-15,3 3 2 16,-6 1 0-16,3 0-4 16,-2-2 7-16,-2 0-4 0,-1-4 2 15,-2-2-2 1,-2-2 2-16,0-6-2 0,0-4-1 15,2 0-2-15,-2-2 8 16,0 0-1-16,2 0-2 16,-2 0 31-16,0 0 0 15,0-6-31-15,0-8 3 16,5-4 4-16,-1-3-16 16,3-5 6-16,2 1 0 15,2 0 0-15,1 1-7 16,-2 6 6-16,1 0-4 15,-1 2 5-15,-2 2-4 16,-1 6 3-16,-3 2 3 16,-4 6-1-16,0 0-1 15,0 0-16-15,0 0 8 0,2 0-10 16,3 6 19-16,0 10-3 16,2 4-3-16,-1-2 10 15,3 0-6-15,2-2 5 16,2-3-2-16,8-6 0 15,-2-4 0-15,4-3-5 16,-3 0-3-16,3 0 4 16,-4-9 7-16,-1-7-7 15,-3 2 4-15,-3 7-3 16,-8 0 5-16,-4 7-2 16,0-2 0-16,0 2-3 15,0 0 0-15,3 0-4 0,3 0-35 16,3 0 15-16,9 0 23 15,-3-4 4-15,3-2 0 16,-2-4 0-16,-7 2-6 16,-3 4 5-16,-6 0 2 15,0 0 35-15,0 0-16 16,-4 0 0-16,-14-2-19 16,-4 0 9-16,-2-2 1 15,-3 0-11-15,0 0 4 16,0-2 6-16,0-4 26 15,8-2-9-15,3-8-26 16,3-4-1-16,6-8-3 16,7 1-13-16,0-1 10 0,0 11 0 15,0 3 1 1,0 5 4-16,0 9 1 0,0 0 1 16,0 5 3-16,0 0 11 15,-3 2-9-15,3 1-9 16,0-3 3-16,0 3-23 15,0 0-39-15,0 0-95 16,8 0 18-16</inkml:trace>
  <inkml:trace contextRef="#ctx0" brushRef="#br0" timeOffset="55329.65">3881 8314 665 0,'0'0'14'0,"0"0"-14"0,0 0 2 16,0 0-2 0,0 0 0-16,0 0-44 15,0-3-4-15,0 42 41 0,8 23 7 16,0 10 0-16,-2 8 3 16,1-2-5-16,-3-9 13 15,0-11-22-15,1-6 10 16,0-6-11-16,-3-8 11 15,0 2-22-15,-2-6-40 16,0-7-87-16</inkml:trace>
  <inkml:trace contextRef="#ctx0" brushRef="#br0" timeOffset="55586.53">3785 8653 508 0,'0'0'0'15,"0"0"0"-15,0 0-1 16,160-143 2-16,-106 111-8 15,-10 12-3-15,-8 14-31 16,-10 6-32-16,-7 0-23 16</inkml:trace>
  <inkml:trace contextRef="#ctx0" brushRef="#br0" timeOffset="56311.53">4103 8841 212 0,'0'0'68'0,"0"0"-28"0,0 0 35 15,0 0 3-15,0 0-50 16,0 0 11-16,65-56-21 16,-43 29-17-16,1 4 2 15,-6 1 4-15,1-1-6 16,-7 4 1-16,1 1 0 16,-8 1 5-16,1 3-7 15,-5 2 28-15,0 6-21 16,0 2 2-16,0 2-3 15,0 2 22-15,0 0-27 16,0 0 5-16,0 0-6 16,0 0-10-16,-3 6-28 0,1 10 15 15,2 10 13-15,0 3 8 16,0-4-5-16,0 4 3 16,0-9 1-16,0-2-11 15,9-6 11-15,9-6-20 16,-3-4 21-16,4-2 0 15,0 0 4-15,3-6 7 16,1-8-9-16,0 0 12 16,-4 0-9-16,1 0 1 15,-4 0-1-15,-3 3-6 16,-2 0 7-16,-2 3-4 16,-4-1 1-16,2 5 5 15,-3 3-2-15,0 1-4 0,3 0 0 16,2 0 0-16,0 0-2 15,6 18-5-15,5 10 6 16,1 8 0-16,0 2 0 16,2 2-1-16,2-2 4 15,-3-8-4-15,3-8-9 16,-3-10 7-16,-2-4-2 16,-5-8 5-16,1 0 1 15,-7 0 0-15,2-4-2 16,-2-10-8-16,-5-6-7 15,-1 0-167-15</inkml:trace>
  <inkml:trace contextRef="#ctx0" brushRef="#br0" timeOffset="59809.05">8348 6363 539 0,'0'0'15'15,"0"0"30"-15,0 0 11 16,0 0-30-16,0 0 0 16,0 0 9-16,0 0 7 0,31-103-24 15,-31 99 2-15,0 2-9 16,0-2-9-16,-17 0-3 15,-12 2 1-15,-10 2-28 16,-9 0 6-16,-10 0 0 16,-2 6 17-16,6 4-2 15,10-2 2-15,15-4 8 16,15-2-6-16,14 2 3 16,0 4-30-16,14 6-35 15,23 6 51-15,13 5 7 16,10-2-2-16,4 0-23 15,1-5 2-15,-3-5-17 16,-8 0-11-16,-8-5 40 0,-8-6 3 16,-11-2 10-1,-11 0 4-15,-7 0 1 0,-9 0 62 16,0 0 20-16,0 0 19 16,0 0-78-16,-9 0-17 15,-9 0-2-15,-3 0-3 16,-2 0-2-16,0 0-11 15,7 0 9-15,7 0-4 16,7 0 1-16,2 0 6 16,0 0 0-16,0 0-47 15,18 0 24-15,14 0 21 16,12 0-2-16,7 2 3 0,10 0 1 16,-1-2-1-16,2 0 1 15,-4 0 0-15,-3 0-17 16,-6 0-26-16,-7-14-115 15</inkml:trace>
  <inkml:trace contextRef="#ctx0" brushRef="#br0" timeOffset="60088.85">9208 5546 688 0,'0'0'15'0,"0"0"-15"0,0 0-3 15,0 0-23-15,0 0 10 16,21 171 11-16,-15-85 9 16,0 10-4-16,1 4 0 15,-5-2 3-15,2-7-3 16,-4-11-24-16,0-12-31 15,0-15-11-15,0-17-13 16,0-12-52-16,-2-16-117 16</inkml:trace>
  <inkml:trace contextRef="#ctx0" brushRef="#br0" timeOffset="60492.7">9152 6114 534 0,'0'0'13'15,"0"0"35"-15,0 0-20 16,0 0-28-16,0 0 4 16,0 0-16-16,139-46 19 15,-99 46-9-15,-3 0 4 16,-1 0-3-16,-5 7 1 16,-2 0 0-16,-2 3-3 15,-7 0 9-15,-2 0-15 16,0 2 12-16,-5 0-7 15,3 2 7-15,2 4-7 16,1 0 7-16,8 0-6 0,2-2 3 16,7-2 0-16,-3-2-4 15,-2-4 11-15,-4-6-14 16,-6-2 15-16,-4 0-11 16,-3-2 6-16,-6-14 3 15,-5-2-5-15,-3-2 2 16,0 2-1-16,-7 0 1 15,-20 2-6-15,-10 6-2 16,-6 2-13-16,-4 2-11 16,2 4 5-16,5 0 6 15,11 2-21-15,3-2-131 16</inkml:trace>
  <inkml:trace contextRef="#ctx0" brushRef="#br0" timeOffset="60687.74">9988 5642 717 0,'0'0'0'15,"0"0"-1"-15,0 0-130 16,-5 135 115-16,3-71-33 15,2-12-165-15</inkml:trace>
  <inkml:trace contextRef="#ctx0" brushRef="#br0" timeOffset="61332.01">10467 6038 648 0,'0'0'10'16,"0"0"11"-16,0 0-1 15,0 0-16-15,0 0-1 16,0 0-6-16,-85-79 9 16,68 77-13-16,-1 2 11 0,-3 0-10 15,2 6 2-15,1 16-11 16,5 3 4-16,13 0 10 15,0 4-5-15,4-3-7 16,25-2 13-16,4-8-20 16,5-6 11-16,4-10-1 15,3 0 7-15,-1-12-1 16,6-23 4-16,-6-8-1 16,-3-5 1-16,-6-1 0 15,-6 1 1-15,-10 0-1 16,0 2-2-16,-13-2-1 15,-4 2-14-15,-2 6-3 16,0 8 6-16,0 11 14 0,-6 11 19 16,-1 10 23-16,-1 0-42 15,-6 28-2-15,-1 23-10 16,-3 11 12-16,5 8 12 16,3 4-12-16,8 1-3 15,2-6 3-15,0-10 9 16,20-11-9-16,9-16-4 15,0-14 3-15,-4-10 0 16,-3-8-10-16,-9 0 22 16,-2 0-9-16,-2-8 38 15,-2-8-38-15,0-2 16 16,-3 6-3-16,-2 6-13 0,0 4 0 16,-2 2-4-16,3 0-5 15,1 0 6-15,5 6-17 16,2 12 17-16,4 6 0 15,1-2-28-15,0-2-14 16,2-8-77-16</inkml:trace>
  <inkml:trace contextRef="#ctx0" brushRef="#br0" timeOffset="61536.81">11080 5851 715 0,'0'0'8'0,"0"0"3"15,0 0-11-15,0 0-24 16,0 0 14-16,0 0 2 16,0 0-10-16,129-24-68 15,-96 24-145-15</inkml:trace>
  <inkml:trace contextRef="#ctx0" brushRef="#br0" timeOffset="61984.38">11440 6264 261 0,'0'0'83'16,"0"0"49"-16,0 0-39 15,0 0 10-15,0 0-61 16,0 0-22-16,10-10-20 16,-10 2 28-16,0 0-19 15,0-4 6-15,0 2-10 16,-16 2 7-16,-2-2-4 16,0 2-8-16,-4 4 0 15,2 4 1-15,-4 0-9 16,1 0-5-16,4 8 11 15,7 4-29-15,3 0 11 16,9 0-3-16,0 0 2 0,0 0 8 16,0-2-5-16,9 2 15 15,5 0 1-15,-1-4-7 16,-3-2 13-16,7-2-8 16,-2-4 4-16,9 0 0 15,7 0 8-15,7 0-8 16,3-6 5-16,1-2 2 15,-9 4-10-15,-2 0 9 16,-6 0-11-16,-9 0 5 16,1-4 0-16,-10-6-59 15,-5-12-212-15</inkml:trace>
  <inkml:trace contextRef="#ctx0" brushRef="#br0" timeOffset="63683.87">1728 658 285 0,'0'0'115'16,"0"0"-48"-16,0 0-47 16,0 0-13-16,0 0 15 15,0 0 50-15,0 0-49 16,0 0-23-16,48-73 2 15,-42 65-6-15,1 0 9 16,-3 4-2-16,-2-2-2 16,2 0-2-16,-2 4 2 15,-2 0-1-15,4 2 0 16,0 0 0-16,2 0-3 16,1-2 2-16,2 2-3 0,-2 0 1 15,-3 0-10 1,3 0-11-16,-7 6-17 0,0 14 10 15,0 10 31-15,-29 12 0 16,-18 7 4-16,-15 5-14 16,-8-2 9-16,4-6-7 15,1-6-1-15,3-6 3 16,-1-4-16-16,5-6 15 16,7-4-2-16,9-4-4 15,4-3 12-15,7-6 2 16,0-4 9-16,6-2 3 15,0-1 5-15,3 0-15 16,2 0 6-16,2 0 10 16,5-10-19-16,1-4 9 0,10-2-7 15,2-4-1-15,0-4 0 16,14-6-2-16,13-2-20 16,11-2-20-16,-1 2 15 15,6 2 4-15,-3 8-7 16,-11 10 14-16,-9 6 13 15,-9 6 0-15,-4 0-13 16,-5 16-9-16,2 12 19 16,-2 4 5-16,6 4 7 15,7 0-4-15,10-2-3 16,12-3 11-16,19-10-10 16,9-5 5-16,10-10-3 15,8-6 3-15,0 0-6 0,-6 0-4 16,-5-10-21-16,-10-8-160 15</inkml:trace>
  <inkml:trace contextRef="#ctx0" brushRef="#br0" timeOffset="64276.6">2931 393 493 0,'0'0'0'0,"0"0"-5"16,0 0-2-16,-153-15-11 15,106 15 5-15,2 0 3 16,-1 15 20-16,1 5-12 16,-4 10 6-16,4 4-8 0,10 2-8 15,12 0 11 1,17-4-8-16,6-4-2 0,4-4-3 15,37-6 14-15,14-7-1 16,19-11 2-16,6 0-1 16,0-9 0-16,1-13 12 15,-10 0-12-15,-11 3 0 16,-16 0 1-16,-13 7-1 16,-12 6 0-16,-13 2 1 15,-4 4 3-15,-2 0 39 16,0-2 13-16,0 2-55 15,0 0-1-15,0 0-1 0,0 6-12 16,0 16 2 0,0 8 5-16,14 0 1 0,10 2-3 15,9-8 3-15,4-7 5 16,9-4-9-16,6-8-32 16,-8-5-41-16,-6 0-172 15</inkml:trace>
  <inkml:trace contextRef="#ctx0" brushRef="#br0" timeOffset="64921.92">799 1582 526 0,'0'0'42'16,"0"0"-42"-16,0 0-8 16,0 0-7-16,0 0 15 15,185-40 2-15,-85 10 25 16,23-2-8-16,18-3-9 0,15-5 8 15,-3 4-17-15,-3 0 2 16,-15 2 0-16,-16 4-6 16,-17 2 7-16,-24 4-8 15,-24 10 7-15,-21 6-6 16,-22 6-4-16,-5 0-16 16,-6 2-50-16,0 0 1 15,-2 4 48-15,-22 12 15 16,-12-4-123-16</inkml:trace>
  <inkml:trace contextRef="#ctx0" brushRef="#br0" timeOffset="66520.64">8857 6463 332 0,'0'0'12'16,"0"0"18"-16,0 0 0 15,0 0-5-15,0 0-11 16,0 0 29-16,0 0-15 16,12-95 16-16,-12 87-27 15,0-2-15-15,0 1 7 16,0-2-7-16,0 1 7 15,-10 0 4-15,0 2-3 0,-3 0-5 16,-5 5-2-16,1-2-6 16,-6 5 3-16,-4 0-7 15,0 0-9-15,0 0 13 16,-2 0-16-16,10 0 19 16,3 6-7-16,5-2 4 15,7 4 2-15,4 2-17 16,0 0-30-16,0 4 18 15,8-3 12-15,11-1-11 16,0-1 22-16,2 0-6 16,-3 0 10-16,-3 4 3 15,1-2-2-15,-3 4-11 0,3 1-4 16,1-3-3-16,4-2-61 16,3-11-189-16</inkml:trace>
  <inkml:trace contextRef="#ctx0" brushRef="#br0" timeOffset="68041.45">11608 6228 296 0,'0'0'66'0,"0"0"-47"16,0 0 14-16,0 0-5 0,0 0 17 15,0 0-12-15,0 0 41 16,20-64-22-16,-20 56-17 16,-3 0-26-16,-8 4 12 15,-4 0-21-15,-7 2 0 16,-7 2-1-16,-7 0-5 15,-7 0 6-15,3 14-4 16,5-2 4-16,6 0-4 16,14-4-2-16,1 0 5 15,10 0-7-15,4 0-17 16,0 4-9-16,0 2 8 16,6 0-10-16,10 2 35 15,6-2-10-15,11-4 7 0,19 0 4 16,12-4-3-1,12-4 3-15,10-2 1 0,-1 0-1 16,0 0 4-16,-6-8-9 16,-15-4 10-16,-11 0-7 15,-14 2 7-15,-20 4-9 16,-9 4 7-16,-10-2-3 16,0 0 29-16,-4-4 28 15,-21 2-57-15,-14 0-2 16,-7 2-6-16,-8 2 11 15,6 2-12-15,7 0 18 16,12 0-9-16,16 0 2 16,13 0-2-16,0 0-14 15,24 8-38-15,25 4 50 0,18-6 4 16,13-2-6-16,7-4 7 16,-4 0-6-16,-10 2-7 15,-8 2-30-15,-14-2-124 16</inkml:trace>
  <inkml:trace contextRef="#ctx0" brushRef="#br0" timeOffset="68248.84">13232 6436 689 0,'0'0'34'0,"0"0"-8"0,0 0-26 16,0 0 0-16,0 0-15 15,0 0-16-15,5-14-131 16</inkml:trace>
  <inkml:trace contextRef="#ctx0" brushRef="#br0" timeOffset="68425.81">13268 6061 736 0,'0'0'31'16,"0"0"-31"-16,0 0 18 15,0 0-18-15,0 0-121 16,0 0-106-16</inkml:trace>
  <inkml:trace contextRef="#ctx0" brushRef="#br0" timeOffset="69236.81">14805 5751 686 0,'0'0'10'16,"0"0"5"-16,0 0-5 15,0 0-20-15,119-91 20 16,-90 88-20-16,-4 3 11 0,2 0-3 15,0 0-1-15,-4 16-11 16,-8 10 0-16,-11 6-12 16,-4 8 19-16,-2 6 5 15,-34 2-5-15,-14 4 12 16,-20 5-8-16,-10-2 3 16,-7-2 0-16,0-5 2 15,2-6 1-15,4-10-6 16,4-10 6-16,9-10-8 15,16-10 10-15,14-2-3 16,14 0 1-16,13-18 6 16,9 0 0-16,2-6-7 0,6 2-2 15,23-2-2 1,7 4-1-16,1 3 1 0,2 8-5 16,1 3 8-16,4 3-2 15,7 3 1-15,5 0 0 16,0 3-2-16,-3 12 6 15,1 8-11-15,-3 1 17 16,-2-4-21-16,2 0 7 16,-1-2-47-16,-2-8-56 15,2-8-100-15</inkml:trace>
  <inkml:trace contextRef="#ctx0" brushRef="#br0" timeOffset="69500.64">15732 5609 718 0,'0'0'14'0,"0"0"35"15,0 0-49-15,0 0-6 16,0 0 0-16,-54 106 2 15,25-40-3-15,0 2 11 16,5 0-4-16,4 4 0 16,0-1-24-16,-1 1-12 15,4-6-36-15,3-12-14 0,6-15-139 16</inkml:trace>
  <inkml:trace contextRef="#ctx0" brushRef="#br0" timeOffset="69762.5">15950 5755 695 0,'0'0'36'15,"0"0"24"-15,0 0-60 16,0 0-13-16,0 0-9 0,-37 124 22 15,5-48 0-15,1 7 1 16,4 1-3-16,5-2 5 16,4-6-6-16,0-7-34 15,2-14 9-15,3-12-46 16,-3-11-6-16,3-18-86 16</inkml:trace>
  <inkml:trace contextRef="#ctx0" brushRef="#br0" timeOffset="69993.85">15379 6090 657 0,'0'0'32'0,"0"0"-28"15,0 0-4-15,0 0-5 16,0 0 5-16,175-65-3 16,-104 61 2-16,-2 4-3 15,-6 0-33-15,-10 0-80 16</inkml:trace>
  <inkml:trace contextRef="#ctx0" brushRef="#br0" timeOffset="70220.7">15994 5911 689 0,'0'0'18'16,"0"0"-18"-16,0 0 2 15,0 0-2-15,141-60 5 16,-74 50-11-16,-3 10 10 15,-8 0-12-15,-12 0 6 16,-9 14-57-16,-16 0-64 16,-5-10-159-16</inkml:trace>
  <inkml:trace contextRef="#ctx0" brushRef="#br0" timeOffset="70459.5">16291 5673 675 0,'0'0'10'0,"0"0"5"15,0 0-15-15,0 0-10 16,-73 104 7-16,46-44 3 15,5 0-1-15,9 0 1 0,9-3-55 16,4-15-55-16</inkml:trace>
  <inkml:trace contextRef="#ctx0" brushRef="#br0" timeOffset="71074.7">17056 6070 623 0,'0'0'4'0,"0"0"4"16,149 0-13-16,-67-4 5 15,5-1 0-15,-2-2-23 16,-12 3-5-16,-11 4 16 15,-19 0-11-15,-23 0-76 16</inkml:trace>
  <inkml:trace contextRef="#ctx0" brushRef="#br0" timeOffset="71343.48">17525 5855 704 0,'0'0'21'0,"0"0"-42"15,0 0 20-15,0 0-21 16,0 0 18-16,-102 142-3 15,71-89 11-15,11-1-8 16,11 0-50-16,9-10-28 16,0-16-179-16</inkml:trace>
  <inkml:trace contextRef="#ctx0" brushRef="#br0" timeOffset="71695.81">18105 5903 700 0,'0'0'11'0,"0"0"12"16,0 0-21-16,0 0-2 15,0 0 3-15,0 0-11 16,77-42 6-16,-69 42-1 15,-4 0-2-15,-2 4 1 0,-2 4 2 16,0 4 1-16,-2 4-4 16,-25 8 10-16,-10 3 2 15,-6 5-5-15,-1 0 19 16,8 2-21-16,9-2 5 16,11 4-5-16,10-2-5 15,6 2 5-15,0-4-27 16,20 0 13-16,22-10-33 15,10-14-35-15,-2-8-207 16</inkml:trace>
  <inkml:trace contextRef="#ctx0" brushRef="#br0" timeOffset="71922.69">18377 6118 695 0,'0'0'0'16,"0"0"-3"-16,0 0-29 15,0 0 25-15,0 0-3 16,142 38 9-16,-86-36-10 16,-5-2 3-16,-7 0-42 15,-8 0-18-15,-11 0-100 16,-11-4-119-16</inkml:trace>
  <inkml:trace contextRef="#ctx0" brushRef="#br0" timeOffset="72272.56">18622 6124 344 0,'0'0'148'15,"0"0"-142"-15,0 0 7 16,0 0 3-16,0 0 44 15,0 0 1-15,0 0-24 16,0 0-32-16,0 0-5 16,9-4-1-16,-1 0 1 0,-3 0 3 15,2-2-1-15,2-3 0 16,-3 0 5-16,-2-1-2 16,1 2-5-16,-5-1 6 15,0 5-5-15,0-1 5 16,-9 5-6-16,-18 0 0 15,-6 0 0-15,-3 8-7 16,5 10-1-16,9 4 5 16,11 6 2-16,9 0-6 15,2 4 5-15,17 2-14 16,24-4-15-16,7-6-11 16,8-9-73-16,0-12-224 15</inkml:trace>
  <inkml:trace contextRef="#ctx0" brushRef="#br0" timeOffset="72776.5">19707 5971 699 0,'0'0'3'16,"0"0"-2"-16,205-1 6 16,-88-6-14-16,6 1-4 15,2 1 6-15,-5-4-3 16,-6-3 1-16,-7-2 10 0,-13-2-3 15,-14-2 6-15,-18 6-5 16,-17 0 5-16,-21 6 0 16,-12 4 0-16,-8-2-5 15,-4 4 19-15,0-2-16 16,0 2 1-16,-4 0-5 16,-25 0-84-16,0 4-62 15</inkml:trace>
  <inkml:trace contextRef="#ctx0" brushRef="#br0" timeOffset="73428.3">21529 5442 384 0,'0'0'116'0,"0"0"-39"15,0 0 8-15,0 0-43 16,0 0-12-16,0 0 20 15,21-8-28-15,-21 16-22 16,0 30-13-16,-16 20 11 16,-18 22 3-16,-3 13-1 15,-1 3 4-15,-1-4-3 16,8-3-2-16,5-13-30 16,8-12 4-16,9-16-15 15,5-16 8-15,4-14-42 16,4-16 8-16,28-2-196 0</inkml:trace>
  <inkml:trace contextRef="#ctx0" brushRef="#br0" timeOffset="73709.09">21961 5336 756 0,'0'0'44'16,"0"0"-44"-16,0 0 20 16,0 0-20-16,0 0-11 0,0 0-1 15,25 8-6-15,-31 60 16 16,-25 22 4-16,-15 14 8 16,-12 7-8-16,-4-5-1 15,2-10-1-15,9-16-32 16,16-15-6-16,12-21-15 15,9-16-13-15,3-16-39 16,5-12-264-16</inkml:trace>
  <inkml:trace contextRef="#ctx0" brushRef="#br0" timeOffset="73931.93">21444 5667 710 0,'0'0'36'0,"0"0"-50"15,0 0 14-15,0 0-13 16,0 0 10-16,170-13 3 16,-110 27-1-16,3 3 1 15,-1 7-5-15,-8 0-35 16,-8-6-83-16,-8-8-417 15</inkml:trace>
  <inkml:trace contextRef="#ctx0" brushRef="#br0" timeOffset="74401.87">21955 6082 729 0,'0'0'9'0,"0"0"42"16,0 0-44-16,0 0 2 16,0 0-11-16,0 0 7 15,40 0 7-15,-24 0 8 16,-7 0-4-16,-5 0-15 0,-2 0-1 15,-2 0 0 1,0 0-3-16,0 0-1 0,0 0-9 16,0 15 11-16,-2 12 4 15,-15 5 4-15,-4 6-4 16,3-2 0-16,3-2-2 16,6-6-2-16,6-4-6 15,3-4-11-15,0-6 15 16,3 0-9-16,12-6 9 15,4 1 8-15,-4-4-9 16,1-2 5-16,-3-3 0 16,3 0 0-16,-1 0 6 0,3 0-16 15,-1 0 10 1,2 0 0-16,-9 0-50 0,-3 0 29 16,-7 0-59-16,0 0-78 15</inkml:trace>
  <inkml:trace contextRef="#ctx0" brushRef="#br0" timeOffset="76699.83">12472 7824 228 0,'0'0'0'15,"0"0"-46"-15,0 0-110 16</inkml:trace>
  <inkml:trace contextRef="#ctx0" brushRef="#br0" timeOffset="77267.92">12493 8153 608 0,'0'0'45'0,"0"0"-12"16,0 0 8-16,0-106-26 15,15 64 27-15,3-6-40 16,1-2 0-16,6-1-2 16,-2 7 1-16,1 4-3 15,5 2 7-15,-3 4-9 0,3 0 9 16,0 4-10-16,-4 6 12 16,-9 8-13-16,-5 6 6 15,-5 7-2-15,-3 3-21 16,-1 0-34-16,-2 14 28 15,0 15 20-15,0 7 0 16,0 8 16-16,-9 6-11 16,-2 2 5-16,2-2-1 15,9-1 0-15,0-7 3 16,0-6-8-16,14-10-9 16,1-12 14-16,3-6 0 15,0-8 2-15,2 0-2 16,4-28 34-16,7-14-12 0,5-11-16 15,-1-1 1-15,-3 0-2 16,-8 2-6-16,-5 2 9 16,-6 0-16-16,-7 2 6 15,-6-1-2-15,0 2-17 16,0 2-11-16,0 3-32 16,0 6-97-16</inkml:trace>
  <inkml:trace contextRef="#ctx0" brushRef="#br0" timeOffset="78331.85">13098 8039 376 0,'0'0'50'0,"0"0"19"15,0 0-24-15,0 0-4 16,0 0 41-16,0 0-61 16,94-71-11-16,-49 34-8 15,-1 1-1-15,-9 1-2 16,-8 5 6-16,-4 2-11 16,-10 2 13-16,-6 2-10 15,-5 2 8-15,-2 4-6 16,0 4 4-16,0 6-3 15,0 4 0-15,-2 4 0 0,-8 0-2 16,0 0-7-16,-1 18 0 16,1 6-12-16,2 0 18 15,6 2-17-15,2-2 13 16,0-4-4-16,0 0 2 16,10-2 9-16,11-4-4 15,1-2-1-15,0-2 8 16,3-6-5-16,-1-4 4 15,3 0-2-15,2 0 0 16,0-5 7-16,2-9-2 16,1 0-3-16,-3 1-1 15,-5 1 5-15,-4 2-12 0,-2 5 16 16,-7-2-12-16,-5 3 2 16,6 0-1-16,-1 2-1 15,3 2 0-15,5 0 2 16,6 0 0-16,6 0-6 15,7 0 12-15,1 0-13 16,2 0 7-16,-5 0-4 16,-5 0-8-16,-4 0 5 15,-3 0 6-15,-4 0-13 16,-6 4 13-16,-6 10-20 16,-5 0 10-16,-3 2 0 15,0-2 9-15,-3 0 4 16,-17-4 0-16,-2 2 0 0,-2-3 5 15,1-1-2-15,6-2-1 16,1-2-4-16,7-4 3 16,5 0-6-16,4 0 3 15,0 0-9-15,0 0-1 16,0-8 10-16,4 2-11 16,16 2 4-16,0 4 4 15,5 0 4-15,2 0-8 16,2 0 11-16,4 0-15 15,0-3 21-15,3-11-10 16,-3-5 10-16,3-10 6 16,-1-3 8-16,-2-6-22 0,-1-2 56 15,-3-2-56 1,-3-4 15-16,1 0-15 0,0-5 24 16,0 1-19-16,2 0-4 15,-4 4 8-15,-1 0-8 16,-6 8-2-16,-5 6 8 15,-4 6-12-15,-4 8 6 16,-3 7 1-16,-2 6 5 16,0 5 17-16,0 0-26 15,0 0-1-15,0 4-5 16,0 24-13-16,-9 14 17 16,-7 12-1-16,1 12-1 15,-1 7 8-15,5 4-8 16,2 0 8-16,9-7-8 15,0-6-16-15,0-8-28 0,0-14-24 16,9-16-106-16</inkml:trace>
  <inkml:trace contextRef="#ctx0" brushRef="#br0" timeOffset="78582.73">14270 7481 730 0,'0'0'10'16,"0"0"-20"-16,0 0 3 16,0 0-22-16,0 0 27 15,159-14 2-15,-86 14 9 16,2 0-7-16,-5 0-3 15,-10 3 1-15,-13 8-28 16,-12 0-124-16</inkml:trace>
  <inkml:trace contextRef="#ctx0" brushRef="#br0" timeOffset="79367.92">15857 7892 546 0,'0'0'16'0,"0"0"-16"16,0 0-20-16,0 0 20 15,0 0 13-15,0 0-6 16,129-40 12-16,-87 12 7 16,1-4-23-16,-6 0 5 15,-12 4-2-15,-8 4 20 0,-9 2-21 16,-8 4 7-16,0 2-2 16,-6 4 15-16,-11 2-20 15,-3 6-5-15,0 4 0 16,0 0 2-16,0 14-8 15,0 14 3-15,6 8-2 16,12 4-1-16,2 8 5 16,16 5-5-16,31-2 1 15,15-4-36-15,16-19-77 16</inkml:trace>
  <inkml:trace contextRef="#ctx0" brushRef="#br0" timeOffset="80770.53">17503 7798 666 0,'0'0'30'0,"0"0"15"16,0 0-5-16,0 0-35 0,0 0 5 15,-86-118-3 1,36 102-14-16,-3 2 5 0,-1 6 2 16,8 6-29-16,8 2 19 15,9 0-9-15,11 10-8 16,9 10 4-16,9 0-12 15,0 2 15-15,23-2 2 16,14-6 11-16,7-6-11 16,10-8 6-16,4 0 10 15,0-14 3-15,-4-12-3 16,-8-4 4-16,-6 0 3 16,-9-2-4-16,-8-2 0 15,-7 2 3-15,-8 0-5 16,-8 0 2-16,0-1 7 15,0-1 2-15,0 2-10 0,-4 4 14 16,-2 6 4-16,0 12 40 16,4 4-34-16,-2 6 15 15,2 0-39-15,-3 0-2 16,3 14-14-16,2 16 11 16,0 8 3-16,0 6 1 15,2 0 0-15,17-2 2 16,0-2-6-16,6-7 8 15,0-7-6-15,-1-8-4 16,-4-4 4-16,-6-6 1 16,-6-4 2-16,-3-2-5 15,-3 0 11-15,-2-2-4 0,0 0-2 16,4 0 35 0,-2-6-33-16,2-6 0 0,2 0-1 15,-2 4 2-15,-2 2 0 16,0 4-3-16,-2 2 0 15,3 0-22-15,1 0-7 16,2 14 11-16,4 6 18 16,3 6 0-16,3 0 0 15,1-2-6-15,4-2 6 16,1-4-1-16,0-6-16 16,5-10 13-16,4-2 2 15,2-6-2-15,5-22 8 16,5-8 1-16,-3-8-5 0,-5-2 0 15,-2-1 4-15,-8 2-2 16,-5-1 1-16,-7-5 4 16,-3 3 0-16,-6 0-3 15,-4 2 6-15,0 6-10 16,0 6 4-16,0 12-4 16,0 9 0-16,0 9 12 15,0 4-7-15,0 7-10 16,-4 23 0-16,-12 14 0 15,-2 10 4-15,3 8 0 16,4-2 0-16,9-2 1 16,2-3-3-16,0-7 3 0,6-8-4 15,11-6-8 1,-1-8 11-16,2-6-10 0,0-6 10 16,0-6-3-16,4-6 3 15,-2-2 1-15,5 0 0 16,2-2 2-16,-4-12-1 15,2-6 1-15,0 0 1 16,-5-4-6-16,-5-2 7 16,-3 2-5-16,-5 0 2 15,-3 4 0-15,-4 4-1 16,0 4 5-16,0 8-12 16,-14 4 15-16,-3 0-16 15,-4 0 6-15,0 22-1 16,0 6-1-16,7 6-3 15,10-2 7-15,4 0-5 0,0-4 2 16,27-4 3-16,6-8-7 16,10-8 8-16,1-8-9 15,-2 0 7-15,-3 0 1 16,-6-16 4-16,-8-2 16 16,-8 4 1-16,-6 2-8 15,-1 2 5-15,-8 6-17 16,0 0 36-16,-2 4-36 15,2 0-2-15,5 0 0 16,7 12-15-16,7 8 16 16,4 8 0-16,0 0-6 15,4 2 13-15,-5-1-15 0,5-6-6 16,0-9-18 0,-1-10-68-16,1-4-297 0</inkml:trace>
  <inkml:trace contextRef="#ctx0" brushRef="#br0" timeOffset="81080.98">18062 7371 672 0,'0'0'22'0,"0"0"-1"16,0 0-4-16,0 0-17 15,0 0-15-15,0 0 5 16,34 8 10-16,17 6-7 15,11 0 7-15,5-4-69 16,1-8-125-16</inkml:trace>
  <inkml:trace contextRef="#ctx0" brushRef="#br0" timeOffset="81850.55">19038 7816 456 0,'0'0'86'0,"0"0"-47"16,0 0 16-16,0 0-41 15,0 0-4-15,127-98 0 16,-88 80-1-16,-2 0-9 16,-3 6 0-16,-7 2-4 15,-8 4 9-15,-3 2-14 0,-3 2 12 16,1 2-6-16,-1 0 2 16,-1 0-7-16,-4 0-9 15,-1 12 2-15,-3 4 14 16,0 4-3-16,6 0-3 15,5 2 14-15,5-6-15 16,12-2 5-16,5-6-1 16,5-6-10-16,3-2-17 15,-7 0 8-15,-9 0 1 16,-4-2 21-16,-12-4 2 16,-4 2-7-16,-4 2 12 15,-5 0 2-15,0 2-5 16,0 0 19-16,0 0-16 0,0 0-2 15,0 0-4-15,0 0-3 16,0 6-6-16,0 4 18 16,4-2-10-16,5-2 5 15,1-4-1-15,0 0 8 16,-4-2 0-16,3 0 32 16,1 0-16-16,0 0 4 15,3 0-30-15,1 0-1 16,-3 0 7-16,5 0-7 15,-1 0 0-15,6 0-3 16,1 4-2-16,4 2-39 16,1-4-32-16,0-2-235 0</inkml:trace>
  <inkml:trace contextRef="#ctx0" brushRef="#br0" timeOffset="82033.93">19948 7592 716 0,'0'0'18'0,"0"0"-18"16,0 0-13-16,0 0-20 16,0 0-4-16,0 0-42 15,104-10-144-15</inkml:trace>
  <inkml:trace contextRef="#ctx0" brushRef="#br0" timeOffset="82600.53">20027 7961 524 0,'0'0'72'15,"0"0"-17"-15,0 0 0 16,0 0-30-16,121-101 17 16,-84 73-11-16,2 2-7 15,-4 4-22-15,-5 2 12 0,-9 6-10 16,-7 6 3-16,-8 4-7 16,-3 2 2-16,-1 2-2 15,-2 0-4-15,6 0 3 16,4 0-11-16,5 10 7 15,5 10 7-15,3 0-14 16,-2 0 9-16,4-2 2 16,2 0-4-16,0-8 2 15,-5-2-2-15,-2-5 2 16,-4-3-6-16,-3 0 18 16,1 0-5-16,1-7-4 15,1-9 26-15,-1 0-25 16,-1-2 3-16,-3 2-1 0,-5 2-3 15,-1 2 0-15,-5 4 4 16,0 2-9-16,0 2-1 16,-15 4-3-16,-4 0-24 15,2 0 15-15,3 4-11 16,3 8 11-16,7 4 4 16,4 0-1-16,0 0 9 15,0-2-6-15,19-2 8 16,4-3 8-16,2-5-7 15,4-4 5-15,0 0-2 16,4 0 0-16,-2 0-3 16,-4 0-44-16,-7 0-252 0</inkml:trace>
  <inkml:trace contextRef="#ctx0" brushRef="#br0" timeOffset="83020.77">21864 7297 708 0,'0'0'33'0,"0"0"11"16,0 0-11-16,0 0-29 15,0 0-4-15,0 0-5 16,0 0 4-16,-71 114 2 15,42-42-1-15,4 2 1 16,14-3 2-16,11-7-3 16,0-8-5-16,9-10-8 15,18-10-18-15,-1-8 13 0,10-9-12 16,6-14-7-16,3-5-64 16,3-1-122-16</inkml:trace>
  <inkml:trace contextRef="#ctx0" brushRef="#br0" timeOffset="83218.66">21826 7520 563 0,'0'0'0'15,"0"0"-17"-15,0 0-11 16,0 0 28-16,0 0 2 0,140 52-1 15,-93-49-1-15,-1 0-3 16,-3-3-8-16,-7 0-261 16</inkml:trace>
  <inkml:trace contextRef="#ctx0" brushRef="#br0" timeOffset="83403.66">21990 7229 662 0,'0'0'0'0,"132"-8"-3"16,-47 4 1-16,0-2-45 0,-6 2 16 16,-11-3-30-16,-15 0-118 15</inkml:trace>
  <inkml:trace contextRef="#ctx0" brushRef="#br0" timeOffset="84250.51">22433 7850 585 0,'0'0'11'0,"0"0"-6"16,0 0-2-16,123-62 39 16,-96 42 12-16,-11 0-24 15,-3 4 34-15,-9 4-61 16,-4 2 8-16,0 4-8 15,-17 4-6-15,-18 2-13 16,-4 0 0-16,1 8 16 16,11 10-9-16,14 2-4 15,13 2-37-15,0 2 40 0,18-6-15 16,16-3 22-16,6-8-14 16,2-5 17-16,-1-2-1 15,-4 0 1-15,-8 0-2 16,-2 0 4-16,-5 0-5 15,-6 2 11-15,-3 9-12 16,-2 7 14-16,-4 11-7 16,-3 10-2-16,-4 7 6 15,0 6 1-15,0 2-6 16,0 0-2-16,0-2 12 16,0-2-22-16,0-8 13 15,7-5-6-15,-1-8 2 16,4-2-5-16,3-7-3 0,-2-4 6 15,-2-4 2-15,0-4-10 16,-7-2 5-16,0-6 12 16,0 0-9-16,-2 0 6 15,2-2 27-15,1-20-29 16,2-8-1-16,-1-5 0 16,-2-9 0-16,-2-3 11 15,0-10-10-15,0-1 6 16,0-2-1-16,0 1 1 15,-11 5-7-15,-2 9 3 16,0 6 2-16,3 15 23 16,8 12 1-16,2 10-28 0,0 2-1 15,31 0-12-15,21 0 6 16,10 10 11-16,3 2-14 16,-5-3 9-16,-4-4 0 15,-6-3 0-15,-3 0 2 16,-11-2 0-16,-9 0 4 15,-14 0-1-15,-6 0-5 16,-7 0 29-16,0 0-25 16,0 0-4-16,-14 0-18 15,-15 0-59-15,-6 0-16 16,-5 0-264-16</inkml:trace>
  <inkml:trace contextRef="#ctx0" brushRef="#br0" timeOffset="86252.21">9854 9699 642 0,'0'0'66'0,"0"0"-19"16,0 0-16-16,0 0 17 15,0 0-7-15,-40-114-15 16,18 102-9-16,-3 6-13 16,0 4-7-16,0 2 6 15,-8 14-6-15,-6 36-6 16,-3 22 5-16,-1 28 4 15,14 21-3-15,11 9-7 16,16 4 10-16,2 3 0 0,0-9-29 16,0-5 21-16,0-11-44 15,0-18-14-15,0-24-22 16,0-26-71-16</inkml:trace>
  <inkml:trace contextRef="#ctx0" brushRef="#br0" timeOffset="87371.71">9229 10120 597 0,'0'0'85'16,"0"0"-57"-16,0 0-28 16,0 0-2-16,0 0-4 15,0 0 6-15,144-10 7 16,-64 6-1-16,1-2-4 16,7-2 2-16,-5-2-8 15,-5-6 8-15,-9-4-8 0,-9-2 4 16,-6-2 0-16,-12 2 0 15,-11 4 6-15,-10 6-7 16,-11-2 8-16,-7 4-3 16,-3-4 3-16,0-2 10 15,0 2-1-15,-11-2 2 16,-7 2-5-16,0 0-12 16,-2 6 4-16,2-1-1 15,3 8-6-15,-2 1 4 16,4 0-4-16,0 6-7 15,0 20 0-15,2 10-6 16,9 4 3-16,2 8 2 16,0-4-9-16,8-2 17 15,10-6-3-15,4-10-2 0,5-6 5 16,4-6 2-16,3-6 0 16,-1-8 2-16,0 0-7 15,1-2 10-15,2-18-8 16,-1-4 11-16,1-4 3 15,-3-4-9-15,-1 0 10 16,-3 2-9-16,-3 0-4 16,-1 4 1-16,-3 5 0 15,-2 6 1-15,-3 7 5 16,-3 4-12-16,-1 4 6 16,-1 0-2-16,-3 0-6 15,1 0 7-15,0 16-1 16,-4 2-2-16,1 10 2 0,-5 0 2 15,-2 2-2 1,0-4 6-16,0-6-10 0,0-6 14 16,0-8-12-16,0-2 10 15,0-4-3-15,0 0 8 16,0 0 3-16,0 0 6 16,2 0-12-16,0 0 6 15,3 0-14-15,0-4 12 16,4-12-11-16,4-4 3 15,7-6-1-15,3-4-4 16,-2 6 1-16,2 2-5 16,-7 10 5-16,-5 3-3 0,-7 9-3 15,-2 0 7 1,-2 0-5-16,0 0-7 0,0 0 0 16,0 17 0-16,0 7 11 15,0 8-3-15,0 0 6 16,2 0-8-16,2-6 10 15,2-10-10-15,2-8-18 16,-1-6 6-16,1-2 6 16,4 0 11-16,3-10 2 15,4-16-1-15,-2-2 1 16,1 2 3-16,-7 2-2 16,-2 4-2-16,-2 4 12 15,-3 6-9-15,-2 4-4 16,1 6 0-16,-3 0-2 15,2 0 2-15,2 0-18 0,-2 14 18 16,8 14-7-16,-4 6 3 16,3 6 8-16,3 0-9 15,-2-12-36-15,3-14-238 16</inkml:trace>
  <inkml:trace contextRef="#ctx0" brushRef="#br0" timeOffset="87649.68">11846 10131 734 0,'0'0'23'0,"0"0"-23"16,0 0-39-16,0 0 39 15,0 0 0-15,165-3 1 16,-111-5-1-16,-4 5-18 16,-7-8-80-16,-12-1-273 15</inkml:trace>
  <inkml:trace contextRef="#ctx0" brushRef="#br0" timeOffset="87866.51">11710 9880 819 0,'0'0'41'15,"0"0"-41"-15,0 0-10 16,0 0-27-16,0 0 37 16,0 0-5-16,156-20 5 0,-98 20-98 15,-6 0-265-15</inkml:trace>
  <inkml:trace contextRef="#ctx0" brushRef="#br0" timeOffset="88915.79">13517 9406 637 0,'0'0'28'0,"0"0"31"16,0 0-37-16,0 0 3 15,0 0-23-15,0 0 9 16,-11 11-11-16,-15 26-1 15,-8 20-3-15,3 7 8 0,9 2-10 16,15-6 15-16,7-8-17 16,4-2 8-16,25-7 0 15,9-9-5-15,6-6 1 16,8-12-7-16,2-8-6 16,1-8-1-16,-4 0-27 15,-8-2-40-15,-16-16-193 16</inkml:trace>
  <inkml:trace contextRef="#ctx0" brushRef="#br0" timeOffset="89111.64">13567 9635 655 0,'0'0'0'15,"0"0"-24"-15,0 0 22 16,0 0-2-16,150-10 1 16,-96 10-1-16,-9 0-48 15,-12 0-74-15</inkml:trace>
  <inkml:trace contextRef="#ctx0" brushRef="#br0" timeOffset="89321.48">13622 9340 629 0,'0'0'1'16,"0"0"11"-16,0 0-12 15,0 0-5-15,0 0-3 16,187-108-5-16,-107 96-15 15,-7 10-64-15,-17 2-388 16</inkml:trace>
  <inkml:trace contextRef="#ctx0" brushRef="#br0" timeOffset="90279.76">14438 9988 593 0,'0'0'88'0,"0"0"-54"0,0 0 13 15,0 0-8-15,0 0-20 16,0 0 20-16,-58-108-25 16,41 102-1-16,0 6-11 15,-5 0-2-15,-3 0 2 16,-2 2-8-16,3 14 8 15,6 6-8-15,9 2 3 16,9 2-1-16,0 2-18 0,20-4-3 16,23-6 10-1,15-8-13-15,11-10-14 0,2 0 2 16,-2 0-8-16,-2-10-26 16,-7-6 6-16,-3 2 17 15,-3 0 4-15,-4 0 47 16,-6 6 1-16,-11-2 67 15,-8 4-34-15,-7 0 40 16,-9 2-9-16,-7 2-14 16,2 0-33-16,-4-2 15 15,0 0 23-15,0 0-27 16,-4-4-12-16,-13 0-13 16,-6-2-8-16,-8 0 7 15,0 3-6-15,-3 4 3 16,7-1-5-16,5 2 5 0,9 2 0 15,5 0-7 1,4 0 10-16,4 0-6 0,0 2-22 16,2 12 16-16,19 2 4 15,8 0 3-15,4-4 2 16,5-4 0-16,5-6-3 16,-1-2 8-16,2 0-9 15,1-16 13-15,1-8-11 16,-3-4 2-16,-3-2 0 15,0-5-5-15,-4-2 1 16,0-6-4-16,-3-1-11 16,-4-8 2-16,-2-4 5 0,-8-4 10 15,-3-1 4 1,-9 6 1-16,-5 2 29 0,-2 11-7 16,0 10-17-16,0 14 7 15,0 12 20-15,0 6-26 16,0 0-9-16,-13 32-9 15,-7 22 8-15,-5 22 0 16,2 13-5-16,11-3 9 16,12-2-3-16,0-6 0 15,10-4-4-15,19-1-13 16,0-5-27-16,7-14-10 16,-5-10-30-16,0-18-10 15,-4-16-164-15</inkml:trace>
  <inkml:trace contextRef="#ctx0" brushRef="#br0" timeOffset="90545.57">15079 9547 712 0,'0'0'19'0,"0"0"-17"15,0 0-1-15,0 0-1 0,0 0 0 16,161 6 27-16,-74-2-9 16,8 0-18-16,-1 2-3 15,-7-4-84-15,-14-2-168 16</inkml:trace>
  <inkml:trace contextRef="#ctx0" brushRef="#br0" timeOffset="90799.98">16195 9814 729 0,'0'0'91'15,"0"0"-52"-15,0 0-39 16,0 0 0-16,119-54-4 16,-73 41 11-16,-3 9-15 15,-5 4-16-15,-5-1-73 16,-4-4-164-16</inkml:trace>
  <inkml:trace contextRef="#ctx0" brushRef="#br0" timeOffset="91585.59">17459 9364 629 0,'0'0'83'16,"0"0"-14"-16,0 0-21 15,0 0-18-15,0 0-24 16,0 0 6-16,0 0-3 16,0-8-18-16,-2 24 2 15,-19 20 7-15,-10 17 0 16,0 7 0-16,0 6 0 0,8-4 2 15,17-4-12-15,6-5 19 16,2-10-19-16,27-3 20 16,4-11-15-16,3-5 10 15,0-12-8-15,-5-6 3 16,-7-4-3-16,-6-2 3 16,-7 0 0-16,-3 0-5 15,-4 0 8-15,-4 0-7 16,2 0 0-16,-2-6-9 15,0-8-33-15,2 0-24 16,-2 1-27-16,0 4-138 16</inkml:trace>
  <inkml:trace contextRef="#ctx0" brushRef="#br0" timeOffset="91804.4">17359 9537 359 0,'0'0'5'0,"124"-20"1"15,-53 11-1-15,-6 6 4 0,-13-1-9 16,-10-3-129-1</inkml:trace>
  <inkml:trace contextRef="#ctx0" brushRef="#br0" timeOffset="92007.93">17532 9220 694 0,'0'0'0'0,"0"0"-16"16,156-30 8-16,-80 24 4 15,-5 6-12-15,-6 0-9 0,-14 8-84 16,-11 10-149-16</inkml:trace>
  <inkml:trace contextRef="#ctx0" brushRef="#br0" timeOffset="92979.95">18207 9787 575 0,'0'0'89'16,"0"0"-74"-16,0 0 20 0,0 0-26 15,0 0 53 1,0 0-31-16,-2-108-1 0,-18 90-26 16,-9 2-2-16,-9 4-2 15,-6 6 0-15,-6 6-1 16,0 0-2-16,2 2 1 16,9 16 2-16,10 4-7 15,13 4 4-15,11 2 2 16,5 0-15-16,2-1 15 15,27-8-13-15,11-6 1 16,7-8 9-16,3-5-8 16,-6 0 12-16,-8 0-18 0,-7-4 15 15,-11-6-5 1,-7-2 7-16,-7-2 2 0,-2 2-1 16,-2 0 0-16,0 3 1 15,0 2 0-15,0 3 7 16,0 2 0-16,0 2-7 15,0 0-2-15,-2 2-3 16,-2 20-7-16,1 6 9 16,3 6 2-16,0 2 0 15,0-1-10-15,0-3-3 16,11-6-17-16,3-8 21 16,-1-8-7-16,-1-6 16 15,-4-4-2-15,1 0 4 16,0-2 16-16,2-16-6 15,2 0 0-15,3-6-11 0,4-3 10 16,0 0-8-16,5-1 1 16,4-1-1-16,4 1-4 15,7 6 2-15,1 0-1 16,-1 8 0-16,-9 6 0 16,-8 6-4-16,-8 2 8 15,-5 0-11-15,0 4 7 16,-6 14-1-16,-4 4 2 15,0 5-1-15,0 1 4 16,-2-2-1-16,-2 0-5 16,0-6 8-16,0-6-10 15,4-6 8-15,0-4-7 0,0-4 6 16,0 0-3-16,0 0 10 16,0 0 1-16,16-14-7 15,9-7-2-15,4-2-4 16,2-4 8-16,3-3-12 15,1 1 11-15,5-2-7 16,1 7 2-16,-4 6-2 16,-5 4 2-16,-8 10-1 15,-9 4-3-15,-6 0 7 16,-1 0-6-16,0 4 6 16,3 12 14-16,3 4-3 15,-1 0-10-15,5-4 2 16,1-4-5-16,2-2 1 0,4-3 2 15,-1-6-1 1,2-1 1-16,3 0-8 0,-2 0-33 16,0-4-31-16,-5-7-81 15</inkml:trace>
  <inkml:trace contextRef="#ctx0" brushRef="#br0" timeOffset="94689.97">8640 6984 499 0,'0'0'205'0,"0"0"-179"16,0 0 47-16,0 0-39 15,0 0-8-15,0 0-18 16,-31-72-6-16,40 68 3 16,26-2-10-16,21 0 4 15,24-2-1-15,23 0 0 16,24 0 2-16,18 1-4 0,24 2-3 15,20-1 3 1,14-5-14-16,11-3 8 0,0-1-11 16,-14-6 6-16,-15-1 7 15,-19 0 6-15,-20 4 0 16,-24 2 4-16,-21 6-5 16,-25 7 8-16,-25 0-10 15,-15 3 8-15,-19 0-6 16,-7 0 2-16,-8 0 1 15,-2 0-3-15,2 0 9 16,-2 0 3-16,0 0-2 16,0 0 18-16,0 0-22 0,0 0 18 15,0 0-19 1,0 0 1-16,-2 0-3 0,-5 0-3 16,-7 0-25-16,-3 0-31 15,-1 0 27-15,-5 4-30 16,2 2-16-16,-2-6-56 15,1 0-318-15</inkml:trace>
  <inkml:trace contextRef="#ctx0" brushRef="#br0" timeOffset="95821.85">2896 2049 615 0,'0'0'26'0,"0"0"-17"15,0 0-9-15,0 0-22 16,0 0 1-16,156-52 21 15,-65 14 0-15,19-4-6 16,10-1 12-16,9-3-10 16,7 6 11-16,0 0-9 15,-2 4 3-15,-5 10-1 16,-5 6 0-16,-8 4-5 0,-11 8 2 16,-22 6-12-16,-25 2 14 15,-21 0-46-15,-14 0 8 16,-12 6-12-16,-3 2-76 15,-8 2 77-15,0-4-41 16</inkml:trace>
  <inkml:trace contextRef="#ctx0" brushRef="#br0" timeOffset="97446.24">17702 2322 528 0,'118'0'0'16,"26"0"-17"-16,17 0-7 15,8 0-15-15,5 6-57 16,-5 2 96-16,-1-4 0 16,-10 0 4-16,-23-2 5 0,-21 2 36 15,-27 0-16-15,-29 4-29 16,-24 2 0-16,-19-2-11 16,-11 0-8-16,-4-2-65 15,0 0 84-15,-19 0 0 16,-18 2 11-16,-9 2-11 15,-3-2-18-15,-2-2-161 16</inkml:trace>
  <inkml:trace contextRef="#ctx0" brushRef="#br0" timeOffset="99334.7">13648 10060 487 0,'0'0'75'0,"0"0"-13"16,0 0-49-16,0 0-7 15,0 0-11-15,0 0 9 16,0 0-4-16,5-4 0 15,2 4 1-15,6 0-3 16,10 0 5-16,8 0-8 16,4 0 12-16,1 0-12 15,2 0 7-15,-7 0-4 16,-2 0-3-16,-5 0-2 0,-3-2-4 16,-6-6 6-16,-3 0 2 15,-6-6 1-15,-1-2 2 16,-5-2 6-16,0 0 11 15,0 0 1-15,0 2 5 16,-11 2-3-16,-3 2-13 16,3 8-3-16,-1 2 3 15,1 2-10-15,3 0 6 16,-4 16-6-16,3 8-19 16,5 2 0-16,4-4-12 15,0-4-10-15,0-2 24 16,11-4-26-16,3-4 36 0,-1-2 6 15,-5-4 0 1,4-2 2-16,-5 0-1 0,-1 2 5 16,1 0-2-16,-4 4 0 15,-1 4-4-15,-2 14 2 16,0 14 4-16,-2 13 10 16,-14 7-9-16,1 4 12 15,3 0-13-15,7 0-4 16,5-2 2-16,0-7 0 15,7-9-3-15,11-8-2 16,-1-11 4-16,0-8-7 16,-5-7 3-16,-2-8 6 15,-1-2-1-15,-3 0 3 16,-2-14 20-16,1-10-12 16,-5-3 24-16,0-5 14 0,-5 0-39 15,-16-2 7-15,-6-2-13 16,-4 0 42-16,0 6-40 15,-6 2 1-15,4 2-6 16,2 2 3-16,7 6 9 16,8 4-11-16,7 8 5 15,7 1-4-15,2 0-6 16,11-5-4-16,24-4-2 16,15 0 3-16,4-1-7 15,0 5-3-15,-2 6-12 16,-5 4 3-16,-9 0-29 15,-5 0 46-15,-4 7-39 0,-2 3-9 16,2 0-69-16</inkml:trace>
  <inkml:trace contextRef="#ctx0" brushRef="#br0" timeOffset="100713.93">17565 10229 567 0,'0'0'78'0,"0"0"-64"0,0 0-11 15,0 0-3-15,0 0 3 16,0 0 4-16,10-14 8 16,-4 11 1-16,5-2-13 15,3-8 1-15,5 4-2 16,0-8-2-16,-4 2 0 15,1-6 3-15,-1-5-6 16,-1-2 12-16,-3-2-4 16,-3-2 0-16,-2 6 21 15,-6 6-7-15,0 6-16 16,0 4 19-16,0 6-10 0,0 2-11 16,-8 2 4-16,0 0-10 15,-3 4-8-15,1 16 3 16,-1 4-8-16,7 4 6 15,4-4-11-15,0-2 9 16,6 0 5-16,15-4-3 16,4 0-1-16,-4-2-22 15,-3 1 10-15,-5-2-5 16,-3 2 22-16,-6 2-9 16,-4 8 10-16,0 7 6 15,-2 8 1-15,-14 10 8 16,5 2-4-16,-1 4 6 0,6-1-3 15,4-10-10-15,2-4 7 16,0-11-8-16,0-8 4 16,0-12 0-16,6-6 0 15,2-6 2-15,-2 0 3 16,1 0 16-16,-3-4 14 16,0-16-33-16,-2-6 10 15,-2-5-4-15,0-2 6 16,0-6-5-16,-2-3-6 15,-11 2 14-15,-7 0-16 16,-2 0 16-16,-2 6-14 16,1 2 3-16,3 4-2 15,5 6 0-15,4 4-3 0,3 6-1 16,8 6 0 0,0-1-3-16,0 4-1 0,25-4-23 15,8 3 23-15,10 0-12 16,-1 3 7-16,0 1-23 15,1 0-17-15,-9 0 4 16,-3 0-36-16,-12 0-72 16</inkml:trace>
  <inkml:trace contextRef="#ctx0" brushRef="#br0" timeOffset="101136.59">11895 10750 667 0,'0'0'0'16,"0"0"-65"-16,0 0-223 16</inkml:trace>
  <inkml:trace contextRef="#ctx0" brushRef="#br0" timeOffset="103338.14">9005 9230 630 0,'0'0'2'15,"0"0"-2"-15,0 0 11 16,0 0-10-16,0 0 1 16,0 0 5-16,-44-28-14 15,31 56 11-15,-5 22-4 16,-5 22 13-16,-2 25 2 0,2 19 3 16,0 18-17-1,3 21 14-15,2 7-13 0,2 0 10 16,8-1-7-16,3-17 1 15,5-9-5-15,0-13-1 16,0-16 0-16,16-13 4 16,6-13-9-16,5-8 13 15,2-12-13-15,9-8 10 16,1-12-4-16,11-5 0 16,8-12-2-16,6-3-3 15,5-5 4-15,12 0-1 16,21-5 5-16,25-6-4 0,29-4 1 15,20 0 2 1,13 0-3-16,3-4 0 0,2-3 0 16,0-8-1-16,-5 1 0 15,0-1 1-15,8-8-6 16,5-1 10-16,10-8-13 16,13-4 15-16,3-6-8 15,-2 2 2-15,-5 2 0 16,-7 6-2-16,-7 14 8 15,-7 8-10-15,-7 10 4 16,-13 0 0-16,-7 2-10 16,-12 10 4-16,-2 0 9 15,-6-2-5-15,1-8 2 16,4-2 0-16,9 0-2 16,11-10 4-16,7-8-9 0,0-3 16 15,0 2-18-15,-11 1 8 16,-13 4-2-16,-8 1-5 15,-11 3 8-15,-7 2 0 16,-4 3 0-16,4 0-4 16,8-1 6-16,11 0-6 15,2-4 8-15,4 2-8 16,-6 0 4-16,-7-2-1 16,-4 2 1-16,-10-2 0 15,-8 0 0-15,-9 0 3 16,-5 2-8-16,-3 0 11 15,-6 0-6-15,3-2 1 0,1 0 9 16,0 2-9-16,2 0 1 16,-3 4-2-16,-2 2 0 15,-10 0-1-15,-5 2 1 16,-7 0-5-16,0-2 10 16,-6 0-10-16,1-2 10 15,-5-2-6-15,-4-2 1 16,-2-4-1-16,-3 2-1 15,-2-2 2-15,-2 0 0 16,-4 2 6-16,-5-4-9 16,-4-2 10-16,-6-2-6 15,-5-6 2-15,0-5-3 16,-3-3 1-16,0-10 3 0,1-4-4 16,-1-12 8-16,0-8-9 15,-2-11 7-15,-3-10-9 16,-4-16 9-16,-3-7-6 15,-2-5 0-15,1 3 0 16,-5 8 0-16,-1 10 0 16,-10 10-3-16,-2 5 9 15,0 11-10-15,-10 8 13 16,-11 8-10-16,-6 6 1 16,-4 3 0-16,-3 3 3 15,1 0-2-15,-2 4 2 16,2-2 1-16,0 2-5 0,4 0 9 15,-4 0-16-15,-1 6 6 16,-8 0-4-16,-7 4-2 16,-9 6 1-16,-9 5 7 15,-6 4-3-15,-10 4-4 16,-6 6 10-16,-2-3-8 16,-3 2 10-16,1-2-7 15,-5 1 2-15,-2 2-1 16,-8 1-1-16,-7-3 2 15,-5 2-6-15,-3-2 10 16,1 1-9-16,-1 2 10 16,-2 0-10-16,-1 0 7 15,-9 0-2-15,-2 0 0 0,-6 0 2 16,-7 0-5 0,1 6 13-16,-5 8-20 0,0 1 20 15,0-4-13-15,4 3 7 16,-4-1-7-16,0-1 4 15,-9 0-1-15,-8-2 0 16,-14-2 1-16,-7-2-7 16,-6-2 12-16,-12-2-10 15,6 0 12-15,1 0-12 16,3-2 7-16,9 2-5 16,2-2 2-16,0 0 0 15,-2 0-2-15,-1 4 4 16,-9 8-5-16,5 6 11 15,7 4-14-15,4 2 11 0,13-2-10 16,10-2 5-16,4-4 0 16,2-4 0-16,2 2 1 15,1-2-4-15,1 0 11 16,0 4-17-16,3 0 16 16,2 2-14-16,2 6 7 15,3 2-7-15,1 3 5 16,-4-1-3-16,3-2 5 15,-3 0-1-15,-5 0-4 16,6-2 10-16,1-4-5 16,10 0 0-16,3-4 0 15,7 2 2-15,10-2-3 16,8 2 1-16,11 0-7 0,7 3 2 16,8-3 4-16,2-4-3 15,15-3 6-15,7 1-9 16,10-2 6-16,9-3-2 15,10 1-27-15,8-2-37 16,9-1-38-16,4 2-89 16</inkml:trace>
  <inkml:trace contextRef="#ctx0" brushRef="#br0" timeOffset="104530.52">18629 11761 756 0,'0'0'39'0,"0"0"-39"15,10-131 2-15,44 69-6 16,15-4 8-16,7 8-10 0,-1 14 12 15,2 16-12-15,-4 10 7 16,-6 11-4-16,-9 7 1 16,-9 0-6-16,-11 18-2 15,-9 7-14-15,-12 1 20 16,-5-2-1-16,-10 2 1 16,-2 0 4-16,0 0 0 15,-25 6 1-15,0-6 0 16,6-10-1-16,7-4 0 15,8-12-2-15,4 0-9 16,0 0-22-16,27-8-7 16,13-14 34-16,11-10-1 15,5 0-7-15,-3 0 13 16,-6 4-1-16,-7 1-8 16,-9 8 20-16,-11 2-17 0,-7 3 14 15,-5 2-2-15,-8 1 27 16,0-2-3-16,0 4-13 15,-5-4 2-15,-11 5-2 16,-2 1-6-16,3 4-6 16,3 2 0-16,4 1 0 15,3 0 2-15,5 0-12 16,0 23-4-16,11 9 2 16,36 0-23-16,22-7-19 15,21-14-55-15</inkml:trace>
  <inkml:trace contextRef="#ctx0" brushRef="#br0" timeOffset="104765.88">20952 10766 756 0,'0'0'1'0,"0"0"-1"16,0 0-16-16,0 0 12 16,-44 164-11-16,44-57 7 15,0 15 8-15,0 12-2 16,2 10-3-16,-2-3-93 0,0-11-121 16</inkml:trace>
  <inkml:trace contextRef="#ctx0" brushRef="#br0" timeOffset="105453.48">20808 11504 560 0,'0'0'46'0,"0"0"28"15,0 0-53-15,0 0-21 16,0 0 10-16,0 0-13 0,175-103 6 15,-90 85-6-15,0 0 4 16,-12 0-2-16,-11 3 1 16,-16 1-16-16,-17-3 4 15,-12 3 9-15,-11-4-3 16,-6-2 12-16,0-4 12 16,0 2-13-16,-10 0 11 15,-13 2 1-15,1 4 2 16,-2 4-6-16,-1 4-7 15,5 6-1-15,2 2 0 16,4 0-10-16,8 6 4 16,6 16 1-16,0 4-14 15,9 0 14-15,20 0-3 0,7-6 0 16,6-4 1 0,0-6-3-16,-1-4 2 0,-8-6-2 15,-4 0 2-15,-5 0 6 16,-4 0-5-16,-7 0 3 15,-1-3-1-15,-6-4 5 16,3 5-1-16,1-2-2 16,3 2 5-16,5 2-14 15,6 0 14-15,7 0-11 16,5 0 8-16,2 0-6 16,4 0 2-16,-1-2-2 15,-4-2-2-15,-3-4 0 0,-10 2 1 16,-6 0 6-1,-9 0-11-15,-4 4 15 0,-3 0-7 16,2-2 4 0,5 0 3-16,9 0-7 0,7 4 2 15,6 0-7-15,6 0 10 16,-1 0-10-16,2 0 9 16,-3 0-8-16,-6 0 2 15,0 0 2-15,-4 0 3 16,-5 0-3-16,4 0 0 15,-2 0-35-15,5-12-49 16,-2-4-317-16</inkml:trace>
  <inkml:trace contextRef="#ctx0" brushRef="#br0" timeOffset="105927.02">23120 10658 740 0,'0'0'2'15,"0"0"14"-15,0 0-16 16,0 0-29-16,0 0 22 16,49 122 10-16,-14-82-6 15,2 4 3-15,-6-2 0 16,-4 1-3-16,-10-3 9 15,-10-6-14-15,-7-8 15 16,0-2-16-16,0-4 18 16,-15-2-7-16,-12 2 16 15,-11 2 17-15,-7 2-19 16,-4-2-15-16,-2 4 6 16,7-6-4-16,5-2-6 0,15-3-5 15,15-8-34-15,9-5-62 16,14-2-117-16</inkml:trace>
  <inkml:trace contextRef="#ctx0" brushRef="#br0" timeOffset="106265.68">24043 10936 700 0,'0'0'44'0,"0"0"-4"0,0 0 3 16,0 0-40-16,0 0 2 16,-125-8-5-16,105 37-4 15,20 4 2-15,0 7-7 16,37-1 6-16,24-9-30 16,7-10-12-16,2-12 10 15,-5-8 12-15,-12 0 7 16,-8-18 14-16,-14-8 2 15,-11-4 19-15,-13-2 20 16,-7 0-14-16,0 1 10 16,-29 3-13-16,-16 6-12 15,-10 6-10-15,-10 9-11 16,-7 7-43-16,3 0-31 0,9 0-131 16</inkml:trace>
  <inkml:trace contextRef="#ctx0" brushRef="#br0" timeOffset="107680.68">25803 10678 512 0,'0'0'39'0,"0"0"49"16,0 0-50-16,0 0 2 15,0 0-31-15,0 0 45 16,9-96-28-16,-3 96-18 15,8 0-8-15,3 26-12 16,6 26 8-16,-3 20 1 16,-7 18-5-16,-9 9 16 15,-4-1-14-15,0-4 12 16,-15-8-8-16,-12-12 2 16,-4-5 0-16,-6-11 0 15,-4-10 3-15,3-6-6 16,3-14 13-16,8-10-18 0,12-12 16 15,3-6-1-15,3 0 9 16,5-8 1-16,0-18-16 16,4-14 1-16,0-9-3 15,21-10 9-15,18-14-16 16,5-7 19-16,8-6-20 16,-2 2 9-16,-3 4-1 15,-5 9-6-15,-3 11 7 16,-6 12-1-16,-4 12 3 15,-3 12-6-15,-1 10 6 16,-5 8-6-16,-2 6-2 16,-4 0 4-16,-4 0-11 15,0 4 6-15,-4 8 4 16,3 2-4-16,0 4 5 16,5 0 4-16,1-2-11 0,9 0 7 15,5-4-2-15,7-4-8 16,9-4 5-16,-1-4-5 15,6 0-2-15,-8 0 8 16,-7 0 5-16,-6-6-6 16,-13 2 4-16,-7 2-1 15,-5 2 8-15,0 0-7 16,1 0 4-16,4 0-2 16,4 0 0-16,10 0 1 15,6 0-4-15,2-2 10 16,2-4-12-16,-1-4 14 15,-10 0-13-15,-7-2 9 0,-8-2-5 16,-7 0 2-16,0-2 10 16,0 0 6-16,-22-2-2 15,-12 4 1-15,-4 4-10 16,-4 4-10-16,5 4 11 16,5 2-14-16,12 0 0 15,13 2-28-15,7 14-63 16,3 0-20-16,28-4-72 15</inkml:trace>
  <inkml:trace contextRef="#ctx0" brushRef="#br0" timeOffset="108310.37">27115 10684 352 0,'0'0'172'0,"0"0"-83"15,0 0-1-15,0 0-55 16,0 0 19-16,0 0-22 16,-55-102 13-16,28 91-25 15,-6 5-16-15,-6 6 8 16,3 0-18-16,5 0 8 16,8 18-1-16,6 7-9 15,9 0-25-15,8 4-3 16,0-7-17-16,17-6 23 0,22-8 3 15,7-8 7-15,6-2 1 16,2-26 7-16,0-8 0 16,-2-6 8-16,-6-5 4 15,-3-5 4-15,-5 2 8 16,-3 0-7-16,-8 2 26 16,-7 4-6-16,-9 2 3 15,-9 1-9-15,-2 5-4 16,0 10 2-16,-4 12 10 15,-7 8-19-15,-1 6-5 16,-5 18-2-16,-3 27-16 16,-1 15 15-16,13 10-5 15,8 2 3-15,4-6-13 16,27-10 4-16,5-8 9 16,-3-16-14-16,-2-7 18 0,-2-13-2 15,-4-9 1-15,-2-3 2 16,-3 0 22-16,-3-14-6 15,-1-9-4-15,-7-4 15 16,-3-3-21-16,-6 1 27 16,0 0-33-16,0 3 10 15,-4 8-10-15,-2 6 13 16,-1 8-13-16,5 4-2 16,-1 4-4-16,-1 26-23 15,4 10 25-15,0 4-33 16,20-4-1-16,18-9-35 15,9-22-217-15</inkml:trace>
  <inkml:trace contextRef="#ctx0" brushRef="#br0" timeOffset="109998.9">28633 10333 721 0,'0'0'0'16,"0"0"11"-16,0 0 3 15,0 0-14-15,-148-32-1 16,101 48-2-16,3 12 0 16,9 6-2-16,14 10 5 15,21 2-7-15,0-2 5 16,38-4-2-16,20-11-24 16,12-11-16-16,3-10 9 15,-4-8 13-15,-5 0 2 16,-10-3 8-16,-10-15 11 0,-5-1 2 15,-16-2 0 1,-9 3 10-16,-7 0 44 0,-7 4-2 16,0 4-25-16,0 2 1 15,0 6-10-15,0 2 1 16,0 0-19-16,0 0-2 16,2 10-39-16,16 13 38 15,4-2-2-15,12-1 4 16,2-6-3-16,-3-1-10 15,0-9 9-15,-10-4-5 16,-8 0 5-16,-4 0 8 16,-4-8-1-16,-5-11 1 15,-2-3 12-15,0-1-7 16,0-8-4-16,-9 3 2 16,-6-2-3-16,-8 6-8 0,1 0 16 15,0 4-23-15,-3 2 21 16,5 4-18-16,3 6 8 15,3 8 0-15,3 0 0 16,4 0-10-16,3 8 10 16,2 10-17-16,2 0 7 15,0 0-7-15,4 0 13 16,11-2-9-16,4-4 11 16,2-2 0-16,4-8 2 15,0 0-1-15,4-2 3 16,0 0 2-16,-3 0-2 15,6-2 13-15,-3-8-14 0,4-2 12 16,7 0-5-16,1-2 2 16,1 2-6-16,-1 0-1 15,0 2 1-15,-5 0 3 16,-5 2 3-16,-4 4-9 16,-12 0 14-16,-6 2-15 15,-4 2 1-15,-1 0-1 16,-2 0-1-16,5 0-3 15,1 0 8-15,6 6-8 16,4 4 9-16,4-2-12 16,5-2 14-16,2 0-7 15,0-4 1-15,0-2 1 16,-5 0-2-16,-4 0 0 0,-2 0 1 16,-5 0 6-16,3 0 4 15,0 0-8-15,-2 0 3 16,5 0-5-16,8-4-1 15,10 2 0-15,6 0 1 16,1 2-4-16,-8 0 6 16,-5 0-10-16,-13 0 7 15,-5 0-3-15,-5 0-1 16,-6 0-3-16,0 0 0 16,0 0 5-16,0 0-1 15,1 0 3-15,-1 0-3 16,0 0 7-16,-2 0-6 0,2 0 7 15,-2 0 11-15,0 0-7 16,0-8-4-16,0-8-2 16,0 0-3-16,0-4 4 15,0 2-1-15,0 0 7 16,-4 0-7-16,-5 4 7 16,0 4-9-16,0 2 1 15,2 4-1-15,3 1-2 16,2 3-2-16,2 0-7 15,0 0-26-15,0 8-10 16,0 9 40-16,17-3-5 16,8-2 6-16,4-6-3 15,2-5 7-15,2-1 0 0,3 0 1 16,2-1 1 0,2-16 0-16,-4-2 19 0,-3-6-12 15,-6 1 43-15,-4 1-34 16,-10 0 6-16,-5 1-8 15,-3-2-6-15,-2 2-1 16,-3 2-7-16,0 4-1 16,0 2 3-16,0 6-6 15,0 4 9-15,0 4-10 16,-6 0 4-16,-9 10-17 16,-5 20-9-16,-5 12 17 15,1 4 6-15,6 2-16 16,5-2 11-16,6-7-24 15,7-9 20-15,0-10-14 0,3-8 25 16,10-6 1-16,5-6 1 16,4 0 2-16,2 0-1 15,8-4 14-15,-3-8-14 16,0-3 29-16,-5 6-12 16,1 0 1-16,-3 4-7 15,2 5-3-15,1 0-10 16,0 0 0-16,6 14-8 15,2 6 17-15,5 4-16 16,4 0 14-16,5-2-12 16,-3-2 5-16,4-2-12 15,-7-6-57-15,-9-6-38 16,-16-6-177-16</inkml:trace>
  <inkml:trace contextRef="#ctx0" brushRef="#br0" timeOffset="110930.08">21280 12186 649 0,'0'0'43'0,"0"0"-8"16,0 0 11-16,0 0-3 0,0 0 12 16,0 0-30-16,4-93 10 15,-8 82-21-15,-7 2 0 16,1 4-12-16,0 5-4 15,-1 0 1-15,-3 10 0 16,-9 31-8-16,0 24 3 16,2 15 2-16,1 10-1 15,11 6 3-15,7-2-13 16,2 1-3-16,0-5-15 16,0-4-1-16,0-7-2 15,-4-7-22-15,-1-10-10 16,-2-14-57-16,1-18-190 0</inkml:trace>
  <inkml:trace contextRef="#ctx0" brushRef="#br0" timeOffset="111678.68">21191 12462 635 0,'0'0'14'0,"0"0"-14"15,0 0 0-15,0 0-6 16,143-64 6-16,-106 54 0 16,-1-4 3-16,1 2-10 0,-1-2 13 15,-7-2-7-15,-4 0 2 16,-7 2-1-16,-10 0 1 15,-5 2 2-15,-3 0 30 16,0 0-9-16,0 2 6 16,-15 2-18-16,-10 4-3 15,-4 4-2-15,-7 0-14 16,1 4 8-16,-2 14-3 16,6 4 2-16,7 2-1 15,8 2-2-15,10 0-2 16,6 0 2-16,2-2 0 15,27-6-4-15,13-4 12 0,7-6-7 16,5-5 4-16,-1-3-2 16,-4 0 0-16,-5-3 2 15,-7-11-5-15,-6 2 11 16,-7-2-12-16,-6 0 10 16,2 2 0-16,-7 0-5 15,3 4 13-15,-7 0-2 16,0 4 2-16,-5 2-9 15,0 2 1-15,6 0-12 16,3 0 10-16,1 0-12 16,7 0 14-16,2 4-10 15,6-4 7-15,6 0-3 16,11 0 0-16,2-12-4 0,-1-2 1 16,-5 0-7-16,-11 4 9 15,-6 4-11-15,-10 4 6 16,-5 2-3-16,-6 0 8 15,3 0-13-15,1 4 13 16,6 6-3-16,8-4 4 16,5-4-5-16,4-2 12 15,7 0-14-15,2-4 7 16,-2-12-2-16,-5 4-21 16,-6 4-18-16,-7 2-27 15,-9 6-18-15,-6 0-19 16,-5 2-33-16,0 10 8 0</inkml:trace>
  <inkml:trace contextRef="#ctx0" brushRef="#br0" timeOffset="112105.98">23721 11907 829 0,'0'0'15'15,"0"0"27"-15,0 0-35 16,-112 38-7-16,62 6 6 15,-4 6-4-15,6 2-2 16,5-3 2-16,5-5-5 16,11-10 9-16,10-8-13 15,8-10 14-15,6-6-16 16,3-4-4-16,0-2 9 16,25 0-7-16,13-2 11 15,11-2-1-15,5 0 4 16,-3 0-5-16,0 2 6 15,-5 0-7-15,2 0 3 0,3-2-7 16,4 0-28-16,5 0-46 16,3 0-8-16,-7-14-116 15</inkml:trace>
  <inkml:trace contextRef="#ctx0" brushRef="#br0" timeOffset="112443.96">24339 12039 480 0,'0'0'142'16,"0"0"-70"-16,0 0-8 15,0 0-11-15,0 0-1 16,0 0-32-16,-22 2-19 0,0 28-1 16,1 9 0-1,8-2-7-15,11-2-11 0,2-5 2 16,15-8-30-16,21-6-10 15,13-12 24-15,5-4-2 16,4 0 21-16,-5-12 9 16,-6-8 3-16,-7 0 2 15,-11-4 22-15,-11 0 4 16,-7-2 10-16,-11-1 4 16,0 1-29-16,-11-2-6 15,-26 4-2-15,-9 8-8 16,-8 6-17-16,-1 6-35 0,4 0-63 15,8 2-227 1</inkml:trace>
  <inkml:trace contextRef="#ctx0" brushRef="#br0" timeOffset="113726.24">25959 12218 563 0,'0'0'53'0,"0"0"-5"16,0 0-46-16,0 0 17 15,0 0-15-15,29-113 24 16,-14 86-7-16,5-2 6 15,3 5-12-15,4 0-1 16,4 6-14-16,2 2 2 16,1 2-7-16,-3 4 10 15,-6 4-12-15,-6 4 14 16,-7 2-15-16,-2 0 5 16,-1 0 1-16,1 18-1 15,-8 4 3-15,-2 8 0 16,0 4 5-16,0 0-9 0,-5-2 10 15,-4-4-9 1,5-6 12-16,-1-8-8 0,3-7 1 16,2-5 4-16,0-2-3 15,0 0-2-15,0 0 22 16,0 0-12-16,0 0 8 16,0 0-19-16,17-9 7 15,12-13-5-15,7-3-1 16,5-4-1-16,-4 0 1 15,1 0-3-15,-2 5 5 16,-5 4-12-16,-4 6 18 16,-3 2-23-16,-1 6 22 15,-8 6-13-15,-3 0 5 16,-6 0-7-16,1 0 2 0,1 12 2 16,2 8-2-16,1 2 8 15,-3 0-10-15,4-2 4 16,-1-4 0-16,0-4-31 15,3 1 26-15,-4-4 0 16,2-3 6-16,-3 2 0 16,-3-5-10-16,-1-2 10 15,-3 2-5-15,-2-3 2 16,4 0 10-16,3 0-3 16,2-15-2-16,-2-9 0 15,-3-3-3-15,-2-4 7 16,-2-1-9-16,0-2 13 15,0 0-20-15,-11-4 23 0,-7 2-11 16,-1-2 3-16,-4-3 14 16,-4 0-4-16,0-4-11 15,0 3 13-15,4-2-13 16,4 6 3-16,7 4 2 16,4 6-11-16,8 6 11 15,0 6-10-15,0 0 3 16,20 3 0-16,7 6-7 15,9-1 2-15,6 2 1 16,12 2 1-16,8 2 0 16,2 2-52-16,1 0-57 15</inkml:trace>
  <inkml:trace contextRef="#ctx0" brushRef="#br0" timeOffset="115624.75">27802 11787 703 0,'0'0'1'15,"0"0"1"-15,-125-39-2 16,78 39 4-16,3 0-3 15,3 0 11-15,10 0-11 16,7 21-2-16,8 4 8 16,11 6-16-16,5 1 7 15,13-2-1-15,28-6-17 16,10-6 8-16,11-6 9 16,-2-6-19-16,-4-4 20 0,-6-2-20 15,-13 0 17-15,-6 0 9 16,-8-10-4-16,-6-4 4 15,-3 6 23-15,-7 0 3 16,-3 4-19-16,-2 4 0 16,-2 0-9-16,7 0-2 15,9 0-3-15,11 4-4 16,8 10 14-16,9 0-9 16,1-2 2-16,2-6 0 15,-7-6-10-15,-4 0 6 16,-9 0 3-16,-8 0 2 15,-5-10 1-15,-5-8 4 0,-7-6 12 16,-2 0-10-16,0-4 20 16,-7-2 3-16,-13 0-14 15,1 0-5-15,-4 2-12 16,0 3 18-16,1 3-15 16,0 3-4-16,4-2 12 15,1 7-19-15,3 6 11 16,5 4-5-16,3 4 2 15,-2 0-6-15,2 0-3 16,-3 10-12-16,-3 13 17 16,2 2-2-16,3 0-1 15,5-2 2-15,2-1 5 16,0-5-3-16,7-3 1 0,11-2 2 16,3-6-5-1,4-2 2-15,4-2 6 0,-2-2-9 16,2 0 13-16,-2 0-10 15,0-5 4-15,4-8-1 16,0-5 0-16,2-1 2 16,3 1-5-16,2 0 11 15,-3 2-16-15,1-2 16 16,-5 4-15-16,0 6 13 16,-4-2-11-16,-3 8 5 15,-1 2 0-15,-4 0-1 16,-2 0 1-16,-7 0-5 0,-2 2 9 15,-2 6-11 1,-1 2 7-16,-3 0-7 0,-2 1 10 16,0 0-4-16,0 4 1 15,0-1 0-15,0-4-4 16,0-2 11-16,0-3-16 16,0 1 19-16,2-3-17 15,0 1 13-15,0-3-8 16,0-1 4-16,3 0 2 15,9 0 1-15,8-1-4 16,7-16 6-16,7-2-6 16,1-2-2-16,3 2 8 15,-7-4-12-15,1 1 10 0,-3-4-8 16,-4 2 3 0,-2 10 0-16,-5 2-2 0,-9 8 5 15,-5 4-7 1,-2 0 0-16,-4 0 2 0,0 24-4 15,0 8 0-15,0 8 8 16,-6 2-2-16,0-4 0 16,6-5 4-16,0-9-10 15,10-10 12-15,19-10-10 16,3-4 8-16,6 0-2 16,0-10-1-16,2-11-1 15,-3-2 5-15,0-5 20 0,-6 2-10 16,-10-1-9-1,-4 7 11-15,-9 6-16 0,-3 2 13 16,-1 8-8-16,-4 2-8 16,0 2 2-16,2 0-6 15,3 0-5-15,6 18 3 16,4 8 3-16,6-1 8 16,3-1-8-16,-1-6-2 15,-2-6 3-15,2-5-7 16,0-3 10-16,-6-4-1 15,-1 0 2-15,-5 0 2 16,-5 0 0-16,-1-11 13 16,-2-7-10-16,-3-7 11 15,0-3-9-15,0 0 2 16,0-4-6-16,-3 0 10 0,-11 2-13 16,-3 2 4-1,-3 6-8-15,-3 2 8 0,1 6-12 16,2 4 4-16,4 4 3 15,3 6-14-15,-1 0 9 16,4 4-21-16,1 16 4 16,5 4 14-16,4 2-11 15,0 0 13-15,6 0-7 16,21-6 11-16,6-4-11 16,11-8 6-16,8-4-9 15,2-4 6-15,-2 0 5 16,0-12 5-16,-5-6-2 0,-7 2 6 15,-9 2-6 1,-8 0 7-16,-8 4 15 0,-9 2-11 16,-1 0 44-16,-5 6-19 15,0 2-12-15,0 0-18 16,5 0 6-16,6 0-18 16,11 0 13-16,14 0-9 15,12 6 10-15,10 2-9 16,0-2 4-16,-4 0-6 15,-8-2 4-15,-9-2-1 16,-6 2 2-16,-12 0-16 16,-5 0 8-16,-7-2-39 15,-5-2 17-15,-2 0-76 16,0 0-31-16</inkml:trace>
  <inkml:trace contextRef="#ctx0" brushRef="#br0" timeOffset="115827.61">30611 10840 776 0,'0'0'1'16,"0"0"15"-16,-170-34-16 15,93 48-2-15,-13 24 2 16,-1 14-5-16,4 10 0 15,12 7-15-15,19-5-75 0,22-12-224 16</inkml:trace>
  <inkml:trace contextRef="#ctx0" brushRef="#br0" timeOffset="116023.03">30359 11251 730 0,'0'0'169'16,"0"0"-120"-16,0 0 9 15,0 0-43-15,0 0-11 16,0 0-4-16,29-84-51 0,-24 82-68 16,-5 2-288-1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8:29:47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5472 14021 258 0,'0'0'108'0,"0"0"-106"0,0 0-1 16,0 0-2 0,0 0-2-16,0 0 3 0,0-13 0 15,0 9-5-15,2 2-37 16,-2-3-187-16</inkml:trace>
  <inkml:trace contextRef="#ctx0" brushRef="#br0" timeOffset="282.36">5472 14021 511 0</inkml:trace>
  <inkml:trace contextRef="#ctx0" brushRef="#br0" timeOffset="699.93">5472 14021 511 0,'24'-87'0'0,"-24"87"0"0,0 0-3 0,0 0 0 16,0 0-9-16,0 0 11 16,5 0-3-16,4 0 4 15,-1 0 0-15,-1 0 3 16,0 0-6-16,0 2 8 15,-1 4-10-15,3 2 6 16,-2 6-3-16,2 6 4 16,-3 7 0-16,-6 6 21 15,0 7-12-15,0 7 11 16,-6-1-11-16,-17 0 16 16,-6-2-6-16,-2-6 12 0,-2-4-17 15,-3-8-6-15,5-8-6 16,0-6-1-16,6-7 7 15,3-5-7-15,4 0 5 16,2-5-5-16,5-17 0 16,5-8 2-16,4-2-10 15,2 0 3-15,0 0 1 16,2 8 0-16,11 6 0 16,-4 12-3-16,0 2 0 15,2 4 2-15,5 0-5 16,1 0 4-16,6 4 1 15,4 10 1-15,2 2 1 0,4-2 0 16,3 0 0-16,6-2 3 16,5-2-6-16,-1-10-1 15,4 0-59-15,-6 0-74 16,-8-4-267-16</inkml:trace>
  <inkml:trace contextRef="#ctx0" brushRef="#br0" timeOffset="1113.51">6054 14030 592 0,'0'0'19'0,"0"0"19"0,0 0-16 16,0 0-5-16,0 0-5 15,0 0-8-15,-35-14 1 16,33 14-10-16,0 0 2 16,0 0 1-16,2 9-4 15,-2-1 5-15,2-2-14 16,0 2 11-16,0 0 3 16,0-2-4-16,0 2 2 15,0-2 6-15,0-2-10 16,4 0 12-16,6 0-10 0,0 0 9 15,5-2-6 1,4 2 2-16,-1 0 0 16,-1 0-2-16,6 0 4 0,-1 0-6 15,0-4 10-15,0 0-11 16,1 0 9-16,0 0-8 16,-4-4-7-16,-1-4-42 15,-5-4-35-15,-6 3-61 16</inkml:trace>
  <inkml:trace contextRef="#ctx0" brushRef="#br0" timeOffset="1693.14">6222 14622 512 0,'0'0'17'0,"0"0"27"15,0 0-43-15,0 0 1 16,0 0 3-1,0 0-4-15,96-46-2 0,-67 44 5 16,-2-2-7-16,0-2 8 16,-2 2-10-16,-4 0-21 15,-3 2-60-15,-7 2-129 16</inkml:trace>
  <inkml:trace contextRef="#ctx0" brushRef="#br0" timeOffset="2366.85">6929 14570 323 0,'0'0'202'0,"0"0"-191"16,0 0-11-16,0 0-1 15,0 0 1-15,0 0-3 16,49-26 7-16,-36 8-4 16,3-4 4-16,-3 0 1 0,2-5-4 15,1 4-1-15,-1-1 1 16,2 2 0-16,-5 1 2 15,5 6-1-15,-2 2-2 16,1 5 6-16,-5 2-11 16,-2 4 7-16,-2 2-4 15,-3 0-3-15,2 0 4 16,6 0-3-16,-1 12 4 16,4 6-2-16,3 4 4 15,3 0-5-15,2 1 8 16,2-4-10-16,4-2 0 15,-2-7 1-15,2-2-7 0,-2-4 2 16,-8-4-9 0,2 0 15-16,-7 0 0 0,-4 0 0 15,1-4 1-15,-1-14 4 16,1 0 9-16,-1-4-6 16,0-6-3-16,1-1 0 15,-5 4-1-15,-1-2-2 16,-5 7 7-16,0 6-3 15,0 4 17-15,0 6 28 16,-5 4-22-16,-3 0-9 16,-1 0-1-16,-3 14-14 15,1 14-2-15,1 5 0 16,4 3-2-16,6 0 3 0,0-4-4 16,12-6 1-1,19-11-62-15,7-10-4 0,0-5-125 16</inkml:trace>
  <inkml:trace contextRef="#ctx0" brushRef="#br0" timeOffset="2889.88">8086 14379 112 0,'0'0'423'16,"0"0"-393"-16,0 0 6 16,0 0 14-16,0 0-23 15,0 0-2-15,-70-6-25 16,55 1 8-16,-4 2-4 15,-3 3 5-15,-2 0-7 16,-1 0-4-16,1 4 4 16,-1 10-6-16,6-2 3 15,3 2 1-15,5-1-4 16,6-3 3-16,5 2-3 16,0-2-9-16,9-2 11 0,14-4-33 15,4-4 4-15,1 0-6 16,-4 0 13-16,-1-2 9 15,-5-8 12-15,-3-3-2 16,-4 8 9-16,-4-1-9 16,-4 3 10-16,-3 2-5 15,0 1 10-15,0 0 29 16,0 0-37-16,2 0-2 16,4 0-1-16,5 0-3 15,9 0 1-15,9 0 3 16,9 0 0-16,7 0-70 15,4-3-57-15,-2-12-107 16</inkml:trace>
  <inkml:trace contextRef="#ctx0" brushRef="#br0" timeOffset="3483.28">8537 14293 161 0,'0'0'268'15,"0"0"-155"-15,0 0 4 16,0 0-74-16,0 0 0 15,0 0-26-15,-31-8-4 16,12 8-10-16,-4 14-6 16,1 4 1-16,4 2 2 15,2-6 0-15,10 4-1 16,6-4-4-16,0 0-12 0,4-3 0 16,16-4-2-1,4 1 19-15,3-4-11 16,0 5 9-16,-5-5 0 0,3 1-2 15,-5 4 3-15,0-4 2 16,-2 2-3-16,-1-1 5 16,2-6-7-16,-2 0 7 15,-1 0-5-15,1 0 2 16,-3-13-1-16,-3-1 1 16,-5 5-4-16,0-5 2 15,-4 6 4-15,-2-5-5 16,0 7 10-16,0-2-5 0,-8 4 1 15,0 0 16-15,-1 2-17 16,1-2-2 0,0 4 0-16,2 0 4 0,-1-4-9 15,-1 4-9 1,-4 0 1-16,-1 0-26 0,-8 4 5 16,1 18-1-16,1 10 27 15,-2 13 6-15,8 5-5 16,7 14-4-16,3 10-15 15,3 9-126-15,0-6 152 16,0-9 20-16,5-15-16 16,-1-15-6-16,-2-10 4 15,1-10 72-15,-3-6-43 16,0-6-2-16,0-2 19 16,0-4-33-16,0 0-5 0,2 0-10 15,-2-20-89-15</inkml:trace>
  <inkml:trace contextRef="#ctx0" brushRef="#br0" timeOffset="4300.8">9767 14235 526 0,'0'0'102'16,"0"0"-52"-16,0 0-5 16,0 0 18-16,0 0-29 15,0 0-15-15,-60-32-16 0,37 32-3 16,-2 0 0-1,-2 0 0-15,-4 0-3 0,1 0 3 16,4 10-3-16,3 2 2 16,6 6-5-16,12 0-1 15,5 4 5-15,0 0-8 16,22-4-12-16,18-4-13 16,11-1-4-16,5-6 14 15,2 0-2-15,-4-3-11 16,-8-3-16-16,-6-1 20 0,-3 0 19 15,-11 0 12-15,-4 0 0 16,-6 0 3-16,-7 0 3 16,-3 0 26-16,-1-5 56 15,-1-4-50-15,-1 1 5 16,-3 2-16-16,0 2 46 16,0-1-19-16,0 0-24 15,-14 1-17-15,-3 2-8 16,-6 2-2-16,1 0 7 15,5 0-16-15,3 0 17 16,7 0-16-16,5 0 7 16,2 2-7-16,0 4-26 15,0 2 2-15,17-2 11 16,8 6 7-16,4-6 12 16,2-2-12-16,5-1 13 0,-1-3-14 15,4 0 9-15,1 0-3 16,2 0-2-16,-4-3 1 15,-2-3 2-15,-7 2 1 16,-8 4-14-16,0-4-3 16,-8 3-136-16,-4-4-290 15</inkml:trace>
  <inkml:trace contextRef="#ctx0" brushRef="#br0" timeOffset="4629.37">10576 13814 725 0,'0'0'7'0,"0"0"11"16,0 0 25-16,0 0 18 15,0 0-33-15,0 0-16 16,-49-46-12-16,49 62-4 16,0 26-12-16,0 14 16 15,0 12 0-15,0 3 3 16,7-5-7-16,1-2-13 16,4-4-8-16,-1-4-18 15,0-4-4-15,-4-7-17 16,-3-9-59-16,-4-10-21 0,0-8-22 15</inkml:trace>
  <inkml:trace contextRef="#ctx0" brushRef="#br0" timeOffset="5125.14">10455 14279 540 0,'0'0'33'15,"0"0"32"1,0 0-31-16,0 0-11 0,0 0-14 16,0 0-5-16,-8-30-8 15,30 24 9-15,5 2-10 16,2-4 10-16,4 0-8 16,1 2 6-16,-3-2-4 15,0 2 1-15,-4 2 0 16,-2 0-1-16,-6 4 4 15,-3 0-9-15,-1 0 10 16,1 0-9-16,2 16 10 16,4 4-4-16,7-2-1 15,5-2 0-15,1-2-1 16,-2-8 3-16,-1-6-3 16,-3 0 8-16,-3 0-6 0,-1-20 1 15,-2-4 5-15,-2 0-6 16,-5-2 1-16,-7 4-1 15,-3 0 2-15,-2 2 25 16,-4 2-21-16,0 2 12 16,0 3-5-16,-12 4 7 15,1 3-18-15,-5 2 2 16,1 4-5-16,1 0 0 16,-1 0-3-16,-3 0-38 15,-2 14-15-15,0 4-14 16,-3 0-76-16,6-4-72 15</inkml:trace>
  <inkml:trace contextRef="#ctx0" brushRef="#br0" timeOffset="5370.77">11276 13614 669 0,'0'0'28'15,"0"0"14"-15,0 0-13 16,0 0-13-16,0 0-12 16,0 0-8-16,-105 106-4 15,70-50-22-15,6-6-75 0,11-16-288 16</inkml:trace>
  <inkml:trace contextRef="#ctx0" brushRef="#br0" timeOffset="6210.6">11830 14261 434 0,'0'0'84'16,"0"0"-20"-16,0 0-1 16,0 0-6-16,0 0-26 15,0 0 5-15,-29-26-10 16,25 18-18-16,-2 0-2 16,-6 2-1-16,-3 0-10 0,-8 2 9 15,-2 2-9-15,-6 2-3 16,-2 0 0-16,0 4-3 15,4 12 3-15,2 2 6 16,9 0-9-16,2 0 8 16,8 0-2-16,6-4-2 15,2-2-21-15,0-4 11 16,6 2 7-16,14-10-3 16,5 0 9-16,9 0-5 15,1-5 9-15,5-16-1 16,-3-1-6-16,-2-4 14 15,-7-2-14-15,-1 0 10 0,-5 0-4 16,-1 0 1-16,-6 0 0 16,-3-2-2-1,-6 2 5-15,-2 2 9 0,-4-2-10 16,0 6 15-16,0 5-13 16,0 7 5-16,0 10 9 15,0 0 8-15,-4 0-24 16,-8 17 1-16,-3 20-6 15,-1 12 2-15,5 5-6 16,5-6 14-16,6-6-11 16,0-10 7-16,8-10-5 15,17-10 2-15,6-8 0 16,5-4 8-16,-1 0-8 0,-1-18 5 16,-3-4 1-1,-4-4 7-15,-5 2-5 0,-7 2-2 16,-1 8-5-16,-5 4-2 15,-3 8 1-15,2 2-6 16,-4 0 0-16,3 10-5 16,-1 16 4-16,6 6 14 15,1 2-14-15,9-6-8 16,9-8-51-16,3-14-98 16,1-6-335-16</inkml:trace>
  <inkml:trace contextRef="#ctx0" brushRef="#br0" timeOffset="6405.41">12387 14011 0 0,'0'0'710'0,"0"0"-675"16,0 0-19-16,0 0-8 15,0 0-8-15,0 0-4 16,-42-36-24-16,60 32-3 15,2 4-15-15,-4 0-133 16,-5 0-274-16</inkml:trace>
  <inkml:trace contextRef="#ctx0" brushRef="#br0" timeOffset="7471.92">12855 14289 149 0,'0'0'432'0,"0"0"-341"16,0 0-34-16,0 0 6 15,0 0 2-15,0 0-32 0,-24-38-13 16,8 32-15-16,-4 2 2 16,-2 4-7-16,-9 0-1 15,-2 0-3-15,-4 0 5 16,0 16-8-16,5-4 8 16,8 4-4-16,6-2 3 15,10 2 0-15,6 1-8 16,2 2-10-16,0 3 7 15,15 0-17-15,14-8 6 16,4 0-28-16,3-7 9 16,-5-5 12-16,-4-2 6 15,-5 0 8-15,-7 0 2 16,-3-9 13-16,-3 0 0 16,-5 0 5-16,0 1 11 15,-4 6 13-15,3-2-13 0,-3 3 3 16,0 1-8-16,0 0-4 15,0 0-7-15,0 0-10 16,4 0-10-16,3 0-14 16,2 0 32-16,2 0 4 15,5 0-6-15,1 5 6 16,6-3-3-16,1 2 1 16,7-1-3-16,-1 1-6 15,-1-3 3-15,-5 4 1 16,-7-4 6-16,-3-1-3 0,-7 0 4 15,-3 0-4 1,-4 0 4-16,0 0 17 0,0 0 28 16,0 0-13-16,0 0 4 15,0 0-32-15,0 0-3 16,0 0 5-16,0 0-16 16,0 0 8-16,0 0-11 15,0 0-5-15,0 0 7 16,0 0 4-16,0 0-3 15,0 0 6-15,0 0-2 16,2 0 0-16,1 0 3 16,-1 0 1-16,0 0 0 15,0-1 0-15,0-5 0 0,-2 2 3 16,0 1 21 0,0 2-1-16,0-2 4 0,0 1-25 15,-2-2 10-15,-7 0-12 16,-4 0 0-16,-5 0-12 15,-2-2 6-15,-6 6 2 16,-3 0-4-16,2 0 5 16,0 0 4-16,5 0-7 15,1 0 11-15,6 0-10 16,6 9 2-16,5 0 1 16,4 5-5-16,0 3-1 15,0 1 7-15,11 0-2 16,14-4-2-16,4-2 10 15,2-8-10-15,-2-4 10 0,-3 0-8 16,-2 0 3-16,-3 0 0 16,1 0 0-16,-2-4 2 15,-2 0-9-15,-1 1 1 16,2 2-19-16,-1 1-10 16,1-4-14-16,2 4-123 15</inkml:trace>
  <inkml:trace contextRef="#ctx0" brushRef="#br0" timeOffset="7727.66">14205 14444 360 0,'0'0'377'16,"0"0"-374"-16,0 0 14 16,0 0 55-16,0 0-54 15,0 0-18-15,0-18 0 16,5 14-29-16,4-3-72 16,0-3-74-16,-7 0-93 15</inkml:trace>
  <inkml:trace contextRef="#ctx0" brushRef="#br0" timeOffset="7909.54">14203 14191 789 0,'0'0'64'16,"0"0"-58"-16,0 0-6 15,0 0-31-15,0 0-48 16,0 0-31-16,18-72-529 16</inkml:trace>
  <inkml:trace contextRef="#ctx0" brushRef="#br0" timeOffset="8808.99">15377 14004 539 0,'0'0'83'0,"0"0"-39"15,0 0 2 1,0 0-5-16,0 0 0 16,0 0-16-16,-56 17-24 0,41 10-1 15,-1 12 2-15,8 3-7 16,5 2 10-16,3 0-11 16,0-2 10-16,21-2-8 15,8-6 2-15,4-10-18 16,3-4 2-16,1-11-17 15,3-9 34-15,1 0-7 16,-1-9 5-16,0-23 6 16,-2-6-6-16,0-6 7 15,-5-2-6-15,-2-4 5 16,-6 2 12-16,-12-2-4 16,-7 3-9-16,-6 7 8 0,0 2-3 15,-21 4-6-15,-12 6 2 16,-8 10 2-16,-8 8-5 15,-4 10-2-15,-8 2-4 16,3 30-5-16,10 6 6 16,7 4-41-16,22-3-13 15,9-12-165-15</inkml:trace>
  <inkml:trace contextRef="#ctx0" brushRef="#br0" timeOffset="9328.54">15994 14327 715 0,'0'0'8'0,"0"0"-2"16,0 0-5-16,0 0-1 15,0 0-1-15,0 0 1 16,94-34-2-16,-63 34-7 16,-8 0-13-16,-7 0 1 15,-14 4 20-15,-2 14-8 16,0 4 9-16,-27 6 13 16,-6 7 8-16,-3 1 1 15,3-6-10-15,6-6 11 16,11-2-18-16,12-6-5 15,4-2 3-15,4 0-7 16,23-6 4-16,6-2-13 0,9-6-5 16,1 0 6-16,-3 0-12 15,-7-4-13-15,-6-6-57 16,-6 0-66-16</inkml:trace>
  <inkml:trace contextRef="#ctx0" brushRef="#br0" timeOffset="9648.64">16692 14079 706 0,'0'0'12'0,"0"0"3"16,0 0-15-16,0 0 0 15,0 0 5-15,147-32-2 16,-80 32-3-16,-7 0-2 15,-4 0-28-15,-12 0-55 16,-12 0-81-16</inkml:trace>
  <inkml:trace contextRef="#ctx0" brushRef="#br0" timeOffset="9912.42">16939 13904 656 0,'0'0'37'0,"0"0"-35"15,0 0 4-15,0 0 4 16,-124 121 3-16,103-77-3 15,15-2-10-15,6-2-13 16,0-6-46-16,20-14-161 16</inkml:trace>
  <inkml:trace contextRef="#ctx0" brushRef="#br0" timeOffset="10908.32">17789 13882 238 0,'0'0'335'0,"0"0"-267"16,0 0-53-16,0 0 0 15,0 0-14-15,0 0 19 16,113-76-19-16,-84 68 2 15,-5 6-3-15,-3 2 0 16,-10 0 0-16,-7 6 0 16,-4 20 0-16,0 10 1 15,-25 6 36-15,-12 6-14 16,-10 2 7-16,-6 1-17 16,-8-4 6-16,1-2-17 15,2-7 2-15,7-10-1 16,6-8-1-16,16-10 2 15,9-8-1-15,11-2-6 16,9 0-3-16,0-22-16 0,7-2-36 16,18-8 33-16,4 6 23 15,0 4 2-15,0 4-5 16,-5 10 4-16,1 4-2 16,-1 4 6-16,1 0 9 15,4 12-3-15,4 6 3 16,5 4-7-16,7-4-5 15,3-4-3-15,10-6-45 16,-4-8-60-16,-7 0-449 16</inkml:trace>
  <inkml:trace contextRef="#ctx0" brushRef="#br0" timeOffset="11158.37">18408 13727 702 0,'0'0'56'0,"0"0"-25"16,0 0-29-16,0 0-4 16,0 0 4-16,-22 137 3 15,17-83-5-15,1 0 4 16,2-1-4-16,0-7-28 15,-2-6-14-15,4-6-25 0,-2-10-82 16,0-10-105 0</inkml:trace>
  <inkml:trace contextRef="#ctx0" brushRef="#br0" timeOffset="11377.07">18641 13802 629 0,'0'0'51'15,"0"0"-17"-15,0 0-34 16,0 0 0-16,0 0 18 0,-33 146 6 16,20-90-22-16,5 1-2 15,2-5-4-15,6-4-46 16,0-4-66-16</inkml:trace>
  <inkml:trace contextRef="#ctx0" brushRef="#br0" timeOffset="11611.86">18334 14061 686 0,'0'0'13'16,"0"0"3"-16,0 0-16 15,0 0-1-15,0 0-4 16,0 0 10-16,156-35-11 16,-94 30-13-16,-4-5-77 15,-4-3-217-15</inkml:trace>
  <inkml:trace contextRef="#ctx0" brushRef="#br0" timeOffset="12047.53">19045 14077 656 0,'0'0'23'16,"0"0"-3"-16,0 0-19 15,0 0-1-15,0 0 3 0,0 0-6 16,0 24 6 0,26-20 2-16,1 0-3 0,-6-2-1 15,-8 0-1-15,-7 4 5 16,-6 2-5-16,0 8 1 16,0 4 46-16,-6 2-34 15,-12 2 18-15,0 0-29 16,7 0 1-16,4-6-3 15,7-4-2-15,0-2-30 16,16-6-21-16,17-6 5 16,5 0-106-16,5-14-154 15</inkml:trace>
  <inkml:trace contextRef="#ctx0" brushRef="#br0" timeOffset="12447.18">19605 13900 684 0,'0'0'50'0,"0"0"-16"16,0 0 1-16,0 0-20 16,0 0 2-16,-114 48-4 15,89-14-1-15,10 5-12 16,5 1 5-16,10 0-10 15,0-6 5-15,10-4-5 16,21-6-25-16,2-8 16 0,1-4-20 16,1-12 12-16,-1 0 12 15,-1 0 10-15,-2-24 3 16,2 0-3-16,-3-4 25 16,-6-6-15-16,-7 0 18 15,-7 0-20-15,-10-3 11 16,0-3-10-16,-2 0-9 15,-25 2 0-15,-8 2-5 16,-11 12-2-16,-2 6-17 16,-1 10-3-16,5 8-24 15,7 8 22-15,11 16-109 16,12-2-237-16</inkml:trace>
  <inkml:trace contextRef="#ctx0" brushRef="#br0" timeOffset="12794.25">20397 14030 716 0,'0'0'64'0,"0"0"-53"16,0 0-11-16,0 0 7 15,0 0-3-15,141-14-1 16,-95 14-3-16,2 0 0 15,-4 0-33-15,-6 0-20 16,-9 0-32-16,-7 0-60 16,-10 0-86-16</inkml:trace>
  <inkml:trace contextRef="#ctx0" brushRef="#br0" timeOffset="13071.47">20700 13896 11 0,'0'0'611'15,"0"0"-569"-15,0 0-13 16,0 0 2-16,0 0 24 15,-133 101-17-15,102-54 1 16,10 2-38-16,8-1 5 0,13-10-6 16,0 0-15-16,9-12-50 15,18-6-41-15,2-14-101 16</inkml:trace>
  <inkml:trace contextRef="#ctx0" brushRef="#br0" timeOffset="13638.46">21498 13778 773 0,'0'0'74'16,"0"0"-37"-16,0 0-22 15,0 0-15-15,0 0 0 16,0 0 11-16,-31 74-9 15,31-40-4-15,4-4 5 16,21-6-6-16,2-6-24 16,4-8-11-16,-2-7-15 0,2-3 14 15,-4 0 0 1,-3-9 5-16,-2-9 25 0,-1-4 4 16,-6-2-4-16,-1-2 15 15,-3 0-6-15,-7 4 1 16,-2 4 13-16,-2 6-2 15,0 8 15-15,0 4 29 16,-2 0-35-16,-15 2-5 16,-8 24-12-16,-4 8 30 15,0 10-8-15,2 4-7 16,8 1-16-16,2 1-2 0,11-2-1 16,6-4-22-1,0-6-27-15,0-8-61 0,13-12-57 16</inkml:trace>
  <inkml:trace contextRef="#ctx0" brushRef="#br0" timeOffset="14268.25">22013 14075 372 0,'0'0'251'0,"0"0"-187"16,0 0-32-16,0 0-2 0,0 0-19 15,0 0 14 1,7 9 0-16,15-6 2 0,5-3-8 16,2 0-9-1,2 0 4-15,0 0-14 0,1-4 10 16,-3-8-4-16,-8-2-1 16,-3 0-1-16,-9 0-1 15,-9 6-3-15,0-6 3 16,0 5-3-16,0 1 1 15,-20 4-4-15,-6 4 6 16,-5 0-12-16,-4 0 12 16,9 0-9-16,2 11 8 0,10 3-4 15,3 1-2-15,7 6 2 16,4-3 2-16,0 4-6 16,4-2-3-16,18 0-6 15,5-2 2-15,11-2-37 16,0-4-7-16,1-4 3 15,4-4-22-15,-5-4-149 16</inkml:trace>
  <inkml:trace contextRef="#ctx0" brushRef="#br0" timeOffset="14967.72">23528 14077 343 0,'0'0'299'16,"0"0"-261"-16,0 0-3 16,0 0-12-16,0 0-17 15,0 0 2-15,133-65 24 16,-70 55-30-16,1-3 6 0,4 4-6 15,-8 0-4-15,-5 0 4 16,-3 1 2-16,-13-2-4 16,-10 2 2-16,-6 2-4 15,-10-2 6-15,-1 2 22 16,-6-2 0-16,-4 0 9 16,-2 0-26-16,0-2-2 15,-8 0-6-15,-21-2-1 16,-14 2 0-16,-14 0 1 15,-9 0-3-15,2 4 7 16,1 2-12-16,17 4 15 16,10 0-14-16,16 0 6 0,7 0 0 15,8 12-36-15,5 6-24 16,0 2-30-16,0-2-25 16,3-2-198-16</inkml:trace>
  <inkml:trace contextRef="#ctx0" brushRef="#br0" timeOffset="15372.9">23312 14247 581 0,'0'0'54'16,"0"0"-25"-16,0 0-6 15,0 0-21-15,0 0 5 16,0 0 8-16,100 0 39 0,-44 0-38 16,2 0 6-16,2 0-17 15,2 0-1-15,-1 0-4 16,-1 0 4-16,-4-2-8 16,-4 0 4-16,-6 0-17 15,-9 2-68-15,-8-2-26 16,-11-4-162-16</inkml:trace>
  <inkml:trace contextRef="#ctx0" brushRef="#br0" timeOffset="16261.39">23484 14091 370 0,'0'0'33'0,"0"0"10"16,0 0-3-16,0 0 8 0,0 0 4 15,0 0 12-15,115-70-34 16,-93 57 0-16,1 3-23 16,-4 5 3-16,4 1-4 15,2-1-5-15,4 3-1 16,4 0 3-16,5 1-8 16,2-2 9-16,0-1-10 15,4 0 12-15,-1-2-8 16,-1 1 4-16,0-4-2 15,-6 1 0-15,-2-2 1 16,-3 2-6-16,-11 0 11 16,-2 2-13-16,-9 2 15 15,-7 0-7-15,0 0-1 16,-2-4 5-16,0 0-4 16,0 0-2-16,0 0 1 0,-2 0-9 15,-11 4 5-15,-8 4-17 16,-1 0-18-16,-2 0-121 15,-1 0-352-15</inkml:trace>
  <inkml:trace contextRef="#ctx0" brushRef="#br0" timeOffset="16716.68">23880 14333 419 0,'0'0'109'0,"0"0"-37"0,0 0 1 15,0 0-36-15,0 0 29 16,0 0-34-16,-22 17-11 15,-7 6-16-15,-7 5-5 16,-2 3 5-16,7-8 2 16,9-2-7-16,2-3 1 15,9-4-4-15,1-4-24 16,8 0-19-16,2-4-54 16,0-6-97-16</inkml:trace>
  <inkml:trace contextRef="#ctx0" brushRef="#br0" timeOffset="17547.41">25045 13778 419 0,'0'0'76'0,"0"0"-25"16,0 0 31-16,0 0-24 0,0 0-3 16,0 0-13-1,14-44 8-15,-14 44-22 0,0 0 0 16,0 0-25-1,-8 10 8-15,-17 16-8 0,-12 4 6 16,4 2-5-16,2-4 3 16,13-2-7-16,9-6 3 15,7-2-8-15,2 2 10 16,0-2-13-16,20-1 17 16,11-2-17-16,2 2 8 15,7-7 0-15,5-2-7 16,0-4 0-16,-3 0 0 0,-2-2-17 15,-6 2 6-15,-5-4-33 16,-5 0-28-16,-4 0-34 16,-8 0-167-16</inkml:trace>
  <inkml:trace contextRef="#ctx0" brushRef="#br0" timeOffset="17804.53">25440 13890 506 0,'0'0'111'0,"0"0"-64"16,0 0-18-16,0 0-8 16,0 0 14-16,0 0 38 0,-56 96-45 15,36-49-27-15,2 0 8 16,9 2-16-16,9-1 7 15,0-8-17-15,0 0-47 16,0-10-7-16,7-6-6 16,13-10-86-16,2-12-237 15</inkml:trace>
  <inkml:trace contextRef="#ctx0" brushRef="#br0" timeOffset="18266.82">25974 13908 688 0,'0'0'74'0,"0"0"-12"16,0 0-33-16,0 0-28 15,0 0 10-15,0 0-5 16,-51 63 5-16,24-19 4 16,3 2-10-16,11-6-10 15,9-4 10-15,4-4-11 16,0-6-2-16,19-4-9 16,12-10-9-16,5-8-7 15,4-4 6-15,-4 0-17 0,2-16 42 16,-3-8 0-1,-4-4-4-15,-2-4 9 0,-4 0-6 16,-10-7 3-16,-3 3 0 16,-12 0 2-16,0 0 4 15,0 4 19-15,-10 4-13 16,-9 2 25-16,-2 6-36 16,-1 6 4-16,0 6-5 15,2 6 0-15,-1 2-18 16,4 0-49-16,-1 6-5 0,3 10-107 15,-1-4-206 1</inkml:trace>
  <inkml:trace contextRef="#ctx0" brushRef="#br0" timeOffset="18691.62">26651 13810 648 0,'0'0'79'15,"0"0"-58"-15,0 0-7 16,0 0-11-16,0 0 84 16,0 0-48-16,-127 144-25 15,92-96-13-15,6-6 2 16,6 1-3-16,4-1 2 15,1-6-7-15,3-2 5 16,1-6-4-16,7-6-33 16,5-6-10-16,2-6-46 0,0-6-10 15,0-4-111-15</inkml:trace>
  <inkml:trace contextRef="#ctx0" brushRef="#br0" timeOffset="19016.29">26854 13848 548 0,'0'0'84'0,"0"0"-22"15,0 0-34-15,0 0 7 16,0 0-23-16,0 0 13 15,-6 48 31-15,-17-10-13 16,-3 4-35-16,-1 3 2 16,-2-1-5-16,2-2-5 15,7 2 0-15,4-2 6 16,1-2-11-16,7 2 10 16,-4-10-10-16,1 0-9 15,2-3 0-15,-2-6-25 16,-2-5-19-16,-1-1-104 0,-1-7 90 15,-1-10-144-15</inkml:trace>
  <inkml:trace contextRef="#ctx0" brushRef="#br0" timeOffset="19280.03">26427 14113 480 0,'0'0'86'0,"0"0"15"0,0 0-62 16,0 0-29 0,0 0-4-16,0 0 21 0,104-34-5 15,-57 34-8-15,5 0-12 16,-4 0-4-16,-5 0 2 15,-7 0-32-15,-7 0-64 16,-5 0-108-16</inkml:trace>
  <inkml:trace contextRef="#ctx0" brushRef="#br0" timeOffset="19586.72">27108 13912 207 0,'0'0'515'0,"0"0"-427"15,0 0-36-15,0 0-44 16,0 0 16-16,154-42-6 15,-102 36-2-15,-4 0-13 16,-3 4 1-16,-5 0-8 16,-13 2 3-16,-11 0-12 15,-10 0-18-15,-6 0-13 16,0 0-61-16,0 0 19 16,-18-2-201-16</inkml:trace>
  <inkml:trace contextRef="#ctx0" brushRef="#br0" timeOffset="22136.65">5126 15043 579 0,'0'0'4'0,"0"0"-4"0,0 0-56 16,0 0 50-16,0 0 3 16,0 0 1-1,93 0 4-15,-56-8-2 0,0-2 1 16,1 0 1-16,0 2-3 16,-3 4 8-16,0-2-9 15,0 4 6-15,3 2-5 16,4 0 2-16,5 0 37 15,1 0-30-15,6 2-8 16,6 4 0-16,3-2 2 16,8-4 7-16,9 0 1 15,7 0 5-15,3 0-12 16,3 0-6-16,1 0 6 16,1-4-3-16,3-6 0 0,2 8 3 15,-1 0-6-15,-5 2 5 16,-3 0-7-16,-7 0 10 15,-1 8-7-15,-1 2 4 16,-2-2-4-16,1 2 2 16,1-6 0-16,0 4 0 15,5-2 6-15,5 0-12 16,6 0 13-16,7-4-11 16,1-2 8-16,-4 0-8 15,-3 0-3-15,-3 0 7 16,-2 0 0-16,-1 0-4 15,-2 0 1-15,3 0 2 0,0 0-4 16,3 0 9-16,3 0-10 16,4 0 5-16,0 0-3 15,-2 0-9-15,3 0 4 16,2 0 7-16,2 0 2 16,4 0-3-16,1 0 3 15,-4 0-3-15,-1-4-1 16,0 2 0-16,4-2 4 15,1 0-1-15,2-4-2 16,0 0 6-16,-3 2-7 16,-1 2 10-16,-2 2-13 15,-6 0 15-15,0 0-8 16,0-2 4-16,0 0-8 16,5 0 5-16,-2-2-1 15,-5 2 0-15,-5 0 3 0,-2-6-8 16,-3 4 10-16,-3 4-10 15,-5 2 7-15,-6 0-5 16,-7-4 5-16,-6 4-2 16,-1-4 0-16,-1 2 0 15,-5 2-2-15,2 0 5 16,0 0-7-16,1 0 8 16,1 0-6-16,-2-2 5 15,0 0-3-15,-4 0 0 16,-5 0 0-16,-2 2-1 0,-9 0 4 15,-7-4-7 1,-8 4 10-16,-11 0-12 0,-8 0 7 16,-1 0-1-16,-5 0 1 15,0 0 1-15,0 0 2 16,0 0-3-16,0 0 2 16,0 0 0-16,0 0 2 15,0 0-3-15,0 0-4 16,-7 0-4-16,-13 0-54 15,-3 4-93-15</inkml:trace>
  <inkml:trace contextRef="#ctx0" brushRef="#br0" timeOffset="23528.48">6264 14055 387 0,'0'0'89'16,"0"0"-58"-16,0 0 3 15,0 0 12-15,0 0-1 16,0 0-26-16,4-21 16 16,-4 16-32-16,0-2 18 15,0 0-7-15,-8-4-2 16,2 1-7-16,-3 0-2 15,3 2-6-15,-4 0 9 0,-1-2-12 16,3 2 14-16,-6 0-10 16,-2 2 7-16,0 0-3 15,-3 2-2-15,-1 2 0 16,-1 0-2-16,2 2 6 16,-6 0-8-16,0 0 5 15,1 0-9-15,1 8 7 16,4 4-2-16,0-2-2 15,4 6 2-15,-1 0 2 16,3 2-7-16,-1 1 6 16,4-3-3-16,5-1 4 15,5-1-7-15,0-1 2 16,0-1-4-16,18-2 7 16,11-6 0-16,7-2 3 15,4-2-2-15,4 0 7 0,-5 0-9 16,-8 0 9-16,-7-2-10 15,-6-6 6-15,-7 2-2 16,-2 2 2-16,-5-3 2 16,-1 7 2-16,-3-1-2 15,2 1 1-15,-2 0 3 16,4 0-14-16,0 0 10 16,5 0-8-16,3 0 2 15,1 0-1-15,5 0-7 16,1 0-3-16,2 0 2 15,1 0-41-15,1 0 10 16,-4 0-43-16,0 0-102 0</inkml:trace>
  <inkml:trace contextRef="#ctx0" brushRef="#br0" timeOffset="25464.54">28681 13443 493 0,'0'0'8'16,"0"0"-4"-16,0 0-1 16,0 0 14-16,0 0 23 15,0 0 17-15,-108 143-22 16,74-83-15-16,1 8-10 15,2 10 12-15,2 2-13 0,8 0 11 16,10-2-19-16,11-6 4 16,0-3-5-16,26-7 0 15,13-4-3 1,9-8-15-16,4-9-25 0,2-18-43 16,-2-14-71-16</inkml:trace>
  <inkml:trace contextRef="#ctx0" brushRef="#br0" timeOffset="26987.09">28978 13934 646 0,'0'0'7'0,"0"0"4"15,0 0 0 1,0 0-6-16,0 0 21 0,0 0-23 16,27-96 5-16,-14 84-6 15,5-2-2-15,-1 2 0 16,1-2 0-16,3 4-2 16,-4 2 8-16,6 0-8 15,-1 4 8-15,0 2-11 16,0 0 7-16,-1 2-2 15,-4 0 0-15,-5 0-3 16,-2 0 1-16,-5 10-1 16,-3 4-2-16,-2 4 9 15,0 0-9-15,0 4 9 16,0-2-7-16,-9-2 3 16,1-4 0-16,3-2 0 0,2-4 1 15,1-2-6-15,2-2 7 16,0-4-7-16,0 2 5 15,0-2-4-15,0 0 6 16,0 0-2-16,0 0 0 16,0 0 1-16,0 0 0 15,8-2 5-15,11-8-9 16,8-4 8-16,0-4-10 16,0 0 2-16,4-2 2 15,-4 4-7-15,-6 2 6 16,-5 4 1-16,-5 4 1 15,-7 4-3-15,-1 0 3 0,0 2-2 16,-3 0-8-16,0 0 10 16,2 4-7-16,-2 12 4 15,0 2 3-15,0-2 0 16,0 4 2-16,0-4 1 16,0-2-6-16,-2 0 12 15,-1-2-12-15,-4 0 6 16,5-1-3-16,2-4 0 15,0-1 0-15,0-1 0 16,0-4 2-16,0 3-5 16,0-4 8-16,0 0-10 15,0 0 12-15,4 0-7 16,14 0 0-16,3-4 3 0,0-10-3 16,2 0 0-1,2-2-2-15,2 0 7 0,4 0-11 16,0 2 3-16,0 0 1 15,-2 4-11-15,-2 0 0 16,-1 2-10-16,1 2 17 16,-7 2 4-16,-5 4 1 15,-5 0-6-15,-4 0 7 16,-4 0-4-16,1 0-9 16,-3 8 12-16,2 8 2 15,0 4 3-15,0 2 2 16,2 0-4-16,6 2 2 0,5-4-1 15,3-2-6 1,5-5 4-16,1-8-2 0,5-3-6 16,2-2 4-16,2 0 2 15,4 0 0-15,-4-14 0 16,0 0-3-16,-8-4-4 16,-3 2 14-16,-4-2-12 15,-10 0 10-15,-1-2-4 16,-5 0 1-16,-2-2 13 15,0 2-10-15,0 0 14 16,-2 6 16-16,-11 4-31 16,-3 6 4-16,-1 2-2 15,-6 2-9-15,-4 0 8 16,0 10-8-16,1 8 0 16,4 6 4-16,1 4 0 15,4 2 0-15,1 2-5 16,10-2 9-16,6-4-11 0,0-4 1 15,8-4-6-15,19-8-5 16,9-6 12-16,1-4-3 16,8 0 3-16,2-4 4 15,-2-14 1-15,-3 0-5 16,-5-4 13-16,-3 0 6 16,-5 2 2-16,-9 0 3 15,-4 2-8-15,-5 2 12 0,-7 6 2 16,-1 4-20-1,-1 2 12-15,-2 4-10 0,0 0 10 16,0 0-17-16,0 0 0 16,0 0-2-1,0 8-1-15,9 10 1 0,2 2 1 16,6-2 0-16,8 0-24 16,0-2-6-16,4-4-52 15,2-8-29-15,-4-2-100 16</inkml:trace>
  <inkml:trace contextRef="#ctx0" brushRef="#br0" timeOffset="27220.9">30760 13662 689 0,'0'0'8'15,"0"0"-8"-15,0 0 0 16,0 0-30-16,0 0-1 16,0 0-107-16,80 2-96 15</inkml:trace>
  <inkml:trace contextRef="#ctx0" brushRef="#br0" timeOffset="27955.37">30900 13866 669 0,'0'0'56'15,"0"0"-13"-15,0 0-13 16,0 0-16-16,0 0-2 16,0 0 7-16,-50 20-11 15,38 0-16-15,10 2 13 16,2 2-8-16,0-4 3 16,2-2-9-16,16-1-8 15,9-3-7-15,4-6 4 16,5-7-2-16,1-1 17 0,1 0-4 15,1 0 4-15,-8-9 9 16,-4-5-4-16,-8-3 0 16,-5 2-1-16,-3-3-3 15,-3-3 8-15,-3-1-2 16,2 0 4-16,-7 0 13 16,0 2-12-16,0 0 5 15,0 4-6-15,-14 0 1 16,-1 4-5-16,1 2 3 15,1 2-10-15,-3 2 15 0,3 2-18 16,-3 2 17 0,-1 2-18-16,-1 0 7 0,-2 0 0 15,4 0-2 1,8 0-2-16,3 10 5 0,5 0-20 16,0 2 9-16,0 0-21 15,24 0 29-15,17 0-18 16,5-4 11-16,6-4-23 15,-1-2-31-15,-5 0 2 16,-4 0 24-16,-1 2 28 16,-10 4 9-16,-2 2-7 15,-7-2 12-15,-2 6-3 16,-4-2 26-16,-7 4 4 0,-5-2-2 16,-4 2 14-16,0-2 9 15,0 0-30-15,-4-2 13 16,-12 1-16-16,-3-2 17 15,-8 3-25-15,-2 1 13 16,-9-1-20-16,3 0 3 16,0-4-3-16,6-5-3 15,10 2-12-15,5-7-61 16,5 0-14-16,5 0-220 16</inkml:trace>
  <inkml:trace contextRef="#ctx0" brushRef="#br0" timeOffset="29252.45">29818 14530 565 0,'0'0'73'0,"0"0"-30"16,0 0-14-16,0 0-1 15,0 0 5-15,-121-50-32 0,96 47 2 16,2 3 3 0,-4 0-10-16,-2 0 8 0,0 0-4 15,4 0 0-15,3 0 2 16,6 11-7-16,6 3 6 16,2 0-4-16,8-2-6 15,0 2-9-15,0-4-10 16,16-6 8-16,5-2 12 15,-2-2 8-15,4 0 0 16,-6 0 0-16,3-4-4 16,-6-2 11-16,-3 0-11 15,-5 0 11-15,-1 4-9 16,-5-2 5-16,0 4-3 0,0 0 0 16,0 0-1-16,0 0-2 15,2 0-7-15,2 0 8 16,10 4 2-16,1 2-6 15,10 2 8-15,6 0-4 16,7-4-11-16,0 0-38 16,2-4-28-16,-4 0 18 15,-5 0 15-15,-6 0 9 16,-5-8 21-16,-3-2 16 16,-1-2 10-16,-1-6 67 15,-1 0-54-15,1 0-7 16,-1 2-3-16,-1 0 11 0,-4 4-7 15,-5-5 0 1,-1 6-13-16,-3-2 3 0,0 4 14 16,0 0-5-16,0 1 2 15,-7 7 13-15,-6 1-23 16,-3 0-4-16,-1 0 0 16,-4 9 4-16,-1 5-13 15,0 9 11-15,4-7-10 16,3 4 6-16,3 2-2 15,6-6 0-15,3 2 0 16,3 0-4-16,0-2 9 16,0-2-11-16,9 2 5 15,9-8-1-15,5-2-3 16,1-2 4-16,0 0-6 16,3-4 7-16,0 0-1 15,2 0 2-15,0 0-6 0,2 0 8 16,0 0-8-16,3-8 7 15,-1-2-4-15,-4 0 4 16,-2-2-2-16,0 2 0 16,-3-2 0-16,2-2-2 15,1 2 4-15,-2 2-5 16,0 0 7-16,-6 2-8 16,2 4 8-16,-5 0-2 15,-3 2-2-15,0 2 1 16,-2 0 0-16,-4 0 0 15,-1 0 4-15,-4 6-2 16,-2 6 11-16,0 6-11 16,0 2 11-16,0 0-11 0,0 0 4 15,0 2-7-15,3-6 0 16,13 2-3-16,6-4-1 16,4-6-4-16,5-4-23 15,6-4 0-15,-2 0-52 16,1 0-5-16,-1 0-34 15</inkml:trace>
  <inkml:trace contextRef="#ctx0" brushRef="#br0" timeOffset="29714.01">31101 14560 119 0,'0'0'233'16,"0"0"-159"-1,0 0 2-15,0 0-39 0,0 0 62 16,0 0-56-16,25-16 2 15,-23 10-22-15,-2 2 7 16,0 0-3-16,0-4-15 16,0 4-3-16,0-2-9 15,-6-4 7-15,-8 3-4 16,5 0-5-16,-5-1 12 16,-7 0-10-16,-4 8 0 15,-13 0 0-15,0 0-2 16,-2 0-1-16,2 4-1 15,5 14 7-15,4 0-11 16,11-4 13-16,9 0-12 0,7 0 2 16,2-2-2-16,0-2-14 15,15-2 12-15,10-6 2 16,-1-2-16-16,-1 0 21 16,-6 0-8-16,-3 0 4 15,-3 0 11-15,-5 0-10 16,-4 0 10-16,-2 0-4 15,0 0 12-15,3 0-6 16,0 0-7-16,5 0-1 16,10 6-5-16,11 2 12 15,11 2-14-15,5-2 8 16,0-4-34-16,-1 0-64 16,-4-4-167-16</inkml:trace>
  <inkml:trace contextRef="#ctx0" brushRef="#br0" timeOffset="31171.15">31520 14574 498 0,'0'0'53'0,"0"0"34"16,0 0-44-16,0 0 32 16,0 0-30-16,0 0-6 15,7-72-22-15,-7 64-3 16,0-4-14-16,0 2 2 0,-10 2-2 16,-7-1 0-16,-5 8-3 15,-5 1 5-15,-2 0-5 16,2 0 6-16,3 0-14 15,-1 10 12-15,7 6-2 16,1 2-4-16,5 0 1 16,8 0 2-16,4 2-5 15,0-4-2-15,6 0-15 16,17-8 19-16,6-4-12 16,0-4 13-16,2 0-5 15,2 0 1-15,-1-16-1 16,-1-4 6-16,0-2 1 0,-4 0 4 15,-5 2-10-15,-2-1 15 16,-2 2-13-16,-3-3 10 16,3-5-6-16,-2 4 2 15,-3-4 0-15,-2 7-1 16,-7 6 4-16,2 8-8 16,-6 6 11-16,0 0 2 15,0 0-8-15,0 0 0 16,-14 0-1-16,-9 18-1 15,-3 6 1-15,-5 10 0 16,0-2-5-16,0 9 12 16,6-1-13-16,7-2 12 15,7-2-10-15,9-8 2 16,2-4 3-16,0-8-2 16,13-4-1-16,9-6 1 0,5-6 4 15,2 0-6-15,0 0 11 16,0 0-13-16,0 0 13 15,-5-4-11-15,-3 2 7 16,-5 2-3-16,-8 0 0 16,-1 0 0-16,-5 0-4 15,0 0 9-15,0 0-4 16,5 10 1-16,0 8 3 16,2 0-2-16,4-4-3 15,5 3 0-15,4-8 2 16,5 1-2-16,-1-2-5 15,-1-8 2-15,-3 0 1 16,-1 0-5-16,-4 0 12 16,-3 0-9-16,-1 0 8 0,-4-4-4 15,0-1 3-15,0-8 2 16,-3 1 9-16,1-2-13 16,-5-2 7-16,0-4-5 15,-2 0-4-15,0-2 6 16,0-2 15-16,0 2-16 15,0 2 5-15,0 4-1 16,-4 4-7-16,-11 4 7 16,-1-2-2-16,-6 6-10 15,-3 0 12-15,-2 4-15 16,-2 0 7-16,3 0-2 0,5 0 2 16,4 0 0-16,8 0-7 15,4 6 6-15,3 4-1 16,2 2-9-16,0 4 6 15,22-2-12-15,12 0 2 16,3-6-13-16,6-2 5 16,-1-2 21-16,6 0-12 15,-2-2 12-15,-1 4-6 16,-3 0 3-16,-7 0 10 16,-3 6-5-16,-8 4 2 15,-1 2 20-15,-4 6 16 16,2 2-25-16,1 2-7 0,3 7 19 15,3 1-9-15,-1 0-1 16,-7-8 2-16,-2-2-12 16,-11-8-8-16,-5-6 3 15,-2-4 0-15,0-2 0 16,-2-2 1-16,-23-4 14 16,-4 0-7-16,-6 0 8 15,-5 0-16-15,-3 0 2 16,1 0-2-16,2 0-1 15,4 0-7-15,10 0-12 16,10 0-1-16,5 0-58 16,7 0-20-16,4 0-118 15</inkml:trace>
  <inkml:trace contextRef="#ctx0" brushRef="#br0" timeOffset="31953.23">32627 13575 521 0,'0'0'20'16,"0"0"48"-16,0 0-24 0,0 0-41 15,0 0-6-15,0 0 6 16,7 39 3-16,15 1 7 16,5 14 2-16,4 6-4 15,2 8-6-15,3 4-2 16,-2 4 0-16,-10 6-6 0,-8 1 9 15,-16-1-12-15,0 2 12 16,-23-4-7-16,-10-3 3 16,0-7-4-16,-7 6-1 15,-1 4 3-15,6 6 3 16,6-1 50-16,0-9-44 16,5-12-5-16,1-8 18 15,1-6-4-15,7-6-10 16,-4-13 0-16,1-3-6 15,1-6 0-15,1-4 1 16,3-6 0-16,-1-2 1 16,5-4-8-16,-1-2-20 15,-2-2-22-15,-1-2-31 16,-2 0-18-16,1 0-132 16</inkml:trace>
  <inkml:trace contextRef="#ctx0" brushRef="#br0" timeOffset="33271.03">29718 14401 149 0,'0'0'207'0,"0"0"-189"16,0 0-15-16,0 0-1 15,0 0 3-15,0 0-1 16,0 0 2-16,0 0 21 16,0 0-9-16,0 0 25 15,-3 0-39-15,1-1 15 16,-2-2-9-16,0 1-5 16,-4-2-5-16,0 3 1 15,-1-2-4-15,-3 2 3 0,-1-2-4 16,-5 3-21-16,-1-1 17 15,-4 1-17-15,0 0 10 16,-1 0 2-16,4 0 13 16,0 0-2-16,3 0 2 15,1 0-2-15,3 4 4 16,1 5-4-16,5 0 5 16,5 2-6-16,2 1 2 15,0 1-6-15,0 1 5 16,0 0-18-16,11 0 2 0,5 2-12 15,1 2-27-15,-1 0-58 16</inkml:trace>
  <inkml:trace contextRef="#ctx0" brushRef="#br0" timeOffset="37038.94">19323 15165 358 0,'0'0'123'0,"0"0"-85"16,0 0 16-16,0 0 0 15,0 0-22-15,0 0-10 16,0 0 7-16,-19-20-22 16,14 20 10-16,-4 0-13 15,-2 0-4-15,-7 18 0 16,-2 6 0-16,0 11 2 15,0 1 0-15,2 4 0 16,10 0 2-16,0-4-8 16,8-2 10-16,0-6-12 15,27-6 9-15,11-4-6 16,7-4-9-16,4-6-1 16,-2-8 1-16,-3 0-9 15,-4 0 5-15,-8-8-8 0,-8-6 24 16,-6 0-5-16,-10-6 1 15,-2 2 8-15,-6-2 5 16,0-2 25-16,0-4-21 16,0 0-1-16,-6-2-11 15,-5-4 1-15,-2-2 9 16,-3-2-16-16,-3 1 10 16,-4 7-10-16,-1 6 9 15,1 8-8-15,4 10 3 16,1 4-8-16,-1 4 2 15,4 24-25-15,-1 12-5 16,7 4-39-16,9 1-41 0,0-5-98 16</inkml:trace>
  <inkml:trace contextRef="#ctx0" brushRef="#br0" timeOffset="37346.76">19662 15557 518 0,'0'0'64'0,"0"0"-22"16,0 0-6-16,0 0-16 16,-55 116-14-16,43-90-3 15,1-4 3-15,7-2-12 16,4-4 2-16,0-6-42 16,0-6-110-16,0-4-201 15</inkml:trace>
  <inkml:trace contextRef="#ctx0" brushRef="#br0" timeOffset="37886.83">19950 15145 606 0,'0'0'10'0,"0"0"22"16,0 0-9-16,0 0-6 16,0 0-3-16,0 0 1 0,0-22-2 15,0 22-11-15,0 0-1 16,0 13 6-16,-12 6 11 15,-3 8-4-15,1-4 2 16,3 2-3-16,3-1-1 16,1 2 3-16,2-4-15 15,3-4 1-15,2 0 5 16,0-4-12-16,0-2 7 16,5 2-1-16,10-8 1 15,3-2 1-15,2 0-2 16,2 0 1-16,3-4-4 15,0 0 9-15,-4 0-12 16,2 0 4-16,-1 0 0 0,-4 0-11 16,0 0 2-16,-1-4-15 15,-3 4 7-15,1 0 13 16,-1-2-13-16,-3 2 12 16,-1 0-8-16,-4-2 11 15,0 2-34-15,-3-2-37 16,-1-2-21-16,-2 0-42 15,0-6-128-15</inkml:trace>
  <inkml:trace contextRef="#ctx0" brushRef="#br0" timeOffset="38222.06">20150 15147 541 0,'0'0'93'0,"0"0"-34"15,0 0-30-15,0 0 26 16,0 0-4-16,0 0 0 16,-2-32-46-16,2 32-5 15,0 26-14-15,0 10 14 16,0 13 20-16,-2-3-18 15,-3-2-3-15,1-4 11 0,0 0-18 16,4-8 15-16,0-2-13 16,0-8 6-16,0-4 0 15,0-8-11-15,0 2-24 16,0-2-10 0,0 0-36-16,0-2 8 0,0-4-126 15</inkml:trace>
  <inkml:trace contextRef="#ctx0" brushRef="#br0" timeOffset="39099.21">20696 15208 559 0,'0'0'87'16,"0"0"-54"-16,0 0-5 16,0 0-5-16,0 0 14 15,0 0-21-15,-9 28-7 16,-2 6 25-16,4 6-34 15,3-2 16-15,4 0-13 0,0-2-3 16,0-4 5-16,0-6-9 16,13-8 8-16,1-9-3 15,3 0-1-15,1-9 0 16,5 0 5-16,4 0 0 16,4-9 3-16,6-16-5 15,10-13-1-15,4-10-2 16,12-16 4-16,8-6-4 15,1-5 1-15,1 1-2 16,-7 8 2-16,-10 4-2 16,-14 14 4-16,-15 16-7 15,-15 14-11-15,-10 6-1 16,-2 12-8-16,0 0-10 16,-12 8-54-16,-15 18-38 0,-1-2-139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8:32:01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15821 15147 515 0,'0'0'31'0,"0"0"11"0,0 0-17 16,0 0-22-1,0 0-6-15,0 0 6 0,0 0 51 16,-9-2-54-16,9 2-5 15,0 0 5-15,0 0-3 16,-2 0-3-16,-3 0 8 16,-3 14-9-16,-6 9 11 15,-1 0-6-15,-6 6 2 16,2-1 0-16,-2 8-2 16,-1-2 4-16,-2 2-4 15,2 4 10-15,3-4-16 16,9-4 14-16,5-4-12 15,5-3 6-15,0-6-3 16,13-1 0-16,16-1 3 0,9-3-3 16,5-6 6-16,7-2-6 15,2-2 6-15,-3 0-2 16,2 0-1-16,-8 0 0 16,-3 6-3-16,-5-4 3 15,-6 6-2-15,-2-4 2 16,-7 2-3-16,-2-4-6 15,-4 0 5-15,-4-4-1 16,3-2-4-16,-1 0-22 16,-1 0-17-16,-5-8-88 15</inkml:trace>
  <inkml:trace contextRef="#ctx0" brushRef="#br0" timeOffset="415.89">15780 15332 406 0,'0'0'47'16,"0"0"-2"-16,0 0-45 16,0 0-4-16,0 0 1 15,0 0 3-15,43 18 0 16,-14-16 1-16,3 2 9 15,-5-4-6-15,-4 0 3 16,-2 0-4-16,-3 0 6 16,-3 0-7-16,1 0-1 15,-3-4-2-15,3 0-1 16,-3 2-36-16,-2-2-75 0,-2-10-106 16</inkml:trace>
  <inkml:trace contextRef="#ctx0" brushRef="#br0" timeOffset="826.5">15881 15141 452 0,'0'0'64'0,"0"0"-60"16,0 0-4-16,0 0 0 15,0 0 1-15,0 0-3 16,150-66 9-16,-115 56-14 16,-6 6 14-16,-3 4-14 0,-5 0-23 15,-5 0-38-15,-8 8-13 16,-1 2-53-16</inkml:trace>
  <inkml:trace contextRef="#ctx0" brushRef="#br0" timeOffset="1487.74">16337 15097 87 0,'0'0'277'0,"0"0"-260"16,0 0-17-16,0 0 6 16,0 0-11-16,0 0 7 15,-48 62-4-15,48-49 3 16,23 1-1-16,2 0 2 16,8-5 0-16,-5 0 0 15,1-1 1-15,-5-2-3 16,-1-2 4-16,-3 0-6 15,-5-4 5-15,-4 0-2 16,-3 0 4-16,-4 0 7 0,-2-4 16 16,-2-6-25-16,0-3 38 15,0 0-41-15,0-5 2 16,0-1 3-16,-8 1-8 16,-6 2 3-16,-2-2 0 15,-4 4 0-15,-5 4-21 16,-4 0 12-16,-2 8-28 15,-2 2 16-15,2 0-23 16,4 4 29-16,7 10-85 16</inkml:trace>
  <inkml:trace contextRef="#ctx0" brushRef="#br0" timeOffset="2798.63">16169 15865 365 0,'0'0'37'0,"0"0"1"16,0 0-4-16,0 0-15 15,0 0 2-15,0 0-16 16,0-6 0-16,-3 6-3 15,-5 0-2-15,-6 10 2 16,-1 2-2-16,-1 4 8 16,-2 2-6-16,7-2 4 0,0 3-2 15,7-1-8-15,1-6 9 16,3 2-8-16,0 0 4 16,0 0-1-16,7-6 1 15,10 0-1-15,1-6 4 16,5 2-3-16,-2-4 1 15,4 0 2-15,-2 0-3 16,1-6 0-16,-4-2 1 16,-2 0 1-16,0-6-4 15,-3 4 1-15,-1-2 0 16,-5-1-2-16,0 3 7 0,-5 1-7 16,-2 0 8-1,-2-5-8-15,0 2 4 0,0-2-4 16,0 0 1-16,-13-2 0 15,-5 0-4-15,-1 0 2 16,-6 6 3-16,-4-2-18 16,0 6 2-16,-5-2-16 15,1 8-19-15,2 0-3 16,0 0 3-16,8 0 21 16,6 0-5-16,5 4-116 15</inkml:trace>
  <inkml:trace contextRef="#ctx0" brushRef="#br0" timeOffset="3415.57">16347 16030 422 0,'0'0'2'16,"0"0"-2"-16,0 0-3 15,0 0-3-15,0 0-9 16,0 0 15-16,0 8-2 15,9-2 1-15,-1 2 2 0,0-4-2 16,-2 2 1 0,1-2-2-16,-3 4 1 0,-2-4 2 15,-2 6-7-15,0-2 9 16,0 6-3-16,0 0 5 16,-2 4 30-16,-9-4-15 15,-3 2-11-15,4-2 12 16,-1-4-20-16,3 2 3 15,6 2-2-15,2-4-2 16,0 2 2-16,0-4-2 16,0 2 0-16,21-6 1 15,5-4-1-15,8 0-1 16,-1 0 1-16,-4-8-56 16,-6-6-28-16</inkml:trace>
  <inkml:trace contextRef="#ctx0" brushRef="#br0" timeOffset="3767.26">16670 15781 511 0,'0'0'0'15,"0"0"5"-15,0 0-8 16,0 0 6-16,-74 128 3 16,66-83-3-16,-2 5-1 15,2 8-2-15,1 4 1 16,1 4 2-16,0-2 1 15,0-2-5-15,2-8 8 16,1-9-12-16,1-9 5 16,2-6-9-16,0-12-26 15,0-8-40-15,0-6-54 16</inkml:trace>
  <inkml:trace contextRef="#ctx0" brushRef="#br0" timeOffset="4290.2">16898 15963 113 0,'0'0'329'0,"0"0"-282"15,0 0-17-15,0 0-24 16,0 0 16-16,-117 49-21 16,97-21 24-16,9 6-23 15,3-2 2-15,8 4-4 16,0-6 2-16,0-6-6 15,0-2 9-15,8-4-7 16,5-6 7-16,1-2-7 16,-1-6 4-16,1-4-4 15,-1 0 1-15,-2 0 1 16,0-8 0-16,0-6 6 16,3-4-9-16,-1-4 10 15,-2-2-9-15,1-2 6 0,-4 4-8 16,-6 0 2-16,-2 0 0 15,0 4 2-15,0 4-4 16,0-2 2-16,-6 6-6 16,-5 0 2-16,-3 2-4 15,-1 0 7-15,1 3-21 16,1 4-7-16,4 1-102 16,-2 0-65-16</inkml:trace>
  <inkml:trace contextRef="#ctx0" brushRef="#br0" timeOffset="4685.56">17049 15977 384 0,'0'0'48'0,"0"0"-45"0,0 0 7 15,0 0-14-15,0 0 8 16,0 0-4-16,-39 119 1 15,33-87 0-15,-3 0 1 16,3 0 1-16,-6 2-6 16,3-6 8-16,1-2-7 15,0-4 4-15,6-4-3 16,0 0 1-16,2-9-7 16,0 0-41-16,0-9-16 15,0 0-63-15</inkml:trace>
  <inkml:trace contextRef="#ctx0" brushRef="#br0" timeOffset="5084.99">17216 15986 360 0,'0'0'38'0,"0"0"-13"0,0 0-5 16,0 0-8-16,0 0-8 15,-76 120-2-15,67-88-1 16,0 2-1-16,-2 2 5 16,4-4-10-16,1 0 10 15,-1-6-7-15,3 1 4 16,-3-5-3-16,2 0 1 16,-2 0-4-16,-1-2-11 15,-1-2-22-15,0-2-4 16,0-2-33-16,-2-6-141 15</inkml:trace>
  <inkml:trace contextRef="#ctx0" brushRef="#br0" timeOffset="5388.68">17004 16208 306 0,'0'0'52'0,"0"0"-47"16,0 0 7-16,0 0-12 15,0 0 0-15,0 0-3 16,78-30 7-16,-56 30-8 16,1 0 2-16,-1-4-40 15,-5-2-114-15</inkml:trace>
  <inkml:trace contextRef="#ctx0" brushRef="#br0" timeOffset="5761.51">17305 16022 456 0,'0'0'13'0,"0"0"-12"16,0 0-1-16,0 0-2 15,0 0 1-15,0 0 1 16,62 0-2-16,-43 0-5 16,-2 0 7-16,1-4-77 15,-5-2-98-15</inkml:trace>
  <inkml:trace contextRef="#ctx0" brushRef="#br0" timeOffset="6281.7">17731 15669 515 0,'0'0'14'0,"0"0"3"15,0 0-17-15,0 0 5 16,0 0-10-16,0 0 8 15,95 0-8-15,-70 0 7 0,-1 0-4 16,-4 0-8-16,-7 0-5 16,1 0 7-16,-5-4-17 15,3 2-29-15,-6-2-20 16,-2-4-137-16</inkml:trace>
  <inkml:trace contextRef="#ctx0" brushRef="#br0" timeOffset="6637.9">17773 15543 496 0,'0'0'31'0,"0"0"-31"16,0 0 0-16,0 0 12 15,133-18-9-15,-81 9 6 16,-5 1-6-16,-9 2-3 15,-9 2 6-15,-7 4-7 16,-7-4 1-16,-6 4 0 0,-5 0-8 16,-4 0-50-16,0 0-86 15,0 0-77-15</inkml:trace>
  <inkml:trace contextRef="#ctx0" brushRef="#br0" timeOffset="9878.2">22175 14780 498 0,'0'0'26'0,"0"0"-22"15,0 0 49-15,0 0 4 16,0 0-45-16,0 0 17 16,-89-50-11-16,78 46 2 0,3 4-12 15,-6-4-14-15,-3 0 9 16,-6 2-6-16,-6 0 5 15,-6 0-2-15,-6 2 0 16,-6 0 2-16,-4-4-9 16,-5 0 13-16,-4 0-14 15,0-2 16-15,0 2-13 16,0-4 9-16,0 2-7 16,0 2 3-16,-3-4 0 15,-9 4 0-15,-7 2-1 16,-8 0-1-16,0 0 3 15,4 2-10-15,5 0 13 0,-2 0-6 16,-4 0 3-16,-3 0-2 16,-2 0-2-16,-3 0 1 15,5 0-3-15,0 0 6 16,2 4-8-16,3 0 8 16,4 2-7-16,1-2 4 15,-2 2 2-15,6-2-4 16,-1-2-1-16,1 0 3 15,2 2 1-15,-3-4-4 16,0 0-1-16,-6 2 0 16,-4 0-5-16,-1 4 6 15,0 2-12-15,0-2 9 16,3 6 7-16,-3-6-14 16,-2 5 11-16,2 0-16 15,4 1 17-15,2-3-5 0,4 0 3 16,-1 4-2-16,0-3 2 15,-2-5-8-15,3-1 9 16,3 0 0-16,3 1 8 16,4-1-10-16,1-4 13 15,-1 1-15-15,-1-1 12 16,-4 0-6-16,1 0 2 16,-2 0 0-16,2 0 0 15,1 0 0-15,6 0-4 16,5 0 10-16,3-5-10 15,1-4 9-15,1 4-8 16,1 1 3-16,-2 4-2 0,1-5 0 16,6 4 2-1,1-2-3-15,7-1 9 0,3 0-16 16,1 3 6-16,1-5-1 16,0 3-5-16,-3-1 8 15,-3-2-6-15,0 2 3 16,1 4-11-16,-5 0 11 15,1 0 4-15,-2 0 1 16,-3 0 1-16,7 0 6 16,0 4-4-16,1-2 1 15,2 5-5-15,-3 3 1 0,-3-2-1 16,-3 7-2 0,-8 3 6-16,-4 4-7 0,-7 3 11 15,-1-3-10-15,-1 2 7 16,3-6-6-16,1 4 7 15,5 0-1-15,7 0 1 16,4-4-2-16,4 6 1 16,6 2 2-16,-1 4-12 15,7-2 16-15,0 4-15 16,-1 3 6-16,3-3-1 16,0 2 1-16,-4 4 0 15,0 2 3-15,2 2-3 16,-1 0 2-16,8 6 4 15,1-4-12-15,4 1 10 16,5 1-9-16,5-2 4 0,3 0 0 16,4 0 0-16,2 2 1 15,0 0-3-15,0 0 5 16,0 0-7-16,15-1 10 16,3-5-9-16,3-4 6 15,8-4-5-15,3-2 2 16,5-2 0-16,4 2 2 15,1-4-2-15,5 2 10 16,4-6-9-16,7 4 14 16,4-3-10-16,7-4 2 15,5 3-5-15,6-4-1 16,7 0 1-16,-2 0-1 16,0-1 2-16,-6-3 2 15,0-2-9-15,-2-2 10 0,0-4-9 16,0 2 6-16,-1 0-3 15,-3-2 0-15,-6-2 0 16,-1-4-3-16,-2 4 9 16,-4-4-9-16,1 4 6 15,-4 0-6-15,1 0 7 16,-5 2-7-16,-1-6 3 16,2 0 0-16,-2 0 0 15,7 0 1-15,1 0-3 16,6 0 6-16,6 0-6 15,-1-6 8-15,3 2-12 16,-2 0 9-16,-6-4-3 0,-1 4 3 16,-3-2-2-1,-2 2-2-15,0 0 3 0,3-4-5 16,6-2 6-16,6-4 12 16,10 0-2-16,0-2 4 15,-2 6-17-15,-6 2 2 16,-8 2-2-16,-4 6-1 15,-2-4-2-15,-8 4 5 16,-4-4-7-16,-1-1 10 16,-6-4-10-16,3-4 10 15,1-1-10-15,6-4 5 16,9-4 0-16,5 4-1 16,11 0 5-16,-2 4-7 0,2 2 9 15,-8 2-10 1,-7 2 9-16,-6 2-10 0,-4 2 9 15,-2-4-4-15,-4-2 0 16,1-2-1-16,4-2-2 16,3-4 6-16,4 0-6 15,3 0 7-15,1 0-4 16,-2-2 3-16,-3 4-3 16,-4 0 0-16,-7-2 1 15,-4 8-3-15,-4-4 4 16,-5 2-5-16,2 2 9 15,-4 2-11-15,-2-6 13 0,2 1-12 16,9-1 7-16,6-8-3 16,4 4 1-16,6 0-1 15,-4 0 4-15,-2 0 3 16,-8 6-10-16,-4 6 10 16,-6-2-14-16,-3 0 10 15,-5 2-3-15,3-2 1 16,-2-2-1-16,2-4 0 15,2 2 5-15,5-2-11 16,2-4 12-16,4-2-12 16,0 0 13-16,1-1-12 15,-3 3 7-15,-2 0-2 16,-5 3 0-16,0 3 2 16,-2-2-7-16,1-3 11 15,-1 3-13-15,0 0 15 0,3-4-14 16,0 0 11-16,-1-4-8 15,0 4 3-15,1-4 0 16,1 0 0-16,1 4 4 16,-3-4-10-16,-6 4 14 15,0 4-14-15,-7-2 13 16,0 6-12-16,0-2 10 16,-2 2-8-16,-1-4 3 15,4-4 0-15,0 0-4 16,2 1 9-16,-5-2-6 15,-3-2 7-15,1 2-9 16,-3-2 8-16,1 3-7 0,-1 0 2 16,-4 2 0-16,-2 4-1 15,-2-2 4-15,-3 6-9 16,0-4 13-16,0 2-8 16,0-4 6-16,0-4-9 15,3 0 5-15,-5-2-1 16,0 0 0-16,0-2 3 15,0 4-9-15,0-3 14 16,0 2-17-16,0-3 19 16,0 0-16-16,-2-5 10 15,-5-1-6-15,7 2 2 16,-2-8 0-16,-2 4-3 16,-1 2 8-16,0 4-12 0,-4 2 10 15,-4 8-8 1,0-2 5-16,-3 4-2 0,0 2-5 15,-3 4 2-15,-1 2-4 16,-3 4-12-16,4 0-36 16,-4 0-4-16,3 4-76 15</inkml:trace>
  <inkml:trace contextRef="#ctx0" brushRef="#br0" timeOffset="12069.66">7953 16080 500 0,'0'0'18'16,"0"0"56"-16,0 0-16 0,0 0-11 16,0 0-23-16,0 0 10 15,0 0-24-15,-37-36-10 16,35 36-15-16,-5 26 7 16,-2 10 7-16,-2 10-1 15,0 6 3-15,1-2-2 16,6-2 1-16,4-3 0 15,0-5-2-15,0-4 5 16,18-4-11-16,3 0 8 16,10-6-1-16,2-4-15 15,5-8 9-15,-3-6-6 16,1-8-7-16,-1 0 1 16,-1 0-21-16,-5-10-9 0,-7-2-4 15,-8 2-16 1,-12-2-69-16</inkml:trace>
  <inkml:trace contextRef="#ctx0" brushRef="#br0" timeOffset="12378.39">7994 16254 422 0,'0'0'67'16,"0"0"-61"-16,0 0-6 15,0 0-1-15,0 0-5 16,0 0 6-16,31 0-2 15,-9 4 4-15,1 0-5 16,1-4-23-16,-1 0 3 16,1 0-39-16,-6-10-36 15</inkml:trace>
  <inkml:trace contextRef="#ctx0" brushRef="#br0" timeOffset="12669.3">8003 16022 448 0,'0'0'37'16,"0"0"-11"-16,0 0-22 0,0 0-4 16,0 0 0-16,0 0-1 15,79-28-2-15,-52 24-14 16,-2 4-40-16,2-4-14 16,-2 4-54-16</inkml:trace>
  <inkml:trace contextRef="#ctx0" brushRef="#br0" timeOffset="13695.87">8450 16619 271 0,'0'0'209'16,"0"0"-184"-16,0 0-15 15,0 0 3-15,0 0-7 16,0 0-6-16,5-8 0 15,11 2-2-15,2-2-3 16,-1 4 10-16,1-6-11 16,0-2 9-16,-2 2-7 15,-1-4 3-15,1-2-7 16,-5 6-1-16,-5-4 8 0,-6 6-2 16,0 4 6-1,0 0-8-15,-11 2 10 0,-6 2-11 16,-3 0 5-16,-5 0 1 15,5 0 0-15,2 6 2 16,6 2-2-16,6-2 1 16,6 2-5-16,0 0-2 15,0-4-17-15,16 2-6 16,9-6 3-16,-1 0 10 16,0 0 15-16,-1 0-8 15,-8 0-1-15,-1 0 9 16,-3 0-2-16,-5 0 1 15,2 0 2-15,-4 0-2 16,-2 4-2-16,0 4 2 0,5 6-2 16,-3 8 4-16,2 6-1 15,2 8 2-15,-2 8 10 16,1 1-8-16,-1-1 17 16,6 2-20-16,-1-6 12 15,5-6-11-15,-1-2-1 16,1-4 0-16,-1-6 2 15,-1-6-2-15,-5-6 4 16,-3-6-4-16,-1-4 2 16,-1 0 12-16,0 0 31 15,4-14-27-15,-2-8-18 16,-4-4 2-16,-2 0 3 16,0-2-2-16,0 2 8 15,-8-2 0-15,-8 2 1 0,-4 0-12 16,-2 4 3-16,-3-1-2 15,2 9-1-15,4 1 0 16,1 4 0-16,5 5 14 16,5 4 7-16,4-1 10 15,4 1-30-15,0 0-1 16,0 0 0-16,0-5-25 16,6-3-25-16,15-2 38 15,6-2-8-15,-3 2-65 16,1 2-43-16</inkml:trace>
  <inkml:trace contextRef="#ctx0" brushRef="#br0" timeOffset="15012.28">9119 16557 192 0,'0'0'100'15,"0"0"-94"-15,0 0-6 16,0 0 1-16,0 0-5 16,0 0 8-16,-4 4-7 15,4-4 6-15,0 0 2 16,0 0 35-16,0 0 10 0,0 0 9 16,0 0-10-16,0 0-22 15,0 0-11-15,0 0 1 16,0 0-16-16,0 0-2 15,0 0 1-15,-7 6-4 16,-3 6 2-16,2 2 0 16,-3 8-3-16,1 0 9 15,6-4-9-15,4 0 5 16,0-4-1-16,0 3 2 16,2-3-2-16,10-6 1 15,-1-3-5-15,1 0 4 16,-2-5 1-16,-1 0-6 15,0 0 12-15,2 0-3 0,-2 0 6 16,0-9 10-16,2-5-19 16,0-4 1-16,-2 0 13 15,5-4-13-15,-6 0 3 16,-1 0 0-16,-3-4-3 16,-4 2 2-16,0 2 3 15,0 4-5-15,-8-4-2 16,-8 8-4-16,0 2-14 15,-1 2 12-15,1 6-15 16,3 4 13-16,1 0-21 16,6 0-25-16,6 0-47 15,0 10 3-15</inkml:trace>
  <inkml:trace contextRef="#ctx0" brushRef="#br0" timeOffset="15578.85">9458 16611 569 0,'0'0'20'16,"0"0"29"-16,0 0-30 15,0 0-14-15,0 0-5 16,0 0-23-16,-21 0-47 16,26 0 55-16,2 0 12 15,-1 4 0-15,-1 4 1 16,-3-4 0-16,0 6 0 16,-2 0-2-16,0 6 4 15,0 2-7-15,0 0 14 0,-4 5-14 16,-5-5 10-16,0 0-5 15,4-4 4-15,3 0-2 16,0-2 0-16,2-2 2 16,0-2-9-16,0 2 14 15,0-6-14-15,2 0 12 16,14-4-10-16,-1 0 7 16,8 0-2-16,-3 0 0 15,0 0-3-15,0 0-13 16,0 0-72-16,0-4-19 15</inkml:trace>
  <inkml:trace contextRef="#ctx0" brushRef="#br0" timeOffset="15930.54">9856 16467 491 0,'0'0'18'15,"0"0"-6"-15,0 0-2 0,0 0-7 16,0 0-6-16,0 0 1 15,-35 58 2-15,17-12 19 16,-2 6 13-16,-2 2-15 16,-1 5-11-16,10 3-2 15,1-4 4-15,10-4-16 16,2-6-3-16,0-6-33 16,6-12-12-16,7-12-75 15</inkml:trace>
  <inkml:trace contextRef="#ctx0" brushRef="#br0" timeOffset="16497.88">10021 16645 210 0,'0'0'397'15,"0"0"-345"-15,0 0-38 16,0 0-12-16,0 0 2 16,0 0-8-16,-98 46 6 15,89-19-7-15,9-1 7 16,0-2-5-16,0-2 2 16,3-4 0-16,10-6-8 15,0-6-1-15,0 2 6 16,-1-4 0-16,-1-4-1 15,0 0 10-15,1 0-5 16,-2-4 2-16,1-14 5 0,-1 0-2 16,1-4-4-16,-7 0 2 15,0 4-1-15,-4-5-4 16,0 1 7-16,0 4-10 16,0 0 8-16,-11 4-6 15,1 6 0-15,-4 2 2 16,-4 6 0-16,2 0-27 15,-3 0-20-15,3 2 0 16,5 14 4-16,-1-2-75 16,8-4-1-16</inkml:trace>
  <inkml:trace contextRef="#ctx0" brushRef="#br0" timeOffset="16677.7">10021 16645 509 0</inkml:trace>
  <inkml:trace contextRef="#ctx0" brushRef="#br0" timeOffset="16779.09">10021 16645 509 0,'74'28'37'0,"-74"-28"-37"0,-2 8-6 15,-6 16 1-15,2 7 8 16,0 1-6-16,3-2 2 16,3-2 1-16,0-10 0 0,0 0-8 15,0-6-13-15,11-4-83 16,3-8-12-16</inkml:trace>
  <inkml:trace contextRef="#ctx0" brushRef="#br0" timeOffset="17048.81">10257 16699 427 0,'0'0'118'0,"0"0"-56"0,0 0-62 16,0 0 0-1,0 0-3-15,0 0 1 0,-31 59 0 16,31-33 1-16,0-2 1 16,0 2-5-16,0-4-3 15,0 4-15-15,0-8-32 16,5 0 2-16,-5-4-20 16,0-4 21-16,0-2-115 15</inkml:trace>
  <inkml:trace contextRef="#ctx0" brushRef="#br0" timeOffset="17327.58">10091 16718 417 0,'0'0'71'0,"0"0"-41"16,0 0-13-16,0 0-17 16,0 0-1-16,0 0-5 0,37-14 7 15,-5 14-6-15,5 0-24 16,3-5-116-16</inkml:trace>
  <inkml:trace contextRef="#ctx0" brushRef="#br0" timeOffset="17952.63">10521 16571 505 0,'0'0'105'0,"0"0"-57"15,0 0-13 1,0 0-19-16,0 0-16 0,0 0 0 16,19-14-8-16,-3 10 7 15,-1 4-14-15,1 0 4 16,0 0-5-16,2 0 0 16,-3 0-25-16,3 0-6 15,-5 0-27-15,-3 0-59 16,-6 0-195-16</inkml:trace>
  <inkml:trace contextRef="#ctx0" brushRef="#br0" timeOffset="18239.96">10458 16415 462 0,'0'0'44'0,"0"0"-43"16,0 0-2-16,0 0 2 15,0 0-2-15,149-36 6 16,-108 32-10-16,-12 4-56 0,-10-5-178 16</inkml:trace>
  <inkml:trace contextRef="#ctx0" brushRef="#br0" timeOffset="18789.56">10389 16780 446 0,'0'0'67'0,"0"0"-35"15,0 0 4-15,0 0-3 16,0 0-13-16,0 0-18 15,9 0-2-15,-2 0-1 16,-1 0-4-16,3 0 10 16,0 0-9-16,0 0 8 15,-2 0-8-15,1 4 4 16,2-4-73-16,-4 2-39 16,-6-2-334-16</inkml:trace>
  <inkml:trace contextRef="#ctx0" brushRef="#br0" timeOffset="19637.97">11134 16132 406 0,'0'0'110'16,"0"0"-15"-16,0 0-40 0,0 0-28 15,0 0-27-15,0 0-5 16,0 32 4-16,-4 14-2 15,-2 10 3-15,0 3 0 16,3-1-3-16,3-8-4 16,0-2-45-16,0-12-59 15,7-10-69-15</inkml:trace>
  <inkml:trace contextRef="#ctx0" brushRef="#br0" timeOffset="19887.25">11307 16571 527 0,'0'0'27'16,"0"0"-25"-16,0 0-2 15,0 0 9-15,-29 115 0 16,16-79-6-16,3-4-6 16,4-6-26-16,6-8-34 15,0-12-115-15</inkml:trace>
  <inkml:trace contextRef="#ctx0" brushRef="#br0" timeOffset="20365.72">11494 16142 505 0,'0'0'33'0,"0"0"-32"15,0 0 0-15,0 0-2 16,0 0 1-16,0 0-8 16,16 26 15-16,-12-18-14 15,-2 2 8-15,1-2-2 16,-3 2 1-16,0 0 0 15,0 2 24-15,0 6 3 16,-3 0 2-16,-5 0-20 16,-4 8 8-16,3-3-16 15,-1 0 2-15,0 4-2 16,1-5-1-16,3 4 0 16,2-2 1-16,1-2-5 0,3-8 11 15,0-2-14-15,3-4 14 16,18-8-14-16,8 0 4 15,8 0 2 1,2 0 1-16,3-12-65 0,-2-2-68 16</inkml:trace>
  <inkml:trace contextRef="#ctx0" brushRef="#br0" timeOffset="20873.81">11837 16124 542 0,'0'0'81'16,"0"0"-73"-16,0 0-8 15,0 0-7-15,0 0-6 16,0 0 10-16,33 10 3 16,-19 2-5-16,-3-2 5 15,-1-2-2-15,-4 2 2 0,-4 2-6 16,0 2 1-16,-2 8 5 15,0 4 20-15,0 2-1 16,-4 7 0-16,-12 1-7 16,1 0 1-16,-8 4-11 15,5-8 8-15,3-6-7 16,6-4-4-16,4-4 2 16,5-4-1-16,0-6 0 15,5-4 1-15,17 2-4 16,5-6 5-16,2 0-8 15,-2 0 11-15,-1-4-15 16,-3-2-14-16,-8-6-32 0,-6 2-71 16,-9-4-299-1</inkml:trace>
  <inkml:trace contextRef="#ctx0" brushRef="#br0" timeOffset="21470.86">11407 16254 282 0,'0'0'17'0,"0"0"-4"15,0 0-12-15,0 0 9 16,0 0-5-16,0 0 20 16,-29 4-4-16,29-4 46 15,0 0-29-15,0 0-15 16,0 0-10-16,0-8-12 0,9-2-2 16,9 0-1-1,0 2-3-15,-1-2 0 0,4 6-9 16,1 0-49-16,-1 0-24 15,-2 0-179-15</inkml:trace>
  <inkml:trace contextRef="#ctx0" brushRef="#br0" timeOffset="22174.69">12236 16437 421 0,'0'0'78'0,"0"0"-50"15,0 0 28-15,0 0-18 16,0 0-13-16,0 0-7 15,-20-40-10-15,20 40-8 16,0 0-2-16,9 0 2 16,4 0-12-16,3 0 11 15,4 0-18-15,2 0 4 16,0 0-21-16,5 4-29 16,-4-4-49-16,-4 0-270 15</inkml:trace>
  <inkml:trace contextRef="#ctx0" brushRef="#br0" timeOffset="22627.87">12588 16311 356 0,'0'0'244'0,"0"0"-185"15,0 0-52-15,0 0-2 16,0 0 1 0,0 0-11-16,-68 76 10 0,60-54-5 15,8 2 0-15,0 2 0 16,0-4 0-16,16-4 0 15,7-4-2-15,3-2 2 16,3-8-1-16,-3-4 1 16,1 0-9-16,-2 0 13 15,-6-12-4-15,4-14 0 16,-5-6 5-16,-3-4-5 16,-3-4 5-16,-10 0-7 0,-2 3 5 15,0 1-6 1,-4 10 7-16,-14 4-6 0,-1 8 5 15,2 10-6-15,-3 4-5 16,5 4-36-16,-1 24-32 16,3 12-36-16,6-4-209 15</inkml:trace>
  <inkml:trace contextRef="#ctx0" brushRef="#br0" timeOffset="22850.97">12842 16669 528 0,'0'0'3'16,"0"0"53"-16,0 0-21 15,0 0-15-15,-47 121-12 16,45-95-7-16,2-4-1 15,0-8-27-15,0-10-102 16</inkml:trace>
  <inkml:trace contextRef="#ctx0" brushRef="#br0" timeOffset="23326.3">13074 16306 542 0,'0'0'3'0,"0"0"53"15,0 0-7-15,0 0-19 16,0 0-22-16,0 0-8 15,-27-22 4-15,11 44-11 16,1 6 14-16,-3 7-10 0,7-7 7 16,4-6-3-16,7 4-1 15,0-4 3-15,0-2-7 16,12-4 8-16,5-6-9 16,3-2 9-16,3-8-7 15,-4 0 5-15,2 0-2 16,1-12 0-16,-3-8 0 15,2-2 1-15,-3 0 4 16,-7-4-9-16,-7 0 11 16,-4 2-14-16,0 2 3 15,-13 0-11-15,-14-1 1 16,-4 1 12-16,0 12-2 16,2 6-9-16,2 4 12 15,7 0-35-15,9 4-26 16,9 10-16-16,2-8-63 0</inkml:trace>
  <inkml:trace contextRef="#ctx0" brushRef="#br0" timeOffset="23736.73">13366 16204 730 0,'0'0'11'16,"0"0"0"-16,0 0 6 16,0 0-17-16,0 0-12 15,0 0 11-15,-31 48-11 16,70-24 4-16,4 2-10 16,-7-3 10-16,-7-5-6 15,-10 4 4-15,-5-4-3 16,-5-4 13-16,-5 4-3 15,-2-4 4-15,-2 2-1 16,0 2 0-16,0-4 13 16,0 0-10-16,0 2 5 15,0-2-7-15,-2-6 0 16,-4 2 4-16,-1-6-5 16,-2 0 10-16,-4-2-7 15,-3 2 3-15,-2-4-2 0,-2 0-8 16,0 0-8-16,2 0-7 15,5 0-21-15,4-14-79 16,4 0-73-16</inkml:trace>
  <inkml:trace contextRef="#ctx0" brushRef="#br0" timeOffset="23977.49">13439 16120 362 0,'0'0'176'0,"0"0"-72"16,0 0-74-16,0 0-27 15,0 0 1-15,0 0-8 16,138-46 4-16,-100 46-11 15,-5 2-47-15,-1 10-76 16,-5-8-95-16</inkml:trace>
  <inkml:trace contextRef="#ctx0" brushRef="#br0" timeOffset="24564.47">13960 16226 305 0,'0'0'154'0,"0"0"-132"15,0 0 11-15,0 0 30 0,0 0 20 16,0 0-49-16,0 0-1 16,-6 0-21-16,-3 0-11 15,-5-4-1-15,-3 0 5 16,-6 0-11-16,-1 4 12 16,-3 0-13-16,-4 0 8 15,2 0-3-15,1 4-2 16,-1 8 4-16,6 6 0 15,3 4 0-15,5 1-4 16,10 4 2-16,5 0-4 16,0-9 3-16,17 0-1 15,17 0-14-15,9-10-1 16,1-8 0-16,3 0-3 16,-9 0 1-16,-9-8-6 15,-4-6 19-15,-8 2-13 0,-3 2 11 16,-8 6-7-16,-4-1 16 15,-2 1-1-15,0 4-1 16,0 0-24-16,0 4-52 16,0 19 79-16,0 7 3 15,-11 2 39-15,2 8-18 16,2 0 1-16,5 0-21 16,2-4 2-16,0-4-6 15,2-6-23-15,9-4-108 16</inkml:trace>
  <inkml:trace contextRef="#ctx0" brushRef="#br0" timeOffset="25507.8">14263 16597 350 0,'0'0'135'0,"0"0"-92"16,0 0 8-16,0 0 1 16,0 0-32-16,0 0 1 15,0-4-16-15,0 4-1 16,0 0-3-16,0 0 3 15,0 0-8-15,0 14 8 0,0 12-4 16,0 4 1-16,0 11 2 16,0 0-3-16,0 12 0 15,3 1-1 1,1 0 7-16,1 0-12 0,-5-6 14 16,0-4-8-16,0-8 0 15,0-5 0-15,0-12-2 16,0-2 2-16,-5-7 4 15,-2-6-1-15,5 0-2 16,-2-4 3-16,2 0 12 16,-5 0-8-16,0-12 0 15,-2-11-6-15,1-9-4 16,1 0-1-16,0-8 3 0,2 0-2 16,3 0-6-16,2 0 7 15,0 4-6-15,0 10 3 16,0 0 2-16,0 2 0 15,0 6 2-15,0-4 0 16,5 5 0-16,2-1 1 16,2 0-5-16,1 4 11 15,-1-4-13-15,3 4 12 16,1-4-11-16,-1 2 7 16,-2 2-3-16,-1 4 1 15,-5 6-1-15,-1 4 0 16,0 0 2-16,-3 0-4 15,0 0 5-15,2 0-7 16,4 0 1-16,1 0 2 16,1-4-2-16,4 4 0 0,-3 0 3 15,-3 0-10-15,-4 0 4 16,-2 8-10-16,0 6 9 16,0 4 7-16,-2 0-2 15,-11 0 6-15,1 0-3 16,-1-5 2-16,3-4 2 15,-4 4-4-15,1-3 5 16,-3-2-7-16,5-7 2 16,0 3-25-16,6-4-101 15,3 0-100-15</inkml:trace>
  <inkml:trace contextRef="#ctx0" brushRef="#br0" timeOffset="25840.46">14614 16393 491 0,'0'0'36'15,"0"0"-32"-15,0 0 0 0,0 0-4 16,0 0 11-16,-47 114 16 16,34-74 9-16,3 0-9 15,1 0-14-15,5-4-9 16,0 5 0-16,2-9 3 16,2 0-8-16,0-2 1 15,0-12-10-15,0 0-57 16,0-10-14-16,0-8-22 15,0 0-57-15</inkml:trace>
  <inkml:trace contextRef="#ctx0" brushRef="#br0" timeOffset="26148.07">14758 16409 590 0,'0'0'41'0,"0"0"5"15,0 0-4-15,0 0-42 16,0 0-5-16,0 0 0 16,0 54 5-16,-6-10 14 15,-1 10-7-15,-3-4-7 16,4 4 6-16,2-1-9 15,-3-8 7-15,3-4-8 16,0-3 1-16,-2-6-13 0,2-6-12 16,-3-6-5-16,1-4-67 15,0-6-6-15,-6-10-102 16</inkml:trace>
  <inkml:trace contextRef="#ctx0" brushRef="#br0" timeOffset="26390.86">14471 16709 515 0,'0'0'1'15,"0"0"78"-15,0 0-31 16,0 0-25-16,0 0-23 15,0 0 0-15,75-40-1 16,-15 30 1-16,3-4-1 16,3 2-38-16,-7 2-25 15,-12 2-88-15</inkml:trace>
  <inkml:trace contextRef="#ctx0" brushRef="#br0" timeOffset="29056.68">15333 16375 570 0,'0'0'19'0,"0"0"-6"16,0 0 19-16,0 0-9 0,0 0 50 16,0 0-66-16,-76-91-11 15,69 77 10-15,-3-8-7 16,-9 0 3-16,0-4-3 15,-6 2 1-15,-2 0 0 16,1 4 1-16,-1 0 0 16,-4 0 2-16,-3 2 2 15,1-2-4-15,-1-4 4 16,-3 2-8-16,1 0 4 16,-4-6-1-16,-5-3 0 15,-4 1-3-15,-7 2 2 16,-6 0-16-16,-1 4 10 15,-1 4 14-15,2-2-12 16,-3 0 7-16,-2 6-4 0,-1 0 0 16,-4 0 2-16,-4 6-3 15,-2-4 7-15,-6 6-11 16,-1-6 13-16,2 0-9 16,4 6 6-16,0-6-6 15,2 2 0-15,-6 2 3 16,0-3-3-16,1 4 3 15,0 5-1-15,1-9 1 16,-1 8-7-16,0 0 13 16,-1-3-11-16,-2 4 5 15,-1-2 0-15,1 1 0 16,0-4 0-16,0 1-1 16,3-2 3-16,-3 2-6 0,0 4 10 15,0 0-11-15,2 2 10 16,-5 2-8-1,6 0 3-15,-8 0-1 0,-3 14 1 16,-5 0 0-16,-4-1-6 16,4 0 14-16,5-4-16 15,-1-4 15-15,-1 4-17 16,0-8 17-16,-5 3-12 16,2 0 5-16,0 1 0 15,5-1 2-15,-1 0 2 16,0-3-8-16,1 8 8 15,-1-5-11-15,-2 0 10 0,2 2-3 16,-4 2 0-16,-2-4-1 16,-2 4 1-16,-1-2 0 15,3-1-3-15,6 4 7 16,1-1-10-16,1-4 12 16,1 0-12-16,0 2 9 15,1-2-6-15,3 2 3 16,3 6 0-16,0-2 0 15,-1 6 4-15,2 2-9 16,3-4 10-16,2 4-12 16,5 0 13-16,4 0-7 15,-1 4 1-15,1-6 0 16,3 2-3-16,-1-2 7 0,9-4-9 16,8-2 11-1,4 2-11-15,8-8 12 0,0 6-13 16,2-6 10-16,1 5-5 15,-3 0 1-15,3 1 0 16,-1 3-3-16,0-4 7 16,0 4-10-16,5-3 12 15,-2 2-11-15,2 2 9 16,-5 8-8-16,1 4 4 16,-3 10 0-16,-3 0-1 15,3 4 0-15,-1 4-5 16,1-4 10-16,6 1-9 15,4-9 10-15,7-5-10 16,3 0 5-16,7 3 0 0,5 6-1 16,2 8 1-16,4 6-2 15,0 4 3-15,0-2-8 16,0 7 14-16,17-1-14 16,1 0 11-16,7 0-7 15,-1 0 4-15,5-12-1 16,2-2 0-16,7-4 1 15,6 0-5-15,12 1 8 16,9-1-10-16,8-4 15 16,8 4-7-16,4-6-1 15,-2-2 5-15,11 0-6 16,3-10 2-16,1 0-3 16,2-4 3-16,4-4 1 15,6-6-2-15,3-4 9 0,5 1-8 16,-2-5 1-16,-4 0-3 15,-4 0 0-15,0 0 1 16,-8 0 1-16,-2 0-4 16,-5-9 4-16,-4 0-4 15,-2-8 5-15,-2 3-5 16,7 0 4-16,-1-4-2 16,9 6 0-16,-2-2 0 15,-7 0-1-15,1 6 2 0,-5 0-4 16,-4 6 9-1,-4-2-11-15,-3 0 10 0,-5 4-9 16,-4 0 4 0,-2-4 0-16,1 0 0 0,-1-2 0 15,2-2-2-15,2 4 4 16,0-2-3-16,2-2 3 16,-1 0-4-16,-3 2 6 15,-1 2-7-15,1 4 3 16,0-4 0-16,2 4-2 15,-2 0 4-15,0 0-5 16,-3 4 6-16,-3 0-11 16,5 0 12-16,-1-4-7 15,9 0 4-15,8 0-1 16,3 0 0-16,2 0 4 0,-7 0-9 16,-5 0 12-1,-8 0-14-15,-7 0 14 0,-2 0-14 16,-4 6 12-16,-1 6-10 15,3-2 5-15,2-2 0 16,2 2 0-16,5-2 6 16,-1-2-12-16,6-2 13 15,-3-4-14-15,4 0 14 16,-5 0-7-16,3-10 0 16,-3 2 0-16,-12-2 0 15,0 2 0-15,-12 0 0 16,-1 2 4-16,-6 2-10 15,-1 0 9-15,1 0-6 16,-1-2 6-16,-1-2 2 0,-2 4 1 16,-2-6 2-16,0 6 2 15,2-6-9-15,1 6 10 16,-1-8-9-16,2 6 8 16,0-6-7-16,2 2-6 15,2 2 6-15,-1 2-5 16,2-2 2-16,-1 0 0 15,0 2-6-15,0 2 16 16,-3-9-15-16,-1 8 9 16,0-8-5-16,-2 4 2 15,-1 0 0-15,1 0-1 16,-2 0-1-16,0-1-2 16,-2 2 6-16,-1 4-6 0,4-2 9 15,-5 2-12 1,2 0-5-16,2-4 5 0,0 2-6 15,2-2 0-15,-2 4 7 16,-4-2-7-16,-2 6 0 16,-4-4-7-16,-1 4 17 15,-2-4-8-15,0 4 9 16,-3-4-7-16,0-2 7 16,3 2-2-16,-3 0 3 15,5 0-1-15,-2 4-8 16,5-6 3-16,2 2-8 15,-1 0 12-15,3-4-26 0,-5 4-18 16,4 2 15-16,-3-6 14 16,-4 4 11-16,-1-2 6 15,-7-2-4-15,7 0 9 16,-1-6-9-16,-1 0 8 16,1-4-8-16,-3-4-1 15,-2-8-12-15,-3 2-55 16,-3-8 49-16,1 5 7 15,-5-1 6-15,7 6 4 16,-3 0 12-16,5 4-2 16,-5 2 4-16,-4 4 14 15,5 2-11-15,-5-4 19 16,2 4-16-16,3-4-2 0,-5 0-4 16,0 0-2-16,2-4 6 15,0-4 2-15,-2 0 12 16,0-2-18-16,0 2 44 15,0-5-18-15,-14 7-19 16,-3 8 11-16,-5 6-23 16,-3 0 6-16,-4 10-6 15,-2-8 0-15,2 8 4 16,4 0 0-16,3 0-7 16,4 0-2-16,3 0-54 15,-1 0-149-15</inkml:trace>
  <inkml:trace contextRef="#ctx0" brushRef="#br0" timeOffset="30302.02">11350 16222 325 0,'0'0'65'0,"0"0"-46"16,0 0 5-16,0 0 22 0,0 0-42 15,0 0-2-15,0 0-4 16,0-50 4-16,0 42 4 16,6 0-4-16,-1 2 21 15,1-2-12-15,0 2 20 16,2 4-23-16,-6 0-6 16,0 2-2-16,3-4 0 15,-1 4-2-15,4 0 4 16,-1 0-8-16,0 0 12 15,0 0-13-15,-1 0 11 0,3 0-6 16,1 0 2 0,3 0-1-16,-3 0 0 0,4 0-9 15,-1 4 0-15,1 2-17 16,1 2 12-16,1 2-51 16,-1-2-3-16,-3 0-22 15</inkml:trace>
  <inkml:trace contextRef="#ctx0" brushRef="#br0" timeOffset="30964.46">11748 16200 289 0,'0'0'25'0,"0"0"-7"15,0 0-17-15,0 0 10 0,0 0-9 16,0 0-2-16,-3 0 3 15,9-4-3-15,-2 4 10 16,3 0-10-16,1 0 0 16,4 0 0-16,1 0-3 15,0 4 3-15,-1 4-9 16,-4 6-15-16,1-4 0 16,-4 2 8-16,-1 6 8 15,-4-8 7-15,0 6-12 16,0-6 10-16,0 8 0 15,-2-5-66-15</inkml:trace>
  <inkml:trace contextRef="#ctx0" brushRef="#br0" timeOffset="31931.53">19925 15797 352 0,'0'0'0'0,"196"18"-16"15,-109 0-90-15</inkml:trace>
  <inkml:trace contextRef="#ctx0" brushRef="#br0" timeOffset="33001.94">18932 15945 128 0,'0'0'237'0,"0"0"-140"0,0 0-77 15,0 0 13-15,0 0-32 16,0 0 11-16,79-68 59 16,-38 60-62-16,10 0-4 15,5 4 0-15,4 4-5 16,4 0-2-16,-1 0-33 15,-1 0-35-15,0 0 7 16,1 0-3-16,-5 0 33 16,-2 0 30-16,-3 0 3 15,-8 0 4-15,-8 0 3 16,-10-2 25-16,-9 2 39 0,-9 0-42 16,-9 0-24-1,0 0 12-15,-2 0-14 0,-25 0 3 16,-13 0-4-16,-9 0 7 15,-9 0-5-15,5 0-1 16,1 0 44-16,10 0-16 16,13 0-12-16,15 0-16 15,10 0-6-15,4 0-5 16,7 0-75-16,28 2 79 16,21 0 4-16,8-2-4 15,11 0 0-15,0 0 3 16,1 0-8-16,-1 0 6 15,0 0 5-15,-4 0-2 0,-5-8 15 16,-8-2 3-16,-14 6 3 16,-15 2 3-16,-17 2-15 15,-12 0-9-15,-16 0-21 16,-30 6 21-16,-26 4 5 16,-17 0-1-16,-14-6 0 15,-10 0-3-15,0-4 6 16,5 0 10-16,17 0 2 15,26 0-15-15,30 0 4 16,28 0-16-16,9 0-20 16,47 0-77-16,19-4-70 15</inkml:trace>
  <inkml:trace contextRef="#ctx0" brushRef="#br0" timeOffset="35234.69">12490 17143 136 0,'0'0'0'0,"180"0"-26"15,-104 0-33-15,-13 0 50 16,-19 0 6-16</inkml:trace>
  <inkml:trace contextRef="#ctx0" brushRef="#br0" timeOffset="41056.69">18452 15428 328 0,'0'0'16'16,"0"0"-14"-16,0 0 11 15,0 0 56-15,0 0-18 16,0 0-25-16,0 0-20 16,0 0 12-16,81-60 7 15,-66 54 1-15,1 0-24 16,1 2 1-16,1 0-3 15,3 2 0-15,0 0 0 0,2 0 4 16,0 2-10-16,-6-4 13 16,3 4-12-16,3 0 10 15,-4 0-10-15,2 0 0 16,-9 0-39-16,-2 0-30 16,-6 0-36-16,-4 0-34 15</inkml:trace>
  <inkml:trace contextRef="#ctx0" brushRef="#br0" timeOffset="41620.35">18626 15168 408 0,'0'0'19'0,"0"0"41"15,0 0-42-15,0 0-2 16,0 0-8-16,0 0-8 16,0-5 0-16,0 5-2 15,0 0 0-15,0 5 4 16,0 13 10-16,0 0-7 15,0 5 9-15,0 2 2 16,0 3 2-16,-2 2-18 16,-4-2 3-16,-2 2-1 15,2-2 3-15,-3 0-4 16,1-2 5-16,0 0-9 0,2-8 5 16,-1 0-4-16,3-1-5 15,0-6-10-15,0 1-12 16,2-2 14-16,2-2 12 15,0 1-29-15,0-5 8 16,0 0-34-16,0-4-11 16,2 0-214-16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9:07:02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1922 230 153 0,'0'0'0'16,"0"0"-61"-16,0 0-15 16</inkml:trace>
  <inkml:trace contextRef="#ctx0" brushRef="#br0" timeOffset="2193.16">1922 230 116 0,'70'-126'29'0,"-70"126"-29"16,0 0-2-16,0 0-25 16,0 0 10-16,0 0 17 15,0 0 0-15,0 0 62 16,0 0 35-16,0 0-68 16,0 0 30-16,-2 0-9 15,-1 0 2-15,3 0-31 16,-3 0 4-16,1 0-3 15,0 0 0-15,0 0-5 16,-3 0-12-16,1 0-2 16,-4 0 3-16,0 0-8 0,-1 0 3 15,-3 6-2-15,-2 2 1 16,-2 4 0-16,-2 0 1 16,1-2-1-16,-6 0 2 15,-1-2 0-15,1 2 3 16,-1 2-1-16,0 0-3 15,-1 0 3-15,0 2-5 16,-2 0 1-16,1 4 0 16,-2 4-3-16,-5-4 2 15,0 3 0-15,0-2-12 16,-3 2 8-16,5-1 5 16,-2 0-9-16,4 0 4 15,2-2 5-15,7-2 0 0,4-8 1 16,6-4-3-16,0-4 4 15,1 0-4-15,3 4 7 16,-3 4-9-16,-3-4 5 16,2 6-1-16,-3 0 0 15,-1-2 0-15,1 2-1 16,-3-2 4-16,1 0-7 16,-1 2 8-16,-2-2-8 15,2-2 8-15,3 2-8 16,-1 0 4-16,1 4 0 0,2 2-1 15,0 0 3 1,-2 0-5-16,-1-2 5 0,-1 1-4 16,3-4 1-16,1 5-2 15,1-5 2-15,0 0 1 16,1 0-1-16,5-1 1 16,0 2-1-16,-4-1 3 15,0 2-7-15,-1 1 10 16,-2 0-10-16,-1 2 6 15,4 0-2-15,-4 0 1 16,6-4 0-16,-5 2 0 16,4 0 1-16,-2-2-3 15,0 4 4-15,0 2-4 16,-2 2 4-16,0 2-4 16,-4 0 3-16,3 1-2 0,1-2 1 15,-3 3 0-15,4 2-5 16,-3 2 10-16,-1 1-11 15,1-1 9-15,-3-4-5 16,1 0 4-16,3-4-4 16,1 0 1-16,7-4 1 15,2 2 0-15,-1 0 0 16,-1 2-3-16,-1 2 6 16,0 0-6-16,5-2 4 15,0 2-2-15,0 0-3 16,0-2 3-16,3-2-3 15,11 4 4-15,1-2-1 0,3 0-1 16,2 3-2-16,2-5 8 16,3 2-10-16,1 0 6 15,1-2-1-15,0-2 1 16,2 0 0-16,2 0-1 16,1-2 2-16,-1-2-2 15,2-2 3-15,-2-2-6 16,0-2 8-16,-4-2-5 15,0 0 2-15,-3-2-1 16,-4 0 0-16,1 4 0 16,-6-2 0-16,-1 0 0 15,-4-2-2-15,3 0 5 16,-3 0-5-16,1 0 4 0,0 0 2 16,0 0-3-1,2 0 2-15,3-6-3 0,2 0 2 16,0-2-4-16,1-2 8 15,4-4-9-15,2-2 8 16,-3 0-5-16,3 0 1 16,-1-2 1-16,0 2-1 15,1-1-1-15,2-1 1 16,-2-1 4-16,-2-4-1 16,0 1-2-16,-1 0-1 15,1 0-1-15,-6 0 0 16,1 2-1-16,0 2 1 0,-4 2 5 15,-4 2-3 1,1 0-2-16,-3 0 2 0,-2 0-3 16,1 0 5-16,-1 2-4 15,0 0 2-15,4-2-2 16,1-2 0-16,3 2 4 16,-1-4-9-16,0 1 10 15,1-1-10-15,-4-1 11 16,4 1-9-16,-3 1 5 15,-2 2-2-15,0-2 0 16,0 5 3-16,2-2 5 16,-2-2-7-16,0 0 8 15,0 0-6-15,-3 0 0 16,2 0-1-16,-4 2-1 16,0 2 0-16,0 0 2 0,3 0-3 15,3 0 1-15,-2-2-4 16,1 2 7-16,-1 0-8 15,0 0 8-15,-2-1-6 16,1 2 3-16,-3-1-1 16,3-1 0-16,0 2 1 15,0-1-2-15,1-1 2 16,-3 4-2-16,-3-1 4 16,2 0-4-16,-1 2 5 15,-3-3 0-15,2 4 1 16,-2-4 7-16,2 4-4 15,3-8-7-15,-1-3-1 0,-2 0 3 16,0-2-6-16,-2 6 9 16,0 0-7-16,0 0 4 15,0-2-2-15,3 2-1 16,1-2 0-16,-2-6-1 16,3 2 2-16,-3-6-4 15,1 4 6-15,-1 0-5 16,-2 2 4-16,0 4-2 15,0-1 1-15,0 6 1 16,0 3-2-16,0-1 0 16,0-3-2-16,-2 2 7 15,-5 2-7-15,2 2 6 16,-2 1-4-16,1-2 3 0,-1-1-4 16,-2 2 1-1,2 2 0-15,-1-2-3 0,-1 1 6 16,-1-4-7-16,0 1-8 15,1 4 11-15,-3-2-13 16,6 2 14-16,-3 0-8 16,3 2 5-16,0 0-4 15,2 0-4-15,-2 0 8 16,-1-2-7-16,1 2 5 16,-2 0-5-16,2 2 10 15,-3 0 9-15,-2 0 2 16,0 0-11-16,-2 0 0 15,1 2-1-15,1 0 3 16,0 2-8-16,-3-2 12 0,1 0-11 16,-3 0 11-16,3 2-12 15,0 2 6-15,2 0 0 16,2 2-1-16,-1-2-6 16,2 1-1-16,-1 0-5 15,-2-1 6-15,0 8-30 16,0 4-45-16,-1 2 31 15,-1 2-43-15,5-1-182 16</inkml:trace>
  <inkml:trace contextRef="#ctx0" brushRef="#br0" timeOffset="7057.5">1867 2470 94 0,'0'0'61'16,"0"0"23"-16,0 0-73 16,0 0-9-16,0 0-2 15,0 0 2-15,0 0-4 16,0-22-42-16,0 18-53 15,0 0-14-15</inkml:trace>
  <inkml:trace contextRef="#ctx0" brushRef="#br0" timeOffset="8016.28">1583 2584 503 0,'0'0'13'0,"0"0"7"15,0 0-5 1,0 0 28-16,-8-108-28 0,8 80 4 15,0 2-11-15,0 4 6 16,6 4 1-16,4 2-14 16,-2 6-1-16,1 2 5 15,3 0-10-15,1 2 6 16,3-2-4-16,3 2 4 16,2 4-4-16,-2 2-9 15,-1 0-14-15,3 0-12 16,-4 10-2-16,-3 10 34 15,-1 6-2-15,-9 4 7 0,-2 4-8 16,-2 4 8-16,0 9-4 16,-13-4 4-16,-11 4-7 15,-6-3 3-15,-3-2-2 16,0 0-2-16,-7-4 3 16,-1-2 11-16,1-6-10 15,5-8 10-15,2-6-4 16,6-5 1-16,4-10 10 15,6-1 0-15,3 0 1 16,3 0 9-16,0 0-22 16,4-10 5-16,0 0-1 15,3-2 0-15,2 0-3 16,2 0-2-16,0-2-1 16,0-2-5-16,0 4 2 15,9 2-6-15,7 4 4 0,-3 2-8 16,1 4 5-16,3 0-2 15,3 0 7-15,5 0-8 16,1 2-2-16,8 8 9 16,2 0 3-16,1 0 2 15,3 0-5-15,-2-6 1 16,5-2-15-16,5-2-2 16,4 0-24-16,-1-18-137 15</inkml:trace>
  <inkml:trace contextRef="#ctx0" brushRef="#br0" timeOffset="8783.16">2426 2450 482 0,'0'0'14'15,"0"0"-5"-15,0 0 15 16,0 0-6-16,0 0 18 16,0 0-26-16,-85-28 11 15,74 24-17-15,-5 2-1 16,1-4-1-16,-1 2 4 16,-4 4-12-16,-4 0 3 15,-3 0-13-15,-2 8-29 16,-2 12 40-16,2 8 2 15,0 2 3-15,4 4-5 0,3-1 8 16,7-1-6 0,6-2 5-16,5 2-4 0,4-4-4 15,0-4 4-15,17-2-5 16,10-4 3-16,6-10 3 16,7-8-22-16,5 0 11 15,6-8 1-15,0-16 10 16,1-2 1-16,-4-2 0 15,-3 0 0-15,-11 3 0 16,-10 6-6-16,-13 2 12 16,-9 3-3-16,-2 1 0 15,0 0 8-15,0 5 2 16,0 4-4-16,-4 2 13 0,-3 2-17 16,1 0-5-1,4 6-3-15,-8 15 0 0,6 5-2 16,4 2-2-16,0-2 5 15,0 0-1-15,4-4 2 16,17-4-4-16,10-6 4 16,4-4-2-16,7-6 0 15,3-2 3-15,2 0-1 16,-4-6-11-16,-4-8-5 16,-3 2-19-16,-9-2-35 15,-9 4-148-15</inkml:trace>
  <inkml:trace contextRef="#ctx0" brushRef="#br0" timeOffset="9367.89">1458 3214 551 0,'0'0'18'0,"0"0"2"16,0 0-1-16,0 0 9 16,0 0-15-16,0 0-13 15,8-32 0-15,21 14 4 16,9-4-9-16,6 2 7 16,9 2-4-16,8-2 2 15,10-4 0-15,11-2 0 16,6-1 0-16,5-3-4 15,-2 1-5-15,3-3 3 0,2-1-10 16,-3 1 16-16,-6 4-19 16,-16 6 13-16,-13 4-8 15,-18 4-8-15,-11 10 15 16,-13 2 1-16,-5 2 6 16,-9 0-10-16,-2 0 10 15,2 0-1-15,-2 0-2 16,0 0 5-16,0 0-3 15,0-2 1-15,2 2 0 16,1 0-6-16,-1 0-9 16,0 0-57-16,-2 2-5 15,0 10-2-15,0 0-157 16</inkml:trace>
  <inkml:trace contextRef="#ctx0" brushRef="#br0" timeOffset="12438.3">3482 12793 715 0,'0'0'8'0,"0"0"-16"15,0 0 11-15,0 0-7 16,0 0 1-16,0 0-18 16,0 0-21-16,-2-50 38 15,31 34-1-15,4 2 8 16,5 0-6-16,5 2 6 16,-1 2-8-16,0 2 9 15,-4 4-8-15,-4 2 4 16,-11 0-1-16,-2 2-8 15,-7 0-7-15,-8 0 4 0,-4 12-14 16,-2 10 23 0,0 6 6-16,-8 8 1 0,-17 4-2 15,-4 7-2-15,-9 1 0 16,0 2-3-16,-2 0 2 16,2-4 2-16,3-2-5 15,6-8 9-15,8-2-10 16,8-6 7-16,9-2-4 15,4-4-3-15,0-8 0 16,4-1-1-16,16-9-1 16,7-4 2-16,4 0 10 15,2-7-1-15,6-11-3 16,-6 0 4-16,0 3-4 16,1-2-1-16,-7 5 0 15,0 2-7-15,-4 4-5 0,2 1-30 16,0-4-62-16,-3 3 55 15,-2-6-74-15</inkml:trace>
  <inkml:trace contextRef="#ctx0" brushRef="#br0" timeOffset="13272.54">4509 12358 526 0,'0'0'0'0,"0"0"-6"16,0 0-72-16,0 0 60 0,0 0 16 15,0 0 2-15,29 88 4 16,-22-54 9-16,-3 5 27 15,-1 3-12-15,-1 2-16 16,-2 2-12-16,0-2 7 16,0 0-4-16,0-2-1 15,-2 2 7-15,-12 3-8 16,1-3 16-16,-3-1-17 16,-2-4 5-16,2-5-2 15,1-10-2-15,7-6 1 16,-2-8 1-16,6-4-3 15,2-4 1-15,2-2-2 16,0 0 3-16,0 0 4 16,0 0-3-16,0 0-4 0,0-16 2 15,2-8-2-15,14-4 1 16,1-2-2-16,3 4 2 16,3 2-6-16,-1 6 6 15,2 4-18-15,3-1 4 16,2 12 0-16,0 3 5 15,2 0-16-15,-2 0-34 16,-2 20 43-16,0 3 7 16,-5 2 8-16,-2 3-1 15,-5 0-3-15,-3-2 9 16,-6 2-10-16,-3 0 8 16,-3 0-2-16,0-2 8 15,0-2 2-15,-11-2 7 0,-7-1 26 16,-3-3-16-16,-3-3-8 15,-5-3 8-15,-2 1-25 16,-4-5 16-16,-4 2-18 16,1-2 0-16,1-1 0 15,1 2 2-15,3-1-5 16,2 0-22-16,4 2-3 16,2-5-77-16,5 4-27 15</inkml:trace>
  <inkml:trace contextRef="#ctx0" brushRef="#br0" timeOffset="14088.86">3457 13772 575 0,'0'0'57'0,"0"0"-57"15,0 0 18-15,0 0 5 16,0 0 5-16,0 0-15 16,-17-45-12-16,17 44-1 15,0-3-3-15,21 0-3 16,16-5 1-16,9 2 5 15,17-5 0-15,8-6-4 0,11-8 11 16,10-5-10-16,3-1 9 16,5 2-12-16,1 6 5 15,-7 2-2-15,-7 10-1 16,-12 2 0-16,-6 8 4 16,-6 2-8-16,-5 0 4 15,-3 0-6-15,-5 0 6 16,-8 4 1-16,-7-4 1 15,-6 0 2-15,-4 0 0 16,-2 0 0-16,-4-8 4 16,-3-2-8-16,-1 2 10 15,-3 0-12-15,-6 4 7 16,-1 0-2-16,-3 4-7 0,-2 0 4 16,0 0 1-1,0 0 3-15,0-2-2 0,0 2 5 16,0 0-6-1,0 0 8-15,0 0-8 0,0 0 5 16,0 0-4-16,0 0 2 16,0 0 0-16,0 0 0 15,0 0-1-15,0 0 0 16,0 0-6-16,-2 0 3 16,0 0 8-16,-3 0-9 15,3 2 5-15,-2-2-16 16,-1 2-1-16,2-2 8 0,3 0 8 15,0 0-4 1,-2 0-2-16,2 0-53 0,-4 0-96 16</inkml:trace>
  <inkml:trace contextRef="#ctx0" brushRef="#br0" timeOffset="15124.22">5131 12825 342 0,'0'0'3'0,"0"0"-6"15,0 0 6-15,0 0-3 16,0 0 21-16,0-128-12 16,0 98-2-16,-5-2 19 15,-2 2 0-15,-1-2-14 16,-3 0-6-16,-5 2-2 16,-1-2-4-16,-8 3 0 15,-4 1 0-15,-7 0 4 16,-7 2-3-16,-3 6 5 15,-8 0-3-15,-6 4-3 16,0 0 4-16,-7-2-5 16,3 0 4-16,-1 0-1 0,3-2-1 15,0-2-2-15,1-2-2 16,1 2 3-16,-4 4 3 16,-1 0-1-16,0 4 6 15,2 1-1-15,6 5-8 16,1 3 3-16,5 5-4 15,-1 0 2-15,4 0 0 16,0 0 0-16,2 0 1 16,1 9-3-16,3 4 4 15,2-3-4-15,5 2 5 16,0-1-4-16,4 2 5 0,2 1-8 16,3 2 4-1,-3 4 0-15,3 4 0 0,-1 2 1 16,-2 2-5-16,-3 4 7 15,3 0-6-15,0 4 2 16,-2 2-2-16,2 3 2 16,0 0 0-16,0 0 0 15,2-1 1-15,4-2 0 16,0-2 1-16,5 0-4 16,3 0 6-16,1 2-6 15,1 2 3-15,4 0-1 16,2 4 1-16,5 5 0 0,2 1-3 15,0 6 3 1,0 4-1-16,4 8 2 0,16 6-7 16,3 2 9-16,8-3-6 15,0-5 3-15,5-10 0 16,1-2-1-16,-1-1-3 16,2-4 3-16,-2-1 1 15,-1-1-2-15,3-5 4 16,0-4-7-16,0-10 6 15,4-12-3-15,2-16 2 16,8-2-2-16,6-14-2 16,7-16 8-16,3-6 2 15,7 4 2-15,0 0-3 16,1 4-2-16,4 8-5 16,-4 4 2-16,-5 4-3 0,-6 4-4 15,-10 3-4-15,-3 1 8 16,-10-1 0-16,2-4-1 15,-5 1 1-15,-6-3 0 16,-2-2-10-16,-2 0-10 16,-2 0-9-16,-3 3-10 15,-6 5-45-15,-5 5-90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9:07:32.2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5061 1020 532 0,'0'0'8'0,"0"0"29"16,0 0-6-16,0 0-7 15,0 0 10-15,0 0-5 16,0 0-14-16,10-98 2 16,-6 90-8-16,-2 2 1 15,3 6-10-15,-3 0 1 16,-2 0-1-16,0 0 5 15,0 0-7-15,0 12 8 16,2 20 2-16,-2 21 7 16,0 12 10-16,0 16-11 15,0 7-6-15,0 10 2 16,-9 3-10-16,-7 0 6 16,1-6-2-16,1-13-5 0,4-14 6 15,3-21-8-15,5-23 3 16,0-15 0-16,2-4 0 15,0-3 0-15,0 1 0 16,0 0 3-16,0-3 3 16,0 0-5-16,0 0 6 15,0 0-6-15,0 0 3 16,0 0-3-16,0 0-1 16,0 0 1-16,0 0 2 15,0 0-6-15,0 0 0 16,11 0-1-16,15 0 5 15,8 0-2-15,6 0 2 0,2 0-1 16,3 0 1-16,0 0-1 16,-1 0 0-16,-4 0 2 15,-5 0-8-15,-4-3 5 16,-4-2 0-16,-6 3-7 16,-1-5 3-16,-5 0 1 15,1-4 4-15,1 3-3 16,-3 2 6-16,-5-2-7 15,-5 2 11-15,-2-2-9 16,1 3 4-16,-3 0 0 16,0-3 0-16,2 0-2 15,2 1 0-15,-1 0 0 16,1 1-2-16,-1 1 4 0,-1-4-4 16,0 3 7-16,0-1-12 15,0 0 11-15,-2 1-4 16,0 0 0-16,0 2 1 15,0 0-1-15,0-2 1 16,0-2-3-16,0-2 4 16,0 0-7-16,0 2 8 15,0 2-7-15,0 0 5 16,-4 2-2-16,2 4 1 16,-3 0-1-16,1 0-2 15,-3 0 0-15,-4 0 0 16,0 0-6-16,-1 6 6 0,-1 8-7 15,0 0 10-15,2 6-3 16,4 4 2-16,5 5 0 16,2 4-3-16,0-1 3 15,0-1 2-15,4-4-4 16,17 0 1-16,3-5 0 16,5-4-8-16,4-10-1 15,6-4 1-15,-2-4-16 16,1 0 22-16,-5-8-11 15,-2-16 12-15,1-2 2 16,-6-2-3-16,1-1 1 16,-6 1 2-16,-4 5 0 15,1 5 2-15,-7 5 0 16,-5 9 2-16,-3 3-5 16,-3-2 7-16,0 3-7 0,0 0 3 15,0 0-2-15,0 10 1 16,0 8 0-16,9 8 0 15,2-1 1-15,5-3-3 16,1-4-1-16,4-6 1 16,-2-8-34-16,2 0-38 15,-3-4-9-15,-1 0-69 16,-3 0-39-16</inkml:trace>
  <inkml:trace contextRef="#ctx0" brushRef="#br0" timeOffset="222.93">6067 1499 762 0,'0'0'18'15,"0"0"-5"-15,0 0-2 16,0 0-11-16,0 0-28 16,0 0-37-16,44-72-69 15,-20 54-359-15</inkml:trace>
  <inkml:trace contextRef="#ctx0" brushRef="#br0" timeOffset="1305.17">7691 1864 721 0,'0'0'11'0,"0"0"-2"0,0 0-4 16,0 0 28-16,0 0-26 15,0 0 8-15,-93-104-2 16,79 95-2-16,-2 2-8 15,3 3-3-15,-3 4-1 16,-4 0-6-16,-2 0 3 16,-4 11-2-16,-3 14 4 15,-3 1-6-15,3 5 8 16,3 3-5-16,7-2-7 16,11-4-4-16,6-6-2 15,2-8 11-15,0-10-25 16,15-2 18-16,7-2 7 15,5 0 7-15,0-10-1 0,4-14 1 16,0-4 1-16,3-5 0 16,-3-4 6-16,0-6-4 15,0-7-6-15,0-2 1 16,-4 0-4-16,-4 0 6 16,-6 6 0-16,-5 6 1 15,-6 5 6-15,-4 7-2 16,-2 6 0-16,0 6-5 15,0 10 2-15,0 6 28 16,-11 0-16-16,-4 14-14 16,-4 21-1-16,0 13 1 15,1 10 2-15,5 0-1 16,5 0-2-16,6-8 9 16,2-6-10-16,0-3 5 15,23-9-6-15,4-5 1 0,4-10 0 16,4-3-1-16,3-9 2 15,-5-5-4-15,4 0 5 16,-6-7 0-16,2-15 5 16,-4-4 11-16,-2 4-11 15,-8-3 10-15,-5 4-14 16,-5 4 3-16,-3 3 12 16,-3 2-9-16,-3 0 15 15,0 2-21-15,0 2 22 16,-3 4-16-16,-3 4 7 15,-3 0-13-15,0 0-1 16,-4 12-2-16,-1 24-3 0,5 12 3 16,5 2-5-16,4-3 3 15,9-5-24-15,22-10-2 16,7-2-5-16,2-12 14 16,0-10-7-16,-2-4-80 15,-5-4 40-15,-4 0 68 16,-2-14 0-16,-7-12-18 15,1-6-190-15</inkml:trace>
  <inkml:trace contextRef="#ctx0" brushRef="#br0" timeOffset="2405.06">9701 1394 546 0,'0'0'62'16,"0"0"-32"-16,0 0-22 15,0 0 16-15,0 0-20 16,0 0 9-16,-17 65 2 16,11-12 9-16,4 13-5 15,0 6-17-15,2-2 1 0,0-3 2 16,-3-9-10-16,1 0 10 16,-2-8-11-16,-2-8 5 15,0-12-6-15,4-14-7 16,2-6-17-16,0-10 1 15,0-2 8-15,0-38 17 16,0-22-41-16,8-16-12 16,2-3 55-16,-1-1 3 15,-7 4 31-15,-2 6-21 16,0 5 7-16,0 12-4 16,-11 2-5-16,1 9 41 15,0 4-29-15,6 6-7 16,4 4 2-16,0 2 0 15,8-4-12-15,23 2 3 0,12-7 0 16,13 0-12-16,2-2 12 16,-1 7-10-16,-3 10 4 15,-4 14 0-15,-15 8-3 16,-6 0-19-16,-2 0-22 16,-10 12-17-16,4 4 13 15,-8-2-19-15,-6-1-143 16</inkml:trace>
  <inkml:trace contextRef="#ctx0" brushRef="#br0" timeOffset="2645.06">9580 1614 737 0,'0'0'0'16,"0"0"-14"-16,0 0 2 15,141-36 12-15,-66 14 0 16,-2 4-1-16,-1 4-5 16,-7 2-20-16,-5-2-87 15,-6 0-221-15</inkml:trace>
  <inkml:trace contextRef="#ctx0" brushRef="#br0" timeOffset="3837.76">10761 1690 485 0,'0'0'256'0,"0"0"-247"16,0 0 16-16,-129-22-4 15,97 20 2-15,6 2-8 16,-1 0-11-16,1 0-4 15,1 0 6-15,0 16-12 16,1 6 6-16,1 7-3 16,4-2-1-16,5 0 4 15,7-1-6-15,7 2-3 16,0-2-18-16,21-8-9 16,6-7 24-16,4-11-5 15,-2 0 15-15,4-1 2 16,-6-20-3-16,-1-4 3 15,-1-4 0-15,-5 3-4 16,-2 1 5-16,-5 2-1 0,-6 5 2 16,-3 4 11-16,-4 2-12 15,0 6 13-15,0 2-7 16,0 4 7-16,0 0-14 16,0 0-2-16,0 0 1 15,0 12-1-15,0 10-6 16,0 0 16-16,0 0-12 15,0 4 8-15,0-8-6 16,7 1 2-16,2-7-2 16,2-1 0-16,1 0-1 15,-2-7 0-15,-1-4 6 16,0 0-7-16,5-2 9 0,-2-12-1 16,7-8 10-1,3-2 5-15,5-5-13 0,1 4-5 16,3-4-2-16,1-1 4 15,0-2-5-15,-1 2 6 16,-3 2-4-16,-3 6 1 16,-5 8 8-16,-5 6-9 15,-5 8 0-15,-6 0 0 16,0 0-4-16,1 14 4 16,-3 10 0-16,-2 6 20 15,4 2-17-15,-2-2 4 16,6-4-7-16,0-4 0 0,5-4-14 15,6-2-15 1,5-3-9-16,3-6-12 0,2-7-21 16,5 0-14-16,-3 0 10 15,0-3-14-15,0-10 0 16,-2 5 35-16,0 0 54 16,-5 4 4-16,-4 2-3 15,3 1 51-15,-6-6 39 16,1 3-38-16,-5 0-50 15,-3 0 55-15,-6 1-18 16,3-6 2-16,-1 5 9 16,3-2-24-16,-2 4 2 15,0-4-6-15,-5 0 16 16,-2 0-12-16,0 2 3 16,0-2-1-16,0 0 1 0,-9 0-15 15,-3 0-6-15,-5 4-5 16,-3 2-2-16,-5 0-2 15,-4 0 6-15,-4 0-9 16,-1 16 6-16,-5 4-6 16,1 2-2-16,7 0 5 15,8 3 0-15,12-3-4 16,11-3 4-16,0-2-22 16,7-10-3-16,20-4-8 15,8-3 18-15,5 0-7 16,2 0-5-16,-3-4 3 15,-4-2-16-15,-6 2-3 0,-6-3-11 16,-2 0-33-16,0-6-87 16</inkml:trace>
  <inkml:trace contextRef="#ctx0" brushRef="#br0" timeOffset="4472.14">12630 1658 756 0,'0'0'31'16,"0"0"-13"-16,0 0 2 15,0 0 19-15,0 0-26 16,0 0 1-16,-98-54-11 16,65 50 6-16,-2 2-7 15,-4 2 1-15,1 0-3 16,-1 12 3-16,-1 8-9 16,1 4 13-16,4 4-11 15,6 4 4-15,7-6 0 16,10-2-3-16,12-1-2 0,0-4 2 15,10-2-14 1,18-7 8-16,6-10-14 0,4 0 19 16,6-19-16-16,3-15 16 15,0-8-24-15,2-14 11 16,-3-4-10-16,-1-2 6 16,-7-2-27-16,-5 3-21 15,-10 6 54-15,-6 0-20 16,-7 11 27-16,-8 12-13 15,-2 10 21-15,0 12 5 16,0 6 108-16,0 4-52 16,-10 0-44-16,-9 24-14 15,-10 16-2-15,-2 12 45 16,-1 14-38-16,3 6 16 16,7 5-21-16,5-7 1 0,11-6-4 15,6-4-5-15,0-10-4 16,21-11-18-16,10-13 4 15,7-16-37-15,7-10 9 16,-1 0-15-16,1-3-49 16,-3-15-20-16</inkml:trace>
  <inkml:trace contextRef="#ctx0" brushRef="#br0" timeOffset="5540.26">12936 1792 375 0,'0'0'74'0,"0"0"-71"15,0 0 26-15,0 0 25 0,0 0 53 16,0 0-26-1,64-70-25-15,-64 64-8 0,0 2-25 16,0-4 2-16,0 2-14 16,0 0 10-16,-11 4-19 15,-3 0 4-15,-1 2-6 16,-3 0-3-16,-7 0 2 16,-4 10-1-16,-6 14-2 15,2 0 8-15,4 6-10 16,7 4 8-16,4-2-5 15,5 0 3-15,11-5-1 16,2-3-6-16,0 0-15 16,10-8 7-16,13-8 1 15,3-8 7-15,5 0-12 16,-2-10 16-16,-4-6 3 16,-3-6 0-16,1-2-1 15,-4 1 1-15,0 0 0 0,1-1 4 16,-7 2-2-16,0-3 1 15,-4 7 3-15,-4 4-5 16,-3 8 6-16,-2 2 2 16,0 4 10-16,0 0-5 15,0 0-8-15,0 0 2 16,0 4-4-16,0 5-7 16,0 5 7-16,-9 4-8 15,4 0 3-15,3 1 1 16,2-2 0-16,0 1-2 0,0 0-7 15,5-4-8 1,6-2 15-16,2-8-5 0,5-4 5 16,2 0 4-16,6-6-2 15,9-18 1-15,2-2-1 16,7-2 0-16,4-1 3 16,-6 4-1-16,-7-2-1 15,-8 5-2-15,-9 6 6 16,-11 6 3-16,-5 6-2 15,-2 4 7-15,0 0-5 16,0 0-3-16,0 0-10 16,0 0-2-16,2 0 7 15,2 10-4-15,8 2-3 16,3 2 8-16,6 0-2 16,5-3-10-16,6-10 10 0,1 2-2 15,-4-3 1-15,-5 0-1 16,-6-13 6-16,-2-5 1 15,-7 0-3-15,-5 4 12 16,-2 2-6-16,-2 6 1 16,2 4-7-16,-2 2-1 15,0 4-1-15,0 32-12 16,-4 21 13-16,-16 20 15 16,-4 20-4-16,-3 13-6 15,0 6-5-15,0-5 0 16,-4-7-4-16,0-6-23 15,-5-11 27-15,-4-11-5 0,0-18 1 16,2-16-2-16,5-16 10 16,2-12-4-16,8-12 24 15,1-2-5-15,6-10-11 16,5-22-8-16,2-14 0 16,9-12-8-16,0-9 3 15,0-5 10-15,7 0-8 16,11 8 7-16,2 8-4 15,7 12 6-15,11 8-4 16,6 1-2-16,16 2 0 16,5-3 0-16,1-3 3 15,4-1-9-15,-1 4 10 16,0 6-11-16,-5 4 2 0,-8 3-1 16,-14 12-10-16,-15 4-36 15,-11 6-26-15,-16-1-16 16,0-2-76-16</inkml:trace>
  <inkml:trace contextRef="#ctx0" brushRef="#br0" timeOffset="6200.38">11612 1877 503 0,'0'0'162'15,"0"0"-126"-15,0 0-33 16,0 0 1-16,133-46 18 16,-90 38-13-16,-3 1 0 15,5 1-7-15,2 2-3 16,4 0 1-16,-2-2-1 15,-2 2-43-15,-12 3-67 16,-12-2-230-16</inkml:trace>
  <inkml:trace contextRef="#ctx0" brushRef="#br0" timeOffset="10879.78">5815 4700 696 0,'0'0'54'0,"0"0"-54"16,0 0 2-16,0 0-2 15,0 0 1-15,0 0 15 16,0 0-14-16,2 0-2 15,5 0 4-15,3-6-7 0,9-10 6 16,3-8 3-16,5-10 13 16,6-8-7-16,1-6-10 15,-1-5 3-15,-2-3-7 16,-4 2 7-16,-12 0-8 16,3-2 3-16,-5 2-8 15,-1-4 2-15,-5 4-10 16,-1 7 16-16,-4 9-3 15,-2 12-4-15,0 12 14 16,0 8-9-16,0 4 5 16,0 2-3-16,0 0 0 15,0 0 0-15,0 4-2 16,0 24 4-16,0 19-6 0,0 7 8 16,0 5-5-1,0 6 7-15,0-3-5 0,0 0-1 16,9-3 0-16,3-4 0 15,3-1 1-15,-1 0-2 16,-1-5-4-16,3-5 1 16,-6-6-19-16,3-6-8 15,-3-2-20-15,-6-8-21 16,3-7-88-16,-5-15-209 16</inkml:trace>
  <inkml:trace contextRef="#ctx0" brushRef="#br0" timeOffset="14849.55">6958 4768 714 0,'0'0'49'15,"0"0"-44"-15,0 0-2 16,0 0 23-16,0 0-13 16,0 0 3-16,0 0-6 15,4-66-3-15,7 50-7 16,1 2 0-16,-2 4-3 16,-1 2 13-16,-1 0-20 15,-2 0 16-15,0-2-12 0,3 0 10 16,1 0-6-1,3-2 4-15,-3 0-1 0,7 6-1 16,-5 0 2-16,0 4-10 16,-3 2 9-16,2 0-5 15,3 0 4-15,1 0-5 16,-1 0 3-16,3 8 2 16,-1 8-2-16,-3 2 2 15,-1 0-1-15,-4 0 3 16,1 2-8-16,-5-2 12 15,2-2-12-15,-4-4 8 16,-2-2-2-16,0-2 0 16,0-4 0-16,0 0-4 15,2 0 10-15,-2-2-12 16,0-2 12-16,0 0-12 16,0 0 11-16,0 0-11 15,0 0 6-15,2 0-1 0,2 0-3 16,3-8-2-16,4-8 6 15,2-2 0-15,0-2-8 16,4 2 11-16,-5 2-6 16,2 4-3-16,-3 4 5 15,-2 0 1-15,-2 4-2 16,0 4 0-16,-5 0-3 16,-2 0 2-16,0 0 3 15,0 0-4-15,0 0 0 16,0 0 4-16,2 2 0 0,2 6 3 15,-1 4-3-15,1 0 1 16,0-2-2-16,1 2 2 16,0-4-1-16,-1 0 4 15,0-2-8-15,1-2 10 16,-1 0-8-16,0-2 2 16,4 0-1-16,-2 2-1 15,-1-2-3-15,1 2 3 16,4-4-15-16,0 0 13 15,3 0-5-15,6 0 7 16,-1-10-7-16,3-6 6 16,2 0-2-16,0 2-3 15,-6 4 6-15,-3 4-2 0,-6 2 3 16,-1 2 2 0,-3 2-5-16,-2 0-5 0,0 0 6 15,4 0-2 1,0 0 5-16,3 0 0 0,-1 2 0 15,4 10 0-15,5-2 2 16,0 0-6-16,5 0 8 16,-2-2-6-16,6 0 2 15,3 0 0-15,-2 2 1 16,2 2-1-16,-6 0 0 16,-4 0-2-16,-1-2 0 15,-2-2 2-15,2-2-2 16,-3-2 4-16,-1-4-5 15,-1 0 3-15,-4 0-6 0,-2 0 1 16,-5 2-2-16,0-2-1 16,-2 2 16-16,0-2-8 15,0 0 22-15,0 0 9 16,0 0-18-16,0-2-5 16,-11-6-1-16,-5-2-1 15,-4-2 2-15,-6 2-6 16,-8-4 22-16,-6 2-23 15,-2 2 3-15,-3 4 2 16,7-2-3-16,7 2-3 16,11 4 6-16,9 2-6 15,7 0 8-15,4 0-15 16,0 0 7-16,0 0-10 0,4 0-18 16,21 0 23-16,10-6 1 15,7-6 0-15,5-4-1 16,0-2-2-16,-2-6 3 15,-1-6 4-15,-1-8-2 16,-6-2 4-16,-3-6-7 16,-7 1 10-16,-5 1-5 15,-5 6 1-15,-5 4 0 16,-5 2 6-16,-5 6-5 16,-2 2 32-16,0 4-24 15,0 4 14-15,-5 6-23 16,-4 4 6-16,0 4-1 0,1 2-6 15,-8 0-1-15,0 20-5 16,-4 18 3-16,-3 14 4 16,6 8-9-16,1 6 13 15,12 0-10-15,4-2 3 16,0-7 2-16,14-5-8 16,13-8-7-16,6-12 3 15,0-6-10-15,3-10 14 16,-5-6 0-16,0-8 6 15,-6-2-5-15,-1 0-8 16,-4 0-25-16,-4 0-4 16,-1-6-41-16,-6-6-209 15</inkml:trace>
  <inkml:trace contextRef="#ctx0" brushRef="#br0" timeOffset="15801.21">9315 4586 669 0,'0'0'54'0,"0"0"-47"15,0 0-7-15,0 0 0 16,0 0 9-16,0 0 5 16,0-25-10-16,-3 18 2 15,-10-5-2-15,-3 0-8 16,-7 2-1-16,-2-3 1 0,-6 8 4 16,0-1-4-1,2 3 0-15,0 3 4 0,6 0-1 16,0 3 5-16,4 15-12 15,1 3 15-15,3 8-11 16,5 3 6-16,6 2-3 16,4 0 2-16,0-8-2 15,12 0 0-15,11-10-4 16,8-8 5-16,4-6-2 16,-2-2-1-16,5-10 6 15,-1-22-8-15,-3-6 7 16,-1-8-4-16,-4-4 2 15,-4-2-6-15,-7 1 5 16,-5-1-2-16,-7 0-1 0,-3 4-10 16,-3 2 7-16,0 10 2 15,-3 10 5-15,-7 10 2 16,-1 6-2-16,1 10 20 16,2 0-18-16,-1 4 1 15,-3 28 0-15,4 10-3 16,-1 12 0-16,9 2 7 15,0-2-4-15,0-3-3 16,17-10 0-16,10-9-1 16,4-5 1-16,5-9-4 15,0-12-2-15,-5-6 4 16,1 0-3-16,-4-2 7 16,-4-20-2-16,1-5 5 0,-2-2-1 15,1-4-2-15,-6 1 3 16,-2 4 3-16,-8 6-6 15,-6 2 5-15,-2 8-7 16,0 2 14-16,0 6-2 16,0 4 7-16,0 0-7 15,-6 0-9-15,-8 34-6 16,-1 18 2-16,1 15-1 16,10 1 4-16,4-6-4 15,12-6 2-15,21-12-14 0,11-14-17 16,3-16-30-1,-3-14-100-15</inkml:trace>
  <inkml:trace contextRef="#ctx0" brushRef="#br0" timeOffset="16321.53">10569 4543 803 0,'0'0'48'15,"0"0"-48"-15,0 0-30 16,0 0-4-16,0 0 34 16,0 0 0-16,85-5 2 15,-54-8 5-15,-2-1-6 16,0 1-2-16,-9-1-16 16,-6-3 5-16,-10 6-2 15,-4-4 13-15,0 4-1 16,0-2 1-16,-15 3-1 0,-8 4 2 15,-1 6-1-15,-5 0 2 16,-3 0-6-16,-1 10 10 16,2 13-5-16,-2 4 2 15,1 8 10-15,6 4-1 16,10 1-2-16,13 3 2 16,3-1-7-16,12-2-8 15,24-6 9-15,10-4-11 16,8-8 2-16,6-3-15 15,-4-10-22-15,-5-9-30 16,-7 0-104-16</inkml:trace>
  <inkml:trace contextRef="#ctx0" brushRef="#br0" timeOffset="16609.79">11155 4197 884 0,'0'0'44'0,"0"0"-44"16,0 0-1-16,0 0-6 15,0 0 7-15,0 0-4 16,156-15 3-16,-109 12-3 16,-3-1-55-16,-1 0-28 15,-14-4-78-15,-9 0-281 16</inkml:trace>
  <inkml:trace contextRef="#ctx0" brushRef="#br0" timeOffset="18109.3">13121 4608 755 0,'0'0'39'15,"0"0"-30"-15,0 0-9 16,0 0-24-16,0 0 24 16,0 0-8-16,0 0 16 15,138 0-12-15,-92 0 12 0,15 0-12 16,14 0 9 0,20-2-6-16,17-8 1 0,17-2 0 15,14-4-2-15,9-4 4 16,4-3-7-16,8 0 10 15,0-4-5-15,3 4 1 16,-3 5-1-16,-8 3 0 16,-9 7 0-16,-16 2 0 15,-17 2 0-15,-14-2-4 16,-10 0 9-16,-12 0-9 16,-11-6 11-16,-11 2-10 15,-12-2 5-15,-9 0-4 0,-10 6-2 16,-9 2-12-1,-7 0 16-15,-7 4-7 0,-2 0 6 16,0-2 2 0,0-2-2-16,0 0-27 0,2-2-37 15,2-4-40-15,2 0-226 16</inkml:trace>
  <inkml:trace contextRef="#ctx0" brushRef="#br0" timeOffset="18545.12">15747 4132 556 0,'0'0'73'15,"0"0"-68"-15,0 0-5 16,0 0-9-16,0 0 7 16,0 0 2-16,41-5 0 15,-8 5 6-15,5 10 0 16,4 6-10-16,1 4 12 16,1 0-10-16,-4 4 2 15,-6-2-2-15,-6 0 2 16,-3 2-1-16,-9 2-1 15,-10-2 2-15,-6 2-1 16,0-2 8-16,-4 2 25 0,-18-2 7 16,-5 4-2-16,0-2-14 15,-2-1-8-15,3-1-10 16,-3-1 0-16,-2 2-7 16,4-1 5-16,2-8-6 15,7-2-24-15,9-8-11 16,5-6-80-16,4 0-171 15</inkml:trace>
  <inkml:trace contextRef="#ctx0" brushRef="#br0" timeOffset="22326.91">17078 4277 601 0,'0'0'88'16,"0"0"-82"-16,0 0 0 16,0 0-1-16,0 0 10 15,0 0 8-15,0 0 16 0,-49-50-10 16,22 44-24-16,-2 4-5 16,0 2 0-16,-7 0 4 15,1 0-11-15,1 14 15 16,1 2-17-16,4 6 12 15,4 2-6-15,5 0 1 16,7-4 2-16,9-2-1 16,4-4-14-16,0-2 11 15,0-4-16-15,13-6 18 16,16-2-9-16,8 0 8 16,6-14 2-16,1-16-4 15,2-4-5-15,-7-6 2 16,-1 2 7-16,-7-2-3 15,-4 2 1-15,-2-3-9 0,-3 1 0 16,-4 0-17-16,0 4-11 16,-10 0 11-16,1 6 15 15,-5 4-7-15,-4 6 1 16,0 10 18-16,0 6 4 16,0 4 3-16,0 0-5 15,0 20 0-15,-13 14 0 16,-3 10 3-16,-1 10 12 15,1 5-2-15,5 0 5 16,5-2-17-16,6-9 11 16,0-8-12-16,4-8-2 15,16-10 2-15,4-8 0 16,3-10 0-16,4-4 0 16,0 0 5-16,1-10 1 0,-3-8-4 15,-5-4 4-15,-1-2-11 16,-8 2 10-16,-1 4-10 15,-8-2 5-15,1 4-1 16,-7 2 1-16,2 4 0 16,-2 6 18-16,0 1-14 15,0 3 9-15,0 0-8 16,0 0-2-16,0 0 2 16,0 0-10-16,0 3-5 15,0 12 10-15,0 12 16 16,0-1-14-16,0-2-2 15,0-2 5-15,0-4-10 16,0-4 11-16,0 0-9 0,0-2 4 16,2-4-1-16,2-2 1 15,0-2-1-15,0-2 0 16,-2-2 0-16,2 0-1 16,1 0 6-16,3 0 4 15,6 0-1-15,4-10 9 16,0-4-12-16,4 0-5 15,-2 2 1-15,2-2 2 16,3-2-3-16,0 2 5 16,-2 0-10-16,2-2 11 15,2 2-10-15,0 0 6 16,-2 0-2-16,-2 3 0 16,-2 6 1-16,-3 3-4 0,-7 2 6 15,-5 0-10-15,-2 0 11 16,2 0-8-16,-4 7 8 15,-2 6 0-15,0 3 7 16,0 2-9-16,0 2-1 16,0 2 4-16,0 0-1 15,0 2 1-15,-4-2 2 16,-8 0-7-16,1-2 3 16,-1-2-2-16,-1-5 3 15,5-6 0-15,0-3 3 16,4 0 12-16,4-4-11 15,0 0 7-15,0 0-11 0,0 0 11 16,0 0-13-16,0-2-2 16,0-11-7-16,14-1-2 15,5-3 3-15,6 3-4 16,4 0 4-16,2 0-15 16,5 0 14-16,5 0-6 15,3 0 7-15,-2-2-4 16,1 2 3-16,-6 2 5 15,-10 6 2-15,-9 4-2 16,-13 2-1-16,-5 0 1 16,0 0 4-16,-5 18 24 15,-13 2-15-15,-2 0 0 16,2-4-8-16,9-2-3 0,2-2-1 16,7-2 1-1,0 0-6-15,0-4 10 0,14-4-8 16,13-2-8-16,4 0 11 15,3 0-17-15,-1 0 6 16,-4-8-7-16,-7 0 7 16,-2 0 10-16,-7 2-4 15,-6 4 4-15,-2 2 4 16,-3 0 6-16,-2 0-1 16,0 0 2-16,0 0-7 15,2 0-4-15,7 0 1 16,7 0 0-16,1 0 1 15,6 0-10-15,1 0 10 16,3-8-18-16,-2-2 14 0,-10 0-4 16,-2 0 8-16,-1-2 10 15,-8 2 7-15,0-2 20 16,-4 4 12-16,0-2 10 16,0 0-38-16,-17 4-3 15,-6 0-18-15,-8 4-3 16,-4 2-9-16,-6 0-10 15,3 0 2-15,5 0-31 16,6-4-5-16,2-10-168 16</inkml:trace>
  <inkml:trace contextRef="#ctx0" brushRef="#br0" timeOffset="22527.84">17706 3864 869 0,'0'0'0'0,"0"0"-4"16,0 0-81-16,0 0-49 15,0 0 29-15,0 0-84 0</inkml:trace>
  <inkml:trace contextRef="#ctx0" brushRef="#br0" timeOffset="24496.55">18512 4123 663 0,'0'0'19'15,"0"0"-16"-15,0 0 1 16,129-68-8-16,-71 33 4 16,-2 1-4-16,0 0-3 15,-5 2-21-15,-4 0 5 16,-9 4-35-16,-9 2 27 0,-15-1-7 15,-8 8 38 1,-6 2 15-16,0 2 14 0,-2 2 1 16,-16 0 24-16,1 4-22 15,-4 5-14-15,1 4 18 16,0 0-32-16,4 0-4 16,-4 3 8-16,0 15-16 15,0 6 12-15,1 0-6 16,3 10 4-16,-1 4-2 15,5 4 6-15,-4 6-5 16,5-2 5-16,4-3 0 16,5-6-11-16,2-5 12 15,0-10-9-15,4-5 2 16,15-7 0-16,-2-4 0 16,5 0 2-16,1-5 17 0,1-1 6 15,5 0 27-15,0 0-52 16,0 0 8-16,0-1-7 15,2-7 0-15,0 2-1 16,0 2 0-16,0 1 12 16,-8 3-8-16,-5 0-3 15,-5 7 6-15,-4 13-7 16,-2 6 3-16,-5 8 14 16,1 0-10-16,-3 2 2 15,4-6-9-15,0-6 3 16,5-4-6-16,3-6 6 15,1-6-9-15,5-2-2 0,-3-6 6 16,3 0-12-16,-1 0 13 16,2-2 1-16,-2-8 0 15,-1-2-4-15,-3 2 9 16,-1-2-11-16,-4-4 12 16,1 0-10-16,-2-6 8 15,-2 0-7-15,-3-2 6 16,2 0-3-16,-2 2 11 15,3 2-10-15,-1 2 1 16,-2 4 3-16,0 3-9 16,4 6 9-16,-4 2-10 15,2 2 3-15,5-3 1 16,4-2-5-16,3 2 6 0,0 0-1 16,1-1 0-16,-1 1-6 15,-1 0 14-15,1-1-14 16,-1-1 13-16,-1-2-8 15,-1-2 3-15,0-3-1 16,-1 4 0-16,-3-2 8 16,-5 4-10-16,-2 0 5 15,-2 1 2-15,0 4 0 16,0 0-7-16,0 1 4 16,0 1 1-16,0 0-3 15,-9 0-1-15,-3 9 0 16,-5 11 2-16,-1 5-8 0,7-6 12 15,3 2-11 1,3-6 1-16,3 3-2 0,2-4-2 16,0-1 3-16,0 3 2 15,0-2-4-15,0 0 7 16,0 0 0-16,0-4-3 16,0 0 8-16,7-2-11 15,1-4 6-15,3-2 1 16,3-2 0-16,3 0 0 15,2 0-2-15,-1 0 7 16,-1-4-10-16,1-6 10 16,2-4-6-16,-2 0 3 15,2-4-4-15,-2-2 3 16,-2 2-2-16,1 2 1 16,-3 3 0-16,-3 3-4 0,-3 5 8 15,-2 1-8-15,-2 2 4 16,0-1 0-16,1 2-3 15,-1 1 1-15,0 0 1 16,1 0 0-16,0 0 0 16,-1 18-7-16,-2 4 6 15,0 3 4-15,-2 0 6 16,0 1-7-16,0-2-2 16,0-2 1-16,-2 0 0 15,-2-2 4-15,0-4 0 16,1-4 4-16,3-6-4 15,0-4-1-15,0-2-3 0,0 0 7 16,0 0-2-16,0-6 0 16,18-10-5-16,2-4 1 15,4-4-2-15,-2 2 2 16,1 0-5-16,2 2-3 16,-4 2 3-16,2 2 1 15,-3 4 2-15,0-1-5 16,-2 6 3-16,-5 3 1 15,-1 2-3-15,-8 2 3 16,0 0-2-16,-2 0 0 16,-2 4 7-16,0 14-3 15,0 8 2-15,0 2 9 16,-4 2-2-16,-5-4 1 0,0-4-5 16,2-6-1-16,3-8-4 15,2-2 5-15,0-6-9 16,2 0 9-16,0 0-7 15,0 0 4-15,0 0-2 16,0 0 0-16,10-10-6 16,15-12 5-16,4-2-12 15,2-4 9-15,5-2-5 16,-3 0 0-16,1 3-13 16,-8 9 22-16,-3 9-10 15,-10 7 7-15,-6 2 3 16,-4 2-3-16,-3 25 3 0,0 12 26 15,-10 3 1 1,-5-2-21-16,1-6 3 0,10-10-9 16,4-6-2-16,0-8-8 15,4-6-33-15,16-4-21 16,7-2-146-16</inkml:trace>
  <inkml:trace contextRef="#ctx0" brushRef="#br0" timeOffset="27799.23">21267 4315 722 0,'0'0'40'0,"0"0"-39"0,0 0-1 16,0 0 1-16,40-118 19 15,-23 82-9-15,3-7 14 16,3-2-23-16,2-5 9 15,4-3-7-15,-1 3-1 16,-1 2-6-16,-1 1 5 16,-3 4-10-16,-6-1 3 15,-3 8 1-15,-3 9 1 16,-7 9 0-16,2 10 4 16,-4 0-1-16,-2 8 0 15,2 0 1-15,-2 0-5 16,0 0-4-16,0 0 7 15,0 18-11-15,0 18 10 16,0 8 0-16,-2 13 0 0,-6-1 2 16,4-2 0-16,0-2 0 15,1-6 2-15,1-4-5 16,0-7 9-16,2-7-11 16,0-9 5-16,0-6-4 15,0-5-10-15,0-7 0 16,0-1 7-16,9 0 7 15,5-1-4-15,-1-17 8 16,5-11-6-16,1-5 6 16,0-2-6-16,1-4 7 15,-1-4-10-15,2-2 4 16,-1 2-1-16,0-2 1 16,-2 1-1-16,-3 8-4 0,-1 6 10 15,-6 9-8-15,1 12 4 16,-5 9-3-16,-4 1 1 15,3 0-4-15,-3 18 3 16,0 22 3-16,0 14 23 16,0 6-18-16,0-2 10 15,-3-6-12-15,-1-6 5 16,0-3-6-16,4-6-2 16,0-2 0-16,0-2 0 15,0-2 0-15,8-7-37 0,11-6-26 16,1-12-180-1</inkml:trace>
  <inkml:trace contextRef="#ctx0" brushRef="#br0" timeOffset="28582.92">22165 4291 711 0,'0'0'29'0,"0"0"-29"16,0 0 5-16,0 0-5 15,50-130 1-15,-25 82 2 16,2-5 6-16,2-1 8 15,2 0-9-15,-2 0-8 16,0 0 0-16,0 2 5 16,-4 2-12-16,-6 7 14 15,-1 7-6-15,-2 10-1 0,-7 8 0 16,-2 10-1 0,-5 4 6-16,0 4-6 0,-2 0 9 15,0 0-16-15,6 0 8 16,3 24-1-16,5 12 1 15,1 10 0-15,3 3 0 16,-3 1 4-16,-3-2-6 16,-3-4 10-16,-3 0-12 15,0-2 10-15,-2 0-9 16,-2 0 3-16,-2-3 0 16,0-6-5-16,0-2-4 15,0-5 4-15,0-4-1 16,0-4 0-16,-2-2 1 15,-8-4 4-15,-1 2-24 0,1-6-2 16,-4 0-47-16,5-8-117 16</inkml:trace>
  <inkml:trace contextRef="#ctx0" brushRef="#br0" timeOffset="28903.03">22258 4109 673 0,'0'0'64'0,"0"0"-56"16,0 0-8-16,0 0 0 16,0 0 8-16,140-63 0 15,-86 49 15-15,-1 2-21 16,0 4-2-16,-6 2 0 16,-7 2-6-16,-11 4-33 15,-8 0-35-15,-19 0-159 16</inkml:trace>
  <inkml:trace contextRef="#ctx0" brushRef="#br0" timeOffset="31885.76">22897 4335 673 0,'0'0'21'15,"0"0"-16"-15,0 0-4 16,0 0 9-16,0 0-9 15,0 0 20-15,36-90-15 16,-25 76-3-16,2 0 6 16,1 2-12-16,-3 2 4 15,1 2-2-15,-2-2 2 0,1 4-1 16,1 2 0-16,-1 0 2 16,-3 2-7-16,4-2 10 15,-3 4-10-15,-3-2 10 16,4 2-8-16,-6 0 3 15,3 0 0-15,-1 0 0 16,-2 0 1-16,-1 6-2 16,-1 4 3-16,-2 1-6 15,0 2 8-15,0 1-6 16,0 0 4-16,0 2-2 16,0 0 1-16,-9 0 4 15,5 0-10-15,-3-2 12 16,3 0-11-16,2-6 8 15,2-2-8-15,-3-2 7 0,3-4-4 16,0 0 1-16,0 0 0 16,0 0-1-16,0 0 5 15,0 0-5-15,0 0 4 16,0 0 1-16,0 0-3 16,0 0 10-16,0-4-9 15,0-8-4-15,9-2 2 16,4 0 0-16,1 0-3 15,-1 0-6-15,3 0 7 16,-3 0-6-16,0 2 6 16,-1 2-4-16,-4 2 4 15,-3 4 2-15,-1 2 0 16,-4 2 0-16,0 0 1 16,0 0 0-16,0 0 0 15,0 0 0-15,0 0 1 0,0 0-3 16,0 10 2-16,0 0 5 15,0 0-6-15,0 0 2 16,0 0-2-16,0-4 2 16,0 2-7-16,0-4 10 15,0-2-8-15,0 0 7 16,0 0-8-16,0-2 2 16,0 0 2-16,0 2-1 15,0 0 2-15,0 0-3 16,0 0 5-16,0-2-11 0,0 0 10 15,0 0-6-15,0 0 2 16,10 0-5-16,0 0 0 16,9 0-6-1,0 0 2-15,4 0-13 0,-3-2 11 16,-5-4-3-16,-1 0 13 16,-5 2-3-16,-5 0 4 15,-2 4 4-15,-2-2 9 16,0 2 11-16,0 0-6 15,0 0-2-15,0 0-12 16,0 0-2-16,0 0-1 16,4 0 0-16,1 0-2 15,4 0 2-15,0 4-3 16,2 2-10-16,1-2 6 16,-2 0-9-16,-3-2 14 0,-3-2 5 15,0 0-2-15,2 0 1 16,-4 0 21-16,0 0-1 15,0-2-3-15,3-6-6 16,-5-2-12-16,0 0 6 16,0 0-4-16,0-2 4 15,0 0-6-15,0 0 10 16,-11 0-7-16,1 2-5 16,-1 1 2-16,1 8 0 15,-4 1-2-15,3 0 4 16,-1 0-8-16,1 0 9 15,3 14-8-15,-4 4 1 0,5 2 4 16,5 0 0-16,2-4 0 16,0 0-4-16,0-2 1 15,12-4 2-15,1-4-16 16,2-4 11-16,1-2-13 16,2 0 13-16,0 0-10 15,0-4 12-15,1-10 0 16,2 0 3-16,-3-2-4 15,1 0-10-15,0-2 15 16,-2-3-24-16,1 0 21 16,-5-3-5-16,1 1 5 15,-3-3 2-15,1 2 1 16,-4 1 9-16,1 1-1 0,-3-1 41 16,0 7-35-16,-4 2 14 15,0 4-10-15,-2 8-1 16,0 0-13-16,0 2 8 15,0 0 2-15,0 0-14 16,0 0 0-16,0 0-1 16,0 20-2-16,0 10 6 15,0 6-6-15,0-1 6 16,0-3-4-16,-2-6 1 16,2-4 0-16,0-4 0 15,0-4-10-15,0-4 6 16,-2-4-14-16,2-4 18 0,-4-2-7 15,4 0 5 1,-2 0 4-16,-2 0-2 0,0 0 0 16,-3 0-8-16,1-8 7 15,-4 0 1-15,1-4 0 16,3 1 5-16,0 0 0 16,3 3-4-16,3 2 13 15,0-1-5-15,0 2-4 16,0 1-5-16,0 0-8 15,13 2 5-15,6 2 1 16,0-3-5-16,6 3 11 16,6 0-10-16,0-1 6 15,5-3 0-15,-1 0 0 16,-2 2 1-16,2-2-2 16,-9 1 3-16,-8-1-6 0,0 3 9 15,-11-2-8-15,-5 3 6 16,-2 0 3-16,0 0 7 15,0-1 7-15,0-2 6 16,-12 1-26-16,-3 1 0 16,-8-3 7-16,-1 1-12 15,4 3 9-15,0 0-7 16,7 0 3-16,5 0 0 16,6 0-1-16,2 0-15 15,0 0 0-15,5 8-8 16,17 1 21-16,5-4-8 15,4-5 6-15,0 0-12 0,-2 0 16 16,2-1-1-16,-2-13 2 16,-2-3 8-16,2-3-1 15,-8 2 11-15,-4-3-16 16,-1-2 25-16,-9 3-22 16,-5 4 20-16,-2 2-17 15,0 4-5-15,0 0 3 16,0 4 6-16,0 4 2 15,-5 2-13-15,-4 0 1 16,-4 0 1-16,-2 0-6 16,-3 16-3-16,-5 12 5 15,-2 6-3-15,8 7 4 16,1-1-1-16,5 0-3 0,9-2-3 16,2-4-16-1,0-2 19-15,17-4-18 0,12-4 16 16,0-4-14-16,2-2 11 15,1-6 6-15,-3-2 0 16,-2 0-2-16,-1-4 10 16,-1-2-13-16,2-4 9 15,-5 0-2-15,-4 0-47 16,-2 0-29-16,-12 0-329 16</inkml:trace>
  <inkml:trace contextRef="#ctx0" brushRef="#br0" timeOffset="32922.94">21394 4542 798 0,'0'0'56'0,"0"0"-56"16,0 0-42-16,0 0 19 16,0 0 23-16,0 0 4 15,91 0-4-15,-51 0 8 16,12 0-6-16,8-7-1 16,11 0 7-16,11-7-9 15,7 2 1-15,7 2 0 16,2 6-1-16,-2 4-1 15,-5 0 0-15,-4 0 1 16,-9 0-9-16,-2 0 15 16,-3 0-10-16,-4 0 8 15,-4-7-3-15,-5 0 0 16,-11-1 3-16,-9-1-7 16,-13 5 9-16,-14 0-14 0,-6 3 9 15,-7 1-12-15,0 0-20 16,-4 0-47-16,-19-5-386 15</inkml:trace>
  <inkml:trace contextRef="#ctx0" brushRef="#br0" timeOffset="34323.33">21785 5117 257 0,'0'0'289'0,"0"0"-224"15,0 0-31-15,0 0 6 0,0 0 14 16,0 0-35-16,5-42 1 16,4 28-10-16,4 0-7 15,5 0-6-15,-3-2 7 16,4 0-8-16,-1 0 8 16,-1 6-8-16,-1 0 5 15,-1 2-2-15,-1 4 1 16,-3 0-3-16,0 4 1 15,-5 0-4-15,0 0 5 16,-2 0-6-16,0 8 5 16,-2 10 3-16,-2 4-1 15,0 6 0-15,0 6 3 16,0 0-1-16,-2 0 1 16,-6-4 0-16,-4-2-1 15,1-10 6-15,5-4-5 0,1 0-3 16,0-7 2-16,3-6-2 15,2 3 1-15,0-4-1 16,0 2 2-16,0 1 1 16,0-3 2-16,0 0-1 15,0 0 0-15,0 0-1 16,0-9-6-16,0-3 3 16,9-9-10-16,9-4 8 15,4 1-11-15,1-4 9 16,4 2-8-16,-6 2 8 15,2 2-1-15,-3 4 2 16,-3 4 4-16,-3 6-1 0,-7 6 11 16,-3 2-3-16,-4 0 0 15,0 0-4-15,0 22 4 16,0 10 6-16,-13 6 27 16,-3 4-34-16,-2-4-6 15,9-5 4-15,3-8-8 16,4-6 3-16,2-8-27 15,4-8-27-15,25-3-42 16,6-26-332-16</inkml:trace>
  <inkml:trace contextRef="#ctx0" brushRef="#br0" timeOffset="34582.35">22414 4925 305 0,'0'0'464'0,"0"0"-450"15,0 0-14-15,0 0-3 16,0 0 0-16,0 0 3 16,9 10 12-16,15-10 17 15,-3-4-4-15,-2-4-21 16,-7-1-8-16,-3 4-5 15,-3 1 0-15,-6 4-30 0,0-2 6 16,0 2-56-16,-2 0-155 16</inkml:trace>
  <inkml:trace contextRef="#ctx0" brushRef="#br0" timeOffset="34822.25">22260 5322 714 0,'0'0'34'0,"0"0"-34"16,0 0 8-16,0 0-6 15,0 0 4-15,0 0 9 16,71 14-15-16,-44-14-3 15,-2-8-46-15,-6-6-95 16</inkml:trace>
  <inkml:trace contextRef="#ctx0" brushRef="#br0" timeOffset="35643.39">22871 5189 692 0,'0'0'39'0,"0"0"-39"16,0 0-2-1,0 0 2-15,144-48 0 0,-101 26-2 16,1 0 2-16,-1 0 0 16,-3 0 0-16,-9 0-6 15,-6 2 0-15,-12 6 12 16,-9 2-8-16,-4 4 5 16,0 2 8-16,-13 2-8 15,-12 2 1-15,-6 0 16 16,-4 2-13-16,-3 0 6 15,-5 0-12-15,-3 10 2 16,-4 8 2-16,2 6 8 16,-4 6-5-16,5 2 1 15,7 6-2-15,5 6-2 16,10 0 1-16,12 1-3 0,8-4-6 16,5-1 11-1,5-1-17-15,24-5 9 0,11-6-2 16,2-8-10-16,7-4 3 15,3-8-3-15,1-4 0 16,-2-4 11-16,-1 0-6 16,-4 0 5-16,-6-6 2 15,-9-6-10-15,-6 2 10 16,-11 4-9-16,-10 0-17 16,-4 2-9-16,0 2-1 15,0 2-179-15</inkml:trace>
  <inkml:trace contextRef="#ctx0" brushRef="#br0" timeOffset="36577.17">23584 4963 771 0,'0'0'10'0,"0"0"-10"16,0 0-34-16,0 0 27 0,0 0 14 15,0 0 0-15,0 0 4 16,104 0-3-16,-79 0 0 16,-5-4-1-16,-7 4 15 15,-8 0-11-15,-5 0 10 16,0 0-17-16,0 0 27 16,-18 0-27-16,-13 0-4 15,-10 0-6-15,1 10-10 16,5 0 3-16,10-4-7 15,12 0-13-15,8-4-27 16,5-2-147-16</inkml:trace>
  <inkml:trace contextRef="#ctx0" brushRef="#br0" timeOffset="39278.22">23671 2793 545 0,'0'0'97'16,"0"0"-58"-16,0 0-26 0,0 0-1 15,0 0 22-15,0 0-10 16,9-8 6-16,-5-2 0 16,0-2-21-16,0 0 10 15,1-4-15-15,4-4 5 16,4-10-6-16,6-2-6 16,2-4 0-16,2-3 3 15,1-2-6-15,3-4 0 16,0-3 4-16,-5 0-7 15,-2-2 5-15,-4 4 0 16,-7 2 1-16,-1 8 6 16,-1 5 0-16,-2 9-3 15,-3 12 1-15,3 6-1 16,-5 4 2-16,0 0-5 16,0 0 3-16,0 4-5 0,0 15-10 15,-5 17 14-15,-11 16-4 16,-4 14 2-16,-2 6 3 15,4 4 0-15,5-3 0 16,7-7 3-16,3-8-6 16,3-12 11-16,0-12-16 15,0-10 11-15,7-8-9 16,4-10 6-16,5-4-2 16,3-2-3-16,4 0 5 15,8-16 0-15,2-10 2 16,-1-4-7-16,-1-6 4 15,-4-4-1-15,-5-1-4 0,2-3-4 16,-2-2 2-16,-1 0 5 16,1 4-6-16,-4 4-8 15,0 6 17-15,-5 6 0 16,-2 8-2-16,-2 6 6 16,-5 6 5-16,-1 4-7 15,-1 2-3-15,-2 0 1 16,0 0-1-16,2 14-1 15,-2 22 4-15,0 18 20 16,0 8-18-16,-9 4 15 16,-2-1-18-16,2-11 1 15,2-4-2-15,5-4 0 16,2-6 1-16,0-4 0 0,0-4-2 16,0-10-37-1,2-10-19-15,14-9-110 0</inkml:trace>
  <inkml:trace contextRef="#ctx0" brushRef="#br0" timeOffset="39853.11">24600 2364 694 0,'0'0'50'16,"0"0"-49"-16,0 0-2 16,0 0-16-16,0 0 17 15,0 0 6-15,138-2-5 0,-91-8 10 16,1 0-10-1,-3 2-2-15,-5 0 1 0,-9 4-3 16,-10-2-23-16,-8 4-8 16,-11 2-20-16,-2 0-96 15,0 0-85-15</inkml:trace>
  <inkml:trace contextRef="#ctx0" brushRef="#br0" timeOffset="40161.11">24787 2235 528 0,'0'0'86'0,"0"0"-58"16,0 0-28-16,0 0-4 16,0 0 4-16,0 0 17 15,-43 69 13-15,34-41-29 16,3 2 7-16,2-4-8 16,4 0 0-16,0-4-7 15,4-4-35-15,16-8-18 16,6-10-112-16</inkml:trace>
  <inkml:trace contextRef="#ctx0" brushRef="#br0" timeOffset="41014.91">25105 2388 561 0,'0'0'101'0,"0"0"-78"0,0 0-7 15,0 0 13-15,0 0-14 16,0 0-6-16,12-42 2 15,-8 34 5-15,5 2-1 16,-3-2-14-16,3 0-1 16,1-4 5-16,0 2-12 15,1 0 9-15,-1 2-5 16,-2-1 5-16,1-1-3 16,1 5 1-16,0-1 0 15,-3 4-1-15,-3 2 7 0,-4 0-14 16,0 0 11-1,0 0-9-15,0 0-3 0,0 0 7 16,0 8 1-16,0 7 1 16,0 2-4-16,0 1 9 15,0 0-11-15,0-2 13 16,-6-2-10-16,-1 0 6 16,1-4-4-16,2-2 3 15,-2-2-2-15,2-2 0 16,4 2 0-16,-2-2-4 15,0 0 9-15,2-2-10 16,0 0 9-16,-3-2-7 16,1 0 6-16,0 2-4 15,0-2 1-15,0 0 0 16,2 0 0-16,0 2 1 0,0-2-2 16,0 0 9-1,0 0-11-15,0 0 8 0,0 0-5 16,0 0 0-16,0-6-1 15,0-8-6-15,4 0 2 16,7-2 2-16,3 2-1 16,-1 0 0-16,-1-2 2 15,-2 2-3-15,1 0 8 16,3 2-7-16,-3-1 3 16,0 6 1-16,0 3-2 15,-2 1 2-15,0 3-4 16,0 0 6-16,-2 0-6 15,3 0 6-15,0 3-5 16,1 12 6-16,-5 6-3 0,1 5 6 16,0 6-5-1,-5 2-2-15,-2-2 6 0,0-2-9 16,0-2 9-16,5-1-10 16,3-4-25-16,3-6-82 15</inkml:trace>
  <inkml:trace contextRef="#ctx0" brushRef="#br0" timeOffset="41455.71">25820 2857 724 0,'0'0'16'0,"0"0"-16"0,0 0-9 16,0 0 5-16,0 0 3 15,135-44-3-15,-89 36 7 16,1 4-10-16,-3 0-4 16,-3 4 4-16,-8-2-24 15,-4 2 11-15,-9 0 1 16,-4 0 12-16,-8-2 5 15,1 2-27-15,-5-4-11 16,-4-2-38-16,0-2-144 16</inkml:trace>
  <inkml:trace contextRef="#ctx0" brushRef="#br0" timeOffset="41743.65">26123 2627 685 0,'0'0'49'0,"0"0"-37"16,0 0-9-16,0 0-6 0,0 0 3 15,0 0-2 1,-33 70 3-16,27-38-1 0,1-2 0 16,5 2-7-16,0-8-15 15,0 0-58-15,0-8-34 16,0-6-164-16</inkml:trace>
  <inkml:trace contextRef="#ctx0" brushRef="#br0" timeOffset="42499.92">26576 2777 740 0,'0'0'12'0,"0"0"-10"15,0 0-1-15,0 0 4 16,0 0-10-16,0 0 10 15,135-116-4-15,-101 97 0 0,-3 1-1 16,-2 4-5-16,-4 7 5 16,-5 0 0-16,-9 6 3 15,-1 1-8-15,-6 0 8 16,-2 0-7-16,0 0 8 16,0 8-7-16,-2 10 4 15,0 2-1-15,0 0 1 16,0 1-1-16,0-2 0 15,0-3 1-15,0-4-3 16,-2-4 6-16,0-2-8 16,2-2 5-16,0-2-2 15,0-2 2-15,0 0-2 16,0 0 1-16,0 0 0 0,0 0-1 16,0 0 6-1,6 0-12-15,15-12 3 0,0-4 2 16,6-2-4-16,2-4 1 15,2 0-5-15,1-2 0 16,-1 2 1-16,-2 1-10 16,-7 6 9-16,-4 4 10 15,-9 8 4-15,-4 3-4 16,-5 0 12-16,0 0-2 16,0 0-7-16,0 0 4 15,0 10-3-15,0 12 27 16,0 2-24-16,-9 2 13 0,-3-2-17 15,1 0 2 1,0 0-2-16,4-4-2 0,3 0-1 16,2-4-8-16,2-2-10 15,0 0-26-15,-2-6-15 16,-1-2-200-16</inkml:trace>
  <inkml:trace contextRef="#ctx0" brushRef="#br0" timeOffset="43098.97">27576 2839 768 0,'0'0'12'16,"0"0"-12"-16,0 0-23 0,0 0 21 15,0 0 4-15,0 0-4 16,154 2 3-16,-109-8-2 16,-3-4-1-16,-9-2-13 15,-6 0 8-15,-11-2 2 16,-7 0 2-16,-5 0 6 16,-4 0 5-16,0 0-5 15,0 2 8-15,-13 0-6 16,-10 4 4-16,-3 2-2 15,-8 4-5-15,-6 2-4 16,-5 0 4-16,-3 2-5 16,-4 14 7-16,5 2-4 15,7 0 1-15,9 0 2 16,14 4-6-16,7 0 6 0,10 2-8 16,0 2 10-1,14 0-14-15,22 3 10 0,8-3-4 16,5-7-9-16,-3-1 6 15,-3-5-2-15,-5-5-4 16,-9-2-5-16,-2-5-20 16,-5-1 12-16,-4 0-169 15</inkml:trace>
  <inkml:trace contextRef="#ctx0" brushRef="#br0" timeOffset="43799.88">28743 2609 813 0,'0'0'39'0,"0"0"-39"16,0 0-5-16,0 0 3 15,127-10 4-15,-52-1 4 16,4 5 3-16,4 1-7 16,6-6 9-16,-2 4-9 15,-2-6-2-15,-10 4 7 0,-17 0-8 16,-13 0 15-1,-12 2-13-15,-15 3-1 0,-7 2 1 16,-9 2 1-16,-2 0-2 16,0 0 0-16,0 0-3 15,0 0 2-15,0 0-6 16,0 0-1-16,0 0-13 16,0 0 10-16,-4 0-10 15,-7 0 2-15,-7 0-11 16,-2 0 14-16,-2 0 12 15,-5 0-10-15,-2 0 14 16,-4 0 0-16,-3 0-5 16,3-8 8-16,2 4-3 15,4-2 5-15,4 0 9 16,10 2-14-16,5 2 6 0,4 2-13 16,4 0 5-1,0 0-10-15,0 0-51 0,8 0 8 16,13 2 0-16,11 4-114 15</inkml:trace>
  <inkml:trace contextRef="#ctx0" brushRef="#br0" timeOffset="44281.97">28712 2905 684 0,'0'0'37'16,"0"0"-37"-16,0 0-3 0,123-6 3 15,-43-2-2-15,12 0 7 16,10 2 4-16,3 2-6 15,6-2-6-15,-6 2 6 16,-9-2-3-16,-16 4 8 16,-14 0-3-16,-10 2-10 15,-11 0 8-15,-13 0-6 16,-15 0 3-16,-10 0-16 16,-7 0-22-16,0 0-15 15,-24 0 7-15,-19 0-121 16</inkml:trace>
  <inkml:trace contextRef="#ctx0" brushRef="#br0" timeOffset="44772.99">28748 2891 404 0,'0'0'158'0,"0"0"-143"16,0 0-15-16,0 0 51 0,0 0 0 15,0 0-11-15,47 14-19 16,-22-6 8-16,2 0-22 16,0 2-7-16,-4-2 0 15,4 1 1-15,0-1-6 16,0-2-5-16,2-2 2 16,-2-3-23-16,0-1-34 15,-6 0-218-15</inkml:trace>
  <inkml:trace contextRef="#ctx0" brushRef="#br0" timeOffset="45704.61">30266 2767 741 0,'0'0'26'0,"0"0"-26"15,0 0 0-15,0 0 0 16,0 0 14-16,125-128 9 16,-92 98 0-16,-2-1-6 15,-2 1-4-15,0-2 1 16,-2 2-1-16,0 4-8 0,-3 2 13 16,-4 6-18-1,-5 4 4-15,-5 4 1 0,-4 6-5 16,-4 2 3-16,-2 2-6 15,0 0-4-15,0 0-4 16,0 0 2-16,0 10-7 16,0 14 15-16,0 8 2 15,-6 2-8-15,-3 6 15 16,-3 2-12-16,2-2 6 16,3-4-2-16,2-7 0 15,3-5-4-15,2-6-2 16,0-8-2-16,0-2 7 15,0-6 0-15,0-2-5 16,0 0 12-16,0 0-6 0,0 0 1 16,0 0 1-16,16 0 4 15,1-8-5-15,8-4 0 16,0 0 6-16,1-4-12 16,8-2 12-16,-1-2-11 15,3-3 4-15,-1 4 0 16,2-3-2-16,-2 1 0 15,-2 6-3-15,-6 2 2 16,-7 3-1-16,-6 6 4 16,-10 3-6-16,-4 1 0 15,0 0 5-15,0 0-9 16,0 0-5-16,0 14 14 16,0 18-1-16,-11 12 2 0,-5 7 0 15,-4 4 9-15,2-1-7 16,0-2-2-16,1-2 0 15,1-6-19-15,3-4-35 16,-1-7-45-16,3-15-131 16</inkml:trace>
  <inkml:trace contextRef="#ctx0" brushRef="#br0" timeOffset="46710.25">26121 2781 340 0,'0'0'55'15,"0"0"-49"-15,0 0-6 0,0 0 47 16,0 0 30-16,0 0-27 16,7 54 12-16,-7-36-34 15,0 2-6-15,0 1-21 16,-9 1 3-16,-4 0 7 16,-3-3-13-16,1 4 4 15,-1-4-3-15,1 2 1 16,1-3 0-16,3 0 0 15,5 0-6-15,3-4 6 16,3-4-43-16,0-6-7 16,5-4-93-16</inkml:trace>
  <inkml:trace contextRef="#ctx0" brushRef="#br0" timeOffset="48103.63">27503 2278 536 0,'0'0'36'0,"0"0"-32"15,0 0-4-15,0 0 1 16,0 0 17-16,0 0 2 15,-38-25 27-15,26 21-44 0,-5 3 2 16,-3-1-4-16,-7 0-2 16,0 2-9-16,-1 0-15 15,-6 0 24-15,0 0-30 16,1 0 18-16,-5 0 2 16,3 0-8-16,-3 0 15 15,-1 0-11-15,4 0 15 16,-1 0 0-16,1 0-6 15,-3 0 17-15,-2 0-22 16,0 0 22-16,0 0-22 16,2 5 16-16,0 6-10 15,4-5 2-15,1 2 0 16,2 0 1-16,2 2 2 0,7 4 0 16,0-2 7-16,3 0-2 15,2 4-3-15,-3 2 6 16,-1 4-8-16,0 2 10 15,-4 2-3-15,3 0-6 16,3 4-1-16,2 1 2 16,6-3 3-16,-3 2-5 15,6-5 3-15,1 1 1 16,2 1 0-16,1-1-3 16,4 0 10-16,0 0-11 15,0 4 0-15,4 0 3 16,10 0-1-16,3 0 5 0,6-2-5 15,-5-1 0-15,1-4 2 16,2-2-8-16,-1-7 2 16,2-4 2-16,5-1 9 15,4 0-8-15,2-4 14 16,4 4-1-16,-2-5 11 16,3 0-21-16,-1-3 11 15,4 2-2-15,1-2 12 16,0-1-21-16,3 0 5 15,1 0 3-15,0 0-11 16,-4 0 6-16,-3 0-3 16,0 0-2-16,-4 0 2 15,1 0-7-15,-5 0 6 16,0-1-2-16,-2-6-1 16,-2 0 2-16,0-1-1 0,-5-5 4 15,-2 1-1-15,0-3-3 16,-2-6 12-16,0-3-12 15,1-2-2-15,4-4 2 16,-1 0 0-16,3 0-1 16,-1-4 0-16,1 2-3 15,-3-4-9-15,1 0 9 16,-6 0-7-16,-1 1 6 16,-5-1 7-16,-5 0-3 15,0 4 0-15,-6 2 1 16,0 0-4-16,0 2 6 15,0 2-12-15,-12 2 6 0,-5 6-17 16,-8 2-24-16,-4 6-5 16,-9 8-27-16,-3 2-38 15,6 0-114-15</inkml:trace>
  <inkml:trace contextRef="#ctx0" brushRef="#br0" timeOffset="50340.06">26983 3038 561 0,'0'0'77'16,"0"0"-66"-16,0 0-10 15,0 0-1-15,0 0 0 16,0 0 14-16,-4 54-5 15,-4-32 5-15,-2 4-13 0,-3 4 1 16,-2 2 1-16,-1 4-3 16,-2 2 0-16,-2 5 0 15,-5 1 0-15,-4 4 4 16,0 2-2-16,-4 0-2 16,-2-4 2-16,1 0 1 15,1-1-5-15,0-5 2 16,1-1-8-16,1-2 6 15,2-1-17-15,0 0 13 16,0 0-11-16,0 0 15 16,0-2-15-16,-4 2 15 15,2-2-9-15,-5-2 9 16,5-2 0-16,0-2 2 16,2 1 7-16,0-1-7 15,-3 0 15-15,-3-2-14 0,1 2 1 16,-4-2 4-16,3-2-10 15,-3 2 9-15,2-2-5 16,-2-2 0-16,2 0 0 16,-1-2-4-16,1-4 6 15,-2 0-4-15,3-1 4 16,4-1-7-16,-4 0 10 16,4-2-5-16,0 3 0 15,2 3 4-15,-2 5-8 16,-5 4 10-16,-3 6-13 15,-6 1 14-15,0 0 17 16,1-4-24-16,1 0 12 0,3-2-11 16,5-4 2-16,2 2 2 15,-1-4-1-15,5-2 7 16,2-3-6-16,5-1-6 16,1-2 6-16,0 0-10 15,0 4 9-15,-3 0-4 16,-3 6 0-16,-6 6 5 15,-1 2 24-15,1 0-28 16,0 2 6-16,-3 6-6 16,-6 0 2-16,-3 0 1 15,1-4 5-15,7-5-6 16,4-5 4-16,0 6 3 16,-1-2-4-16,1-2 2 0,4-4-5 15,4-2-5-15,2 0 8 16,-4 6-11-16,-2 0 11 15,2 0-8-15,-2 0 2 16,0 7 0-16,-5-1-3 16,1 2 7-16,-5-2-9 15,0 0 14-15,-2 0-15 16,-8 2 12-16,-4 2-6 16,3-6 6-16,4-4-6 15,6 0 0-15,2-4 6 16,2-2-7-16,-1 0 6 15,5-1-6-15,-2-1 4 0,-1 0-3 16,1 0 5-16,-2-2-10 16,-4-2 3-16,3 0 2 15,1-2 4-15,-1 2-3 16,1-4-1-16,2 0 4 16,-1-2-8-16,3-4 8 15,0 0-6-15,2-2 3 16,-2-2-2-16,4-2 1 15,2 0-5-15,3 0 2 16,2 0 0-16,2 0-1 16,3 0-1-16,-1-10 4 15,3 2-12-15,-3-4 13 16,1 2-3-16,1-2 3 0,-1 2 2 16,1 0 2-16,-1 0-8 15,1 0 8-15,5-2-14 16,0 0 20-16,2 0-13 15,0-1 3-15,1 0 0 16,2-3-5-16,1-2 10 16,3 0-10-16,0-3 3 15,0-2-4-15,0 1 10 16,0-5-13-16,0 4 12 16,0-4-4-16,0 5 1 15,-4 4-1-15,-1 0 1 16,1 2 0-16,-3 2 0 15,1 0 3-15,-1 0-3 16,0 0 1-16,2-2-1 0,3 0-2 16,-2 0 2-16,0-2 4 15,-1 2-2-15,-1-2-4 16,-2 0 3-16,0-3-4 16,1 1 6-16,-4 2-2 15,-2 2 3-15,2 2-4 16,-1 4 7-16,1 2-7 15,3 2 0-15,-2 4 5 16,4-2-12-16,1 4 15 16,5 0-15-16,-2-2 13 15,2 0-10-15,0 0 4 16,-2-2 0-16,2 4-2 0,-2-2 6 16,0 2-8-16,-3 0 10 15,3 0-12-15,-1 0 12 16,1 0-11-16,2 0 9 15,0 0-7-15,0-4 3 16,0 4 0-16,0 0-2 16,0 0 0-16,0 0 1 15,0 0-10-15,0 0 0 16,0 0-3-16,-2 0 8 16,-1 0-7-16,-1 0 8 15,2 0 1-15,0 4 8 16,0-2-8-16,0 2 1 15,-1 0 1-15,1-2-2 0,-2 2-2 16,-1 0-20-16,-2 0-41 16,-6 0-69-16</inkml:trace>
  <inkml:trace contextRef="#ctx0" brushRef="#br0" timeOffset="51103.36">22392 5775 349 0,'0'0'99'16,"0"0"-11"-16,0 0-30 16,0 0 36-16,0 0-45 15,0 0-7-15,0 0-21 16,97-62-2-16,-78 46-13 16,-2-2 7-16,3-2-1 15,3-3 3-15,-2-3 0 16,6-3-14-16,2-4 15 0,5-5-12 15,2 0 1-15,4-4 2 16,2 2-10-16,1 2 5 16,1 4-2-16,-4 5 0 15,-7 10 4-15,-4 6-9 16,-6 9 5-16,-7 4-3 16,-5 0 2-16,-3 0-1 15,-4 18-5-15,2 18 2 16,-2 13 3-16,0 7 2 15,1 0-3-15,1-4 8 16,4-6-12-16,1-6 14 16,2-7-14-16,0-4 7 15,3-4-3-15,0-7-10 16,-1-4-1-16,-4-4 1 16,0-2-9-16,-2-2 6 15,-5-2 4-15,2-2 7 0,-6-2 5 16,0 0-4-16,0 0 11 15,0 0-6-15,0 0 18 16,0 0 4-16,0 4-4 16,-6-2-2-16,-9 0-15 15,-7 2 9-15,-7 0-21 16,-5 2 18-16,-3 0-9 16,-3-2 2-16,1-2 0 15,-1 0-1-15,3 0 1 16,1-2-3-16,3 0-8 15,6 0 10-15,2 0-23 0,5 0 9 16,5 0-33-16,3 0 18 16,6 0-25-16,3 0-63 15,3 0-189-15</inkml:trace>
  <inkml:trace contextRef="#ctx0" brushRef="#br0" timeOffset="56531.44">1851 4023 269 0,'0'0'101'0,"0"0"-47"15,0 0-29-15,0 0 47 16,0 0-33-16,0 0-3 16,0 0 19-16,4 0-12 15,-4 0-23-15,0 0-10 16,0 0 3-16,0 0-6 15,0 0 11-15,0 0-8 16,0 0 19-16,0 0-13 16,0 0 13-16,0-3-14 15,-2-3-13-15,-11-4-2 16,-5 2-2-16,-3 4 0 16,-2 0-4-16,-4 4 4 0,0-2-1 15,-2 2-1-15,0 0 4 16,2 0-2-16,0 0-14 15,0 6 3-15,4 6 11 16,0 4-9-16,1 2 9 16,6-1 1-16,-2 1-5 15,3 0 6-15,3 0-2 16,4 1-4-16,3-1 6 16,5-3 0-16,0-1-6 15,0 0-7-15,15-4 2 16,4 0 8-16,3-8 1 15,2-2-6-15,-1 0 10 0,-1 0-4 16,1-2-1 0,-2-8 3-16,2 2 0 0,-5 2 4 15,-3 3-8-15,-6 0 8 16,-2 1-9-16,-2 2 10 16,-5 0-10-16,0 0 3 15,2 0 1-15,0 0 0 16,4 23 1-16,-1 18 7 15,-1 7-2-15,-4 6 5 16,0-4-9-16,0-4 8 16,0-4-8-16,0-6 1 15,0-5-2-15,0-9 0 16,10-4-3-16,2-6 0 16,0-6-20-16,6-6-45 0,4 0 21 15,-3-6-93-15,0-16-181 16</inkml:trace>
  <inkml:trace contextRef="#ctx0" brushRef="#br0" timeOffset="57181.68">2138 4105 410 0,'0'0'97'16,"0"0"-39"-16,0 0-44 15,0 0-10-15,0 0 14 16,0 0 50-16,3 0-43 16,-3 0 6-16,0 0-23 0,0 0-3 15,0 0-5-15,0 0 2 16,0 18-4 0,0 5 6-16,-9 10 6 0,-7 3-9 15,3 4 9-15,-3 4-8 16,2-2 2-16,4 0-1 15,3-2-3-15,3 3 0 16,4-2 5-16,0 2-11 16,0-3 14-16,15-6-14 15,8-8 6-15,6-6 0 16,0-8-5-16,6-8 5 16,-2-4-3-16,1 0 10 15,-5 0-15-15,-4-8 13 16,-6-6-5-16,-1 2 0 15,-9-2 6-15,-5 2-6 16,-4 0 5-16,0 0-5 0,0 2 5 16,0 2 1-16,-13 4-5 15,-5 2 3-15,-4 2 2 16,-2 0-12-16,-5 2 4 16,0 22 1-16,0 4-3 15,6 2 3-15,8-4-23 16,11-6-25-16,4-10-21 15,0-10-141-15</inkml:trace>
  <inkml:trace contextRef="#ctx0" brushRef="#br0" timeOffset="57735.84">2597 4207 301 0,'0'0'423'0,"0"0"-421"15,0 0-1 1,0 0 5-16,0 0-8 0,-120 56 2 16,118-46 0-16,2 2-5 15,2 4 8-15,20-2-10 16,9 2 9-16,-2-4-3 16,3 0 1-16,1 0-2 15,-2 0 0-15,-2 2 4 16,-4-2-5-16,-5 0 8 15,-5 1-11-15,-1-2 8 16,-1 1-4-16,-6 2 4 16,1 0-3-16,0 3 2 15,-4-4 5-15,0 1-1 16,-4 3-2-16,0-2 9 16,0 0-9-16,0-1 4 0,0-2-5 15,-2 0 6-15,-6 0-8 16,-4-4 8-16,-1-2-8 15,-1-2 0-15,-1-2-5 16,4-2-8-16,-5 0 13 16,3 0-30-16,-1-14-30 15,3-12-52-15,0-6-184 16</inkml:trace>
  <inkml:trace contextRef="#ctx0" brushRef="#br0" timeOffset="58367.64">2578 4223 590 0,'0'0'34'0,"0"0"-34"16,0 0-1-16,0 0-8 15,0 0 9-15,0 0 9 16,113-48 3-16,-64 40-1 16,-3 0-11-16,2 6-12 15,-4 0-15-15,-6 2-6 16,-6 0-1-16,-13 0 6 0,-7 12-26 16,-6 0 16-16,-4-2 34 15,-2-2 4-15,0-5 3 16,0 2 17-16,0-5 14 15,0 2 29-15,0 0-53 16,0-2 27-16,0 2-33 16,0 2-1-16,0 0 2 15,0 8 3-15,-4 4 30 16,-5 6-9-16,2 8-10 16,-2 2-1-16,7 2-3 15,0-1-14-15,2-6-2 16,0-3 1-16,2-6 0 0,11-5-3 15,3-8-2 1,5-5 7-16,0 0-2 0,6 0 0 16,-2-8 0-16,-1-3-4 15,-4-3 10-15,-2-4-10 16,0 0 8-16,-5-3-8 16,-4 1 5-16,-3 0-1 15,0 0 0-15,-6-2-8 16,0 2 1-16,0 0-11 15,-8 0 14-15,-11 4-9 16,-4-2 5-16,-4 6-4 16,-2 2 2-16,2 4-11 0,8 4 3 15,7 2 2 1,6 0-101-16,6 0-346 0</inkml:trace>
  <inkml:trace contextRef="#ctx0" brushRef="#br0" timeOffset="58882.43">3366 4229 220 0,'0'0'328'0,"0"0"-274"0,0 0-40 16,0 0 15-16,0 0 3 16,0 0 7-16,0 2-28 15,0 8 3-15,0 6-11 16,0 4 0-16,-2 8-3 16,-3 0 0-16,3 0-1 15,2 0 2-15,0 0-2 16,4-2 4-16,15-3-6 15,2-4-6-15,2-6 8 16,-1-5-6-16,1-3 3 16,-6-2 3-16,4-3-4 15,-1 0 4-15,-3 0 1 16,4-11-4-16,-6-3 4 0,1-5 0 16,-3-6 0-16,1-1 0 15,-4-2 2-15,-3 0-2 16,-1-2 1-16,-2 2-1 15,-4 4 0-15,0 4-13 16,0 4 9-16,-23 0-19 16,-6 4-17-16,-2 4-16 15,-5 6 21-15,3 2-29 16,2 0-44-16,4 6-91 16</inkml:trace>
  <inkml:trace contextRef="#ctx0" brushRef="#br0" timeOffset="59825.34">3993 4608 53 0,'0'0'613'0,"0"0"-613"15,0 0-56-15,0 0-2 16,0 0 47-16,0 0 11 16,81 0 10-16,-54-8-1 15,7 2-9-15,-8 2 1 16,-1-2-3-16,-2 4-11 15,-10-5 9-15,-5 2-31 16,-6-4-22-16,-2 4-135 16</inkml:trace>
  <inkml:trace contextRef="#ctx0" brushRef="#br0" timeOffset="60135.48">3956 4401 452 0,'0'0'49'0,"0"0"-47"16,0 0 8-16,0 0 16 16,0 0-11-16,118-26-11 15,-93 26-8-15,0 0 8 16,2 0-9-16,-1 0-34 16,0 0-71-16</inkml:trace>
  <inkml:trace contextRef="#ctx0" brushRef="#br0" timeOffset="61818.83">4668 4297 565 0,'0'0'139'0,"0"0"-103"16,0 0-23-16,0 0 22 15,0 0-5-15,0 0 13 16,0 4-30-16,0-4 5 16,-3 0-13-16,-4 0-10 15,-6 0 3-15,-1 4-6 16,-3 6 5-16,-6 4-1 16,3 2 2-16,-2 4 1 15,0-2-2-15,2 2 0 16,2-2-2-16,2-4 5 15,5 0 0-15,9-7-6 0,2-4-18 16,0 4-24 0,0-3 13-16,15-3 26 0,8-1-15 15,6 0 13-15,0-1-35 16,0-12 22-16,-4 1-30 16,-4-2 16-16,0 2-3 15,-1 2-43-15,-3 2 64 16,-1 2 7-16,-1-2 10 15,-3 2-51-15,-1-2 41 16,0 2 13-16,-2-2 0 16,-2 0 14-16,-1 0 3 15,1 4 28-15,-5 2-9 16,0 0 58-16,-2 2-37 16,0-2 11-16,0 2-39 15,0-2 0-15,0 2 0 0,0-2-16 16,-2 2-8-16,-4 0-3 15,-1 0-2-15,-2 0 3 16,0 0-8-16,2 0 10 16,1 0-5-16,-3 0 0 15,2 6-6-15,0-2 3 16,3 0-10-16,0 2 11 16,-1-2-4-16,1 2 5 15,-1 0-13-15,3 0 12 16,-3 4 0-16,1-2-1 15,4 1-4-15,0-4 6 16,0 1 1-16,0 1-9 0,0-2-2 16,2 1-15-16,7-3 18 15,0-2-3-15,0-1 9 16,-3 0-2-16,-1 0 3 16,0 0-8-16,-1 0 9 15,1 0-3-15,-3-4 8 16,2 2-8-16,1-4 10 15,-1 0-13-15,1 0 10 16,-1-2-6-16,1 0 2 16,-1-4-2-16,0 4 2 15,1 0 0-15,-3 2-4 16,-2 4 9-16,2 0-7 16,-2 0 7-16,0 2-6 15,0 0 2-15,0 0 4 0,0 0-5 16,0 0 1-16,0 0-7 15,0 0-3-15,0 0 8 16,2 0-3-16,3 2 1 16,-2 6 5-16,-1 2-2 15,-2 2 4-15,4-2-4 16,0 4-3-16,3 0 1 16,2-1 2-16,-2-2 0 15,2-3-3-15,-3-2 7 16,1-6-6-16,2 0 5 15,0 0-1-15,2 0-2 0,0 0 4 16,-2-3-5-16,2-5 1 16,-2-1-1-16,0 0-3 15,2-5 0-15,1-3 1 16,-4 1 1-16,3-2 4 16,1 0-4-16,-2 2 2 15,1 6 0-15,-1 2 1 16,-8 6 6-16,-2 2 4 15,0 0-1-15,0 0 10 16,0 0-4-16,0 0-12 16,0 0 2-16,0 8 21 15,0 6-2-15,0 2-24 0,2 0-1 16,-2-4 7-16,2-2-13 16,3 1 8-16,1-4-4 15,4-3-21-15,1-2-30 16,1-2 5-16,2 0-40 15,1 0-150-15</inkml:trace>
  <inkml:trace contextRef="#ctx0" brushRef="#br0" timeOffset="62686.53">5246 4299 188 0,'0'0'255'0,"0"0"-139"0,0 0-52 16,0 0 5-16,0 0-23 15,0 0-13-15,0-22 4 16,-6 20-19-16,4 0 2 16,-3 2-20-16,1 0 0 15,0 0 0-15,-6 4-16 16,1 14-4-16,-1 6 15 15,2 2-3-15,2 4 6 16,1 4 0-16,5 2-7 16,0 7-6-16,0 1-12 15,0 2 3-15,0 4 2 16,0-2-7-16,0-2-6 16,0-6-44-16,0-4 19 0,0-10-1 15,0-5 55-15,0-10-5 16,0-3 11-16,0-5 22 15,-2-2 13-15,-2-1 39 16,2 0-12-16,-5 0-50 16,0 0-12-16,0-8-4 15,1-6 4-15,-1-4 5 16,5-1-1-16,0-4 0 16,2-1-8-16,0 0-4 15,0-2 4-15,2 0 4 16,13 0-9-16,6 2-1 15,3-4-10-15,2 0 0 0,7 4 5 16,-2 0 15-16,-3 3-3 16,1 8-6-16,-5 3 18 15,-3 2-9-15,-8 5 3 16,-1 0-6-16,-8 0 3 16,0 2-8-16,-2 1 8 15,-2 0 7-15,0 0 20 16,0 0-8-16,0 0 37 15,0 0-18-15,0 0-7 16,0 0-15-16,0 0 1 16,0 0-11-16,-10 0 1 15,-6 0-14-15,-2 0 8 16,-2 0-2-16,-1 0-3 0,0 1 2 16,0 9 1-16,3 1 1 15,5-1 0-15,7-2 0 16,6-1-1-16,0 1-12 15,0-1-4-15,2-1-12 16,13-6 23-16,3 0-13 16,2 0 15-16,-4 0-4 15,2 0-1-15,-7 0 8 16,0 0 2-16,0 0-5 16,-4 0 11-16,-1 0-12 15,1 0 10-15,2 0-10 16,0 0-1-16,0 0-4 0,7-6-32 15,-1-6-56-15</inkml:trace>
  <inkml:trace contextRef="#ctx0" brushRef="#br0" timeOffset="63704.23">5721 4187 395 0,'0'0'320'16,"0"0"-304"-16,0 0-10 15,0 0 13-15,0 0-6 16,0 0-13-16,-45-26 9 16,32 24-19-16,-3-2 21 15,-1 2-23-15,-6 2 17 16,3 0-12-16,-2 0 7 15,2 0-1-15,5 14-5 0,1 4 6 16,3 0-4-16,7 0 7 16,2-4-7-16,2-2-4 15,0-4-3-15,4-2-12 16,13-6 2-16,2 0 11 16,0 0 3-16,1 0-4 15,-3-8 7-15,-2-4-1 16,-4-4-2-16,-2 0-1 15,0-4-5-15,-3 2 12 16,-2-3-6-16,4-1 6 16,-4 0-2-16,1 3-1 15,-1 2 2-15,-4 3-2 0,0 2 4 16,0 2 1-16,0 4 11 16,0 4 3-16,0 0 17 15,0 2-15-15,0 0-12 16,0 0-5-16,0 0-5 15,0 10 3-15,0 12 4 16,0 4-1-16,-4 5-1 16,1 1 0-16,3-2-2 15,0 0 2-15,0-2-1 16,9-2 1-16,7-4-1 16,-1-4-12-16,1-8 11 15,1-4-4-15,-3-6 0 16,-3 0 9-16,3 0-3 15,-3 0 0-15,2-10 9 16,1-4 8-16,-3-2-9 0,2 2 8 16,-4-2-13-16,2-4-1 15,-2 2 1-15,-2 0 0 16,2 0-2-16,-5 4 0 16,0 3 0-16,-4 6 1 15,0 3 1-15,0 2-2 16,0 0 17-16,0 0-15 15,0 0 14-15,-4 0-17 16,-7 11 1-16,-1 6-3 16,6 3 2-16,4 2-4 15,2 0 6-15,0 0-7 16,0-6 5-16,4 0-3 16,14-4-8-16,0-4 10 0,4-2-5 15,3-6 0-15,0 0 6 16,-4 0-15-16,-1 0 8 15,-1 0-40-15,-6-2 5 16,-3-6-271-16</inkml:trace>
  <inkml:trace contextRef="#ctx0" brushRef="#br0" timeOffset="64838.86">6178 4521 549 0,'0'0'30'0,"0"0"-21"15,0 0-8 1,0 0 9-16,111-112 18 0,-84 82-9 16,0-6-12-16,-2 0 7 15,-4 0-6-15,0 0 12 16,-5 4-7-16,-6 8 6 16,-3 6 23-16,-5 7-22 15,-2 6 11-15,0 1-27 16,0 2 14-16,0 2-1 15,0 0 1-15,0 0-14 16,0 0-4-16,0 0-9 16,0 2-12-16,0 21 21 15,0 16-3-15,0 7-1 0,-2 4 8 16,-7 4-8 0,5 0 6-16,0 2-2 15,1-3 0-15,3-1 4 0,0-4-11 16,0-4 3-16,0-2 1 15,0-4-11-15,0-10 12 16,0-10-12-16,0-6 13 16,0-8-2-16,0-4 3 15,0 0 0-15,0 0 4 16,-7 0-6-16,-2 0 4 16,-1 0-4-16,-2 0-2 15,-3 0 0-15,-4-4 8 16,2-2-7-16,-1-2 3 15,3 4 0-15,3 2 6 0,3 0-1 16,3 2 6-16,4 0-9 16,2 0 7-16,0 0-9 15,0 0-11-15,0-4-23 16,13 0 12-16,14 0 22 16,2-2-17-16,2 0 5 15,-2 0-13-15,-2 2 8 16,0 2-10-16,-4 0 4 15,-2 2-2-15,-8 0 15 16,-4 0 9-16,-7 0-2 16,1 0 3-16,-3 0 28 15,0 0 64-15,0 0-37 16,-21 0-36-16,-10 6-15 0,-4 4-4 16,-7 2 2-1,-4-2 11-15,2-2-11 0,5-1 6 16,0-2-10-16,12-3 2 15,10-2-13-15,10 0-23 16,7 0-8-16,0-10-90 16,22-4-444-16</inkml:trace>
  <inkml:trace contextRef="#ctx0" brushRef="#br0" timeOffset="69031">4035 5743 750 0,'0'0'0'16,"0"0"-18"-16,0 0 7 16,0 0 11-16,0 0 9 15,0 0-2-15,-74 2-6 16,69-2 9-16,1 2-5 16,-3-2-6-16,-3 0 4 15,-7 2-6-15,-2 0 3 0,-6 4 0 16,-2 2 0-1,-6 6 2-15,-2 6-3 0,-4 4 2 16,-3 4-2-16,4 0 5 16,3 6-7-16,-1 0 5 15,0 4-2-15,5 1 2 16,5-2-2-16,3 6 4 16,7-3-3-16,5 4-1 15,5 6 5-15,6 3-6 16,0 2 11-16,15 3-10 15,16-3 0-15,12-11 0 16,6-6 0-16,4-10 1 16,3-8-6-16,2-6 10 15,-1-10-10-15,1-4 12 16,0 0-11-16,-4-14 5 0,-2-14-1 16,-2-6 0-16,-2-7 1 15,-2-2-1-15,-3-1 0 16,-3-3 0-16,-5 1 3 15,-6-4-6-15,-4 2 6 16,-8-2-5-16,-5-2 2 16,-6-4-14-16,-6-1 5 15,0 5 3-15,0 6-3 16,-18 6 9-16,-3 6-5 16,-8 6 7-16,-3 6-6 15,-3 6 8-15,-4 8 2 16,4 4-2-16,1 4 3 0,1 0-5 15,4 12 2-15,-2 12-5 16,0 6 5-16,2 6-8 16,2 6 8-16,3 2-3 15,4 0-1-15,6 1 3 16,5-3-6-16,7 2 6 16,2 0-8-16,0 0 10 15,0 0-11-15,0-6 11 16,6-4-9-16,6-3 6 15,1-8-2-15,-2-2 0 16,5-6-3-16,-3-2 1 16,3-1-1-16,-1-5 0 15,-1 2 1-15,-1-5 0 16,-1-4-12-16,1 0 12 0,1 0-9 16,3 0 10-16,5-8 0 15,3-4 2-15,-1 0 2 16,3 5-2-16,-3 6 3 15,5 1 0-15,0 0-8 16,3 18 5-16,-5 4-1 16,-1 0 0-16,1 0 1 15,-5 0-1-15,-2-4 4 16,-2-4-15-16,-5-4 12 16,0-6-2-16,1-4-51 15,-1 0-38-15,1-4-128 16</inkml:trace>
  <inkml:trace contextRef="#ctx0" brushRef="#br0" timeOffset="69412.92">4928 6372 878 0,'0'0'50'0,"0"0"-50"0,0 0-8 16,0 0-3-16,0 0 3 15,0 0 6-15,31 5 4 16,-4-5-5-16,6 0-1 16,3 0 1-16,-3-7-15 15,-2 0-13-15,-8 4 19 16,-8 2-23-16,-5-2 19 16,-4 1-15-16,-2 0-7 15,-4-4-64-15,0 2-36 16</inkml:trace>
  <inkml:trace contextRef="#ctx0" brushRef="#br0" timeOffset="69711.85">4843 6178 20 0,'0'0'662'0,"0"0"-625"0,0 0-37 16,0 0-2-16,0 0 0 15,0 0 4-15,105-24 3 16,-69 22-3-16,-3 0 0 15,-2 0-2-15,1 0-7 16,-10 0-55-16,-7-4-100 16</inkml:trace>
  <inkml:trace contextRef="#ctx0" brushRef="#br0" timeOffset="70541.78">5933 5971 604 0,'0'0'201'16,"0"0"-155"-16,0 0-46 15,0 0-8-15,0 0 5 16,0 0-8-16,5 45 8 15,-1-11 6-15,2 9 12 16,3 8-13-16,-2-5-1 16,0-2 0-16,-1-6-1 15,1-8 0-15,0-5-4 16,-2-10 2-16,-1-3-22 16,0-3-18-16,-4-8-8 15,0-1-18-15,0 0-63 16,0-1-192-16</inkml:trace>
  <inkml:trace contextRef="#ctx0" brushRef="#br0" timeOffset="70985.48">5672 5963 628 0,'0'0'98'0,"0"0"-97"16,0 0 3-16,0 0-2 16,0 0 11-16,0 0 19 15,94 0-16-15,-32 0 25 16,12 0-19-16,8 0-17 16,-2 0-2-16,3 0-5 15,-10 0 2-15,-4 0 0 16,-9-8 0-16,-8 5-1 0,-12 3 1 15,-11 0-19-15,-13 0-4 16,-8 0-6-16,-8 0 6 16,0 0-31-16,-6 5-2 15,-19 5-94-15</inkml:trace>
  <inkml:trace contextRef="#ctx0" brushRef="#br0" timeOffset="71420.5">5730 6537 737 0,'0'0'73'15,"0"0"-67"-15,0 0-5 16,0 0-2-16,0 0-1 15,0 0 2-15,143-6 2 0,-97 6 3 16,10 0-6-16,2 0 6 16,5 0-8-16,-10-2 5 15,-6-4-4-15,-10 0-7 16,-10 0-1-16,-7 4-5 16,-11-2-16-16,-5 4-4 15,-4-2-39-15,0-4-33 16,0 2-417-16</inkml:trace>
  <inkml:trace contextRef="#ctx0" brushRef="#br0" timeOffset="72798.58">6677 6461 681 0,'0'0'68'16,"0"0"-68"-16,0 0 1 15,0 0-2-15,0 0 2 16,0 0 12-16,-33-30-7 15,19 30 1-15,-3 0-7 16,-2 10-4-16,-3 10 4 16,0 6 0-16,-2 4-5 0,5 0 11 15,4 0-7-15,7-6 4 16,5-4-6-16,3-8 2 16,0-6-2-16,11-2-10 15,12-4-4-15,3 0 12 16,3 0-10-16,0-14 9 15,-5-4-13-15,-1 0 11 16,-4 0 2-16,-2 2 6 16,-7 4 1-16,0 6 12 15,-6 6 2-15,-2 0-12 16,-2 0 3-16,3 0 1 16,1 12-6-16,7 4 0 15,0 2-2-15,7-2 2 16,2-6-1-16,5-6 0 15,2-4 0-15,-4 0-3 0,0 0-4 16,-3 0 2 0,-7-8 8-16,-3-2-10 0,-8 2 14 15,-2-2-3-15,0 0 12 16,0 0-2-16,0 2 6 16,-2 2 1-16,-14 0-1 15,1 0-18-15,-4-4 9 16,1 2-7-16,1 0-1 15,-3 2-2-15,2 0 5 16,-2 2-4-16,2 1-2 16,3 3 16-16,-2 0-16 15,2 0 3-15,1 7 1 16,-1 5-8-16,5-2 4 0,2 0-2 16,6-6-1-16,2 0 1 15,0 0 0-15,0 2-7 16,0 2 9-16,0 0-8 15,6 0 4-15,2-2 3 16,1 2-1-16,-3-2-1 16,3-4 3-16,0 2 0 15,0 0-1-15,-1 0-2 16,4 2 6-16,-5-4-6 16,1-2 7-16,1 0-4 15,-2 0 0-15,2 0-3 16,0 0 3-16,0 0-4 0,2 0 3 15,2-6-9-15,1 0 10 16,-1-4-7-16,3 0 4 16,-3 0-5-16,3 0 6 15,-3-2-8-15,3 2 5 16,1 0 4-16,-1 4-10 16,-1 6 7-16,-3 0-2 15,-5 0 4-15,-1 0-5 16,-4 4 7-16,0 12 0 15,-2 4 9-15,3 2 0 16,-1 0-8-16,0-2 1 16,3-6 0-16,0-2-2 0,1-6 3 15,0-4-6 1,5-2 4-16,5 0-4 0,5-8-8 16,0-12 5-16,6-2-23 15,-4 0-17-15,-3 4 8 16,-5 6-29-16,-1 2 7 15,-5 4 60-15,-5 6 1 16,-2 0 17-16,0 0 10 16,1 10 26-16,-1 12 30 15,4 4-43-15,2 0-32 16,-2-4-8-16,3-2 3 16,-1-10-4-16,4-2 0 15,-1-6-14-15,1-2-60 16,-2 0-113-16</inkml:trace>
  <inkml:trace contextRef="#ctx0" brushRef="#br0" timeOffset="74277.75">7729 6180 708 0,'0'0'100'0,"0"0"-98"16,0 0 1-16,0 0-3 0,0 0 14 16,0 0 4-16,93 106-2 15,-57-72 13-15,7 2-29 16,-4 4 6-16,3-4-8 15,4-1 7-15,-7-7-10 16,-1-4-7-16,-7-6 0 16,-6-4-11-16,-5-6 4 15,-5 0 9-15,-6-4-15 16,-6 0 16-16,1-2-28 16,-1-2 0-16,-3 0-35 15,0 0-34-15</inkml:trace>
  <inkml:trace contextRef="#ctx0" brushRef="#br0" timeOffset="74637.42">8234 6200 642 0,'0'0'82'0,"0"0"-72"16,0 0 10-16,0 0 3 15,-138 91 8-15,99-58-17 16,-4 6 6-16,1-3-3 16,2 1-16-16,-1 2-1 15,8-5-6-15,4-2-17 16,6-6-4-16,12-6 1 16,9-6-63-16,2-10-141 15</inkml:trace>
  <inkml:trace contextRef="#ctx0" brushRef="#br0" timeOffset="75336.11">8818 5757 403 0,'0'0'334'0,"0"0"-284"0,0 0-50 15,0 0 0-15,0 0 11 16,-42 134 24-16,29-82-3 16,1 11-17-16,1 1 1 15,3 2-14-15,0-4 5 16,6-6-2-16,2-4-5 15,0-6 0-15,0-7-1 16,0-8 1-16,14-4-10 16,1-4 5-16,1-5-9 15,-1-3 14-15,1-5-16 16,2-6 14-16,-2-4-7 0,1 0 8 16,3 0-1-1,3-10-1-15,-1-4-6 0,-2-4-21 16,0 4 7-16,-7-2-17 15,-1 0-5-15,-5 2-37 16,-7 1-110-16,0 4-222 16</inkml:trace>
  <inkml:trace contextRef="#ctx0" brushRef="#br0" timeOffset="76252.81">8560 6194 566 0,'0'0'167'0,"0"0"-131"15,0 0-7-15,0 0 7 16,0 0-8-16,0 0-10 16,0 0-16-16,0 0 8 15,18 0-10-15,10-14 19 16,9-4-10-16,7-6-7 0,5 2-2 15,2-4 7-15,0 4-10 16,-1 1 9-16,-4-1-12 16,-6 7 1-16,-7 0-14 15,-6 4-32-15,-9 2-42 16,-11 1-84-16</inkml:trace>
  <inkml:trace contextRef="#ctx0" brushRef="#br0" timeOffset="77756.66">8996 6659 498 0,'0'0'54'15,"0"0"-54"-15,0 0-3 16,0 0 0-16,0 0 6 15,114-80-6-15,-94 62 8 16,0-2 6-16,-6 2-7 16,-5 0 2-16,-3 3 2 15,-4 6 7-15,-2 0 49 16,0 5-16-16,0-1-25 16,0 1-4-16,-4-1-13 15,-3 4-3-15,-2 1 8 16,0 0-2-16,1 0-7 0,-1 0-2 15,-3 10 0 1,4 6-2-16,-1 2 4 0,-1-2-9 16,4 0 7-16,2-2 0 15,1 0-9-15,3-2 7 16,0-2-7-16,0 0-2 16,0 0 11-16,0-2-6 15,7 2 0-15,1-2 10 16,2-2-8-16,-1 0 7 15,-3-2-6-15,1-2 6 16,-2-2 2-16,1 0 4 16,1 0-4-16,2 0 7 0,2 0-12 15,0 0 14 1,2 0-13-16,3-12 3 0,-1-6-3 16,3-2-2-16,1-2-9 15,-4 0-5-15,-1 4 9 16,-4 2 0-16,1 4 5 15,-3 2 0-15,-4 2 1 16,0 2 4-16,-4 6 5 16,0 0-6-16,0-2 6 15,0 2 5-15,0 0-14 16,0 0 0-16,3 0 0 16,-1 0-3-16,4 2 3 15,-2 6-7-15,4 2 7 16,-6 0 0-16,2-2-1 15,-1 2 1-15,-3 4-4 0,0 0 9 16,0 4-11-16,0-2 12 16,0 0-11-16,0-2 10 15,0-2-7-15,-5-2 2 16,5-6-2-16,-2 0 0 16,2-4 2-16,0 0-3 15,0 0-13-15,0 0 16 16,2-10-10-16,9-8 10 15,0-4-16-15,3 0 2 16,1-4-5-16,1 2-3 16,-3 2 17-16,1 4-12 15,-8 5 14-15,1 8 2 0,-7 3 1 16,0 2 2-16,0 0 21 16,0 0-8-16,0 0 1 15,0 0-6-15,0 10-8 16,0 0 8-16,0 2-7 15,0-4-6-15,0 0 10 16,0-4-11-16,0-4 8 16,0 0-4-16,0 0 0 15,0 0 1-15,6 0-2 16,2 0 6-16,0 0-2 16,5-2 1-16,1-6-6 15,-3 2 5-15,0 0-5 16,-2 1 3-16,0 2-1 0,2 1 0 15,-2 2 2 1,-2 0-4-16,-1 0 8 0,-1 0-12 16,-1 8 10-16,3 2-8 15,-2-2 4-15,-3-2-17 16,6-4-44-16,4-2-48 16,1 0-264-16</inkml:trace>
  <inkml:trace contextRef="#ctx0" brushRef="#br0" timeOffset="78672.5">9769 6435 547 0,'0'0'147'16,"0"0"-108"-16,0 0-38 15,0 0 18-15,0 0 33 16,0 118-45-16,0-70-6 15,0 2 5-15,10-2-9 16,-8 0 3-16,0 1-8 16,-2-3-27-16,0-6 33 15,0 2 0-15,0-2 2 16,0-2-2-16,-4-4-7 16,-8-8 7-16,4-6 2 15,-6-3-6-15,5-6 9 16,0-4-6-16,5-6 3 15,2-1 0-15,-2 0 0 16,0 0 6-16,2-9-13 16,0-8 15-16,2-3-11 0,0-2 7 15,0-4-7-15,0-4 4 16,0 0-1-16,10 0 2 16,1 0 0-16,-3 2 10 15,2-1-9-15,1-4 7 16,2-6-8-16,5 2 2 15,-3 1-3-15,5-1-1 16,5 5 8-16,0 0-7 16,4 6-1-16,-3 4 0 15,-2 4-7-15,1 6 13 0,-2 2-12 16,-6 6 9-16,-1 4-7 16,-3 0 4-16,-1 0 0 15,-4 2 1-15,-1 14 3 16,-5 2 1-16,-2 6-4 15,0-4 8-15,0 2-9 16,0-4 5-16,-11-2-1 16,2-4 0-16,0-4-3 15,2-2 0-15,1-2-2 16,4-2 3-16,0 0-7 16,2-2 2-16,0 0-2 15,0 0-15-15,0 0 10 16,2 0-3-16,9-6 12 15,-1 4 0-15,2 2-1 16,-3 0-2-16,-1 0 8 0,2 0-5 16,1 10 5-16,-1 2-5 15,7-2 3-15,3-2 0 16,4-6-2-16,7-2 0 16,2 0-3-16,4 0-20 15,-6-14 20-15,-2 0-28 16,-8 0 16-16,-2 2 8 15,-9 2 4-15,-5 0 3 16,-5 0 2-16,0 2 22 16,0 0 4-16,-11 2 5 15,-12 2-30-15,-3 0 10 16,-6 4-13-16,-3 0 4 0,-7 0-1 16,2 2-6-16,4 10 1 15,8-2-12-15,9 0 5 16,9-2-26-16,6-2-95 15</inkml:trace>
  <inkml:trace contextRef="#ctx0" brushRef="#br0" timeOffset="80206.45">12590 6724 776 0,'0'0'112'0,"0"0"-92"16,0 0-16-16,0 0-8 16,0 0 5-16,0 0-4 15,11 1 3-15,10 1-5 16,10 0 6-16,11 0-1 0,16 5 1 15,11-3 4-15,18-1-7 16,18 1 5-16,18-4-6 16,14 0 8-16,11 0-6 15,1 0 1-15,-1 0-1 16,0 0 1-16,-1 0 0 16,-8 0-2-16,-6 0 4 15,-6 4-4-15,-2-1 7 16,-7-2 0-16,0-1-3 15,-3 0 3-15,1 0-1 16,-2 0 1-16,-9 0-5 16,-12 0 0-16,-12 0-4 0,-12 0 7 15,-11 0-6-15,-11 0 3 16,-12 0-3-16,-10 0 4 16,-10 0-2-16,-8 0-7 15,-3 0-7-15,-1-1-2 16,-3-3-16-16,0-3-6 15,0-4-28-15,0-6 7 16,-10 2-162-16</inkml:trace>
  <inkml:trace contextRef="#ctx0" brushRef="#br0" timeOffset="80640.39">15273 6395 590 0,'0'0'61'15,"0"0"-31"-15,0 0 3 16,0 0-13-16,91 114-6 16,-57-82 2-16,6-2-7 15,2 0-4-15,-2-2-3 0,-4-4-4 16,-5 0-7-16,-8 1-4 16,-8-3 6-16,-4 1 5 15,-8 5 2-15,-3 3 0 16,0 6 13-16,-10 0-2 15,-14 3 13-15,-3 0-8 16,-2-2 2-16,-4 0-13 16,2-8-4-16,0-6-1 15,4-5 0-15,0-6-7 16,4-7-17-16,6-6-7 16,5 0-76-16,12-6-558 15</inkml:trace>
  <inkml:trace contextRef="#ctx0" brushRef="#br0" timeOffset="81592.05">16888 6792 822 0,'0'0'68'0,"0"0"-66"15,0 0-2-15,0 0-8 16,0 0 3-16,101-129 0 15,-68 91 4-15,1-2 1 16,1-6 0-16,-2 0 1 16,1 0-3-16,-5-2 7 15,-2 5-10-15,-7 3 10 0,-3 4-2 16,-8 14 1-16,-4 6 20 16,-5 10-14-16,0 4 1 15,0 2-2-15,0 0-6 16,0 0-3-16,0 4-4 15,0 22 3-15,0 14 2 16,5 12-7-16,7 5 11 16,7 1-9-16,0 2 4 15,1-6-2-15,1-2 0 16,-6-2-14-16,-3-3 15 16,-6-6-13-16,1-1 14 15,-7-3-11-15,0-3 11 16,0-2 0-16,0-6 4 15,-7-4-4-15,-9-2 0 16,-1-6-2-16,-4-4 5 0,-3-4 2 16,-3-6-3-16,1 0-2 15,-5 0 0-15,0-6-1 16,0-10-3-16,-4-4-1 16,2 0 3-16,-3 2 2 15,1 2-5-15,4-2 12 16,2 4-15-16,6 2 1 15,8 1-2-15,6 4-30 16,6-5-17-16,3-2 5 16,0 0-37-16,10-1-163 15</inkml:trace>
  <inkml:trace contextRef="#ctx0" brushRef="#br0" timeOffset="82692.11">17559 6978 575 0,'0'0'162'0,"0"0"-116"15,0 0-40-15,0 0 3 16,0 0 11-16,0 0 13 0,-2-76-7 16,2 60-23-1,2 0 0-15,12-2 7 0,1 2-19 16,1 0 18-16,-1 6-11 16,1 0 3-16,-1-1-2 15,-1 7-4-15,-3 3 5 16,-3 1 0-16,4 0 0 15,-5 0-5-15,-1 0 4 16,-1 13 1-16,-5 5 0 16,0 7 12-16,0 9 9 15,0 4-9-15,0 4-5 16,0 0-6-16,-5-8-2 16,3-5 2-16,0-8-1 15,2-9 3-15,0-2-6 16,0-3 3-16,0-7 0 0,0 1-2 15,0-1 1 1,4 0-3-16,7 0-6 0,5-10 7 16,3-12-9-16,4-6 9 15,4-2-26-15,-2 0 10 16,1 2-10-16,1 0 16 16,-3 8-1-16,-1 4 5 15,-5 8 2-15,-5 4-9 16,-1 4 14-16,-4-2 0 15,3 2 0-15,-5 0 4 16,2 0 5-16,1 0 13 16,-5 12 5-16,-2 10 5 15,-2 6-13-15,0 0 0 16,0-4-10-16,0 2 4 0,-2-4-9 16,-5-2-2-16,3-4 2 15,2-6 2-15,2-3-4 16,0-4 2-16,0-1-5 15,0-2 9-15,0 0-8 16,0 0 2-16,0 0-3 16,0 0-3-16,13-14 2 15,7-4-6-15,2-8-5 16,3 2-3-16,-1-4-2 16,5-4 11-16,0 6-15 15,-2 2 19-15,-2 6 1 16,-8 8 3-16,-1 4 2 15,-5 4-1-15,0 2 8 0,-2 0-3 16,0 18 18-16,0 20 2 16,2 4 6-16,-2 6-14 15,6-2-5-15,3-4-11 16,9-10 0-16,7-7-1 16,8-11-10-16,5-10 10 15,3-4-24-15,2 0-5 16,-5-13-5-16,-3-9 23 15,-12-4-31-15,-10 2-87 16</inkml:trace>
  <inkml:trace contextRef="#ctx0" brushRef="#br0" timeOffset="88682.81">5624 9212 324 0,'0'0'82'0,"0"0"-16"16,0 0-59-16,0 0 36 16,0 0 4-16,0 0 44 15,0 0-51-15,0-6 7 16,0 4-16-16,0 2-12 16,0-2 20-16,0 2-18 15,0 0 19-15,0 0-29 16,0 0 7-16,0 0-12 15,0 0-1-15,0 0-5 16,0 8-2-16,0 22 0 16,0 18 2-16,0 12-5 15,0 2 10-15,0-4-8 16,0-5 6-16,4-9-4 0,7-6 1 16,-3-10-1-1,6-8-10-15,-1-4-53 0,1-6 5 16,-1-8-23-16,-4-2-95 15</inkml:trace>
  <inkml:trace contextRef="#ctx0" brushRef="#br0" timeOffset="89153.82">5182 9244 838 0,'0'0'30'15,"0"0"-8"-15,0 0-16 0,0 0-6 16,0 0-5-16,0 0-6 16,62-20 6-16,17 4 5 15,14-2-2-15,7 0 7 16,2 0-9-16,1 0 9 15,-3-3-10-15,0-1 11 16,-4 3-8-16,-9 2 3 16,-20 6-2-16,-20 4-8 15,-18 6-17-15,-16 1-5 16,-9 0-17-16,-4 0 28 16,0 5-9-16,-13 16 17 15,-20 1-40-15,-9 2-147 0</inkml:trace>
  <inkml:trace contextRef="#ctx0" brushRef="#br0" timeOffset="89637.76">5275 9797 586 0,'0'0'103'0,"0"0"-85"16,0 0-6-16,0 0 17 16,0 0 3-16,0 0-4 15,5-16-17-15,31 0-9 16,12-2 2-16,15 0-1 16,9 0-2-16,3 4 4 15,-2 2-6-15,1 2 2 16,-3 4-1-16,0 0 0 0,-1 4 1 15,-12 2-8-15,-7 0 14 16,-14 0-14-16,-12 0 14 16,-9 0-14-16,-9 0 5 15,-5 0 2-15,0 0 0 16,-2 0 0-16,2 0-31 16,-2 0-43-16,2 0-79 15</inkml:trace>
  <inkml:trace contextRef="#ctx0" brushRef="#br0" timeOffset="91320.43">6608 9525 639 0,'0'0'50'0,"0"0"-49"15,0 0 1-15,0 0-2 16,0 0 35-16,0 0-2 16,9 0 18-16,-9 0-31 0,0 0 2 15,0 0-18 1,0 0 1-16,0-4 1 0,0-2-6 15,0-1 0-15,0 2 5 16,-4-5-10-16,-10-2 11 16,-3-1-14-16,-6 2-4 15,-2-2 12-15,1 4-17 16,-2 2 15-16,-1 4-2 16,0 3 8-16,-2 0-10 15,0 1 8-15,0 16-6 16,0 7 3-16,2-1-3 15,2 6 1-15,10 3 2 16,7-2 0-16,8 4-6 16,0 0 2-16,17-6 6 15,18-6-9-15,10-8 11 16,6-6-7-16,7-8 8 16,2 0-5-16,0-2 1 0,-2-18 0 15,-4-2 1-15,-5 0 1 16,-9-2-2-16,-6 4 7 15,-10 0-7-15,-8 6 3 16,-6 4 8-16,-6 4 2 16,-4 4 12-16,0 2 1 15,0 0-15-15,0 0-3 16,0 0-5-16,0 0-6 16,4 14-3-16,7 8 3 15,5 2-1-15,5 0 3 0,8-6 0 16,2-4-9-16,3-4 7 15,-3-6-8-15,-6 0 8 16,-5-4 2-16,-3 0-3 16,-7 0 7-16,-6 0-3 15,-2-6 0-15,-2-4 7 16,0 0 7-16,0-2-12 16,0-4 4-16,-14 2-6 15,-3-4 8-15,-1 2-1 16,-1-2-13-16,-2 4 10 15,-4-1-4-15,1 4 0 16,0 3-2-16,-1 0 0 16,1 4 4-16,-1 2-6 15,6 2 8-15,-4 0-8 16,0 0 7-16,3 0-6 0,3 0 4 16,-2 10-1-16,7 4 0 15,-2 2-3-15,3 4-1 16,4 2 8-16,3-2-13 15,4-4 2-15,0 0 6 16,17-4-7-16,10-4 8 16,9-6 0-16,-1-2-1 15,2 0-2-15,-2 0 6 16,-2 0-8-16,1-12 11 16,-3-2-12-16,-4 2 10 15,-5-4-8-15,-2 0 3 16,-2-2 1-16,-5 2-3 0,3-3 6 15,-5 6-6-15,-2 1 9 16,-2 4-11-16,-1 2 12 16,-3 4-14-16,-1 2 6 15,0 0-4-15,0 0-1 16,2 2 5-16,3 12 1 16,2-4-2-16,-2 2-1 15,4-4 6-15,5-4-5 16,1-2 7-16,6-2-5 15,1 0 3-15,1-6-2 16,2-8-1-16,-6-2-1 16,0 4-3-16,-8 2 8 15,-4 3-10-15,-4 6 13 0,-3 1-7 16,-2 0 1-16,6 8-2 16,3 20 2-16,7 8 3 15,1 4 4-15,4-6-3 16,6-6-10-16,6-10-8 15,9-16-46-15,7-2-91 16</inkml:trace>
  <inkml:trace contextRef="#ctx0" brushRef="#br0" timeOffset="91667.35">8435 9378 712 0,'0'0'135'0,"0"0"-100"15,0 0-35-15,0 0-1 16,0 0 1-16,0 0 19 16,107 8-18-16,-71-4 8 0,4-4-7 15,2 0-3-15,-1 0 1 16,-4 0-2-16,-1 0-18 16,-7-4-14-16,-5-6-7 15,-6 1-11-15,-4 0-3 16,-10-1-96-16</inkml:trace>
  <inkml:trace contextRef="#ctx0" brushRef="#br0" timeOffset="91933.18">8555 9252 829 0,'0'0'53'0,"0"0"-53"15,0 0-2-15,0 0-6 16,0 0 8-16,0 0 8 16,78 0 0-16,-37 0-5 15,-6 0-1-15,-1 0-4 16,-8 0-37-16,1 0-21 15,-5 0-24-15,-6 0-86 16</inkml:trace>
  <inkml:trace contextRef="#ctx0" brushRef="#br0" timeOffset="104530.25">10490 9613 56 0,'0'0'30'16,"0"0"0"-16,0 0-30 16,0 0-18-16,0 0 11 15,0 0 7-15,0 0 6 16,-35-10-6-16,35 10 0 16,0 0-2-16,-2 0-6 0,2 0-22 15,0 0-3-15</inkml:trace>
  <inkml:trace contextRef="#ctx0" brushRef="#br0" timeOffset="104788.01">10490 9613 97 0,'-48'-10'73'16,"48"10"-36"-16,0 0-6 15,0-2 13-15,0-2-33 16,0 0-4-16,0 2-3 0,0-2 0 16,0 2 15-1,0 2 3-15,0 0 11 0,0 0-1 16,0 0-13-16,0 0-9 16,0 0 1-16,0 0-9 15,0 0-4-15,-6 0-61 16,-6 0-242-16</inkml:trace>
  <inkml:trace contextRef="#ctx0" brushRef="#br0" timeOffset="130096.21">11122 9051 621 0,'0'0'73'0,"0"0"-44"16,0 0-14-16,0 0 0 16,0 0 40-16,0 0 7 15,0-8-15-15,0-2-36 0,0-2-4 16,4-6-7-1,0-8 4-15,6-4-11 0,-1-4 14 16,2-6-9-16,-2 2 10 16,0-2-2-16,-3-2-5 15,1 4 7-15,0 1-8 16,-3 5 0-16,1 10 0 16,-3 4 3-16,-2 7-7 15,0 4 13-15,0 3-17 16,0 4 15-16,0 0-14 15,0-2 7-15,2 2-2 16,5 0-3-16,2 13-1 16,8 16-1-16,8 14 14 15,4 5-17-15,5 4 18 16,-1 6-16-16,4 0 0 0,1 0 1 16,1-2-2-16,-4-3 3 15,-8-6 2-15,-7-4-11 16,-7-9 15-16,-4-10-10 15,-7-6-2-15,-2-8 15 16,0-2-3-16,-6-4 2 16,-17-4 16-16,-10 0-9 15,-9 0-7-15,-10 0 1 16,-6 0-3-16,-2-8 5 16,2-2 3-16,1-2-11 15,5 2 7-15,9 2-5 16,8 2 1-16,11 4 0 0,8 0-4 15,10 2-5 1,4 0-13-16,2 0-55 0,0 0-19 16,12-4-86-16,13-6-25 15</inkml:trace>
  <inkml:trace contextRef="#ctx0" brushRef="#br0" timeOffset="131147.14">11664 9096 342 0,'0'0'320'0,"0"0"-276"16,0 0-17-16,0 0-7 15,0 0 13-15,0 0 9 0,-10 0-2 16,10 0-5-16,0 0-30 15,0-4-2-15,0-9 3 16,10-2-12-16,5-6 14 16,1-1-16-16,1 2 15 15,4 0-13-15,-1 0 6 16,-1 4-2-16,0 4 1 16,-6 4-1-16,-2 4 1 15,-4 4-3-15,-5 0-1 16,0 0 0-16,-2 0 3 15,0 0-7-15,4 0 2 16,1 14 6-16,-3 6 2 16,0 6-2-16,1 0 5 0,-3 0-8 15,0-3 12-15,2-4-11 16,-2-2 5-16,0-8-2 16,2-2 0-16,-2-5 1 15,3-1-1-15,-3-1 0 16,2 0 10-16,0 0-9 15,-2 0 17-15,2 0-18 16,-2 0 15-16,4-1-12 16,3-13-3-16,7-7 1 15,1-3-1-15,3 1 0 16,2-6 1-16,2 1-3 16,1 4-5-16,-5 4 3 0,-5 8-3 15,-5 4 7 1,-3 4-1-16,-3 4-5 0,1 0 5 15,-3 0-10-15,0 0 11 16,0 12-9-16,0 10 9 16,0 4 6-16,0 4-3 15,0-2-2-15,0-2 3 16,0-2-4-16,0-3 1 16,-3-3-2-16,3-6 2 15,0-4-8-15,0-6 10 16,0-1-6-16,0-1-3 15,0 0 6-15,0 0 0 16,0-1-2-16,3-13-2 16,12-4-17-16,6-4 9 15,-2-5-9-15,4-3 18 16,-1 2-10-16,1-2-17 0,-4 8 25 16,-3 6-3-16,-9 8 8 15,-3 6 3-15,-4 2 20 16,0 0-13-16,0 0 2 15,0 16-9-15,2 8 52 16,0 2-32-16,0 0-14 16,5 0-9-16,0 1 4 15,4-1-8-15,2-4 3 16,3-6-2-16,2-7-66 16,4-4-1-16,-2-5-95 15,-1 0-414-15</inkml:trace>
  <inkml:trace contextRef="#ctx0" brushRef="#br0" timeOffset="132198.14">11358 10004 712 0,'0'0'77'16,"0"0"-49"-16,0 0-15 15,0 0 31-15,0 0-8 16,0 0 0-16,0 0-10 16,0-6-3-16,0 6-23 15,0 0 8-15,-4 8-8 16,-18 22 0-16,-10 16 6 16,-5 10-1-16,-6 9-2 15,5-1 0-15,5 0-4 16,4 0 6-16,4-2-8 15,8-4 3-15,5-5 0 16,6-3 0-16,6-4-6 16,0-10 6-16,10-6-20 15,13-8 16-15,4-8-14 0,2-2 17 16,2-4-9-16,2-6 4 16,-2-2-4-16,-2 0-4 15,0 0 11-15,-4-8-14 16,-5-6-13-16,-2-6-43 15,-2-4 1-15,-7 0-69 16,-7 0-245-16</inkml:trace>
  <inkml:trace contextRef="#ctx0" brushRef="#br0" timeOffset="132648.53">11004 10407 669 0,'0'0'68'0,"0"0"-36"0,0 0-24 16,0 0 1-16,0 0-1 16,0 0 17-16,-7-10 8 15,7 8-24-15,0 2-9 16,0 0-7-16,11-2 4 15,11-2 5-15,8-4-4 16,3-4 4-16,4-2-2 16,6-8 0-16,2 0-2 15,2 2 1-15,-3 0-29 16,-3 6-17-16,-8 0-39 16,-4 0-67-16,-7 2-299 15</inkml:trace>
  <inkml:trace contextRef="#ctx0" brushRef="#br0" timeOffset="133950.9">11421 10660 287 0,'0'0'60'0,"0"0"-57"16,0 0-1-16,135-45-2 16,-99 30 7-16,-5-2 73 15,0-2-26-15,-4-2-3 0,-4 3-2 16,-7 3-32-16,-8 2 1 16,-3 1 11-16,-3 6 0 15,-2-2 3-15,0 4-3 16,0 0-4-16,-7 4 0 15,-7-2-18-15,1 2-6 16,-5 0 3-16,3 0-4 16,-5 2 0-16,2 12 0 15,4 2-4-15,4 2 8 16,5 0-8-16,3-1 0 16,2-3-1-16,0-3 1 15,0 1-3-15,5-3-18 0,7-5 21 16,2 0 3-16,-1 0-7 15,3-4 5-15,-5 0 3 16,0 0-10-16,-1 0 16 16,-2 0-7-16,1 0 2 15,3-7 1-15,-2-4-2 16,3-4-1-16,3 4-2 16,-1-3 3-16,4 1-1 15,-4-1 1-15,3-2-1 16,0 2-14-16,-3-2 9 15,2 4-7-15,-7 2 5 16,1 6 1-16,-7 0 0 16,2 4 6-16,-4 0-7 15,-2 0 7-15,0 0-7 16,0 4 8-16,0 8 3 0,0 0 10 16,0 0-6-16,0 0 0 15,0 0-4-15,0 0 1 16,0-2-4-16,0 0 7 15,0-2-13-15,0-4 12 16,0 0-10-16,2-2 11 16,0-2-7-16,2 0 0 15,3 0 3-15,2 0-11 16,0 0 18-16,0 0-20 16,2-4 22-16,-2-7-17 15,2-2 6-15,3-1-2 16,-1-2 1-16,0 0-5 0,1 6 1 15,-8 2 4-15,1 4 0 16,-5 4 2-16,-2 0 2 16,0 0-3-16,0 0 2 15,0 0-3-15,0 0 0 16,2 2 11-16,3 6-11 16,2 2 1-16,-1-2 9 15,3 0-20-15,0 0 2 16,0-3-8-16,0-2-54 15,-3-3-22-15,4 0-68 16,-4 0-7-16,1 0-3 16</inkml:trace>
  <inkml:trace contextRef="#ctx0" brushRef="#br0" timeOffset="134608.81">12194 10469 59 0,'0'0'169'16,"0"0"-101"-16,0 0-38 15,0 0 16-15,0 0-5 16,0 0-32-16,22-8 57 15,-22 34 15-15,0 12 20 16,0 8-69-16,0 5-17 16,0-1-7-16,-4-4-6 15,-3-2 1-15,0 0-2 16,-4-4 0-16,2-1 6 16,-4-6-12-16,0-2 8 15,-3-8-6-15,5-5 6 0,-1-5-3 16,4-5 0-16,3-4 0 15,3-2 10-15,0-2-1 16,2 0 12-16,0 0-14 16,-2-5-7-16,2-10 2 15,0-6-5-15,0-2 3 16,0-4 0-16,0-3 0 16,4-2 2-16,5-4-6 15,-1-4 9-15,4-2-8 16,-3 0 7-16,-1 0-4 15,2 4 2-15,1 0 2 16,0 3-4-16,-2 8 1 16,2 2-1-16,0 5 3 15,0 2-13-15,2 2 18 16,1 2-9-16,1 0 2 0,4 2 1 16,0-2-2-16,1 6 0 15,1 4-2-15,-2 4 1 16,-3 0 0-16,-1 0-7 15,-1 0 3-15,-5 12 3 16,0 2-4-16,-2 2 2 16,-3 0 4-16,-4 2 0 15,0 2 0-15,0-4-3 16,-9 3 9-16,-6-4-6 16,-4-3 1-16,4 2 7 15,-1-4 4-15,6-3-13 16,3-6 1-16,3-1 0 0,4 0-2 15,0 0-14-15,0 0-11 16,0 0-10-16,0 0-8 16,0 0-58-16,0 0 20 15,0 0-82-15,0-1 39 16</inkml:trace>
  <inkml:trace contextRef="#ctx0" brushRef="#br0" timeOffset="135271.81">12526 10479 378 0,'0'0'101'16,"0"0"-94"-16,0 0 2 15,0 0 5-15,0 0 23 16,0 0 9-16,0 0-17 15,0 0 5-15,0 0-7 16,-2 0 5-16,0 0-16 16,0 0-1-16,-4 0-13 15,2 0-4-15,0 2 9 0,4 4-15 16,0 2 6-16,0-2-6 16,0-2 0-16,0-4-6 15,0 2 4-15,0-2-4 16,0 0 12-16,0 0 2 15,0 0 0-15,0 0 2 16,6-4 5-16,-2-4-5 16,0 0 11-16,-4 0-11 15,0 4 0-15,0 2-4 16,0 0-23-16,-6 2-30 16,-9 0-84-16,-5 0-207 15</inkml:trace>
  <inkml:trace contextRef="#ctx0" brushRef="#br0" timeOffset="205363.21">17465 8438 344 0,'0'0'13'16,"0"0"-11"-16,0 0 59 15,0 0-38-15,0 0 23 16,0 0-33-16,0 0 23 0,0 0 3 15,-48-106 6-15,38 96-36 16,-1-1-4-16,-3 1 9 16,-5-2-13-16,-4 1-2 15,-6-4 10-15,-2-3-13 16,-2 0 4-16,0-2 0 16,-5 4 0-16,-5 2 1 15,1 6-13-15,-5 4 21 16,-2 4-21-16,0 0 7 15,1 0-1-15,-2 18-3 16,8 4 3-16,9 4-6 16,8 0-2-16,11 2 5 15,12-3-25-15,2-3 14 16,4-4-18-16,23-3 24 0,12-2-1 16,3-8 9-16,2 0-51 15,3-5 57-15,-3 0-2 16,-3 0 3-16,-1-5-6 15,-7-2 10-15,-6-1-9 16,-4 5 8-16,-8 2-4 16,-7 1 11-16,-4 0-11 15,-4 12-16-15,0 16 16 16,-6 12 1-16,-13 8 22 16,-2 10 4-16,-1 0-8 15,5 5 15-15,-2-1-33 16,4-2 9-16,3-4-8 15,2-4-2-15,1-2 0 0,-3-4 2 16,-3-4-8 0,3-6-18-16,6-5-21 0,2-9-51 15,4-10-143-15</inkml:trace>
  <inkml:trace contextRef="#ctx0" brushRef="#br0" timeOffset="205914.1">17791 8490 488 0,'0'0'25'0,"0"0"-9"15,0 0 27-15,0 0-21 16,0 0-14-16,0 0-2 16,-78 44 1-16,42-4-5 15,1 4 4-15,1 2-6 16,5 1 6-16,7-1-12 0,11-4 5 15,7 0 1-15,4-2 0 16,0-4 3-16,10-2-12 16,15-8 14-16,6-8-10 15,3-6 7-15,1-6-9 16,1-6 9-16,-3 0-2 16,2 0 2-16,-6-2 0 15,0-10-4-15,-4 1 8 16,-7-2-9-16,-5 1 10 15,-6 4-5-15,-7 0 2 16,0 4 6-16,0 0-6 16,-13 4 7-16,-14 0-8 15,-13 2 4-15,-5 20-14 16,-3 4 14-16,5 0-16 0,14-2 9 16,11-3-1-16,18-6-65 15,0-8-69-15,32-7-104 16</inkml:trace>
  <inkml:trace contextRef="#ctx0" brushRef="#br0" timeOffset="206447.27">18433 8486 448 0,'0'0'0'0,"0"0"8"16,0 0 29-16,0 0 15 16,0 0-21-16,-139-24 11 15,117 26-14-15,6 6-8 16,10 4-11-16,4 2-18 15,2 6 13-15,0 2-11 16,11 0 6-16,16-2 1 0,2 0 0 16,2-2 3-1,0-2-9-15,-2 2 12 0,-2-1-18 16,-6 1 21 0,-2-3-18-16,-6 2 12 15,-4-2-8-15,-2 2 3 0,-3-3 2 16,-2 2-5-16,-2-2 11 15,0-4-15-15,0 0 17 16,0-2-8-16,0-2 1 16,-6 0 22-16,-17 2-14 15,-8 4-1-15,-11 0-8 16,-7 0 3-16,-3 0-10 16,3-6 11-16,2-4-12 15,10-2 16-15,5 0-14 16,8 0 7-16,11-10-2 15,13-10-34-15,0-10-100 16,22-6-70-16</inkml:trace>
  <inkml:trace contextRef="#ctx0" brushRef="#br0" timeOffset="206684.16">18448 8448 542 0,'0'0'23'0,"0"0"-7"0,0 0-3 16,0 0-22-16,131-22 14 16,-59 16-9-16,1 2 4 15,0-2-3-15,1 4 0 16,-3 0-29-16,-4 2-60 15,-7-2-88-15</inkml:trace>
  <inkml:trace contextRef="#ctx0" brushRef="#br0" timeOffset="207250.13">19141 8544 49 0,'0'0'341'16,"0"0"-273"-16,0 0-14 16,0 0 11-16,0 0-22 15,0 0 6-15,-14-2-39 0,4 2-3 16,-13 6 3-16,-8 14-18 16,-5 8 15-16,-1 4-13 15,6 3 6-15,6-2 0 16,11 2 0-16,14-1 3 15,0-2-13-15,4-4 7 16,27-4 1-16,8-10-24 16,9-6 17-16,4-8-12 15,-3 0 11-15,0 0 7 16,-2-6-1-16,-5-12-4 16,-6-4 15-16,-3-6-15 15,-8 0 16-15,-7-2-11 16,-7-1 5-16,-7 1-3 15,-4-2 1-15,0 0 0 16,0 2 3-16,-6 0 8 0,-13 2-17 16,-2 4 14-16,0 4-16 15,3 8-27-15,5 6-50 16,7 2-157-16</inkml:trace>
  <inkml:trace contextRef="#ctx0" brushRef="#br0" timeOffset="207732.67">19665 8524 459 0,'0'0'47'0,"0"0"-8"15,0 0-9-15,0 0 24 16,0 0-27-16,0 0 1 16,-31 0-28-16,23 0 4 15,-3 0-4-15,-5 4 0 16,-3 14-2-16,-6 8 6 16,-2 6-10-16,3 6 15 15,2 5-18-15,8 1 14 16,8 2-10-16,6-2 5 15,0-4-2-15,20-4 2 16,16-8-33-16,3-8 11 16,3-8-15-16,1-8 35 0,-3-4-7 15,0 0 3-15,-4-6 7 16,-2-12-1-16,-7-4 16 16,-8-4-5-16,-3 0 4 15,-7-4-14-15,-5 2 16 16,-4-2-16-16,0 0 9 15,-4-2-4-15,-17-3-12 16,0 4 6-16,-4-1-9 16,3 3-50-16,-1 9-48 15,1 4-101-15</inkml:trace>
  <inkml:trace contextRef="#ctx0" brushRef="#br0" timeOffset="214640.53">18855 10309 225 0,'0'0'44'0,"0"0"-34"16,0 0 18-16,0 0 8 15,0 0 28-15,0 0-5 16,-2 2-3-16,2-2 16 15,0 0 8-15,0 0-52 16,0 0 19-16,0 0-8 16,0 0-2-16,0 0 2 15,0-14-34-15,0-10 9 16,0-6-4-16,5-10-13 0,6-3 11 16,0 0-12-1,-2-4 7-15,3-1-6 0,0-2 3 16,5 0 0-16,4 2-1 15,2 7 4-15,-1 11-16 16,-5 8 11-16,-3 8-4 16,-7 10 3-16,-5 2-1 15,-2 2-4-15,0 0-9 16,2 0-12-16,-2 2 21 16,0 20-1-16,0 11 18 15,0 10-20-15,0 10 22 16,0 1-16-16,-4 2 5 15,0-8-3-15,1-6-6 0,3-3 0 16,0-10-16-16,0-4-3 16,0-6 27-16,0-6-24 15,0-8 21-15,0-2 1 16,0-3 1-16,0 0 3 16,0 0-1-16,7-4 7 15,9-14-4-15,5-7 1 16,4-3 3-16,4-4-9 15,2-6 9-15,1-2-3 16,3-6 2-16,1-4-6 16,0-4 0-16,-3 2 0 15,1 6-3-15,-3 6 9 16,-4 5-14-16,-8 11 20 0,-7 10-19 16,-6 10 12-16,-6 4-10 15,0 0 0-15,0 10-11 16,0 30 12-16,-18 19 4 15,-4 13 14-15,2 2-9 16,6-2-5-16,10-6 10 16,4-7-19-16,0-9 15 15,0-9-9-15,2-5 3 16,8-7-18-16,-4-7 1 16,-1-4-59-16,-1-8-156 15</inkml:trace>
  <inkml:trace contextRef="#ctx0" brushRef="#br0" timeOffset="-214305.16">19613 10335 600 0,'0'0'30'16,"0"0"25"-16,0 0-44 15,0 0 7-15,25-113-10 16,2 77-7-16,1-1 7 15,3-6-5-15,0-3-3 16,0-6 11-16,-1 0-15 16,-4-3 12-16,-3 4 0 15,-1 4-1-15,0 4-2 16,-2 6-3-16,-1 9 6 16,-9 8-16-16,-1 10 20 15,-1 2-20-15,-6 6 16 16,-2 2-16-16,4 0-3 15,0 4-6-15,3 22 6 0,-1 10 11 16,-4 12-5-16,4 7 12 16,-6 4-11-16,0 0 12 15,0-3-13 1,0-6 9-16,0-6-8 0,0-8-9 16,0-8-12-16,0-3-3 15,0-10-26-15,0 0 6 16,0-4-40-16,-2-7-24 15,-12-1-38-15</inkml:trace>
  <inkml:trace contextRef="#ctx0" brushRef="#br0" timeOffset="-214075.27">19655 10018 522 0,'0'0'9'0,"0"0"30"16,0 0-39-16,0 0-5 16,0 0 5-16,137-22-12 15,-66 16 21-15,-2 6-19 16,-7-2 3-16,-8 2-191 15</inkml:trace>
  <inkml:trace contextRef="#ctx0" brushRef="#br0" timeOffset="-213135">20313 10301 529 0,'0'0'44'16,"0"0"5"-16,0 0-14 16,0 0-12-16,0 0-16 15,0 0 22-15,7-86-26 16,17 65 1-16,0-1 0 15,3 3-4-15,-4 1 4 0,-5 1-3 16,-1 3 3-16,-3 2 0 16,-3 6-5-16,-3 0 10 15,-5 2-15-15,-1 4 19 16,0 0-26-16,-2 0 15 16,0 0-4-16,0 0 0 15,0 0 2-15,0 14-8 16,0 8 17-16,0 2-19 15,-2 0 25-15,-3-3-24 16,5-3 16-16,0-6-14 16,0-2 2-16,0-6-3 15,0-3 7-15,0-1 1 16,5 0-9-16,2 0 19 16,0 0-18-16,3 0 16 0,2-1-11 15,1-9 5-15,0-1-4 16,-1 3 0-16,-4 2 2 15,-3 5-5-15,-3 1 13 16,-2 0-19-16,2 0 17 16,0 0-12-16,4 0 1 15,4 0 2-15,8 4 3 16,6 3 0-16,5-3-6 16,0-1 15-16,0-2-19 15,-2-1 15-15,-2 0-17 16,-6 0 19-16,-3 0-16 15,-3-4 15-15,-5-1-6 16,-4-1 0-16,-4-1 3 0,0-3 11 16,0 2-12-16,0 0 24 15,0-2-18-15,0 2 22 16,-4 1-30-16,-6-2 3 16,2 3-2-16,1 4-1 15,5 2 0-15,0 0-1 16,0 0-2-16,2 0-44 15,0 6 36-15,0 8-8 16,0 2 10-16,13-2-22 16,11-4-5-16,3-2-20 0,4-4-3 15,3-4-1 1,-1 0-81-16</inkml:trace>
  <inkml:trace contextRef="#ctx0" brushRef="#br0" timeOffset="-212326">21302 9801 325 0,'0'0'109'0,"0"0"19"16,0 0-13-16,0 0-80 16,0 0-31-16,0 0-4 15,3-16-4-15,-3 50 2 16,-7 12-8-16,-3 5 16 15,4 3-9-15,2-2 3 0,-1-6-6 16,3-6-7-16,-2-8-41 16,1-8 21-16,1-7-23 15,-1-9 35-15,1-4 6 16,0-4 15-16,0 0 14 16,-5 0 32-16,1-12-39 15,-1-5-6-15,-2-5 12 16,0 2 1-16,5-4 35 15,0 2-31-15,4 0 8 16,0 4-23-16,0 4 4 16,8 2-7-16,13 4 0 15,0 6 0-15,2 2 3 16,4 0-10-16,2 0 12 16,2 0-14-16,0 0 1 0,0 6 6 15,3 0-18-15,-1-2-7 16,5-2 14-16,-3 0-9 15,-2-2 19-15,-1 0 3 16,-8 0-10-16,-1 0 20 16,-5 0-18-16,-7-2 12 15,-3-4-4-15,-3 2 10 16,0-4 13-16,2 0 5 16,-3 0-10-16,2-4 6 15,3 0-23-15,5-6 5 16,1-5 4-16,1 0-14 0,4-5 10 15,4-4-6 1,-1-3 0-16,-3 1 4 0,0 2-8 16,-9 4 11-16,-4 6 7 15,-7 6-14-15,0 6 24 16,0 8-16-16,-11 2 1 16,-18 0-9-16,-12 26-8 15,-3 12 8-15,-1 10 0 16,5 7-10-16,9 7 20 15,8-2-21-15,11-2 21 16,9-6-20-16,3-8-7 16,0-4-12-16,18-8 4 15,13-4-19-15,5-7 20 16,2-6-10-16,-3-4 33 0,1-5-9 16,-5-2 0-16,-4 0 16 15,-4-3-11-15,-8 2 5 16,-11-1-14-16,-4 0-120 15</inkml:trace>
  <inkml:trace contextRef="#ctx0" brushRef="#br0" timeOffset="-211586.15">19069 10637 458 0,'0'0'55'0,"0"0"19"16,0 0 5-16,0 0-22 0,0 0-22 15,0 0 4-15,81-62-14 16,-50 55-21-16,9 0-4 16,9 3 11-16,7 2-19 15,11 2 23-15,8 0-25 16,14 0 18-16,16 0-13 16,13 0 5-16,16 2-4 15,8 1-7-15,19-2-8 16,13 3 17-16,15-1 3 15,14-2-15-15,-1 1 24 16,-5 2-14-16,-16 0 8 16,-30 0-5-16,-24 3 1 15,-36-1 0-15,-36 2-5 16,-26-4 8-16,-23 2-7 0,-6 2-70 16,-32-1 61-16,-21 4-80 15,-19-9-175-15</inkml:trace>
  <inkml:trace contextRef="#ctx0" brushRef="#br0" timeOffset="-208882.83">19528 11121 350 0,'0'0'21'0,"0"0"-16"16,0 0 43-16,0 0-18 16,0 0 34-16,0 0-14 0,0 0-15 15,0-2-3 1,0 2-11-16,0 0 7 0,0 0-26 16,0-2 15-16,0 0-8 15,0 2-12-15,0-2 5 16,0 0-2-16,0 2 0 15,0-2 0-15,0 2-3 16,0 0 10-16,0 0-13 16,0 0 14-16,0 0-15 15,0 0 13-15,0-2-8 16,0 0 2-16,0 0 0 16,0 0-2-16,0 2 8 15,0-2-12-15,0-2 18 16,0 0-18-16,0-4 12 15,0 2-11-15,5-2 9 16,-1 0-4-16,4 0 0 0,0-1 0 16,1 4-6-16,-1-1 13 15,0 2-15-15,0-2 16 16,1 4-16-16,-1-2 14 16,0-1-13-16,3 4 7 15,1-2 0-15,1 3-1 16,-3-1 4-16,4 1-9 15,-3 0 13-15,0 0-16 16,-4 0 12-16,0 1-7 16,-3 14-5-16,-2 3 5 15,-2 6 1-15,0 4 3 0,0 4-4 16,-4 2 10-16,-9 0-12 16,-3-4 18-16,3-2-20 15,-3-4 11-15,1-2-3 16,1-1 0-16,1-3 1 15,1-4-1-15,4-6 3 16,1-2-8-16,5-5 13 16,2-1-17-16,0 0 19 15,0 0-9-15,0 0 1 16,0 0 4-16,0 0-6 16,0 0 3-16,0 0-7 15,0-1 10-15,0-3-14 16,0-1 17-16,0 1-17 0,0 3 15 15,0-2-10 1,0 2 3-16,0-2 0 0,0 2-2 16,0 1 6-16,0 0-10 15,0 0 14-15,0 0-15 16,0 0 15-16,0 0-15 16,0 0 11-16,0 0-4 15,0-3 0-15,0 3 0 16,0 0-5-16,0 0 10 15,0 0-14-15,0 0 6 16,0 0-1-16,0 0-2 16,0 0 4-16,0 0 0 15,0 0 2-15,0 0-2 16,0 0 4-16,0 0-8 0,0 0 14 16,0 0-19-16,0 0 18 15,4 0-13-15,-2-2 8 16,3 1-2-16,-3 1 0 15,-2-3-2-15,2 2 0 16,-2-2 4-16,0 3-10 16,2 0 18-16,-2 0-17 15,0-1 10-15,2 1-3 16,2-5 0-16,-2 1 1 16,0 3-4-16,0-2 6 15,0 3-9-15,-2-1 15 16,4-2-18-16,-1 2 18 15,1-2-16-15,0-1 10 0,1 1-4 16,2-4 1-16,0 1 0 16,3 0-5-16,2-2 12 15,1-2-15-15,0 0 17 16,5-4-16-16,0 0 11 16,0-2-6-16,2 2 2 15,-3 0 0-15,2 4 0 16,-1 0 2-16,-5 4-7 15,-2 2 12-15,-4 2-14 16,-1 0 14-16,-3 2-14 16,-1 0 3-16,2 0 1 15,-2 0-7-15,3 8-1 0,-3 6 9 16,-2 2 3-16,2 2-8 16,-2 0 14-16,3-4-14 15,-1-2 13-15,0 1-8 16,3-6 2-16,-3 1-4 15,-2 0 3-15,0 2-9 16,0 0-6-16,0 1-15 16,0-2 28-16,-2 1-72 15,-3-4-59-15,5-6-22 16</inkml:trace>
  <inkml:trace contextRef="#ctx0" brushRef="#br0" timeOffset="-208551.91">20199 11083 542 0,'0'0'103'0,"0"0"-98"15,0 0-2-15,0 0 2 16,0 0-10-16,0 0-3 16,-24 14 6-16,24-8-6 15,18-2-17-15,1-2 8 16,-1-2 3-16,0 0 2 0,-4 0 24 16,-6-4-21-16,-1-6 19 15,-7 2-18-15,0 0 12 16,0 0-8-16,-2 4-13 15,-14 4-58-15,-4 0-106 16</inkml:trace>
  <inkml:trace contextRef="#ctx0" brushRef="#br0" timeOffset="-208349.04">20043 11263 347 0,'0'0'174'0,"0"0"-126"15,0 0-30-15,0 0-17 16,0 0 1-16,0 0-2 16,42 0-18-16,-28 0-101 15</inkml:trace>
  <inkml:trace contextRef="#ctx0" brushRef="#br0" timeOffset="-207831.18">20422 11328 699 0,'0'0'23'16,"0"0"-21"-16,0 0 3 15,0 0-8-15,0 0 3 16,116-7-1-16,-81 5-1 16,-1-2 2-16,-5 0-2 15,-7-2-3-15,-4 1 4 16,-7-2 1-16,-4-1-8 15,-3-2 16-15,-4 0-8 16,0 0 2-16,0 0-2 0,-2 2 0 16,-16 2 4-16,-8 4-11 15,-5 2 18-15,-4 0-19 16,0 0 18-16,-1 4-7 16,10 8-3-16,8 3 0 15,11 3-3 1,7 4 3-16,0 1-6 0,20 0 4 15,20-1-3-15,9-4-8 16,1-4 12-16,0-4-12 16,-4-6 8-16,-9-4-4 0,-1 0 7 15,-7 0 0 1,-7 0 4-16,-11 0-4 0,-7-4 8 16,-4-1-15-16,0 1 8 15,-4 1-83-15,-18-1-127 16,-8 2-99-16</inkml:trace>
  <inkml:trace contextRef="#ctx0" brushRef="#br0" timeOffset="-206013.17">16185 9557 119 0,'0'0'343'15,"0"0"-297"-15,0 0 0 16,0 0-7-16,0 0-2 16,0 0-23-16,-10-54-8 15,20 52-11-15,7 0 9 16,12 2-4-16,4-2 1 16,5 2 2-16,5 0-6 15,-3 0 10-15,4 0-15 16,1 0 16-16,3 0-16 15,4 0 15-15,8 0-13 16,2 4 6-16,7-4 0 16,8 2 0-16,-6-2 7 0,0 2-14 15,-6-2 14-15,-8 0-15 16,3 0 10-16,3 0-4 16,9 0-1-16,5 0 2 15,6 0 1-15,4 0 0 16,0 0-3-16,-1 0 10 15,-1 0-15-15,-2 0 16 16,0 0-12-16,-6 0 10 16,1 0-8-16,-4 0 2 0,-1 0 0 15,-1 0-6 1,-1 0 16-16,7 0-20 0,2-4 22 16,5-3-24-16,-3 2 18 15,-4-1-11-15,-2-2 7 16,-7 1-2-16,2 2 0 15,-2 0 2-15,3 1-9 16,-8 3 14-16,1-3-16 16,-3 1 18-16,1 1-15 15,-1 1 10-15,2-2-7 16,7 2 3-16,6 1 0 16,4 0 0-16,4 0 3 15,0-3-6-15,0 2 13 16,-3-3-19-16,1-1 18 15,4 1-12-15,-4 0 4 16,-4 0-1-16,-5-2 0 16,-7 2 0-16,-7 0-9 0,-7 0 18 15,-4 0-21-15,1 2 24 16,-2-3-22-16,-5 1 15 16,-5-1-8-16,-7 1 3 15,-14 0 0-15,-5 3-1 16,-8 1 5-16,-1-3-11 15,-3 3 23-15,0 0-26 16,0 0 21-16,0 0-22 16,-5 0 2-16,-22 0-92 15,-10 3-92-15</inkml:trace>
  <inkml:trace contextRef="#ctx0" brushRef="#br0" timeOffset="-203175.83">2491 12683 333 0,'0'0'23'16,"0"0"-16"-16,0 0 0 15,0 0-7-15,0 0 82 16,0 0-23-16,-75 4 29 16,75-4-41-16,0 0-19 15,0 0-13-15,0 0-15 16,0 0 5-16,0 0 5 15,0 0-13-15,0 0 14 16,8-4-7-16,9-12 3 16,6-6-7-16,6-2 1 0,-5 0-1 15,-2 0 0 1,-2-1 0-16,1 3-2 0,-4 3 11 16,-7 6-18-16,-2 5 16 15,-6 2-15-15,1 5 12 16,-1 1-4-16,-2 0 0 15,0 0 0-15,0 0-1 16,0 0-4-16,0 19 2 16,-7 13-5-16,-7 11 2 15,4 5 12-15,3 0-4 16,7-2-2-16,0 0 0 16,11-4-2-16,14-8 5 15,4-6-13-15,2-11-7 16,2-9 6-16,1-7-44 15,-8-1-28-15,-3-4-120 0</inkml:trace>
  <inkml:trace contextRef="#ctx0" brushRef="#br0" timeOffset="-202948.97">2765 11981 741 0,'0'0'6'0,"0"0"-12"15,0 0-65-15,0 0-124 16,0 0 53-16,0 0-12 15</inkml:trace>
  <inkml:trace contextRef="#ctx0" brushRef="#br0" timeOffset="-201742.48">3330 12890 307 0,'0'0'212'0,"0"0"-162"0,0 0-12 15,0 0 13 1,0 0-28-16,0 0 18 0,0-43-17 16,-2 39 28-16,-4 0-40 15,-1 1-1-15,-2 0-7 16,0 2-2-16,-2 1-2 15,-3 0 3-15,-1 0-9 16,-3 9-8-16,-1 11 12 16,0 2-10-16,5 0 9 15,6-1-7-15,6-1-1 16,2-4-4-16,0 2-6 16,0-4 14-16,6 0-10 15,8-2 15-15,1-2-6 16,-1-4 2-16,-1-2 5 15,-1-4-1-15,1 0-1 16,0 0 3-16,3 0-1 16,1-2 6-16,1-8-11 0,-2 0 14 15,-3 2-12-15,-2 2 12 16,-4 2-15-16,-2 2 10 16,-3 0-6-16,0 2 0 15,0 0 3-15,3 0 0 16,3 0 2-16,4 0-8 15,5 2 12-15,4 6-13 16,3-2 10-16,1 0-5 16,-1-4 2-16,-2-2-4 15,-1 0 3-15,-4 0 1 0,-7 0-1 16,-4 0 5-16,-4 0-7 16,-2 0 11-16,0 0-4 15,0 0-3-15,0 0 34 16,0-2-19-16,0-6-12 15,0-2-8-15,-8 2 11 16,-6-2-7-16,-1-2 6 16,1 0 7-16,-2 2-12 15,0-2 8-15,1 4-6 16,1-2-2-16,1 6 0 16,5-1 2-16,-2 4-3 15,6 1 8-15,0 0-14 16,1 0 18-16,1 0-20 0,2 0 8 15,0 0-8 1,0 0-10-16,0 0-12 0,0 1 21 16,0 9 4-16,0 1 3 15,0-4-14-15,0 0 12 16,0 1 0-16,0-4 1 16,5-2-6-16,3-1 3 15,8 2 4-15,-1-3 4 16,6 0-10-16,1 0 14 15,2 0-11-15,-1 0 10 16,-3-10-10-16,-3 2 10 16,-1 0-11-16,-3 2 6 15,-1-1 0-15,-1 6-3 16,-3-2 8-16,2 3-10 0,-3 0 13 16,3 0-16-16,0 0 9 15,-1 0-3-15,3 0-1 16,0 0 2-16,1 0 0 15,0 7 2-15,1 1-13 16,1 4 19-16,1-2-16 16,-3 4 15-16,3 2-7 15,2-4 1-15,0 0-43 16,4-6-64-16,0-6-111 16</inkml:trace>
  <inkml:trace contextRef="#ctx0" brushRef="#br0" timeOffset="-201546.51">4309 12937 624 0,'0'0'34'0,"0"0"-34"15,0 0-5-15,0 0-2 16,0 0 5-16,0 0-4 15,131-9 5-15,-98 9-5 16,1 0-73-16,-8 0-91 16</inkml:trace>
  <inkml:trace contextRef="#ctx0" brushRef="#br0" timeOffset="-201308.66">4415 12839 587 0,'0'0'0'16,"0"0"0"-16,0 0 0 16,0 0-7-16,0 0 6 15,0 0-13-15,68-36 10 16,-18 34-11-16,6-8-19 15,4-2-217-15</inkml:trace>
  <inkml:trace contextRef="#ctx0" brushRef="#br0" timeOffset="-200988.68">5587 12483 678 0,'0'0'18'15,"0"0"4"-15,0 0-22 16,0 0-6-16,0 0 5 15,0 0 1-15,-9 86 10 16,3-40-2-16,2-2-11 16,1 0 6-16,3-6-6 15,0-6-39-15,0-8-31 16,3-10-118-16,1-7-73 16</inkml:trace>
  <inkml:trace contextRef="#ctx0" brushRef="#br0" timeOffset="-200673.7">5349 12398 512 0,'0'0'123'0,"0"0"-80"15,0 0-29-15,0 0 5 16,0 0-18-16,0 0-2 16,-33-16-9-16,62 16 4 15,13 0 6-15,10-2 1 0,10-4 3 16,0-4 2-16,-1 0-3 16,-7 0 2-16,-4 2-10 15,-10 2-3-15,-7 2-4 16,-8 4-45-16,-9 0-54 15,-14 4-61-15,-2 16-29 16</inkml:trace>
  <inkml:trace contextRef="#ctx0" brushRef="#br0" timeOffset="-200384.95">5280 12890 570 0,'0'0'64'0,"0"0"-31"16,0 0-33-16,0 0 0 15,0 0-1-15,0 0 6 16,58-61-11-16,-32 55 14 15,8-3-12-15,9-2 16 16,1 1-15-16,3-2 3 16,-1 2-4-16,4-2-6 0,-8 4-54 15,-5 0-94 1,-3 0-190-16</inkml:trace>
  <inkml:trace contextRef="#ctx0" brushRef="#br0" timeOffset="-199188.51">6235 12703 645 0,'0'0'39'0,"0"0"-22"0,0 0 16 16,0 0-7-16,0 0 34 15,0 0-35-15,-19-64-1 16,10 60-24-16,-5 4 4 15,-1 0-9-15,-7 0 5 16,-7 10-3-16,0 8-10 16,-5 4 5-16,8 0 7 15,5 0-2-15,12-2-6 16,9 0-4-16,0 0-9 16,11-4-3-16,18-2 22 15,12-8-13-15,1-3 12 16,5-3-10-16,-3 0 13 0,2-9-11 15,-7-5 12 1,-1-2 0-16,-7 0 0 0,-6 4-9 16,-8 4 20-16,-7 4-23 15,-8 4 23-15,-2 0-18 16,0 0 14-16,0 0-8 16,0 0 1-16,0 0-10 15,2 12 3-15,9 6 7 16,7 0-5-16,7-4 10 15,6-4-13-15,0-2 16 16,-2-5-16-16,-3-3 11 16,-6 0-9-16,-3 0 6 15,-9 0 0-15,-1-3-6 16,-7-7 13-16,0 0-4 0,0-3 0 16,0-2 15-16,0 1-15 15,-11-2 6-15,-3 2-7 16,-1 0-2-16,-6 2 0 15,-1 4 5-15,-2 4-8 16,-1 2 8-16,1 2-10 16,-1 0 11-16,2 0-12 15,4 6 6-15,3 8-1 16,5 0 0-16,9 0-5 16,2 2 2-16,0-4-3 15,2 2 1-15,19-4 0 16,4-4 0-16,12-2 6 15,1-4-3-15,4 0 3 0,-2 0-5 16,-4 0 4-16,-3-4 1 16,-4-3-4-16,-4 2 6 15,-6 1-8-15,-3 0 8 16,-3 2-3-16,1-1 1 16,-1-2 0-16,0 3-2 15,8 2 4-15,1 0-5 16,5-2 6-16,2 2-9 15,4-2 12-15,1 0-8 16,-3 2 2-16,-4 0 0 16,0 0 0-16,-6 0 0 15,2 0 0-15,-3 0 1 0,0 0-8 16,2 4 13 0,1 0-12-16,4 1 12 0,-2-4-8 15,4-1 2-15,-2 0-4 16,-2 0-33-16,-9 0-117 15,-9 0-115-15</inkml:trace>
  <inkml:trace contextRef="#ctx0" brushRef="#br0" timeOffset="-198738.34">5425 13383 813 0,'0'0'50'0,"0"0"-50"15,0 0-4-15,0 0-8 0,0 0-5 16,116 0 15-16,-52 0 4 16,19-4-10-16,26-2 15 15,20-4-8-15,14-12 1 16,6-4-12-16,-4-6 10 15,-5-7-7-15,-11 3 4 16,-11 2 8-16,-14 6-13 16,-23 10 15-16,-21 10-10 15,-12 6-28-15,-15 2-33 16,-14 0-17-16,-7 0-78 16,-12 12-138-16</inkml:trace>
  <inkml:trace contextRef="#ctx0" brushRef="#br0" timeOffset="-198054.43">5757 14243 461 0,'0'0'54'0,"0"0"14"15,0 0-22-15,0 0 15 16,0 0-47-16,0 0 18 0,2-102 4 15,9 68-22-15,5-4-14 16,4-9 3-16,2-3-9 16,5 0 15-16,-5-4-17 15,-2 4 18-15,-2 6-15 16,-2 6 10-16,1 4-7 16,2 5 2-16,-2 10 0 15,-3 2 0-15,-4 12 2 16,-1 2-15-16,-4 3 3 15,6 0 6-15,0 3-15 16,3 20 17-16,-1 13 0 16,-1 7 2-16,-2 5-2 15,1-2 12-15,-1-2-17 16,-2-2 16-16,-1-6-18 0,-3-4 10 16,-4-2-6-16,2-3-22 15,-2-5 6-15,0-3-24 16,0 2-61-16,-15-9-58 15,-9-5-109-15</inkml:trace>
  <inkml:trace contextRef="#ctx0" brushRef="#br0" timeOffset="-197864.59">5788 14077 535 0,'0'0'51'0,"0"0"16"0,0 0-46 16,0 0-16-16,0 0-2 16,0 0-6-16,87-119 10 15,-41 101-11-15,10 2 4 16,2 2-8-16,-6 4-97 16,-8 2-99-16</inkml:trace>
  <inkml:trace contextRef="#ctx0" brushRef="#br0" timeOffset="-196949.19">6314 14101 462 0,'0'0'106'0,"0"0"-73"16,0 0 17-16,0 0-26 15,0 0-15-15,0 0-9 16,31-44 1-16,-15 26-6 16,-1 0 11-16,-2-1-14 15,5 3 16-15,-2 1-15 16,0 1 12-16,-4 3-10 15,5 5 4-15,-7 2 1 16,0 4 0-16,-4 0-4 0,-1 0 1 16,1 8 4-16,1 10-8 15,4 2 13-15,2 2-11 16,3-4 5-16,4-1-13 16,5-5-16-16,-1-2-5 15,3-6-29-15,-2-4 8 16,-6 0 48-16,0 0-11 15,-7-4 17-15,0-10 0 16,-3-3 1-16,-3-2 7 16,1-2 0-16,-2-1 9 15,-3 4 3-15,-2 0 6 16,0 4 26-16,0 2-1 0,0 2-35 16,0 6 12-16,0 0-12 15,0 2-6-15,-2 2-3 16,-8 0-5-16,-2 4-2 15,-5 12 3-15,2 4-8 16,7 0 11-16,2 0-12 16,6 0 6-16,0-2 1 15,0-1-3-15,25-5-2 16,8-2 0-16,3-5 3 16,5-1-5-16,1 1 1 15,-5-5 2-15,-3 0 0 16,-3 0-1-16,-6-5 10 15,-5-3-5-15,-7 3 9 16,-6 0-7-16,-2 4 15 16,-5 1-14-16,0-3 50 0,0-1-31 15,-19 0-22-15,-1 3 7 16,-4-5-9-16,0 2 2 16,3 1 0-16,8 2-3 15,7 1 7-15,3 0-10 16,3 0-1-16,0 0-2 15,9 0 2-15,20 9-1 16,7 1 13-16,6-2-7 16,5 1 2-16,-3-8 0 15,-1 2-2-15,-5-2 9 16,-11 2-15-16,-8-3 17 0,-7 1-18 16,-8 2 9-16,-2-3-10 15,-2 2-23-15,0 2-14 16,-2-4-101-16,-20 0-310 15</inkml:trace>
  <inkml:trace contextRef="#ctx0" brushRef="#br0" timeOffset="-195742.72">8421 12868 561 0,'0'0'95'0,"0"0"-61"0,0 0-3 16,0 0 42-16,0 0-33 15,0 0-15-15,-15 0-25 16,17-3-3-16,19 3 2 15,10 0-1-15,2 0-7 16,3 0 4-16,-7 0-17 16,-2 0-27-16,-8 3 10 15,-1-2-2-15,-7 2-53 16,-9-2-103-16,-2-1-200 16</inkml:trace>
  <inkml:trace contextRef="#ctx0" brushRef="#br0" timeOffset="-195498.58">8375 12735 656 0,'0'0'40'15,"0"0"-29"-15,0 0-11 16,0 0-1-16,0 0-3 16,0 0-4-16,122-26 8 15,-59 26-2-15,-1 0-26 0,-2 0-121 16,-6 0-210-16</inkml:trace>
  <inkml:trace contextRef="#ctx0" brushRef="#br0" timeOffset="-193766.89">10064 12631 371 0,'0'0'101'0,"0"0"-100"16,0 0 33-16,0 0 27 15,0 0 43-15,0 0-65 16,0 2 12-16,6-14-5 15,15-12-29-15,2-4-17 16,4-4 9-16,0-2-16 0,0-1 15 16,0-3-6-16,0-2 1 15,-6 0 1-15,0 0-2 16,-5 0 11-16,-3 4-7 16,-2 6-5-16,-4 4 13 15,0 10-11-15,-5 5-3 16,-2 6 10-16,2 5-20 15,-2 0 13-15,0 0-6 16,6 0-10-16,6 8-23 16,3 22 30-16,8 10-5 15,1 8 8-15,2 8-17 0,3 0 17 16,-4 3-33-16,0-4 29 16,-7 2-17-16,-3-3 16 15,-6-4-16-15,-7-2 13 16,-2-2 10-16,0-3-20 15,-17-6 18-15,-8-9 4 16,-4-6-1-16,-4-5 2 16,1-9 12-16,-3-2 1 15,2-6 1-15,-1 0-5 16,3 0-7-16,2 0 25 16,4-9-6-16,-2-5 12 15,5 1-30-15,-2-6 8 16,-1 3-12-16,1 1-2 0,1-2-7 15,6 2-20 1,3 0-12-16,10 3-20 0,4 0-4 16,0-2-88-16,16 2-31 15</inkml:trace>
  <inkml:trace contextRef="#ctx0" brushRef="#br0" timeOffset="-192765.76">10690 12757 468 0,'0'0'79'0,"0"0"-29"16,0 0 24-16,0 0-43 16,0 0 27-16,0 0-39 15,-7-30 10-15,9 14-27 16,13-6-1-16,6 2-1 15,-1 0 0-15,-3 4 0 0,2 4 2 16,-6 0-7-16,3 2 13 16,-5 4-19-16,2 0 17 15,-2 4-13-15,5 0 5 16,-3 0 2-16,-2 2-5 16,3 0 5-16,-5 0-1 15,-3 10-10-15,4 10 9 16,-8 8-18-16,0 0 17 15,-2 2-4-15,0 0 4 16,0-6 3-16,0-4 0 16,0-6 0-16,0-3 5 15,0-6-12-15,0-1 16 16,0-4-13-16,0 0 9 0,0 0-3 16,0 0-1-16,0 0 9 15,0 0 5-15,2-14-9 16,9 1-6-16,3-8 10 15,-1 3-20-15,3 0 20 16,-1 2-18-16,1 0 8 16,1 2-1-16,2 2-5 15,0 2-2-15,-3 2 1 16,-1 6-5-16,-1 0 7 16,-7 2 0-16,-1 0 0 15,0 0 2-15,0 0 1 16,-2 12-4-16,0 4 5 15,-1 2 1-15,-3 4 0 16,0 0-3-16,0 0 10 0,0-4-15 16,2-6 17-16,-2-2-15 15,0-4 12-15,0-4-11 16,0-2 5-16,2 0 0 16,-2 0 0-16,4 0 4 15,3 0-11-15,4 0 15 16,7-16-14-16,4-2 11 15,5-2-8-15,2-2 6 16,2 2-6-16,-4 0 2 16,-4 6 1-16,-8 4-3 15,-7 8 4-15,-5 2-10 16,-1 0 11-16,1 0-8 0,1 6 12 16,1 16 0-16,3 4 18 15,-1 4-18-15,7 0-6 16,3-2 11-16,8-6-22 15,6-6 9-15,6-8 1 16,8-8-33-16,2 0 25 16,2-1-28-16,-7-16-48 15,-9-1-170-15</inkml:trace>
  <inkml:trace contextRef="#ctx0" brushRef="#br0" timeOffset="-192187.01">9598 13236 632 0,'0'0'63'0,"0"0"-36"15,0 0-12-15,0 0-15 16,0 0 7-16,178-65 9 16,-75 48-12-16,22 5 0 15,15 4 3-15,9 6-14 16,5 2 7-16,-1 0-1 0,1 0-17 15,-7-4-6 1,-6-4 20-16,-7 0-6 0,-5-2 5 16,-7 2 10-16,-10 0-10 15,-18 2 10-15,-19 0-13 16,-17 4 12-16,-7-2-4 16,-9 4 0-16,-4 0-5 15,-9 0-1-15,-9 0 3 16,-9 0-10-16,-4 0-77 15,-7 0 28-15,-2 0-123 16</inkml:trace>
  <inkml:trace contextRef="#ctx0" brushRef="#br0" timeOffset="-191442.17">9562 13577 495 0,'0'0'85'15,"0"0"-45"-15,0 0-25 16,0 0 22-16,0 0-24 15,0 0 40-15,36-30-12 16,-36 30-1-16,0 0-26 16,0 0 3-16,-4 4-4 15,-19 18-8-15,-10 12 0 16,-8 10 5-16,-1 7-11 16,3-1 12-16,5 4-21 15,5-4 18-15,11 4-15 16,5-2 7-16,9-7 0 0,4-5 0 15,0-7 2 1,0-2-6-16,4-5 1 0,11-4-4 16,1-10 4-16,4-2 2 15,2-4-6-15,3-4 6 16,4-2 0-16,0 0-4 16,4 0 4-16,-4 0-31 15,-2-6 16-15,-5 0-52 16,-4-8 21-16,-7 2-29 15,-7 2-106-15</inkml:trace>
  <inkml:trace contextRef="#ctx0" brushRef="#br0" timeOffset="-191030.42">9195 13882 49 0,'0'0'593'15,"0"0"-536"-15,0 0-44 16,0 0-1-16,102-110 3 16,-60 92 1-16,1 4-8 15,1 4 5-15,1 0-17 16,-3 2 9-16,0 0-4 15,-3 0-1-15,-1-1 0 16,-1-2 0-16,1 3-45 16,0-2-8-16,-7-1-158 15</inkml:trace>
  <inkml:trace contextRef="#ctx0" brushRef="#br0" timeOffset="-189410.75">9503 14149 153 0,'0'0'348'0,"0"0"-261"0,0 0-57 16,0 0 14-16,0 0-31 16,0 0 1-16,2-14-11 15,13 8-6-15,10-3 3 16,1-2 0-16,1 3-1 16,-5-6 3-16,-2 4-5 15,-7-1 12-15,-1 2-18 16,-3-4 14-16,-5 3-11 15,0-2 12-15,-2-3-6 16,-2 1 0-16,0 1 0 16,0 4-5-16,0 0 11 15,0 5-13-15,0 3 14 0,0-4-14 16,0 5 11 0,0 0-8-16,-4 0 5 0,-2 0-1 15,-1 0 0-15,1 0-13 16,-6 2 9-16,1 12-7 15,3-3 1-15,-2 0 18 16,3 1-16-16,3-3 3 16,0 1 4-16,4-2-11 15,0 2 4-15,0-1 7 16,0 0-14-16,0-1 8 16,0 0 10-16,4-2-10 15,3-1 10-15,2 2-6 16,2-3 3-16,2-2-4 0,3 2 2 15,1-3 2 1,2 2-5-16,1-3 13 0,-3 0-16 16,1 0 19-16,-5 0-20 15,-1 0 12-15,-3 0-3 16,-3-3 0-16,-1-2 0 16,1 1 20-16,-1-2-7 15,0 2 17-15,1-4-27 16,-2 2 0-16,3-2 4 15,0-1-14-15,0 1 6 16,-1 3 1-16,1-1-1 16,-5 2 10-16,0 1-20 15,2 3 25-15,0-1-24 16,2 1 15-16,-2-3-10 0,1 3 5 16,1 0-1-16,-2 0-8 15,4 0 2-15,-6 0 4 16,2 0 3-16,1 0-8 15,-1 8 15-15,-2 5-15 16,-2-5 13-16,0 6-6 16,0-2 1-16,0-2 0 15,0 4-3-15,0-4 7 16,0 2-12-16,0-4 17 16,0-2-15-16,0-2 13 15,0-4-13-15,0 0 9 16,0 0-3-16,0 0 0 15,0 0 1-15,0 0-6 16,0 0 12-16,0 0 7 0,0 0-12 16,12-14 7-16,1 0-5 15,3-2-6-15,1-2 2 16,-1 0-1-16,-1 0 1 16,1 1 0-16,0 6-4 15,-8 3 15-15,0 3-18 16,-4 1 15-16,-4 4-13 15,0 0 5-15,0 0 0 16,0 0-4-16,0 0 2 16,2 0 0-16,0 0 3 15,3 9-10-15,1-1 18 16,-2-1-17-16,4 0 13 16,-4-3-8-16,5 0 3 0,-3-2-15 15,2 2-3-15,0-3-27 16,-1 2-8-16,-1-2-11 15,4-1-42-15,-4 0 46 16,5 0-19-16,0 0-134 16</inkml:trace>
  <inkml:trace contextRef="#ctx0" brushRef="#br0" timeOffset="-188677.13">10266 14002 136 0,'0'0'115'0,"0"0"-32"15,0 0-8-15,0 0-36 16,0 0-22-16,0 0-9 0,23-8-1 15,-21 36 14 1,0 12 60-16,-2 7-54 0,0 3-13 16,0 0-8-16,0 0-6 15,0-2 2-15,0 0-4 16,0-13 0-16,0-6 2 16,0-7-2-16,0-8 5 15,0-5-8-15,0-5 16 16,0-4-7-16,0 0 9 15,0 0 20-15,0 0-27 16,-4-2-4-16,1-10-2 16,1-6 8-16,2-4-16 15,0-9 15-15,0-2-14 16,0-6 12-16,0-3-9 0,7-4 5 16,9 0-1-16,-3 0 0 15,7 4 0 1,-3 5-6-16,4 11 13 0,-3 7-15 15,-1 5 14-15,-1 5-13 16,-3 7 7-16,3 2-2 16,-3 0-3-16,0 0-15 15,-3 0 4-15,-4 11-13 16,-3-2 26-16,-3 4-2 16,0-2-1-16,0 6 10 15,0-5-6-15,-7 2 3 16,3-3-1-16,2 0 0 15,2-1 1-15,0 0-5 0,0-2 8 16,0-7-11-16,10-1 11 16,3 0-12-16,-1 0 14 15,-1 0-8-15,0 0 2 16,-2 0 0-16,-4 0-2 16,-1 0 7-16,0-1-4 15,1 1 4-15,2-4-4 16,-1 0 5-16,5-2-5 15,-2 2 0-15,3-6 4 16,-4 3-2-16,-1-2-1 16,0-1 12-16,-5 0-8 15,-2-2 21-15,0 2-20 0,0 2 15 16,0-1-14 0,-18 1 23-16,-4 4-22 0,-5 2-8 15,3 2-2-15,-1 0-11 16,11 0 1-16,10 2-55 15,4 6-83-15,0 1-98 16</inkml:trace>
  <inkml:trace contextRef="#ctx0" brushRef="#br0" timeOffset="-188394.15">10848 13958 445 0,'0'0'21'0,"0"0"-21"15,0 0 0-15,0 0 9 16,0 0 2-16,0 0 21 16,127 31-3-16,-103-22-22 15,-3 1 0-15,-4 3-2 16,-5-9-5-16,-1 0 0 15,-5-3-5-15,-2 2-11 16,2-3-7-16,-4 0 14 16,0 0-42-16,2 0-53 0,1 0-109 15</inkml:trace>
  <inkml:trace contextRef="#ctx0" brushRef="#br0" timeOffset="-188144.15">11060 13818 606 0,'0'0'71'0,"0"0"-66"15,0 0 25-15,0 0-28 16,0 0 1-16,0 0-2 15,-136 72 3-15,109-38-7 0,0 4 10 16,9-6-14-16,7-4-16 16,11-7-45-16,0-12-172 15</inkml:trace>
  <inkml:trace contextRef="#ctx0" brushRef="#br0" timeOffset="-186456.09">11876 13736 365 0,'0'0'103'0,"0"0"-64"16,0 0 13-16,0 0 28 15,0 0-32-15,0 0 7 16,8-10-11-16,-8 10 7 15,0 0-37-15,0-4-4 16,0-4-2-16,0-4-9 16,0-3 1-16,-11 1-4 15,-9 0 4-15,-5 5-9 16,-6 0 4-16,0 1 7 16,0 7-12-16,-3 1 10 15,3 0-2-15,4 4-3 16,3 14-2-16,6 4 6 15,4 4-8-15,6 6 5 0,6 2-5 16,2-2 7-16,0-2-29 16,20-6 15-16,4-4-21 15,0-6 21-15,5-8 2 16,-6-2 3-16,0-4 7 16,-6 0 0-16,-3 0-2 15,-3-8 12-15,-5-6-12 16,-2 2 11-16,1-2-5 15,-3 2 2-15,1-2 4 16,-1 0-6-16,0 2 7 16,-2 2-12-16,0 2 13 15,0 2-10-15,0 4 4 16,0 0 1-16,0 2 6 16,0 0-8-16,0 0-1 0,0 0-8 15,0 2 6-15,0 14 2 16,0 6-10-16,0 0 15 15,0 0-10-15,7-2 10 16,-1-4-6-16,3-2 1 16,5-6-3-16,-6-4 0 15,6-2 6-15,-3-2-9 16,0 0 20-16,5 0-23 16,-5-4 18-16,7-12 4 15,1 0-12-15,4-2 4 16,2-6-5-16,2 2 0 15,-3 0-5-15,0 2 13 16,-6 4-16-16,-7 6 16 0,-4 4-11 16,-4 6 3-16,-3 0-2 15,0 0-2-15,0 0-8 16,0 6 11-16,2 12 1 16,2 2-2-16,5 2 10 15,1-4-17-15,7-4 8 16,5 0-3-16,0-6-12 15,0-6-20-15,1-2-5 16,-6 0-13-16,-1 0 52 16,-7 0-2-16,-3-10 4 15,2-4 0-15,-4-2 51 16,-2-2 0-16,0 0-35 0,-2 0 9 16,0 0-3-16,0 4-3 15,0 1-8-15,0 4 21 16,-2 5-26-16,-4-2 17 15,-4 6-18-15,1 0 14 16,-1 0-15-16,-4 4-7 16,-4 18 3-16,2 4-7 15,8 4 1-15,3 0 4 16,5-4 1-16,5-2-55 16,26-6 21-16,7-2-19 15,7-14-21-15,3-2-12 16,-1 0-8-16,-2 0 6 15,-8-10 7-15,-8-4 73 0,-4 2 9 16,-11 2 49 0,-6 0 61-16,-3 2 22 0,-5 2-11 15,0 0-52-15,0 0-21 16,0 0-38-16,-5 0 0 16,-13 2-9-16,1 2-1 15,-6-6 6-15,5 6-8 16,3 0 2-16,1 2 0 15,10 0-2-15,2 0 1 16,2 12-1-16,0 6-11 16,2 4 13-16,23 2-7 15,6 0 0-15,6-4-7 16,6-2 2-16,-1-4-11 16,0-3 10-16,-1-6-22 0,-10-5-67 15,-6 0-76-15</inkml:trace>
  <inkml:trace contextRef="#ctx0" brushRef="#br0" timeOffset="-186171.07">12381 13225 697 0,'0'0'4'0,"0"0"-4"16,-121 0 0-16,61 29 7 15,-11 11-13-15,-5 3 10 16,1 3-8-16,8 0 8 15,15-8-10-15,28-10-56 16,24-14-271-16</inkml:trace>
  <inkml:trace contextRef="#ctx0" brushRef="#br0" timeOffset="-185197.16">13089 12823 479 0,'0'0'104'16,"0"0"-64"-16,0 0-21 15,0 0-18-15,0 0 6 16,0 0 8-16,100-27 7 16,-55 12-20-16,2 1 3 15,0 0-10-15,-7 2 12 16,-7 2-14-16,-4 0 17 16,-8 4-20-16,-8 2 9 15,-5 0-13-15,-3 4-21 16,-5-2-22-16,0 0-37 15,0-2-96-15</inkml:trace>
  <inkml:trace contextRef="#ctx0" brushRef="#br0" timeOffset="-184938.32">13339 12557 627 0,'0'0'31'0,"0"0"-23"16,0 0-8-16,0 0 0 16,-60 130 7-16,49-86-5 15,4-2-2-15,7 0 5 16,0 2-13-16,0-6-65 15,0-7-139-15</inkml:trace>
  <inkml:trace contextRef="#ctx0" brushRef="#br0" timeOffset="-184136.05">15296 12264 650 0,'0'0'22'16,"0"0"23"-16,0 0-25 16,0 0 6-16,0 0 2 15,0 0 5-15,-54-92-31 16,33 80 11-16,0-1-8 15,-8 3 6-15,-6 2-22 0,0 5 26 16,-9 3-24-16,-3 0 18 16,0 0-17-16,2 2 9 15,5 11-2-15,11 6-2 16,7-1 1-16,9 2-5 16,11 0-23-16,2 2 5 15,6-2-18-15,25-2 5 16,7-4 1-16,9-6-14 15,0-6-36-15,-4-2 20 16,-4 0 38-16,-5 0-20 16,-10 0 48-16,-5-2-5 15,-9-4 6-15,-3 2 15 16,-5 2 61-16,-2 2 15 16,0 0-17-16,0 0-50 0,0 2-18 15,-23 24-12-15,-5 6 13 16,-8 6 5-16,0 0-10 15,3-1 8-15,0-1-9 16,4-3 6-16,6-2-7 16,6-5-6-16,8-2-19 15,6-8-97-15,3-6-93 16</inkml:trace>
  <inkml:trace contextRef="#ctx0" brushRef="#br0" timeOffset="-183632.17">15877 12041 482 0,'0'0'97'0,"0"0"-11"16,0 0-51-16,0 0 6 16,0 0-22-16,0 0 12 0,-34 45-30 15,-8 2 28 1,-4 7-23-16,-4 5 13 0,6-5-19 16,5 0 2-16,10-4-5 15,10-8 10-15,9-8-16 16,10-6 4-16,0-7 0 15,0-7-19-15,16-6 19 16,2-8-6-16,4 0 11 16,1 0-4-16,4-14 8 15,0-4-5-15,-6 0 7 16,-5-3-8-16,-7 3 8 16,-9 4-3-16,0 1 0 15,0 2-2-15,-2 5 2 16,-13 4 2-16,-12 2-5 15,-9 2-3-15,-9 20-7 16,-1 6 20-16,3 2-22 16,14-2 11-16,9 1-35 0,18-7-49 15,2-8-88-15,9-10-142 16</inkml:trace>
  <inkml:trace contextRef="#ctx0" brushRef="#br0" timeOffset="-183202.35">16244 12164 733 0,'0'0'1'15,"0"0"10"-15,0 0-8 16,0 0 3-16,0 0 0 15,0 0-12-15,-49-10 1 16,49 32 2-16,13 4 3 16,14 2 0-16,0 0-2 15,-2 2 6-15,-3-2-12 16,-7 0 18-16,-6-4-19 16,-1-4 16-16,-4 2-11 15,-4-2 6-15,0-2-2 16,0 0 6-16,0-1-1 15,-2-3 7-15,-8-3-10 16,-3 0 27-16,-3-4-29 0,-3 0 14 16,-8-3-7-16,-7-4 0 15,1 0-7-15,4 0-8 16,7 0 6-16,9-7-13 16,7-8 15-16,6-6-66 15,3-7-2-15,23-3-115 16,9-6-149-16</inkml:trace>
  <inkml:trace contextRef="#ctx0" brushRef="#br0" timeOffset="-182720.4">16380 12133 559 0,'0'0'111'0,"0"0"-81"16,0 0-27-16,0 0-4 15,0 0 5-15,0 0 9 16,100-4-5-16,-66 4-5 16,1 7 1-16,2 1-1 15,-6-1-6-15,-3 2 15 16,-6-3-22-16,-5 0 19 16,-7-2-15-16,-5 2 8 15,-3 2-2-15,-2 4 0 16,0 10 12-16,-15 10 19 15,-10 6-29-15,-2 4 6 0,10 2 4 16,7-2-24 0,10 0 16-16,0-8-8 0,10-3-11 15,16-9-12-15,5-8 9 16,3-8 3-16,6-6 14 16,4 0 2-16,1-12-8 15,-1-12 19-15,-4-4-19 16,-13-3 14-16,-7 1-5 15,-7 0 5-15,-7 0-4 16,-6-2-5-16,0 4 9 16,-8 0 1-16,-9 0 3 15,-8 6 12-15,-2 4-19 0,3 6-8 16,6 4 0 0,7 6-29-16,9 2-10 0,2 0-116 15,0 2-96-15</inkml:trace>
  <inkml:trace contextRef="#ctx0" brushRef="#br0" timeOffset="-182350.53">17347 12276 473 0,'0'0'131'0,"0"0"-75"16,0 0-21-16,0 0-4 0,0 0-2 15,0 0-8-15,-111 62 16 16,60-32-36-16,1 5 10 16,13-2-11-16,14-1-4 15,16 1 0-15,7-5-8 16,12-6-8-16,26-7-11 16,8-6 13-16,10-9-15 15,2 0 25 1,-2-4 0-16,-2-14 2 0,-4-9 6 15,-5 2 0-15,-9-1 6 16,-9-1-6-16,-12 1 14 16,-9 0-9-16,-6-2-3 15,0-2 6-15,-23 4-12 16,-11 0 4-16,-4 8-4 0,-4 6-19 16,-8 8-66-16,0 4-180 15</inkml:trace>
  <inkml:trace contextRef="#ctx0" brushRef="#br0" timeOffset="-181503.05">14762 12959 662 0,'0'0'22'0,"0"0"23"15,0 0-14 1,0 0 5-16,0 0-30 0,0 0 27 16,23-51-13-16,-5 43 3 15,6 2-23-15,7 2 5 16,3 1-14-16,8 3 21 16,5 0-24-16,13 0 24 15,12 0-24-15,15 0 17 16,17 0-10-16,27 0 3 15,27 0-8-15,23-4-1 16,16-6 8-16,-2 1-1 16,3-5 6-16,-1 0-14 15,1-1 22-15,-7 1-19 16,-6 0 9-16,-19 4 0 0,-24 0 0 16,-22 6 1-16,-26 0-6 15,-22 4 12-15,-26 0 5 16,-19 0-6-16,-14 0-7 15,-13 0 6-15,0 0-5 16,0 0 0-16,-9 0-5 16,-18 0-25-16,-8 13-79 15,-5-2-4-15,-3-3-186 16</inkml:trace>
  <inkml:trace contextRef="#ctx0" brushRef="#br0" timeOffset="-180000.31">15514 13840 330 0,'0'0'140'0,"0"0"-117"16,0 0-17-16,0 0 54 15,0 0 39-15,0 0-47 16,-2-4 7-16,2-8-52 16,8-4-6-16,3-4 7 15,-1 2-1-15,0-4-3 0,3 0-8 16,3-8 3-16,0 2 1 16,0-3-2-16,-1 3 7 15,-1 2-13-15,1 2 17 16,1 0-17-16,-1 2 9 15,-3 2-2-15,1 4-7 16,-2 4 4-16,-4 4 4 16,-1 6-12-16,-1 2 9 15,-3 0-32-15,0 0 25 16,0 0-18-16,0 10 28 16,-2 12-7-16,0 6 7 15,0 4 0-15,0 7 2 16,0-3-7-16,0 0 10 15,-2-3-13-15,2-2 16 16,0-5-17-16,0-8 8 0,0-6 1 16,0-8 0-16,0-2-12 15,0-2 11-15,8 0 1 16,-2 0-4-16,7-10 12 16,1-10-9-16,-1-2 2 15,1-2-2-15,-1-2 4 16,2-6-5-16,3 1 2 15,0-1 0-15,0 2-4 16,2 2 12-16,-1-2-18 16,2 0 22-16,1 2-22 15,-1 4 20-15,-6 6-12 16,-2 8 4-16,-6 4-2 0,-2 4 5 16,-5 2-1-16,0 0-8 15,0 20 14-15,0 12 1 16,0 8 13-16,0 4 9 15,-5-2-33-15,-2-1 8 16,5-4-8-16,2-2 0 16,0-3-4-16,0-2-8 15,2-6-37-15,12-10-56 16,3-6-145-16</inkml:trace>
  <inkml:trace contextRef="#ctx0" brushRef="#br0" timeOffset="-179333.59">16285 13904 461 0,'0'0'63'16,"0"0"-51"-16,0 0-7 16,0 0 7-16,0 0 43 15,75-114-8-15,-52 84-17 16,-3-3-29-16,-3 4 16 16,1-1-16-16,0-2 9 15,-2 5-2-15,-1 1-6 16,1 4-2-16,-1 0 6 15,1 0-12-15,-1 6 13 16,-1 0-13-16,-1 6 10 0,-3 4-6 16,-2 0 4-16,3 4-1 15,3 2-1-15,-1 0-3 16,3 0-3-16,-7 0 12 16,-1 0-17-16,-1 12 14 15,2 6-7-15,-2 4 7 16,-1 6-3-16,-1 2 0 15,-1 3 3-15,-2-4-6 16,1 2 11-16,-3-4-15 16,0 0 17-16,0-3-16 15,0 0 9-15,0-4-6 16,-3 4-5-16,-8-4-18 0,1 2-8 16,-7-2-65-16,0-4-34 15,-3-4-77-15</inkml:trace>
  <inkml:trace contextRef="#ctx0" brushRef="#br0" timeOffset="-179084.72">16331 13758 469 0,'0'0'29'0,"0"0"-25"0,0 0-4 15,0 0-3-15,134-42-2 16,-81 31 10-16,3-3-8 16,4 3 10-16,2-1-14 15,-6 2 2-15,-11 3-95 16,-14 2-271-16</inkml:trace>
  <inkml:trace contextRef="#ctx0" brushRef="#br0" timeOffset="-174061.53">17056 13800 357 0,'0'0'92'0,"0"0"-87"15,0 0 2-15,0 0-7 0,0 0 6 16,0 0 29-1,31-22-19-15,-27 18 45 0,-2 0-40 16,3 0 1-16,-1-4-19 16,0 2 1-16,6 2-8 15,-4-2 13-15,5-2-13 16,1 1 12-16,1 2-11 16,-1-1 9-16,-2 4 3 15,-1 0-8-15,0 2 4 16,0 0-5-16,-5 0 3 15,3 0-9-15,-3 8 15 16,-2 4-14-16,-2-2 14 16,0 0-5-16,0 0-2 15,0-4 5-15,0 0 4 0,0-2-9 16,0 0-4 0,0-2 13-16,0 0-22 0,0-2 23 15,0 2-19-15,8-2 14 16,5 0-9-16,5 0 4 15,1 0-2-15,2-2 0 16,-2-6 0-16,-3 2-2 16,-3 0 3-16,-1 2-7 15,-3 2 10-15,-1 0-13 16,2 0 11-16,-1 2-4 16,3 0 2-16,2 0 0 15,4 0-4-15,2 0 11 16,5 2-14-16,2 0 16 15,0-2-15-15,-2 0 14 16,0 0-13-16,-2 0 5 0,-8 0 0 16,-1-4-2-1,-4-2 5-15,-3 2-9 0,3-2 16 16,-2-2-19-16,3 2 20 16,1-4-18-16,-4 2 10 15,1-2-3-15,-2-1 1 16,-2 4 0-16,-3-1 2 15,-2 4 0-15,0-5 13 16,0 5-16-16,0 0 19 16,-16 3-18-16,-1 1 7 15,-4 0-8-15,-1 0 0 16,0 12 5-16,6 3-4 0,5 2-1 16,11-2-3-16,0-2 0 15,0 1-10-15,20-4 2 16,13-4-15-16,3-4 10 15,4-2-33-15,-4 0-13 16,-7 0 16-16,-5 0 43 16,-6-6-4-16,2 0 1 15,-4-2-23-15,-1 0-23 16,-6-4-11-16,1 3 38 16,-4 0 24-16,3-3 1 15,-1 0 0-15,2-2-1 0,-2-4 3 16,5-3-5-1,1-1 7-15,1-2 2 0,2 0 7 16,-2 2 49 0,-1 4 2-16,-6 4 26 0,-6 6 14 15,-2 6-72-15,0 2 18 16,0 0-31-16,0 0-12 16,0 6-7-16,-15 18-1 15,-7 12-6-15,1 2 7 16,4 5-2-16,1-2 8 15,5-2-13-15,0-5-7 16,4-8-1-16,5-8-21 16,0-6 27-16,2-8-7 15,0-4 9-15,0 0 3 16,0 0 4-16,0-4-1 16,0-14 1-16,0-4-1 0,0-2 0 15,0 0-8-15,0 1 13 16,2 4-5-16,10 2 1 15,-4 6 0-15,5 7-1 16,3 4 3-16,4 0-10 16,2 0 16-16,5 4-17 15,0 3 17-15,2 4-15 16,-2-5 12-16,-3-1-7 16,2-2 2-16,-3-2-4 15,-1-1 3-15,1 0 1 16,-1 0-12-16,-2-4 23 0,3-11-22 15,-4-3 22-15,-1-3-17 16,-1-2 13-16,2-4-4 16,-1 1 9-16,-1-2-11 15,-3 0 6-15,-3 2 1 16,-5 0 5-16,-6 4-12 16,0 2 9-16,0 4-6 15,-17 6-4-15,-5 4 2 16,-10 6 1-16,-1 0 12 15,-2 20-9-15,1 14 21 16,5 6-23-16,7 6 6 16,8-1-7-16,14 0-5 0,0 0 2 15,14-4-6-15,19-4 5 16,9-9-30-16,3-4 9 16,3-10-15-16,-2-2 35 15,-9-2-33-15,-8-6-22 16,-16 0-127-16,-13-4-103 15</inkml:trace>
  <inkml:trace contextRef="#ctx0" brushRef="#br0" timeOffset="-173342.59">16021 13993 153 0,'0'0'365'0,"0"0"-260"16,0 0-65-16,0 0-37 16,0 0 27-16,0 0 14 15,96-25 4-15,-67 19-33 16,10 6-15-16,3 0 0 15,4 0 10-15,8 0-20 16,2 2 15-16,2 6-10 16,2 2-31-16,-4-3 8 15,-1-6 1-15,0 2 2 16,-3-3 7-16,-4 0-16 0,-2 0-8 16,-7 0-44-16,-12 0-20 15,-11 0-66-15</inkml:trace>
  <inkml:trace contextRef="#ctx0" brushRef="#br0" timeOffset="-172391.78">16376 14404 468 0,'0'0'44'0,"0"0"11"16,0 0-32-16,0 0 47 16,0 0-44-16,0 0 30 15,0-63-33-15,0 54-5 16,7-2-16-16,1 1-2 16,-1 2 0-16,4 2 4 15,2-2-9-15,1 2 16 16,4 2-23-16,-2 0 22 15,-1 4-19-15,-1 0 10 16,-4 0-2-16,-1 0-5 0,-5 4 3 16,2 14-3-16,-4 0 12 15,-2 6-18-15,0 5 26 16,0-2-24-16,0 0 18 16,0-1-11-16,-2-6 3 15,-4-4 0-15,0-2-1 16,2-6 3-16,1-2-3 15,1-2 10-15,2-4-5 16,0 0 4-16,0 0 0 16,0 0-6-16,0 0-1 15,0 0-1-15,0 0 1 16,2-16-3-16,15-2 8 0,0-6-13 16,3-2 9-16,3-2-5 15,-2-3-5-15,2 3 6 16,-3 4-8-16,0 4 8 15,-2 6 0-15,-7 6 0 16,-5 8-6-16,-3 0 2 16,-3 0-1-16,0 0-3 15,0 0 6-15,0 20 8 16,0 4 32-16,0 8-20 16,0-5-12-16,0 0-4 15,0 0 5-15,0-9-7 16,0 0 9-16,0-10-13 15,2 2 7-15,3-5-2 0,-1-2-28 16,0-1-19-16,1 0 9 16,-1-2-31-16,-2 0-93 15,0 0-175-15</inkml:trace>
  <inkml:trace contextRef="#ctx0" brushRef="#br0" timeOffset="-167854.55">11485 12154 593 0,'0'0'55'0,"0"0"-45"16,0 0-9-16,0 0 4 0,0 0 10 15,0 0-6-15,-42 0 9 16,26 0-9-16,-4 0-3 16,0 0-8-16,-2-7 9 15,-5 1-14-15,-4-3 5 16,-5-1-6-16,-6-2 5 16,-1-5 1-16,-3 2 1 15,-3-6 1-15,0 3 0 16,-2 2 7-16,-5 3-16 15,0 2 19-15,-2 1-20 16,0 2 12-16,-5 2-4 16,-3 4-13-16,-1-2 7 0,3 4 1 15,-3 0 7-15,2 0-6 16,3 4 12-16,-5 14-12 16,2 1 12-16,2 2-12 15,6 3 7-15,4 3-3 16,1 2 4-16,2 4-3 15,2 1 1-15,1 0 0 16,1 2-2-16,2 4 6 16,-4 0-14-16,-3 6 16 15,-2 6-10-15,-5 8 4 16,-4 2 0-16,-1 3-2 16,7-7 2-16,11-6-1 15,8-2 7-15,3-4-6 16,3 0 9-16,4-2-13 15,5-1 9-15,4-5-5 0,8 2 0 16,0 2 2-16,6 6-5 16,2 12 9-16,-3 13-10 15,5 8 9-15,0 8-8 16,0 1 10-16,0 2-9 16,2 1 2-16,9-7 0 15,1-6-1-15,-3-10 4 16,1-10-10-16,2-6 17 15,-1-9-17-15,7-7 11 16,-1-4-8-16,4 0 7 16,4 0-3-16,-2 2 1 15,2 2 3-15,4 0 0 0,2 4 0 16,0 3-4-16,7-1 7 16,1-4-9-16,-2-2 10 15,7-4-9-15,1-6 2 16,2-2 1-16,4-4-2 15,-1-4 0-15,-6-2-2 16,0 0 10-16,-3 0-14 16,-4-2 14-16,3 0-14 15,-1 4 6-15,3-1 0 16,6 1 1-16,8-4-1 16,7-6 0-16,6-7 2 15,5-1-2-15,3 0 8 16,-3-14-11-16,-3 1 11 15,-4 3-12-15,-9 3 6 16,0 1-2-16,-7 2 0 0,-2 0 0 16,-2 0-2-16,2 2 6 15,-2-6-8-15,2-2 12 16,6-3-16-16,1-4 14 16,2-1-6-16,7 0 0 15,1 4 4-15,2 0-8 16,-1 8 11-16,-11 4-14 15,-8-2 14-15,-3 0-12 16,-1 2 5-16,-2-2 0 16,3 2 0-16,-1-4 2 15,6-4-2-15,4 2-1 16,-2-10-1-16,4 2 4 0,-2 2-12 16,-8 0 20-16,-3 2-18 15,-7 2 14-15,-7 0-10 16,2-4 4-16,-2 2 0 15,0-2-1-15,4-3 6 16,-2 2-11-16,5-2 15 16,-3-1-17-16,-2 0 16 15,-2 4-14-15,-2-2 11 16,-4 2-5-16,-6 4 0 16,-1-2 0-16,-5 4-2 15,0 0 6-15,0 0-8 16,0-2 13-16,3-2-18 15,3-2 18-15,4-4-12 0,4-2 3 16,0-2 0-16,2 0-4 16,-2 4 10-16,-7 2-17 15,0 2 22-15,-5 2-16 16,-6 2 13-16,2-1-12 16,-3 0 4-16,1-3 0 15,2-2 0-15,2-1 0 16,-2-1 0-16,2 3 2 15,-2-6-9-15,3 2 16 16,-4-2-9-16,1-1 3 16,1 2-3-16,-6 0 0 15,0-2 0-15,-2 0 2 0,-2 2 1 16,0-4 0-16,0 0 5 16,0-2-15-16,0 3 16 15,0 1-2-15,0-1-3 16,0 0 7-16,0 0-9 15,0 2-2-15,-2 2 1 16,-2-2 8-16,-4-1 3 16,0 0-11-16,-3-4 1 15,1-2 4-15,0-4-11 16,1-4 5-16,-3-4 0 16,-3 0-1-16,-1-2 6 15,-3-1-12-15,-2 2 16 16,2 0-14-16,-6 3 14 15,3-2-13-15,-1 2 8 16,1 2 0-16,0-2-4 0,-1 0 0 16,1 4-5-16,-2-1 11 15,-1 2-12-15,-2 4 16 16,3-1-19-16,-3 4 15 16,-2 2-9-16,2 2 3 15,1 2 0-15,1 2-1 16,1 0 5-16,-1 4-12 15,0-4 21-15,2 2-24 16,-2-2 18-16,0 0-12 16,0 1 7-16,1-1-2 15,0 4 0-15,1 0 1 16,-3-1-6-16,1 3 12 0,-4-5-11 16,0 2 10-16,0 0-12 15,3-1 9-15,-1 4-3 16,4 0 0-16,3 2-1 15,1 0-2-15,-2-4 6 16,-1 4-9-16,-3-6 15 16,-3 0-19-16,-1 0 19 15,-4-2-14-15,-4 2 5 16,-1-2 0-16,1 2-2 16,-5 2 6-16,-3-2-9 15,-2 4 12-15,-2-1-17 16,2 2 19-16,1 0-18 15,8 1 12-15,5 1-4 0,1-5 1 16,3 0 0 0,-2-3-2-16,0-1-21 0,-6 0 22 15,2 0-41-15,-5 0 16 16,-4 2-25-16,-5 6 12 16,-1 10-75-16,2 0-90 15</inkml:trace>
  <inkml:trace contextRef="#ctx0" brushRef="#br0" timeOffset="-166700.42">10704 15168 750 0,'0'0'42'0,"0"0"-33"0,0 0 11 16,0 0-17-16,0 0 26 15,0 0-19-15,-4-14-4 16,4 14-6-16,-2 14-3 16,2 12 0-16,0 6 1 15,0 4 2-15,0-6 0 16,0 4-6-16,10-4 7 15,9 0-7-15,8-8 9 16,4-4-8-16,5-4 5 16,0-6-3-16,-2-8-4 15,-3 0 7-15,-4 0 0 0,-8-4 5 16,-1-8-14-16,-7-2 19 16,-4-4-12-16,-5 0 10 15,-2-2-7-15,0 0 3 16,0-2-4-16,-7-4 0 15,-8 4 4-15,-3-5-8 16,-2 4 9-16,-2 1-10 16,2-1 15-16,-1 9-18 15,2-2 12-15,5 6-6 16,1 5 2-16,4 2-4 16,4 1 1-16,3 2 6 15,2 0-12-15,0 0-2 16,0 0-3-16,0 0-20 15,18 6 32-15,5 2-4 16,8-4 6-16,4-2-2 0,5-2 4 16,5 0-4-16,-1 0 6 15,0-2-14-15,2-16 20 16,-7 2-18-16,2 2 8 16,-7 4-4-16,-1 0-40 15,-6 6 7-15,-8 4-19 16,-3 0-104-16,-9 0-39 15</inkml:trace>
  <inkml:trace contextRef="#ctx0" brushRef="#br0" timeOffset="-165402">11427 15490 487 0,'0'0'102'15,"0"0"-41"-15,0 0-23 16,0 0 26-16,0 0-5 15,0 0-25-15,-46-54-28 16,21 54 0-16,-2 0-1 16,0 0-5-16,3 0 0 15,1 10 1-15,6 2-4 0,3 2 4 16,10-4-10-16,4 6 4 16,0 2 3-16,2-5-8 15,20-2 2-15,7-4-13 16,9-7 11-16,1 0 9 15,1 0 0-15,-5 0-6 16,-2 0 12-16,-1 0-13 16,-10-3 16-16,-5 3-16 15,-5 0 10-15,-1 0-4 16,-2 0-7-16,2 0 9 16,4 0-2-16,6 8 6 15,4 1-12-15,6-8 3 16,4 2-1-16,-1-3-27 15,-3 0 23-15,-2 0-5 16,-9-4 7-16,-3 0 4 0,-8-6 3 16,-6 3-2-1,-3-3 6-15,0 0 16 0,0-2-13 16,-5-2 36-16,-10 0-29 16,-6-2 8-16,2 0-11 15,-6 4-3-15,1-2 6 16,-3 6-10-16,0-2 1 15,2 6 2-15,-1 0-12 16,2 0 17-16,1 4-19 16,8 0 10-16,3 0-2 15,6 0 0-15,1 0-4 16,-1 16 3-16,6 2 1 0,0 2-15 16,0-2 18-16,0-2-7 15,17-2 0-15,1-4 1 16,2-2 2-16,2-4 1 15,-1-4-5-15,3 0 3 16,-2 0-1-16,3 0 6 16,2-9-10-16,-1-8 16 15,1-1-14-15,2 0 5 16,2-4-3-16,1 4 3 16,-1 4 0-16,-7 4 0 15,-4 4 5-15,-6 6-17 16,-8 0 19-16,-1 0-17 15,-3 0 13-15,-2 16-3 0,2 2 2 16,0 0 11-16,2 0-6 16,1 0-2-16,2-8-10 15,2-2 14-15,-1-4-17 16,6 0 14-16,-1-4-12 16,6 0 8-16,0 0-2 15,6-10 0-15,-1-6-3 16,3 2 0-16,-7 4 0 15,-4 2-5-15,-5 4 12 16,-7 4-10-16,-1 0 4 16,1 0 2-16,1 0-7 15,3 0 7-15,3 10 8 0,5 8 8 16,5 0-8-16,2-2-1 16,4-6-11-16,2-2 11 15,0-4-14-15,-4-2 6 16,-3-2-11-16,-4 0 3 15,-7 0-5-15,0 0 5 16,-6-2-29-16,-3-6 7 16,-2 4-71-16,0-2-174 15</inkml:trace>
  <inkml:trace contextRef="#ctx0" brushRef="#br0" timeOffset="-163380.09">6140 17536 740 0,'0'0'23'0,"0"0"-23"15,0 0-30-15,0 0 24 16,0 0 4-16,114-123 2 15,-67 79 0-15,3 0 5 16,2 0-6-16,-4 0 8 16,-7 8-9-16,-10 4 7 15,-13 14 2-15,-7 4-6 16,-8 6 24-16,-3 8 12 16,0 0-3-16,0 0-12 15,-9 4-16-15,-5 18-12 16,1 6 3-16,1 8 0 0,10 2 0 15,2-6 2 1,7 0-1-16,27-2-15 16,8-6-19-16,14-6-34 0,0-6 14 15,1-12-125-15,-8 0-151 16</inkml:trace>
  <inkml:trace contextRef="#ctx0" brushRef="#br0" timeOffset="-163155.24">6771 16699 763 0,'0'0'97'0,"0"0"-97"15,0 0-25-15,0 0-73 16,0 0 26-16,0 0 6 16,60-76-80-16,-43 76-210 15</inkml:trace>
  <inkml:trace contextRef="#ctx0" brushRef="#br0" timeOffset="-161944.08">7550 17401 648 0,'0'0'47'0,"0"0"-25"16,0 0 0-16,0 0 14 16,0 0 1-16,0 0-2 15,-85-54-22-15,66 54 1 16,-4 0-11-16,-3 0-3 0,1 4-3 15,-1 14 3-15,-1 0-6 16,7 10 3-16,4-2 2 16,13 0-6-16,3 2 2 15,0-6-9-15,27 1-10 16,9-5-11-16,9-4 13 16,6-10 3-16,4-4 4 15,1 0 0-15,-6 0-1 16,-6-14 14-16,-3 0-1 15,-13 2-3-15,-4 2 10 16,-5-3-9-16,-11 12 9 16,-3-3-4-16,-1 4 0 15,-4 0 0-15,5 0-3 16,4 5 9-16,6 18 3 16,10-1-8-16,10-4 3 0,8-6-1 15,3-6-4-15,4-6 2 16,-2 0 1-16,-7 0-2 15,-10-6-12-15,-9-2 11 16,-11 4-6-16,-4 0 0 16,-7-2 14-16,0 2 25 15,0-4-16-15,-11-2 6 16,-7-3 14-16,-7 4-31 16,-2 0 16-16,-2-5-17 15,-2 9 5-15,-2-8-3 16,-3 4-5-16,-4-4 7 15,3 9-8-15,0-6 9 16,6 6 7-16,10 4-14 0,2-4 3 16,11 4-5-16,3 0 8 15,1 0-16-15,4 0 5 16,0 0 1-16,0 12-19 16,0 2 13-16,15 0-19 15,12-5 10-15,4-1 2 16,7-7-2-16,3-1 10 15,-2 0-6-15,1-1 4 16,-2-16 7-16,1 3 1 16,-8-4-1-16,-5 4 2 15,-8 6-1-15,-7 4 4 16,-6 4-7-16,-1 0 10 0,3 0-12 16,1 0 7-16,6 0-1 15,6 8 3-15,7-4 3 16,4-2-3-16,6-2-2 15,4 0 6-15,-5 0-6 16,-5-6 3-16,-9-2 1 16,-6 2-10-16,-8 2 3 15,0 4-2-15,-2 0-2 16,5 0-2-16,3 14 7 16,5 8 2-16,2 10 14 15,8-1-13-15,6-3-4 16,7-10-14-16,8-10-58 15,-3-8-302-15</inkml:trace>
  <inkml:trace contextRef="#ctx0" brushRef="#br0" timeOffset="-161669.21">9349 17445 851 0,'0'0'41'0,"0"0"-41"16,0 0-4-16,0 0-2 16,0 0-1-16,115-22 6 15,-74 22-1-15,5-4-16 16,-1 0-41-16,-3-2-15 15,-9 6-34-15,-8 0-122 16,-14-4-153-16</inkml:trace>
  <inkml:trace contextRef="#ctx0" brushRef="#br0" timeOffset="-161464.25">9408 17303 716 0,'0'0'73'15,"0"0"-57"-15,0 0-16 16,0 0-27-16,0 0 24 16,0 0 1-16,159-62 2 15,-104 48-67-15,-3 4-151 16</inkml:trace>
  <inkml:trace contextRef="#ctx0" brushRef="#br0" timeOffset="-160611.83">11273 16986 791 0,'0'0'88'0,"0"0"-71"16,0 0-2-16,0 0-8 16,0 0-13-16,0 0 6 15,-18 18 0-15,18 26 0 16,21 10 5-16,10-1-5 15,6-7 0-15,9-6-1 16,2-4 5-16,-1-10-11 16,-3-12-1-16,-1-6 6 15,-3-8-9-15,-4 0 5 16,-3-10 6-16,-4-20 0 16,-4-2-4-16,-7-2 4 15,-5-2-4-15,-9 0 5 16,-4 0-8-16,0-1 3 0,-4 3 2 15,-19 6-4 1,-8-2 6-16,-4 8-3 0,-5 4 3 16,-3 8-1-16,3 6 2 15,5 0-4-15,8 4 13 16,9 0-12-16,9 0 2 16,9 4-1-16,0 10-12 15,31 2-7-15,18 2 17 16,10-8-12-16,7-2 13 15,5-4-11-15,5-4-3 16,2 0-3-16,5-18 17 16,-1-4-8-16,-6 0 6 15,-10 4-6-15,-12 2-31 16,-10 6-50-16,-7 2-90 0,-16 2-27 16</inkml:trace>
  <inkml:trace contextRef="#ctx0" brushRef="#br0" timeOffset="-159661.81">12392 17307 232 0,'0'0'384'0,"0"0"-350"16,0 0-24-16,0 0-7 16,0 0 31-16,0 0 56 15,-7-76-24-15,7 72-26 0,-4 4-36 16,-7 0 8-16,-5 0-9 16,-9 0-6-16,-4 14 2 15,3 4-2-15,6 4 1 16,4-4 0-16,14 0 1 15,2 0-8-15,0 2 8 16,24-6-16-16,14-4 14 16,9-10-24-16,7 0 20 15,-3 0-17-15,2-10 16 16,-5-8-10-16,-6 0 3 16,-9 2 8-16,-6 6 3 15,-12 6-4-15,-3 4 8 16,-4 0-4-16,-1 0-4 15,1 0 6-15,6 0 2 16,5 8 0-16,2 2 1 0,8-2 1 16,7-2-4-16,-1-2 10 15,4-4-10-15,-4 0 2 16,-6-10-5-16,-6-4 3 16,-12-2 0-16,-7 2 3 15,-4 0-1-15,0 0 0 16,-9-2 5-16,-15 2 7 15,-8 0-5-15,-3-2 21 16,-8 6-21-16,1 0 13 16,2-2-16-16,-3 3 2 15,8 8-4-15,6 1 0 16,9 0-4-16,9 0 7 0,11 14-12 16,0-4-23-16,4 6 19 15,25-6-21-15,10-2 18 16,3-4 9-16,0-4-7 15,0 0-2-15,-6 0-6 16,-5 0 14-16,-8 0-5 16,-8 0 6-16,1 0 2 15,-3 0 0-15,3 0 3 16,-1 0 0-16,5 0 5 16,7 0-3-16,-1 2 15 15,11 2-13-15,-2 0-3 16,3-4-1-16,2 0-8 0,0 0-17 15,2 0-38-15,0 0-55 16,1 0-57-16</inkml:trace>
  <inkml:trace contextRef="#ctx0" brushRef="#br0" timeOffset="-159306.95">14464 16986 882 0,'0'0'31'16,"0"0"-26"-16,0 0-10 16,0 0 8-16,0 0-6 15,0 0 6-15,96-18 3 16,-63 36-4-16,7 4-1 16,3 0-2-16,-1-4-2 15,0 0 2-15,-3-4-21 0,-8-6-6 16,-3 1-48-16,-5-9-4 15,-3 0-19 1,-5 0-103-16</inkml:trace>
  <inkml:trace contextRef="#ctx0" brushRef="#br0" timeOffset="-159079.86">14883 16852 604 0,'0'0'77'0,"0"0"-69"0,-113 54 5 15,57-10 6 1,-6 14 23-16,-5 0-21 0,5 0-2 16,10-3-18-16,16-7-2 15,22-8-38-15,14-18-90 16,0-16-471-16</inkml:trace>
  <inkml:trace contextRef="#ctx0" brushRef="#br0" timeOffset="-158343.91">16055 16521 67 0,'0'0'597'0,"0"0"-544"16,0 0-22-16,0 0 21 15,0 0-26-15,0 0 8 16,0-90-24-16,0 74 3 16,0-6-8-16,-13-1-7 15,-8 4 5-15,-10-2-3 16,-4 11 0-16,-7 1 0 16,-3 9-7-16,0 0 14 15,5 5-16-15,4 17 15 16,9 5-14-16,12 5 4 0,11 2 3 15,4-6-10 1,13-2-30-16,24-4 5 16,11-12-30-16,1-6 33 15,-3-4-29-15,-4 0-23 0,-5 0 11 16,-8-4 28-16,-10-6 10 16,-5 2 36-16,-7 0 0 15,-7 8 57-15,0 0 17 16,0 0-3-16,0 18-1 15,-14 20-59-15,-8 12 40 16,-5 12-21-16,-2-3-10 16,5 3-3-16,-1-4-4 15,10-8-7-15,8-10-1 16,7-4-10-16,0-6-15 0,9-16-49 16,16-10-123-1,4-4-330-15</inkml:trace>
  <inkml:trace contextRef="#ctx0" brushRef="#br0" timeOffset="-157875.35">16605 16481 714 0,'0'0'61'16,"0"0"-25"-16,0 0 12 16,0 0-44-16,0 0 14 15,0 0-10-15,-98 98 4 16,67-44-7-16,4 0 4 16,14 3-6-16,13-7-3 15,0-6 0-15,9-4-1 16,18-4-4-16,2-14-6 15,2-12 8-15,0-6-16 16,0-4 18-16,1 0-7 16,-6-18 7-16,1-4 1 15,-7 0 0-15,-6 0 1 0,-8 0 7 16,-6 4-5-16,0-4 4 16,-9 12-3-16,-17 0 1 15,-6 10-5-15,-11 0 0 16,-1 18 0-16,-5 14 1 15,0 8 2-15,11-4-6 16,12-4 11-16,16-2-18 16,10-12-8-16,16-4-43 15,26-14-84-15,12 0-233 16</inkml:trace>
  <inkml:trace contextRef="#ctx0" brushRef="#br0" timeOffset="-157406.22">17220 16641 694 0,'0'0'38'0,"0"0"-25"16,0 0 2-16,0 0 44 16,0 0 6-16,0 0-43 0,-40-18-22 15,47 18-8-15,13 6 0 16,5 10 15-16,1 2-16 16,1-4 14-16,-3 4-12 15,-1-4 10-15,-6-1-4 16,1 1 1-16,-5-1 0 15,-3 1-6-15,-1 3 12 16,-5 1-6-16,2 0 2 16,-6 4 16-16,0-4-17 15,0 0 11-15,0-4-9 16,-2-2 2-16,-11 2 3 16,-7-8-7-16,-7 2 8 15,-6 0-4-15,-3-8-7 16,1 0 4-16,1 0-4 15,3 0-22-15,6-16 7 0,7-4-23 16,12-10-32-16,6-2-54 16,0-4-221-16</inkml:trace>
  <inkml:trace contextRef="#ctx0" brushRef="#br0" timeOffset="-156925.28">17434 16409 663 0,'0'0'66'0,"0"0"-66"0,0 0 2 16,0 0-2-16,0 0 27 16,143 6 19-16,-103-2-46 15,0 4 13-15,0 6-13 16,-4-6 3-16,-9 6-5 15,-6 0 9-15,-5 0-14 16,-9 8 16-16,-7 12-7 16,0 6-1-16,-9 10 23 15,-11-1-21-15,7 1-1 16,11-10-2-16,2 0 0 16,2-8 0-16,25-2-2 15,4-12 1-15,9-8-28 16,0-10 20-16,5 0-6 15,-3-18 13-15,-3-10 2 0,0-6 0 16,-8-2-4-16,-7 0 10 16,-6-5-14-16,-9 5 17 15,-9-8-17-15,0 4 16 16,-2 0-12-16,-27 0 7 16,-7 4-6-16,-8 6-4 15,3 16-14-15,8 12-2 16,11 2-8-16,15 6 9 15,7 12-85-15,2 0-99 16,29 4-93-16</inkml:trace>
  <inkml:trace contextRef="#ctx0" brushRef="#br0" timeOffset="-156588.55">18307 16623 582 0,'0'0'166'16,"0"0"-100"-16,0 0-24 15,0 0 19-15,0 0-28 16,0 0 29-16,-9 10-45 16,-15 12-17-16,0 4 3 15,1 11-7-15,15-1-2 16,8 0 3-16,0 4 1 16,17-8-22-16,14-2 22 15,5-4-33-15,2-12 35 16,4-6-19-16,2-8 19 15,-1 0 0-15,4-12 2 16,-2-16 12-16,-3-2 3 0,-7-6-3 16,-10 0-13-16,-12 0 6 15,-13-4-3-15,0-5-8 16,-31 5-25-16,-18 0-4 16,-13 4-13-16,-12 10-55 15,-6 12-27-15,-3 6-140 16</inkml:trace>
  <inkml:trace contextRef="#ctx0" brushRef="#br0" timeOffset="-156118.83">17294 16547 531 0,'0'0'119'0,"0"0"-105"16,0 0-14-16,0 0-6 15,0 0 1-15,0 0 10 16,-34 112-12-16,14-76-88 0,-2-4-146 16</inkml:trace>
  <inkml:trace contextRef="#ctx0" brushRef="#br0" timeOffset="-155469.9">15726 17481 693 0,'0'0'52'16,"0"0"-52"-16,0 0-15 15,0 0 15-15,0 0 11 16,0 0 20-16,135-18 14 16,-77 10-42-16,9 7 3 15,11-4-1-15,16 5-7 16,19 0 4-16,23 0 27 16,22 0-15-16,27 0-10 15,21 0-4-15,20 0 5 16,13 0-9-16,-3 0 11 15,0 0-12-15,-15 0 5 16,-14 0 0-16,-18 0 0 0,-26 0 1 16,-25 0-2-1,-36 0 10-15,-33 0-18 0,-28 0 19 16,-24 0-10-16,-17 0 0 16,-4 0-7-16,-48 0-63 15,-25 0-243-15</inkml:trace>
  <inkml:trace contextRef="#ctx0" brushRef="#br0" timeOffset="-154572.02">16429 18023 260 0,'0'0'176'16,"0"0"-104"-16,0 0-31 15,0 0 14-15,0 0 20 0,0 0-43 16,31-20 12-16,-13-6-20 16,7 0-5-16,-2 0-17 15,-2-7 3-15,-1 6-5 16,3-4 0-16,-6-5 7 15,2 4-5-15,-2-2 8 16,-1-2-3-16,1 0-9 16,1 0 11-16,1 6-16 15,-6 12 11-15,-5 4-4 16,-3 10 0-16,-2 4-6 16,-3 0 4-16,0 0-13 15,0 18 11-15,0 8 8 16,0 10-8-16,0-4 6 0,-6 2-2 15,6-6 0-15,0-2 0 16,0-8-1-16,0-4-3 16,8-2 1-16,3-6-14 15,1-2 17-15,0-4-9 16,1 0 5-16,5 0 5 16,0-6-1-16,4-16 0 15,-1 0 3-15,3-8-6 16,2 2 14-16,1-2-24 15,4-2 20-15,-6 6-16 16,-5 12 11-16,-7 6-6 16,-3 6 4-16,-8 2-12 15,-2 2 6-15,0 24 6 16,0 14 68-16,-7 4-54 0,0-4-7 16,7 4-2-16,0-8-10 15,4-4-8-15,21-1-48 16,6-17-45-16,1 0-144 15</inkml:trace>
  <inkml:trace contextRef="#ctx0" brushRef="#br0" timeOffset="-154103.89">17272 18005 288 0,'0'0'177'15,"0"0"-144"-15,0 0-16 16,0 0 54-16,0 0 7 16,27-100-50-16,-10 69-3 15,1 5-4-15,1-6-20 16,4 0 27-16,4-2-10 15,2-6 8-15,2 0-24 16,0 4 33-16,-8 12-19 16,-8 8 1-16,-9 6-8 15,2 10-7-15,-2 0-4 0,1 0 3 16,5 4-8-16,3 14 14 16,-2 6-7-16,0 6 5 15,0 2-5-15,1 2 0 16,1-2-2-16,-3 0 1 15,-1-2 2-15,-7 2-9 16,-2-1 11-16,1-8-10 16,-3 4 6-16,0-5-3 15,0-4-13-15,0 0-10 16,-9-6-29-16,-2-6-21 16,-5-2-40-16,-1-4-300 15</inkml:trace>
  <inkml:trace contextRef="#ctx0" brushRef="#br0" timeOffset="-153885.03">17365 17780 483 0,'0'0'23'0,"0"0"-23"15,0 0 0-15,0 0 7 16,145-8 9-16,-90-6 18 16,5 4-25-16,-2-6-5 0,-4 2-4 15,-10 6-52 1,-15 2-179-16</inkml:trace>
  <inkml:trace contextRef="#ctx0" brushRef="#br0" timeOffset="-153320.52">16451 18406 585 0,'0'0'89'0,"0"0"-46"0,0 0-24 15,156-104 7-15,-89 69-3 16,9 3-11-16,7 10-5 15,-3 4-3-15,-4 10-8 16,-9 4 10-16,-9 4-12 16,-8 0 12-16,-3 0-6 15,-2 0 4-15,-5 0 4 16,-2 0-6-16,0 0 0 16,-5 0-4-16,-4 4-28 15,-6 4-19-15,-10 1-11 16,-7 0-64-16,-6 1-132 15</inkml:trace>
  <inkml:trace contextRef="#ctx0" brushRef="#br0" timeOffset="-152668.62">17085 18665 445 0,'0'0'150'16,"0"0"-85"-16,0 0-40 15,0 0-10-15,0 0 30 16,0 0-7-16,21-49-16 15,-3 25 7-15,3-2-24 16,4 0-2-16,-4 1 3 16,6 0-8-16,-5 3 9 15,-2 4-9-15,-2 8 2 16,-2 2-3-16,-5 8 2 16,0 0-1-16,-5 0-3 15,2 14 10-15,-4 12-4 16,-4 6 3-16,0 8 7 15,0 4-10-15,0 1 2 0,0-7 0 16,0-8-3-16,0-4 0 16,0-12 6-16,0 0-14 15,0-10 16-15,0-4-17 16,0 0 4-16,4 0 5 16,11-14 0-16,6-12-4 15,4-6 4-15,-1-2-12 16,3-3 8-16,2 5-18 15,-3 4 18-15,-1 6 3 16,-7 10-7-16,-5 8 8 0,-7 4-11 16,-2 8 11-1,-4 22 22-15,0 9 27 0,-6 4-26 16,-5 2 0 0,5-1-21-16,4-12 0 0,2 0 2 15,0-14-8-15,4-6 0 16,9-6-18-16,5-6-37 15,3 0-15-15,0-18-12 16,0-6-232-16</inkml:trace>
  <inkml:trace contextRef="#ctx0" brushRef="#br0" timeOffset="-151564.58">5565 16601 692 0,'0'0'3'16,"0"0"11"-16,0 0 7 15,0 0-13-15,0 0 11 16,0 0-14-16,-22-44-10 15,22 62 10-15,0 30-5 16,0 38 5-16,0 39 25 16,0 27-18-16,0 17-12 0,4 19 4 15,10-1 1 1,3 9-10-16,4 19 13 0,1 3-15 16,0 1 7-16,1-17-4 15,-3-23-30-15,-3-45-13 16,-1-50-10-16,-3-33-90 15,-2-39-103-15</inkml:trace>
  <inkml:trace contextRef="#ctx0" brushRef="#br0" timeOffset="-149650.6">5283 16776 632 0,'0'0'11'16,"0"0"-16"-16,0 0 5 15,0 0-79-15,0 0 78 16,0 0 2-16,108-71 9 16,-70 57-2-16,3 4-6 15,1 2 0-15,2 4-3 16,3 4 2-16,-1 0-1 16,4 0 0-16,-3 0-4 15,2 0 2-15,6 0-3 16,10-4 3-16,13-6 2 15,8-12 0-15,13-6 0 16,3 6 4-16,-4-4-9 0,0 0 10 16,-2 8-12-16,3-4 14 15,-4 4-14-15,1 0 12 16,-7 0-10-16,-2 4 5 16,-5 0 0-16,1-2-3 15,2 2 7-15,1 0-10 16,5-3 13-16,3-2-19 15,9 1 25-15,6 1-20 16,5 3 11-16,-3-4-8 16,-6 4 3-16,-10-2 1 15,-5 6 0-15,-5 0 2 16,-4 2-6-16,2 4 11 0,-7-4-12 16,2 2 12-16,0-4-14 15,4 2 14-15,3-10-5 16,4 2 17-16,0-2 3 15,-2 0 2-15,-3 4-22 16,-3 4-2-16,-5 2 8 16,-5 4-15-16,2 0 11 15,2 2-4-15,-2 0 0 16,-2 0 3-16,1-2-6 16,-1 0 5-16,2 0-9 15,5 0 14-15,7-2-11 16,-1 2 11-16,5-4-10 15,-4 3 3-15,2 4-5 0,0-3 4 16,-1 4 2 0,2 0-4-16,-1 0 16 0,2 0-23 15,-2 0 18-15,4 0-11 16,3 0 6-16,8-4-6 16,8-6 3-16,0 2 0 15,2-2 0-15,-3 2 3 16,0-2-11-16,-1 6 16 15,3-5-12-15,-2 1 4 16,-4 2 0-16,-5 2 0 16,-1 0 1-16,-2 0-1 15,-3 0 0-15,2 2 0 0,-3 2 2 16,1 0-10-16,1 0 16 16,8 0-14-16,2 0 15 15,-1-4-11-15,1 0 2 16,4-1 0-16,1 0-2 15,1 1 7-15,-2 4-13 16,0-4 13-16,-4 0-13 16,-1 2 15-16,-1 0-13 15,2-2 8-15,4 2-2 16,4-2 1-16,10 0 1 16,6-2-4-16,10 2 6 15,-2 0-6-15,0 0 7 16,-8-2-9-16,0 6 8 0,-4-2-8 15,-5 0 2-15,1 0 2 16,-5 0-1-16,2 2 4 16,-3-4-7-16,-1 4 13 15,4 0-11-15,3 0 5 16,3 0-4-16,1 0 2 16,2 0-1-16,-2 0 0 15,-1 4 5-15,1 4-13 16,-2 2 13-16,-1-6-10 15,-1 0 10-15,1-4-8 16,3 0 6-16,-3 0-3 16,3 0 2-16,-2 0-2 15,-1 0 0-15,-1 0 7 16,-11 0-20-16,-4 0 24 0,-13 0-15 16,1 0 8-16,2 0-4 15,-1 0 6-15,1 0 7 16,0 0-10-16,-3 6-3 15,2-2 0-15,-7 0 10 16,-1 0-16-16,-6-2 15 16,-8 2-14-16,-7 0 8 15,-10 0-3-15,-4 0 0 16,-8-4 0-16,-1 5-1 16,-3 0 2-16,-7 3 16 15,3 2-17-15,-1-2 4 16,4 11 4-16,1-1-9 15,-5 8 2-15,1 2 1 16,-5 12-2-16,-4 8-2 0,-7 6 1 16,-5 16 2-16,-3 16-6 15,-6 13 18-15,-6 17-20 16,0 8 17-16,0 7 2 16,-8 3 0-16,-11 8-2 15,7 1 1-15,-2 3-5 16,-1-6-1-16,5 3 1 15,6-1-7-15,-1 11 7 16,5-1-12-16,0 3 10 16,0-15-4-16,0-12 0 15,0-20 2-15,-4-13-7 0,2-17 10 16,2-16-12-16,0-20 14 16,0-9-14-16,2-18 3 15,0-7-9-15,0-2-17 16,-2-6 14-16,0 0 16 15,2 0 0-15,-2-4 0 16,0-14-50-16,0-2-67 16,0-14-135-16</inkml:trace>
  <inkml:trace contextRef="#ctx0" brushRef="#br0" timeOffset="-104506.06">10149 9501 106 0,'0'0'163'0,"0"0"-150"15,0 0-13-15,0 0-3 16,0 0-2-16,0 0 5 15,6-4 30-15,-4 1 2 16,-2 3-15-16,0 0-15 16,0 0 1-16,0 0 1 15,0 0-3-15,3 0-1 16,-1 0-3-16,11 0-1 16,5 0 4-16,7 0-1 0,6 0 2 15,4 0-2 1,3 7 3-16,2-3-4 0,5-1 4 15,-3 0-4-15,1-1 2 16,-3-2 0-16,-3 2-2 16,3-2-5-16,-3 2 6 15,-2 0-12-15,1 2 2 16,-3-1-21-16,-2 2 19 16,2 1 5-16,1-2 6 15,3 2-4-15,2-2 0 16,3 0 6-16,3 0 0 15,1 0-2-15,8 0 0 16,4-2-4-16,5 0-30 16,1 0-17-16,1 2 29 0,-1-2-6 15,-2 0 8 1,-1 2-15-16,-3 0 36 0,-2 2-14 16,-6 2 11-16,2 0-4 15,-6 0 6-15,-1 2 0 16,-1-2 2-16,-3 4-10 15,-3-2 10-15,-1 2 0 16,3-2 0-16,1-4 0 16,1 0 0-16,3-6 5 15,1 2-4-15,4-2 3 16,0 0-3-16,-2 0 5 16,0 0-6-16,-3 0 0 15,-3 0 3-15,-3 0-3 16,-2 0 6-16,-3 0-3 15,-1 0-1-15,-2 0-2 0,3 0 0 16,-1 0 0-16,2 0 11 16,3 0 3-16,3 0-3 15,3 0 10-15,3 2-8 16,4-2-3-16,-2 2-10 16,5 0 0-16,-3 0 0 15,-4 0 0-15,-1 2-1 16,-1-2 1-16,-3 2-1 15,3-2 2-15,-5 2 12 16,2-4-6-16,3 2 7 16,1-2-8-16,6 0 3 15,0 0 0-15,-2 0-2 0,2 0-4 16,-5 0 0-16,-1 0-2 16,-2 0 3-16,-1-2 1 15,-5 0-3-15,0 0 3 16,-3 2-5-16,4-4 0 15,-4 4 0-15,3-2 2 16,-3 0-3-16,3 0 3 16,1-2 1-16,0 0-2 15,3-2 11-15,1 2-6 16,-3 0 2-16,0 2-2 16,-1 0-5-16,-6 0-2 15,-2 2 8-15,0 0-7 16,3 0 0-16,1-2 3 0,3 0-1 15,5 0 1 1,3-2 1-16,6 2 6 0,0 0-1 16,0 2-8-16,-3 0-1 15,-2 0 4-15,-4 0-8 16,1 0 7-16,1 0-5 16,-3 2 4-16,-2 2-2 15,-1-4 0-15,0 0 0 16,3 0 1-16,3 0 0 15,6 0 10-15,0 0 15 16,3 0-12-16,-3-4-12 16,-2 0 2-16,-3 2 0 0,-3 0-4 15,-3 2 0-15,0 0 1 16,-4 0-7-16,-2 0 12 16,-3 0-9-16,-4 0 7 15,1 0-6-15,-1 0 3 16,4-4-1-16,2 2 1 15,0 0 1-15,4 2 1 16,-4 0 1-16,3 0-6 16,-5 0 6-16,-2 0-8 15,2 0 5-15,-2 0-2 16,2 0 1-16,1-2 0 16,-1 2 1-16,-4 0 2 15,0 0-6-15,-8 0 6 0,-1 0-7 16,-9 0 8-16,-3 0-8 15,-4 0 0-15,-2 0 4 16,0 0 0-16,0 0 0 16,0 0-3-16,0 0 2 15,0 0-57-15,0 8 20 16,-8-4-87-16</inkml:trace>
  <inkml:trace contextRef="#ctx0" brushRef="#br0" timeOffset="-103830.3">15182 8789 434 0,'0'0'25'0,"0"0"8"0,0 0-24 15,0 0-9-15,0 0-1 16,0 0 0-16,10-16-6 16,15 16 6-16,11 12-8 15,4 14 8-15,2 2-1 16,5 4 2-16,-2 2-1 15,-1-2 2-15,-1-2-5 16,-8 0 8-16,1-2-9 16,-5 0 10-16,-2-2-8 15,-4 1 6-15,-6-5-4 16,-3-2 1-16,-5-4-13 16,-1 2-36-16,-6-4-3 15,-2 0 25-15,0-4-48 0,0-4-3 16,3-6-75-16</inkml:trace>
  <inkml:trace contextRef="#ctx0" brushRef="#br0" timeOffset="-103440.52">15812 8845 72 0,'0'0'267'0,"0"0"-266"16,0 0-1-16,0 0 4 16,-113 32-4-16,68-8 1 15,1 0 30-15,-4 0-19 16,0 2 4-16,1 2-10 16,7-2 7-16,4 2-19 0,14-3 12 15,9-3-12-15,13-4-30 16,0-7-45-16,8-4-105 15</inkml:trace>
  <inkml:trace contextRef="#ctx0" brushRef="#br0" timeOffset="-101904.7">14895 10279 289 0,'0'0'11'0,"0"0"-5"16,0 0-10-16,0 0 7 16,0 0-6-16,126 32 2 15,-106-14 1-15,2 2 7 16,3 4-6-16,-2 4 2 16,-2 4 0-16,2 2 2 15,-1 0-2-15,-2-2-3 16,0-1 1-16,3-3-1 0,-1-5 0 15,2-5-5-15,1-3-3 16,2-8-28-16,2-4-8 16,-5-3-176-1</inkml:trace>
  <inkml:trace contextRef="#ctx0" brushRef="#br0" timeOffset="-101526.83">15391 10276 243 0,'0'0'1'16,"0"0"-1"-16,0 0 0 15,0 0 5-15,-136 43 12 16,102-23 3-16,-1 2-2 16,-5 2 1-16,-5 6-17 15,-3 2-1-15,-4 4 3 0,0 0-4 16,4 0 0-16,10-5-4 15,7-3 4-15,11-6-14 16,7-4 2-16,10-4-68 16,3-4-73-16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2T19:14:22.4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 12876 450 0,'0'-109'42'0,"0"7"-29"16,0 16-13-16,0 22-17 16,0 15-25-16,0 18-45 15,0 6 10-15,0 9-49 0,0 8 8 16</inkml:trace>
  <inkml:trace contextRef="#ctx0" brushRef="#br1" timeOffset="9350.84">4937 2338 188 0,'0'0'25'0,"0"0"-25"15,0 0 1-15,0 0 30 16,0 0 16-16,0 0-27 16,-3-14 6-16,3 14-20 15,-2 0-5-15,2 0-1 16,0 0 0-16,0 0 0 16,-2 0 6-16,2 0 26 0,0 0 27 15,-2 0-12-15,2 0-25 16,0 0 3-16,0 0-17 15,0 0 3-15,0 0-11 16,0 0 0-16,0 0-2 16,0-2 1-16,0 2-2 15,0 0-4-15,0 0 5 16,0 0-11-16,6 0 12 16,19 0-1-16,11-4 2 15,3 2 0-15,9-2-2 16,-1-1 2-16,4 4 0 15,0 1 0-15,-2-2 2 16,0 2-4-16,-2-2 5 0,2-2-6 16,2 4 5-1,5-4-4-15,-3 2 2 0,5-1 0 16,-4 3 0-16,2 0 0 16,2 0-1-16,0 0-2 15,4 0 1-15,9 0 4 16,2 0-5-16,1 0 3 15,-1 0-1-15,-8 0 0 16,-3 0-11-16,-6 0 7 16,-4 0-2-16,-2 0 6 15,2 0 0-15,2 0-3 16,-2 0 7-16,0 0-6 0,0 0 3 16,-4 0 0-1,4 3 0-15,-1 1-3 0,0 4 2 16,-4 0-20-16,1-2 3 15,0 0 0-15,-1 0 13 16,-1-2-8-16,2-2 10 16,0 0 2-16,4 0-1 15,1 0 2-15,0-2 0 16,1 0-1-16,-5 2 4 16,4-2-6-16,3 0 3 15,0 0 0-15,4 0-2 16,2 2 2-16,1 2-1 15,1 0 1-15,1-2-3 16,3-2 3-16,7 0-2 16,4 0 3-16,6 0-1 0,2 2 0 15,2-2 0-15,-1 0-1 16,-7 0 1-16,0 0 0 16,-10 0 0-16,-7 0 0 15,-3 0 1-15,-6 0-2 16,-3 0 2-16,-1 0-2 15,2 0 1-15,1 0 0 16,2 0 0-16,4 0 1 16,0 0-2-16,5 0 2 15,4 0-2-15,6 0 2 16,6-2-2-16,1 0 1 16,0 0 0-16,-3 0-1 0,-6 2 1 15,1 0 0-15,-5 0 1 16,0 0-2-16,-1 0 2 15,-2 0-1-15,-2 0 0 16,1 0 0-16,-1 0 1 16,1-2-2-16,4 0 0 15,2 0 1-15,5 0-1 16,5-2 3-16,-2 0-1 16,-2-2-1-16,0 0 1 15,-3 2 0-15,1 0-1 16,6 2 0-16,-6 0 0 15,6 2-1-15,-6 0 2 16,2 0-2-16,0 0 2 0,10 0-2 16,2 0 4-1,7 0-6-15,0 0 4 0,-1 0-1 16,-3 0 0-16,-1 0 0 16,-4 0-2-16,-2 6 4 15,-1-4-3-15,-1-2 4 16,-3 0-2-16,-4 0-1 15,-2 0 0-15,-1 0 0 16,8 0 2-16,5 0-5 16,5 0 7-16,0 0-8 15,1 0 8-15,-5 0-8 16,-2 0 10-16,-2 0-9 16,1 0 3-16,-6 0 0 15,-5 0 0-15,-4 0 1 0,-4-2-1 16,2-4 3-16,4-2-1 15,8 2 81-15,9 6-62 16,9 0-21-16,3 10 0 16,4 8 0-16,1-2-6 15,-9-2-9-15,-12 0 3 16,-14-2 7-16,-24-6-11 16,-21 0-24-16,-19-4-7 15,-6-2-10-15,-13 0 57 16,-18 0 8-16,-12 0-8 15,1 0-6-15,0 0 6 16,9 0-7-16,10 0 5 16,7 0-23-16,5 0-92 0</inkml:trace>
  <inkml:trace contextRef="#ctx0" brushRef="#br1" timeOffset="15315.84">5028 4925 293 0,'0'0'0'0,"0"0"0"16,0 0-4-16,0 0 2 15,0 0 0-15,0 0-14 16,0 0-5-16,0 0 18 15,-29-25-93-15</inkml:trace>
  <inkml:trace contextRef="#ctx0" brushRef="#br1" timeOffset="16565.5">4674 4959 398 0,'0'0'3'15,"0"0"-3"-15,0 0-42 16,0 0 17-16,0 0 25 15,0 0-1-15,69 0-1 16,-49 0 3-16,2 0-1 0,7 0 0 16,10 0 0-16,5 0 8 15,12-6 9-15,6-4-5 16,7 2 1-16,4-2 20 16,3-1-32-16,0 4 7 15,-4 0-8-15,-4 6 0 16,1 1 0-16,-4 0 0 15,-5 0-1-15,0 0 4 16,0 0-5-16,7 1 5 16,7-1-3-16,13 0 0 15,11 0 0-15,9-1 3 16,13-16-3-16,0 3 0 16,3 5 2-16,-9 5-6 0,-10 4 8 15,-10 0-8-15,-11 0 6 16,-10 1-5-16,-5 7 0 15,-2-1 2-15,-7-4-1 16,7-3 0-16,-2 0 0 16,-1 0 4-16,-1 0-4 15,5 0 5-15,-3 0-2 16,7 0-1-16,8 0 0 16,-4 0-2-16,5 0 4 15,-2-1-4-15,0-1 2 16,-2-2-2-16,4 0 4 15,1 0-5-15,3 0 6 0,-1-2-5 16,-1-1 4 0,-4-1-2-16,-2 5 2 0,-5-1-1 15,-9 4-2-15,-4 0-5 16,-6 0 4-16,-1 0-11 16,-2 0 10-16,-3 0-2 15,2 0 4-15,-2 0 0 16,1 0 0-16,5 0 0 15,-4 0 2-15,4 0-3 16,-4 1 3-16,4 2-2 16,1-2-4-16,1-1 2 15,1 0 5-15,-3 0-4 16,-3 0 2-16,-3 0 0 16,2 0-1-16,0 0 1 15,-1 0-2-15,7 0 4 0,-1 0-5 16,5 0 5-16,2 0-4 15,0 0 2-15,0 0 0 16,3 0 0-16,-3 0 2 16,0 0-5-16,-2 2 6 15,0 0-6-15,0-2 7 16,-1 0-6-16,-3 0 3 16,-2 2-1-16,-6 2 0 15,1 0 1-15,-3 0-3 16,2 2 4-16,-2 1-5 15,5-3 3-15,-1 0-1 16,6-1-4-16,2 1 4 0,2 0 1 16,0 0 0-16,-5 1 0 15,-1 0 0-15,-13 2-4 16,-4-1 5-16,-14-5-7 16,-5 2 10-16,-7-3-8 15,-9 0 8-15,0 0 3 16,0 0 68-16,0 0-34 15,0 0-29-15,0 0-10 16,0 0-3-16,0 0 3 16,0 0-2-16,0 0 2 15,0 0-4-15,0 0 3 16,0 0-1-16,0 0 0 16,0 0-1-16,0 0 1 0,0 0-25 15,0 0-30-15,0 0 5 16,0 0-9-16,-7 0-77 15,-1 0 36-15</inkml:trace>
  <inkml:trace contextRef="#ctx0" brushRef="#br1" timeOffset="18510.47">3983 3892 176 0,'0'0'40'15,"0"0"-13"-15,0 0-12 16,0 0-9-16,0 0 32 15,0 0 34-15,0 0-67 0,-22-46-1 16,15 42 7-16,3-2 1 16,-1 2 15-16,3 2-14 15,-2 0 10-15,0-1-18 16,-1 2-6-16,0-1 4 16,1 2-1-16,-1 0-1 15,-1 0-1-15,-3-2 0 16,0 2-1-16,-4 0-1 15,-6 0-5-15,2 0 7 16,-1 8-2-16,-2 2 2 16,4-2-8-16,6 2 1 15,0 2-5-15,10 4-13 16,0 8 5-16,0 6 4 0,20 4-17 16,7 2 18-1,4-3 11-15,1-4-4 0,3-4 6 16,3-6-3-16,3-9 4 15,1-3-11-15,-5-7-8 16,1 0 16-16,-9 0 0 16,-2 0 2-16,-7 0 3 15,-5-3-2-15,-5-1 1 16,-4 1-2-16,-1-5-140 16</inkml:trace>
  <inkml:trace contextRef="#ctx0" brushRef="#br1" timeOffset="20885.46">4088 3429 244 0,'0'0'38'15,"0"0"-38"-15,0 0 4 16,0 0-4-16,0 0 1 15,0 0 25-15,-107-47-12 0,85 42-2 16,-2-3-12-16,-6-1 0 16,1 5 0-16,-6-2 0 15,-6 2 5-15,-3 3-4 16,-3-6 14-16,-4 1-15 16,0 1 17-16,-3-2-7 15,1 1-6-15,-3 5 6 16,0 1 4-16,-2 0-14 15,2 0 4-15,2 0-7 16,-5 0 7-16,4 1-8 16,1 1 8-16,0-2-2 15,8 0 0-15,3 0 3 16,3 0 39-16,5 0-41 0,-1 0 0 16,-4 0 3-1,-9 0-2-15,-14 0-1 0,-15 0-6 16,-13 7 0-16,-1 4-14 15,8 0-16-15,4 0 33 16,13 2 3-16,7-4-3 16,4 0 2-16,10-4 2 15,1 3-4-15,5 3 0 16,2 3 0-16,5 0-3 16,-2 4-9-16,0 0 4 15,2 0 3-15,-7 0 2 16,-4 0-1-16,-4 0-6 15,-3 0 1-15,-4 0 9 16,-3 0 0-16,-2-2-3 0,0-2-2 16,-1 3 5-16,1 2 1 15,2 2 0-15,-4 0-2 16,-7 1 1-16,-3 3-10 16,1-3 10-16,4-7-3 15,5 2 3-15,0-2 1 16,-1 6-1-16,7-1-1 15,9 2 1-15,14 0-2 16,4-2 1-16,9 2-3 16,-2 4 2-16,1 2-3 15,6 7-5-15,-3-2 8 16,1 6-3-16,-2-2 5 16,4 0 0-16,-1-3-2 0,5-6 0 15,-5 0 2-15,8-2-3 16,1 2 3-16,3-2 0 15,4 4 0-15,0 6-1 16,0 7-7-16,6 5 7 16,10 4-7-16,6 0 8 15,7 0-2-15,2-6 0 16,7-2 2-16,1-4 0 16,0-6 0-16,3-1 0 15,1-4-5-15,10-4 10 16,1-1-5-16,2 0 0 15,2-2 3-15,-10 0-3 0,4 0 1 16,4 0-2-16,2 2 2 16,4 2-2-16,0 0 2 15,5-4-2-15,-2-2 6 16,-1-8-3-16,-2-1 0 16,-1-7-1-16,-3-4 0 15,-2 0 4-15,0 0 2 16,-6 0 2-16,-3 0 0 15,-3 0-8-15,-4-3-1 16,-3 3 2-16,-2 0-4 16,-1 0 1-16,-3 4 1 15,6 9-5-15,3 2 5 16,5 2-1-16,9-4 2 0,1 1-2 16,5-5 7-1,12-5-6-15,1-4 1 0,4 0 2 16,-2 0 1-16,-4-6 3 15,-11-5-3-15,-6 1 0 16,-3 1-4-16,-6-1 3 16,0-3-5-16,-1 1 6 15,3 1-8-15,1-4 9 16,4-1-6-16,-1-2 3 16,2-2-3-16,-1 0 1 15,-6 2-1-15,-3-2 1 16,-7 4-23-16,-5-2 20 15,-4 2-18-15,-5 0 17 16,-4 0-1-16,2-2 5 0,-1 2 0 16,0 0 1-16,3 1-2 15,-2 4 4-15,4-3-7 16,3 2 5-16,2-1-2 16,2 4 2-16,3-1-2 15,1-3 2-15,1 4-2 16,0-1 1-16,-3-1 0 15,3 1-2-15,-5-2 4 16,-2 0-3-16,-4 0 3 16,-8 2-3-16,-1 0 2 15,-3-2 0-15,-2 0 7 16,1-2 3-16,-6 2 24 16,3-2-19-16,0 2 14 0,-2-2-23 15,-1 2-7-15,1 4 4 16,-3 0-6-16,4 0 2 15,2-4 0-15,5 0-1 16,2-2-1-16,1-1-5 16,-5 4 14-16,0-1-13 15,1 2 7-15,-8 2-2 16,5 2 1-16,-6-1 0 16,-1 3 0-16,-1 3 1 15,-1-1-2-15,0-1 2 16,0-5-3-16,7-2 4 15,5-3 1-15,3-1-3 0,5-4-2 16,-1 0-1-16,0-3 5 16,0 3-2-16,-3 0 3 15,1-2 0-15,2-2-1 16,-4 0-2-16,1 0 2 16,-2-2 1-16,0 2-2 15,4 0 1-15,-3 0-2 16,8 2 0-16,-5-2-2 15,2 2 4-15,-4-1-4 16,-2 2 5-16,-3-2-4 16,-2-1 1-16,-1-4-2 15,-2 4 1-15,-4-2 1 16,-1 2 0-16,-3 2 3 0,0-2-5 16,0-2 5-1,0 2-4-15,-7-2 1 0,-6-2 0 16,-1 4-4-16,-4-2 3 15,-4 2-3-15,-2 0-2 16,-7-1-4-16,-5 0 5 16,-2-4 5-16,-7-1 1 15,-6 0-1-15,-2 0 0 16,-1-2 0-16,1-2-1 16,4-2-4-16,6 0 5 15,1 2 7-15,2-2-3 16,0-1-1-16,-2 3-3 0,-2 2 2 15,-2 2-4 1,0 6-2-16,1 4 3 0,1 4-8 16,1 6 8-16,1 4-8 15,0 4-16-15,-1 0-55 16,-5 12 7-16,-2 12-49 16</inkml:trace>
  <inkml:trace contextRef="#ctx0" brushRef="#br1" timeOffset="25055.66">17781 4403 135 0,'0'0'16'15,"0"0"56"-15,0 0-28 0,0 0-23 16,0 0-4-16,0 0 2 15,0 0-13-15,14-38-3 16,-12 36 14-16,-2 0 23 16,0 0-14-16,0-2-23 15,0 0 4-15,3 0 0 16,-1 0-1-16,0 4 1 16,0-2-7-16,-2 0 0 15,4-2 2-15,1 0-4 16,2-2 3-16,0 0-1 15,-1-2 0-15,3-2 1 16,-2 2-2-16,2 0 3 0,-1 0 4 16,-1-2-5-16,2 2 3 15,-2 0-2-15,-1 0 2 16,3-2 5-16,1-2-3 16,3 0-6-16,3-2 0 15,-1 0-1-15,3 4 1 16,-3-2-1-16,1 2 2 15,-3 2-2-15,1 2 3 16,-1-1-4-16,0 3 2 16,1 1-1-16,-3-1-1 15,0 1 1-15,-4 2-1 16,2-3 1-16,-3 1-3 16,-6 2 8-16,2 1-3 0,-2 0 0 15,0 0-1-15,0 0 0 16,0 0 1-16,0 0-6 15,0 0 5-15,0 0-2 16,0 0-3-16,0 0-28 16,0 0-47-16,0 4 51 15,0 8 25-15,0 4 4 16,0 2-3-16,0 2 1 16,-11 0-1-16,-2 0 6 15,0-4-6-15,2 0 5 16,2-4-2-16,-1-2 0 15,6-2-2-15,4-2 2 0,-2-2-10 16,2-2-7-16,0 0 11 16,0-2 6-16,0 0 0 15,-4 0 12-15,-5 0-4 16,-7 2-8-16,-7 0-28 16,0 0-47-16,-4-2 54 15,2 0-29-15,5 0 1 16,-2 0-6-16,6 0 46 15</inkml:trace>
  <inkml:trace contextRef="#ctx0" brushRef="#br1" timeOffset="30319.5">23114 4229 189 0,'0'0'23'15,"0"0"-23"-15,0 0-18 0,0 0-9 16,0 0 11-16,0 0 8 15,0 0-34-15</inkml:trace>
  <inkml:trace contextRef="#ctx0" brushRef="#br1" timeOffset="35758.91">23838 928 39 0,'0'0'0'16,"0"0"0"-16,0 0 0 16,0 0 29-16,0 0-24 15,0 0 0-15,0 0-4 0,0-74-2 16,0 68-27-16</inkml:trace>
  <inkml:trace contextRef="#ctx0" brushRef="#br1" timeOffset="36790.18">23913 753 219 0,'0'0'23'16,"0"0"-9"-16,0 0 13 16,0 0 34-16,0 0 2 15,0 0-10-15,-15-25-32 16,15 25-17-16,-2 0-4 16,-1 0-5-16,1 0-14 15,-2 2-16-15,-3 17 32 0,-4 6 2 16,-2 5-1-16,-5 4 2 15,-1 4 0-15,2-2 1 16,-3 2-2-16,2-4 3 16,2 1-4-16,-4-3 4 15,5-2-4-15,2-5-1 16,-3-3 3-16,7-7-2 16,5-5 1-16,2-8-3 15,-1-2 8-15,3 0-5 16,0 0 3-16,0 0 42 15,0 0-14-15,-3 0-14 16,1 0-8-16,0-10-7 16,2-7 12-16,0-1-11 0,0-4-2 15,0-6 5-15,0-4-10 16,0-4 7-16,0 2-5 16,4-4 3-16,2 0 0 15,2 2 0-15,-1 0 1 16,1 2-2-16,2 0 5 15,3 0-7-15,0 2 6 16,5 0 5-16,7 1-6 16,2 3 0-16,6 2-4 15,3 2 4-15,1 2-5 16,3 2 6-16,1 4-5 16,-3 0 5-16,-7 2-6 15,-7 4 5-15,-4 2-5 16,-6 2 3-16,-1 2 0 0,1 0 0 15,-4 4 0 1,4-2-5-16,1 2 3 0,2 0 2 16,0 0-12-16,3 0-16 15,0 0-42-15,4 10 49 16,1-2 12-16,2 2-29 16,2 2 20-16,0 0-33 15,0 2-10-15,-8-2-77 16</inkml:trace>
  <inkml:trace contextRef="#ctx0" brushRef="#br1" timeOffset="37121.99">23746 742 376 0,'0'0'28'0,"0"0"-18"16,0 0-10-1,0 0-37-15,0 0 36 0,0 0-3 16,127-12 4-16,-73 12-2 16,2 0 1-16,0 4-23 15,-10 10-63-15,-11-2-171 16</inkml:trace>
  <inkml:trace contextRef="#ctx0" brushRef="#br1" timeOffset="37585.71">24062 968 282 0,'0'0'80'16,"0"0"-63"-16,0 0-14 16,0 0 9-16,0 0 21 15,0 0-30-15,27-18 4 16,-20 12-2-16,2-2-5 16,-2 0 3-16,-1 0-5 15,1 0 5-15,-5 2-2 16,3 2 1-16,-5 0 12 0,0 4 19 15,0-2-30-15,0 2-3 16,0 0 0-16,0 0-3 16,0 0-2-16,-9 0-3 15,-4 0-26-15,-1 0 12 16,3 4 11-16,4 10 10 16,7 2-23-16,0 2-7 15,0 0 27-15,25-1-7 16,6-2 10-16,16-1 2 15,8-2 0-15,14-3-1 16,5-4-40-16,4-2-136 16</inkml:trace>
  <inkml:trace contextRef="#ctx0" brushRef="#br1" timeOffset="37940.37">24735 677 396 0,'0'0'70'0,"0"0"-51"15,0 0-19-15,0 0-10 16,0 0-29-16,0 0 31 16,71-10 4-16,-38 13-6 15,4 0-14-15,3 1 0 16,4 0-30-16,-1-1 9 15,-10-2-86-15</inkml:trace>
  <inkml:trace contextRef="#ctx0" brushRef="#br1" timeOffset="38260.25">24891 609 94 0,'0'0'40'0,"0"0"2"16,0 0-39-16,0 0-3 0,0 0-13 15,0 0 13-15,-11 17-3 16,-5-2 6-16,-5-1-2 16,-6 2 0-16,4 1 11 15,1-2-10-15,7 2-2 16,6-2-15-16,6-1-85 16</inkml:trace>
  <inkml:trace contextRef="#ctx0" brushRef="#br1" timeOffset="38890.07">25277 519 377 0,'0'0'38'16,"0"0"-16"-16,0 0-9 15,0 0-7-15,0 0-6 16,0 0 10-16,15-48-9 16,-8 48-1-16,2 0 0 15,6 0-8-15,2 0 5 16,-2 0-7-16,-1 4-33 15,-8 4 28-15,1 2-7 16,-1 0 1-16,-4 2 3 0,1 0 11 16,-3 2 0-1,0-2-4-15,0 0 10 0,0 0 0 16,-11-2 1-16,-5 2 0 16,0-2 0-16,1 2 1 15,1-2-1-15,4 3 4 16,3-2-8-16,-3 0 4 15,8-1-1-15,-2 2-1 16,4-1-17-16,0 2 8 16,0-1 7-16,14-2 4 15,10 0 2-15,9-1-1 16,3 4-1-16,4-3-1 16,-2-2-89-16</inkml:trace>
  <inkml:trace contextRef="#ctx0" brushRef="#br1" timeOffset="39418.83">25912 1271 270 0,'0'0'67'0,"0"0"-59"16,0 0 32-1,0 0-36-15,0 0-1 0,0 0 0 16,124-54-6-16,-89 54 7 16,-4 0-8-16,-3 0 4 15,1 0-2-15,-4 4-12 16,-3 2-25-16,1-2 22 16,-2 0-10-16,2-4 0 15,-5 0-82-15,-5 0-38 16</inkml:trace>
  <inkml:trace contextRef="#ctx0" brushRef="#br1" timeOffset="39687.64">26104 1123 11 0,'0'0'24'16,"0"0"-18"-16,0 0 7 15,-97 108-12-15,71-80 13 16,8-2-9-16,10-4-5 0,8-6-17 15</inkml:trace>
  <inkml:trace contextRef="#ctx0" brushRef="#br1" timeOffset="40197.9">27062 1063 416 0,'0'0'0'0,"0"0"-3"15,0 0-21-15,0 0-12 16,0 0 30-16,0 0 3 16,75-4 3-16,-68 4-7 15,2 0 7-15,-7 6-6 16,1-1-5-16,-3 3-13 15,0 2 4-15,0-2 14 0,-14 2 5 16,-12 3 1-16,-11-1 2 16,-2-2 15-16,1 0-3 15,9-4 14-15,13 0-28 16,7 2-4-16,7 2 2 16,2 0-17-16,0 2-15 15,0-2-8-15,6 2 27 16,15-2-4-16,6 2 16 15,6-6-33-15,9-4-120 16</inkml:trace>
  <inkml:trace contextRef="#ctx0" brushRef="#br1" timeOffset="40682.58">27451 1185 296 0,'0'0'67'0,"0"0"-58"0,0 0-9 15,0 0 2-15,0 0 5 16,0 0-1-16,87-18 1 16,-75 15-6-16,-6 2 0 15,-3-1-1-15,-3-2 8 16,2 0 12-16,0 0-4 16,0-2-8-16,-2-2-7 15,0 0 11-15,0 2-4 16,0 0-5-16,-2 1-2 15,-11 4-2-15,-5 1-3 16,0 0-4-16,-4 0 4 16,4 4-5-16,5 14 7 0,7 2-23 15,6 2-11-15,4 2 16 16,25-2 20-16,13-2 2 16,20-4 1-16,11-4-1 15,10 0-2-15,8-4-2 16,3-2-30-16,6-4-36 15</inkml:trace>
  <inkml:trace contextRef="#ctx0" brushRef="#br1" timeOffset="41702.57">29838 818 304 0,'0'0'11'16,"0"0"-11"-16,0 0-38 15,0 0 37-15,0 0-5 16,0 0 2-16,-16 68-13 15,9-46 17-15,1 6-1 16,-1 1 1-16,0 0-1 16,3-3 2-16,-3 0 0 0,3-7 1 15,4-7 3-15,0-5-4 16,0-3-1-16,0-1 0 16,0-2 1-16,-2-1 3 15,2 0 7-15,0 0 56 16,0 0-37-16,0-5-18 15,0-12-5-15,0-1-5 16,0-4-1-16,0 0 2 16,2-2-3-16,4 0 0 15,3-2-1-15,1 2 2 16,-4 2 7-16,5-2-3 16,3 2 6-16,-1-2-10 15,5 2 1-15,1-3-2 0,10 0 0 16,5 0 0-1,7-2 0-15,7-4-1 0,1-2 3 16,3-4-2-16,1-1 1 16,-4 0-2-16,-3 2 2 15,0 2-1-15,-7 4 0 16,-3 6 0-16,-7 5-1 16,-4 8 1-16,-5 3 0 15,-5 8-7-15,1 0-24 16,-1 0-28-16,6 1 3 15,3 14 15-15,3 3-45 16,2 2 27-16</inkml:trace>
  <inkml:trace contextRef="#ctx0" brushRef="#br1" timeOffset="42064.87">29934 784 139 0,'0'0'0'0,"0"0"4"15,147 20-8-15,-99-10 9 16,4 0-10-16,4-2-31 15,-2-2-41-15</inkml:trace>
  <inkml:trace contextRef="#ctx0" brushRef="#br1" timeOffset="42759.92">30297 1042 271 0,'0'0'72'16,"0"0"-44"-16,0 0-22 0,0 0-6 16,0 0 1-1,120-41 3-15,-86 32-2 0,-3 5-4 16,-2 0 3-16,-4 3-1 16,-10-2 0-16,-7 1 0 15,0 0 1-15,-4 0 4 16,-2-2 8-16,-2-1-12 15,0-2 10-15,0 1-8 16,0 0 2-16,-4 0-5 16,-16 2-3-16,-14 2-31 15,-6 2-17-15,-9 0 22 16,-5 0-25-16,6 0 51 16,1 2 0-16,13 8 2 15,10 4-5-15,8 4-3 16,12 5-13-16,4 0 10 0,0 5 9 15,9 1-3-15,16-4 6 16,8 0 3-16,2-5 12 16,7-4-7-16,3 0 22 15,0-2-1-15,0-2-21 16,-12-2-8-16,-8-6-34 16</inkml:trace>
  <inkml:trace contextRef="#ctx0" brushRef="#br1" timeOffset="43413.95">28695 880 448 0,'0'0'0'16,"0"0"0"-16,0 0-8 0,146-6 7 16,-98 6 2-16,-6 8-2 15,1-2 7-15,-2 2-10 16,-5-4 5-16,3-2-1 16,-2 2 0-16,-1-4 1 15,-3 0-4-15,-2 0 6 16,-8 0-6-16,-2 0 4 15,-2 0-2-15,-9 0 1 16,-2 0 0-16,-4 0 2 16,-4 0 4-16,0-4 12 15,0 0 8-15,0 2-22 16,0-4-1-16,0 0-6 16,-16 2-23-16,-19 0-74 15,-17 4 10-15,-7 0-66 16</inkml:trace>
  <inkml:trace contextRef="#ctx0" brushRef="#br1" timeOffset="43909.71">28494 1128 4 0,'0'0'133'15,"0"0"19"-15,147 0-102 0,-82 0-11 16,4 0 9-1,7 0-35-15,-1 0-7 0,-6 0-5 16,-9 9 0-16,-12 0 2 16,-9 2-5-16,-10-1 4 15,0-4-3-15,-10-2 1 16,-4 0-2-16,-6-2-5 16,-4 0-57-16,-1 0 1 15,-4 0-70-15</inkml:trace>
  <inkml:trace contextRef="#ctx0" brushRef="#br1" timeOffset="44202.49">28592 1145 10 0,'0'0'35'16,"0"0"11"-16,0 0-8 0,0 0-22 15,145 72-16-15,-114-60-15 16</inkml:trace>
  <inkml:trace contextRef="#ctx0" brushRef="#br1" timeOffset="46120.68">27300 924 385 0,'0'0'58'0,"0"0"-58"16,0 0-6-16,0 0 5 15,0 0-6-15,0 0 14 16,3-26-7-16,-3 20 3 16,0-2 1-16,0 2 2 15,-3 2-6-15,-2-2 7 16,1 2-5-16,-5 0-2 16,1-2 1-16,-4 2-2 0,-3-2-4 15,-3 2 2 1,-3 0 2-16,2 2-2 0,-2 2 2 15,-3 0-8-15,0 0 8 16,-3 0-11-16,0 0-15 16,3 0 15-16,3 0 11 15,2 0-1-15,-2 0-7 16,4 2 7-16,-1 2-5 16,0 2 6-16,0 0-4 15,-4 2 5-15,-1-2-2 16,-4 4-1-16,-1 0 2 15,-3 2 0-15,2 0-2 16,0-2 0-16,4-2 2 16,7 2 2-16,7-4-6 0,1 2 2 15,2-2 3-15,-1 1-4 16,-1 2 3-16,-2 0-2 16,3 0 3-16,1 1 0 15,-2-2-1-15,4 2 0 16,-1 4-2-16,-1-2 1 15,0 2-2-15,2 4 4 16,-1-1-3-16,1 1 2 16,-3-3 1-16,2 0 0 15,0-1 0-15,3-4 1 16,-3 0-3-16,5-2 4 16,0-2-5-16,0 0 4 15,2 2-2-15,0 2-4 0,0 2 4 16,0 2 1-16,0 2-1 15,0-2-1-15,0 2 1 16,0-2 0-16,2 0 2 16,0 0-1-16,0-2 0 15,-2 0 0-15,2-4 0 16,1-2 0-16,-1 0-1 16,0-2 1-16,0 0-1 15,-2 0 2-15,2-2-1 16,3 2 0-16,-1 3 0 15,5-4 1-15,2 5 0 16,5 0 1-16,4 1-2 0,2 3 2 16,5-5-1-1,-2 1-1-15,2 1 2 0,-1-4 0 16,0 2-1-16,-1-1-1 16,2-1 2-16,-2-1-1 15,0 1-2-15,-4-1 2 16,-1-3 3-16,1-1-3 15,-8 3 0-15,3-3 1 16,-1 0 0-16,-2 0 0 16,1 0-1-16,-1 0 5 15,3 0-3-15,-3 0 2 16,3 0-4-16,-1 0 1 16,1 0 0-16,-1-4-3 15,-1 2 4-15,1 0-5 16,-3 0 2-16,1-1 0 0,0-1 3 15,-1 0 0-15,1 1 31 16,-2-5-29-16,4 0-1 16,2-1-3-16,-5 1-1 15,-1 2 7-15,1 1-5 16,1-2-2-16,1 1 0 16,-3-2 7-16,2 3-4 15,-2-5 7-15,-2 1-8 16,2 1-3-16,-2 0 3 15,0-2-2-15,2-2 0 16,1 2 1-16,-2-2-1 16,4 0 4-16,-1 0-5 0,-2-2 3 15,1 2-1-15,-6 0 2 16,-1 2 3-16,-1 0 4 16,0-2-9-16,0 2 1 15,2-2-1-15,-2 0-2 16,0-2 2-16,1 0-1 15,-1 0 2-15,-2 0-2 16,3 0 1-16,-2 2-1 16,1-2 0-16,0 0 0 15,1-3-1-15,1 3 2 16,-2-1-4-16,1-2 6 16,0 1-5-16,-3 2 4 15,2 2-4-15,-4 0 2 0,0 0 0 16,0 0 0-1,0 2 1-15,-4-2-2 0,-8-2-6 16,-1 2 2-16,0 2-6 16,4 2 7-16,-2 2-14 15,7 6-39-15,2 0-39 16</inkml:trace>
  <inkml:trace contextRef="#ctx0" brushRef="#br1" timeOffset="47373.05">26973 1088 99 0,'0'0'105'0,"0"0"-105"16,0 0 1-16,0 0 8 0,0 0 47 15,0 0-44-15,66-33-6 16,-55 24 8-16,1 4-10 16,-1 2-1-16,-3 2 1 15,0-2-3-15,-4 3-2 16,0 0 2-16,1 0-3 15,1 0 3-15,6 0-2 16,-3 0 2-16,-3 0-2 16,3 0 1-16,0 0 0 15,-2 0-3-15,1 4 6 16,-1 0-7-16,-5 0 3 16,1 1 0-16,-1-1-3 15,-2 0 3-15,0 2-11 0,0 2 0 16,0 0 4-1,0-2-7-15,0-1 12 0,0 2-1 16,0-1 2-16,-5 2 2 16,-8 0 0-16,0-1 2 15,-5 2-1-15,0-3-1 16,-2 2 0-16,-4 0 4 16,-8 0-2-16,-3 2 2 15,-5-2-1-15,-5 0-3 16,1 0 6-16,1-4-3 15,3 0-3-15,7-4 3 16,6 2 20-16,6-2-20 0,9 0 0 16,5 0 7-1,3 0 12-15,1 0-5 0,0 0 3 16,1 0 17-16,2 0-21 16,0-4-4-16,0 0 1 15,0 0-7-15,0-2 2 16,0 0 1-16,0 0-7 15,8 0-4-15,-2 0 2 16,3 1-2-16,-1 4 1 16,6-3 0-16,4 4-1 15,0 0-1-15,2 0 0 16,-2 0-10-16,-5 0 3 16,-2 0 9-16,-4 0-39 15,-3 0 10-15,0 2-4 16,0 8 4-16,0 2 23 0,2 2 6 15,-1 2-1-15,3 2-2 16,2-2 4-16,1-2 0 16,2 2 0-16,0-2 0 15,0 0 0-15,4 0 0 16,0-4 0-16,3 0 1 16,3-2 2-16,1-2-3 15,-2-1 8-15,1-4-7 16,-3-1 2-16,-3 0-2 15,-5 0 0-15,1 0-1 16,0 2 2-16,-1-2 3 16,-2 0-5-16,-3 0 0 0,0 0-1 15,0 0-6-15,1 0-104 16</inkml:trace>
  <inkml:trace contextRef="#ctx0" brushRef="#br1" timeOffset="50996.66">29633 1363 300 0,'0'0'47'15,"0"0"12"-15,0 0-6 16,0 0-31-16,0 0 21 16,0 0-20-16,0-50-11 15,0 48-10-15,0 2-2 16,0 0-2-16,0 0-35 0,0 0-25 15,8 0 34-15,13 0 25 16,14 8 6-16,15 0-3 16,8 2 1-16,6-2 1 15,5 0-2-15,0 2 0 16,-2-2 0-16,-4 1 2 16,-6-2-3-16,-6-3 2 15,-3 0-1-15,-8-1 5 16,-5-2-7-16,-6 1 3 15,-4-2-1-15,-3 0 1 16,-4 0 0-16,-2 0-1 16,-6 0 4-16,-3 0-4 0,-3 0 3 15,-2 0 3-15,-2 0 1 16,0 0-2-16,0 0-5 16,0 0 0-16,0 0 0 15,-23 0-9-15,-22 0-22 16,-14 0 0-16,-9 0 30 15,-1 0-17-15,0 0 10 16,-1-7 7-16,3-4 1 16,7 4 0-16,7-2 0 15,11 1 2-15,8 2 1 16,14 2-3-16,7 0 4 16,9 2 0-16,4 2-4 15,0 0 0-15,0 0-3 0,0 0-51 16,8 0 36-16,13 2 16 15,10 6 1-15,11 2 2 16,12-2 5-16,12 2-6 16,19-2 0-16,4 1 1 15,7 1-1-15,0-2 0 16,-11-1 2-16,-10 0-2 16,-15-2 0-16,-13-2 0 15,-19-2 1-15,-11-1 1 16,-15 0-2-16,-2 0 27 15,0 0 64-15,-2 0-46 16,-25 0-45-16,-15 0-1 0,-23-1-61 16,-13-7 49-16,-7-1-8 15,-1 1 9-15,5-4 11 16,10 2-17-16,13 2 15 16,17 2 3-16,20 5 0 15,11 1-3-15,10 0 3 16,0 0-50-16,2 0-161 15,27 4 206-15,16 7 5 16,11 1 4-16,7 1 0 16,-1-2-1-16,-11 0-3 15,-6-4 1-15,-12 0 1 16,-8-7 2-16,-10 0-2 16,-9 0 33-16,-6 0 124 15,0 0-69-15,-2 0-70 16,-29-7-20-16,-17 1-23 0,-21-2-18 15,-16 3 6-15,-2-4 19 16,0 0 9-16,14-1-1 16,14 1-4-16,24 5 6 15,23 2-47-15,12 2-143 16</inkml:trace>
  <inkml:trace contextRef="#ctx0" brushRef="#br1" timeOffset="51979.95">31137 605 279 0,'0'0'2'0,"0"0"-2"16,0 0 2-16,0 0 4 16,0 0-1-16,0 0 16 15,-19-60-9-15,17 52 10 16,0-2-22-16,0 0 0 0,-2 0 0 15,-3-2 2-15,1 0-1 16,-4-2-1-16,2 2 0 16,-3-4-2-16,-1 4 2 15,3-2 0-15,-1 2-1 16,-4-2-1-16,-1-1 0 16,-6 4-4-16,-1-3-18 15,-4-2-11-15,3 2 25 16,-4-4 10-16,0 0-2 15,1 1 2-15,-6 2-1 16,-1-2 0-16,-2 1-1 16,-3 0-5-16,-7 4 1 0,1 2-7 15,-6 0 4-15,2 2 8 16,1 0-11-16,7-2-12 16,4 2 10-16,5 6 14 15,2-2-4-15,0 4 3 16,-2 0 0-16,-2 0-1 15,-6 0-8-15,-5 4 6 16,-6 10-29-16,0 0-24 16,-4 0 51-16,0 0-25 15</inkml:trace>
  <inkml:trace contextRef="#ctx0" brushRef="#br1" timeOffset="53598.85">29397 583 0 0,'0'0'4'0,"0"0"-1"16,0 0-1-16,-91 123-4 15,77-95 2-15,9 0-1 16,5-4-2-16,0 2 3 15,0-2 4-15,17 4 8 16,2 0 50-16,6 2-51 16,-1-2 1-16,1 0-9 15,1 0 2-15,-1-1-4 0,-1-4 43 16,-1 2-40-16,-4-3 3 16,2-4 3-16,-8 0-8 15,-4-6 0-15,0 0-2 16,-5-4 6-16,1-2-5 15,-1 0 2-15,-4-2-3 16,3 2 0-16,1 0 2 16,1 4 1-16,1 0 3 15,1 0-5-15,2 0 1 16,0 0 4-16,-1 0-8 16,3 4 5-16,1 0-2 15,-1 0-1-15,3 4 2 16,-3 0-4-16,-1-2 4 0,0-2-5 15,-1-4 4-15,-5-2-3 16,2 1 4-16,2-4-2 16,0-1 4-16,1 1 19 15,2-1-4-15,-2 0 3 16,-2 0 22-16,2-3-30 16,2 1-1-16,0 2-10 15,9 0 0-15,4 0 4 16,1 2-1-16,6-2-6 15,-2 3 0-15,0 0 2 16,4-3-2-16,1 3 4 16,7-3-4-16,-4-2 1 0,-1 2 2 15,-3 0-2-15,-6-3 0 16,-2 2 2-16,-1-2-6 16,2 4 7-16,1-1-3 15,2 0 1-15,4-4-3 16,1 1 2-16,2 2 8 15,-2-3-3-15,-3 2-3 16,4-2-3-16,-1 0 5 16,5 0 14-16,-1 0 15 15,1 0-10-15,-4-5-23 16,-1 0 7-16,-10-1-5 16,-6-1-4-16,-5 3 5 15,-2 1-4-15,0-4 7 16,5 2-5-16,5-2 4 15,-2-3 7-15,6-4-8 0,4 2-3 16,0-2-2-16,4 0 3 16,0-1-5-16,5-2 2 15,5-1 0-15,-3 0 6 16,0 0-3-16,-5 0-6 16,-6 2 8-16,-2-2-9 15,-7 4 6-15,1-2-2 16,-8 0 8-16,0 0-8 15,5-2 10-15,-5 0-5 16,3-2-9-16,-5-2 8 16,-2 1 3-16,-2 2-5 15,1-3 3-15,-1 0-1 0,0-1-4 16,-2 1 0-16,-1 2 0 16,-2 0-4-16,0 0 8 15,3 2-6-15,-5 0 5 16,4-2-6-16,-4 2-14 15,0-2 13-15,0 2 3 16,0 0-2-16,0 0-1 16,0 2 3-16,0-2-1 15,-9-2-3-15,1 0 4 16,-2-2-6-16,-1 0 1 16,0-3 2-16,-7 3-9 15,-2-3 6-15,0 0 6 16,-4 1 0-16,-1 2 1 0,6 4-8 15,0 4 16-15,3 4-12 16,3 0 6-16,3 2-4 16,-4 2 0-16,3-2 0 15,2 0-2-15,0 0 4 16,0 0-1-16,-4-2 2 16,-1 0-2-16,-6-4-5 15,-2 1 4-15,-9-1-67 16,-2 1 56-16,-1 1 3 15,0-3 2-15,6 0 8 16,3-2 2-16,0 3-2 16,5-2 0-16,-1 6-3 0,-4 0 2 15,2 5 1-15,1 2 0 16,4 3-1-16,0 0-20 16,1 0-3-16,-8 0 1 15,-4 0-9-15,-6 0 24 16,-8 0 3-16,1 0-10 15,-5 0-1-15,-4 0-1 16,-1-6-80-16,-1 0 96 16,4 0 0-16,0 2-5 15,3-4 3-15,-4 2 1 16,1 0-9-16,2 0 2 16,2 2-2-16,3 2-44 15,7 0 51-15,1 0 1 0,3 2-8 16,-2 0 6-1,0 0-3-15,-1 0 7 0,1 10 1 16,-1 5 0-16,-8 0 0 16,2 6 0-16</inkml:trace>
  <inkml:trace contextRef="#ctx0" brushRef="#br1" timeOffset="53878.66">29236 886 4 0,'0'0'2'16,"0"0"3"-16,0 0 15 15,27 133 0-15,29-104-11 16,19 4 0-16,12 1 0 16,14 2-5-16,1 4 5 15,0-2-8-15,4 4-2 16,-6-4-36-16</inkml:trace>
  <inkml:trace contextRef="#ctx0" brushRef="#br1" timeOffset="80417.58">26625 3276 113 0,'0'0'110'0,"0"0"-51"15,0 0-5-15,0 0-16 16,0 0-2-16,0 0 8 0,0 0-10 16,0 0-20-16,5-92 13 15,1 84 3-15,1-2-6 16,-5 2-15-16,2-2 1 15,0 2-4-15,2 0 8 16,-2-2-8-16,0 2-5 16,3 0 11-16,-1 2-9 15,2 0-3-15,0 0 1 16,3 4-4-16,7-2-5 16,5 0-2-16,5 0 1 15,3 0 0-15,-2 2 5 16,-2 2-13-16,-2 0 11 15,-1 0-3-15,1 0 7 0,-1 0-10 16,1 0 5-16,-1 0-8 16,-1 2 10-16,-8 0 2 15,1 2 1-15,-5 0 0 16,-5 0-5-16,0 2 7 16,-6 4-20-16,0 4 7 15,0 6-4-15,-6 6-12 16,-15 8 12-16,0 2 13 15,-3 7 3-15,4-2 2 16,0-3-3-16,6-3-16 16,3-8 15-16,5-6-6 15,6-3-4-15,-2-6-4 0,2-4-2 16,0-2 2-16,0-2-24 16,-3 0 4-16,-3 4-24 15,-4-2-63-15,-5 2 96 16</inkml:trace>
  <inkml:trace contextRef="#ctx0" brushRef="#br1" timeOffset="84099.82">3401 7309 241 0,'0'0'26'16,"0"0"-24"-16,0 0 4 15,0 0 2-15,0 0 3 16,0 0-1-16,0 0-9 15,0-10 3-15,0 10-1 16,0 0-2-16,0 0-1 16,0 0-5-16,0 0-3 15,0 0-11-15,0 0 15 16,0 0 3-16,0 0 0 0,0 0-3 16,0 0 2-16,8-2 2 15,7 2 0-15,3-2 0 16,4 0 1-16,0 0-3 15,1 0 2-15,-1-2 0 16,5 2 0-16,-3 2 1 16,3-2-2-16,4 2 2 15,4-4-3-15,6 0 4 16,1-4-3-16,5-4 2 16,4-1-1-16,5-2 0 15,6-1 0-15,7 2-1 16,1 1 3-16,-3 3-4 15,-5 1 3-15,-6-1-2 0,-6 2 2 16,-2-1-3-16,-6 5 2 16,-2 3 0-16,-2 1 0 15,-2 0 0-15,3 0-1 16,7 0 3-16,0 0-4 16,5 0 4-16,7 0-4 15,3 0 4-15,3 0-4 16,5 0 3-16,4 0-1 15,3 0 0-15,4-3 0 16,5-3-1-16,0 1 3 16,-6 1-4-16,2 1 4 15,-10 3-2-15,-1 0 1 0,1 0-1 16,2 0 0-16,3 3-1 16,0 4 1-16,-2 1-1 15,-3-1 1-15,0-2 0 16,-1 0 0-16,1-1-1 15,0-4 1-15,3 0 0 16,-3 0 0-16,-3 0 0 16,-1 0 1-16,-2 0-1 15,-3 0 1-15,-2 0-3 16,-4-4 4-16,-4 1-4 16,-2 3 4-16,0 0-3 15,-1 0 1-15,0 0 0 16,0 0-1-16,2 3 2 15,-2 5-2-15,3-1 3 16,-2 1-3-16,4-1 1 0,8-4 0 16,12 0 1-16,4-2-1 15,5 7 0-15,-6-1 0 16,-5 5-1-16,-7 0 2 16,-5-2-2-16,-2 2 2 15,-3 0-5-15,1-2 6 16,2-4-2-16,2 2 0 15,-2 0 0-15,4-2 0 16,1-2 1-16,-3 0-2 16,0-2 2-16,-4 2-1 15,-3 2 0-15,-4-2 0 16,1 0 0-16,-4 0 0 0,1 0-1 16,1 0 3-16,0-2-4 15,0 0 4-15,4-2-4 16,1 0 4-16,6 0-4 15,1 0 2-15,9 0 0 16,12 0 2-16,9 0-1 16,3 0-2-16,1 0 0 15,-7 0-2-15,0 0 6 16,-4 0-6-16,-4 0 5 16,-3-2-4-16,-5-6 2 15,-6 2 0-15,-9 0 0 16,-2 0 2-16,-8 2-4 15,1 2 6-15,-3-4-5 0,1 2 2 16,-3 0-2 0,0 2 1-16,1-2 0 0,-3 2 0 15,-4-2 0-15,-3 0-1 16,-4 0 3-16,-2-2-4 16,-3 1 4-16,-3 0-3 15,-6 1 2-15,-1 2-2 16,-3-2 1-16,-1 1 0 15,2 2 0-15,-1-1 1 16,2 0-2-16,1-2 3 16,3-5-4-16,-5-6-106 15</inkml:trace>
  <inkml:trace contextRef="#ctx0" brushRef="#br1" timeOffset="87655.78">6860 5831 19 0,'0'0'24'0,"0"0"-4"16,0 0 4-16,0 0-14 15,0 0 13-15,0 0-8 16,-10-20-9-16,8 16-4 15,-4 0 0-15,1 0 9 16,-1-2 1-16,-1-2-8 16,-2 0 8-16,2 0-9 15,-3-2-3-15,0 0-3 16,-1-2 0-16,-2 0-11 16,-3 4 3-16,1 0 9 0,-3 2 2 15,0-2-3-15,3 2 3 16,2 2 0-16,-6 0 0 15,3 0-4-15,-3 4 1 16,-4 0-11-16,-1 0 14 16,-3 0 0-16,1 0-1 15,-5 0 4-15,-6 4-1 16,4 1-2-16,-3 2 0 16,5-5-2-16,2-2 2 15,4 2 4-15,4-2 8 16,-2 2-1-16,1 3-11 15,2 0 0-15,2 1-3 16,-2 0 3-16,0 2-8 0,0 0-1 16,-1 0 2-16,4-2 3 15,-3 0-1-15,-1 0 5 16,0-2 0-16,-2 2 1 16,5-4 0-16,1 2 4 15,3-2 12-15,1-2-14 16,0 2 0-16,-3 2-3 15,3 0 0-15,-3 2 0 16,1-2 1-16,-3-2 1 16,-1 2-2-16,6 0 1 15,0 0-1-15,2-4 7 16,2 2 7-16,3-2-1 0,-1 2-13 16,-2 4-2-16,2 0 2 15,1 2-3-15,-4-2 1 16,3 2 0-16,-1 0 2 15,-1-2 0-15,0 2 0 16,-2 0 2-16,2 0 0 16,3 0-2-16,-4 2-2 15,4-2 2-15,-1 0 0 16,-1-2-2-16,2 0 1 16,2 2 1-16,0-1 0 15,-1 2-1-15,-3 1 0 16,3 0 1-16,0-2 0 0,3 0-3 15,0 2 3-15,2 0-2 16,-2 1-5-16,-1 3 6 16,1 0 1-16,-2 5 0 15,-2 2 0-15,-4 3 0 16,1-2 2-16,1-2-2 16,1 0 7-16,2-4-7 15,3-2-3-15,2-2 1 16,0 0 2-16,0 2 0 15,0 0 0-15,0 4-2 16,-2 0 2-16,-1 2 2 16,-1 2-2-16,-2 0 0 15,1 5 0-15,1-4 0 0,-3 4 0 16,0-1 2 0,3 0 2-16,-3 2 0 0,5-2-3 15,2-4 0-15,0-2-1 16,0-2 0-16,0 0-2 15,0 0 1-15,0 4 1 16,4 2 0-16,-1 4 0 16,1 2 2-16,-4 2-4 15,2 0 4-15,2-1-2 16,3-1 0-16,2-2-1 16,2-4 1-16,3-4 1 15,3-6-1-15,2-2 0 0,-2-2 0 16,1 0 8-1,-3-4 3-15,1 0 1 0,-3 0-2 16,-1 0-3-16,1 0 2 16,-2-2-3-16,3 4-6 15,-4 2 0-15,2 0 3 16,1 2-6-16,5 1 6 16,2-8-3-16,5 1 1 15,1-2 18-15,6-1 9 16,-1-2-22-16,4 3-6 15,-4 0 0-15,1 1 0 16,-3 0 1-16,-5-1-1 16,1 5 0-16,-3-4 0 15,0 3-2-15,3-2 2 16,0-2 0-16,-1 3 1 0,4-1-1 16,1-2 0-16,3 0-1 15,-1-4 3-15,0 0-2 16,3 0 0-16,-3 0 0 15,1 0 0-15,-3 0 2 16,-3 0-4-16,-6 0 5 16,-2 0-6-16,-1 0 6 15,0 0-6-15,-2 0 6 16,5 0-6-16,5 0 5 16,2 0-2-16,-2-3 0 15,9 2 0-15,0-2 0 16,-1 2 1-16,3-2-1 0,-3 2 1 15,1-1-2-15,-3 2 2 16,-2-3-2-16,2 3 1 16,-4 0 0-16,0 0-1 15,2-1 3-15,0-2-2 16,-1-1 1-16,1-2 1 16,2-2 0-16,-2-2-2 15,0 2 1-15,-2-2 0 16,-2 1-1-16,-5-2 0 15,-3 1 0-15,-1 2 1 16,-3-2 0-16,3-4 2 16,0-2-2-16,2-2 0 15,-3-2 3-15,3 0-2 0,1-2-2 16,4 0 0 0,2-2 0-16,-1 2-1 0,1-4 3 15,-1-4-4-15,1 1 4 16,-3 0-3-16,1 0 2 15,-4 1-1-15,2-2 3 16,-3 0-2-16,-5-2 1 16,0 0-1-16,-4 0 4 15,0-2-5-15,-5-2 0 16,-4 2 6-16,0 0-6 16,0 2 1-16,0 1 4 15,-6 3 7-15,-8 2 41 0,-3-2-48 16,-4 2-4-16,4-4-1 15,-1 2 0 1,-1 0 0-16,2-2 1 0,-1 1 0 16,-1 2-1-16,-2-1 0 15,3 0-2-15,-2 2 6 16,2-1-6-16,1 1 4 16,-1 0 5-16,-3 0-6 15,2 0 6-15,-1-2-2 16,-1-2-5-16,0 4 7 15,-2 0-7-15,-4 0 0 16,-2 2 2-16,-2 0-3 16,2 0 5-16,0-2-6 15,0 2 4-15,5-2-2 16,-1 1 1-16,3 1 2 0,-1 2-3 16,0 0 4-16,-4-2-9 15,-2 2 10-15,2 0-8 16,-2 4 3-16,-2 2-4 15,4 0 3-15,-4 6-4 16,2 0 5-16,2 4-5 16,0 2 3-16,3 1 2 15,-1 2-1-15,3 1-28 16,-3 0 11-16,0 0-25 16,0 0-30-16,0 6-42 15,-2 6-30-15</inkml:trace>
  <inkml:trace contextRef="#ctx0" brushRef="#br1" timeOffset="90864.42">7051 5450 142 0,'0'0'5'0,"0"0"-4"16,0 0-1-16,0 0 84 15,0 0-60-15,0 0-19 0,0 0-2 16,-2 0 1-16,0 0 5 16,0 0-6-16,-5 0-1 15,0 0-1-15,-2 0 2 16,-4 0-1-16,-1 0-4 16,2 0 4-16,-5 0 2 15,2 0-4-15,1 0 0 16,-1 0 0-16,-1 0 2 15,1 0-4-15,-5 2 4 16,-1 4-4-16,2 0 4 16,-6 0-3-16,3-2 2 15,-3-2-1-15,-1 0 0 0,-3 2 0 16,-2 2-1-16,-8 4 3 16,-3 0-4-1,-4 2 2-15,-8 4 0 0,-2 0-1 16,-2 2-2-16,5-2 6 15,2-6-3-15,4-4 0 16,5-2 0-16,2-1 13 16,3-3-9-16,4 0-1 15,2 1-1-15,-5 3-3 16,1 6 1-16,-9 7-4 16,-1 5-6-16,1 1-8 15,-1 0 6-15,0 1 7 16,5-4 5-16,-2 0 0 15,6-2-2-15,3-2-2 16,6-6 4-16,9-2-1 0,5-4 1 16,11-2 0-16,2 0-2 15,0-2-217-15</inkml:trace>
  <inkml:trace contextRef="#ctx0" brushRef="#br1" timeOffset="94645.07">8818 7074 92 0,'0'0'0'15,"0"0"0"-15,0 0 5 16,0 0 16-16,0 0 56 16,0 0-37-16,0 0-38 15,-29-2-2-15,29 2-2 16,0 0 0-16,0 0-3 15,0 0 2-15,0 0-8 16,0 0 10-16,0 0 1 16,0-2 35-16,0 0-1 15,0 0-5-15,0 2-3 16,0 0 6-16,0 0-30 0,0 0 1 16,0 0-6-16,9 0 2 15,9 0 1-15,9 6 0 16,8 6 1-16,12 0 0 15,11 1-1-15,16-4 3 16,10-3 0-16,12-3 3 16,6-3-5-16,10 0 4 15,-1 0-4-15,-2 0-1 16,-11 0 0-16,-17 0 0 16,-14 0-3-16,-14 0-13 15,-11 0 15-15,-8 0-2 16,-14 0 0-16,-9 0 6 15,-7 0-3-15,0 0 14 16,-4 0 92-16,0 0-39 0,0 0-26 16,0 0-40-16,0 0 5 15,0-3-12-15,0 3-9 16,0 0-41-16,0 0-35 16,0-4-82-16</inkml:trace>
  <inkml:trace contextRef="#ctx0" brushRef="#br1" timeOffset="98778.71">18639 6230 73 0,'0'0'191'16,"0"0"-141"-16,0 0 6 0,0 0-35 15,0 0 25-15,0 0-10 16,0 0-3-16,-17-22-11 15,15 22-22-15,0-2 10 16,-4 0-9-16,0 0-2 16,-3-2 1-16,-7-2 0 15,-3 0 0-15,-4 0 0 16,-4 2 0-16,-4 0 1 16,-2-2-6-16,-7-2 7 15,-1-4-4-15,-1 0 3 16,3-2-1-16,-4-2 1 15,1-2 1-15,0 2-2 0,-1 0 0 16,1 1-2-16,-3 1 5 16,3 5-7-16,-2-1 8 15,-2 1-8-15,0 4 4 16,-3 1-1-16,-3 1-5 16,-6 3-4-16,1 0 4 15,-1 0-8-15,2 0 8 16,5 0 6-16,4 0-3 15,4-4 3-15,6 0 0 16,5 2 2-16,3-2-1 16,3 4-1-16,-3 0 1 15,-5 0-5-15,-6 4 7 16,-7 10-6-16,-3 3 6 0,0-2-7 16,-4 3 5-16,8-1-1 15,4 1 0-15,6-4 0 16,12 2-2-16,4-4 2 15,7 0-2-15,1-2 0 16,3 2-1-16,-2 0 3 16,-2 6-2-16,-3 2 2 15,0 2 0-15,-2 0 0 16,5 0 0-16,0 3-2 16,-1-2 4-16,1 4-6 15,-1-4 8-15,1 4-7 16,-3-1 4-16,3 0-2 0,-5-1 1 15,1 4 0-15,-1 5 0 16,3-2 1-16,-4 4-3 16,2 0 4-16,1 0-4 15,1-2 6-15,-3 0-8 16,5-2 5-16,3-6-2 16,4-3-1-16,6-5-2 15,0 0 3-15,0 2 2 16,0-2-4-16,2 2 6 15,9-2-6-15,0 4 1 16,0 0 2-16,5 0 0 16,-3 4 0-16,1 4-1 15,-1 0 2-15,0 3-5 0,3-1 8 16,1-3-8 0,-1 0 6-16,3-5-2 0,0-2 0 15,1 0-1-15,3-4 1 16,-1 0 2-16,-2 0-2 15,3 0 3-15,-2-2-8 16,2 2 5-16,4 0 0 16,-1 2 0-16,-1 0 0 15,2 0-1-15,-5 0 1 16,2 3-1-16,1-4 4 16,2 2-6-16,0-3 5 15,-1-4-4-15,-2-2 4 16,5-2-3-16,0-2 1 15,3 0 0-15,1-2-1 0,0 0 3 16,4 2-4-16,-4-4 4 16,3 2-4-16,-3-2 4 15,2 0-3-15,-1 2 1 16,1-2 0-16,3 0 0 16,-2 0 0-16,0 0-1 15,-1 0 6-15,1 0-9 16,-5 0 6-16,2-2-4 15,-2 0 3-15,-1 0-2 16,-4 0 2-16,1-2-1 16,-2 0 0-16,-1 2 3 15,0-2-3-15,-1 2-2 16,2-2 2-16,2 0 1 0,2 0 0 16,0 0 2-16,2 0-4 15,-3 0 1-15,1 0 0 16,2 0-2-16,0 0 4 15,3 0-5-15,0 0 8 16,-1 0-9-16,0-4 6 16,1-2-2-16,-1 0 0 15,3 0 0-15,1 0-2 16,2 0 4-16,1 0-8 16,0 0 8-16,-1-2-5 15,0-1 6-15,1-2-5 16,-3-1 4-16,-1-2-4 0,0 0 2 15,-8-3 0-15,1 4 3 16,-2-1-2-16,0-3-2 16,0 2 5-16,-2-2-5 15,2-1 2-15,0-1 0 16,2-4 0-16,-4 1 3 16,0 2 0-16,-7 0-2 15,-3 2 26-15,-3 0-19 16,-3-2 7-16,0-2-12 15,-1-4 5-15,4 2-4 16,-1-4-1-16,3-1 5 16,1 1-8-16,-1-2-1 15,1 1 2-15,-1-4-5 0,-6 3 7 16,1-2-7-16,-7 0 8 16,2 0-3-16,-4-2-2 15,0-3 0-15,0 4-1 16,0-2 4-16,-8 3-6 15,-1-2 6-15,3 0-5 16,-2 0 6-16,4 2-8 16,0 0 8-16,-1 4-5 15,-1 2 1-15,-4 4-1 16,-1-2-1-16,-7 4 4 16,-3 2-4-16,-4-2 6 15,0 1-6-15,-2 0 4 0,3 2-3 16,2 1 1-1,2-2 0-15,-1 0 0 0,-2 0 1 16,0 0-3-16,-4 0 5 16,0 0-6-16,3-2 6 15,-6-2-5-15,1-4 3 16,-2 0-2-16,3-4 1 16,-3 2 0-16,-3-3-1 15,-2 4 4-15,-6-1-6 16,0 1 7-16,-3 5-8 15,3 0 6-15,-3 6-2 16,1 2 0-16,-1 2-1 16,-1 8 1-16,-4 0-6 15,2 4-2-15,-4 0-13 16,1 0 8-16,-4 6-34 0,-3 12-23 16,-3 2 8-16,-1-4-142 15</inkml:trace>
  <inkml:trace contextRef="#ctx0" brushRef="#br1" timeOffset="103573.05">6004 8081 225 0,'0'0'0'16,"0"0"-69"-16,0 0 63 15,0 0-1-15,0 0-1 16,0 0 4-16,0 0-1 15,0 0 5-15,52-44-4 16</inkml:trace>
  <inkml:trace contextRef="#ctx0" brushRef="#br1" timeOffset="104268.23">6652 6489 385 0,'0'0'11'0,"0"0"-11"16,0 0-4-16,0 0-32 15,0 0-9-15,0 0 28 16,0 14 16-16,0 10 1 0,0 10-1 16,0 8 2-1,-2 10-2-15,-6 10 1 0,-4 10 0 16,-1 9 0-16,-5 11 0 16,1 12 2-16,-6 8-2 15,-2 9 5-15,1-1-3 16,-5-6 1-16,3-5-3 15,-1-13 9-15,2-4-8 16,2-5 3-16,1-7 3 16,-2-2-5-16,-3-4 9 15,0-2-10-15,-4 0 6 16,2-7-7-16,-4-7 13 0,0-10-10 16,1-14 7-1,10-12-3-15,7-12 4 0,7-6 1 16,8-2 2-16,0 0 15 15,-2-2-22-15,2 0-5 16,0 0-1-16,0 0 0 16,0 0 1-16,-4 0-4 15,0 0-21-15,-3 0-34 16,3 0 15-16,-4 0-5 16,0 0-155-16</inkml:trace>
  <inkml:trace contextRef="#ctx0" brushRef="#br1" timeOffset="104838.02">5813 8404 197 0,'0'0'21'16,"0"0"0"-16,0 0 8 16,0 0-8-16,0 0 14 0,0 0-6 15,0-26-18-15,0 26-9 16,0 0-2-16,0 0-13 15,0 5-7-15,0 20 8 16,0 11 11-16,0 8 1 16,0 0 3-16,0 0 7 15,0-2-7-15,0-7 7 16,0-6-9-16,8-4-2 16,5-6 2-16,6-2-2 15,-1-5 2-15,3-2 1 16,4-4-2-16,-2-6 7 15,4 0-3-15,2 0-2 16,4-6 5-16,7-16-4 16,5-8 2-16,3-11-5 15,2-5 6-15,-6 2-5 0,-4 2-1 16,-2 2 0-16,-7 6 0 16,1 4 0-16,-11 8 0 15,0 8-1-15,-9 6-3 16,-2 2-7-16,-3 6-25 15,-5 0 17-15,2 0-25 16,-4 0-27-16,0 0-127 16</inkml:trace>
  <inkml:trace contextRef="#ctx0" brushRef="#br1" timeOffset="105774.88">5476 10517 385 0,'0'0'19'15,"0"0"22"-15,0 0 1 16,0 0 19-16,0 0 14 16,0 0-18-16,0 0-31 15,-41-76 4-15,41 76-24 0,0 0-6 16,0 0-2-16,0 0-1 16,0 0-1-16,0 0-5 15,0 0 3-15,12 0-9 16,24 0 11-16,20 0 7 15,19-2-6-15,30-10 6 16,24-2-3-16,19 0 0 16,12 0-9-16,6 4-5 15,2-2 4-15,-3 2 6 16,-12 0-34-16,-14-2 1 16,-14 0 10-16,-17-2 5 15,-14 0 10-15,-22 2 8 0,-24 4 3 16,-19 4 2-16,-18 2-2 15,-9-1 3-15,-2-2 48 16,0-1 46-16,-4-2-86 16,-7 1-8-16,3 2-2 15,0 0 0-15,4 1 0 16,4 4-3-16,0 0-15 16,0 0-119-16,2-4-132 15</inkml:trace>
  <inkml:trace contextRef="#ctx0" brushRef="#br1" timeOffset="112554.33">20906 8434 407 0,'0'0'40'0,"0"0"-38"0,0 0 28 16,0 0-16-16,0 0 2 16,0 0 2-16,0-110-4 15,-5 97 0-15,-2 5 7 16,-2 1 4-16,1 0-16 15,1 3 13-15,-5 1-22 16,-3 0 3-16,-7 3-3 16,-9 0-6-16,-9 0 4 15,-10 6-9-15,-6 16 9 16,-2 4-6-16,-1 5 4 0,3 6-10 16,7 6 2-1,11 3-9-15,11 0 17 0,14 0-6 16,13 4-7-16,0 0 0 15,36-1 2-15,20-5 14 16,13-6-18-16,6-8 17 16,8-10-10-16,-1-8-1 15,0-8-6-15,-3-4-11 16,-8 0 23-16,-9 0 5 16,-8 0-2-16,-10-8 6 15,-13 0-5-15,-13 4 3 16,-11 0-12-16,-7-2-126 15</inkml:trace>
  <inkml:trace contextRef="#ctx0" brushRef="#br1" timeOffset="116802.88">12668 10568 113 0,'0'0'118'0,"0"0"-42"16,0 0-76-16,0 0-52 15,0 0-31-15,0 0-71 16,0 0 136-16</inkml:trace>
  <inkml:trace contextRef="#ctx0" brushRef="#br1" timeOffset="117288.01">12668 10568 222 0,'-51'32'48'0,"51"-39"31"16,0 1-60-16,0 1 79 16,0-2-78-16,0 0-17 15,0 0-1-15,0 3 5 16,0 2 7-16,0 2 14 16,0 0-9-16,0 0-16 15,0 0-6-15,0 0-10 16,0 0-19-16,0 6-39 15,0 15 52-15,0 1 19 16,5 2-3-16,10-1 2 16,5-2-30-16,5-5 20 0,2-6-11 15,2-4 11-15,0-6 2 16,-1 0 9-16,-3 0-2 16,-7 0 2-16,-5-2 2 15,-7-4-2-15,-1-4 8 16,-2-4 42-16,-3-7-28 15,0-1 7-15,0-3-19 16,0-4 7-16,0 0 24 16,-14-2-33-16,-4 1-4 15,-4 4 9-15,2 4-10 16,0 4-3-16,4 4 5 16,5 8-11-16,7 4-7 0,0 2-108 15,-2 0-162 1</inkml:trace>
  <inkml:trace contextRef="#ctx0" brushRef="#br1" timeOffset="121143.93">24023 4285 135 0,'0'0'2'16,"0"0"-4"-16,0 0 4 16,0 0 0-16,0 0 15 15,0 0 12-15,0 0-13 16,-7-16-13-16,7 16-3 16,-2 0-62-16</inkml:trace>
  <inkml:trace contextRef="#ctx0" brushRef="#br1" timeOffset="127232.6">3488 11869 172 0,'0'0'71'0,"0"0"-14"15,0 0-33-15,0 0 46 16,0 0 5-16,0 0-66 0,0 0 24 16,-4-78-19-1,0 74-12-15,-1 2 17 0,1-3-3 16,-3-2-13-16,0-4 39 16,1 2-41-16,-5-5-1 15,-1 0 0-15,-3-3 2 16,-1-1-4-16,-1-1 5 15,-4 1-4-15,-1-5 5 16,-2 3-4-16,-1 0 2 16,1 0-2-16,-1 6 0 15,-2-2 2-15,5 4-4 16,-2 2 4-16,-3-2-4 16,0 4-1-16,-4 0 1 15,-2 2-3-15,-3 0-11 0,-5 0 3 16,-3 0 9-16,-5 4 3 15,0 0 2-15,0-2-4 16,3 0 6-16,0-4-6 16,2 2 5-16,1 3-2 15,1 2 0-15,0 1-2 16,0 0 2-16,0 0-4 16,0 1 4-16,-8 16-3 15,-1 3 3-15,-4 8-8 16,-6 6 2-16,1 10 3 15,2 4-4-15,2 2 4 16,3-2 3-16,8-3-4 16,5-7 7-16,9-8-4 0,9-4 2 15,4 0-2-15,3 0-4 16,-1 8 5-16,-2 4-7 16,2 6 7-16,-4 9-7 15,0 1 5-15,0 2 1 16,3 2 2-16,1-4-7 15,3-2 6-15,1 2-2 16,3 0 0-16,1 7 2 16,-2 3 0-16,1 4 0 15,5 2-2-15,2-4 3 16,2-2-2-16,0-3 2 16,0-3-4-16,9 0 4 0,9 0-2 15,7 0 0 1,3 4-2-16,10 2 3 0,2-3-3 15,4-3 2-15,6-6 1 16,-1-2-2-16,-1-2 2 16,2 3 0-16,-2-4 3 15,0 0-3-15,0-1 0 16,1-6 0-16,1-2-1 16,3-4-1-16,-4-6 0 15,0-4 1-15,-4-4-2 16,-4-4 0-16,2-2 1 15,-1 0-3-15,4-2 5 16,-2-2 0-16,3-2 3 16,1-2-6-16,6 1 6 15,2-6-4-15,2 3 2 0,-1 1-2 16,-3-5 2-16,2 4-1 16,-5 1 0-16,-2 2 0 15,0-1-3-15,-5-2 6 16,1-3-10-16,-5-1 16 15,0 0-12-15,1 0 4 16,-6 0-1-16,-1 0 0 16,-1-5 0-16,-4-5 0 15,0-2 2-15,0-1-2 16,-4-1 2-16,2-1-1 16,-6-2 0-16,2-5 0 15,-3 4-1-15,-3-4 2 0,-1-2 0 16,0-2-2-16,2-4 2 15,-3-4 0-15,1 2-2 16,-1 4 2-16,1 0-4 16,-1 6 5-16,1-4-4 15,4-2 1-15,2-7 0 16,1-1 0-16,-1-2 1 16,0-2-2-16,3 0 2 15,-1-2-4-15,-1 0 5 16,1 0-2-16,-6 1 0 15,-2 5 0-15,-5 6 0 16,-3 2 0-16,-3 2 1 16,-1-2-1-16,-4 0 2 0,3-2 1 15,4-6 9-15,-1 0-11 16,3-8-1-16,2-3 0 16,0 1 0-16,2 4 0 15,1 4 2-15,-5 4-5 16,-3 4 6-16,-6 0-5 15,0 4 4-15,0-6-2 16,0 2 0-16,-6-6 2 16,-5-1-2-16,-3 0 4 15,-3-2 1-15,1-5-4 16,-2-6 0-16,-2-8-1 16,-7-8-5-16,-2-1-2 0,-6 3 6 15,-5 6-1-15,-3 2 2 16,1 6 0-16,-2 0 0 15,-6 2-7-15,1 2 5 16,-4-1 0-16,-5 4 4 16,0 3 7-16,-2-1-8 15,2 5 2-15,-2 6 0 16,-1 0 3-16,-1 6-3 16,-2 2 1-16,-3 2-2 15,2 0 2-15,-1 0-3 16,3 4-1-16,-2 0 0 15,8 6 0-15,-1 3-10 16,8 6-7-16,11 1-12 0,10 0-60 16,12 9-13-1,17 4-190-15</inkml:trace>
  <inkml:trace contextRef="#ctx0" brushRef="#br1" timeOffset="130142.15">7127 13976 206 0,'0'0'65'15,"0"0"-54"-15,0 0-8 16,0 0-5-16,0 0 2 15,0 0-2-15,0 0-3 16,45-70-9-16,-41 68 8 16,-4-2 1-16,0 2 5 0,0 0 4 15,0 0 11-15,0-2-9 16,-4-4 75-16,-10 2-64 16,-1 0-17-16,-3 2 55 15,2 2-36-15,-4-4-14 16,3 0 42-16,1 0-47 15,-2-2 1-15,-2 0-3 16,0-2 2-16,-5 0-1 16,-1-2-2-16,-3 0-6 15,-4-4-3-15,-2-2 6 16,-4-2-16-16,-6-4 22 16,0 0 16-16,-3-1-11 0,-4-1-5 15,3 2 5 1,-2-2 4-16,0 4 2 0,1 0-10 15,2 4 5-15,-2 2-3 16,4 4-3-16,-1 0 1 16,-2 4-2-16,-4 4 1 15,1 0-1-15,4 4 0 16,-2 0 2-16,8 0 3 16,2 0-4-16,6 0 4 15,7 0-2-15,6 0-2 16,3 8-2-16,-2 2 2 15,4 6-1-15,-7 4-33 16,-1 7 34-16,0-4 4 16,-1 4-1-16,5-8-2 15,3-1 9-15,1 0-9 0,1 0 9 16,-2 3-10-16,4 3 0 16,0 4-1-16,0 4 0 15,-1 6-1-15,3 4 2 16,0 8-6-16,2 0 6 15,4 3 6-15,3 1-6 16,2-8-4-16,0 0 3 16,0-4 1-16,14-4-1 15,1-2 2-15,1-2-4 16,1 4 5-16,2-2-3 16,0 1 2-16,4-7-2 15,-3 2 2-15,7-4-1 0,0 2 0 16,6-8-1-16,7 2-2 15,2-4 1-15,9-2-2 16,3-2 8-16,4 0-8 16,2-4 4-16,-3-2 0 15,4 0 0-15,-3 0 0 16,-5-2-1-16,1 0 2 16,-3-4-3-16,-4 2 6 15,-1-6-8-15,-1 0 6 16,0 0-4-16,-2 0 2 15,1 0 0-15,1-10 0 16,1-2 1-16,1-2-1 16,0 4 3-16,0-2-5 0,-3 2 4 15,-2-2-4-15,-1-2-5 16,-6 0 1-16,-1-2-2 16,-3-4 4-16,-4-2-1 15,-1-2 4-15,-6-4-2 16,2-4 6-16,1-4-3 15,-3-5 1-15,0 1-1 16,0-2 0-16,-5 0 2 16,1 4-2-16,-7 0 1 15,0 6 4-15,-6-2-5 16,-3 4 12-16,0 0-9 16,0-2 7-16,-3 1-5 0,-15-7-3 15,0 0 5 1,-7-6-6-16,0 0 12 0,-5-8-13 15,-1 0 6-15,2-2-2 16,-2 0-2-16,2 3-1 16,0 3-1-16,4 6 0 15,3 6 0-15,5 8 0 16,0 4-19-16,7 2-16 16,3-6-107-16</inkml:trace>
  <inkml:trace contextRef="#ctx0" brushRef="#br1" timeOffset="131253.01">6410 11462 391 0,'0'0'4'16,"-132"-36"-4"-16,76 26 6 15,7-1 9-15,7 4-5 16,4 3 26-16,1 4-30 15,-2 0-6-15,-3 0-1 16,-7 20-8-16,-2 8 3 16,-5 10-1-16,0 6-1 0,5 6 4 15,0 4 3-15,4 4-2 16,1-4 1-16,5 0 2 16,3-1 1-16,7 3-1 15,2 8-1-15,0 8 0 16,5 15-2-16,2 5 2 15,-1 6-5-15,6-2 5 16,3-4 1-16,5-7 0 16,5-9-1-16,2-6-3 15,2-4 3-15,0-3 2 16,0-5-4-16,6-6 6 16,7-2-6-16,6-4-1 0,-2 0-1 15,3 2 4 1,3 0 1-16,-4 2-1 0,2-1 5 15,-1-1-7-15,1-2 6 16,4-6-6-16,6-6-2 16,10-4 5-16,12-6-2 15,14-6 1-15,15-8 1 16,10-7 0-16,3-3 0 16,-3 0 0-16,-9 0-2 15,-8-9 0-15,-7-5-8 16,-9 2 9-16,-6-6-17 15,-3 2 13-15,-2-6 5 16,4-4 5-16,2-6-2 16,6-14 16-16,4-7-15 15,5-6-5-15,0-5 2 0,3 1-1 16,-1 1 0-16,-2 2 0 16,-5 4 0-16,-10 5-6 15,-7 5-23-15,-11 5 15 16,-12-2 12-16,-6 3-2 15,-10 0 4-15,0-2 10 16,-8-4 12-16,0-2 11 16,0-9-9-16,0-5-19 15,0-6 19-15,0-8-19 16,-5-2-5-16,-11-4 2 16,-2 3 6-16,-5 5-3 15,-12 4 9-15,-5 2-13 0,-13 7 0 16,-4 7-1-16,-13 8 0 15,-1 10 1-15,-8 8 0 16,0 8 4-16,2 8-2 16,9 6-3-16,10 6-18 15,16 0-59-15,13 8-4 16,6 12-228-16</inkml:trace>
  <inkml:trace contextRef="#ctx0" brushRef="#br1" timeOffset="132961.96">3551 14044 442 0,'0'0'41'0,"0"0"-24"16,0 0 37-16,0 0 33 16,0 0-71-16,0 0-9 15,-92-40 0-15,92 38-7 16,10-2-92-16,21-4 41 16,15-6 47-16,12-5 1 15,5-8 0-15,1 1-1 16,1 2-10-16,-5 2-14 15,-6 4 16-15,-12 4-13 16,-13 8 5-16,-13 2 11 16,-16 4 9-16,0-4 9 15,-21 2 111-15,-23 0-110 0,-9 2 21 16,-10 0-11-16,-6 4-14 16,-3 12 30-16,-1 4-24 15,0-2 4-15,5 0-4 16,14-6-4-16,11-4-6 15,16-6 11-15,16-2-5 16,11 0-8-16,0 0-20 16,27-6-81-16,19-18 86 15,16-12 7-15,10-10 8 16,4-2-12-16,-7 6-17 16,-9 14-1-16,-19 11 10 15,-15 12-13-15,-13 1-4 0,-10 4 37 16,-3 0 5-16,-5 0 142 15,-22 0-101-15,-6 0-31 16,-7 1 2-16,-3 10-14 16,-1 4-3-16,-1 2 4 15,7-2-4-15,7-4 0 16,14-5 4-16,7-5-1 16,10-1-3-16,0 0-24 15,10 0-114-15,16 0 124 16,13-7 12-16,5-15-1 15,1 0-5-15,-3 4-10 16,-11 6-9-16,-13 7 4 16,-9 5 21-16,-9 0-8 0,0 0 10 15,0 0 93-15,-23 0-58 16,-8 18-35-16,-9 7-2 16,-5 5-11-16,1 4 10 15,-1 0 6-15,7-4-9 16,7-8-7-16,14-10 9 15,11-8-23-15,6-4 21 16,14-2-147-16,26-30 69 16</inkml:trace>
  <inkml:trace contextRef="#ctx0" brushRef="#br1" timeOffset="137224.84">6031 11300 365 0,'0'0'43'16,"0"0"-42"-16,0 0 40 15,0 0-9-15,0 0-2 16,0 0 9-16,0 0-36 16,15-135-1-16,1 97 2 15,-5 0 10-15,3-4-12 0,-3-1-2 16,2 1 1-16,7-2 1 16,3-2-2-16,6 2 0 15,0 2-6-15,2 4 8 16,-2 8-4-16,-2 6-10 15,-8 10 5-15,-3 6-18 16,-5 4 11-16,-7 4-10 16,-2 0 13-16,1 0 0 15,1 0-23-15,3 0 9 16,2 6 11-16,2 10-1 16,3 4 13-16,1 6 1 15,1 4 1-15,-3 6-1 0,1 4 1 16,-6 0 4-16,1 4-4 15,-2-2-16-15,-2-2-10 16,-3 1 7-16,-2-3-12 16,0-6-77-16</inkml:trace>
  <inkml:trace contextRef="#ctx0" brushRef="#br1" timeOffset="137486.22">6135 11029 106 0,'0'0'14'16,"0"0"0"-16,121-53 11 16,-59 31-8-16,5 7-17 15,-9 1-6-15</inkml:trace>
  <inkml:trace contextRef="#ctx0" brushRef="#br1" timeOffset="138468.81">6669 11079 220 0,'0'0'36'0,"0"0"-35"0,0 0 0 16,0 0 2-16,0 0-3 16,0 0 5-16,90-111-4 15,-65 92 0-15,-1 0 1 16,-1 1-3-16,0 9 1 15,-8 0 0-15,1 1-1 16,-3 7 1-16,-7 1 0 16,-4 0-2-16,-2 0-10 15,0 0 1-15,0 5 11 16,0 11 7-16,0 4 12 16,0 3-1-16,0-4-16 15,0 2 1-15,2-3-3 0,8-2 0 16,1-4 1-16,2-4-2 15,1-2-3-15,-1-4 3 16,-2-2 1-16,-2 0 1 16,0 0-1-16,0-8 5 15,-2-6-2-15,-1-4 3 16,1 1 5-16,-5 3-4 16,0 1 32-16,-2 3 48 15,0-1-84-15,0 1-2 16,0 2 28-16,0 2-19 15,-7 2 4-15,-1 3-6 16,-1-2-7-16,0 3-2 16,0 0 3-16,3 0-6 0,1 0 4 15,2 0-2-15,3 12-31 16,0 8 6-16,0 6 16 16,10-4-29-16,14 1 18 15,10-7-20-15,3-8 17 16,3-2 0-16,3-4 16 15,-3-2-32-15,-7 0 10 16,-8 0 3-16,-6 0 25 16,-7 0 1-16,-5 0 4 15,-5 0 20-15,-2 0 88 16,0 0 29-16,0-5-65 16,0 2-74-16,-9-3 0 0,-3 0-1 15,-1 2 1-15,1-2-2 16,-7 4 2-16,3 0 0 15,1 2-6-15,2 0 7 16,4 0-2-16,6 0 1 16,3 0-13-16,0 0-31 15,0 8-10-15,16 2 42 16,6 0 7-16,3-2 1 16,2 0-1-16,-1-6 2 15,-1-2 6-15,-5 0-3 16,-2 0 0-16,-7 0 1 15,-2 0-2-15,-2 0-8 16,-1 0 1-16,5 0-43 0,5 0-82 16</inkml:trace>
  <inkml:trace contextRef="#ctx0" brushRef="#br1" timeOffset="139750.74">9653 10876 321 0,'0'0'18'15,"0"0"-13"-15,0 0 0 0,0 0 29 16,0 0 42-16,0 0-60 15,0 0-15-15,3-136 8 16,17 88-6-16,0-4-3 16,1-5 0-16,0-1 0 15,-3 2 0-15,2 0 4 16,-2 2-9-16,-2 4 7 16,-3 3-3-16,2 6 2 15,-3 5-1-15,-1 5 0 16,1 9 0-16,-4 10-1 15,1 4 2-15,-1 4-3 16,2 4-5-16,-1 0 7 16,1 0-5-16,0 0-3 0,1 0-6 15,2 9 7-15,1 5-5 16,-1 8 5-16,1 6 4 16,-6 3-2-16,1 6 5 15,-2 1 0-15,-2 2-2 16,-5 2 1-16,0 4-6 15,0 0 1-15,-3-2-2 16,-11-2-4-16,2-2-24 16,-7 1 32-16,2-5-34 15,-1-4 16-15,5-8-97 16,-1-6-10-16</inkml:trace>
  <inkml:trace contextRef="#ctx0" brushRef="#br1" timeOffset="140036.1">9701 10574 68 0,'0'0'56'15,"0"0"-23"-15,0 0-6 0,153-107-4 16,-115 89-18-16,-5 6-5 16,-4 6 0-16,-6 4-24 15,-5 2-82-15</inkml:trace>
  <inkml:trace contextRef="#ctx0" brushRef="#br1" timeOffset="141122.64">9983 10720 120 0,'0'0'118'15,"0"0"-85"-15,0 0-8 16,0 0 12-16,0 0-12 16,0 0-24-16,48-40 18 0,-29 15-18 15,4 2-2-15,1-1 1 16,1 2 0-16,2 1 0 16,-1 3 0-16,1 4-1 15,-1 2 2-15,-3 2-3 16,-4 2 2-16,0 4-4 15,-9 2 4-15,-4 2-2 16,-2 0-13-16,-4 0-17 16,0 0 24-16,0 0 8 15,0 0 18-15,-2 13-7 16,-12 6-11-16,1 5 1 16,1 1-1-16,6-6 0 0,6-2-7 15,0-2 7-15,0-2-4 16,0-1-4-16,2-4-1 15,10-2-6-15,1-5 2 16,3-1 12-16,3 0 2 16,4 0-4-16,4-9 3 15,-1-9-4-15,-2-2-1 16,-3-1-2-16,-8 3 5 16,-2 3-6-16,-4-2 6 15,-5 1 4-15,-2 2 18 16,0 3 17-16,0-2-18 15,0 1 27-15,-4 6-22 16,-1 2 2-16,1 2-11 0,2 0 4 16,0 2-17-1,-4 0-4-15,4 0-3 0,0 0-15 16,-2 0 3-16,-5 12-3 16,-2 10 20-16,-3 4-2 15,8 0-3-15,2 0 2 16,4-4-1-16,0 1-10 15,0-3-18-15,17-4-10 16,8-2 10-16,4-4-5 16,4-2-16-16,2-4 1 15,1-4-20-15,0 0 36 16,-4 0 16-16,-3-4 20 16,-4-4 0-16,-6-2 38 15,-6 1 12-15,-6 6-10 0,-7-1 40 16,0 2 52-16,0-3-58 15,0-2-40-15,-4-1 36 16,-8 0-57-16,-3-2 19 16,-1-1-7-16,1 4 3 15,-1 0-13-15,1 3 13 16,5 4-22-16,3 0-1 16,5 0-10-16,2 0 4 15,0 0-48-15,0 4-97 16,5 13 146-16,15 1-4 15,7-2-2-15,6-4-6 16,3-3-7-16,4 0-7 16,-5-7-2-16,-1-2 12 0,-6 0-29 15,-5 0-39-15,-9 0-141 16</inkml:trace>
  <inkml:trace contextRef="#ctx0" brushRef="#br1" timeOffset="141453.91">10534 9739 419 0,'0'0'0'0,"0"0"-35"16,-150 58 21-16,86-12-23 15,-5 12 27-15,2 3-19 16,7-7-130-16</inkml:trace>
  <inkml:trace contextRef="#ctx0" brushRef="#br1" timeOffset="143771.1">7288 8753 154 0,'0'0'0'16,"0"0"-73"-16,-134-32 73 0,89 15 63 15,2-2 37-15,8-3-76 16,-1-1 25-16,3 5-30 16,0 6-11-16,-3 8-1 15,-3 4-7-15,-9 0-2 16,-3 12-46-16,-7 6 48 16,-3 3-18-16,-5 0 18 15,-5 1 0-15,0 3 17 16,-3 1-11-16,3-1-1 15,4 4 2-15,5-5 5 16,-1 2-3-16,1 4-4 16,0 4-2-16,-3 4-3 15,-3 6-1-15,4 5-11 0,6-2 10 16,1 6-18-16,-1 1 20 16,4-2-3-16,0 2 7 15,6-6 1-15,5 0 4 16,7-1 0-16,3 3-6 15,0 2-3-15,4 4 0 16,0 8-1-16,2 10-1 16,0 9 2-16,0 13 0 15,3 4-3-15,2 4 2 16,3-5 1-16,11-11-4 16,6-4 4-16,2-4-2 15,0 5 1-15,4-2 0 0,16 4 1 16,7 1 0-16,2-2 0 15,7 1-1-15,1-1 1 16,3 0 2-16,8-8-1 16,0-8-1-16,8-10 0 15,2-11-1-15,0-7-7 16,2-8 5-16,-2-4 1 16,5-4 2-16,1-2-3 15,-2 0 1-15,1-2 2 16,-5-2 0-16,2-2 0 15,0-6 0-15,5-3-1 16,1-4 6-16,11-5-7 16,0 0 5-16,8 0 0 0,2-1-3 15,-1-18-2-15,-3 3-2 16,-7-2-1-16,-7 6 5 16,-7 2-2-16,-3-4 0 15,-7-4-2-15,4-4 2 16,4-4 4-16,5-4 3 15,5-4-5-15,1-4 1 16,8 2 5-16,2 0 6 16,4 4 6-16,-8 3-17 15,-5 4 5-15,-14 2-4 16,-11-1-2-16,-10-4 2 16,-6-2 5-16,-2-8 40 0,0-6 10 15,0-6-28 1,1-8-13-16,3-11 11 0,4-13-24 15,6-12 6-15,2-11-8 16,-8-3-2-16,-6-4-2 16,-6 0-4-16,-13 1-8 15,-10 3-4-15,-2 8 14 16,-20 10-2-16,-22 5 4 16,-10 7-2-16,-6 0 4 15,-6 0 2-15,-3-5-2 16,0-3 1-16,-3-4-7 15,-1-2 7-15,-4 3-12 16,-6 2 0-16,-1 4-36 16,-2 11 45-16,1 10-28 15,-4 14-1-15,0 14-1 0,-4 12-1 16,-3 14-51-16,0 8-53 16,-1 0 111-16</inkml:trace>
  <inkml:trace contextRef="#ctx0" brushRef="#br1" timeOffset="145796.01">11837 8229 313 0,'0'0'15'0,"0"0"12"15,0 0 22-15,0 0-32 16,0 0-11-16,-136-104 25 15,101 92-30-15,-8 4-1 16,-8 2 0-16,-9 4 1 16,-7 2-5-16,-13 0 3 15,-5 0-5-15,-4 8-21 0,3 6 27 16,9 2 6-16,6 0 0 16,5 2 0-16,1 4-5 15,-3 4 1-15,2 8-2 16,-1 8 0-16,-2 7-3 15,-3 3 2-15,-1 6 1 16,-7 2-4-16,-6 4-11 16,-6 6-2-16,-4 6 15 15,-2 5-1-15,2 3 3 16,7 0 3-16,5-4-3 16,5-3 0-16,13-3 1 15,8-6-3-15,11 0 2 0,6 2-3 16,8 1 3-16,4 1-2 15,-2 2-4-15,0 4 6 16,0 0 0-16,-1 5 1 16,3-1-1-16,3-4 13 15,2-8-13-15,3-6-1 16,7-10 1-16,8-8-2 16,6-1-2-16,0-3 0 15,14 6 2-15,10 6 1 16,5 4 1-16,2 5 0 15,2-3 0-15,4-2-1 16,0-4 2-16,1-2-2 16,0-4 2-16,0-6-2 0,0-2 1 15,2-5 0-15,0-6 0 16,0 2 0-16,7-4-3 16,2 2 2-16,7-1-1 15,8 0 3-15,7 0-1 16,10-2 0-16,5 0 2 15,11-6 0-15,1-6 0 16,0-4-2-16,-5-6 3 16,-4-1-4-16,-4-3 4 15,-5 0-6-15,-4 0 6 16,-5-7-7-16,-4 1 5 16,-1 2-2-16,-3 0 2 0,-1 0-1 15,8 0 0 1,1 0 0-16,10-2-3 0,-2 2 9 15,-3 0-12-15,-5 0 10 16,-6 0-7-16,-3-2 5 16,1 0-3-16,-1-4 1 15,-2 0 0-15,3-4-2 16,-3 0 4-16,-2 0-3 16,0-2 4-16,-4 0-3 15,1 0 0-15,-2-2 0 16,-1 4 0-16,-4 0 2 15,-5 3-2-15,-3 2 0 16,-2-4 0-16,-3 3 0 16,4-1-2-16,-4-1 4 15,-1 2-2-15,1-1 0 0,-4 0 1 16,1-2-1-16,-1-3 0 16,0-4-1-16,0-4-4 15,2-4-7-15,-1-4-23 16,1-2 7-16,0-4-4 15,-4-4 20-15,2-4-8 16,-6-4 17-16,-2 0 3 16,-4-5 39-16,2 5-30 15,3-2 1-15,1 2 21 16,0 2-28-16,-2-4-2 16,-2 2 3-16,-1-7-3 15,-3 1 6-15,2 2 17 0,-6 0-8 16,-2 5 1-16,-4 2 13 15,-1-1-20-15,1-2 0 16,-1-5-2-16,0 1 10 16,-2-4-7-16,-2 0-2 15,-2 3 8-15,0 4-13 16,0 2 12-16,0 3-13 16,0 4 7-16,-9 0-5 15,-7 0-3-15,-2 4 3 16,-6-2-5-16,-3 2 2 15,-6 0-1-15,-8-2 1 16,2-3 2-16,-3-1-4 16,1-2 3-16,1 2-2 0,4 0 7 15,3 4-4-15,2 2 3 16,0 2-6-16,0 1 0 16,-5 1 0-16,-3 6-2 15,-2 0-6-15,-4 0 1 16,-2 2-28-16,-7-4 29 15,2-4-5-15,-9 0 9 16,-1-2-1-16,-8-1 1 16,-7 5-2-16,-10 3 3 15,-11-2-5-15,-12 7-11 16,-8 0 11-16,-1 6 4 16,-2 2-8-16,7 8 4 0,12 6-45 15,17 2-17 1,16 0-30-16</inkml:trace>
  <inkml:trace contextRef="#ctx0" brushRef="#br1" timeOffset="149172.76">10837 11269 222 0,'0'0'102'0,"0"0"-56"16,0 0-38-16,0 0-3 16,0 0 28-16,0 0-23 15,0 0-7-15,6-36-3 0,8 6-142 16</inkml:trace>
  <inkml:trace contextRef="#ctx0" brushRef="#br1" timeOffset="149792.21">10917 10276 314 0,'0'0'63'0,"0"0"-61"16,0 0 6-16,0 0 22 15,0 0-2-15,0 0 1 16,-16-15-24-16,16 15-5 16,0 0-6-16,0 0-1 15,0 0-9-15,0 4 11 16,3 12-1-16,5 4 6 15,2 2-4-15,-2 0 8 16,3 0-8-16,3 0 3 16,-1 0 0-16,3-2-9 15,-1-2-4-15,-1-2 1 0,-3-2-4 16,0-4-15-16,-4 0-2 16,0-2 23-16,-3-2-33 15,-4 0-60-15,0-4-50 16</inkml:trace>
  <inkml:trace contextRef="#ctx0" brushRef="#br1" timeOffset="150174.07">11147 10196 250 0,'0'0'57'0,"0"0"-28"15,0 0 3-15,0 0-9 16,0 0 13-16,0 0 17 15,0-15-24-15,0 15 0 16,0 0-25-16,0 0-4 16,0 0-1-16,-9 1 1 0,-9 20-12 15,-9 7-6-15,-2 6 3 16,-2 0-12-16,4 0-25 16,3 2 12-16,4 2 14 15,1 2-16-15,4 0-23 16,-1-2-179-16</inkml:trace>
  <inkml:trace contextRef="#ctx0" brushRef="#br1" timeOffset="154300.31">12535 14790 339 0,'0'0'20'15,"0"0"0"-15,0 0 5 16,0 0 18-16,0 0 15 16,0 0-22-16,-42-24 2 0,34 19 5 15,2 1-26-15,-3 1-14 16,-2-3-2-16,-5 2 0 15,-4-4-1-15,0 2 0 16,-6-6-3-16,1-2 3 16,-4 2 0-16,0-4-4 15,-2 0 10-15,-1-2-11 16,-1 0 6-16,2 4-2 16,0-2 1-16,2 0-3 15,-2 4 3-15,-1 0-5 16,-3 4-3-16,-1 0-20 15,-4 0 27-15,-5 2-5 16,1 2 5-16,-3 2-4 16,-2 2 3-16,0 0-7 15,0 0 0-15,0 4 7 0,2 4 1 16,3 0-3-16,-1-2 8 16,1 2-4-16,-1-2 0 15,1 0-2-15,4 0 2 16,3-2 9-16,6 2-7 15,3 2-1-15,1 0 8 16,0 6 2-16,0-6-5 16,1 6-1-16,-3-2-7 15,-3 2 2-15,-1 0 0 16,0 0 2-16,-5 0-1 16,-5 4 5-16,1 3-3 15,-2-3-6-15,1 0 7 0,8-4 6 16,6-6-9-16,4 2 6 15,8-1-4-15,3 4-2 16,3 5-1-16,-1 0-7 16,3-2 6-16,-1 8-1 15,-4-6 0-15,1 8-4 16,-5 4 6-16,2 0-4 16,-4 4 3-16,1-4 0 15,-2 2-1-15,-1 0 0 16,-1-1 1-16,6-4-2 15,3 0 5-15,5-5-4 16,-1 2 3-16,3-2-2 16,-3 0 0-16,4 0 1 15,0 0-4-15,-1-10 8 0,3 2-8 16,-2 0 8-16,4-4-9 16,0 6 7-16,2-2-6 15,0 4 4-15,0 0-2 16,0 4-1-16,0 0-3 15,10 0 6-15,5 2-1 16,3-2 0-16,-1 1 1 16,6-3-3-16,-3-4 4 15,2 0-2-15,0-2 1 16,1-6-1-16,-4 6 1 16,4-6 0-16,-3 2-2 0,0 0 4 15,2-2-4-15,-1 2 4 16,1-2-3-16,0 0 1 15,0 2 0-15,7-6 0 16,-2 2 2-16,4 0-3 16,1 0 5-16,-1-2-4 15,0 0 4-15,0 0-4 16,0-2 3-16,1 2-4 16,1-4 2-16,0 4-1 15,1-4 0-15,3 4 0 16,0-4 1-16,-2 4 0 15,1-4-1-15,-5 0 0 16,0 2 1-16,-2 2-1 16,0 0 0-16,-2-4 0 15,-3 4-1-15,0-4-2 0,1 0 6 16,4 0-5-16,-2 2 5 16,4-2-6-16,0 0 5 15,5 2-4-15,-1 0 2 16,3 0 0-16,-3 0-1 15,0 2 5-15,-4 0-7 16,0 0 6-16,-5-4-6 16,1 4 6-16,-2 2-5 15,1-6 2-15,1 0 0 16,2 0 0-16,0 0 0 16,5 0-1-16,-3 0 4 15,2 0-4-15,1 0 2 0,-1 0-1 16,-4 0 3-16,-4 0-5 15,-1 0 2-15,-6 0 0 16,0 0 0-16,-5 0 3 16,-1 0-6-16,-2 0 6 15,3-4-7-15,3 0 8 16,3-2-2-16,4 2-2 16,4-8 5-16,2 2 2 15,0-4-5-15,0-4 0 16,-2 0 1-16,0 0 3 15,0-4-4-15,-6 4 4 16,0-8-4-16,-3 4 0 16,-1-9 1-16,4 0-3 0,-2-1 2 15,4-9-1-15,1 1-1 16,-1 0 6-16,1 0-9 16,-6 4 6-16,-2 6-5 15,-3 6 4-15,-4-2-2 16,0 4 0-16,-5 4 2 15,-1-4-2-15,-3 4 2 16,0 0 1-16,0-6-1 16,0-1-2-16,0 1 0 15,0 2 0-15,0-8 0 16,0 4 2-16,0 2-2 16,-5-2 0-16,-2 4-4 0,-2 0 9 15,-2 0-10-15,2 2 5 16,-4-5-1-16,2 6 0 15,-5-3 0-15,5 0 1 16,-3-1-4-16,1 5 1 16,-1 0-2-16,2 0 1 15,-4 0-18-15,-2-4 21 16,0 4-5-16,-1 2 6 16,-6 2-8-16,0 0 2 15,-2 4 5-15,0 0 0 16,1 2-3-16,0 4 8 15,3-6-8-15,3 0 8 16,2 2-6-16,2 0 3 16,3 0-1-16,-1 0 0 0,2 0 1 15,-1 0-3-15,-4 2-4 16,-1 0 0-16,-3 2-14 16,-6 2-8-16,-7 0-2 15,-1 2-18-15,-8 0-33 16,-3 0-3-16</inkml:trace>
  <inkml:trace contextRef="#ctx0" brushRef="#br1" timeOffset="163443.03">9881 14534 229 0,'0'0'86'16,"0"0"-44"-16,0 0-8 15,0 0 2-15,0 0 11 16,0 0-27-16,0 0 7 16,0 0-21-16,0 0-6 15,0 0-1-15,0 0-9 16,0 0-1-16,7 0-5 16,17 0 16-16,14 8-17 15,11-4 4-15,14-2-19 0,8-2-11 16,4 0 18-16,1 0-55 15,-11 0-51-15</inkml:trace>
  <inkml:trace contextRef="#ctx0" brushRef="#br1" timeOffset="165972.06">12479 14235 495 0,'0'0'77'0,"0"0"-10"16,0 0-46-16,0 0-7 15,0 0-3-15,0 0-10 16,0 0-2-16,0 0-2 15,0 0 2-15,0 0-78 16,6 0-32-16,8 0-5 16,-1-18 1-16</inkml:trace>
  <inkml:trace contextRef="#ctx0" brushRef="#br1" timeOffset="169742.72">17686 11635 389 0,'0'0'0'0,"0"0"0"15,0 0 5-15,0 0-4 16,0 0-1-16,-113-45 0 16,97 41 8-16,-5 0-2 15,-5 0-6-15,-5 0 4 16,-7-4-4-16,-7 2 0 15,-8-4-4-15,-8-2 4 16,-1-6 4-16,-7-2-4 16,0-4 14-16,-3 0-1 15,-3 2 26-15,-1 0-37 0,1 0 8 16,6 4-8-16,6 0 3 16,10 4-3-16,5 3-1 15,6 5-1-15,5 2 1 16,-1 3-4-16,-1 1 6 15,-2 0-7-15,-11 0-2 16,-6 9 6-16,-7 7-12 16,1-1 11-16,-3 0-2 15,1-1 3-15,1 1-3 16,-2 1 6-16,5-2-7 16,4-5 8-16,4 2-4 0,7-3 0 15,5-2 4-15,2 2-2 16,2 2 4-16,0 4-5 15,-2 8-1-15,-6 8 0 16,-4 6 0-16,1 4-1 16,0 0 4-16,-2 1-6 15,1-4 3-15,4-2 0 16,-3-3-5-16,5 0 5 16,2-4-1-16,3-4 2 15,10-2-2-15,10-6 2 16,0 2-4-16,0 4 4 15,1 6-2-15,-3 0 0 16,4 0 0-16,1 1 1 16,1-6-2-16,-3 4-4 15,3-1 10-15,-4-2-8 0,1 4 8 16,-1-4-8-16,-2 0 8 16,-1 0-6-16,2-2 2 15,2-2 0-15,3-4-2 16,3 0 4-16,4-4-5 15,1 4 6-15,1 3-6 16,0-1 1-16,4 1 0 16,2 2-3-16,0 1-1 15,0 2 4-15,0 2-2 16,10 0 4-16,3 0-1 16,1 0-3-16,3-4 6 15,3-4-5-15,0 0 4 0,2-4-3 16,5 0 2-16,2-4 0 15,0-2-2-15,2-2 4 16,7 2-3-16,2-2 3 16,3 0 2-16,3 0-4 15,-3-4-1-15,-3 0 1 16,-3 0 1-16,-1-2-1 16,-7 2 1-16,0 0-2 15,-2 0 2-15,-5 2-2 16,1-2 1-16,1-2 0 15,3 0-1-15,2 0 1 16,6 0 1-16,4 0 0 0,1 0-1 16,6 0 0-16,-1 0-2 15,1 0 5 1,1 4-4-16,0 2 1 0,-4 0-1 16,-3 2-3-16,-1 0-11 15,0-2 14-15,1 0-11 16,-3-4 2-16,3-2 7 15,-1 0-2-15,-4 0 5 16,-1 0-6-16,1 0 6 16,-4 0-1-16,5 0 1 15,-3 0 0-15,4 0 0 16,-2 0 2-16,1 0-5 16,1 0 6-16,3 0-5 0,5 0 3 15,1-2-1 1,6-2 0-16,4 0 0 0,4 0 0 15,5 0-2-15,-3 4 2 16,-4-2-3-16,-9 0-4 16,-9 2-3-16,-8-2 5 15,-9 2 2-15,0 0 3 16,1-2-1-16,3 2 0 16,2-4 1-16,7-2 4 15,8 0 15-15,8-2-19 16,1 0 3-16,3 0 2 15,-7 2-6-15,0 2 1 16,-7 2 0-16,-4 2-4 16,-2 0 2-16,-8 0-1 15,-1 0-1-15,-4 0 1 0,1-2 5 16,1-2-4-16,4-2 2 16,0 0 0-16,2-2 4 15,-3 0 2-15,-3 2 4 16,-2 0-8-16,-3 4 6 15,-7 0-6-15,1-2 1 16,-1 2 3-16,2 0-12 16,5-2 12-16,3-4-5 15,-1 0 0-15,4-4 0 16,3 2-1-16,2-2 4 16,-2 0-5-16,0 0 3 15,-6 2-4-15,-5 0 7 0,-7 2-5 16,-2 0 0-16,-3-2-3 15,-1-2 3-15,0-2 3 16,-5-4 14-16,4 0 0 16,-4-5-6-16,2 1-4 15,3-4-5-15,-3 0-2 16,-2-2 0-16,0 0 2 16,0 0-2-16,0 0 1 15,0 2-1-15,-5-2 0 16,-13 4 2-16,-1 0-5 15,-8-3 5-15,-4 2-3 16,0-5 1-16,-1-2 0 16,5-1-1-16,5 1 4 0,-3-2-4 15,-1 0 4-15,-3-4-1 16,-4-2 2-16,-8 4-6 16,-5-2 2-16,-8 2-1 15,-13 7 1-15,-9 1-9 16,-15 4 4-16,-14 4-10 15,-6 2 4-15,-2 6-8 16,-3 6-7-16,2 6 4 16,9 0 19-16,18 4-17 15,23 16-24-15,24 4-54 16</inkml:trace>
  <inkml:trace contextRef="#ctx0" brushRef="#br1" timeOffset="172935.9">18377 13076 292 0,'0'0'0'0,"0"0"0"16,0 0 16-16,0 0-10 15,0 0 8-15,0 0 7 16,0 0-5-16,-121 0-12 15,105 0-5-15,-3 0 3 16,-1 0 7-16,-5 0 6 0,0 0 8 16,-1 0-23-1,-5 0 7-15,-1-2 9 0,-1-2-16 16,-1 0 21-16,3 0-6 16,2 0-8-16,0 0-5 15,3 0 8-15,-3 2-7 16,2 2 0-16,-2 0-5 15,2 0 5-15,-4 0-6 16,-2 0 3-16,-5 0 0 16,-3 0-4-16,-1 0 2 15,1 0-3-15,-5 0 10 16,2 0-4-16,-1 0-1 0,1 0 11 16,3 0-9-1,1 0 6-15,3-2 6 0,1-2-5 16,5 2-9-16,2 0 7 15,0 2 1-15,2 0-8 16,0 0 3-16,0 0 2 16,-2-2-4-16,0 2 2 15,0 0-5-15,-4 0 4 16,0 0-1-16,-7 0-1 16,-4 0 0-16,-10 0-1 15,-6 8 2-15,-2 2-4 16,-3-2-1-16,7 0 0 15,2-2 8-15,2-2-4 16,8-2 0-16,1-2 1 16,5 2-6-16,0-2 10 0,5 0-10 15,-2 2 11-15,0-2-12 16,1 2 9-16,-6 0-6 16,-1 2 2-16,-1-2 1 15,1 0 0-15,-3 2 1 16,-1 2-4-16,-2 0 6 15,0 2-7-15,3 0 9 16,0-2-8-16,4 2 5 16,3 2-3-16,0-2 1 15,4 2 0-15,-1 4-1 16,7-4 2-16,0 5-3 16,10 0 5-16,0-5-6 0,5 5 4 15,4-4-2-15,-1 2-2 16,1 3 2-16,-5 5 1 15,-3 6 0-15,-4 3-4 16,-7 4 6-16,0-2-6 16,-2-2 8-16,-2 0-6 15,4-6 3-15,6-4-1 16,3-2 3-16,5-2-2 16,1 2-2-16,1 0-1 15,9 5 2-15,-3 4-2 16,5 4-2-16,0 6 5 15,-1 4-1-15,0 3 0 16,3-2 0-16,0-2-1 0,0 0 2 16,0-2-4-1,6-3 6-15,7-5-8 0,0-6 1 16,3-5 3-16,-1 2 1 16,1-7-5-16,4 0 5 15,-2 0 2-15,2 2-2 16,-1-4 0-16,2 2-1 15,-3 4 3-15,-1-2-4 16,-1 4 3-16,2-2-1 16,-2 0 1-16,-1-4 1 15,-1 2-1-15,-4-4 1 16,1 0-4-16,3 0 4 16,-1-2-4-16,3 0 8 15,7-3-5-15,-2 2-1 0,4-7 3 16,2 2-3-16,0 0 0 15,0 4 0-15,-3 2 3 16,2 3-7-16,1 1 9 16,0-2-9-16,0 2 8 15,2 0-5-15,2-4 1 16,0 2 0-16,3-6-1 16,-1 6 2-16,-2-6-2 15,2 2 4-15,-4 0-5 16,-4-2 4-16,0 0-2 15,-4 0 1-15,2 2 2 16,0 2-3-16,-3-2 0 16,-1 6-3-16,2-2 7 0,1 2-10 15,0 2 11-15,0 0-8 16,3-4 6-16,-2 2-6 16,-2 0 3-16,2-6 0 15,-1 2-1-15,-2 0 3 16,0 2-4-16,1 1 6 15,-2-4-8-15,3-3 8 16,-1 2-7-16,-2-2 4 16,4 2-2-16,-3-4 1 15,2 2 0-15,0 1 0 16,1-6 1-16,-1 8-5 16,0-9 10-16,1 4-11 0,-5 0 6 15,3 0-2-15,0 2 1 16,1-2 0-16,3 4-1 15,-1 2 7-15,0 0-11 16,1 2 11-16,2-4-12 16,2 2 12-16,2 0-10 15,0-2 7-15,1-4-5 16,-1 0 2-16,0 0 0 16,0 2-2-16,-2-2 7 15,2-2-10-15,-4 4 11 16,2-4-10-16,-3 6 7 15,1-4-6-15,2-4 3 16,4 2 0-16,4 0-1 0,1 0 4 16,-1-2-5-1,5 0 8-15,-1 0-9 0,1 0 6 16,-2 0-4 0,0 0 2-16,-4 0-2 0,-1 0 1 15,1-6 0-15,-1 2 0 16,-1-4 2-16,-1 2-3 15,0-2 7-15,0 0-12 16,-2-2 13-16,2-7-7 16,0 4 0-16,1-3 0 15,1 4 0-15,-1-6 1 16,-1 4-2-16,2-3 5 0,4-2-4 16,-8-2 0-1,3-3 1-15,-5 2 0 0,-1 0-1 16,4 0 0-16,1-8 0 15,7 2 0-15,2-4 5 16,3 6-10-16,4-2 12 16,4-1-7-16,1 6 0 15,2-8 0-15,-8 5-1 16,-5-2 2-16,-7 5-2 16,-5 0 2-16,-6 1-3 15,-6 2 4-15,-1-4-1 16,4-4 2-16,-2 0-3 15,3 0 1-15,4-4-1 16,-6 2 2-16,6-2-2 16,-2 6 0-16,-3 3 3 0,-4 1-6 15,-7 3 6-15,-2-6 2 16,-3 1-1-16,-6-2 2 16,0-2-6-16,0-2 1 15,-4-4 4-15,-11 0-4 16,-3-2-2-16,3-2 3 15,1-3-6-15,-1 1 8 16,1 0-6-16,-1 4 2 16,-4 2-5-16,1 6 4 15,-1 0-10-15,-4 6 8 16,-1 0 0-16,2 4 2 16,-1 0 2-16,3 2-5 0,3 4 11 15,-4-2-14 1,1-4 7-16,-2 0 0 0,-2-6 0 15,-3-3 0-15,-4 2-2 16,-7-4 4-16,-5 1-6 16,-5 2-1-16,-4 6 0 15,-4-2-1-15,3 4 3 16,0 2-4-16,3-2-6 16,4 0-7-16,5 0-8 15,8 0 9-15,9-2-44 16,8 0 39-16,7-1-78 15,7-1-178-15</inkml:trace>
  <inkml:trace contextRef="#ctx0" brushRef="#br1" timeOffset="174690">27314 3657 217 0,'0'0'52'16,"0"0"-46"-16,-165-16 36 16,107 6-26-16,9 0 1 15,15 2-7-15,18 2 8 16,14 2-6-16,2 4-12 15,14 0-43-15,28 0 24 16,14 0 19-16,6 4-2 0,0 2-16 16,-10 0-7-16,-12 2-2 15,-11-2 13-15,-16-2 14 16,-11 0-29-16,-2 0-41 16,-4-4 70-16,-32 3 56 15,-12 2-56-15,-12 4 6 16,-5 0-12-16,5 5 2 15,15-6-115-15</inkml:trace>
  <inkml:trace contextRef="#ctx0" brushRef="#br1" timeOffset="183350.92">11416 17991 312 0,'0'0'38'0,"0"0"14"15,0 0 11-15,0 0-16 16,0 0 20-16,0 0-17 16,-26-18-10-16,26 18-30 15,-3 0 13-15,1 0-17 16,2 0-3-16,0 0-2 16,0 0-1-16,0 0-1 15,0 0-7-15,0 0 2 16,0 0-9-16,11 0 10 15,7 8 5-15,8 2 0 16,3-6 0-16,6 4-2 0,4-2 2 16,-3 2 0-1,1 2-4-15,1-2 10 0,-5 2-12 16,2-2 6-16,-6 2 0 16,-3 2-2-16,3-2 2 15,-2-2-3-15,-1 2 2 16,6-2-4-16,1-4 10 15,2 3-11-15,6-6 12 16,-1-1-11-16,4 0 8 16,3 0-4-16,3 0 1 15,-4 0-2-15,-2 0 1 16,1 0-10-16,-5 0 11 16,-4 0-5-16,-3 0 1 0,-2 0 8 15,-4 0-10 1,-2 0 6-16,-3 0 0 0,-1 0-1 15,-6 0 2-15,3 0-3 16,-1 0 5-16,4 0-7 16,1 0 8-16,2 0-8 15,1 0 8-15,4 0-7 16,2-4 3-16,7 0 0 16,0 4 0-16,0 0 1 15,2 0-5-15,-5 0 8 16,3-4-8-16,-2 4 4 15,-2-8-7-15,-3 8-5 16,0 0 10-16,0 0 0 16,2-6-1-16,1-2 0 0,-1 4 6 15,3-6-6-15,-5 6 6 16,0-2-5-16,0-2 2 16,-2 0 0-16,-2 4-2 15,-4 2 2-15,-6 2-1 16,-3-4 2-16,-3 4-3 15,-7 0-3-15,0-4-11 16,-4-14-64-16,0-14-68 16</inkml:trace>
  <inkml:trace contextRef="#ctx0" brushRef="#br1" timeOffset="184519.4">13087 17263 355 0,'0'0'17'15,"0"0"0"-15,0 0-8 16,0 0-9-16,0 0-7 16,0 0-3-16,-6 4 8 15,10-4 2-15,3 0 0 16,1 0-1-16,0 0 1 16,0 0-1-16,-1 0 3 15,-1 0-2-15,6 0 0 16,-1-4 11-16,5-10-9 15,-1 2 9-15,1 2-11 0,-3 0 1 16,-2 2-2 0,0 0 4-16,-2 2-5 0,-2 6 4 15,-1-4-4-15,-1 0 4 16,2 4-2-16,-5 0 0 16,0 0 0-16,2-4-4 15,1 4 4-15,-1 0 0 16,6 0 0-16,-2 0-4 15,1 0 7-15,1 0-6 16,-6 0 3-16,0 0-2 16,1 0-2-16,-3 0 3 15,0 8 1-15,0 6 1 16,-2 0 16-16,0 2-16 16,0-2 11-16,2 0-11 0,0-2 2 15,0-6-2-15,1 2-1 16,2-4 0-16,-3-4 0 15,0 0-1-15,-2 2 2 16,2-2-5-16,1 0 9 16,-1 4-6-16,0-4 2 15,2 0-2-15,3 0-2 16,2 0 0-16,4 0-1 16,1 0 4-16,3-14 3 15,4 0-3-15,-4 0-1 16,3-2-16-16,-4 2 13 15,0 6-3-15,-2-2 6 16,-2 2 0-16,4-2 1 0,2 2-1 16,-2 2 1-16,-1 6-1 15,-4 0 1-15,-2 0 0 16,-2 0 0-16,-3 6-4 16,-2 16 10-16,-2 8-6 15,0 12 14-15,0-2-9 16,0 0 3-16,0 0-5 15,2-10 1-15,5-2-3 16,5-2-1-16,-4-3 2 16,3-10-1-16,5 0-1 15,-3-7-31-15,5-6 18 16,5 0-32-16,-4 0-20 16,0-14-108-16</inkml:trace>
  <inkml:trace contextRef="#ctx0" brushRef="#br1" timeOffset="188491.66">17392 16509 100 0,'0'0'148'0,"0"0"-147"16,0 0 11-16,0 0 31 15,0 0-38-15,0 0 7 16,0 0 1-16,-22-14-9 16,22 14-2-16,0 0-4 15,0 0 4-15,-3 0 3 16,1 0 20-16,-2-4-14 16,0 4-5-16,-2 0 3 15,0 0 23-15,-1 0-12 16,-1 0-20-16,-8 16-2 15,-2 16-15-15,-8 8-11 16,1 4 27-16,0-2-9 16,8-3-33-16,5-3 19 0,6-13-14 15,6-6-34-15</inkml:trace>
  <inkml:trace contextRef="#ctx0" brushRef="#br1" timeOffset="192277.59">18192 17790 229 0,'0'0'16'15,"0"0"7"-15,0 0-4 16,0 0 11-16,0 0-16 16,0 0 7-16,0 0-16 15,-43-36 0-15,34 30 4 16,-1-2 7-16,-6 4-14 15,-4-6 0-15,0 2-2 16,-5-2 4-16,0-2-7 16,1 2 3-16,-2-2 0 15,1-2-1-15,0 0 2 16,1-2-3-16,-1 6 4 16,3 2-4-16,2-2 4 0,2 0-5 15,3 2 2-15,-2 0-6 16,5-2-8-1,-1 2 7-15,-1-2-6 0,-1-2 2 16,-1 2 1-16,0-3-6 16,-2 4 17-16,-4 0-4 15,-2 0 3-15,-3 4 1 16,-2 5 0-16,0 0 1 16,-2 0 0-16,0 0 2 15,-1 0-3-15,1 0 7 16,7 0 5-16,3 0-7 15,8 0 14-15,5 0-11 16,2-4 0-16,2 4-6 0,2-4-2 16,0 4 4-16,-1 0-8 15,-1 0-1-15,-4-1 4 16,-6-4-11-16,-4 1-8 16,-6 4-3-16,-5-4 21 15,-3 0 2-15,-1 3 9 16,-2-4 25-16,1 1-33 15,0 4 32-15,8 0-23 16,-1-4 1-16,9 4 5 16,3-4-9-16,1 4-4 15,5-4 0-15,1 2-6 16,0 2 3-16,0 0-3 0,1 0-7 16,-7 0 10-16,-1 0 1 15,-3 0-1 1,-2 0-4-16,-2 0 4 0,-1 0 0 15,-3 0 0-15,2 0 0 16,1 6 0-16,1-2 0 16,4 0 4-16,0 0-5 15,0 1 2-15,3-5-1 16,-1 1 0-16,-1 3 0 16,-2 0-4-16,4 6 9 15,1-6-7-15,1 5 4 16,3-5 0-16,-4 5 0 15,3 0 0-15,3 0-2 0,0 4 0 16,3-3-1 0,-1 4 2-16,-1 2-6 0,2-2 10 15,-3 8-10-15,-1-4 9 16,-2 0-8-16,-3 0 4 16,1 0 0-16,1-6 0 15,4 2 0-15,-5 0-2 16,1 4 4-16,1 0-2 15,-3 0 1-15,6-2-1 16,-1 4 2-16,1-1-2 16,-2-4 0-16,3 4-3 15,-1 3 2-15,1 1 2 16,2 8-2-16,1-1 2 16,-3 2-3-16,3 8 2 15,-2 0 0-15,1 3 0 0,2 0 8 16,1-3-8-16,2-4 0 15,-2 3-3-15,2-7 6 16,0-4-6-16,0-2 3 16,0 4 0-16,0-6-2 15,0 2 2-15,7 4-2 16,2-6 1-16,-1 2 1 16,3 0 0-16,1 2-1 15,-1-6 1-15,3 5 0 16,-1 0 0-16,1 0-3 15,-1 3 6-15,-3-2-3 16,2 2 0-16,-1-2 0 0,-3 0-3 16,0-4 6-16,1-2-7 15,-3-5 8-15,3 1-8 16,-2-7 8-16,2 7-7 16,2-4 3-16,2 5-4 15,0-8 4-15,-2 3 0 16,1 1-3-16,-1-1 6 15,-3-7-6-15,2-3 6 16,-1 1-5-16,-3 5 2 16,1-10 0-16,0 0 0 15,-1 0 0-15,3 0-1 16,5 0 4-16,3 0-7 16,2 0-1-16,0 0 3 15,-1 0-5-15,-2 0 1 0,-3 0 0 16,-2 0 2-16,-4 0 3 15,-2 0 2-15,-1 0-3 16,-2 0 4-16,5 0-4 16,-1 0 3-16,6 0-2 15,1 0-1-15,3 0 2 16,3 0 0-16,4 0 0 16,2 0-3-16,-1 0 6 15,0 0-6-15,-1 0 3 16,-3 0 0-16,-3 0-1 15,2 0-3-15,1 0 3 0,-1 0 1 16,2 0-1 0,1 0 1-16,-2 0 0 0,4 0-1 15,-1 0 0-15,-4 0 2 16,2 0-2-16,-3 0 1 16,-3 0 0-16,1 0-1 15,-1 0 2-15,1 0-4 16,-1 0 6-16,2 0-8 15,0 0 11-15,3 0-6 16,-3 0 0-16,2 0-1 16,-1 0 0-16,1 0 1 15,0 0 0-15,1 0 1 0,-3 0-2 16,-1 0 1 0,-1 0 0-16,-1 0 0 0,1 0 0 15,2 0 1-15,-2 0-1 16,3 0 0-1,-1 0 0-15,3 0 0 0,-2 0 0 16,2 0 1-16,1 0 1 16,-2-2-2-16,-1-11 1 15,0 6 1-15,-2-4 4 16,-6 2 3-16,2 0-3 16,-3 1-2-16,-3 7 5 15,4-1 1-15,-4-5 6 16,3 3 3-16,-3 0-5 15,2-3-1-15,3-8-3 16,-1 1-6-16,4 0 1 0,-1-1 0 16,-2-2-2-1,-1 1-2-15,-4 6 2 0,3-4-3 16,-5 2 3-16,1 2 1 16,0-2 6-16,-1 2-1 15,0-4 2-15,5-2-6 16,-2-6 9-16,4 2-11 15,0-2 1-15,3-4-3 16,-1-5-2-16,1 10 1 16,-1-8 0-16,0 3-2 15,1 4 5-15,-2 1-5 16,0 0 4-16,-1-1-4 0,2 0 4 16,1-4-6-16,-1-2-6 15,1-2 9 1,1-6-7-16,-3 0 4 0,-2 1-1 15,-3 3-2-15,-3 5 2 16,-4-8-1-16,0-1 0 16,0 7 8-16,0-4-3 15,0 1 1-15,0 2 0 16,-4-2-2-16,-5 2 7 16,5-2-9-16,0 5 6 15,-2 4-4-15,4-4 4 16,0 1-3-16,2-2 1 15,0-2-5-15,0-2-11 16,0 6 4-16,-2 2 4 16,-5-2-1-16,-3 4 7 0,-2 4-41 15,1 0 40-15,2-4-19 16,0 0 15-16,5 0-36 16,-3-1-131-16</inkml:trace>
  <inkml:trace contextRef="#ctx0" brushRef="#br1" timeOffset="193186.18">17501 18129 99 0,'0'0'247'16,"0"0"-246"-16,0 0-1 0,0 0 3 15,0 0 3 1,0 0 9-16,0 0-15 16,-53-7 0-16,53 7-3 0,0 0-22 15,0 0 3-15,0 0 7 16,0 0 10-16,0 0 5 15,0 0 0-15,0 0 1 16,0 0 1-16,0 0 9 16,0 0-1-16,0 0-2 15,0 0-1-15,0 0-1 16,0 0-6-16,0 0 1 16,0 0-2-16,0 0 0 15,0 0-4-15,0 0 3 16,6 0 0-16,12 3 4 15,2 1-1-15,5 4 2 16,2-2-1-16,4-2 3 16,4 0 1-16,1 0-3 0,-3 3-3 15,3-4 2 1,-3-3 1-16,-2 4-4 0,-4 0 1 16,0-4 0-16,-2 4 0 15,-3-4 0-15,-2 6-2 16,0-2 4-16,0 0-4 15,0 0 5-15,-2 5-3 16,-1-8 3-16,-5-1-3 16,-3 0 0-16,-5 0 2 15,-2 0-5-15,-2 4 6 16,0-4 13-16,0 0 67 16,0 0-47-16,0 0-34 15,0 0-4-15,0 0-5 0,0 0-29 16,0 0-62-16,0-5-189 15</inkml:trace>
  <inkml:trace contextRef="#ctx0" brushRef="#br1" timeOffset="195019.75">22539 13954 479 0,'0'0'23'0,"0"0"38"16,0 0 7-16,0 0-25 0,0 0-3 16,0 0-30-16,-36-36-7 15,25 40-3-15,-27 42-1 16,-29 34-2-16,-40 37 2 16,-29 25 1-16,-9 19 0 15,1 9 0-15,7-1-5 16,13-13 4-16,10-18-15 15,14-21-3-15,8-15-9 16,15-16-2-16,10-10-5 16,9-11 14-16,7-5-6 15,7-6-6-15,5-2 9 16,6-6-89-16,6-8 17 16,3-10-162-16</inkml:trace>
  <inkml:trace contextRef="#ctx0" brushRef="#br1" timeOffset="195820.49">20787 15516 124 0,'0'0'20'16,"0"0"3"-16,0 0 26 16,0 0-48-16,0 0 2 15,0 0-3-15,-2-16 5 0,9 14 30 16,-3 2-19-16,-2-4 6 16,-2 4 1-1,0 0 15-15,0 0 19 0,0 0-23 16,0 0 1-16,0 0-20 15,0 0 12-15,0 0 1 16,-2 18 4-16,-23 14-30 16,-8 21 32-16,-5 5-11 15,1 0-16-15,6-10-2 16,8-2-4-16,10-6-2 16,7-4-1-16,6-1-1 15,0-8 6-15,0 0-8 16,0-9 3-16,15 0 2 0,3-10-1 15,6 2-4 1,5-6-4-16,4-4-2 0,10 0 11 16,7 0-16-16,9-12 11 15,3-11-9-15,0 0 13 16,-6-4-5-16,-6 0 1 16,-11 4 2-16,-5 3-7 15,-7 6 8-15,-7 0 4 16,-5 2-4-16,1-2 6 15,-3 0-2-15,1-4-1 16,-1 0 4-16,-2 4-4 16,-4 0 1-16,-2 2 1 15,-3 4-2-15,-2-2 4 16,0 2-4-16,0 2 2 16,0-2-3-16,0-2 1 15,-5 2-1-15,-9 4-10 0,-1-4-26 16,-9 8-13-16,-12 0-69 15,-11 8-77-15</inkml:trace>
  <inkml:trace contextRef="#ctx0" brushRef="#br1" timeOffset="195907.39">20700 15781 157 0,'0'0'0'0</inkml:trace>
  <inkml:trace contextRef="#ctx0" brushRef="#br1" timeOffset="196287.37">20700 15781 242 0</inkml:trace>
  <inkml:trace contextRef="#ctx0" brushRef="#br1" timeOffset="196632.04">20700 15781 242 0,'38'-130'292'0,"-67"108"-268"0,10 8 10 0,10 1-29 16,6 8-5-16,3 1-2 0,5 4-14 16,28-5-10-16,12 5 24 15,4 0-8-15,-1 0 1 16,-3 13-1-16,-7 5 8 16,-5 0 1-16,-8 0 1 15,-8-4-4-15,-3-6 8 16,-7-2-8-16,-5-2 8 15,-2-4-4-15,0 4 6 16,0-4 34-16,0 0 16 16,0 0-13-16,0 0-33 15,-6 0-6-15,-7 0-8 16,-1 0 10-16,1-4-12 0,-1 0 9 16,1 0-6-16,1 2 3 15,1-2-5-15,7 0 3 16,0 4-7-16,4 0 8 15,0 0-90-15,15 0-12 16,18 10 87-16,10 10-24 16,5-2 3-16,4 2-9 15,-6 0-43-15,-5-2-65 16</inkml:trace>
  <inkml:trace contextRef="#ctx0" brushRef="#br1" timeOffset="196764.06">21240 15789 258 0,'0'0'136'0,"0"0"-106"16,-168-14 68-16,91 0-51 15,-2 2-5-15,13 4-5 0,16 2-36 16,19 2 14 0,20 4-15-16,11 0-2 0,5 0-169 15,34 8 99-15,15 2 13 16,13-2-20-16,3-2-76 16</inkml:trace>
  <inkml:trace contextRef="#ctx0" brushRef="#br1" timeOffset="197283.46">21240 15789 41 0,'-143'18'252'16,"85"-18"-215"-16,4 4-5 15,8 0 13-15,10-4-18 0,12 0 11 16,11 0-31 0,8 0-5-16,2 0-2 15,3 0 0-15,0 0-41 0,0 0-15 16,0 0 56-16,5 2 4 15,0-2-4-15,-3 0-1 16,-2 0-1-16,0 2 4 16,0-2 6-16,0 0 12 15,0 0 5-15,4 2-24 16,5 2 5-16,2 0-12 16,9 2 12-16,3 0-7 15,2 0 5-15,0-6-4 16,0 4 2-16,-4-4-4 0,-9 4 0 15,-4-4-1 1,-6 0-3-16,-2 0-9 0,0 4 15 16,0 2 12-16,-12 2 7 15,-3-2-19-15,1 2 0 16,10-4-2-16,2-4-1 16,2 0-12-16,0 0-26 15,0 0 22-15,0 0 4 16,0 0 15-16,2 0 0 15,-2 0 0-15,0 0 2 16,0 0-1-16,0 0 0 16,-9 14-1-16,-20 4-13 15,-8 9-24-15,-1-1 30 16,9-8 4-16,11-4 1 16,18-10 2-16,4-4-41 15,36-8-139-15</inkml:trace>
  <inkml:trace contextRef="#ctx0" brushRef="#br1" timeOffset="-185811.22">22240 12553 306 0,'0'0'15'16,"0"0"-15"-16,0 0 9 15,0 0-8-15,0 0 2 16,-42-107 9-16,40 93 0 16,2 3 6-16,0-2 4 0,0 5 27 15,0 4-49 1,0 2 13-16,0 2-4 0,0 0 0 16,0 0-7-16,0 0-2 15,0 0 5-15,0 0-4 16,0 0-2-16,-2 0-1 15,-6 10 2-15,0 16 6 16,-15 8 16-16,-12 13 15 16,-21 15 0-16,-15 14-21 15,-7 10-6-15,-7 8 2 16,5 9-12-16,9 3 5 16,6-2-1-16,14 1-6 15,11-11 4-15,11-14-3 0,15-14 1 16,12-10-2-1,2-10 0-15,7-8-2 0,22-6 3 16,9-9 2-16,6-11-2 16,8-8 3-16,3-4 9 15,6 0-10-15,1-7 1 16,2-8 1-16,-1-2-3 16,-7-2 0-16,-12-2-20 15,-17 2-50-15,-12-2 10 16,-12-3-37-16,-3-8-27 15</inkml:trace>
  <inkml:trace contextRef="#ctx0" brushRef="#br1" timeOffset="-185288.96">21473 12701 436 0,'0'0'29'16,"0"0"-1"-16,0 0-23 15,0 0-5-15,0 0-4 16,0 0 4-16,85 0 4 15,-41 0-3-15,2 4 5 16,0 6-6-16,1 0 1 16,5 2-2-16,-4 0 4 15,6-4 0-15,2-4-1 16,-4-2 4-16,6-2-6 0,-6 0 7 16,-3 0-5-16,-4 0-1 15,-8 0 1-15,-8 0 1 16,-10 0-6-16,-9 0-6 15,-5 0-27-15,2 0-86 16,-5 0-42-16</inkml:trace>
  <inkml:trace contextRef="#ctx0" brushRef="#br1" timeOffset="-184855.03">22739 13240 114 0,'0'0'2'16,"0"0"-4"-16,0 0 2 16,0 0-15-16</inkml:trace>
  <inkml:trace contextRef="#ctx0" brushRef="#br1" timeOffset="-184642.06">22739 13240 340 0,'-44'-10'43'15,"44"10"-43"-15,0 0-5 16,13 0 4-16,18 0-5 16,5 0 12-16,11 0-7 15,6 0 4-15,3 4-1 16,1 1-1-16,-1 3 0 15,-4-2 0-15,-10 2-1 16,-4-3 0-16,-10 0-7 16,-7-4-33-16,-7-1-48 15</inkml:trace>
  <inkml:trace contextRef="#ctx0" brushRef="#br1" timeOffset="-184383.18">22931 12918 370 0,'0'0'9'0,"0"0"-5"0,0 0-4 15,0 0-24-15,0 0 21 16,0 0 4-16,156-28-5 16,-105 24-17-16,0 1-55 15,-3 3-168-15</inkml:trace>
  <inkml:trace contextRef="#ctx0" brushRef="#br1" timeOffset="-183270.3">23490 13503 400 0,'0'0'61'0,"0"0"-33"16,0 0-4-16,0 0-21 0,0 0 7 15,0 0-10 1,119-104 2-16,-51 50 1 0,1-7-3 15,0-1 3 1,-9-2 1-16,-8-2 0 0,-15 4-2 16,-8 2 5-16,-10 2 4 15,-4-3-10-15,-3 6 3 16,-8 6-1-16,0 11 8 16,-4 12 21-16,0 10 3 15,0 10-27-15,0 4-8 16,5 2 0-16,3 0-34 15,8 0-8-15,4 12 38 16,2 6 3-16,1 0-5 16,-3 2 4-16,0 2 1 15,-2-2-3-15,1 2 8 16,2-2-10-16,-3 2 9 0,1 0-4 16,2 2 1-16,-3 1 0 15,-5 1-2-15,-5-4 5 16,-5 2-5-16,-3-4 7 15,0-2-8-15,0 0 7 16,-9 0-3-16,-9 2 0 16,1 0 4-16,-8 6-4 15,0-2 1-15,-4 2-3 16,0 1 6-16,0-9-6 16,7-4 8-16,6-7-12 15,6-3 10-15,3-1-3 16,2-2 1-16,0-1 2 15,1 0 1-15,2 0-3 0,-2 0-1 16,4 0 3-16,0 0-7 16,0 0 6-16,0 0-6 15,0 0 2-15,0 0 0 16,0 0 0-16,0 0-5 16,0 0 4-16,0 0-16 15,4 0 8-15,19 0 7 16,8 7-2-16,9-3 5 15,11-1-1-15,12 0 0 16,5-3 0-16,9 0-1 16,-2-3 6-16,-2-15-6 15,-5-4 4-15,-16-3-6 0,-9-4 1 16,-16-3 1-16,-7-2-2 16,-9-6 0-16,-6 0 2 15,-5-2 2-15,0 2-5 16,0 4-1-16,-10 4 4 15,-5 7-3-15,1 9 1 16,1 8 6-16,2 7-4 16,0 1 1-16,-2 0-3 15,-6 23 0-15,0 13-2 16,-1 5 2-16,7 3-2 16,3 2 4-16,6 0-2 15,4 2 0-15,0-6 1 16,0-4-1-16,16-5-2 0,8-10-11 15,7-9-8 1,10-8-76-16,11-6 65 0,12-6-33 16,0-20-94-16</inkml:trace>
  <inkml:trace contextRef="#ctx0" brushRef="#br1" timeOffset="-181486.92">25408 12940 317 0,'0'0'28'0,"0"0"-7"16,0 0 16-16,0 0 12 0,0 0-2 16,0 0-7-16,-71-99-9 15,55 83-11-15,1-2 14 16,-3 0-14-16,1 4-8 15,-8 2-1-15,-2 6-7 16,-6 6-8-16,-8 0 4 16,1 0-1-16,0 16-2 15,1 7 4-15,2 2-5 16,6 4 6-16,7 3-9 16,8 0 9-16,7 0-6 15,9-4-10-15,0 0 10 16,0-2-18-16,20-2 2 15,5-4 19-15,4-6-4 0,2-2 1 16,2-8 3-16,0 0-2 16,-1-4 5-16,-5 0-4 15,-7 0 3-15,-9 0-1 16,-7 0 0-16,-4 0 0 16,0 0 0-16,0 0 3 15,0 0-6-15,0 2 5 16,0 18-4-16,0 12-8 15,-19 22 10-15,-10 19 0 16,-7 13 2-16,-5 12-4 16,1 6 4-16,3 3-6 15,4-5 9-15,3-10-9 0,4-14 9 16,1-11-9-16,6-17 4 16,-4-14 0-16,7-16-1 15,5-12 4-15,-3-8 4 16,8 0-6-16,-3 0 9 15,3-16-10-15,6-12 0 16,0-11-1-16,6-11-2 16,27-10-3-16,9-6-7 15,8 0 11-15,4 6-5 16,-4 4 4-16,4 9 6 16,-5 9-10-16,4 6 5 15,1 4 1-15,2 0 2 16,2 2 2-16,4 0-3 15,-2-2 1-15,0-2-6 16,-2-2 8-16,-2 0-8 0,-7-3 10 16,-9 2-8-16,-6-7 7 15,-10-5-2-15,-6 4-2 16,-5-4 2-16,-6 11-5 16,-5 10 6-16,-2 6-5 15,0 10 4-15,0 6 15 16,0 2-9-16,0 0-7 15,0 0-1-15,0 2-12 16,-7 20 8-16,-6 8 3 16,0 6-2-16,1 2 3 15,6-2-6-15,4-1 6 16,2-8-2-16,0-3-4 0,0-5-7 16,6-3 7-16,3-7 3 15,0-2-1-15,-2-3 6 16,-3-4-7-16,-2 0 10 15,7 0-8-15,5 0 7 16,8 0-1-16,4-6-2 16,3-10-1-16,0 0 6 15,-2-1-5-15,-2-1 3 16,-2 3 0-16,-8-2-3 16,1-1 1-16,-5 0 3 15,-3 0-4-15,0 6-1 16,-4 4 5-16,-2 4 0 15,-2 2-3-15,0 2 1 0,0 0-6 16,0 0 0 0,0 0 1-16,0 0-13 0,0 14 5 15,0 10 9-15,0 4 1 16,0 4 0-16,0 7 0 16,0 1-6-16,0-2 13 15,0 2-15-15,0-8 6 16,0-2 1-16,7-6-7 15,9-6 3-15,-1-6 2 16,1-2-3-16,3-4 3 16,2-4 5-16,-2-2-7 15,6 0 10-15,4 0-3 0,0-8 0 16,0-6-1-16,0 0 0 16,-4-6-1-16,-3 0 1 15,0-4 3-15,0-2 0 16,-4 0-2-16,0-2 0 15,2 2 2-15,-5 4-4 16,3-1 1-16,-2 4 0 16,2 5-1-16,-5 3 0 15,1 5-4-15,-4 5 7 16,-3-2-8-16,3 3 5 16,-4 0-1-16,0 0-7 15,1 0 6-15,0 4-1 16,2 6 3-16,-3 4-3 0,-1 7 2 15,-5 2-1 1,0 6 2-16,0 1-2 0,0-2 4 16,0 0-3-16,-7-8 4 15,1-4-3-15,4-8 0 16,0-6 1-16,2 0-3 16,0-2 4-16,0 0 0 15,0 0 1-15,0 0-2 16,0 0 3-16,0 0 1 15,4 0 1-15,25-16 6 16,11-8 0-16,4-4-6 16,3-2-4-16,-3 0 3 15,-1 4-5-15,-7 2 2 16,-7 7-4-16,-14 9 4 0,-10 7-5 16,-5 1 3-16,0 0-6 15,0 0 6-15,0 0-3 16,0 5 0-16,-2 22 6 15,-19 9 0-15,-1 6-2 16,5 2 2-16,7-2-3 16,10 0-2-16,0-8-7 15,25-6-46-15,26-12-43 16,18-12 25-16,6-4-136 16</inkml:trace>
  <inkml:trace contextRef="#ctx0" brushRef="#br1" timeOffset="-180371.33">27744 13457 416 0,'0'0'46'15,"0"0"38"-15,0 0-40 16,0 0 38-16,0 0-36 16,-79-120-14-16,58 98-32 15,-4 1 2-15,-4-1 7 16,-2 3-15-16,-9 2 9 15,-7 3-4-15,-5 10 1 16,-8 4 0-16,-3 0-1 0,1 4-1 16,4 17-3-1,7 1 4-15,12 2-5 0,10 2 3 16,8-2 3-16,15 2-12 16,6 0-8-16,0-2 3 15,2-4 1-15,25-6 15 16,10-10-10-16,19-4 8 15,20-2 6-15,17-26-3 16,19-14 2-16,8-10-2 16,3-5 0-16,-8-8-1 15,-10-2-3-15,-15-1-10 16,-15-4 13-16,-13 4-5 16,-8-3 5-16,-12 1-25 15,-7 4 17-15,-10 4 1 16,-9 12 3-16,-11 14 4 15,-5 14 1-15,0 14-7 16,-23 8 12-16,-25 24-11 0,-33 32-4 16,-23 24 8-16,-13 20-3 15,-1 19 4-15,16 9 0 16,15 2 0-16,20-7-3 16,24-15 3-16,22-14-2 15,21-12-1-15,8-18 3 16,32-15-1-16,10-17 2 15,0-12-3-15,2-10 3 16,-1-10 4-16,0 0-4 16,-2 0 19-16,-1-22-5 15,-4-2 9-15,-7-5 2 16,-8 6-14-16,-6-4-10 0,-14 9 1 16,-5 10 15-16,-4 2-3 15,0 6 22-15,0 0-27 16,0 0-9-16,0 0-21 15,2 17-19-15,6 4 28 16,0 4 11-16,5 1 1 16,5-4-1-16,1-2-3 15,2-6-11-15,0-6 13 16,-1-4-5-16,-3-4 2 16,-1 0 10-16,-1 0-4 15,2-18 1-15,-5-8 4 0,1-5-4 16,-7-2 0-16,-6-7-4 15,0-1 6-15,-21-5-9 16,-14-2-11-16,-15 0 9 16,-2 4-4-16,0 8 9 15,9 8 1-15,12 12 1 16,16 10 3-16,13 6-1 16,2 4-2-16,8 21-26 15,21 12 22-15,11 1 3 16,10 6 1-16,5 0 0 15,6 0 0-15,-1-3 0 16,-7-5-3-16,-8-7 1 16,-5-7-9-16,-14-4 8 15,-5-5 0-15,-8-4-4 0,-5-2 6 16,0-1 1-16,-2 2-6 16,-1 0 3-16,-3 6 2 15,-2 2 0-15,0 2 1 16,0 2 0-16,-5-2 14 15,-9-2-14-15,-3 0 10 16,-5-2-8-16,-3-6 5 16,3-2-7-16,4-6-40 15,12 0-88-15,6-4-93 16</inkml:trace>
  <inkml:trace contextRef="#ctx0" brushRef="#br1" timeOffset="-178584.85">30798 12894 574 0,'0'0'39'0,"0"0"-39"16,-25-121 16-16,12 85-15 16,5 4 15-16,-6-2-14 0,-3-4 12 15,-6-2-10 1,-10-5 1-16,-6-5-5 0,-7-4 2 16,-10-2-2-16,-9-2 1 15,-8-4-3-15,-12-2 7 16,-10 0-8-16,-15-3 6 15,-15 4-6-15,-15 2 2 16,-7 3-9-16,-7 2-5 16,-6 1 4-16,2 0 4 15,1-3-9-15,-1-5 15 16,-2 7-12-16,-11 6 12 16,-19 4-12-16,-10 8 10 15,-10 6-4-15,-10 4-4 16,4 7 1-16,4 6-3 15,2 0 6-15,4 5-7 0,-14 0 14 16,-9-2-16-16,-7-2 9 16,0 2 2-16,15-2 0 15,23-2 4-15,18 2-3 16,17 2 4-16,9 0 0 16,-2 4 0-16,3 4-3 15,-5 4 1-15,-8 0 2 16,-1 0-5-16,-7 14-25 15,6 8 8-15,4 2-1 16,10 0 23-16,15 5-4 16,3 0-6-16,6-3 5 15,10-4-6-15,2-4 11 0,7-4-2 16,-1 3 2-16,-1-2-4 16,-3 0 0-16,-2 5-2 15,-7 0-15-15,-6 4 21 16,2 6 0-16,4-2-3 15,4 2-8-15,5 0 11 16,0-2 7-16,-2 2-5 16,5-1 19-16,-1 3-13 15,-2 4 7-15,0 2-9 16,3 2-10-16,3 0 4 16,6 4 0-16,3 0 2 15,-3 7-1-15,-3 4-1 16,4 8 0-16,5 5 3 0,7 6 0 15,10 4-6 1,8 0 6-16,9 0-10 0,6 7 14 16,2 1-14-16,9 4 7 15,8 3 0-15,2 1 1 16,16 4-1-16,4 0 0 16,15-2-3-16,2-6-1 15,0-9 1-15,16-1 2 16,8-2-3-16,7 0 4 15,6-1-1-15,5-5 4 16,4 0-3-16,10 0 1 16,6-8 12-16,5 3-7 15,11-1 10-15,7-6-11 16,13 4 11-16,9 0-11 0,7 3 3 16,2-5-5-16,2-4-1 15,2-4-2-15,7-6 3 16,7-6 4-16,1-8 7 15,2-12 4-15,2-4-12 16,4-9 5-16,2 0-5 16,7 1 0-16,4 4-3 15,4 3-1-15,-2-3-1 16,-4 2 5-16,-3-5-8 16,-5-2 2-16,-4-5-2 15,-8-4 0-15,-5 0 2 16,-2-6 0-16,0-14 0 15,2-3-2-15,7-3 4 0,2 6-2 16,5-2 7-16,-3 10-13 16,-6 8 12-16,-5 4-5 15,-2 0-1-15,2 0 0 16,-4 4-1-16,2 3 6 16,-1-2-9-16,2-5 8 15,-1 0-6-15,4 0 6 16,8 0-3-16,5 0 2 15,3-4-3-15,5-8 0 16,-3-6 0-16,-1-2 0 16,-6-2 0-16,-1-4 0 15,-10 2 3-15,0-2-7 0,-6 4 8 16,-5 0-5-16,-4 4 2 16,5 6 3-16,3 2-4 15,7 4 0-15,-2 2-5 16,-1 0 12-16,-5 0-14 15,-4-4 12-15,-3 2-9 16,-6-2 5-16,-6-5-1 16,-1-1 0-16,-10-1 2 15,-6-1-5-15,-6-3 8 16,-10 1-7-16,-5 0 5 16,-5 2-5-16,-1 2 4 15,0 0-2-15,5 2 3 16,4 0-3-16,4 0 0 0,3 2 2 15,-4-2-3-15,-3-6 3 16,-7-4 0-16,-2-6 1 16,5 0 4-16,4-4-6 15,5-2 1-15,5 0-1 16,2-5 2-16,-1 3-6 16,0 0 6-16,-4 0-6 15,-3 0 7-15,-10 0-5 16,-7 0 3-16,-10-2-4 15,-1-8 2-15,-5-8 0 16,2-7 0-16,3-7-6 16,-1-4 2-16,-1-2-6 0,-5-4 9 15,-7-3-13-15,-9 3 10 16,-11 6-22-16,-9 6 26 16,-2 7-59-16,-10 5-55 15</inkml:trace>
  <inkml:trace contextRef="#ctx0" brushRef="#br1" timeOffset="-175847.65">24426 14554 528 0,'0'0'10'0,"0"0"-10"15,0 0 9-15,0 0-9 16,0 0-21-16,0 0 9 16,0 0 9-16,66 60 6 15,-30-22-6-15,0 6 6 16,-2 8-5-16,-3-2 2 15,0 3 0-15,0 5-1 16,5-4 4-16,-3 4-2 16,5 4-1-16,5-4 5 15,3 1-1-15,10-5-3 16,8 4 3-16,5-2 2 0,7 0-5 16,2-4 11-16,-4 1-11 15,-5-3-1-15,-7-9 2 16,-6 2 5-16,-10-7-10 15,-10-8 6-15,-9-10 0 16,-13-4-2-16,-10-6-2 16,-4-4 1-16,0-4 0 15,0 0 13-15,0 0-12 16,0 4-1-16,0-4-48 16,0 0-55-16,0 0-41 15</inkml:trace>
  <inkml:trace contextRef="#ctx0" brushRef="#br1" timeOffset="-175415.79">25695 15418 394 0,'0'0'39'15,"0"0"14"-15,0 0-8 16,0 0 14-16,0 0-8 16,0 0-46-16,-95-54-5 0,95 72-9 15,-7 14 9-15,1 8-2 16,-1 6 4-16,0 1-2 16,5-1 0-16,2-6-6 15,0-4 5-15,0-2-7 16,-2-6 8-16,-3 0 0 15,-3-2-2-15,-1 0 5 16,-7-2-3-16,-4-2 0 16,0-2 0-16,0-2-2 15,-1-8 8-15,6 0-5 16,-3-2 3-16,1-8-2 16,1 0 2-16,-4 0-4 15,6 0 0-15,1 0-34 16,4 0 7-16,4-8-39 15,3-10-60-15,2-6-112 0</inkml:trace>
  <inkml:trace contextRef="#ctx0" brushRef="#br1" timeOffset="-175118.69">25718 15350 495 0,'0'0'39'0,"0"0"27"15,0 0-28-15,0 0-31 16,0 0 1-16,-152 60-13 15,94-4 8-15,-2 4-6 16,7-3 0-16,6-7-3 16,7-4-31-16,9-4-11 15,6 0-20-15,5-8-67 16,7-16-17-16</inkml:trace>
  <inkml:trace contextRef="#ctx0" brushRef="#br1" timeOffset="-172944.2">27229 15735 173 0,'0'0'144'0,"0"0"-87"16,0 0-2-16,0 0-5 0,0 0-1 15,0 0 3-15,0 0-14 16,-38-94-18-16,27 76 5 16,-1-3-22-16,-3 3 4 15,-3 4-3-15,-9 1 0 16,-4 3-8-16,-13 7 4 15,-12 3-4-15,-11 0-13 16,-7 8 9-16,1 10-3 16,9 0 9-16,16 1 1 15,17 3-6-15,18 4 3 16,13 2-9-16,0 6 11 16,21-8-10-16,16 2 1 15,9-10-12-15,6-4 19 16,4-2-2-16,0-12-6 15,-6 0 0-15,-4 0 6 0,-11-4 5 16,-10-10 2-16,-8-8-3 16,-5 0 4-16,-6 0 1 15,-4 0-2-15,-2 0-1 16,0 8 22-16,0 6-8 16,0 4 18-16,0 4 1 15,0 0-28-15,0 0-5 16,0 2-18-16,0 18 7 15,-4 6 11-15,0 2 0 16,2 2-1-16,-2-4-1 16,4-2-8-16,0-2 10 15,0-4-9-15,0-6 5 0,0-2-1 16,0-2 2-16,0-8 0 16,0 0-5-16,0 0 6 15,0 0 2-15,0 0-1 16,19 0 2-16,5-12 6 15,8-8-4-15,1-6 5 16,0-2-6-16,1-2 2 16,-3-2 2-16,-2 2 2 15,-4-2 23-15,-3 2-28 16,0 6-2-16,-4 3 1 16,-1 6-1-16,-3 7 1 15,-5 4-4-15,-5-1 1 16,0 5-2-16,2 0-4 15,0 0-3-15,1 0 5 16,-3 5 5-16,-2 7-5 0,-2 3 10 16,0 3-16-16,0 3 17 15,-22 3-6-15,-2-2 1 16,-1 0 1-16,5-8-2 16,7-2 5-16,4-4-8 15,4-2 8-15,5-6-10 16,0 0 5-16,0 0-3 15,0 4 0-15,0-4 0 16,3 0 1-16,18 0 2 16,13 0-6-16,7 0 5 0,3-4-5 15,7-10-7 1,-7 0 9-16,4 2-12 0,-11-2 15 16,-3 2-15-16,-10 6 9 15,-9 2 4-15,-7 4 0 16,-6 0-2-16,-2 0-6 15,0 0 8-15,0 0 1 16,0 4 0-16,-2 18 2 16,-18 2 4-16,-1 6-3 15,6-6 4-15,3-2-10 16,10-2 7-16,2-4-5 16,0-4 6-16,2-4-8 15,12 2 5-15,1-6 0 16,1-4 0-16,2 4 1 15,0-4-2-15,-5 2 3 0,-1-2-2 16,-4 4 0-16,1-2 0 16,3 4 0-16,1-2-1 15,3 2 2-15,1 2-1 16,5 2 0-16,3-2 0 16,2 5-2-16,0-9 4 15,1 1-4-15,-6 0 4 16,-1-5 0-16,-6 0-1 15,-1 0 4-15,1-9 48 16,-1-9 1-16,-3-8-40 16,-3-2-1-16,-6-2-5 15,-2 2-8-15,0-2 5 0,-10 2-2 16,-15-2-6-16,-4 6-6 16,-2 2-24-16,4 6-8 15,3 14-9-15,2 2-32 16,3 0-78-16</inkml:trace>
  <inkml:trace contextRef="#ctx0" brushRef="#br1" timeOffset="-172696.16">28443 16054 558 0,'0'0'2'0,"0"0"-4"16,-113 70 2-16,63-20-2 16,6 8-2-16,11 8 1 15,8 1 1-15,14-13-54 16,11-18-101-16</inkml:trace>
  <inkml:trace contextRef="#ctx0" brushRef="#br1" timeOffset="-171795.89">29851 14881 394 0,'0'0'39'16,"0"0"15"-16,0 0-41 15,0 0-13-15,0 0-1 16,0 0-6-16,-67 64 2 0,27-2 7 16,-9 6-4-1,-2 16 4-15,2-3-3 0,2 3 5 16,9-8-5-16,3-8 1 16,3-6 0-16,8-8 1 15,4-5 0-15,4-9 0 16,5-10-1-16,7-6 0 15,2-6 4-15,2-6-8 16,0-6 5-16,0-2-4 16,0-4 3-16,0 0 0 15,0 0-1-15,0 0 2 16,0 0-2-16,0 0 3 16,0 0 12-16,0 0 18 15,2 0-6-15,11-8-23 16,10-8-3-16,6 0-6 15,2-2 6-15,4 4-2 16,3-2 7-16,-3 2-14 0,1 4 12 16,0-2-6-16,-10 6 2 15,-5 2 1-15,-13 4 0 16,-2 0-9-16,-6 0 2 16,0 0-7-16,0 22 11 15,-14 14 3-15,-11 10 10 16,3 6-6-16,4 2 0 15,7-2-4-15,11-6-2 16,0-6 2-16,0-5 0 16,15-7-3-16,8-6-1 0,2-8 0 15,6-6 8-15,7-8-4 16,4 0 8-16,7-10 16 16,3-10 1-16,-2-4 3 15,0 2-28-15,-9-4-5 16,2 8-43-16,-7-5-48 15,-7 5-138-15</inkml:trace>
  <inkml:trace contextRef="#ctx0" brushRef="#br1" timeOffset="-168172.94">27414 15757 78 0,'0'0'46'16,"0"0"-31"-16,0 0 0 16,0 0 66-16,0 0-68 0,0 0-1 15,-23-22-12 1,21 18 7-16,-3 4-7 0,3-4 3 16,0 4 4-16,0-4 16 15,2 2-2-15,0 2 16 16,0 0-3-16,0 0-17 15,0-2-10-15,0 0 14 16,0-2-4-16,0-4-16 16,0 2 2-16,0-2 4 15,0 0 2-15,0 2-9 16,0-2 6-16,6-2-11 16,3-2 10-16,3-2-3 15,5 0-1-15,-3 0 7 16,3 2-5-16,-3 2-1 15,-5 6 0-15,-5 0 0 0,-2-1 7 16,1 5-4-16,4 0-10 16,4-4 9-16,2 4-9 15,5-1 10-15,0-2-9 16,4 2 4-16,0 1 0 16,1 0-1-16,-1 0 6 15,-2 0-10-15,-2 0 6 16,-7 0-5-16,-5 0 8 15,-1 0-6-15,-2 0 2 16,-3 0-2-16,0 0 0 16,0 0 4-16,0 0-8 15,0 1 10-15,0 7-8 0,0 2 8 16,0 3-11-16,0 5 9 16,0-2-2-16,0 0 0 15,0 0 3-15,-6-2-6 16,0-4 8-16,-5 2-10 15,3-2 10-15,-2 2-5 16,1-2 5-16,5-2-5 16,-5-4 3-16,4 0-3 15,1 2 0-15,-1-2 1 16,1-4-4-16,2 4 8 16,2-4-8-16,0 0 6 15,0 0-4-15,0 0 3 16,0 0 1-16,0 0-3 0,0 0 1 15,0 0-2 1,0 0 4-16,0 0-4 0,0 0 3 16,0 0 7-16,0 0-8 15,0 0 22-15,6 0-13 16,8-14-8-16,1 2-4 16,4-2 5-16,-2 2-6 15,1 2 7-15,-3 0-8 16,6 2 8-16,-4 0-8 15,-1 2 0-15,2 2 4 16,-7 0 0-16,-2 0 0 16,0 0 2-16,-2 2-2 0,-3 0 0 15,0 2 4 1,-1 0-11-16,1 0 7 0,0 0 0 16,4 0-1-16,-4 0-5 15,0 0-1-15,-4 0 2 16,2 0 5-16,-2 0-13 15,0 2 13-15,0 8-2 16,0 4-2-16,0-2 6 16,0 2-4-16,0 0 2 15,0 4 0-15,0-2 0 16,0 4 3-16,0 0-6 16,0 0 10-16,0-2-15 15,0-2 8-15,0-2-3 16,0 0-10-16,9-6 11 15,5-2-5-15,1 2 0 0,3-4 1 16,-3 0-3-16,4-4 8 16,3 0-5-16,0 0 4 15,0 0-1-15,3 0 2 16,-8-8 0-16,2 0 1 16,-7 2-2-16,0-2 4 15,-7 0-4-15,-1 6 4 16,-4-2-1-16,0 4 1 15,0 0 11-15,0 0-4 16,0 0-7-16,0 0 5 16,0 0-7-16,-2 0 0 15,-17 8 1-15,0 10-4 0,-1 2 7 16,7 2-8-16,5-4 4 16,8 0 0-16,0-1-3 15,0-9 1-15,3 2 2 16,10-2 0-16,2-2-2 15,2-6 5-15,-5 0 0 16,7 0-3-16,1 0 20 16,0 0 17-16,2-14-4 15,-4-3-8-15,-5 7 1 16,-2-3-13-16,-3-1-12 16,-4-3 9-16,0 3-7 15,-2 4 0-15,-2-4 2 16,0 2 2-16,0-2-2 15,0 2 0-15,0 2 1 16,0-2-4-16,-4 2-1 0,-2 0 1 16,-4 2-3-16,3-6 1 15,-1 6 0-15,-4-2-2 16,-1 6 0-16,0 0-6 16,-5 4-5-16,-5 0-13 15,-6 0-41-15,-6 10-3 16,-5 16-8-16,0 0-14 15,-1 0-233-15</inkml:trace>
  <inkml:trace contextRef="#ctx0" brushRef="#br1" timeOffset="-167406.96">26206 16539 455 0,'0'0'12'15,"0"0"-23"-15,0 0 11 16,0 0 0-16,0 0 0 15,140-4 4-15,-78 4 12 16,15-4 0-16,8 0-6 0,6-2 10 16,9 6 5-1,4-4-17-15,6 4 3 0,2 0-8 16,-2 0 1-16,9 0-3 16,3 8 20-16,9-2-2 15,8 2-1-15,7 0 1 16,8-2 3-16,12 2-6 15,14-4 2-15,9 2 6 16,5 2-13-16,0 0 7 16,0 6-15-16,-5 0 2 15,-10-2-5-15,-6 2 3 16,-19-8-9-16,-18 2 13 16,-15 0-17-16,-21-2 20 15,-18-2-19-15,-15 4 15 16,-19-6-10-16,-9 2 4 15,-13 0 0-15,-12 0 0 16,-5-4 0-16,-5 0-3 0,-4 0 8 16,0 0-11-16,0 0 12 15,0 0 4-15,0 0-3 16,-2 0 6-16,-11 0-13 16,-10-4-3-16,1-6 2 15,-2 6-23-15,-1-4 13 16,7 4-18-16,3 4-6 15,1 0-42-15,-1-2-81 16,-6-6-188-16</inkml:trace>
  <inkml:trace contextRef="#ctx0" brushRef="#br1" timeOffset="-165705.28">23673 14476 255 0,'162'-4'2'15,"10"-2"-2"-15,6 4 0 16,-4 0 0-16,-12-1 1 16,-12 2 11-16,-17 1 14 15,-25 0-17-15,-29 0 11 16,-25 0-13-16,-27 0-1 15,-19-3-5-15,-8-2 51 16,-21-4 102-16,-37-2-154 16,-25-1-7-16,-29-1-7 0,-23 3 14 15,-17-8-5 1,-8 0 5-16,-10 0 0 0,1-4 6 16,3 4-5-16,4-2 22 15,13 2-21-15,16 2 1 16,17 0 11-16,24 2-6 15,26 4 22-15,26 4-26 16,21 4 4-16,17 2-8 16,2 0-3-16,19 0-91 15,23 8 89-15,20 6 5 16,21-4 2-16,19 0-2 16,16-2 2-16,13 0-3 15,12-2 2-15,15 2-1 16,2 0 0-16,10-6 0 15,-7 2-1-15,-10-2 0 0,-7 0-5 16,-24 0 7 0,-22 4-6-16,-19-4 10 0,-23 2-10 15,-23 0 8-15,-17 0-6 16,-14 0 3-16,-4-4 0 16,-29 0 61-16,-36 0-26 15,-37 8-35-15,-33 2-8 16,-31 2 6-16,-14-2-10 15,-16-8 6-15,-4-2 0 16,1 0 6-16,8 0 0 16,12-14 0-16,27-2 0 15,34 0 0-15,41 2 29 0,39 4-5 16,33 4 31 0,19 6-55-16,61 0-12 0,41 0 12 15,40 0-1-15,33 2 1 16,30 12-1-16,24-4-1 15,18 0-10-15,-1 2 11 16,-13-2-16-16,-19 1 6 16,-30-2-4-16,-22 1 4 15,-18 0 9-15,-29-2 2 16,-33 2-4-16,-31-2 4 16,-39 1-6-16,-26-4-11 15,-29 2-24-15,-64-1 37 16,-40-1 2-16,-37-1-6 0,-22-4 4 15,-8 0-2-15,-14-14 3 16,-11-9 3-16,4-8 1 16,26 1 21-16,32 2 15 15,54 0 14-15,46 12-21 16,45 8-4-16,30 8-26 16,67 0-16-16,53 0 13 15,49 12-7-15,30 6-19 16,21 4-44-16,11 0 51 15,-2 0-3-15,2-2 5 16,-5-2-20-16,-8-6-2 16,-17 1 32-16,-30-5-2 0,-43-1 12 15,-44 0-3 1,-42-1 1-16,-44-6 2 0,-14 0 0 16,-65 0 81-16,-45-9-81 15,-42-9 1-15,-31-4-1 16,-33-6 23-16,-15-2-8 15,-18 2 3-15,-15 0-15 16,-3 6 11-16,5-2-13 16,26 4 3-16,46 2-2 15,65 2-2-15,59 8 0 16,62 6 0-16,32 2-107 16,72 0 40-16,40 6 28 15,29 6-215-15</inkml:trace>
  <inkml:trace contextRef="#ctx0" brushRef="#br1" timeOffset="-161733.66">13677 10156 390 0,'0'0'2'15,"0"0"1"-15,0 0 5 16,0 0 17-16,0 0 13 16,-104-112-31-16,86 88-5 15,-5 0 2-15,2 0 5 16,-4 2-9-16,-2-2 39 15,0 4-39-15,-8-3-33 16,-9 1 25-16,-6 4-23 16,-6 3-37-16,-8 1 63 0,-1 3 10 15,-1 0-28-15,-1 0 23 16,7 5-5-16,0-4 1 16,4 5-7-16,2-4 11 15,0 1-5-15,2 0-11 16,0 2 11-16,-2 0 5 15,1 2 0-15,-2 4 6 16,-3-2-43-16,-1 2-7 16,1 0 44-16,-2 0 15 15,-2 0-15-15,0 0-6 16,-5 8-21-16,-2 4-78 16,-1 0 105-16,-1 6 111 0,5-2-91 15,1 1-35 1,-2 1 36-16,1 1-10 0,0 0-11 15,4-1-21-15,5-2 21 16,5-2 22-16,7 0-22 16,7 2-20-16,5 2 12 15,2-2-23-15,6 0 14 16,0 0-32-16,6-4 23 16,1 4 26-16,3 0-7 15,-1 0 13-15,3 4-6 16,-3 2 8-16,1 0-8 15,-2 3-8-15,0 1 8 16,-3 2-24-16,-3 8 57 16,-6 1-33-16,0 12 21 15,-2 5 30-15,-2 6-26 0,-1 6-7 16,5 3-14-16,6-1 5 16,0-6-9-16,7-4-2 15,7-8 2-15,5-2-3 16,2 0 6-16,2-2-3 15,0 3 2-15,2 1 2 16,23 0-4-16,12 0 0 16,15 0-3-16,10-2 3 15,9-7 0-15,12-4 3 16,8-1 3-16,16-5 1 16,7-1-2-16,1-4-2 15,-1-4 1-15,-12-2-2 0,-7-4-4 16,-7-4 2-16,-3-6 0 15,2-6 10-15,-2 0-9 16,2-14 29-16,-1-8-5 16,3-6 0-16,5-4-14 15,5-2 2-15,1-3-7 16,4 1 6-16,3 4-11 16,0 2 1-16,2 6 0 15,-4 0 0-15,-7-4-4 16,-11-2 4-16,-14 0 3 15,-15-2-3-15,-11-2-2 16,-7-2 3-16,-5-9 0 16,-3-9 3-16,-3-8 1 0,-5-14 9 15,-1-6-16-15,-4-5 1 16,-5 1 5-16,-5 8-6 16,-5 4 0-16,0 6 0 15,2 4-2-15,0 0 2 16,1 1-3-16,-1-1 4 15,1-2-3-15,-2 6 1 16,-3 0-1-16,-2 9 2 16,0 5-26-16,0 8-15 15,-20 6 7-15,-18 6-17 16,-18 8-22-16,-17 4-153 16</inkml:trace>
  <inkml:trace contextRef="#ctx0" brushRef="#br1" timeOffset="-155343.97">21405 12663 0 0,'0'0'22'0,"0"0"-21"16,0 0 1-16,0 0 43 15,0 0 71-15,0 0-26 16,0 0-28-16,8 0-9 16,-8 0-34-16,0 0 21 0,0 0-37 15,0 0-3-15,8 0-3 16,2 0-4-16,8 4 7 15,9-2 0-15,2 2 0 16,4 2 4-16,0 2-8 16,-4 2 6-16,0 2-6 15,-4 0-2-15,0-2-2 16,-3 2 0-16,5 0 6 16,1-4 2-16,6 2 0 15,8-4-2-15,5-2 6 16,9 2-9-16,6-4 10 15,2 3-5-15,-3-4 0 16,-3 3 0-16,-13-2-3 16,-8 0 3-16,-7 0 0 15,-6 0 0-15,-2 0-3 0,-2 1 6 16,3 1-3-16,6-3 0 16,4 1 7-16,7 0 6 15,4-2-2-15,1 5-9 16,-5-4 1-16,-5-1-3 15,-10 4 3-15,-7-4-5 16,-7 3 5-16,-7-3 2 16,-1 0-5-16,-3 0 32 15,0 0 35-15,0 0-48 16,0 0-19-16,-5-3-40 16,1-2-44-16,4-8-70 15</inkml:trace>
  <inkml:trace contextRef="#ctx0" brushRef="#br1" timeOffset="-153573.78">22180 12471 38 0,'0'0'5'0,"0"0"-5"16,0 0 0-1,0 0 14-15,0 0 45 0,0 0-12 16,-5 0 10-16,3 0-32 16,2 0 5-16,-2 0 7 15,0 0-2-15,0 0-12 16,0 0-8-16,-6 0-6 15,2 0-9-15,-1 0 0 16,1 0 1-16,-1 0-4 16,-7 1 6-16,-1 10-6 15,-7 0 2-15,-3 6 1 16,2-2-1-16,2 2 1 16,0 1-1-16,6 0 2 15,-3 0-6-15,2 2 10 0,-1-2-10 16,-1 2 5-1,0 0-1-15,2-4 1 0,3 0-1 16,-1 0-3-16,4 0 3 16,-3 0-3-16,1 2 6 15,-1 0-7-15,1 0 9 16,1-2-7-16,1 2 5 16,-2-2-2-16,3 3 0 15,-2-1 0-15,-3 2-3 16,4 1 7-16,-4 1-9 15,1 1 7-15,6-5-4 16,-2-2 2-16,2-2-2 16,3-4 2-16,0 0 0 15,-1 2-2-15,3-2-1 16,0 2 0-16,-2 0 6 0,-2 0-7 16,2 4 7-16,-2 0-7 15,-1 4 5-15,-1-4-1 16,-2-2 0-16,3-4 0 15,1 1-1-15,2-4 3 16,-1 0-4-16,2-3 3 16,1-1-2-16,-2 5 2 15,-1 0 0-15,-1 6-1 16,0 3 0-16,-4 1 0 16,3 1 4-16,1 2-6 0,-3-1 5 15,4-2-5-15,3-2 7 16,0-4-7-16,2-2 2 15,0-2 0-15,0 0 0 16,0-2 2-16,-2 2-7 16,2-2 10-16,-3 2-7 15,1-2 5-15,-2 2-3 16,2 2 1-16,0 0 1 16,-1-2-2-16,1 2 2 15,2-2-4-15,0 0 6 16,0-2-6-16,0 0 4 15,0-2-4-15,0 1 4 16,0-4-3-16,0 3 2 16,0 0-1-16,0 0 0 15,0 2 2-15,0 0-6 0,0 2 8 16,0 0-4 0,0 1 1-16,0-1-1 0,7 2 3 15,-1-5-3-15,1-1 3 16,2-1-3-16,-2-2 0 15,-1 1 0-15,-1 1-2 16,-1-2 7-16,0-1-4 16,2 3 2-16,-2-3-3 15,2 1 2-15,3-1 1 16,1 3-3-16,-2-3-2 0,1 1 1 16,3-1 2-1,0 3 0-15,1-3 1 0,1 2 3 16,-1-2-5-16,1 1 1 15,-1-1-1-15,1 0 0 16,-1 4 3-16,0-4 0 16,1 3-3-16,-1-3 6 15,-1 0-6-15,-2 0 1 16,-1 0 2-16,-5 0-2 16,2 0 12-16,-4 0-12 15,0 0 3-15,0 0-6 16,2 0 7-16,3 0-4 15,-3 0 2-15,6-4 4 16,-4 1-6-16,3 0-2 16,7-4 1-16,3-1 0 0,6 1 0 15,4-1 0-15,2-1-1 16,-4 4-1-16,0 1-5 16,-8 1-39-16,-5 3 13 15,-5 0-71-15,-9-2-92 16</inkml:trace>
  <inkml:trace contextRef="#ctx0" brushRef="#br1" timeOffset="-152823.74">22813 13184 345 0,'0'0'15'16,"0"0"-6"-16,0 0 4 15,0 0-13-15,0 0-10 16,0 0-3-16,29-10 13 16,0 10-2-16,4 0 5 15,5 0-5-15,2 4 6 16,5 2-4-16,1-1 0 16,4-5-2-16,-2 1 1 15,1 2-1-15,-7-2 1 16,-3 3 2-16,-10-2-6 15,-7 2 8-15,-8-1-6 16,-4-2 2-16,-5 2 1 16,-3-2-1-16,-2 1-2 15,0-2 3-15,0 2 0 16,0-2-2-16,0 2 6 0,0 2-4 16,-2 3 0-16,-16-4-76 15,-2-1-140-15</inkml:trace>
  <inkml:trace contextRef="#ctx0" brushRef="#br1" timeOffset="-151906.12">23109 12851 384 0,'0'0'5'16,"0"0"-2"-16,0 0 6 15,0 0-3-15,0 0-6 16,0 0-1-16,0 0-1 15,0 0-4-15,0 0 5 16,0 0-4-16,7 0 1 16,10 0 5-16,8 0-2 15,6 0 1-15,7 0 0 16,3 0 1-16,-4 0 0 16,-1 4-1-16,-7 2 2 15,-7-2-7-15,-6 0 10 16,-10-1-10-16,-2-2 6 15,-2 2-1-15,-2-3 4 0,0 0 67 16,0 0 6-16,0 0-57 16,-4 0-20-16,-13 0 7 15,-8 0-13-15,-4-4 12 16,-2 0-7-16,-4 0 1 16,-3-2 0-16,-1-1 0 15,-1-1 0-15,3 1-5 16,-1 0 10-16,5-1-11 15,6 1 12-15,7 0-11 16,11 1 7-16,5 4-3 16,4 0 1-16,0 1-1 0,0 1-2 15,0 0-47 1,6 0 18-16,13 0 31 0,6 0-7 16,2 0 6-16,0 3-8 15,4 3-3-15,0 0 13 16,7-2-1-16,-3 2 1 15,4-2-2-15,-6 0 4 16,-6 0-9-16,-10-1 14 16,-8-2-9-16,-4-1 2 15,-5 0 0-15,0 0 44 16,-5 0 46-16,-26-1-83 16,-13-12-6-16,-16 4-2 0,-14-2 3 15,0 4-7 1,10-2 9-16,22 5-6 0,21 4 2 15,21 0-3-15,0 0-214 16,27 0-16-16</inkml:trace>
  <inkml:trace contextRef="#ctx0" brushRef="#br1" timeOffset="-87834.61">1969 1217 191 0,'0'0'9'0,"0"0"5"0,0 0 0 16,0 0-13-16,0 0 15 16,0 0 27-16,0 0 5 15,0 0-7-15,2 0-21 16,0 0-20-16,-2 0 3 16,0 0-7-16,3 0 8 15,-1-2-7-15,-2 2 6 16,2-2 13-16,0 0 18 15,3 0-12-15,0 0 0 16,3-4-8-16,3 0 4 16,1-4-17-16,1 0 12 15,3 2-12-15,-1 0 4 16,5 0-5-16,2 0 0 16,1 2 0-16,3 4 2 15,-1 0-6-15,2 2 1 0,-5 0 1 16,-2 0-5-16,0 0 6 15,-2 8-10-15,2 2 11 16,0 6-2-16,-2-2-4 16,-2 6 5-16,-5 0-3 15,-3 0-1-15,0-2 10 16,-4 0-11-16,-4 0 12 16,0 0-8-16,0 2 2 15,0 0 0-15,-16 3 7 16,-6-1-6-16,0-3 8 15,-5 2-7-15,-4-7 1 16,-3 0 2-16,-3 0-2 0,-4-2 0 16,1-2-1-16,5-4 2 15,3-2-3-15,10-2 12 16,5-2-9-16,3 0 35 16,7 0 1-16,7 0-12 15,0-4-23-15,0-3-1 16,0 0-4-16,0-1-1 15,0 1-2-15,13 2-12 16,5 0 1-16,3 1-9 16,-2 0 23-16,6 4-18 15,6-1 17-15,2 1-6 16,3-3 3-16,2 3 0 16,-4 0-1-16,-5 11 3 0,-5 11-6 15,-4 6-6 1,-5 6-9-16,-5 6 21 0,-4 8-5 15,-4 6-1-15,1-4 8 16,-3 2 0-16,0-1 0 16,0-4-4-16,0 0 4 15,-3-5-4-15,-15-4 4 16,-1-4 0-16,-6-4 2 16,0-4 0-16,-2-6-1 15,-4-2 3-15,0-6 0 16,-4 1 6-16,-3-8-6 15,0-2 28-15,-5-3-6 0,-1 0 3 16,1-7-22 0,3-8 17-16,3-8-24 0,8-5 2 15,4 2-2-15,6-4 0 16,5-2-12-16,5 0-37 16,3 0-24-16,-2 2-136 15</inkml:trace>
  <inkml:trace contextRef="#ctx0" brushRef="#br1" timeOffset="-86831.44">2620 735 369 0,'0'0'1'16,"0"0"27"-16,0 0-28 16,0 0-19-16,0 0-11 15,0 0 7-15,10 13 23 16,2-3-5-16,5 2 4 16,0 4-1-16,5 6 2 15,4 4 8-15,8 4 5 16,6 6 14-16,2 0-3 15,3 0 20-15,4 2-8 0,2-2-33 16,3 1 2 0,1 1-7-16,-1 2 4 0,-3 2-2 15,-9 8 0-15,-9 4 0 16,-10 4-4-16,-12 4 8 16,-11 5-6-16,0 1 4 15,-5 8 31-15,-24 2-19 16,-2-3 7-16,-9-3-6 15,1-6-8-15,-9 0 0 16,0-8-6-16,1-2 5 16,-3-2-1-16,2-4 1 15,-2 4-5-15,2-1 5 16,-4-1-5-16,6 0-1 0,-3 0 0 16,-1-2 2-16,4-3-4 15,1-7 8-15,7-7-14 16,5-6 17-16,2-5-14 15,0-2 12-15,2-6-4 16,-1-2-3-16,-1-4 3 16,-4-2-4-16,-1-4 7 15,-3-2-12-15,-2 0-5 16,5 0 4-16,7 0 2 16,7-10 1-16,7-2-37 15,8-2-24-15,5 0-77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1-19T18:58:55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26988 7849 492 0,'0'0'9'0,"0"0"41"15,0 0-11-15,0 0-11 16,0 0 2-16,0 0 18 15,0 0-6-15,-2-65 6 16,2 65-32-16,0 0-16 16,0 0-9-16,0 24 2 15,0 20 1-15,-9 17 12 16,-4 12-5-16,-3 6 4 16,1 1-3-16,-1 2 0 15,3-3-2-15,-1-2 0 16,3 0 1-16,-1-5-5 0,4-8 3 15,1-10 1-15,5-11-29 16,0-10-10-16,2-8-26 16,0-9-67-16,-2-10-57 15</inkml:trace>
  <inkml:trace contextRef="#ctx0" brushRef="#br0" timeOffset="495.32">26971 7899 516 0,'0'0'2'15,"0"0"29"-15,0 0-29 16,0 0 7-16,0 0 4 15,0 0 28-15,33-79-19 16,-16 67-10-16,6-2-7 16,6 2-3-16,2 4-4 15,0 2 6-15,2 6-10 16,-1 0 12-16,1 0-14 16,2 0 14-16,2 2-10 15,-4 10 4-15,1-2 0 0,-8 2-1 16,-2 0-3-1,-6 0 1-15,-9 0-3 0,-7 4-1 16,-2 0 14-16,-2 4-7 16,-23 5 0-16,-10-2 9 15,-3 4-6-15,-2-5-3 16,-3-3 8-16,1-2-6 16,3-3 17-16,1-4-18 15,2 0 6-15,4-6 1 16,9 0-16-16,2-4 7 15,7 0-12-15,3 0-13 16,5 0-7-16,4 0-27 16,2 0-35-16,0 0-68 15</inkml:trace>
  <inkml:trace contextRef="#ctx0" brushRef="#br0" timeOffset="879.99">27461 8347 685 0,'0'0'1'0,"0"0"37"15,0 0-15-15,0 0-12 16,0 0-7-16,0 0-6 15,0-72 2-15,4 68 0 16,3 0-2-16,1 2-34 16,8 0-16-16,2-1-93 15,0-4-95-15</inkml:trace>
  <inkml:trace contextRef="#ctx0" brushRef="#br0" timeOffset="1383.27">27860 7963 505 0,'0'0'127'0,"0"0"-118"15,0 0-9-15,0 0-9 16,0 0 9-16,-79 116 13 16,52-72-13-16,10 0 4 15,5-2 3-15,10 0-14 16,2 3 11-16,0-3-4 0,0 2 0 16,14-4 0-16,10 2-4 15,1-8 8-15,1-2-12 16,6-10 9-16,1-4-4 15,-2-8-2-15,0-6-1 16,-2-4-10-16,-2 0-15 16,2 0-1-16,-4-12-29 15,-8-6-113-15</inkml:trace>
  <inkml:trace contextRef="#ctx0" brushRef="#br0" timeOffset="1659.2">27795 8203 496 0,'0'0'2'0,"0"0"0"16,0 0 3-16,131-52-5 16,-89 38 13-16,1 2-11 15,-5 2-1-15,-5 2 5 0,-4 4-12 16,-6-2-52 0,-10-2-214-16</inkml:trace>
  <inkml:trace contextRef="#ctx0" brushRef="#br0" timeOffset="1916.99">27895 7922 534 0,'0'0'75'0,"0"0"-24"0,0 0-49 16,0 0 5-16,0 0-13 16,142-77 12-16,-74 52-6 15,1 3 0-15,-3 4-2 16,-3 6 2-16,-10 4-112 16,-11 4-144-16</inkml:trace>
  <inkml:trace contextRef="#ctx0" brushRef="#br0" timeOffset="2394.3">28866 8408 756 0,'0'0'11'0,"0"0"-17"15,0 0 13-15,0 0-14 16,0 0 9-16,129-52-3 15,-86 50 1-15,-3 2-1 16,5-3-2-16,-3 2 2 16,-4 1-23-16,-7-4-30 15,-9 1-19-15,-7 0-44 0,-9-5-48 16</inkml:trace>
  <inkml:trace contextRef="#ctx0" brushRef="#br0" timeOffset="2659.17">28947 8163 638 0,'0'0'35'16,"0"0"-19"-1,0 0-16-15,0 0 0 0,0 0-5 16,0 0 10-16,145-66 2 16,-92 54-4-16,-2 4 1 15,-4 4-4-15,-3 4-28 16,-6 0-60-16,-5 0-131 16</inkml:trace>
  <inkml:trace contextRef="#ctx0" brushRef="#br0" timeOffset="3586.33">30112 8003 627 0,'0'0'36'0,"0"0"3"16,0 0-34-16,0 0 7 15,0 0 9-15,0 0 4 16,0-4-19-16,2 4-6 16,0 9-2-16,1 16 2 15,1 5-5-15,0 4 12 16,6 2-9-16,3-4 5 16,5-2-3-16,1-5 0 0,4-3 0 15,0-7-1-15,-2-2 5 16,-1-5-10-16,1-7 13 15,-4-1-7-15,-1 0 3 16,-1 0 2-16,-3-5-4 16,-1-8 1-16,0-6-1 15,0-6 3-15,-4-3-8 16,-3-4 8-16,-2-2-9 16,-2 4 10-16,0-2-9 15,0 6 8-15,0 4-3 16,0 4-1-16,0 4 0 15,0 1-2-15,0 2 5 0,0 3-11 16,-4-2 17-16,-2 3-16 16,-3 2 12-16,-1-1-10 15,0 2 1-15,-2 0-5 16,-1 4-1-16,2 0 8 16,-3 0-5-16,5 0 6 15,5 0-6-15,4 0 0 16,0 0 7-16,0 0-27 15,0 0 13-15,11 1 11 16,14 6 3-16,6-6-1 16,4-1 5-16,3 0-11 15,1 0 14-15,-4 0-14 16,-2 0 10-16,3-4-4 0,-3-1 1 16,1-4 0-16,-1 4 0 15,-2-2 2-15,0 3-7 16,1 2-28-16,-1-2-67 15,-2 3-88-15</inkml:trace>
  <inkml:trace contextRef="#ctx0" brushRef="#br0" timeOffset="5086.5">30960 8263 552 0,'0'0'13'0,"0"0"-10"15,0 0 2-15,0 0-10 16,0 0 0-16,0 0 5 16,-60-46 41-16,47 46-6 15,-3 0-23-15,-1 0-6 16,-1 0-6-16,0 14 0 15,2 4 0-15,3 4 5 0,4-1-10 16,7-2 13-16,2-2-16 16,0-2 10-16,0-2-4 15,14-4-6-15,3-2 0 16,1-5 3-16,0-2-9 16,-3 0 12-16,2 0 4 15,-5 0-4-15,-1-4 9 16,-1-1-6-16,-6 4 3 15,-2-2-4-15,-2 3 6 16,0 0 5-16,0 0-11 16,5 0-4-16,-1 0 4 15,12 11-4-15,3 5-2 16,8 0 9-16,7 0-6 0,-1-2-9 16,0 0-35-16,4-4 0 15,-4-2 10-15,-4-4-8 16,-3-4 18-16,-6 0 26 15,-3 0-2-15,-5 0-4 16,-7-8 14-16,-3-2 14 16,-2-2 44-16,0-2-41 15,0 0 22-15,-2-2-2 16,-11 0-15-16,-1 1-18 16,1 1 0-16,-3 3-7 15,1 0 6-15,-3 2-10 16,0-1 0-16,-4 3 16 0,-1 4-11 15,6-1 0 1,-1 1-2-16,5 3 1 0,1 0 0 16,6 0-8-16,-3 0 6 15,5 0-4-15,1 0 2 16,3 0-7-16,0 0 0 16,0 0-12-16,0 8 17 15,0 1-6-15,9-4 3 16,8 2 2-16,6-4-2 15,4-3-3-15,2 0 6 16,0 0 0-16,-2 0 2 16,-3 0-4-16,-2 0 10 15,-2-5-12-15,-1-5 13 16,-2 1-7-16,-1 1 0 16,-3-2 10-16,-2 2-3 0,3 0-6 15,-4 1 3-15,2 0-1 16,-3 1-6-16,-3 2 10 15,1 4-14-15,0 0 10 16,0 0-6-16,1 0 2 16,-1 8-4-16,0 8 5 15,2 5-1-15,-3 1-4 16,1 0 6-16,-3 0-10 16,1-2 8-16,0-4-1 15,1-2-7-15,3-4-3 0,7-4-13 16,1-6 13-1,6 0-1-15,-1 0-15 0,-2-4 27 16,2-8 0-16,-1-4-2 16,0-2 3-16,4-2-4 15,0-1 2-15,-3 6-1 16,-5-2 2-16,4 8 2 16,-8-1-1-16,-4 3 5 15,-2 6 2-15,-5 1 1 16,2 0-4-16,-2 1-1 15,1 17-3-15,-3 4 10 16,4 9 5-16,-1 1-7 16,3 0-4-16,3 2-2 15,4-6 1-15,3-4-4 16,7-6 5-16,-4-8-7 0,8-6 3 16,2-4-8-16,0 0-1 15,2 0-17-15,-4-4 7 16,-2-10-42-16,-6-2-122 15</inkml:trace>
  <inkml:trace contextRef="#ctx0" brushRef="#br0" timeOffset="5921.5">30019 8949 532 0,'0'0'61'16,"0"0"-58"-16,0 0 5 15,0 0-6-15,0 0 22 16,0 0 12-16,122-12-15 15,-78 10 4-15,10 0-14 16,15 2-8-16,18 0-3 16,15 0 5-16,12 0-6 15,11 0 10-15,12 0-12 16,2-2 6-16,-3 0-5 0,-14-2 2 16,-12 0 0-16,-15 0-4 15,-12-2 5-15,-12-2-5 16,-8-2 8-16,-14-2-8 15,-7 2 11-15,-11-2-8 16,-11 0 5-16,-4 2 5 16,-10 0-4-16,-1 2-4 15,-5 0-1-15,0 2-6 16,0 0-40-16,-9 2-77 16,-11 4-289-16</inkml:trace>
  <inkml:trace contextRef="#ctx0" brushRef="#br0" timeOffset="7207.01">30366 10171 381 0,'0'0'79'0,"0"0"-54"16,0 0 8-16,0 0 12 15,0 0 27-15,0 0-34 16,0 4-5-16,0-4-5 16,0 0-8-16,0-7 7 15,0-12-23-15,0-8-8 16,0-7 1-16,0-4 3 0,4-2 0 16,3-2-1-16,-2 2-1 15,-1-2 4-15,1 2-4 16,-1 0 6-16,-2-1-8 15,2 3 9-15,1 2-7 16,2 2 3-16,2 2-2 16,2 2 1-16,2 0 0 15,0 2-1-15,3-1 3 16,0 4-6-16,-3 0 9 16,3 3-12-16,-3 4 13 15,0 0-10-15,3 0 5 16,-3 3-1-16,5-2 0 0,0 1-3 15,2 0-1-15,0 2 4 16,0 0-7-16,1 2 14 16,-2 4-14-16,1-2 9 15,1 4-4-15,0-2 2 16,2 4 0-16,-1 0-2 16,2 0 0-16,-3 2-3 15,5 0 10-15,1 0-11 16,5 0 9-16,1 0-5 15,0 0 2-15,-4 0-1 16,-4 2-1-16,-4 0-2 16,-2 0 0-16,-3 0-6 15,-5 0 9-15,-1 8-14 16,0 4 10-16,-4 2-5 16,-1 0 3-16,-3 4-3 0,-2 2 10 15,0 2-2-15,0 0 4 16,-7 2-9-16,-9 1 14 15,-1-2-13-15,-1-2 13 16,-3-1-11-16,2-4 4 16,-1-2 0-16,-3 0-1 15,-3-4 2-15,2-2-4 16,-5-2 10-16,-1-2-11 16,1 0 8-16,-2-4-7 15,2 0 8-15,0 0 1 0,2 0-4 16,6 0 0-1,0-2 13-15,5-4-12 0,3 1-1 16,5 2 5-16,0-1-2 16,2 0-5-16,4 0 7 15,2 1-5-15,0 0-4 16,0-1-7-16,0-3-11 16,8-1-8-16,11-2-35 15,-1 1-22-15,-3-1-62 16,-1 2-180-16</inkml:trace>
  <inkml:trace contextRef="#ctx0" brushRef="#br0" timeOffset="8775.31">31061 9695 429 0,'0'0'72'15,"0"0"-68"-15,0 0-7 16,0 0 7-16,0 0 18 16,0 0 39-16,11-26 6 15,-9 22-56-15,1-2 1 0,1 2-12 16,0 0 3-1,0 0-6-15,2 2 6 0,0 0-11 16,1 2 19 0,-1 0-22-16,-2 0 14 0,6-2-6 15,-3 2 3-15,-1-2-1 16,6 2 0-16,-6 0 0 16,3 0-6-16,0 0 8 15,-2 0-8-15,2 4-6 16,-1 2 9-16,-3 2-21 15,-1-2 16-15,1 0-3 16,0 0 4-16,-3 2 6 16,0-2 2-16,0 0-6 15,-2-2 13-15,0-2-13 16,0 0 11-16,0-2-9 0,0 0 4 16,0 0 0-16,0 0 0 15,0 0 2-15,0 0 1 16,0 0-1-16,0 0 17 15,0 0-9-15,0 0 9 16,0 0-18-16,2 0 4 16,-2 0-5-16,2 0 0 15,3 0-1-15,1 0 8 16,-1 0-10-16,4-8 8 16,-3 2-7-16,-1-2 7 0,1 0-8 15,2 2 8 1,-4-2-4-16,2 2 2 0,-1 0 1 15,1 0 6 1,0 0-6-16,0 0-6 0,-2-2 11 16,3 2-14-16,1 0 8 15,0-2-5-15,3 2 2 16,-1 0-1-16,2 2-3 16,-1 2 8-16,-2 0-11 15,0 0 17-15,0 0-18 16,0 0 14-16,0 2-12 15,-2 0 9-15,-1 0-7 16,3 0 4-16,-3 0 0 16,2 0-1-16,-6 0 2 15,2 0-7-15,-2 4 12 16,-2 6-9-16,0 4 6 16,0 2-2-16,0 2 0 0,0 0-1 15,0-2 0-15,7-2 4 16,-1-2-9-16,4-2 9 15,1-2-9-15,2-4-1 16,0-4 2-16,5 0 1 16,0 0-2-16,-2 0 3 15,-1-10 0-15,-1 0-3 16,-3-2 7-16,-3 0-6 16,1-2 8-16,-1-2-9 15,-4 4 10-15,-2 0-7 16,0 2 2-16,0 2 0 15,-2 2 4-15,0 0-1 0,0 2 11 16,0 0-12 0,0 2 6-16,0 0-3 0,0 0 9 15,0 2-13-15,0 0-2 16,0 0 1-16,0 0 0 16,0 0-1-16,0 0-5 15,0 0 6-15,0 2-7 16,0 12 0-16,0 0 11 15,7-2-8-15,5 2 4 16,1-2 0-16,-1-2-2 16,7-4-7-16,-3 0 2 15,-1-4-27-15,5-2 1 16,-2 0-39-16,0 0-102 0</inkml:trace>
  <inkml:trace contextRef="#ctx0" brushRef="#br0" timeOffset="9119.12">32003 9272 358 0,'0'0'108'0,"0"0"-101"0,0 0-7 15,0 0 0-15,0 0 20 16,0 0 28-16,2 91 18 16,-2-50-27-16,0 4-37 15,-4-4 6-15,0-2-8 16,2-1 0-16,0-6 0 16,-1-4 1-16,-1-6-3 15,2-6-3-15,-3-6 0 16,2-4-25-16,1-4-9 15,0-2-10-15,-4 0 9 16,-1 0-58-16,-2 0-46 16,0-12-97-16</inkml:trace>
  <inkml:trace contextRef="#ctx0" brushRef="#br0" timeOffset="9825.45">31912 9557 282 0,'0'0'110'15,"0"0"-48"-15,0 0-49 16,0 0-13-16,0 0 3 15,0 0 5-15,100-32-1 16,-71 32 13-16,-4 0-19 16,-3 0 0-16,1 4-1 15,-4 2 1-15,-1-2-2 16,3-2 5-16,-2 0-4 16,-3-2 0-16,-3 0 7 15,-6 0-3-15,-5 0 23 0,0 0 9 16,-2 0 10-1,0 0-4-15,0 0-7 0,0 0 9 16,0 0-38 0,0-4 23-16,0 0-13 0,-9 0 0 15,-1 2-16-15,-2 2 3 16,3 0-3-16,3 0-2 16,1 0 1-16,1 0-16 15,2 6-1-15,2 8-11 16,0-2 16-16,0 4-20 15,9-4 13-15,11-2-6 16,4-2-5-16,0-4-34 16,5-4 25-16,0 0 15 15,-2 0-2-15,2-12 19 16,-4-8 8-16,-3-6-5 16,-4-1 11-16,-5 2-6 15,-4-4 14-15,-4 1-4 0,-3-2 12 16,-2 1-21-16,0-2 13 15,0 1 8-15,0 2 28 16,0 8-27-16,-7 10 3 16,5 4-10-16,-1 4 8 15,1 2-2-15,2 0-22 16,-4 14-9-16,-3 16 6 16,3 10-2-16,2 10 10 0,2 2-9 15,0 5 4 1,0-3 0-16,8-2 0 0,15-4 3 15,4-4-7 1,4-10 9-16,2-6-12 0,1-8 15 16,-1-8-14-16,-2-5 12 15,0-6 1-15,-4-1 8 16,2 0-6-16,-6 0-1 16,-2 0-8-16,-2-5-7 15,-4-10-22-15,-10-3 5 16,-5-8-108-16,0-2-307 15</inkml:trace>
  <inkml:trace contextRef="#ctx0" brushRef="#br0" timeOffset="11496.96">25936 7395 687 0,'0'0'10'0,"0"0"-10"16,0 0 10-16,0 0-10 15,0 0-5-15,0 0-5 16,2 24 10-16,-2 22 4 0,0 21 19 16,0 16-8-16,0 24 3 15,0 17-9-15,-10 13-6 16,1 5 4-16,7 4 1 15,2 1-15-15,0-5 13 16,0-2-12-16,0-9 6 16,0-9-17-16,6-4-11 15,-3-1-2-15,1-7 17 16,0-8 8-16,3-8 1 16,0-7-33-16,0-11 20 15,1-6-5-15,5-8 16 16,10-8-5-16,6-10 8 15,6-7 1-15,4-9 4 0,-2-10-7 16,3-6 11-16,-4-4-14 16,1-6 4-16,2-2 4 15,-1 0-5-15,1 0 0 16,7 0-11-16,2 0 14 16,10 0-2-16,4 0 8 15,7 0-6-15,10-2 6 16,6-4 0-16,8 0 8 15,7 0 13-15,2 0-7 16,10 2-9-16,6 2-3 16,5 0-4-16,6 0-4 15,-2 0 8-15,0-4-13 16,4-2 12-16,3 0-8 16,2 0 6-16,2 0 15 0,-2 2 6 15,-1-3-20-15,2 4 1 16,-4 1-2-16,4-2 1 15,0 3-1-15,0 0-2 16,-6 1 3-16,0-2-6 16,-2-1 2-16,4 0 0 15,-4-1 0-15,-3-1 1 16,-3 2-4-16,-5 1 9 16,-5-1-12-16,-1 1 13 15,-8 3-9-15,2 1 5 16,0 0 3-16,2 0 0 0,-2 0-1 15,-8 0-5-15,-7 0 7 16,-6 0-14-16,0 0 17 16,0 0-17-16,-1 0 13 15,-3 0-8-15,-3 0 2 16,-3 0 0-16,-4 0-2 16,-1 0 6-16,-11 4-6 15,-3 3 7-15,-4 0-6 16,-8 1 8-16,3-2-10 15,-5-1 8-15,1 2-5 16,-1-1 2-16,-4-2-2 16,-7 0 1-16,-2-2 1 15,-2 0-2-15,-5-2 7 0,-4 0-5 16,-5 0 2 0,-2 0-4-16,-2 0 2 0,-2 0 3 15,0 0 3-15,1 0-6 16,-1 0-4-16,0 2 9 15,-4-2-14-15,-3 0 18 16,0 0-22-16,0 0 9 16,0 0-24-16,-17-4-132 15</inkml:trace>
  <inkml:trace contextRef="#ctx0" brushRef="#br0" timeOffset="13679.35">25857 7281 499 0,'0'0'12'0,"0"0"-7"16,0 0 3-16,0 0-4 15,0 0-3-15,0 0 22 16,124-34-3-16,-95 30 2 15,9 0 9-15,13-2-20 0,9-2-2 16,8-2-5-16,5-1-3 16,0 0 6-16,-1-1-11 15,-3 2 8-15,4-1-4 16,5 4 0-16,2-4 0 16,9 4-2-16,2 0 6 15,1-3-12-15,6 1 16 16,7-5-12-16,11-1 7 15,11-3-6-15,4 0 3 16,5-2 0-16,-4 0 0 16,-5 2 2-16,0 2-9 15,-5 2 17-15,-6 2-21 16,-5 2 24-16,1 2-17 16,0 0 5-16,-4 2-1 15,2 0 0-15,3 0 1 0,1 0-3 16,6 0 9-16,-2-2-15 15,-7 0 16-15,1 0-15 16,-6 2 12-16,0 2-8 16,-2-3 3-16,-4 6 0 15,-1-2 0-15,-1 2 4 16,0-1-9-16,-3 0 11 16,5 0-13-16,-3-2 14 15,-1 4-10-15,-5 0 6 16,3 0-4-16,-1 0 1 0,3 0 0 15,-3 0-1-15,-5 0 2 16,-9 0-7-16,-3 0 13 16,-2 0-14-16,-6 2 13 15,2 2-10-15,-5 1 4 16,-3 2 0-16,5 3 0 16,-3-2 3-16,1 2-7 15,-5-2 10-15,-4 0-12 16,-8-2 13-16,-3 2-10 15,-5 0 6-15,-4 0 3 16,-1-2-6-16,-4 0 1 16,2 0 7-16,0 0-5 15,-4 0 3-15,-3-2-3 0,1 4-2 16,-7-2 4 0,5 2-9-16,-4 2 6 0,2 0-2 15,-3 0 0-15,-2 0 0 16,0 2-2-16,0 0 9 15,-3 4-14-15,6 1 14 16,-6 2-12-16,5 3 15 16,-3 2-11-16,4 6 1 15,-1 5 0-15,-1 1-3 16,4 8 8-16,-3 4-10 16,0 4 12-16,0 2-14 15,-2 2 14-15,-2 0-11 0,0-1 5 16,-1-3-1-1,3-4 0-15,-1-2 1 0,-1-2-5 16,-1-4 10-16,-1 3-12 16,-3-3 12-16,-4 4-9 15,-5 4 6-15,-2-2-3 16,0 2 0-16,0-4 0 16,0-4 2-16,-7 2 3 15,-1-1-4-15,-1-1 4 16,-1 0-7-16,4-4 10 15,-1-2-11-15,3 2 4 16,2-2-1-16,-2 2 0 16,4 4 3-16,-3 4-6 15,-2 0 9-15,3-3-10 16,0-4 11-16,-5-2-2 0,3 1-5 16,-2 0 12-16,-6 2-11 15,3 6 0-15,1 2 1 16,-6 0 2-16,5-2-7 15,0-5 12-15,2-7-15 16,1-2 13-16,-1-2-13 16,5-2 8-16,0 2-2 15,2-2 0-15,0-2 0 16,0 2-4-16,0-2 8 16,0 2-10-16,0 8 13 0,0 5-9 15,-5 3 7 1,-1 2-2-16,1-2-2 0,-4-2-1 15,3-2 1-15,1-2 3 16,1-6-8-16,-1-6 11 16,5-6-14-16,0-6 14 15,0-2-11-15,0-2 7 16,-5-3-4-16,5-1 1 16,0-3 0-16,0-1-2 15,0 3 9-15,0-2-3 16,0-1 0-16,0 2 7 15,0 1-10-15,0-3 2 16,-2 0-1-16,2 0-2 16,0 0 1-16,0 0 1 15,0 0-1-15,0 0-1 0,0 0-2 16,0-19-51 0,12-8-24-16,-1-14-115 0</inkml:trace>
  <inkml:trace contextRef="#ctx0" brushRef="#br0" timeOffset="15115.13">32003 7553 616 0,'0'0'22'0,"0"0"0"15,0 0-2-15,-120-82-19 16,80 60 4-16,-4 0 3 0,-5-2-2 15,-3 2 9-15,-1 0-3 16,-3 2-5-16,3 4-2 16,1 2-7-16,6 4 7 15,1 4-8-15,-4 2 3 16,-2 2-3-16,-5 2-2 16,-2 0-2-16,1 0 5 15,-7 0 4-15,5 6-9 16,-1 2 14-16,6 0-14 15,5 2 7-15,7-2-2 16,4 2-10-16,5 2 8 16,4 2 4-16,0 0-4 15,2 2 2-15,0-2-2 0,2 2-3 16,1 2 7 0,0 2-5-16,-1 0 5 0,0 2-2 15,3 4 1-15,-3 2-1 16,4 1 0-16,-2 0 4 15,0 6-10-15,-1-1 18 16,2 6-20-16,2 4 16 16,3 4-11-16,-2 3 5 15,9-4 0-15,0-3-1 16,3-1 3-16,5-5-6 16,0-4 8-16,2-2-11 15,0-2 12-15,0 0-10 16,0 0 9-16,0 0-4 0,0 1 0 15,7 1 0-15,-1 4-4 16,4 0 9-16,-4-2-13 16,3 4 16-16,-1-2-16 15,8 2 14-15,3-2-11 16,2 0 5-16,6-1 0 16,0-2 0-16,6 2 0 15,1-3-4-15,3-2 10 16,6-4-14-16,4-2 16 15,2 0-11-15,5-4 9 16,1-2-6-16,1-2 0 16,4-2-2-16,2 0-2 15,3-4 8-15,4-2-9 16,0-4 12-16,0-4-13 0,0 0 13 16,-5 0-14-16,1 0 7 15,-5-8 0-15,0 2 0 16,-2-2 2-16,3 0-4 15,-3 2 8-15,2-4-11 16,0 2 12-16,-4-4-8 16,0-4 4-16,-3-4-2 15,-4-6-1-15,0-4 2 16,-2-7 7-16,0-7-2 16,-1-10 18-16,4-12-14 15,-2-6 15-15,-3 2-20 16,-7 1 8-16,-13 10-10 0,-8 5 4 15,-3-1-8 1,-3 5 5-16,-5 2-4 0,-4 4 5 16,-2 0-4-16,0 4 2 15,0 0 4-15,0 1-5 16,-4-3 9-16,-9-2-12 16,-3-2 0-16,-1 0-3 15,-10 4-3-15,-9 2-2 16,-7 5-38-16,-15 13 7 15,-8 11-34-15,-16 11-43 16,-12 0-12-16,-5 11-267 16</inkml:trace>
  <inkml:trace contextRef="#ctx0" brushRef="#br0" timeOffset="18226.06">29985 8642 374 0,'0'0'23'16,"0"0"-17"-16,0 0 26 15,0 0-2-15,0 0 19 16,0 0-27-16,-105 26 27 16,90-22-12-16,-1-1-9 15,1-2-5-15,3-1-12 16,1 2-11-16,-2 2 4 16,-3 3-10-16,-4-1 14 15,-2-1-14-15,-3 3 11 16,-4 2-8-16,-2 5 5 0,-2-1-2 15,-3 0 2 1,-2 0 1-16,0 0-3 0,-2 4 6 16,0-2-8-16,-3 2 7 15,2 0-7-15,-7-2 9 16,0 4-7-16,-8-2 0 16,0 4 1-16,0 0-1 15,6 0 3-15,2-2-2 16,4-2 5-16,1 0-10 15,1 3 9-15,0-3-8 16,-3 0 4-16,-1 1-1 16,-1 0 0-16,-3 1 1 15,2 2-3-15,-4 0 5 0,-2 2-8 16,0 2 5 0,-7-2-3-16,-1 2 0 0,0-4 2 15,-5 2-3-15,-1-4 3 16,2 1 1-16,-3-3 0 15,4-3-6-15,1 3 14 16,4-1-12-16,-1-1 10 16,1 0-12-16,0 0 8 15,0 0-2-15,-3 0 0 16,1-1 2-16,0 2-9 16,4 1 14-16,2-2-14 15,7 2 14-15,0 0-14 0,5 0 14 16,-1-2-11-1,3 0 4-15,-1 0 0 0,1 0-4 16,0 0 9-16,1-2-11 16,1-1 13-16,3 0-10 15,3-3 8-15,3 0-6 16,4-2 2-16,2-2 2 16,5-2-1-16,3 3-2 15,-1-2 0-15,0 0 7 16,0 3-12-16,0-4 12 15,5 0-8-15,2-1 3 16,-1 0 1-16,-1 1-3 16,3 0 0-16,0 0 0 15,4-2 4-15,3-1-1 16,-1 2 0-16,0-2-4 0,-1-1 9 16,0 3-14-16,-1-2 9 15,1 2-5-15,-1 1 2 16,2-2 0-16,-4 2-2 15,2 0 8-15,1 0-14 16,1-2 17-16,0-2-15 16,2 0 12-16,-1 2-5 15,1-2 0-15,-1 0 4 16,1 0-5-16,0 0 1 16,0 0-6-16,-1 2 15 15,-1-2-17-15,0 2 14 16,0-2-11-16,-1 2 8 15,0-2-6-15,3 0 2 16,-3 0 0-16,1 1 3 0,-4 2-1 16,-6 1-4-16,-1 0 7 15,-4 0-8-15,4-2 8 16,3-1-2-16,6-1 10 16,-1 0-8-16,1 0-5 15,0 0 4-15,-2 3-9 16,2-1 13-16,3-2-7 15,1 0 7-15,0 0 3 16,0 0-11-16,-2 0 0 16,-1 0-2-16,0 2 2 15,-1 2 0-15,-1 0 4 16,-4 0-16-16,2 0 22 16,0 2-18-16,-2-2 13 0,2 0-10 15,-2 2 8 1,0-2-3-16,-5 4 0 0,-3 2 3 15,-6 0-11-15,-4 4 18 16,-4-2-20-16,-3 2 21 16,-7 2-16-16,-3 2 7 15,-8 2-2-15,-2 2 0 16,-2-4 0-16,-2 0-4 16,0 0 8-16,0-1-8 15,5-2 10-15,1 4-12 16,2-1 10-16,1 2-10 15,-2 0 6-15,-3 1 0 0,-2 6-3 16,-4-1 7-16,-1 2-9 16,1 2 12-16,0-2-14 15,-1 2 17-15,3-2-14 16,0 2 4-16,2 0 0 16,0 2-1-16,-2 4 4 15,-3 3-6-15,-1 1 6 16,-5 2-7-16,-2 0 9 15,-1 2-10-15,-3 2 10 16,-6 3-10-16,-4 2 5 16,-5 3 0-16,-7 3 0 15,3-1 3-15,3 0-10 16,5-2 14-16,3 0-15 0,0-2 15 16,6 1-11-16,-1-1 8 15,0 0-2-15,2 4-2 16,-4 6 2-16,-3 8-5 15,-8 6 9-15,-9 5-14 16,-3-3 15-16,-6 0-14 16,0-2 14-16,2-3-11 15,0-3 6-15,2-4-2 16,8-4 0-16,3 0 4 16,5-1-9-16,0 0 10 15,-1 2-10-15,1 1 10 16,-4 2-9-16,1 2 7 15,-1-4-3-15,1-1 0 16,3-5 0-16,2-8-3 0,5 0 8 16,-1-4-12-16,6-2 16 15,1 5-14-15,0-3 10 16,-2 2-7-16,-5 6 2 16,-3 2 0-16,-7 2-2 15,-4 0 5-15,1 2-7 16,3-1 2-16,-1-7 0 15,3 0 4-15,1-4-7 16,7-4 12-16,2-4-11 16,0-5 5-16,2-2-1 15,-4-1 0-15,-4 3 3 16,-5 1-8-16,-1 4 11 16,-1 0-10-16,1 0 8 0,-5 0-8 15,2 0 5-15,-4 0-1 16,1 0 0-16,11 0 3 15,1 1-7-15,9-1 8 16,0 0-10-16,0 2 12 16,-2-2-13-16,0 2 14 15,-1 2-10-15,1-2 3 16,4-2 0-16,1 1-1 16,1-1 5-16,3 1-8 15,-2 0 10-15,-2 1-13 0,0-4 14 16,2 4-13-1,-3 2 10-15,-5-3-5 0,-3 5 1 16,-5-6 0-16,-2 0-2 16,3-4 0-16,6-2 0 15,4 2 4-15,4 2-3 16,-1 2 2-16,-2 2-1 16,2 4 0-16,0-5 0 15,-4 7-1-15,-1 2 2 16,-2-4-7-16,-1 6 11 15,-2-4-12-15,-4 2 12 16,3-1-8-16,1-4 6 16,5 0-3-16,2-5 0 15,4 0 1-15,1 0-3 16,-10 0 7-16,3 2-14 0,-2 0 14 16,3 0-10-16,8-2 9 15,7 1-8-15,1-1 5 16,5-6-1-16,7 2 0 15,2-4 3-15,4 0-9 16,5-2 12-16,3-8-11 16,1 0 11-16,5-4-10 15,2 4 5-15,0-4-1 16,2 0 0-16,0 1 0 16,-2 3-2-16,2 0 6 15,-2-4-11-15,6 4 15 16,-2-8-14-16,5 0 9 15,-1-2-5-15,2 2 4 0,3-4 0 16,1-2-2-16,3 0 2 16,5-6-2-16,3 2 1 15,0-4 6-15,2 0-3 16,-3 0-6-16,3 0 4 16,2 0 1-16,-2 0-3 15,2 0 0-15,-2 0 7 16,-1 4-5-16,3-4 2 15,-3 0 1-15,3 0-4 16,0 0 2-16,0 0-6 16,0 0 4-16,0 0-1 15,0 0 0-15,0 0-7 0,0 0 3 16,0 0-16 0,0 0 15-16,0 0-13 0,0 0 7 15,0 0-17-15,0 0-10 16,0 4-26-16,0 0-36 15,3 2 74-15,2 2-113 16,-3-2-34-16</inkml:trace>
  <inkml:trace contextRef="#ctx0" brushRef="#br0" timeOffset="20176.03">28945 8767 333 0,'0'0'49'0,"0"0"-11"15,0 0 27-15,0 0-28 16,0 0 34-16,0 0-22 16,0 0-3-16,-23 0-26 15,21 0 12-15,0 0-20 16,2 0 12-16,-3 0-12 16,3 0-11-16,0 0-1 15,0 0 9-15,0 0-18 0,0 0 8 16,0 4-7-1,23 0 15-15,6 2-16 0,9-6 11 16,2 0-4-16,5 0 2 16,3 0 0-1,4-2-2-15,-4-6 7 0,1-2-11 16,1 2 11-16,-4 0-10 16,1 2 8-16,-2-2-5 15,-8 3 2-15,-6 4 0 16,-6-2-1-16,-7 3 4 15,-7 0-9-15,-7 0 14 16,-1 0-16-16,-1 0 11 16,-2 0-9-16,0 0-1 15,0 11 6-15,0 13 1 16,0 4 0-16,-5 6 2 0,-14 4 3 16,-6 4-5-16,-4 0 7 15,-4 5-9-15,-3 0 9 16,-2-3-9-16,2-1 2 15,3-9 0-15,6-6 2 16,2-6 4-16,6-4-12 16,3-4-3-16,5-8 7 15,7-2-25-15,0-2 17 16,1-2-19-16,3 0 4 16,0 0-22-16,0 0-65 15,7 0-30-15</inkml:trace>
  <inkml:trace contextRef="#ctx0" brushRef="#br0" timeOffset="22875.68">26524 7459 388 0,'0'0'39'16,"0"0"28"-16,0 0-35 15,0 0 30-15,0 0-6 16,0 0-22-16,-17-22-3 16,17 22-24-16,0 0-7 15,0 0-1-15,0 0 0 16,0 10-13-16,0 13 9 16,0 4 6-16,0 4-1 15,0 2 0-15,4 2-12 16,-1-3 6-16,-1-2-17 0,-2-4 21 15,0-4-15-15,0-6-6 16,0-4 7-16,0-4-12 16,0-6 12-16,0 0 8 15,0-2 7-15,0 0 2 16,0 0 44-16,0 0-39 16,0-10-6-16,0-6 5 15,0-2-10-15,0-2 8 16,0-4-3-16,0-1 4 15,0-2 1-15,0-1-3 16,0 3-2-16,0 0 21 16,0 0-14-16,0 3 13 15,2 2-15-15,4 0 2 16,4 2-6-16,1 0-1 16,0 2 0-16,0 2 3 0,0 2-8 15,-2 0 11-15,0 6-12 16,0 0 10-16,2 2-8 15,1 2 4-15,3 2-2 16,1 0 0-16,-1 0 0 16,1 4-1-16,-5 6-1 15,-1 4-1-15,2 2-8 16,-7 2 10-16,-3 0-5 16,-2 4 8-16,0 0 0 15,-11-2 2-15,-9 2-1 16,-3-6 1-16,0-2-2 15,4-4 7-15,3-6 5 0,5-1-6 16,3-3 15-16,0 0-13 16,4 0-2-16,-1 0-3 15,5 0-3-15,0 0 0 16,0 0 6-16,0 0-13 16,0 0 14-16,0 0-14 15,0 0 1-15,19 0 4 16,2-3-9-16,6-1-7 15,2 0 6-15,0 1-8 16,-2-5 6-16,0 1-30 16,-2-3 24-16,-8 0 0 15,-3 2 17-15,-8 0-2 16,-4 1 5-16,-2-2 0 0,0 1 3 16,0-2 17-16,0 2 3 15,0-2 9-15,0 0-21 16,-6 2 2-16,-1 2-12 15,0 0 11-15,3 2-8 16,-1 0 0-16,1 2 0 16,2 2 0-16,-2 0 2 15,1 0 1-15,1 0-10 16,0 0 9-16,-1 0-12 16,-1 0 9-16,-1 0-6 15,-1 6 0-15,-1 4 3 16,3 4-1-16,-1 2 2 0,0 1-7 15,1 1 12-15,2-3-14 16,2 2 10-16,0-4-4 16,0 1-2-16,0-4 4 15,2 1 0-15,7-1-2 16,3 0-2-16,1-5 2 16,0-1-4-16,3-4 11 15,-5 0-12-15,2 0 9 16,-2 0-4-16,1 0 2 15,-1-7 0-15,-1-4 3 16,2 2 1-16,-5-4 11 16,-1 2-13-16,1-4 11 15,0 4-12-15,-1-6 10 16,5 2-9-16,-1-3 0 16,1-1-2-16,-1 3 2 0,4-2-4 15,-5 2 7-15,2 4-11 16,-4 4 13-16,0 0-14 15,-3 4 12-15,-2 2-7 16,0 0 2-16,3 2-5 16,1 0 4-16,2 0 1 15,-2 0-6-15,3 4 9 16,-3 2-9-16,2 0 10 16,-2 0-7-16,-2 2 5 15,1 0-4-15,-1 0 1 0,0 4 1 16,2 0-3-1,-2 0 2-15,5 0 0 0,1-4-26 16,6-2 5-16,2-4-39 16,4-2-6-16,3 0-108 15</inkml:trace>
  <inkml:trace contextRef="#ctx0" brushRef="#br0" timeOffset="23775.39">27372 7343 365 0,'0'0'88'0,"0"0"-32"15,0 0-23 1,0 0 34-16,0 0-39 0,0 0 7 16,-29-40-11-16,20 36-3 15,1 2 3-15,-2 2-24 16,-1 0 8-16,-3 0-2 15,-5 0-12-15,-2 6 6 16,-1 8 0-16,1 2 0 16,6 2-2-16,-1 0-3 15,5 0 8-15,5-2-9 16,4-2 0-16,2-2 3 16,0 0-9-16,0-4 5 0,4 0-5 15,7-4 2 1,5-2 5-16,1-2-7 0,1 0 7 15,1 0 4 1,2-16-3-16,-3-6 8 0,3-2-5 16,-2-2 5-16,-3-2-4 15,-3 0 0-15,1 2 0 16,-5 4 6-16,-1 2-4 16,-1 2 5-16,-3 0-2 15,1 2-7-15,-2 3 9 16,-3-1-8-16,0 6 2 15,0 1-1-15,0 4 8 16,0 3 1-16,0 0 3 16,0 0-4-16,0 0-16 15,0 0 1-15,-3 18 7 16,-6 7-5-16,0 3 4 16,3 2 1-16,6 2 0 0,0 0-3 15,0 0-1-15,2-4 2 16,13-4-22-16,8-4 21 15,-1-6-13-15,1-4 13 16,0-5-17-16,2-5 6 16,-5 0 6-16,-2 0 5 15,-2-3-1-15,-8-7 8 16,-1 0 10-16,-7 0 0 16,2-2 11-16,-2 2-9 15,0-2-5-15,0 2 7 16,-6 2-5-16,-5 0-5 15,-3 2-4-15,-1 0 4 0,2 2-8 16,1 0 15-16,1 4-9 16,5 0-8-16,-2 0 2 15,6 0-5-15,-2 0 4 16,4 4-12-16,0 8 12 16,0 2-3-16,0-2-3 15,4-2-6-15,10-2 13 16,-1-2-13-16,1-4 13 15,-3-2-1-15,4 0 0 16,5 0-1-16,1 0 4 16,3 0-6-16,-2-4-1 15,0 0-7-15,-3-2-36 16,-2 4-44-16,-3-4-92 0</inkml:trace>
  <inkml:trace contextRef="#ctx0" brushRef="#br0" timeOffset="24859.54">28160 7253 563 0,'0'0'92'15,"0"0"-67"-15,0 0-11 0,0 0-7 16,0 0-9 0,0 0 4-16,-38-35 3 0,19 28-3 15,-6 0 6-15,0 3-16 16,-2 4 9-16,3 0-3 15,-1 0-16-15,3 0 10 16,4 4-7-16,3 9 12 16,5 1-4-16,4 4-7 15,6 0-1-15,0 4-11 16,0-6 5-16,0 0-13 16,11-4 32-16,5-8-14 15,0-2 15-15,3-2-5 0,4 0 6 16,2-10 3-1,-2-10-2-15,0-2 5 0,-7 0-2 16,-1-3 6-16,-3 3 17 16,-4 3 2-16,-1-2-14 15,-3 0 10-15,-2 0-10 16,1 5-11-16,-1 0 2 16,-2 2-2-16,0 2 1 15,0 0-2-15,3 5 7 16,-3 4-4-16,0 1 17 15,0 2-22-15,0 0-1 16,0 0 0-16,0 0-7 16,0 0 5-16,0 0-6 0,0 0 4 15,0 14 4 1,0 6-4-16,0 6 6 0,0 2-2 16,0 1 0-16,0 0 0 15,0 2-2-15,0 1-6 16,6-6 7-16,14-2-6 15,0-6 2-15,0-8-7 16,0-6 9-16,-4-4-13 16,-1 0 9-16,1 0 4 15,-1-10 3-15,1-6-3 16,-3-2 9-16,-3-2-8 16,-4 0 5-16,-1-1 0 15,-3 2 2-15,-2 1-5 16,0 0 0-16,0 4 1 0,0 3 13 15,0 5-7-15,0 5 14 16,-2 1-18-16,0 0 1 16,-1 0-4-16,-1 0-4 15,0 0-12-15,1 15 14 16,3 3 0-16,0 3-1 16,0-1 0-16,7-2-7 15,10-5 5-15,4-4-16 16,1-5-3-16,0-4-17 15,5 0 26-15,-3 0-36 16,-1 0-121-16</inkml:trace>
  <inkml:trace contextRef="#ctx0" brushRef="#br0" timeOffset="25913.44">28639 7389 326 0,'0'0'199'0,"0"0"-182"16,0 0-15-16,0 0-2 15,0 0 0-15,0 0 2 16,143-74 20-16,-112 50-7 15,-3 0 16-15,-5 0-22 16,-3 2-1-16,-5 1-8 16,-3 2 5-16,-5-2 5 15,-5 1 4-15,-2 2 11 16,0-2-8-16,0 0 5 16,0 0-19-16,0 0 10 15,0 6-11-15,0 4 12 16,-2 4-7-16,-1 4 14 0,1 2-16 15,2 0 0-15,0 0-10 16,-2 0-5-16,-2 0 8 16,-1 16-3-16,-4 2-4 15,2 4 13-15,1-4-8 16,0 0 4-16,6 0-3 16,0-3 0-16,0 0-7 15,0-1 10-15,0-1-5 16,2-1-3-16,6-2 13 15,3-2-13-15,-1-4 8 16,-2-2-1-16,3-2 0 16,3 0 1-16,1 0-2 15,-1 0 6-15,1-4-9 0,-4-10 12 16,3-3-10-16,-3-1 9 16,-2 0-8-16,0 0 2 15,-5 0 0-15,3 4 0 16,-3 2 6-16,0 2-12 15,2 4 13-15,2 2-16 16,3 3 7-16,3 1-13 16,3 0-11-16,4 0 14 15,-1 7-7-15,-3 9-8 16,1 4 12-16,-7-2-4 16,-2-2 17-16,-4 1-10 15,-3-6 9-15,-2 0 0 16,0-4 3-16,0 0 6 15,0-3 19-15,-11 2 8 0,-2 2-19 16,-6-2-6-16,2-2-5 16,3-3 1-16,1 2 1 15,7-3-7-15,0 0 2 16,6 0-17-16,0 0-50 16,0 0-92-16</inkml:trace>
  <inkml:trace contextRef="#ctx0" brushRef="#br0" timeOffset="28530.23">29296 7082 426 0,'0'0'86'15,"0"0"-85"-15,0 0 4 16,0 0-10-16,0 0-2 16,0 0 7-16,12 28 10 15,-8-3 1-15,-4 4-6 16,2 4-1-16,-2 1 11 16,0 4-12-16,0 4 2 15,0 2 2-15,0 2-5 16,-6 0 2-16,-4-1-4 0,2-5 0 15,-1-4-2 1,3-8-8-16,-4-6-12 0,3-7 18 16,1-6-14-16,2-5 11 15,4-2 13-15,0-2-6 16,0 0 7-16,0 0 15 16,0-12-22-16,0-10-4 15,0 0-5-15,2-9 14 16,6-1-5-16,-3-2 5 15,1-2-1-15,0 2-1 16,-2-2-3-16,-2 2 10 16,0 0 7-16,0 2 1 15,0 4 16-15,5 0-30 0,5-1 8 16,-1 3-23 0,1 2 21-16,0 2-17 0,-1 7 11 15,3 0-6-15,-3 5 2 16,4 2-1-16,-1 4-4 15,-1 1 9-15,-2 0-11 16,0 3 11-16,-4 0-9 16,-1 0 1-16,-1 0-1 15,-2 0-5-15,1 8 1 16,-2 5 7-16,0 1 4 16,0 1-8-16,-2 1 13 15,0 3-12-15,0-3 14 16,-4-2-9-16,-10 0 2 15,3-4-2-15,-2-1 0 0,2 0-16 16,2-5 14-16,3-2-30 16,3-2 32-16,3 0-8 15,0 0 5-15,0 0-10 16,0-8 5-16,7-3-15 16,10 0-5-16,1 1-3 15,1-1 24-15,-4 3 5 16,3-2 2-16,1-1-7 15,0-1 13-15,1-5-15 16,-5 2 10-16,-1-2-1 16,-3 1 0-16,-3-2 2 15,-1 2 8-15,-5 0 7 0,1 0 36 16,-3 4-33 0,0 0 6-16,0 4 8 15,0 4 4-15,0 0-35 0,-3 2 11 16,1 2 2-16,2 0-14 15,-2 0 1-15,0 0 0 16,-1 0-6-16,-1 2 0 16,0 10 1-16,0 6-2 15,1 4 2-15,1 0 2 16,2 0 0-16,0-4-6 16,0-2 12-16,0-3-14 0,0-3 11 15,2-6-7 1,7-3 6-16,-3-1-4 0,6 0-1 15,-1 0 3 1,4-8 18-16,3-10-15 0,1-2-3 16,-6 0 5-16,-1 0-6 15,-2 0 10-15,-3 0-3 16,-1 4 0-16,-2 0-4 16,1 2-1-16,0 2 0 15,1 4-1-15,1 0 6 16,2 6-16-16,2 0 10 15,0 2-1-15,2 0-9 16,-1 0 0-16,-1 14-11 16,-3 2 12-16,0 0 6 15,-2 2 2-15,-2 0-4 16,-4-4 9-16,0 0-11 16,0-2 14-16,0 0-12 0,0 0 11 15,-4 0-6-15,-10-2 0 16,1 3 0-16,0-5-1 15,2-3 6-15,2-3-12 16,0-2 15-16,2 0-12 16,0 0 11-16,3 0-6 15,2 0 1-15,0 0 7 16,2-4-3-16,0 1-5 16,0-5-2-16,0-1 9 15,0 1-16-15,15-2 12 16,5 0-9-16,1 2 6 15,3-2-2-15,0 2 1 0,-1-2-4 16,3 0 4-16,-3-2 0 16,-1-4-3-16,-2 0 11 15,-2-6-13-15,-3 0 10 16,-4 0 4-16,-1-4 12 16,-2 4-1-16,-1 0 0 15,-3 4-12-15,-2 0 13 16,4 5-13-16,-6 5 5 15,2 3-10-15,-2 5-4 16,0 0 1-16,2 0-5 16,0 0-7-16,5 0-11 15,3 9 1-15,2 13 13 16,-1 6 5-16,-5 3 4 16,2-1-7-16,-6-2 12 15,-2-2-12-15,0-2 7 0,0-4-1 16,0-2-2-16,0-4 3 15,-8-4-3-15,0-2 3 16,-1-6-9-16,3-2 18 16,-2 0-10-16,2 0 5 15,4 0-6-15,2-2 2 16,0-10-1-16,0 0-8 16,0 0-4-16,0 0 13 15,16 0-8-15,-3 0 1 16,5 2 2-16,-1-2 4 0,1 0 1 15,0-2 0-15,0-4 0 16,2-2 2-16,0 0 5 16,2-4-4-16,-3-1 6 15,-4 3 0-15,-1-2 9 16,-4 5-10-16,-3 1 2 16,-3 3 1-16,-2 3-1 15,-2 6 14-15,2 2-8 16,-2 2-7-16,0 2-6 15,0 0 0-15,0 0-3 16,0 0-3-16,0 0-16 16,0 0 5-16,0 6-3 15,0 9 9-15,0 3 4 16,0 1-10-16,0 2 11 16,3-6-7-16,2 2 8 0,-1-7-12 15,3-2 9-15,-3-2-6 16,0-2 2-16,-2-4 6 15,1 0-9-15,-1 0 8 16,1 0 4-16,3 0 25 16,1-10-24-16,1-7 4 15,0 2 0-15,-2-1-5 16,1 3 3-16,-3 2-3 16,1 3 4-16,-3-1 0 15,0 5-7-15,-2 0 12 16,0 3-14-16,0 1 10 15,0 0-7-15,0 0 4 0,0 0-2 16,0 0 0-16,0 0-10 16,0 0 7-16,0 8-13 15,0 3 11-15,0 7 10 16,0 0-12-16,0 4 11 16,0-1-4-16,0-1 0 15,0 0 1-15,0-4-7 16,5-2 12-16,-1-4-14 15,1-4 15-15,1-4-14 16,1-2 10-16,-1 0-6 16,2 0 4-16,0 0-1 15,3-14 6-15,3-2-5 16,1 0 7-16,-1-4-6 0,1 0 4 16,1-3-4-16,1 4 2 15,2-2 0-15,-2 2-2 16,-1-2-2-16,-1 5 0 15,1 3-2-15,-5 2 7 16,1 4-5-16,-6 0 6 16,-1 5-3-16,-3 0 1 15,0 2-1-15,-2 0-2 16,2 0-1-16,2 0 2 16,2 0-2-16,0 0 5 15,1 11-2-15,-3 0 2 16,0 3 1-16,4 2-9 0,-4 1 4 15,0-2-2-15,5-1-14 16,-1-3-3-16,4-1 2 16,1-5-14-16,3-2-2 15,4-3-52-15,4 0 13 16,1 0-51-16,-2 0-193 16</inkml:trace>
  <inkml:trace contextRef="#ctx0" brushRef="#br0" timeOffset="29106.36">31045 6713 324 0,'0'0'136'15,"0"0"-78"-15,0 0 6 0,0 0-12 16,0 0-13 0,0 0-28-16,0 0 19 0,0-28-26 15,-6 24 11-15,-6 0-14 16,1-2 6-16,-4 4-6 15,-1-2 5-15,3 4-12 16,-7 0 9-16,2 0-9 16,-4 6 5-16,2 10-6 15,1 4 8-15,6 0-4 16,5 2-1-16,8 0-3 16,0-1-5-16,0-2-9 15,8-2 20-15,5-7-19 16,1-5 19-16,1-2-11 15,1-3 10-15,-3 0 4 0,6-4 0 16,1-13 0-16,-3-5 2 16,4 3-8-16,-4-4 11 15,-3 7-13-15,-5 2 16 16,-3 4-16-16,-2 4 12 16,-1 4-8-16,-3 0 2 15,3 2-6-15,-1 0 4 16,4 0-26-16,3 4 23 15,5 8 4-15,-1 0-10 16,3-2 20-16,-1-2-12 16,1 0 6-16,-1-3-2 15,-4-4 13-15,1 2-8 16,-6-3 17-16,-4 0-13 0,0 0 24 16,3 0-17-16,-3 0 14 15,3 0-26-15,-5 0 1 16,2 0-1-16,-2-4-10 15,0 1-5-15,0 3-53 16,0 0-66-16,0-3-436 16</inkml:trace>
  <inkml:trace contextRef="#ctx0" brushRef="#br0" timeOffset="34170.07">3332 13521 178 0,'0'0'214'15,"0"0"-120"-15,0 0-68 16,0 0-10-16,0 0-16 16,0 0 0-16,0 0-21 15,0-8 6-15,0 8 11 16,0 0-2-16,0 0 2 0,3 0 7 15,-1 0-8-15,-2 0 9 16,0 0-6-16,2 0 4 16,-2 0 6-16,0 0 16 15,0 0-11-15,0 0 17 16,0 0-10-16,0 0 20 16,0 0-21-16,0 0 11 15,0 0-16-15,0 0 2 16,0 0-3-16,0 0-4 15,0 0-6-15,0 0 0 16,0 0-3-16,0 0 4 16,0 0-6-16,0 0 8 15,0 0-10-15,0 0 5 0,0 0-2 16,0 0 1 0,0 0-2-16,0 0-1 0,0 0 6 15,0 0-9-15,0 0 13 16,0 0-10-16,0 0 6 15,0 0-4-15,0 0 1 16,0 0 0-16,0 0-1 16,0 0 4-16,0 0-7 15,0 0 6-15,0 0-8 16,0 0 9-16,0 2-7 16,0-2 3-16,0 0 1 15,0 0-4-15,0 4 1 0,0 6 1 16,0 4 4-1,0 4-8-15,0 0 11 0,0 3-10 16,7-3 8-16,0 0-6 16,4-3 1-16,3 2 1 15,3 2 0-15,5 2 2 16,3 1-6-16,2 0 11 16,2 0-12-16,2 0 11 15,0 2-10-15,1-2 6 16,1 0-2-16,-2-2-1 15,5 0-3-15,-3-2 4 16,0 2-1-16,-2 2-5 0,1-4 14 16,-1 2-18-1,-2 0 15-15,2 1-8 0,2-3 4 16,1 0 0-16,5 0-1 16,4 4 6-16,-1-6-12 15,-1 0 7-15,-1-2-4 16,-2-2 3-16,-1-2-1 15,-1-2-2-15,0 0 0 16,0 6-6-16,-1-6 6 16,-1 6 3-16,1 0-5 15,3 2 2-15,2 2 3 16,5-2-6-16,0 0 4 16,1-2 1-16,1 3-12 15,-3-6-13-15,-2 1 10 16,1 2 1-16,-1 0 13 15,3 0 3-15,2-3-7 16,2-1 14-16,2-1-14 0,5 5 11 16,-1 3-4-16,8 1 0 15,-1 0-3-15,3 4 3 16,1 0 0-16,-5 0-3 16,-1-6 9-16,0 0-9 15,2-8 6-15,1 0-6 16,1 0 2-16,4-2 1 15,-6 0 0-15,1 2 4 16,-3 2-10-16,-3 0 13 16,1 6-14-16,2-4 14 15,2 6-14-15,1 2 10 16,3-2-3-16,4 0 0 16,-3-4 1-16,-5-2-5 0,-1 2 10 15,-3 0-13-15,-6 3 15 16,2-5-18-16,-2 2 19 15,-4 0-12-15,6 0 3 16,0 0 0-16,1 2 0 16,6 2 1-16,1 0-3 15,3 0 7-15,-1 0-10 16,5 0 7-16,3 8-4 16,5-2 3-16,4 6-1 15,1 2 0-15,-4 0 1 0,-7 7-3 16,-2-7 4-1,-7 2-7-15,1-6 12 0,-1 0-13 16,4-6 12-16,-4-2-9 16,0-4 4-16,3-4-1 15,-1 0 8-15,1 2-7 16,1 0 6-16,3 8-5 16,3 0-2-16,-3 6 6 15,0 4-7-15,-2 3 4 16,-3-5-4-16,-2 2 1 15,-1 0 0-15,-1-2-2 16,-4-2 4-16,-2-2-5 16,-1-8 6-16,0 0-9 15,3 0 12-15,-2 0-6 16,-3 0 1-16,0 0-2 0,-2 2 0 16,-3 4 1-16,4 2-2 15,-4 6 5-15,6 3-8 16,1 7 10-16,1-2-10 15,-1 0 9-15,-8-10-5 16,-5-8 1-16,-7-4 0 16,-2-4 0-16,1 4 4 15,-3-6-11-15,0 2 16 16,0 0-16-16,0 0 12 16,2 3-9-16,-2-4 7 15,-2 1-3-15,0 4 0 16,-1-4 0-16,-2 3-3 0,1 1 6 15,0-4-7-15,-3 0 8 16,2-2-8-16,-4-2 11 16,1-2-5-16,-2 2 1 15,-1-2-3-15,-3 2 3 16,4-2-1-16,-3 2 2 16,-1 2 3-16,1 2 0 15,1-2-6-15,-1-2 1 16,-1 4 1-16,1-2 0 15,-3-2-3-15,-2 0 0 16,1 2-1-16,-1-2 2 16,1 6-2-16,0-6 3 15,1 8-1-15,6 0 1 0,-1-4 1 16,1 2 4-16,0-10-7 16,0 2 0-16,-3-3 2 15,-1-1-3-15,-1-4 4 16,1 1 0-16,-5 2 1 15,-4-3-4-15,-1 0 3 16,-5 0-2-16,0 0 24 16,0 0 5-16,0 0 2 15,0 0-24-15,0 0 8 16,0 0-14-16,0 0 2 16,0 0 1-16,2 0-8 15,-2 0 3-15,2 0 0 0,-2 0-1 16,0 0 5-1,0 0-9-15,0 0 10 0,0 0-12 16,0 0 3-16,0 0 2 16,0 0-16-16,0 0-3 15,0 0-5-15,4 0-38 16,4 0-23-16,-2-13 8 16,-2-1-248-16</inkml:trace>
  <inkml:trace contextRef="#ctx0" brushRef="#br0" timeOffset="34838.16">11018 16348 631 0,'0'0'28'16,"0"0"6"-16,0 0-10 15,0 0-10-15,0 0-1 16,0 0-7-16,-21-5-6 0,21 5-8 15,0 0 8-15,0 8 0 16,14 10-5-16,3-4 8 16,4 0-5-16,3 0 2 15,0 2 0-15,3 2-1 16,4 4 4-16,0 2-7 16,-2 6 9-16,5-2-10 15,-5 6 10-15,-5-6-10 16,1 6 9-16,-10-10-10 15,1-2 6-15,-5-4-1 16,-7 4-1-16,-4-4-4 16,0 1 3-16,0 3 6 15,-19-4-7-15,-6 4 9 0,-6-4-5 16,-2 0 0 0,-5-2 1-16,-5 2-1 0,-1 0 5 15,-1-4-11-15,3 0 16 16,4-6-2-16,7 2 0 15,7-10 5-15,5 0-9 16,8 0 11-16,5 0-15 16,4 0 0-16,2 0-1 15,0 0-9-15,0 0 6 16,0 0-21-16,0 0 14 16,0 0-15-16,0 0 20 15,6-6-11-15,7-2-16 0,8 0-39 16,1 2 1-1,0-6-30-15,0 2-109 0</inkml:trace>
  <inkml:trace contextRef="#ctx0" brushRef="#br0" timeOffset="44314.25">1886 11163 250 0,'0'0'140'0,"0"0"-45"15,0 0-26-15,0 0 21 16,0 0-64-16,3-104-9 0,8 66-12 16,2-7-5-16,6-6 5 15,0-8-8-15,6-5 5 16,1-6-3-16,-1-7 1 15,0 4 0-15,-6 4 0 16,0 3 5-16,-2 10 6 16,-5 4-7-16,-2 10 2 15,-3 7-4-15,-2 12 0 16,-3 10-1-16,0 5-1 16,-2 8 0-16,7 0-7 15,2 35-38-15,7 23 36 16,3 24 7-16,4 12 4 0,-3 5 18 15,2-7-16-15,-2-14 6 16,3-10-8-16,-4-6-1 16,-1-4-2-16,-2-3 9 15,-1-7-15-15,4-6 14 16,-2-6-14-16,-1-8 6 16,-1-4-26-16,3-2-24 15,-3-2-45-15,1-6-60 16</inkml:trace>
  <inkml:trace contextRef="#ctx0" brushRef="#br0" timeOffset="46658.15">12298 16070 495 0,'0'0'0'0,"-120"14"-7"16,63-6 5-16,1-2 4 16,2 2-2-16,5 0 5 15,4-2 20-15,4 2-16 16,2 0 0-16,1 2-7 15,5 4 7-15,-3-2-9 16,1 6 2-16,-4-4-4 16,2 4 6-16,1-6 10 15,1 4-2-15,-1 0 10 16,1 2 4-16,-2 4-17 16,2 1 6-16,-3 4-13 15,0 4-4-15,-1-3 4 16,2 6-5-16,2 2 8 15,1 4-8-15,3 2 6 16,0 2-1-16,2 0-1 0,2 0-1 16,3 1 0-16,4 1 3 15,-1-2-4-15,6 0 8 16,1 6-13-16,4 2 12 16,3 8-7-16,5 6 2 15,2 5-2-15,0-3 1 16,0 2 0-16,15-6-2 15,1-2 6-15,4-4-8 16,2 1 8-16,3-5-8 16,6-6 7-16,5 2-6 15,3-2 3-15,9-4 0 0,0 6 1 16,8-1 1-16,0 1-4 16,0 4 5-16,0 4-6 15,-4 1 6 1,2-4-3-16,2-9 3 0,0-6-3 15,4-13 0-15,5-5 0 16,6-8 4-16,7-2-2 16,4-6 2-16,-2-6 2 15,1 0-7-15,-6-6 5 16,-2-14 0-16,4 0 0 16,0-2-3-16,2-5-1 15,-2 5 4-15,-1-1-8 16,-2-8 10-16,0-1-10 15,1-6 9-15,3-2-3 0,4-6 1 16,1-4-3-16,0-2 1 16,-8 7 0-16,-8 4-2 15,-7 2 6-15,-4 3-11 16,-7 0 12-16,-3-4-9 16,2 0 9-16,-4-6-5 15,-1-6 1-15,-1-2 1 16,0 1 2-16,-5 3-4 15,0-4-2-15,-6 6 6 16,-4 2-9-16,-6 6 10 16,-4-4-11-16,-9 8 12 15,-1-5-7-15,-3 5 0 0,-4 2 0 16,0-6 2-16,0 0-1 16,-9-14-2-16,-11-8 7 15,-2-6 3-15,-7-7-9 16,-2 11 13-16,0 6-6 15,-4 14 2-15,-2 12 7 16,-3 10-6-16,0 4 17 16,-5 6-25-16,-1-6 2 15,1 8 0-15,1-7-4 16,2 8 6-16,-5-5-8 16,-5-3 2-16,-3 3 0 15,-5 0-1-15,-14 0 5 16,-4 6-8-16,-7-6 6 15,0 6-8-15,4-2 10 16,-4 6-9-16,4 0 5 0,-4 0 0 16,3 2 0-16,0 2 2 15,2 0-5-15,0 0 9 16,3 0-13-16,4 0 14 16,4 0-11-16,7 2 9 15,0 6-9-15,3 2 4 16,6 2-10-16,4 6 3 15,6 4-15-15,4 5 2 16,-1 10-16-16,-1 4 18 16,1 7-10-16,3-4 0 0,5-4-4 15,10-8 9-15,13-18-6 16,9-10-39-16,2-4-137 16</inkml:trace>
  <inkml:trace contextRef="#ctx0" brushRef="#br0" timeOffset="47401.88">13058 15797 242 0,'0'0'113'0,"0"0"-109"16,0 0-7-16,0 0 6 15,138-106-3-15,-104 88 0 0,-5 4 0 16,-5 6-2-16,-2 8 4 16,-1 0-2-16,-4 0 4 15,1 10 9-15,-3 12-10 16,-3 8 21-16,-5 6 3 15,-3-2 2-15,-4 8-25 16,0 6 0-16,-4 2 18 16,-21 3-2-16,-6 5-3 15,-9-4-17-15,-7-4 9 16,-9-2-5-16,-1-12 4 16,1-10 0-16,2-12-5 15,10-10 5-15,8-4 6 16,8-4 7-16,11-26-19 0,11-12-2 15,6-10-6 1,0 2-6-16,6 6-1 0,17 8 13 16,2 14-3-16,6 13-5 15,7 9 8-15,4 3 0 16,9 21 27-16,5 8-23 16,4-2 5-16,0-4-7 15,0-6-3-15,0-8 2 16,-2-12 0-16,2 0-1 15,0-10-2-15,-2-16 2 16,3-4-1-16,-6-2-3 16,-6 0 4-16,-4-3-2 15,-5 3-33-15,-7 0-5 0,-2 2-64 16,-6-2-19-16</inkml:trace>
  <inkml:trace contextRef="#ctx0" brushRef="#br0" timeOffset="49838.22">26803 9051 760 0,'0'0'17'0,"0"0"-17"0,0 0 2 15,0 0 6 1,0 0-8-16,0 0-1 0,0 0 1 16,33-88 0-16,4 62-3 15,7 0 11-15,10 4-16 16,8-2 16-16,9 4-12 15,14-2 6-15,13 2-3 16,11-2 1-16,6-1 0 16,-3 4-3-16,-10-3 3 15,-8 4-4-15,-11 0 3 16,-5 0-6-16,-7 4 12 16,-11 0-11-16,-9-1 6 15,-13 3-7-15,-8 2-10 0,-11 2-15 16,-7 0-17-1,-10-2-57-15,-2-4-32 0</inkml:trace>
  <inkml:trace contextRef="#ctx0" brushRef="#br0" timeOffset="50755.32">26540 6244 727 0,'0'0'15'16,"0"0"-9"-16,0 0-2 16,0 0-8-16,0 0-2 15,0 0 2-15,56 0 4 16,-27-2-4-16,7 0 4 15,6 0 0-15,3 0 0 16,1 2 3-16,-4 0-8 16,-3 0-10-16,-8 0 6 15,-12 4-14-15,-5 12 15 16,-9 4-18-16,-5 4 18 16,0 4 8-16,-25 7 0 0,-8 1-1 15,-9-3 5-15,-3-2-7 16,0-5 9-16,2-8-4 15,6-4 3-15,3-8 3 16,10-2-7-16,13-4 0 16,5 0 6-16,6 0-6 15,0 0-1-15,0-2-11 16,17-10-21-16,7 2 4 16,3 4 21-16,2 2-54 15,0 4 2-15,0 0-35 16,-7 4 40-16,-2 14 26 15,-9 6 8-15,-3 6 17 0,-4 0 6 16,-4 4-1-16,0-4 4 16,0-2 13-16,-16-2 32 15,-8-2 21-15,-5 1 20 16,-10 1-17-16,-5 0-6 16,-9 2-42-16,-8 2-5 15,-3-4-19-15,-3-6 17 16,5-4-19-16,6-6 9 15,14-8-10-15,7-2-2 16,12 0-12-16,11 0-32 16,8-10-56-16,4-10-156 15</inkml:trace>
  <inkml:trace contextRef="#ctx0" brushRef="#br0" timeOffset="52341.51">26810 5897 256 0,'0'0'312'15,"0"0"-299"-15,0 0 2 16,0 0-4-16,0 0 14 16,0 0-18-16,-111-64 16 15,86 60-22-15,-4 2 15 16,-7 2-14-16,-6 2-4 16,-11 22 1-16,-10 8-4 0,-6 8 3 15,-5 6-4-15,-1 8 6 16,3 3 0-16,7 5-3 15,11 0 7-15,11 6-8 16,9 0 6-16,14-1-3 16,9 3 1-16,7 0 0 15,4 4-5-15,0 10 9 16,4 1-13-16,19 1 18 16,4-6-20-16,8-6 16 15,11-7-10-15,12-13 4 16,14-10-3-16,8-12-1 15,7-12-13-15,2-12 17 16,0-8-14-16,1 0 3 0,-6-28-1 16,3-11 8-16,-2-9 10 15,-5-10-4-15,-4-6 25 16,-8 0-15-16,-10-8 13 16,-6-1-11-16,-8-3 1 15,-5-2-13-15,-11 6 15 16,-8 0-10-16,-11-2 9 15,-7-1-13-15,-2 2 8 16,0 0-10-16,-4 5 1 0,-16 0 13 16,-4 2-13-1,-1 3 3-15,-4 7 1 0,2 6 2 16,-4 8-4-16,-3 4-6 16,1 8-5-16,-9 10-7 15,-7 10 3-15,-12 10-37 16,-10 2 1-16,-11 28-54 15,-14 6-33-15,-8 0-249 16</inkml:trace>
  <inkml:trace contextRef="#ctx0" brushRef="#br0" timeOffset="54476.18">13025 15432 280 0,'0'0'0'0,"0"0"-11"16,0 0 11-16,0 0 12 15,-123 129 12-15,105-107-16 16,7-3 21-16,3-1-28 16,0-1 2-16,6-3-3 15,-2 0 11-15,-3 6 6 16,1 4-16-16,-1 4 7 16,-2 6-8-16,0 2 32 15,0 0-28-15,0 2 7 16,5 0-4-16,4-2-2 0,0 3-5 15,0-3 0-15,0 4 3 16,4 0-3-16,14 0 2 16,5 0 3-16,6 2-8 15,4 2 8-15,9-4-5 16,5 0 4-16,4 1-1 16,5-1-3-16,-5-4 1 15,0-6-3-15,-2-4 5 16,1-6-5-16,0-8 4 15,6-8 9-15,2-4 15 16,7 0-6-16,1-4-16 16,4-10-2-16,1 2-2 0,0 2 2 15,-2-6-3-15,-1-2 6 16,-2-6-8 0,-3-6 8-16,-3-6-8 0,-2-4 6 15,-7-9-3-15,-6-1 1 16,-8-2 0-16,-5-2-2 15,-8 0 4-15,-9 0-3 16,-1-4 8-16,-9-1 9 16,-5 1-4-16,0-8 22 15,0-2-21-15,-12 2 3 16,-8-2-8-16,-6 3-5 16,-4 7 15-16,-5 6-18 15,-3 8 17-15,-9 8-10 16,-1 10 10-16,-10 0-8 15,-3 8 9-15,-3 4-15 0,-8 2-2 16,-3 6-1-16,-8 3 9 16,-2 3-17-16,-1 0 13 15,-1 9-10-15,2 13 6 16,4 6-4-16,-1 2 0 16,4 4-2-16,7 0-2 15,4 4-10-15,12-6-5 16,9-4-33-16,9-2-49 15,3-4-5-15,5-9-86 16</inkml:trace>
  <inkml:trace contextRef="#ctx0" brushRef="#br0" timeOffset="56294.7">2268 10135 506 0,'0'0'0'15,"0"0"3"-15,0 0 2 16,0 0 27-16,0 0 5 16,0 0-11-16,-81-23-4 0,75 21-5 15,-1 0 6-15,-2 2-22 16,0 0 11-16,1 0-9 16,-4 0-4-16,-3 0 5 15,-6 10-7-15,-1 12 3 16,-6 5-12-16,-3 5 9 15,-6 4 5-15,-3 2-5 16,-2 2 6-16,-3 0-7 16,1 4 8-16,-1 2-8 15,1 2 4-15,2 3 0 16,3 3 0-16,2 0 0 16,1 2-3-16,3 4 7 15,2 0-9-15,4 0 10 16,2 3-7-16,10-5 2 15,1 2 0-15,5 2-3 0,5 6 3 16,-2 8-2-16,2 2 4 16,2 1-6-16,0-3 11 15,2-6-16-15,0-2 16 16,0-5-11-16,0-3 4 16,0-8 0-16,2-2 0 15,21-4 2-15,6-4-9 16,11-6 13-16,7-8-14 15,9-10 16-15,4-10-14 16,7-8 12-16,4 0-4 16,3-12-1-16,1-13-1 15,6-8 7-15,5-5-7 0,5-6 5 16,10-8 0 0,-1-2-8-16,-11-2 10 0,-7 1-8 15,-12-1 2-15,-5 2-1 16,-3 4 0-16,-4-2 0 15,-10 0 0-15,-3-2 4 16,-5-6 1-16,-9-3 0 16,-4-3-1-16,-4 0-1 15,-8 0-2-15,-3 2-1 16,-8-5 1-16,-4 3 3 16,0-2-2-16,0 0-4 15,0 0 9-15,-10 1-13 16,-5 3 12-16,-5 2-9 0,-3 4 6 15,0 0-3 1,-6 4 0-16,-5 7 0 0,-6 7-4 16,-2 8-3-16,-6 4 6 15,0 2-32-15,-4 6-14 16,0 2-37-16,-4 4-7 16,-2 2-58-16</inkml:trace>
  <inkml:trace contextRef="#ctx0" brushRef="#br0" timeOffset="56484.51">1704 10010 328 0,'0'0'0'0,"0"0"-36"15,0 0 6-15,-111 121 30 16,90-84-5-16,3-1-120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89EB-BEBD-4787-9B58-D29CB1ED6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532B7-0C40-4C95-A551-BF15DF158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DE8A5-7614-4B8C-B3A3-9AC9B8445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5B26-CFD7-4733-BA88-C6CBA635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8A0AA-F354-4359-B1B4-EA7EA3E6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9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76FB-46D0-4EF9-B403-4E075506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AF7479-1E51-4DEA-B181-C67A879FF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1D11E-D723-4500-BF00-BDC121B6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13D0-BD4E-4458-9498-8261127B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F1035-F28E-4A18-83F2-11C7540C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56BA1-F766-4BF0-A4ED-2FA0C4976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C9F4F-3283-438F-BC61-A99827E60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24454-29AB-4E6B-BAEE-DCE296CF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F4EDB-A1BE-48EA-A1B3-1EBA6C06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42517-0047-4BCD-A283-7FE3DAA4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377F-1865-4A18-AB05-CA1443E6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B6A81-83A9-4B99-BF51-9623DD3BB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36DF9-4D19-409B-B44B-7685B5ED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2231A-4D3A-4F88-9668-48E0A342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42812-1278-4A65-A5FD-EFE2F36E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9458-2DE7-4962-AA97-02C5F931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CF045-1A1B-4048-B22E-79B1A5B5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A3503-13A8-4D4B-A202-74E7886DD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D24ED-C063-40A7-93BD-CE6AA227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D12DA-48B3-43F1-B23D-72B807E4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0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DA5C-C070-4ACC-9769-65E138886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861C-D1B8-41EB-99E2-CB094998A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BF5D2-5AAA-4237-87C7-C3047575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A55F2-837E-421C-8C78-312CF8DF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D0BCF-1025-4422-8B86-B6B89F0D6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9E8B-0DDE-4C29-BE9D-DED88D9A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23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176C-FF6B-4C88-B6AC-1F5B6FEE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DF2DC-6E00-4B26-994F-48A1AA290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E7683-1528-4B6E-9D91-FE969EC9A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ADB59-B042-4288-954C-55F1FCFA5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AEAE5-6588-4B75-830E-EEA0BEEFE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E742E1-799D-40C3-8DD1-3AD930DE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96C55-042E-44E7-BD12-B1B915F9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E68BD8-05F9-414E-A312-7F72B931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F85AC-3BB0-4F08-8708-5646DA96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0A503-0C89-4285-A413-0420F9322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7A95A-7C5B-4C80-A709-6101BB597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39C45-7A61-44BE-BB42-E011BE921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72CD6-71D5-4AC9-B4AC-361888A0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3F318-160A-4239-AB08-1F3A95B7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56177-4523-4837-A3D6-8DEA3890C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0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F2783-5089-436E-8FBE-F040C020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8D709-AC75-4F56-BDEB-AA9094D63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EB6B7-688A-47BA-AD3F-66D3B8B92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9D1D4-5F83-4567-BB03-04F0510A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300FD-3F55-41F7-8C2C-3CCE2A3FC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E92B7-9C2F-4138-92A2-83C6D03E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7F48-21E9-4D24-9C46-E9BF70AD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0A453-6DAD-4A9A-9D2D-654078C2D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9D9FAD-000C-4D6D-BC3F-094D136D0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066A2-E53A-4B60-ABC5-7D16AA70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8C437-24FB-4187-8773-DE6D6833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788F-7783-4AC0-81A5-24EB0BC3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0FFEA-074E-4741-B039-68E65BDB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617CB-0DB8-403E-B1F5-4357ED528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E807-B727-4E14-B689-0C4E3EC8D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BD85-FCED-470F-98A9-273CB2682C73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6B3FA-54B2-4A85-AEC5-59BDF70CB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B50AF-DD30-4927-AB88-436B36F4A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FC5D-4986-439B-83B9-0936F2E84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0.emf"/><Relationship Id="rId7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3.emf"/><Relationship Id="rId4" Type="http://schemas.openxmlformats.org/officeDocument/2006/relationships/customXml" Target="../ink/ink4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6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40.emf"/><Relationship Id="rId4" Type="http://schemas.openxmlformats.org/officeDocument/2006/relationships/customXml" Target="../ink/ink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7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5" Type="http://schemas.openxmlformats.org/officeDocument/2006/relationships/image" Target="../media/image60.emf"/><Relationship Id="rId4" Type="http://schemas.openxmlformats.org/officeDocument/2006/relationships/customXml" Target="../ink/ink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775F3D-C17D-4BD2-97DE-B77C6FE743CC}"/>
                  </a:ext>
                </a:extLst>
              </p14:cNvPr>
              <p14:cNvContentPartPr/>
              <p14:nvPr/>
            </p14:nvContentPartPr>
            <p14:xfrm>
              <a:off x="1290240" y="248760"/>
              <a:ext cx="10285920" cy="5819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775F3D-C17D-4BD2-97DE-B77C6FE743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880" y="239400"/>
                <a:ext cx="10304640" cy="58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F0C1A7-9F86-49A8-ACD5-CC05A229E75B}"/>
                  </a:ext>
                </a:extLst>
              </p14:cNvPr>
              <p14:cNvContentPartPr/>
              <p14:nvPr/>
            </p14:nvContentPartPr>
            <p14:xfrm>
              <a:off x="409680" y="616320"/>
              <a:ext cx="333360" cy="731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F0C1A7-9F86-49A8-ACD5-CC05A229E7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320" y="606960"/>
                <a:ext cx="352080" cy="75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455820-7DCC-47D7-8DBC-413E266C05E9}"/>
                  </a:ext>
                </a:extLst>
              </p14:cNvPr>
              <p14:cNvContentPartPr/>
              <p14:nvPr/>
            </p14:nvContentPartPr>
            <p14:xfrm>
              <a:off x="287640" y="136080"/>
              <a:ext cx="10896480" cy="458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455820-7DCC-47D7-8DBC-413E266C05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280" y="126720"/>
                <a:ext cx="10915200" cy="46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435175-6A7C-48E8-96EC-D2C0B61E8FF2}"/>
                  </a:ext>
                </a:extLst>
              </p14:cNvPr>
              <p14:cNvContentPartPr/>
              <p14:nvPr/>
            </p14:nvContentPartPr>
            <p14:xfrm>
              <a:off x="1845360" y="4839480"/>
              <a:ext cx="9983520" cy="83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435175-6A7C-48E8-96EC-D2C0B61E8F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6000" y="4830120"/>
                <a:ext cx="1000224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0DEF97E-5407-45D2-9EC5-69017C729A67}"/>
                  </a:ext>
                </a:extLst>
              </p14:cNvPr>
              <p14:cNvContentPartPr/>
              <p14:nvPr/>
            </p14:nvContentPartPr>
            <p14:xfrm>
              <a:off x="2534760" y="5229360"/>
              <a:ext cx="5448600" cy="106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0DEF97E-5407-45D2-9EC5-69017C729A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5400" y="5220000"/>
                <a:ext cx="5467320" cy="10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2538D2-B22F-44B3-9F3A-06471FA4CA8E}"/>
                  </a:ext>
                </a:extLst>
              </p14:cNvPr>
              <p14:cNvContentPartPr/>
              <p14:nvPr/>
            </p14:nvContentPartPr>
            <p14:xfrm>
              <a:off x="236160" y="37440"/>
              <a:ext cx="1611360" cy="4970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2538D2-B22F-44B3-9F3A-06471FA4CA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800" y="28080"/>
                <a:ext cx="1630080" cy="498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245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2B701C-CEBC-44F4-8DBD-74A88785D4E3}"/>
                  </a:ext>
                </a:extLst>
              </p14:cNvPr>
              <p14:cNvContentPartPr/>
              <p14:nvPr/>
            </p14:nvContentPartPr>
            <p14:xfrm>
              <a:off x="519480" y="326880"/>
              <a:ext cx="10644480" cy="6527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2B701C-CEBC-44F4-8DBD-74A88785D4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0120" y="317520"/>
                <a:ext cx="10663200" cy="65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76A14F9-5FBE-4A19-93DA-5A9087D79837}"/>
                  </a:ext>
                </a:extLst>
              </p14:cNvPr>
              <p14:cNvContentPartPr/>
              <p14:nvPr/>
            </p14:nvContentPartPr>
            <p14:xfrm>
              <a:off x="3600" y="46800"/>
              <a:ext cx="11330280" cy="681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76A14F9-5FBE-4A19-93DA-5A9087D798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760" y="37440"/>
                <a:ext cx="11349000" cy="68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3DFAFF-D252-45A9-889F-AED6B6ECB4A2}"/>
                  </a:ext>
                </a:extLst>
              </p14:cNvPr>
              <p14:cNvContentPartPr/>
              <p14:nvPr/>
            </p14:nvContentPartPr>
            <p14:xfrm>
              <a:off x="502560" y="2054520"/>
              <a:ext cx="11376720" cy="454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3DFAFF-D252-45A9-889F-AED6B6ECB4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200" y="2045160"/>
                <a:ext cx="11395440" cy="45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1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335D5D-0229-4759-9153-0EFC9AE18713}"/>
                  </a:ext>
                </a:extLst>
              </p14:cNvPr>
              <p14:cNvContentPartPr/>
              <p14:nvPr/>
            </p14:nvContentPartPr>
            <p14:xfrm>
              <a:off x="1399320" y="423720"/>
              <a:ext cx="4718520" cy="404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335D5D-0229-4759-9153-0EFC9AE1871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9960" y="414360"/>
                <a:ext cx="4737240" cy="40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424ABD-7C59-4176-AD0F-977FA7FA810F}"/>
                  </a:ext>
                </a:extLst>
              </p14:cNvPr>
              <p14:cNvContentPartPr/>
              <p14:nvPr/>
            </p14:nvContentPartPr>
            <p14:xfrm>
              <a:off x="605520" y="814320"/>
              <a:ext cx="10989000" cy="597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424ABD-7C59-4176-AD0F-977FA7FA81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6160" y="804960"/>
                <a:ext cx="11007720" cy="59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CDA7DD-A093-42D7-909C-7CF1F0C1B556}"/>
                  </a:ext>
                </a:extLst>
              </p14:cNvPr>
              <p14:cNvContentPartPr/>
              <p14:nvPr/>
            </p14:nvContentPartPr>
            <p14:xfrm>
              <a:off x="1372320" y="1154160"/>
              <a:ext cx="553680" cy="1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CDA7DD-A093-42D7-909C-7CF1F0C1B55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62960" y="1144800"/>
                <a:ext cx="572400" cy="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464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35A0EE6-0CDA-4409-835F-CE7D72BCF851}"/>
                  </a:ext>
                </a:extLst>
              </p14:cNvPr>
              <p14:cNvContentPartPr/>
              <p14:nvPr/>
            </p14:nvContentPartPr>
            <p14:xfrm>
              <a:off x="1170360" y="3600"/>
              <a:ext cx="11021040" cy="679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35A0EE6-0CDA-4409-835F-CE7D72BCF8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000" y="-5760"/>
                <a:ext cx="11039760" cy="681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895740-7AE5-4279-A7B1-63ED2C769A44}"/>
                  </a:ext>
                </a:extLst>
              </p14:cNvPr>
              <p14:cNvContentPartPr/>
              <p14:nvPr/>
            </p14:nvContentPartPr>
            <p14:xfrm>
              <a:off x="1133280" y="342000"/>
              <a:ext cx="550440" cy="58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895740-7AE5-4279-A7B1-63ED2C769A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3920" y="332640"/>
                <a:ext cx="56916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41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741EB8-40C4-4C5B-AA4F-54C2EFAE1A71}"/>
                  </a:ext>
                </a:extLst>
              </p14:cNvPr>
              <p14:cNvContentPartPr/>
              <p14:nvPr/>
            </p14:nvContentPartPr>
            <p14:xfrm>
              <a:off x="744120" y="480600"/>
              <a:ext cx="11359800" cy="6150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741EB8-40C4-4C5B-AA4F-54C2EFAE1A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760" y="471240"/>
                <a:ext cx="11378520" cy="616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7A29BF-51AD-4387-8465-82C06257346B}"/>
                  </a:ext>
                </a:extLst>
              </p14:cNvPr>
              <p14:cNvContentPartPr/>
              <p14:nvPr/>
            </p14:nvContentPartPr>
            <p14:xfrm>
              <a:off x="730440" y="3600"/>
              <a:ext cx="9524520" cy="61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7A29BF-51AD-4387-8465-82C0625734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1080" y="-5760"/>
                <a:ext cx="9543240" cy="6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44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Aoki</dc:creator>
  <cp:lastModifiedBy>Pedro Aoki</cp:lastModifiedBy>
  <cp:revision>10</cp:revision>
  <dcterms:created xsi:type="dcterms:W3CDTF">2021-01-12T15:39:14Z</dcterms:created>
  <dcterms:modified xsi:type="dcterms:W3CDTF">2021-01-19T19:48:16Z</dcterms:modified>
</cp:coreProperties>
</file>