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313" r:id="rId3"/>
    <p:sldId id="311" r:id="rId4"/>
    <p:sldId id="309" r:id="rId5"/>
    <p:sldId id="314" r:id="rId6"/>
    <p:sldId id="312" r:id="rId7"/>
    <p:sldId id="308" r:id="rId8"/>
    <p:sldId id="318" r:id="rId9"/>
    <p:sldId id="323" r:id="rId10"/>
    <p:sldId id="319" r:id="rId11"/>
    <p:sldId id="321" r:id="rId12"/>
    <p:sldId id="310" r:id="rId13"/>
    <p:sldId id="324" r:id="rId14"/>
    <p:sldId id="320" r:id="rId15"/>
    <p:sldId id="325" r:id="rId16"/>
    <p:sldId id="302" r:id="rId17"/>
    <p:sldId id="303" r:id="rId18"/>
    <p:sldId id="304" r:id="rId19"/>
    <p:sldId id="305" r:id="rId20"/>
    <p:sldId id="259" r:id="rId21"/>
    <p:sldId id="257" r:id="rId22"/>
    <p:sldId id="258" r:id="rId23"/>
    <p:sldId id="306" r:id="rId24"/>
    <p:sldId id="307" r:id="rId25"/>
    <p:sldId id="261" r:id="rId26"/>
    <p:sldId id="278" r:id="rId27"/>
    <p:sldId id="277" r:id="rId28"/>
    <p:sldId id="265" r:id="rId29"/>
    <p:sldId id="274" r:id="rId30"/>
    <p:sldId id="293" r:id="rId31"/>
    <p:sldId id="294" r:id="rId32"/>
    <p:sldId id="295" r:id="rId33"/>
    <p:sldId id="297" r:id="rId34"/>
    <p:sldId id="296" r:id="rId35"/>
    <p:sldId id="315" r:id="rId36"/>
    <p:sldId id="316" r:id="rId37"/>
    <p:sldId id="322" r:id="rId38"/>
    <p:sldId id="317" r:id="rId39"/>
    <p:sldId id="29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80" d="100"/>
          <a:sy n="80" d="100"/>
        </p:scale>
        <p:origin x="300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A04B2-A5B5-4DFF-84ED-3CC718F21A4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757D4D-32B0-4680-AA83-37940FA19BCC}">
      <dgm:prSet/>
      <dgm:spPr/>
      <dgm:t>
        <a:bodyPr/>
        <a:lstStyle/>
        <a:p>
          <a:r>
            <a:rPr lang="pt-BR"/>
            <a:t>Meio de comunicação da equipe</a:t>
          </a:r>
          <a:endParaRPr lang="en-US"/>
        </a:p>
      </dgm:t>
    </dgm:pt>
    <dgm:pt modelId="{DF7E984F-3101-45F9-9E52-804F45C9E325}" type="parTrans" cxnId="{F8CC68AC-583F-40C6-8239-D469BAE447DB}">
      <dgm:prSet/>
      <dgm:spPr/>
      <dgm:t>
        <a:bodyPr/>
        <a:lstStyle/>
        <a:p>
          <a:endParaRPr lang="en-US"/>
        </a:p>
      </dgm:t>
    </dgm:pt>
    <dgm:pt modelId="{27365A53-7C7D-4D60-8719-C316B9FD490C}" type="sibTrans" cxnId="{F8CC68AC-583F-40C6-8239-D469BAE447DB}">
      <dgm:prSet/>
      <dgm:spPr/>
      <dgm:t>
        <a:bodyPr/>
        <a:lstStyle/>
        <a:p>
          <a:endParaRPr lang="en-US"/>
        </a:p>
      </dgm:t>
    </dgm:pt>
    <dgm:pt modelId="{E8EEE85B-5933-463D-9394-E830BF6C1D57}">
      <dgm:prSet/>
      <dgm:spPr/>
      <dgm:t>
        <a:bodyPr/>
        <a:lstStyle/>
        <a:p>
          <a:r>
            <a:rPr lang="pt-BR" dirty="0"/>
            <a:t>Visão gerencial e assistencial da unidade</a:t>
          </a:r>
          <a:endParaRPr lang="en-US" dirty="0"/>
        </a:p>
      </dgm:t>
    </dgm:pt>
    <dgm:pt modelId="{0E3B6885-2A5A-4212-A144-D8D247E9675C}" type="parTrans" cxnId="{C4DF702D-7687-4667-AFE4-D752C6DEDD86}">
      <dgm:prSet/>
      <dgm:spPr/>
      <dgm:t>
        <a:bodyPr/>
        <a:lstStyle/>
        <a:p>
          <a:endParaRPr lang="en-US"/>
        </a:p>
      </dgm:t>
    </dgm:pt>
    <dgm:pt modelId="{2654CDD7-27BD-49BC-B0CD-96E4491A8836}" type="sibTrans" cxnId="{C4DF702D-7687-4667-AFE4-D752C6DEDD86}">
      <dgm:prSet/>
      <dgm:spPr/>
      <dgm:t>
        <a:bodyPr/>
        <a:lstStyle/>
        <a:p>
          <a:endParaRPr lang="en-US"/>
        </a:p>
      </dgm:t>
    </dgm:pt>
    <dgm:pt modelId="{1C54D918-9BF6-4CDE-A7A9-48439B8049FE}">
      <dgm:prSet/>
      <dgm:spPr/>
      <dgm:t>
        <a:bodyPr/>
        <a:lstStyle/>
        <a:p>
          <a:r>
            <a:rPr lang="pt-BR"/>
            <a:t>Passagem de plantão</a:t>
          </a:r>
          <a:endParaRPr lang="en-US"/>
        </a:p>
      </dgm:t>
    </dgm:pt>
    <dgm:pt modelId="{565FF95B-1B8D-4049-8DDA-DFCC2C2BAC61}" type="parTrans" cxnId="{5EE00595-FA1B-427E-9D2F-99E21CA79FE8}">
      <dgm:prSet/>
      <dgm:spPr/>
      <dgm:t>
        <a:bodyPr/>
        <a:lstStyle/>
        <a:p>
          <a:endParaRPr lang="en-US"/>
        </a:p>
      </dgm:t>
    </dgm:pt>
    <dgm:pt modelId="{2EF0C216-0E69-410C-9ADB-72EFA4FCEDF0}" type="sibTrans" cxnId="{5EE00595-FA1B-427E-9D2F-99E21CA79FE8}">
      <dgm:prSet/>
      <dgm:spPr/>
      <dgm:t>
        <a:bodyPr/>
        <a:lstStyle/>
        <a:p>
          <a:endParaRPr lang="en-US"/>
        </a:p>
      </dgm:t>
    </dgm:pt>
    <dgm:pt modelId="{20FBE161-B2A3-4494-BD5B-0DF633D53935}">
      <dgm:prSet/>
      <dgm:spPr/>
      <dgm:t>
        <a:bodyPr/>
        <a:lstStyle/>
        <a:p>
          <a:r>
            <a:rPr lang="pt-BR" dirty="0"/>
            <a:t>Estado geral atual das pessoas internadas</a:t>
          </a:r>
          <a:endParaRPr lang="en-US" dirty="0"/>
        </a:p>
      </dgm:t>
    </dgm:pt>
    <dgm:pt modelId="{0000F533-7D5D-42B3-BEBF-CD939855B778}" type="parTrans" cxnId="{082D021A-50BC-4493-8326-840DE561EB03}">
      <dgm:prSet/>
      <dgm:spPr/>
      <dgm:t>
        <a:bodyPr/>
        <a:lstStyle/>
        <a:p>
          <a:endParaRPr lang="en-US"/>
        </a:p>
      </dgm:t>
    </dgm:pt>
    <dgm:pt modelId="{911539E2-A005-4838-9170-7CC251D8791E}" type="sibTrans" cxnId="{082D021A-50BC-4493-8326-840DE561EB03}">
      <dgm:prSet/>
      <dgm:spPr/>
      <dgm:t>
        <a:bodyPr/>
        <a:lstStyle/>
        <a:p>
          <a:endParaRPr lang="en-US"/>
        </a:p>
      </dgm:t>
    </dgm:pt>
    <dgm:pt modelId="{5F1B96A7-3F2B-4D34-B1F8-A71AE3087DE1}">
      <dgm:prSet/>
      <dgm:spPr/>
      <dgm:t>
        <a:bodyPr/>
        <a:lstStyle/>
        <a:p>
          <a:r>
            <a:rPr lang="pt-BR" dirty="0"/>
            <a:t>Ocupação de leitos</a:t>
          </a:r>
          <a:endParaRPr lang="en-US" dirty="0"/>
        </a:p>
      </dgm:t>
    </dgm:pt>
    <dgm:pt modelId="{C39AB642-F981-45CB-8142-A500B28D36E8}" type="parTrans" cxnId="{358DD4C3-FCF3-4B5A-8C98-1DBB50FC46AE}">
      <dgm:prSet/>
      <dgm:spPr/>
      <dgm:t>
        <a:bodyPr/>
        <a:lstStyle/>
        <a:p>
          <a:endParaRPr lang="en-US"/>
        </a:p>
      </dgm:t>
    </dgm:pt>
    <dgm:pt modelId="{A31C1D92-71AB-46CB-ACBE-AB86882FADFB}" type="sibTrans" cxnId="{358DD4C3-FCF3-4B5A-8C98-1DBB50FC46AE}">
      <dgm:prSet/>
      <dgm:spPr/>
      <dgm:t>
        <a:bodyPr/>
        <a:lstStyle/>
        <a:p>
          <a:endParaRPr lang="en-US"/>
        </a:p>
      </dgm:t>
    </dgm:pt>
    <dgm:pt modelId="{D866F4EF-8AE4-4816-BCBC-16D468637B3D}">
      <dgm:prSet/>
      <dgm:spPr/>
      <dgm:t>
        <a:bodyPr/>
        <a:lstStyle/>
        <a:p>
          <a:r>
            <a:rPr lang="en-US" dirty="0" err="1"/>
            <a:t>Definição</a:t>
          </a:r>
          <a:r>
            <a:rPr lang="en-US" dirty="0"/>
            <a:t> de </a:t>
          </a:r>
          <a:r>
            <a:rPr lang="en-US" dirty="0" err="1"/>
            <a:t>prioridades</a:t>
          </a:r>
          <a:endParaRPr lang="en-US" dirty="0"/>
        </a:p>
      </dgm:t>
    </dgm:pt>
    <dgm:pt modelId="{0448CAF2-0418-4BCA-84FE-76019545D84C}" type="parTrans" cxnId="{1EEC3FC9-5FFE-4D74-8D9F-106C01148239}">
      <dgm:prSet/>
      <dgm:spPr/>
      <dgm:t>
        <a:bodyPr/>
        <a:lstStyle/>
        <a:p>
          <a:endParaRPr lang="en-GB"/>
        </a:p>
      </dgm:t>
    </dgm:pt>
    <dgm:pt modelId="{BF8CF8D2-A48E-4743-A94F-3AB698976952}" type="sibTrans" cxnId="{1EEC3FC9-5FFE-4D74-8D9F-106C01148239}">
      <dgm:prSet/>
      <dgm:spPr/>
      <dgm:t>
        <a:bodyPr/>
        <a:lstStyle/>
        <a:p>
          <a:endParaRPr lang="en-GB"/>
        </a:p>
      </dgm:t>
    </dgm:pt>
    <dgm:pt modelId="{B970CB20-010C-416B-962B-B9F798867A05}" type="pres">
      <dgm:prSet presAssocID="{506A04B2-A5B5-4DFF-84ED-3CC718F21A4F}" presName="Name0" presStyleCnt="0">
        <dgm:presLayoutVars>
          <dgm:dir/>
          <dgm:animLvl val="lvl"/>
          <dgm:resizeHandles val="exact"/>
        </dgm:presLayoutVars>
      </dgm:prSet>
      <dgm:spPr/>
    </dgm:pt>
    <dgm:pt modelId="{F07E7BC7-F19A-4B7D-AB92-C61D2726082D}" type="pres">
      <dgm:prSet presAssocID="{E8EEE85B-5933-463D-9394-E830BF6C1D57}" presName="boxAndChildren" presStyleCnt="0"/>
      <dgm:spPr/>
    </dgm:pt>
    <dgm:pt modelId="{1AB7971F-B6FF-464F-B109-C89081EB508B}" type="pres">
      <dgm:prSet presAssocID="{E8EEE85B-5933-463D-9394-E830BF6C1D57}" presName="parentTextBox" presStyleLbl="node1" presStyleIdx="0" presStyleCnt="2"/>
      <dgm:spPr/>
    </dgm:pt>
    <dgm:pt modelId="{D30D0259-4C72-4CBD-A04A-256FC4E1E796}" type="pres">
      <dgm:prSet presAssocID="{E8EEE85B-5933-463D-9394-E830BF6C1D57}" presName="entireBox" presStyleLbl="node1" presStyleIdx="0" presStyleCnt="2"/>
      <dgm:spPr/>
    </dgm:pt>
    <dgm:pt modelId="{9762B006-4229-40E3-83FF-4F0BA85BDF56}" type="pres">
      <dgm:prSet presAssocID="{E8EEE85B-5933-463D-9394-E830BF6C1D57}" presName="descendantBox" presStyleCnt="0"/>
      <dgm:spPr/>
    </dgm:pt>
    <dgm:pt modelId="{7A8F73C4-0D41-4246-9B57-15145CB4F527}" type="pres">
      <dgm:prSet presAssocID="{1C54D918-9BF6-4CDE-A7A9-48439B8049FE}" presName="childTextBox" presStyleLbl="fgAccFollowNode1" presStyleIdx="0" presStyleCnt="4">
        <dgm:presLayoutVars>
          <dgm:bulletEnabled val="1"/>
        </dgm:presLayoutVars>
      </dgm:prSet>
      <dgm:spPr/>
    </dgm:pt>
    <dgm:pt modelId="{A657B52C-3594-4D22-9657-600B176957FB}" type="pres">
      <dgm:prSet presAssocID="{20FBE161-B2A3-4494-BD5B-0DF633D53935}" presName="childTextBox" presStyleLbl="fgAccFollowNode1" presStyleIdx="1" presStyleCnt="4">
        <dgm:presLayoutVars>
          <dgm:bulletEnabled val="1"/>
        </dgm:presLayoutVars>
      </dgm:prSet>
      <dgm:spPr/>
    </dgm:pt>
    <dgm:pt modelId="{E1D90153-B6D6-4F7C-B8EB-BD509D41A679}" type="pres">
      <dgm:prSet presAssocID="{D866F4EF-8AE4-4816-BCBC-16D468637B3D}" presName="childTextBox" presStyleLbl="fgAccFollowNode1" presStyleIdx="2" presStyleCnt="4">
        <dgm:presLayoutVars>
          <dgm:bulletEnabled val="1"/>
        </dgm:presLayoutVars>
      </dgm:prSet>
      <dgm:spPr/>
    </dgm:pt>
    <dgm:pt modelId="{B4DE7124-0B75-4273-AF7F-63D7DADAD99D}" type="pres">
      <dgm:prSet presAssocID="{5F1B96A7-3F2B-4D34-B1F8-A71AE3087DE1}" presName="childTextBox" presStyleLbl="fgAccFollowNode1" presStyleIdx="3" presStyleCnt="4">
        <dgm:presLayoutVars>
          <dgm:bulletEnabled val="1"/>
        </dgm:presLayoutVars>
      </dgm:prSet>
      <dgm:spPr/>
    </dgm:pt>
    <dgm:pt modelId="{23D5BA78-53DD-4090-A8C7-146FB533F5EE}" type="pres">
      <dgm:prSet presAssocID="{27365A53-7C7D-4D60-8719-C316B9FD490C}" presName="sp" presStyleCnt="0"/>
      <dgm:spPr/>
    </dgm:pt>
    <dgm:pt modelId="{298B99AC-00D8-4B4A-B141-8DC6B7CC6637}" type="pres">
      <dgm:prSet presAssocID="{C2757D4D-32B0-4680-AA83-37940FA19BCC}" presName="arrowAndChildren" presStyleCnt="0"/>
      <dgm:spPr/>
    </dgm:pt>
    <dgm:pt modelId="{B47DD810-9B8A-4D15-9367-BBDAF63194DD}" type="pres">
      <dgm:prSet presAssocID="{C2757D4D-32B0-4680-AA83-37940FA19BCC}" presName="parentTextArrow" presStyleLbl="node1" presStyleIdx="1" presStyleCnt="2"/>
      <dgm:spPr/>
    </dgm:pt>
  </dgm:ptLst>
  <dgm:cxnLst>
    <dgm:cxn modelId="{082D021A-50BC-4493-8326-840DE561EB03}" srcId="{E8EEE85B-5933-463D-9394-E830BF6C1D57}" destId="{20FBE161-B2A3-4494-BD5B-0DF633D53935}" srcOrd="1" destOrd="0" parTransId="{0000F533-7D5D-42B3-BEBF-CD939855B778}" sibTransId="{911539E2-A005-4838-9170-7CC251D8791E}"/>
    <dgm:cxn modelId="{D0985627-6EAD-44FE-B043-0D0D59765857}" type="presOf" srcId="{506A04B2-A5B5-4DFF-84ED-3CC718F21A4F}" destId="{B970CB20-010C-416B-962B-B9F798867A05}" srcOrd="0" destOrd="0" presId="urn:microsoft.com/office/officeart/2005/8/layout/process4"/>
    <dgm:cxn modelId="{AF9C4A2C-CCAC-462B-B16A-2C4A07DABD11}" type="presOf" srcId="{D866F4EF-8AE4-4816-BCBC-16D468637B3D}" destId="{E1D90153-B6D6-4F7C-B8EB-BD509D41A679}" srcOrd="0" destOrd="0" presId="urn:microsoft.com/office/officeart/2005/8/layout/process4"/>
    <dgm:cxn modelId="{C4DF702D-7687-4667-AFE4-D752C6DEDD86}" srcId="{506A04B2-A5B5-4DFF-84ED-3CC718F21A4F}" destId="{E8EEE85B-5933-463D-9394-E830BF6C1D57}" srcOrd="1" destOrd="0" parTransId="{0E3B6885-2A5A-4212-A144-D8D247E9675C}" sibTransId="{2654CDD7-27BD-49BC-B0CD-96E4491A8836}"/>
    <dgm:cxn modelId="{70729E30-251F-448E-AE87-F71259EEEAB0}" type="presOf" srcId="{1C54D918-9BF6-4CDE-A7A9-48439B8049FE}" destId="{7A8F73C4-0D41-4246-9B57-15145CB4F527}" srcOrd="0" destOrd="0" presId="urn:microsoft.com/office/officeart/2005/8/layout/process4"/>
    <dgm:cxn modelId="{05FE1441-62D2-4A57-B4AF-A4A412047E49}" type="presOf" srcId="{E8EEE85B-5933-463D-9394-E830BF6C1D57}" destId="{1AB7971F-B6FF-464F-B109-C89081EB508B}" srcOrd="0" destOrd="0" presId="urn:microsoft.com/office/officeart/2005/8/layout/process4"/>
    <dgm:cxn modelId="{D60B5A6C-ECA9-4153-AA78-7DD42F7752EE}" type="presOf" srcId="{20FBE161-B2A3-4494-BD5B-0DF633D53935}" destId="{A657B52C-3594-4D22-9657-600B176957FB}" srcOrd="0" destOrd="0" presId="urn:microsoft.com/office/officeart/2005/8/layout/process4"/>
    <dgm:cxn modelId="{5EE00595-FA1B-427E-9D2F-99E21CA79FE8}" srcId="{E8EEE85B-5933-463D-9394-E830BF6C1D57}" destId="{1C54D918-9BF6-4CDE-A7A9-48439B8049FE}" srcOrd="0" destOrd="0" parTransId="{565FF95B-1B8D-4049-8DDA-DFCC2C2BAC61}" sibTransId="{2EF0C216-0E69-410C-9ADB-72EFA4FCEDF0}"/>
    <dgm:cxn modelId="{F8CC68AC-583F-40C6-8239-D469BAE447DB}" srcId="{506A04B2-A5B5-4DFF-84ED-3CC718F21A4F}" destId="{C2757D4D-32B0-4680-AA83-37940FA19BCC}" srcOrd="0" destOrd="0" parTransId="{DF7E984F-3101-45F9-9E52-804F45C9E325}" sibTransId="{27365A53-7C7D-4D60-8719-C316B9FD490C}"/>
    <dgm:cxn modelId="{99CC62B6-1870-4D0D-8EA0-92C896D2ADB0}" type="presOf" srcId="{E8EEE85B-5933-463D-9394-E830BF6C1D57}" destId="{D30D0259-4C72-4CBD-A04A-256FC4E1E796}" srcOrd="1" destOrd="0" presId="urn:microsoft.com/office/officeart/2005/8/layout/process4"/>
    <dgm:cxn modelId="{A59F85C2-7BE8-4AD4-A3B9-C0B8299F34B7}" type="presOf" srcId="{C2757D4D-32B0-4680-AA83-37940FA19BCC}" destId="{B47DD810-9B8A-4D15-9367-BBDAF63194DD}" srcOrd="0" destOrd="0" presId="urn:microsoft.com/office/officeart/2005/8/layout/process4"/>
    <dgm:cxn modelId="{358DD4C3-FCF3-4B5A-8C98-1DBB50FC46AE}" srcId="{E8EEE85B-5933-463D-9394-E830BF6C1D57}" destId="{5F1B96A7-3F2B-4D34-B1F8-A71AE3087DE1}" srcOrd="3" destOrd="0" parTransId="{C39AB642-F981-45CB-8142-A500B28D36E8}" sibTransId="{A31C1D92-71AB-46CB-ACBE-AB86882FADFB}"/>
    <dgm:cxn modelId="{1EEC3FC9-5FFE-4D74-8D9F-106C01148239}" srcId="{E8EEE85B-5933-463D-9394-E830BF6C1D57}" destId="{D866F4EF-8AE4-4816-BCBC-16D468637B3D}" srcOrd="2" destOrd="0" parTransId="{0448CAF2-0418-4BCA-84FE-76019545D84C}" sibTransId="{BF8CF8D2-A48E-4743-A94F-3AB698976952}"/>
    <dgm:cxn modelId="{984D21F5-3DB3-434A-93F2-B714B0C62C0E}" type="presOf" srcId="{5F1B96A7-3F2B-4D34-B1F8-A71AE3087DE1}" destId="{B4DE7124-0B75-4273-AF7F-63D7DADAD99D}" srcOrd="0" destOrd="0" presId="urn:microsoft.com/office/officeart/2005/8/layout/process4"/>
    <dgm:cxn modelId="{EE496D9A-AAC3-4542-8733-0601074904CF}" type="presParOf" srcId="{B970CB20-010C-416B-962B-B9F798867A05}" destId="{F07E7BC7-F19A-4B7D-AB92-C61D2726082D}" srcOrd="0" destOrd="0" presId="urn:microsoft.com/office/officeart/2005/8/layout/process4"/>
    <dgm:cxn modelId="{8F1F2CAE-D7BD-4C3C-8791-E24FE57F5815}" type="presParOf" srcId="{F07E7BC7-F19A-4B7D-AB92-C61D2726082D}" destId="{1AB7971F-B6FF-464F-B109-C89081EB508B}" srcOrd="0" destOrd="0" presId="urn:microsoft.com/office/officeart/2005/8/layout/process4"/>
    <dgm:cxn modelId="{8D8DC67A-0CA4-4CF1-855D-ED52E92406F5}" type="presParOf" srcId="{F07E7BC7-F19A-4B7D-AB92-C61D2726082D}" destId="{D30D0259-4C72-4CBD-A04A-256FC4E1E796}" srcOrd="1" destOrd="0" presId="urn:microsoft.com/office/officeart/2005/8/layout/process4"/>
    <dgm:cxn modelId="{B3DBBD16-6A49-4ACB-B8CA-1EB5F8C25694}" type="presParOf" srcId="{F07E7BC7-F19A-4B7D-AB92-C61D2726082D}" destId="{9762B006-4229-40E3-83FF-4F0BA85BDF56}" srcOrd="2" destOrd="0" presId="urn:microsoft.com/office/officeart/2005/8/layout/process4"/>
    <dgm:cxn modelId="{685D96F2-78C9-4E72-949C-7D983B3018AC}" type="presParOf" srcId="{9762B006-4229-40E3-83FF-4F0BA85BDF56}" destId="{7A8F73C4-0D41-4246-9B57-15145CB4F527}" srcOrd="0" destOrd="0" presId="urn:microsoft.com/office/officeart/2005/8/layout/process4"/>
    <dgm:cxn modelId="{D8717F5C-AC00-4114-87A9-24E4D1990920}" type="presParOf" srcId="{9762B006-4229-40E3-83FF-4F0BA85BDF56}" destId="{A657B52C-3594-4D22-9657-600B176957FB}" srcOrd="1" destOrd="0" presId="urn:microsoft.com/office/officeart/2005/8/layout/process4"/>
    <dgm:cxn modelId="{B45D1459-6035-40C8-A4E2-F4620E0409ED}" type="presParOf" srcId="{9762B006-4229-40E3-83FF-4F0BA85BDF56}" destId="{E1D90153-B6D6-4F7C-B8EB-BD509D41A679}" srcOrd="2" destOrd="0" presId="urn:microsoft.com/office/officeart/2005/8/layout/process4"/>
    <dgm:cxn modelId="{C38E906E-030C-4AD8-8BE1-2392F9E9F2AD}" type="presParOf" srcId="{9762B006-4229-40E3-83FF-4F0BA85BDF56}" destId="{B4DE7124-0B75-4273-AF7F-63D7DADAD99D}" srcOrd="3" destOrd="0" presId="urn:microsoft.com/office/officeart/2005/8/layout/process4"/>
    <dgm:cxn modelId="{DE6C6744-2B81-476B-A644-245437E5C85C}" type="presParOf" srcId="{B970CB20-010C-416B-962B-B9F798867A05}" destId="{23D5BA78-53DD-4090-A8C7-146FB533F5EE}" srcOrd="1" destOrd="0" presId="urn:microsoft.com/office/officeart/2005/8/layout/process4"/>
    <dgm:cxn modelId="{473609D0-1455-4444-9721-B6A51AE8ADA0}" type="presParOf" srcId="{B970CB20-010C-416B-962B-B9F798867A05}" destId="{298B99AC-00D8-4B4A-B141-8DC6B7CC6637}" srcOrd="2" destOrd="0" presId="urn:microsoft.com/office/officeart/2005/8/layout/process4"/>
    <dgm:cxn modelId="{0F25F47A-0CCE-40C2-8F56-90FFD11431FE}" type="presParOf" srcId="{298B99AC-00D8-4B4A-B141-8DC6B7CC6637}" destId="{B47DD810-9B8A-4D15-9367-BBDAF63194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3AC92A-9D09-4099-ABA8-5495D078E77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2C452C-F48B-4F10-AEB4-29DE3D283BEC}">
      <dgm:prSet/>
      <dgm:spPr/>
      <dgm:t>
        <a:bodyPr/>
        <a:lstStyle/>
        <a:p>
          <a:r>
            <a:rPr lang="pt-BR"/>
            <a:t>Data/ hora</a:t>
          </a:r>
          <a:endParaRPr lang="en-US"/>
        </a:p>
      </dgm:t>
    </dgm:pt>
    <dgm:pt modelId="{70821A21-E7F9-4F78-A233-8F21EA8D77A4}" type="parTrans" cxnId="{3D00B07F-99A9-4D92-93FB-B7DE5C22A7BA}">
      <dgm:prSet/>
      <dgm:spPr/>
      <dgm:t>
        <a:bodyPr/>
        <a:lstStyle/>
        <a:p>
          <a:endParaRPr lang="en-US"/>
        </a:p>
      </dgm:t>
    </dgm:pt>
    <dgm:pt modelId="{4A415AD0-08A0-48B1-B98F-41B8E313D855}" type="sibTrans" cxnId="{3D00B07F-99A9-4D92-93FB-B7DE5C22A7BA}">
      <dgm:prSet/>
      <dgm:spPr/>
      <dgm:t>
        <a:bodyPr/>
        <a:lstStyle/>
        <a:p>
          <a:endParaRPr lang="en-US"/>
        </a:p>
      </dgm:t>
    </dgm:pt>
    <dgm:pt modelId="{5A2217ED-EF6B-425C-9A16-3909207CC066}">
      <dgm:prSet/>
      <dgm:spPr/>
      <dgm:t>
        <a:bodyPr/>
        <a:lstStyle/>
        <a:p>
          <a:r>
            <a:rPr lang="pt-BR"/>
            <a:t>Quem é? Paciente, gestante, parturiente, puérpera...</a:t>
          </a:r>
          <a:endParaRPr lang="en-US"/>
        </a:p>
      </dgm:t>
    </dgm:pt>
    <dgm:pt modelId="{9AC3A41A-04C9-440B-81AF-07307A39FE09}" type="parTrans" cxnId="{270C535C-4510-44A4-AA20-4C6E88DB5E7E}">
      <dgm:prSet/>
      <dgm:spPr/>
      <dgm:t>
        <a:bodyPr/>
        <a:lstStyle/>
        <a:p>
          <a:endParaRPr lang="en-US"/>
        </a:p>
      </dgm:t>
    </dgm:pt>
    <dgm:pt modelId="{A1658E73-247F-4171-A7AF-F04392DA5D8C}" type="sibTrans" cxnId="{270C535C-4510-44A4-AA20-4C6E88DB5E7E}">
      <dgm:prSet/>
      <dgm:spPr/>
      <dgm:t>
        <a:bodyPr/>
        <a:lstStyle/>
        <a:p>
          <a:endParaRPr lang="en-US"/>
        </a:p>
      </dgm:t>
    </dgm:pt>
    <dgm:pt modelId="{A923C6DA-9FCB-476C-AE83-48EF005B1006}">
      <dgm:prSet/>
      <dgm:spPr/>
      <dgm:t>
        <a:bodyPr/>
        <a:lstStyle/>
        <a:p>
          <a:r>
            <a:rPr lang="en-GB"/>
            <a:t>Diagnóstico</a:t>
          </a:r>
          <a:endParaRPr lang="en-US"/>
        </a:p>
      </dgm:t>
    </dgm:pt>
    <dgm:pt modelId="{038D8800-D756-46D1-840C-B197D2D9D7D0}" type="parTrans" cxnId="{F9E2558E-5A44-4108-B854-32B1D7E8D902}">
      <dgm:prSet/>
      <dgm:spPr/>
      <dgm:t>
        <a:bodyPr/>
        <a:lstStyle/>
        <a:p>
          <a:endParaRPr lang="en-US"/>
        </a:p>
      </dgm:t>
    </dgm:pt>
    <dgm:pt modelId="{62B717C3-54C8-40F7-92E4-6287AEC20FCF}" type="sibTrans" cxnId="{F9E2558E-5A44-4108-B854-32B1D7E8D902}">
      <dgm:prSet/>
      <dgm:spPr/>
      <dgm:t>
        <a:bodyPr/>
        <a:lstStyle/>
        <a:p>
          <a:endParaRPr lang="en-US"/>
        </a:p>
      </dgm:t>
    </dgm:pt>
    <dgm:pt modelId="{5B2FBDDE-3E0B-4877-82A6-E4FAE0EB39DA}">
      <dgm:prSet/>
      <dgm:spPr/>
      <dgm:t>
        <a:bodyPr/>
        <a:lstStyle/>
        <a:p>
          <a:r>
            <a:rPr lang="en-GB"/>
            <a:t>Dados obstétricos: Paridade, IG</a:t>
          </a:r>
          <a:endParaRPr lang="en-US"/>
        </a:p>
      </dgm:t>
    </dgm:pt>
    <dgm:pt modelId="{2DBC00D6-EC77-43DA-87BA-D9ACF72578F7}" type="parTrans" cxnId="{72E685A1-D566-4E8C-9B76-A3C76C498A36}">
      <dgm:prSet/>
      <dgm:spPr/>
      <dgm:t>
        <a:bodyPr/>
        <a:lstStyle/>
        <a:p>
          <a:endParaRPr lang="en-US"/>
        </a:p>
      </dgm:t>
    </dgm:pt>
    <dgm:pt modelId="{08B338EC-89C8-4FB7-834F-F01FA2A769C2}" type="sibTrans" cxnId="{72E685A1-D566-4E8C-9B76-A3C76C498A36}">
      <dgm:prSet/>
      <dgm:spPr/>
      <dgm:t>
        <a:bodyPr/>
        <a:lstStyle/>
        <a:p>
          <a:endParaRPr lang="en-US"/>
        </a:p>
      </dgm:t>
    </dgm:pt>
    <dgm:pt modelId="{FB2DC53D-E45D-44D0-A27A-AAA33DBDB1DB}">
      <dgm:prSet/>
      <dgm:spPr/>
      <dgm:t>
        <a:bodyPr/>
        <a:lstStyle/>
        <a:p>
          <a:r>
            <a:rPr lang="en-GB"/>
            <a:t>Antecedentes pessoais</a:t>
          </a:r>
          <a:endParaRPr lang="en-US"/>
        </a:p>
      </dgm:t>
    </dgm:pt>
    <dgm:pt modelId="{2480375E-670D-4D2F-A50E-0B89B1AACF1E}" type="parTrans" cxnId="{1CBEB77C-58D4-4C54-8BAA-78EA3165F044}">
      <dgm:prSet/>
      <dgm:spPr/>
      <dgm:t>
        <a:bodyPr/>
        <a:lstStyle/>
        <a:p>
          <a:endParaRPr lang="en-US"/>
        </a:p>
      </dgm:t>
    </dgm:pt>
    <dgm:pt modelId="{9C68028B-5667-43DF-92EA-0F0F2BCF39DD}" type="sibTrans" cxnId="{1CBEB77C-58D4-4C54-8BAA-78EA3165F044}">
      <dgm:prSet/>
      <dgm:spPr/>
      <dgm:t>
        <a:bodyPr/>
        <a:lstStyle/>
        <a:p>
          <a:endParaRPr lang="en-US"/>
        </a:p>
      </dgm:t>
    </dgm:pt>
    <dgm:pt modelId="{454ECDE8-3301-4472-8B16-CE7C0C3EC784}">
      <dgm:prSet/>
      <dgm:spPr/>
      <dgm:t>
        <a:bodyPr/>
        <a:lstStyle/>
        <a:p>
          <a:r>
            <a:rPr lang="en-GB"/>
            <a:t>Dados do exame obstétrico</a:t>
          </a:r>
          <a:endParaRPr lang="en-US"/>
        </a:p>
      </dgm:t>
    </dgm:pt>
    <dgm:pt modelId="{18641220-202D-4D8D-BBC1-5DAFE0A8CCBC}" type="parTrans" cxnId="{2CA5360D-2849-4504-8CF2-F30FD155CDF5}">
      <dgm:prSet/>
      <dgm:spPr/>
      <dgm:t>
        <a:bodyPr/>
        <a:lstStyle/>
        <a:p>
          <a:endParaRPr lang="en-US"/>
        </a:p>
      </dgm:t>
    </dgm:pt>
    <dgm:pt modelId="{6A154946-EC09-4E90-8CE4-4E59A3615C75}" type="sibTrans" cxnId="{2CA5360D-2849-4504-8CF2-F30FD155CDF5}">
      <dgm:prSet/>
      <dgm:spPr/>
      <dgm:t>
        <a:bodyPr/>
        <a:lstStyle/>
        <a:p>
          <a:endParaRPr lang="en-US"/>
        </a:p>
      </dgm:t>
    </dgm:pt>
    <dgm:pt modelId="{CE801AF9-1632-445C-8411-C020C8F3EA5E}">
      <dgm:prSet/>
      <dgm:spPr/>
      <dgm:t>
        <a:bodyPr/>
        <a:lstStyle/>
        <a:p>
          <a:r>
            <a:rPr lang="en-GB"/>
            <a:t>Presença/ausência de acompanhante</a:t>
          </a:r>
          <a:endParaRPr lang="en-US"/>
        </a:p>
      </dgm:t>
    </dgm:pt>
    <dgm:pt modelId="{7E2FD3B8-D0D9-4E25-82FF-E8DB86DECB56}" type="parTrans" cxnId="{DFDF4371-3458-4792-9A7F-BE1487193586}">
      <dgm:prSet/>
      <dgm:spPr/>
      <dgm:t>
        <a:bodyPr/>
        <a:lstStyle/>
        <a:p>
          <a:endParaRPr lang="en-US"/>
        </a:p>
      </dgm:t>
    </dgm:pt>
    <dgm:pt modelId="{A86C2C1C-62A6-4257-A4BB-1EC7C2430D29}" type="sibTrans" cxnId="{DFDF4371-3458-4792-9A7F-BE1487193586}">
      <dgm:prSet/>
      <dgm:spPr/>
      <dgm:t>
        <a:bodyPr/>
        <a:lstStyle/>
        <a:p>
          <a:endParaRPr lang="en-US"/>
        </a:p>
      </dgm:t>
    </dgm:pt>
    <dgm:pt modelId="{B093A602-B3D4-4BF2-A9B0-F684B21740D6}">
      <dgm:prSet/>
      <dgm:spPr/>
      <dgm:t>
        <a:bodyPr/>
        <a:lstStyle/>
        <a:p>
          <a:r>
            <a:rPr lang="en-GB"/>
            <a:t>Condutas: obstétrica, enfermagem</a:t>
          </a:r>
          <a:endParaRPr lang="en-US"/>
        </a:p>
      </dgm:t>
    </dgm:pt>
    <dgm:pt modelId="{2822AAFE-910B-4B83-ABF8-46415D242392}" type="parTrans" cxnId="{D8E6690D-1618-4053-852F-66D2157F2B47}">
      <dgm:prSet/>
      <dgm:spPr/>
      <dgm:t>
        <a:bodyPr/>
        <a:lstStyle/>
        <a:p>
          <a:endParaRPr lang="en-US"/>
        </a:p>
      </dgm:t>
    </dgm:pt>
    <dgm:pt modelId="{4061C9A5-A2D0-46BB-8E9D-942E0531489E}" type="sibTrans" cxnId="{D8E6690D-1618-4053-852F-66D2157F2B47}">
      <dgm:prSet/>
      <dgm:spPr/>
      <dgm:t>
        <a:bodyPr/>
        <a:lstStyle/>
        <a:p>
          <a:endParaRPr lang="en-US"/>
        </a:p>
      </dgm:t>
    </dgm:pt>
    <dgm:pt modelId="{F8827772-E00A-4CDD-844A-5384E580E146}">
      <dgm:prSet/>
      <dgm:spPr/>
      <dgm:t>
        <a:bodyPr/>
        <a:lstStyle/>
        <a:p>
          <a:r>
            <a:rPr lang="en-GB"/>
            <a:t>Orientações</a:t>
          </a:r>
          <a:endParaRPr lang="en-US"/>
        </a:p>
      </dgm:t>
    </dgm:pt>
    <dgm:pt modelId="{D04AD866-05E0-40E8-B4F0-FDD61B3139A6}" type="parTrans" cxnId="{61BE0A17-33A3-4FF5-9856-767566EA8DA9}">
      <dgm:prSet/>
      <dgm:spPr/>
      <dgm:t>
        <a:bodyPr/>
        <a:lstStyle/>
        <a:p>
          <a:endParaRPr lang="en-US"/>
        </a:p>
      </dgm:t>
    </dgm:pt>
    <dgm:pt modelId="{0EA7B6EE-9047-41FE-A65E-167ED2B489DB}" type="sibTrans" cxnId="{61BE0A17-33A3-4FF5-9856-767566EA8DA9}">
      <dgm:prSet/>
      <dgm:spPr/>
      <dgm:t>
        <a:bodyPr/>
        <a:lstStyle/>
        <a:p>
          <a:endParaRPr lang="en-US"/>
        </a:p>
      </dgm:t>
    </dgm:pt>
    <dgm:pt modelId="{6E1FF2FE-2731-43BA-A462-6A57886AB53F}">
      <dgm:prSet/>
      <dgm:spPr/>
      <dgm:t>
        <a:bodyPr/>
        <a:lstStyle/>
        <a:p>
          <a:r>
            <a:rPr lang="en-GB"/>
            <a:t>Identificação profissional</a:t>
          </a:r>
          <a:endParaRPr lang="en-US"/>
        </a:p>
      </dgm:t>
    </dgm:pt>
    <dgm:pt modelId="{A21B0609-96ED-42AC-B65D-A76E657B840D}" type="parTrans" cxnId="{00E84077-4C03-4F18-BC05-8F9831E9CA6E}">
      <dgm:prSet/>
      <dgm:spPr/>
      <dgm:t>
        <a:bodyPr/>
        <a:lstStyle/>
        <a:p>
          <a:endParaRPr lang="en-US"/>
        </a:p>
      </dgm:t>
    </dgm:pt>
    <dgm:pt modelId="{6FCD0B03-6081-4909-9535-6FA10B29838F}" type="sibTrans" cxnId="{00E84077-4C03-4F18-BC05-8F9831E9CA6E}">
      <dgm:prSet/>
      <dgm:spPr/>
      <dgm:t>
        <a:bodyPr/>
        <a:lstStyle/>
        <a:p>
          <a:endParaRPr lang="en-US"/>
        </a:p>
      </dgm:t>
    </dgm:pt>
    <dgm:pt modelId="{8FBE16D2-CB66-419E-A14F-70A1D4863689}" type="pres">
      <dgm:prSet presAssocID="{D53AC92A-9D09-4099-ABA8-5495D078E770}" presName="diagram" presStyleCnt="0">
        <dgm:presLayoutVars>
          <dgm:dir/>
          <dgm:resizeHandles val="exact"/>
        </dgm:presLayoutVars>
      </dgm:prSet>
      <dgm:spPr/>
    </dgm:pt>
    <dgm:pt modelId="{8821716A-6317-4D37-9899-210901F20CB9}" type="pres">
      <dgm:prSet presAssocID="{452C452C-F48B-4F10-AEB4-29DE3D283BEC}" presName="node" presStyleLbl="node1" presStyleIdx="0" presStyleCnt="10">
        <dgm:presLayoutVars>
          <dgm:bulletEnabled val="1"/>
        </dgm:presLayoutVars>
      </dgm:prSet>
      <dgm:spPr/>
    </dgm:pt>
    <dgm:pt modelId="{EB5AB022-1811-4B28-9DF6-9A51D28EB0A1}" type="pres">
      <dgm:prSet presAssocID="{4A415AD0-08A0-48B1-B98F-41B8E313D855}" presName="sibTrans" presStyleCnt="0"/>
      <dgm:spPr/>
    </dgm:pt>
    <dgm:pt modelId="{28F3BF3D-C5BA-4A15-8DE0-B4A9A26F32A5}" type="pres">
      <dgm:prSet presAssocID="{5A2217ED-EF6B-425C-9A16-3909207CC066}" presName="node" presStyleLbl="node1" presStyleIdx="1" presStyleCnt="10">
        <dgm:presLayoutVars>
          <dgm:bulletEnabled val="1"/>
        </dgm:presLayoutVars>
      </dgm:prSet>
      <dgm:spPr/>
    </dgm:pt>
    <dgm:pt modelId="{6C54B446-1461-4091-827F-E50676827077}" type="pres">
      <dgm:prSet presAssocID="{A1658E73-247F-4171-A7AF-F04392DA5D8C}" presName="sibTrans" presStyleCnt="0"/>
      <dgm:spPr/>
    </dgm:pt>
    <dgm:pt modelId="{5F602DCB-E5D1-4F70-9E08-6CE20CCC1817}" type="pres">
      <dgm:prSet presAssocID="{A923C6DA-9FCB-476C-AE83-48EF005B1006}" presName="node" presStyleLbl="node1" presStyleIdx="2" presStyleCnt="10">
        <dgm:presLayoutVars>
          <dgm:bulletEnabled val="1"/>
        </dgm:presLayoutVars>
      </dgm:prSet>
      <dgm:spPr/>
    </dgm:pt>
    <dgm:pt modelId="{243C14DA-F441-4E6A-85C0-CFD62E8D9D69}" type="pres">
      <dgm:prSet presAssocID="{62B717C3-54C8-40F7-92E4-6287AEC20FCF}" presName="sibTrans" presStyleCnt="0"/>
      <dgm:spPr/>
    </dgm:pt>
    <dgm:pt modelId="{6174A23D-EBB7-452E-A185-41FD46F52B3C}" type="pres">
      <dgm:prSet presAssocID="{5B2FBDDE-3E0B-4877-82A6-E4FAE0EB39DA}" presName="node" presStyleLbl="node1" presStyleIdx="3" presStyleCnt="10">
        <dgm:presLayoutVars>
          <dgm:bulletEnabled val="1"/>
        </dgm:presLayoutVars>
      </dgm:prSet>
      <dgm:spPr/>
    </dgm:pt>
    <dgm:pt modelId="{1473CCA1-F108-4EC7-B2D7-F42C65A982EA}" type="pres">
      <dgm:prSet presAssocID="{08B338EC-89C8-4FB7-834F-F01FA2A769C2}" presName="sibTrans" presStyleCnt="0"/>
      <dgm:spPr/>
    </dgm:pt>
    <dgm:pt modelId="{536A5597-793A-47C4-8E0A-342FB6570F54}" type="pres">
      <dgm:prSet presAssocID="{FB2DC53D-E45D-44D0-A27A-AAA33DBDB1DB}" presName="node" presStyleLbl="node1" presStyleIdx="4" presStyleCnt="10">
        <dgm:presLayoutVars>
          <dgm:bulletEnabled val="1"/>
        </dgm:presLayoutVars>
      </dgm:prSet>
      <dgm:spPr/>
    </dgm:pt>
    <dgm:pt modelId="{3C55A08E-529D-49FB-BC3E-3F2D90BFA198}" type="pres">
      <dgm:prSet presAssocID="{9C68028B-5667-43DF-92EA-0F0F2BCF39DD}" presName="sibTrans" presStyleCnt="0"/>
      <dgm:spPr/>
    </dgm:pt>
    <dgm:pt modelId="{43ABCC03-F617-4A33-872B-E4D4BAD771A8}" type="pres">
      <dgm:prSet presAssocID="{454ECDE8-3301-4472-8B16-CE7C0C3EC784}" presName="node" presStyleLbl="node1" presStyleIdx="5" presStyleCnt="10">
        <dgm:presLayoutVars>
          <dgm:bulletEnabled val="1"/>
        </dgm:presLayoutVars>
      </dgm:prSet>
      <dgm:spPr/>
    </dgm:pt>
    <dgm:pt modelId="{21AA6AB1-9400-4FBD-BA10-1439010494AD}" type="pres">
      <dgm:prSet presAssocID="{6A154946-EC09-4E90-8CE4-4E59A3615C75}" presName="sibTrans" presStyleCnt="0"/>
      <dgm:spPr/>
    </dgm:pt>
    <dgm:pt modelId="{CB8BE448-21CB-4D4C-8075-D8F63FBE13D0}" type="pres">
      <dgm:prSet presAssocID="{CE801AF9-1632-445C-8411-C020C8F3EA5E}" presName="node" presStyleLbl="node1" presStyleIdx="6" presStyleCnt="10">
        <dgm:presLayoutVars>
          <dgm:bulletEnabled val="1"/>
        </dgm:presLayoutVars>
      </dgm:prSet>
      <dgm:spPr/>
    </dgm:pt>
    <dgm:pt modelId="{9DAD2653-5392-41FD-8B02-BDA223714E6F}" type="pres">
      <dgm:prSet presAssocID="{A86C2C1C-62A6-4257-A4BB-1EC7C2430D29}" presName="sibTrans" presStyleCnt="0"/>
      <dgm:spPr/>
    </dgm:pt>
    <dgm:pt modelId="{F1C46248-6CC1-44DF-9679-AF846456EB56}" type="pres">
      <dgm:prSet presAssocID="{B093A602-B3D4-4BF2-A9B0-F684B21740D6}" presName="node" presStyleLbl="node1" presStyleIdx="7" presStyleCnt="10">
        <dgm:presLayoutVars>
          <dgm:bulletEnabled val="1"/>
        </dgm:presLayoutVars>
      </dgm:prSet>
      <dgm:spPr/>
    </dgm:pt>
    <dgm:pt modelId="{8FE62AB9-0C2E-4100-976A-5C9DE4AC0433}" type="pres">
      <dgm:prSet presAssocID="{4061C9A5-A2D0-46BB-8E9D-942E0531489E}" presName="sibTrans" presStyleCnt="0"/>
      <dgm:spPr/>
    </dgm:pt>
    <dgm:pt modelId="{9F25378C-5F0B-4E11-9B88-5604A0FC08CE}" type="pres">
      <dgm:prSet presAssocID="{F8827772-E00A-4CDD-844A-5384E580E146}" presName="node" presStyleLbl="node1" presStyleIdx="8" presStyleCnt="10">
        <dgm:presLayoutVars>
          <dgm:bulletEnabled val="1"/>
        </dgm:presLayoutVars>
      </dgm:prSet>
      <dgm:spPr/>
    </dgm:pt>
    <dgm:pt modelId="{1AF372CD-1314-4E2C-AB8C-7AE1AB6ACE8D}" type="pres">
      <dgm:prSet presAssocID="{0EA7B6EE-9047-41FE-A65E-167ED2B489DB}" presName="sibTrans" presStyleCnt="0"/>
      <dgm:spPr/>
    </dgm:pt>
    <dgm:pt modelId="{BF4CC7C8-726D-4919-9B87-C4807C799AF7}" type="pres">
      <dgm:prSet presAssocID="{6E1FF2FE-2731-43BA-A462-6A57886AB53F}" presName="node" presStyleLbl="node1" presStyleIdx="9" presStyleCnt="10">
        <dgm:presLayoutVars>
          <dgm:bulletEnabled val="1"/>
        </dgm:presLayoutVars>
      </dgm:prSet>
      <dgm:spPr/>
    </dgm:pt>
  </dgm:ptLst>
  <dgm:cxnLst>
    <dgm:cxn modelId="{83DC6606-84E2-450E-AD86-3C48B8D553ED}" type="presOf" srcId="{A923C6DA-9FCB-476C-AE83-48EF005B1006}" destId="{5F602DCB-E5D1-4F70-9E08-6CE20CCC1817}" srcOrd="0" destOrd="0" presId="urn:microsoft.com/office/officeart/2005/8/layout/default"/>
    <dgm:cxn modelId="{2CA5360D-2849-4504-8CF2-F30FD155CDF5}" srcId="{D53AC92A-9D09-4099-ABA8-5495D078E770}" destId="{454ECDE8-3301-4472-8B16-CE7C0C3EC784}" srcOrd="5" destOrd="0" parTransId="{18641220-202D-4D8D-BBC1-5DAFE0A8CCBC}" sibTransId="{6A154946-EC09-4E90-8CE4-4E59A3615C75}"/>
    <dgm:cxn modelId="{D8E6690D-1618-4053-852F-66D2157F2B47}" srcId="{D53AC92A-9D09-4099-ABA8-5495D078E770}" destId="{B093A602-B3D4-4BF2-A9B0-F684B21740D6}" srcOrd="7" destOrd="0" parTransId="{2822AAFE-910B-4B83-ABF8-46415D242392}" sibTransId="{4061C9A5-A2D0-46BB-8E9D-942E0531489E}"/>
    <dgm:cxn modelId="{61BE0A17-33A3-4FF5-9856-767566EA8DA9}" srcId="{D53AC92A-9D09-4099-ABA8-5495D078E770}" destId="{F8827772-E00A-4CDD-844A-5384E580E146}" srcOrd="8" destOrd="0" parTransId="{D04AD866-05E0-40E8-B4F0-FDD61B3139A6}" sibTransId="{0EA7B6EE-9047-41FE-A65E-167ED2B489DB}"/>
    <dgm:cxn modelId="{270C535C-4510-44A4-AA20-4C6E88DB5E7E}" srcId="{D53AC92A-9D09-4099-ABA8-5495D078E770}" destId="{5A2217ED-EF6B-425C-9A16-3909207CC066}" srcOrd="1" destOrd="0" parTransId="{9AC3A41A-04C9-440B-81AF-07307A39FE09}" sibTransId="{A1658E73-247F-4171-A7AF-F04392DA5D8C}"/>
    <dgm:cxn modelId="{9D2C4864-1859-4C4B-B702-0CA6FC033ABC}" type="presOf" srcId="{CE801AF9-1632-445C-8411-C020C8F3EA5E}" destId="{CB8BE448-21CB-4D4C-8075-D8F63FBE13D0}" srcOrd="0" destOrd="0" presId="urn:microsoft.com/office/officeart/2005/8/layout/default"/>
    <dgm:cxn modelId="{DFDF4371-3458-4792-9A7F-BE1487193586}" srcId="{D53AC92A-9D09-4099-ABA8-5495D078E770}" destId="{CE801AF9-1632-445C-8411-C020C8F3EA5E}" srcOrd="6" destOrd="0" parTransId="{7E2FD3B8-D0D9-4E25-82FF-E8DB86DECB56}" sibTransId="{A86C2C1C-62A6-4257-A4BB-1EC7C2430D29}"/>
    <dgm:cxn modelId="{0AA10F56-E240-4F56-8D72-8A44C77D51D6}" type="presOf" srcId="{5A2217ED-EF6B-425C-9A16-3909207CC066}" destId="{28F3BF3D-C5BA-4A15-8DE0-B4A9A26F32A5}" srcOrd="0" destOrd="0" presId="urn:microsoft.com/office/officeart/2005/8/layout/default"/>
    <dgm:cxn modelId="{00E84077-4C03-4F18-BC05-8F9831E9CA6E}" srcId="{D53AC92A-9D09-4099-ABA8-5495D078E770}" destId="{6E1FF2FE-2731-43BA-A462-6A57886AB53F}" srcOrd="9" destOrd="0" parTransId="{A21B0609-96ED-42AC-B65D-A76E657B840D}" sibTransId="{6FCD0B03-6081-4909-9535-6FA10B29838F}"/>
    <dgm:cxn modelId="{1CBEB77C-58D4-4C54-8BAA-78EA3165F044}" srcId="{D53AC92A-9D09-4099-ABA8-5495D078E770}" destId="{FB2DC53D-E45D-44D0-A27A-AAA33DBDB1DB}" srcOrd="4" destOrd="0" parTransId="{2480375E-670D-4D2F-A50E-0B89B1AACF1E}" sibTransId="{9C68028B-5667-43DF-92EA-0F0F2BCF39DD}"/>
    <dgm:cxn modelId="{3D00B07F-99A9-4D92-93FB-B7DE5C22A7BA}" srcId="{D53AC92A-9D09-4099-ABA8-5495D078E770}" destId="{452C452C-F48B-4F10-AEB4-29DE3D283BEC}" srcOrd="0" destOrd="0" parTransId="{70821A21-E7F9-4F78-A233-8F21EA8D77A4}" sibTransId="{4A415AD0-08A0-48B1-B98F-41B8E313D855}"/>
    <dgm:cxn modelId="{F9E2558E-5A44-4108-B854-32B1D7E8D902}" srcId="{D53AC92A-9D09-4099-ABA8-5495D078E770}" destId="{A923C6DA-9FCB-476C-AE83-48EF005B1006}" srcOrd="2" destOrd="0" parTransId="{038D8800-D756-46D1-840C-B197D2D9D7D0}" sibTransId="{62B717C3-54C8-40F7-92E4-6287AEC20FCF}"/>
    <dgm:cxn modelId="{13CA9A8E-B261-4017-ABC0-067045CFD29A}" type="presOf" srcId="{FB2DC53D-E45D-44D0-A27A-AAA33DBDB1DB}" destId="{536A5597-793A-47C4-8E0A-342FB6570F54}" srcOrd="0" destOrd="0" presId="urn:microsoft.com/office/officeart/2005/8/layout/default"/>
    <dgm:cxn modelId="{0A899399-FBCF-451E-814A-4AE060B9D559}" type="presOf" srcId="{B093A602-B3D4-4BF2-A9B0-F684B21740D6}" destId="{F1C46248-6CC1-44DF-9679-AF846456EB56}" srcOrd="0" destOrd="0" presId="urn:microsoft.com/office/officeart/2005/8/layout/default"/>
    <dgm:cxn modelId="{72E685A1-D566-4E8C-9B76-A3C76C498A36}" srcId="{D53AC92A-9D09-4099-ABA8-5495D078E770}" destId="{5B2FBDDE-3E0B-4877-82A6-E4FAE0EB39DA}" srcOrd="3" destOrd="0" parTransId="{2DBC00D6-EC77-43DA-87BA-D9ACF72578F7}" sibTransId="{08B338EC-89C8-4FB7-834F-F01FA2A769C2}"/>
    <dgm:cxn modelId="{36774DA2-D48F-41EA-8234-1B26C120E750}" type="presOf" srcId="{454ECDE8-3301-4472-8B16-CE7C0C3EC784}" destId="{43ABCC03-F617-4A33-872B-E4D4BAD771A8}" srcOrd="0" destOrd="0" presId="urn:microsoft.com/office/officeart/2005/8/layout/default"/>
    <dgm:cxn modelId="{22F2CBB2-18E6-4BF5-846D-0D59132FF866}" type="presOf" srcId="{F8827772-E00A-4CDD-844A-5384E580E146}" destId="{9F25378C-5F0B-4E11-9B88-5604A0FC08CE}" srcOrd="0" destOrd="0" presId="urn:microsoft.com/office/officeart/2005/8/layout/default"/>
    <dgm:cxn modelId="{2D27E6D8-1FB8-4AC8-B0F9-15AAA02B6CF7}" type="presOf" srcId="{452C452C-F48B-4F10-AEB4-29DE3D283BEC}" destId="{8821716A-6317-4D37-9899-210901F20CB9}" srcOrd="0" destOrd="0" presId="urn:microsoft.com/office/officeart/2005/8/layout/default"/>
    <dgm:cxn modelId="{4A2CD2DE-01B7-480D-A616-7C7473BECF28}" type="presOf" srcId="{D53AC92A-9D09-4099-ABA8-5495D078E770}" destId="{8FBE16D2-CB66-419E-A14F-70A1D4863689}" srcOrd="0" destOrd="0" presId="urn:microsoft.com/office/officeart/2005/8/layout/default"/>
    <dgm:cxn modelId="{ABBEA4E1-AF74-42E2-9539-01EF4BC38301}" type="presOf" srcId="{5B2FBDDE-3E0B-4877-82A6-E4FAE0EB39DA}" destId="{6174A23D-EBB7-452E-A185-41FD46F52B3C}" srcOrd="0" destOrd="0" presId="urn:microsoft.com/office/officeart/2005/8/layout/default"/>
    <dgm:cxn modelId="{6EFEDFFD-E90C-4604-BA8D-600B9067B1AA}" type="presOf" srcId="{6E1FF2FE-2731-43BA-A462-6A57886AB53F}" destId="{BF4CC7C8-726D-4919-9B87-C4807C799AF7}" srcOrd="0" destOrd="0" presId="urn:microsoft.com/office/officeart/2005/8/layout/default"/>
    <dgm:cxn modelId="{A970B920-7E4A-425F-907B-193E5FBBFC27}" type="presParOf" srcId="{8FBE16D2-CB66-419E-A14F-70A1D4863689}" destId="{8821716A-6317-4D37-9899-210901F20CB9}" srcOrd="0" destOrd="0" presId="urn:microsoft.com/office/officeart/2005/8/layout/default"/>
    <dgm:cxn modelId="{A8CD7E8C-9F14-4BAB-80EB-725B58E03108}" type="presParOf" srcId="{8FBE16D2-CB66-419E-A14F-70A1D4863689}" destId="{EB5AB022-1811-4B28-9DF6-9A51D28EB0A1}" srcOrd="1" destOrd="0" presId="urn:microsoft.com/office/officeart/2005/8/layout/default"/>
    <dgm:cxn modelId="{9C5478D8-6FF9-4BE7-9E1F-76E80F0103C0}" type="presParOf" srcId="{8FBE16D2-CB66-419E-A14F-70A1D4863689}" destId="{28F3BF3D-C5BA-4A15-8DE0-B4A9A26F32A5}" srcOrd="2" destOrd="0" presId="urn:microsoft.com/office/officeart/2005/8/layout/default"/>
    <dgm:cxn modelId="{10DAE79F-F0A1-402B-8BC6-89AE6C00B790}" type="presParOf" srcId="{8FBE16D2-CB66-419E-A14F-70A1D4863689}" destId="{6C54B446-1461-4091-827F-E50676827077}" srcOrd="3" destOrd="0" presId="urn:microsoft.com/office/officeart/2005/8/layout/default"/>
    <dgm:cxn modelId="{5B9E8D71-C1E5-4D06-9C97-68DCA4F13AC7}" type="presParOf" srcId="{8FBE16D2-CB66-419E-A14F-70A1D4863689}" destId="{5F602DCB-E5D1-4F70-9E08-6CE20CCC1817}" srcOrd="4" destOrd="0" presId="urn:microsoft.com/office/officeart/2005/8/layout/default"/>
    <dgm:cxn modelId="{0BA10343-092A-4D2F-B83D-8F014E5110DA}" type="presParOf" srcId="{8FBE16D2-CB66-419E-A14F-70A1D4863689}" destId="{243C14DA-F441-4E6A-85C0-CFD62E8D9D69}" srcOrd="5" destOrd="0" presId="urn:microsoft.com/office/officeart/2005/8/layout/default"/>
    <dgm:cxn modelId="{B93688BC-9E5D-4841-AA44-085752E3C5C6}" type="presParOf" srcId="{8FBE16D2-CB66-419E-A14F-70A1D4863689}" destId="{6174A23D-EBB7-452E-A185-41FD46F52B3C}" srcOrd="6" destOrd="0" presId="urn:microsoft.com/office/officeart/2005/8/layout/default"/>
    <dgm:cxn modelId="{516AFD3C-DC07-4CC1-BDFE-BAE67616D723}" type="presParOf" srcId="{8FBE16D2-CB66-419E-A14F-70A1D4863689}" destId="{1473CCA1-F108-4EC7-B2D7-F42C65A982EA}" srcOrd="7" destOrd="0" presId="urn:microsoft.com/office/officeart/2005/8/layout/default"/>
    <dgm:cxn modelId="{0355005B-17A9-4B13-AE00-26FEE8C5FA48}" type="presParOf" srcId="{8FBE16D2-CB66-419E-A14F-70A1D4863689}" destId="{536A5597-793A-47C4-8E0A-342FB6570F54}" srcOrd="8" destOrd="0" presId="urn:microsoft.com/office/officeart/2005/8/layout/default"/>
    <dgm:cxn modelId="{D664577A-E250-4477-A1F4-96B8C6CBD983}" type="presParOf" srcId="{8FBE16D2-CB66-419E-A14F-70A1D4863689}" destId="{3C55A08E-529D-49FB-BC3E-3F2D90BFA198}" srcOrd="9" destOrd="0" presId="urn:microsoft.com/office/officeart/2005/8/layout/default"/>
    <dgm:cxn modelId="{B331285B-E369-4B05-9C63-0248A191B556}" type="presParOf" srcId="{8FBE16D2-CB66-419E-A14F-70A1D4863689}" destId="{43ABCC03-F617-4A33-872B-E4D4BAD771A8}" srcOrd="10" destOrd="0" presId="urn:microsoft.com/office/officeart/2005/8/layout/default"/>
    <dgm:cxn modelId="{E9695421-BD1F-4080-909F-E1189333F69A}" type="presParOf" srcId="{8FBE16D2-CB66-419E-A14F-70A1D4863689}" destId="{21AA6AB1-9400-4FBD-BA10-1439010494AD}" srcOrd="11" destOrd="0" presId="urn:microsoft.com/office/officeart/2005/8/layout/default"/>
    <dgm:cxn modelId="{594E5AD2-F1AF-456E-BD47-7EF986155BDB}" type="presParOf" srcId="{8FBE16D2-CB66-419E-A14F-70A1D4863689}" destId="{CB8BE448-21CB-4D4C-8075-D8F63FBE13D0}" srcOrd="12" destOrd="0" presId="urn:microsoft.com/office/officeart/2005/8/layout/default"/>
    <dgm:cxn modelId="{8171B956-FD50-437E-B30F-C0040D41F968}" type="presParOf" srcId="{8FBE16D2-CB66-419E-A14F-70A1D4863689}" destId="{9DAD2653-5392-41FD-8B02-BDA223714E6F}" srcOrd="13" destOrd="0" presId="urn:microsoft.com/office/officeart/2005/8/layout/default"/>
    <dgm:cxn modelId="{1B4972BC-AFC2-4F4C-A5BA-D852F67760F0}" type="presParOf" srcId="{8FBE16D2-CB66-419E-A14F-70A1D4863689}" destId="{F1C46248-6CC1-44DF-9679-AF846456EB56}" srcOrd="14" destOrd="0" presId="urn:microsoft.com/office/officeart/2005/8/layout/default"/>
    <dgm:cxn modelId="{C911ADB4-A285-4212-A354-46EB807643AF}" type="presParOf" srcId="{8FBE16D2-CB66-419E-A14F-70A1D4863689}" destId="{8FE62AB9-0C2E-4100-976A-5C9DE4AC0433}" srcOrd="15" destOrd="0" presId="urn:microsoft.com/office/officeart/2005/8/layout/default"/>
    <dgm:cxn modelId="{7D9B2CDD-CE8C-40E4-9CD2-D13CF79F9BE3}" type="presParOf" srcId="{8FBE16D2-CB66-419E-A14F-70A1D4863689}" destId="{9F25378C-5F0B-4E11-9B88-5604A0FC08CE}" srcOrd="16" destOrd="0" presId="urn:microsoft.com/office/officeart/2005/8/layout/default"/>
    <dgm:cxn modelId="{C1603EA0-5D20-46BE-BF7E-F92D9BBBF87F}" type="presParOf" srcId="{8FBE16D2-CB66-419E-A14F-70A1D4863689}" destId="{1AF372CD-1314-4E2C-AB8C-7AE1AB6ACE8D}" srcOrd="17" destOrd="0" presId="urn:microsoft.com/office/officeart/2005/8/layout/default"/>
    <dgm:cxn modelId="{7CEF89E9-24E4-4A19-BD0F-341E061C4AE7}" type="presParOf" srcId="{8FBE16D2-CB66-419E-A14F-70A1D4863689}" destId="{BF4CC7C8-726D-4919-9B87-C4807C799AF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E4AB7-1061-4DBD-9CB9-C41B75C5ABB0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E9EC690-E0B4-46F0-AAC9-10F022195D99}">
      <dgm:prSet/>
      <dgm:spPr/>
      <dgm:t>
        <a:bodyPr/>
        <a:lstStyle/>
        <a:p>
          <a:r>
            <a:rPr lang="pt-BR"/>
            <a:t>Data</a:t>
          </a:r>
          <a:endParaRPr lang="en-US"/>
        </a:p>
      </dgm:t>
    </dgm:pt>
    <dgm:pt modelId="{239D80C9-2DEB-4C31-AE4A-D5763846FCB7}" type="parTrans" cxnId="{14838F53-CF73-408C-A241-3CA783D478CF}">
      <dgm:prSet/>
      <dgm:spPr/>
      <dgm:t>
        <a:bodyPr/>
        <a:lstStyle/>
        <a:p>
          <a:endParaRPr lang="en-US"/>
        </a:p>
      </dgm:t>
    </dgm:pt>
    <dgm:pt modelId="{C7B1BC27-1289-4EC8-A894-0130141DCB71}" type="sibTrans" cxnId="{14838F53-CF73-408C-A241-3CA783D478CF}">
      <dgm:prSet/>
      <dgm:spPr/>
      <dgm:t>
        <a:bodyPr/>
        <a:lstStyle/>
        <a:p>
          <a:endParaRPr lang="en-US"/>
        </a:p>
      </dgm:t>
    </dgm:pt>
    <dgm:pt modelId="{03BD4A13-83C7-4B2B-AD83-2878E453D846}">
      <dgm:prSet/>
      <dgm:spPr/>
      <dgm:t>
        <a:bodyPr/>
        <a:lstStyle/>
        <a:p>
          <a:r>
            <a:rPr lang="pt-BR"/>
            <a:t>Hora</a:t>
          </a:r>
          <a:endParaRPr lang="en-US"/>
        </a:p>
      </dgm:t>
    </dgm:pt>
    <dgm:pt modelId="{18F07927-6142-4C2A-8353-906A28BAF623}" type="parTrans" cxnId="{7A3C99CE-5611-4138-B930-9828783ADC77}">
      <dgm:prSet/>
      <dgm:spPr/>
      <dgm:t>
        <a:bodyPr/>
        <a:lstStyle/>
        <a:p>
          <a:endParaRPr lang="en-US"/>
        </a:p>
      </dgm:t>
    </dgm:pt>
    <dgm:pt modelId="{B65F8FA5-F504-4A39-A8C3-DC93E40477EA}" type="sibTrans" cxnId="{7A3C99CE-5611-4138-B930-9828783ADC77}">
      <dgm:prSet/>
      <dgm:spPr/>
      <dgm:t>
        <a:bodyPr/>
        <a:lstStyle/>
        <a:p>
          <a:endParaRPr lang="en-US"/>
        </a:p>
      </dgm:t>
    </dgm:pt>
    <dgm:pt modelId="{38BC03AC-1A58-45EC-8361-8477AAFA3B19}">
      <dgm:prSet/>
      <dgm:spPr/>
      <dgm:t>
        <a:bodyPr/>
        <a:lstStyle/>
        <a:p>
          <a:r>
            <a:rPr lang="pt-BR"/>
            <a:t>BCF</a:t>
          </a:r>
          <a:endParaRPr lang="en-US"/>
        </a:p>
      </dgm:t>
    </dgm:pt>
    <dgm:pt modelId="{A431E073-3893-4114-94D8-54AA53ECD085}" type="parTrans" cxnId="{C7204C8E-6FBD-4730-902F-6F122B8838C7}">
      <dgm:prSet/>
      <dgm:spPr/>
      <dgm:t>
        <a:bodyPr/>
        <a:lstStyle/>
        <a:p>
          <a:endParaRPr lang="en-US"/>
        </a:p>
      </dgm:t>
    </dgm:pt>
    <dgm:pt modelId="{2B0BAF75-D149-4FFA-97D0-0251CF7CC286}" type="sibTrans" cxnId="{C7204C8E-6FBD-4730-902F-6F122B8838C7}">
      <dgm:prSet/>
      <dgm:spPr/>
      <dgm:t>
        <a:bodyPr/>
        <a:lstStyle/>
        <a:p>
          <a:endParaRPr lang="en-US"/>
        </a:p>
      </dgm:t>
    </dgm:pt>
    <dgm:pt modelId="{D1CC0403-CD7E-4881-92EB-5FA6634C8426}">
      <dgm:prSet/>
      <dgm:spPr/>
      <dgm:t>
        <a:bodyPr/>
        <a:lstStyle/>
        <a:p>
          <a:r>
            <a:rPr lang="pt-BR"/>
            <a:t>DU</a:t>
          </a:r>
          <a:endParaRPr lang="en-US"/>
        </a:p>
      </dgm:t>
    </dgm:pt>
    <dgm:pt modelId="{E362F2CD-F6D2-4E04-9FCC-66FA05C617CF}" type="parTrans" cxnId="{3CC76564-4EAB-4B24-AF77-15DC694A75D2}">
      <dgm:prSet/>
      <dgm:spPr/>
      <dgm:t>
        <a:bodyPr/>
        <a:lstStyle/>
        <a:p>
          <a:endParaRPr lang="en-US"/>
        </a:p>
      </dgm:t>
    </dgm:pt>
    <dgm:pt modelId="{07A4F65A-F33C-4AC8-976F-0898B87146BF}" type="sibTrans" cxnId="{3CC76564-4EAB-4B24-AF77-15DC694A75D2}">
      <dgm:prSet/>
      <dgm:spPr/>
      <dgm:t>
        <a:bodyPr/>
        <a:lstStyle/>
        <a:p>
          <a:endParaRPr lang="en-US"/>
        </a:p>
      </dgm:t>
    </dgm:pt>
    <dgm:pt modelId="{60515BF9-BFA6-4735-9BA0-3404F32EFDAD}">
      <dgm:prSet/>
      <dgm:spPr/>
      <dgm:t>
        <a:bodyPr/>
        <a:lstStyle/>
        <a:p>
          <a:r>
            <a:rPr lang="pt-BR"/>
            <a:t>MF</a:t>
          </a:r>
          <a:endParaRPr lang="en-US"/>
        </a:p>
      </dgm:t>
    </dgm:pt>
    <dgm:pt modelId="{316EEBAB-0430-4570-B244-7A51C37922F3}" type="parTrans" cxnId="{087F3739-2BE8-4F11-A696-A26E704A6DF0}">
      <dgm:prSet/>
      <dgm:spPr/>
      <dgm:t>
        <a:bodyPr/>
        <a:lstStyle/>
        <a:p>
          <a:endParaRPr lang="en-US"/>
        </a:p>
      </dgm:t>
    </dgm:pt>
    <dgm:pt modelId="{77D5A303-CBB9-4492-A359-7DADF994C618}" type="sibTrans" cxnId="{087F3739-2BE8-4F11-A696-A26E704A6DF0}">
      <dgm:prSet/>
      <dgm:spPr/>
      <dgm:t>
        <a:bodyPr/>
        <a:lstStyle/>
        <a:p>
          <a:endParaRPr lang="en-US"/>
        </a:p>
      </dgm:t>
    </dgm:pt>
    <dgm:pt modelId="{BAD24606-D9AC-4082-B1B7-7ACE8A3C9A8D}">
      <dgm:prSet/>
      <dgm:spPr/>
      <dgm:t>
        <a:bodyPr/>
        <a:lstStyle/>
        <a:p>
          <a:r>
            <a:rPr lang="pt-BR" dirty="0"/>
            <a:t>Bolsa/PV</a:t>
          </a:r>
          <a:endParaRPr lang="en-US" dirty="0"/>
        </a:p>
      </dgm:t>
    </dgm:pt>
    <dgm:pt modelId="{C18FB553-A488-48B9-BF8F-532286925C11}" type="parTrans" cxnId="{A5B475B8-9166-4851-9191-89A63F4B6673}">
      <dgm:prSet/>
      <dgm:spPr/>
      <dgm:t>
        <a:bodyPr/>
        <a:lstStyle/>
        <a:p>
          <a:endParaRPr lang="en-US"/>
        </a:p>
      </dgm:t>
    </dgm:pt>
    <dgm:pt modelId="{90922C84-2383-4B3F-B220-98353AF2901A}" type="sibTrans" cxnId="{A5B475B8-9166-4851-9191-89A63F4B6673}">
      <dgm:prSet/>
      <dgm:spPr/>
      <dgm:t>
        <a:bodyPr/>
        <a:lstStyle/>
        <a:p>
          <a:endParaRPr lang="en-US"/>
        </a:p>
      </dgm:t>
    </dgm:pt>
    <dgm:pt modelId="{818849B0-1C7F-47BB-AC76-F4B877ACBF24}">
      <dgm:prSet/>
      <dgm:spPr/>
      <dgm:t>
        <a:bodyPr/>
        <a:lstStyle/>
        <a:p>
          <a:r>
            <a:rPr lang="pt-BR"/>
            <a:t>TV</a:t>
          </a:r>
          <a:endParaRPr lang="en-US"/>
        </a:p>
      </dgm:t>
    </dgm:pt>
    <dgm:pt modelId="{05991743-1B9F-4104-8BF2-56F17EE01C66}" type="parTrans" cxnId="{BF31452D-0330-4ABB-B35B-774E2A2A81D6}">
      <dgm:prSet/>
      <dgm:spPr/>
      <dgm:t>
        <a:bodyPr/>
        <a:lstStyle/>
        <a:p>
          <a:endParaRPr lang="en-US"/>
        </a:p>
      </dgm:t>
    </dgm:pt>
    <dgm:pt modelId="{CB8572B4-CB3D-4487-8C71-EA00C46791DD}" type="sibTrans" cxnId="{BF31452D-0330-4ABB-B35B-774E2A2A81D6}">
      <dgm:prSet/>
      <dgm:spPr/>
      <dgm:t>
        <a:bodyPr/>
        <a:lstStyle/>
        <a:p>
          <a:endParaRPr lang="en-US"/>
        </a:p>
      </dgm:t>
    </dgm:pt>
    <dgm:pt modelId="{83D11F2D-98B8-4351-9F57-B896E311A939}">
      <dgm:prSet/>
      <dgm:spPr/>
      <dgm:t>
        <a:bodyPr/>
        <a:lstStyle/>
        <a:p>
          <a:r>
            <a:rPr lang="pt-BR"/>
            <a:t>Observações</a:t>
          </a:r>
          <a:endParaRPr lang="en-US"/>
        </a:p>
      </dgm:t>
    </dgm:pt>
    <dgm:pt modelId="{D5CCCD7A-BEA5-4783-BA46-FD466B8A131F}" type="parTrans" cxnId="{CC268AA9-ED9C-4C43-852C-76B504FF2A98}">
      <dgm:prSet/>
      <dgm:spPr/>
      <dgm:t>
        <a:bodyPr/>
        <a:lstStyle/>
        <a:p>
          <a:endParaRPr lang="en-US"/>
        </a:p>
      </dgm:t>
    </dgm:pt>
    <dgm:pt modelId="{5B5BB21A-97AD-4D9D-9F3D-F383F99BFF74}" type="sibTrans" cxnId="{CC268AA9-ED9C-4C43-852C-76B504FF2A98}">
      <dgm:prSet/>
      <dgm:spPr/>
      <dgm:t>
        <a:bodyPr/>
        <a:lstStyle/>
        <a:p>
          <a:endParaRPr lang="en-US"/>
        </a:p>
      </dgm:t>
    </dgm:pt>
    <dgm:pt modelId="{25D5F04C-D6AB-4D2B-9FF6-548FE5871408}">
      <dgm:prSet/>
      <dgm:spPr/>
      <dgm:t>
        <a:bodyPr/>
        <a:lstStyle/>
        <a:p>
          <a:r>
            <a:rPr lang="pt-BR"/>
            <a:t>Conduta</a:t>
          </a:r>
          <a:endParaRPr lang="en-US"/>
        </a:p>
      </dgm:t>
    </dgm:pt>
    <dgm:pt modelId="{AAEDA0FB-28FD-425B-92F6-78AA1B84980A}" type="parTrans" cxnId="{DEF95418-0EBA-4CA4-8352-1D550E193F2E}">
      <dgm:prSet/>
      <dgm:spPr/>
      <dgm:t>
        <a:bodyPr/>
        <a:lstStyle/>
        <a:p>
          <a:endParaRPr lang="en-US"/>
        </a:p>
      </dgm:t>
    </dgm:pt>
    <dgm:pt modelId="{D1A81E52-7EE9-4C8D-BA88-4E9819677E8F}" type="sibTrans" cxnId="{DEF95418-0EBA-4CA4-8352-1D550E193F2E}">
      <dgm:prSet/>
      <dgm:spPr/>
      <dgm:t>
        <a:bodyPr/>
        <a:lstStyle/>
        <a:p>
          <a:endParaRPr lang="en-US"/>
        </a:p>
      </dgm:t>
    </dgm:pt>
    <dgm:pt modelId="{1AB3891E-48C1-45E5-8DC0-EC5C7EC121D0}">
      <dgm:prSet/>
      <dgm:spPr/>
      <dgm:t>
        <a:bodyPr/>
        <a:lstStyle/>
        <a:p>
          <a:r>
            <a:rPr lang="pt-BR"/>
            <a:t>Identificação do profissional</a:t>
          </a:r>
          <a:endParaRPr lang="en-US"/>
        </a:p>
      </dgm:t>
    </dgm:pt>
    <dgm:pt modelId="{04B28FF3-BE1A-486B-9BCA-DFAB48B5E04B}" type="parTrans" cxnId="{322A953D-CFFE-46EF-B473-7CC839962ED9}">
      <dgm:prSet/>
      <dgm:spPr/>
      <dgm:t>
        <a:bodyPr/>
        <a:lstStyle/>
        <a:p>
          <a:endParaRPr lang="en-US"/>
        </a:p>
      </dgm:t>
    </dgm:pt>
    <dgm:pt modelId="{BFDAD703-386B-4126-B32C-C2BC9F8C33B9}" type="sibTrans" cxnId="{322A953D-CFFE-46EF-B473-7CC839962ED9}">
      <dgm:prSet/>
      <dgm:spPr/>
      <dgm:t>
        <a:bodyPr/>
        <a:lstStyle/>
        <a:p>
          <a:endParaRPr lang="en-US"/>
        </a:p>
      </dgm:t>
    </dgm:pt>
    <dgm:pt modelId="{B30DD2A4-5A2D-41F7-8066-46AFBEBB1DB9}" type="pres">
      <dgm:prSet presAssocID="{C24E4AB7-1061-4DBD-9CB9-C41B75C5ABB0}" presName="diagram" presStyleCnt="0">
        <dgm:presLayoutVars>
          <dgm:dir/>
          <dgm:resizeHandles val="exact"/>
        </dgm:presLayoutVars>
      </dgm:prSet>
      <dgm:spPr/>
    </dgm:pt>
    <dgm:pt modelId="{98A5757C-CD18-43E1-ADD8-67A7159E9B7C}" type="pres">
      <dgm:prSet presAssocID="{EE9EC690-E0B4-46F0-AAC9-10F022195D99}" presName="node" presStyleLbl="node1" presStyleIdx="0" presStyleCnt="10">
        <dgm:presLayoutVars>
          <dgm:bulletEnabled val="1"/>
        </dgm:presLayoutVars>
      </dgm:prSet>
      <dgm:spPr/>
    </dgm:pt>
    <dgm:pt modelId="{CDA521ED-303D-40C0-B976-6AED1545D922}" type="pres">
      <dgm:prSet presAssocID="{C7B1BC27-1289-4EC8-A894-0130141DCB71}" presName="sibTrans" presStyleCnt="0"/>
      <dgm:spPr/>
    </dgm:pt>
    <dgm:pt modelId="{C274D9E9-4067-41B5-939C-2DD6B3E405D5}" type="pres">
      <dgm:prSet presAssocID="{03BD4A13-83C7-4B2B-AD83-2878E453D846}" presName="node" presStyleLbl="node1" presStyleIdx="1" presStyleCnt="10">
        <dgm:presLayoutVars>
          <dgm:bulletEnabled val="1"/>
        </dgm:presLayoutVars>
      </dgm:prSet>
      <dgm:spPr/>
    </dgm:pt>
    <dgm:pt modelId="{215B3A0F-82E0-45C7-9720-7DBB7FA6A57F}" type="pres">
      <dgm:prSet presAssocID="{B65F8FA5-F504-4A39-A8C3-DC93E40477EA}" presName="sibTrans" presStyleCnt="0"/>
      <dgm:spPr/>
    </dgm:pt>
    <dgm:pt modelId="{1603CD79-7A97-402E-90A8-25F2835C9C3F}" type="pres">
      <dgm:prSet presAssocID="{38BC03AC-1A58-45EC-8361-8477AAFA3B19}" presName="node" presStyleLbl="node1" presStyleIdx="2" presStyleCnt="10">
        <dgm:presLayoutVars>
          <dgm:bulletEnabled val="1"/>
        </dgm:presLayoutVars>
      </dgm:prSet>
      <dgm:spPr/>
    </dgm:pt>
    <dgm:pt modelId="{0ED183AB-CFD0-4E88-9D80-5407F57A476B}" type="pres">
      <dgm:prSet presAssocID="{2B0BAF75-D149-4FFA-97D0-0251CF7CC286}" presName="sibTrans" presStyleCnt="0"/>
      <dgm:spPr/>
    </dgm:pt>
    <dgm:pt modelId="{2C83B9E5-5BEB-4C1F-A8C0-2AA9D6826D18}" type="pres">
      <dgm:prSet presAssocID="{D1CC0403-CD7E-4881-92EB-5FA6634C8426}" presName="node" presStyleLbl="node1" presStyleIdx="3" presStyleCnt="10">
        <dgm:presLayoutVars>
          <dgm:bulletEnabled val="1"/>
        </dgm:presLayoutVars>
      </dgm:prSet>
      <dgm:spPr/>
    </dgm:pt>
    <dgm:pt modelId="{9954F53B-764F-4DD6-B8B8-9B0085EC00C2}" type="pres">
      <dgm:prSet presAssocID="{07A4F65A-F33C-4AC8-976F-0898B87146BF}" presName="sibTrans" presStyleCnt="0"/>
      <dgm:spPr/>
    </dgm:pt>
    <dgm:pt modelId="{CA6F12D0-20B3-4F31-B9CF-56E87DB66DED}" type="pres">
      <dgm:prSet presAssocID="{60515BF9-BFA6-4735-9BA0-3404F32EFDAD}" presName="node" presStyleLbl="node1" presStyleIdx="4" presStyleCnt="10">
        <dgm:presLayoutVars>
          <dgm:bulletEnabled val="1"/>
        </dgm:presLayoutVars>
      </dgm:prSet>
      <dgm:spPr/>
    </dgm:pt>
    <dgm:pt modelId="{D3421738-BFB1-40A5-AA09-3D92FFECF802}" type="pres">
      <dgm:prSet presAssocID="{77D5A303-CBB9-4492-A359-7DADF994C618}" presName="sibTrans" presStyleCnt="0"/>
      <dgm:spPr/>
    </dgm:pt>
    <dgm:pt modelId="{BDAF2D07-0C40-4B43-B684-36032491B896}" type="pres">
      <dgm:prSet presAssocID="{BAD24606-D9AC-4082-B1B7-7ACE8A3C9A8D}" presName="node" presStyleLbl="node1" presStyleIdx="5" presStyleCnt="10">
        <dgm:presLayoutVars>
          <dgm:bulletEnabled val="1"/>
        </dgm:presLayoutVars>
      </dgm:prSet>
      <dgm:spPr/>
    </dgm:pt>
    <dgm:pt modelId="{F3574014-4A8D-478B-A468-4722CCCA7833}" type="pres">
      <dgm:prSet presAssocID="{90922C84-2383-4B3F-B220-98353AF2901A}" presName="sibTrans" presStyleCnt="0"/>
      <dgm:spPr/>
    </dgm:pt>
    <dgm:pt modelId="{A6AA39E8-224D-42A9-AA4B-85D918D0796D}" type="pres">
      <dgm:prSet presAssocID="{818849B0-1C7F-47BB-AC76-F4B877ACBF24}" presName="node" presStyleLbl="node1" presStyleIdx="6" presStyleCnt="10">
        <dgm:presLayoutVars>
          <dgm:bulletEnabled val="1"/>
        </dgm:presLayoutVars>
      </dgm:prSet>
      <dgm:spPr/>
    </dgm:pt>
    <dgm:pt modelId="{C3111F22-40FC-499D-9690-30486519A66C}" type="pres">
      <dgm:prSet presAssocID="{CB8572B4-CB3D-4487-8C71-EA00C46791DD}" presName="sibTrans" presStyleCnt="0"/>
      <dgm:spPr/>
    </dgm:pt>
    <dgm:pt modelId="{9C2F1A7A-35F7-4687-95AF-BB7AC726314E}" type="pres">
      <dgm:prSet presAssocID="{83D11F2D-98B8-4351-9F57-B896E311A939}" presName="node" presStyleLbl="node1" presStyleIdx="7" presStyleCnt="10">
        <dgm:presLayoutVars>
          <dgm:bulletEnabled val="1"/>
        </dgm:presLayoutVars>
      </dgm:prSet>
      <dgm:spPr/>
    </dgm:pt>
    <dgm:pt modelId="{7717A041-6C2A-401A-90C1-E9317180F158}" type="pres">
      <dgm:prSet presAssocID="{5B5BB21A-97AD-4D9D-9F3D-F383F99BFF74}" presName="sibTrans" presStyleCnt="0"/>
      <dgm:spPr/>
    </dgm:pt>
    <dgm:pt modelId="{1F8FF92C-57DD-4F60-926F-6A8BE3E49691}" type="pres">
      <dgm:prSet presAssocID="{25D5F04C-D6AB-4D2B-9FF6-548FE5871408}" presName="node" presStyleLbl="node1" presStyleIdx="8" presStyleCnt="10">
        <dgm:presLayoutVars>
          <dgm:bulletEnabled val="1"/>
        </dgm:presLayoutVars>
      </dgm:prSet>
      <dgm:spPr/>
    </dgm:pt>
    <dgm:pt modelId="{F2531365-1E1B-42BC-88C2-5596BD929223}" type="pres">
      <dgm:prSet presAssocID="{D1A81E52-7EE9-4C8D-BA88-4E9819677E8F}" presName="sibTrans" presStyleCnt="0"/>
      <dgm:spPr/>
    </dgm:pt>
    <dgm:pt modelId="{2D4AFC08-178B-4A99-A75B-E15F5DD08433}" type="pres">
      <dgm:prSet presAssocID="{1AB3891E-48C1-45E5-8DC0-EC5C7EC121D0}" presName="node" presStyleLbl="node1" presStyleIdx="9" presStyleCnt="10">
        <dgm:presLayoutVars>
          <dgm:bulletEnabled val="1"/>
        </dgm:presLayoutVars>
      </dgm:prSet>
      <dgm:spPr/>
    </dgm:pt>
  </dgm:ptLst>
  <dgm:cxnLst>
    <dgm:cxn modelId="{A8649E06-5531-4182-ABF6-60454075D207}" type="presOf" srcId="{D1CC0403-CD7E-4881-92EB-5FA6634C8426}" destId="{2C83B9E5-5BEB-4C1F-A8C0-2AA9D6826D18}" srcOrd="0" destOrd="0" presId="urn:microsoft.com/office/officeart/2005/8/layout/default"/>
    <dgm:cxn modelId="{C0077E0E-AC9F-4839-A469-4AA7BC35CAC6}" type="presOf" srcId="{1AB3891E-48C1-45E5-8DC0-EC5C7EC121D0}" destId="{2D4AFC08-178B-4A99-A75B-E15F5DD08433}" srcOrd="0" destOrd="0" presId="urn:microsoft.com/office/officeart/2005/8/layout/default"/>
    <dgm:cxn modelId="{DEF95418-0EBA-4CA4-8352-1D550E193F2E}" srcId="{C24E4AB7-1061-4DBD-9CB9-C41B75C5ABB0}" destId="{25D5F04C-D6AB-4D2B-9FF6-548FE5871408}" srcOrd="8" destOrd="0" parTransId="{AAEDA0FB-28FD-425B-92F6-78AA1B84980A}" sibTransId="{D1A81E52-7EE9-4C8D-BA88-4E9819677E8F}"/>
    <dgm:cxn modelId="{BF31452D-0330-4ABB-B35B-774E2A2A81D6}" srcId="{C24E4AB7-1061-4DBD-9CB9-C41B75C5ABB0}" destId="{818849B0-1C7F-47BB-AC76-F4B877ACBF24}" srcOrd="6" destOrd="0" parTransId="{05991743-1B9F-4104-8BF2-56F17EE01C66}" sibTransId="{CB8572B4-CB3D-4487-8C71-EA00C46791DD}"/>
    <dgm:cxn modelId="{087F3739-2BE8-4F11-A696-A26E704A6DF0}" srcId="{C24E4AB7-1061-4DBD-9CB9-C41B75C5ABB0}" destId="{60515BF9-BFA6-4735-9BA0-3404F32EFDAD}" srcOrd="4" destOrd="0" parTransId="{316EEBAB-0430-4570-B244-7A51C37922F3}" sibTransId="{77D5A303-CBB9-4492-A359-7DADF994C618}"/>
    <dgm:cxn modelId="{322A953D-CFFE-46EF-B473-7CC839962ED9}" srcId="{C24E4AB7-1061-4DBD-9CB9-C41B75C5ABB0}" destId="{1AB3891E-48C1-45E5-8DC0-EC5C7EC121D0}" srcOrd="9" destOrd="0" parTransId="{04B28FF3-BE1A-486B-9BCA-DFAB48B5E04B}" sibTransId="{BFDAD703-386B-4126-B32C-C2BC9F8C33B9}"/>
    <dgm:cxn modelId="{61E2ED63-E738-4690-97A9-D12ED566E6C1}" type="presOf" srcId="{BAD24606-D9AC-4082-B1B7-7ACE8A3C9A8D}" destId="{BDAF2D07-0C40-4B43-B684-36032491B896}" srcOrd="0" destOrd="0" presId="urn:microsoft.com/office/officeart/2005/8/layout/default"/>
    <dgm:cxn modelId="{3CC76564-4EAB-4B24-AF77-15DC694A75D2}" srcId="{C24E4AB7-1061-4DBD-9CB9-C41B75C5ABB0}" destId="{D1CC0403-CD7E-4881-92EB-5FA6634C8426}" srcOrd="3" destOrd="0" parTransId="{E362F2CD-F6D2-4E04-9FCC-66FA05C617CF}" sibTransId="{07A4F65A-F33C-4AC8-976F-0898B87146BF}"/>
    <dgm:cxn modelId="{14838F53-CF73-408C-A241-3CA783D478CF}" srcId="{C24E4AB7-1061-4DBD-9CB9-C41B75C5ABB0}" destId="{EE9EC690-E0B4-46F0-AAC9-10F022195D99}" srcOrd="0" destOrd="0" parTransId="{239D80C9-2DEB-4C31-AE4A-D5763846FCB7}" sibTransId="{C7B1BC27-1289-4EC8-A894-0130141DCB71}"/>
    <dgm:cxn modelId="{5AD3E789-654B-4127-B506-75B2EA57FD9E}" type="presOf" srcId="{60515BF9-BFA6-4735-9BA0-3404F32EFDAD}" destId="{CA6F12D0-20B3-4F31-B9CF-56E87DB66DED}" srcOrd="0" destOrd="0" presId="urn:microsoft.com/office/officeart/2005/8/layout/default"/>
    <dgm:cxn modelId="{DBFC6C8A-BC2A-4B0A-B094-FCE850693E14}" type="presOf" srcId="{03BD4A13-83C7-4B2B-AD83-2878E453D846}" destId="{C274D9E9-4067-41B5-939C-2DD6B3E405D5}" srcOrd="0" destOrd="0" presId="urn:microsoft.com/office/officeart/2005/8/layout/default"/>
    <dgm:cxn modelId="{C7204C8E-6FBD-4730-902F-6F122B8838C7}" srcId="{C24E4AB7-1061-4DBD-9CB9-C41B75C5ABB0}" destId="{38BC03AC-1A58-45EC-8361-8477AAFA3B19}" srcOrd="2" destOrd="0" parTransId="{A431E073-3893-4114-94D8-54AA53ECD085}" sibTransId="{2B0BAF75-D149-4FFA-97D0-0251CF7CC286}"/>
    <dgm:cxn modelId="{94704992-CD5A-4F3F-860C-2D4B60EEF007}" type="presOf" srcId="{EE9EC690-E0B4-46F0-AAC9-10F022195D99}" destId="{98A5757C-CD18-43E1-ADD8-67A7159E9B7C}" srcOrd="0" destOrd="0" presId="urn:microsoft.com/office/officeart/2005/8/layout/default"/>
    <dgm:cxn modelId="{8054F399-8AA7-4685-AE7D-3FFCF4E1CBEB}" type="presOf" srcId="{38BC03AC-1A58-45EC-8361-8477AAFA3B19}" destId="{1603CD79-7A97-402E-90A8-25F2835C9C3F}" srcOrd="0" destOrd="0" presId="urn:microsoft.com/office/officeart/2005/8/layout/default"/>
    <dgm:cxn modelId="{CC268AA9-ED9C-4C43-852C-76B504FF2A98}" srcId="{C24E4AB7-1061-4DBD-9CB9-C41B75C5ABB0}" destId="{83D11F2D-98B8-4351-9F57-B896E311A939}" srcOrd="7" destOrd="0" parTransId="{D5CCCD7A-BEA5-4783-BA46-FD466B8A131F}" sibTransId="{5B5BB21A-97AD-4D9D-9F3D-F383F99BFF74}"/>
    <dgm:cxn modelId="{A5B475B8-9166-4851-9191-89A63F4B6673}" srcId="{C24E4AB7-1061-4DBD-9CB9-C41B75C5ABB0}" destId="{BAD24606-D9AC-4082-B1B7-7ACE8A3C9A8D}" srcOrd="5" destOrd="0" parTransId="{C18FB553-A488-48B9-BF8F-532286925C11}" sibTransId="{90922C84-2383-4B3F-B220-98353AF2901A}"/>
    <dgm:cxn modelId="{34391EB9-D612-453F-A5AF-11CEDFF3A4A4}" type="presOf" srcId="{25D5F04C-D6AB-4D2B-9FF6-548FE5871408}" destId="{1F8FF92C-57DD-4F60-926F-6A8BE3E49691}" srcOrd="0" destOrd="0" presId="urn:microsoft.com/office/officeart/2005/8/layout/default"/>
    <dgm:cxn modelId="{6DFBB6BC-0BB7-4501-ACDF-1AA0AB7983FB}" type="presOf" srcId="{818849B0-1C7F-47BB-AC76-F4B877ACBF24}" destId="{A6AA39E8-224D-42A9-AA4B-85D918D0796D}" srcOrd="0" destOrd="0" presId="urn:microsoft.com/office/officeart/2005/8/layout/default"/>
    <dgm:cxn modelId="{776BB0BF-9D49-45A9-895D-2B304372741E}" type="presOf" srcId="{C24E4AB7-1061-4DBD-9CB9-C41B75C5ABB0}" destId="{B30DD2A4-5A2D-41F7-8066-46AFBEBB1DB9}" srcOrd="0" destOrd="0" presId="urn:microsoft.com/office/officeart/2005/8/layout/default"/>
    <dgm:cxn modelId="{7A3C99CE-5611-4138-B930-9828783ADC77}" srcId="{C24E4AB7-1061-4DBD-9CB9-C41B75C5ABB0}" destId="{03BD4A13-83C7-4B2B-AD83-2878E453D846}" srcOrd="1" destOrd="0" parTransId="{18F07927-6142-4C2A-8353-906A28BAF623}" sibTransId="{B65F8FA5-F504-4A39-A8C3-DC93E40477EA}"/>
    <dgm:cxn modelId="{5E7723F3-0C57-4189-9D6D-0146857AF5B8}" type="presOf" srcId="{83D11F2D-98B8-4351-9F57-B896E311A939}" destId="{9C2F1A7A-35F7-4687-95AF-BB7AC726314E}" srcOrd="0" destOrd="0" presId="urn:microsoft.com/office/officeart/2005/8/layout/default"/>
    <dgm:cxn modelId="{0998DFAE-5186-4E29-BFFF-11664A724E68}" type="presParOf" srcId="{B30DD2A4-5A2D-41F7-8066-46AFBEBB1DB9}" destId="{98A5757C-CD18-43E1-ADD8-67A7159E9B7C}" srcOrd="0" destOrd="0" presId="urn:microsoft.com/office/officeart/2005/8/layout/default"/>
    <dgm:cxn modelId="{A451E7E8-B752-4740-87E4-52713028AE4B}" type="presParOf" srcId="{B30DD2A4-5A2D-41F7-8066-46AFBEBB1DB9}" destId="{CDA521ED-303D-40C0-B976-6AED1545D922}" srcOrd="1" destOrd="0" presId="urn:microsoft.com/office/officeart/2005/8/layout/default"/>
    <dgm:cxn modelId="{35DD6AD5-FC20-447C-9E67-405B91E1A974}" type="presParOf" srcId="{B30DD2A4-5A2D-41F7-8066-46AFBEBB1DB9}" destId="{C274D9E9-4067-41B5-939C-2DD6B3E405D5}" srcOrd="2" destOrd="0" presId="urn:microsoft.com/office/officeart/2005/8/layout/default"/>
    <dgm:cxn modelId="{1C2057B3-2269-48AD-AAB7-DEA7CCAF8654}" type="presParOf" srcId="{B30DD2A4-5A2D-41F7-8066-46AFBEBB1DB9}" destId="{215B3A0F-82E0-45C7-9720-7DBB7FA6A57F}" srcOrd="3" destOrd="0" presId="urn:microsoft.com/office/officeart/2005/8/layout/default"/>
    <dgm:cxn modelId="{FC900682-DCB9-4DAF-A261-EB3E9BAE91D9}" type="presParOf" srcId="{B30DD2A4-5A2D-41F7-8066-46AFBEBB1DB9}" destId="{1603CD79-7A97-402E-90A8-25F2835C9C3F}" srcOrd="4" destOrd="0" presId="urn:microsoft.com/office/officeart/2005/8/layout/default"/>
    <dgm:cxn modelId="{C5CEEA91-9F9B-43BD-A0F6-AB9D393DC193}" type="presParOf" srcId="{B30DD2A4-5A2D-41F7-8066-46AFBEBB1DB9}" destId="{0ED183AB-CFD0-4E88-9D80-5407F57A476B}" srcOrd="5" destOrd="0" presId="urn:microsoft.com/office/officeart/2005/8/layout/default"/>
    <dgm:cxn modelId="{8DF1DA65-9EB1-4DFB-BC33-E8B50C668474}" type="presParOf" srcId="{B30DD2A4-5A2D-41F7-8066-46AFBEBB1DB9}" destId="{2C83B9E5-5BEB-4C1F-A8C0-2AA9D6826D18}" srcOrd="6" destOrd="0" presId="urn:microsoft.com/office/officeart/2005/8/layout/default"/>
    <dgm:cxn modelId="{D474FDF8-4374-463D-8884-3F588286BADE}" type="presParOf" srcId="{B30DD2A4-5A2D-41F7-8066-46AFBEBB1DB9}" destId="{9954F53B-764F-4DD6-B8B8-9B0085EC00C2}" srcOrd="7" destOrd="0" presId="urn:microsoft.com/office/officeart/2005/8/layout/default"/>
    <dgm:cxn modelId="{5327BFA7-A118-475B-B585-F2F56A109DB4}" type="presParOf" srcId="{B30DD2A4-5A2D-41F7-8066-46AFBEBB1DB9}" destId="{CA6F12D0-20B3-4F31-B9CF-56E87DB66DED}" srcOrd="8" destOrd="0" presId="urn:microsoft.com/office/officeart/2005/8/layout/default"/>
    <dgm:cxn modelId="{69C7B731-4B72-4691-89FD-71CBF22B5077}" type="presParOf" srcId="{B30DD2A4-5A2D-41F7-8066-46AFBEBB1DB9}" destId="{D3421738-BFB1-40A5-AA09-3D92FFECF802}" srcOrd="9" destOrd="0" presId="urn:microsoft.com/office/officeart/2005/8/layout/default"/>
    <dgm:cxn modelId="{77EFC03F-EF4A-489B-B0B7-89EEF97B16EC}" type="presParOf" srcId="{B30DD2A4-5A2D-41F7-8066-46AFBEBB1DB9}" destId="{BDAF2D07-0C40-4B43-B684-36032491B896}" srcOrd="10" destOrd="0" presId="urn:microsoft.com/office/officeart/2005/8/layout/default"/>
    <dgm:cxn modelId="{548858E5-B317-46FA-94E4-0C1B175D4F3C}" type="presParOf" srcId="{B30DD2A4-5A2D-41F7-8066-46AFBEBB1DB9}" destId="{F3574014-4A8D-478B-A468-4722CCCA7833}" srcOrd="11" destOrd="0" presId="urn:microsoft.com/office/officeart/2005/8/layout/default"/>
    <dgm:cxn modelId="{BE5480AC-D1C0-420C-A0A2-6DFF1F74F2C5}" type="presParOf" srcId="{B30DD2A4-5A2D-41F7-8066-46AFBEBB1DB9}" destId="{A6AA39E8-224D-42A9-AA4B-85D918D0796D}" srcOrd="12" destOrd="0" presId="urn:microsoft.com/office/officeart/2005/8/layout/default"/>
    <dgm:cxn modelId="{033F29ED-A160-4E84-B717-446DF593A297}" type="presParOf" srcId="{B30DD2A4-5A2D-41F7-8066-46AFBEBB1DB9}" destId="{C3111F22-40FC-499D-9690-30486519A66C}" srcOrd="13" destOrd="0" presId="urn:microsoft.com/office/officeart/2005/8/layout/default"/>
    <dgm:cxn modelId="{DAC368D3-EFE2-42F7-B484-480EC705D64F}" type="presParOf" srcId="{B30DD2A4-5A2D-41F7-8066-46AFBEBB1DB9}" destId="{9C2F1A7A-35F7-4687-95AF-BB7AC726314E}" srcOrd="14" destOrd="0" presId="urn:microsoft.com/office/officeart/2005/8/layout/default"/>
    <dgm:cxn modelId="{4CB615BA-A6FB-4B48-87B0-6F8BBBC13AFD}" type="presParOf" srcId="{B30DD2A4-5A2D-41F7-8066-46AFBEBB1DB9}" destId="{7717A041-6C2A-401A-90C1-E9317180F158}" srcOrd="15" destOrd="0" presId="urn:microsoft.com/office/officeart/2005/8/layout/default"/>
    <dgm:cxn modelId="{FCC3A9CD-4981-4BA9-8118-505E9D6C0D7E}" type="presParOf" srcId="{B30DD2A4-5A2D-41F7-8066-46AFBEBB1DB9}" destId="{1F8FF92C-57DD-4F60-926F-6A8BE3E49691}" srcOrd="16" destOrd="0" presId="urn:microsoft.com/office/officeart/2005/8/layout/default"/>
    <dgm:cxn modelId="{74DBD07E-82B4-4E39-86C2-D330B3631FAF}" type="presParOf" srcId="{B30DD2A4-5A2D-41F7-8066-46AFBEBB1DB9}" destId="{F2531365-1E1B-42BC-88C2-5596BD929223}" srcOrd="17" destOrd="0" presId="urn:microsoft.com/office/officeart/2005/8/layout/default"/>
    <dgm:cxn modelId="{8B5D84AC-9E7C-40EA-BD71-C18AD804F151}" type="presParOf" srcId="{B30DD2A4-5A2D-41F7-8066-46AFBEBB1DB9}" destId="{2D4AFC08-178B-4A99-A75B-E15F5DD0843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AADE0-024A-4533-ADD7-7E482E544F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B193CE-292C-4F3D-AEA5-3173D3A450D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Gráfico de evolução do TP, onde são também anotadas as condições da mãe e do feto</a:t>
          </a:r>
          <a:endParaRPr lang="en-US"/>
        </a:p>
      </dgm:t>
    </dgm:pt>
    <dgm:pt modelId="{77BAFA0A-5A4B-4F0D-AA34-1258706F5BDD}" type="parTrans" cxnId="{4BA9F9E9-DBFE-40F9-BF24-49A72A6CDC35}">
      <dgm:prSet/>
      <dgm:spPr/>
      <dgm:t>
        <a:bodyPr/>
        <a:lstStyle/>
        <a:p>
          <a:endParaRPr lang="en-US"/>
        </a:p>
      </dgm:t>
    </dgm:pt>
    <dgm:pt modelId="{6311448F-D7E8-4941-9E1E-88AAD5162BE1}" type="sibTrans" cxnId="{4BA9F9E9-DBFE-40F9-BF24-49A72A6CDC35}">
      <dgm:prSet/>
      <dgm:spPr/>
      <dgm:t>
        <a:bodyPr/>
        <a:lstStyle/>
        <a:p>
          <a:endParaRPr lang="en-US"/>
        </a:p>
      </dgm:t>
    </dgm:pt>
    <dgm:pt modelId="{743DEFDD-68A6-41F7-8CB8-083E37412E4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Auxilia na visualização da progressão do TP</a:t>
          </a:r>
          <a:endParaRPr lang="en-US"/>
        </a:p>
      </dgm:t>
    </dgm:pt>
    <dgm:pt modelId="{673522AF-9052-44F2-B8F4-7322E8375769}" type="parTrans" cxnId="{126BEF76-5F87-4558-AFAE-AB38F09ADB05}">
      <dgm:prSet/>
      <dgm:spPr/>
      <dgm:t>
        <a:bodyPr/>
        <a:lstStyle/>
        <a:p>
          <a:endParaRPr lang="en-US"/>
        </a:p>
      </dgm:t>
    </dgm:pt>
    <dgm:pt modelId="{412E87FC-977F-4B89-857B-9C1B55809459}" type="sibTrans" cxnId="{126BEF76-5F87-4558-AFAE-AB38F09ADB05}">
      <dgm:prSet/>
      <dgm:spPr/>
      <dgm:t>
        <a:bodyPr/>
        <a:lstStyle/>
        <a:p>
          <a:endParaRPr lang="en-US"/>
        </a:p>
      </dgm:t>
    </dgm:pt>
    <dgm:pt modelId="{F1CB9D96-F16A-4670-8B9C-913B0091DC1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Preenchido por enfermeirxs, obstetrizes e médicxs</a:t>
          </a:r>
          <a:endParaRPr lang="en-US"/>
        </a:p>
      </dgm:t>
    </dgm:pt>
    <dgm:pt modelId="{9E88B4B5-0C47-4FD4-A706-009A3D8A70C6}" type="parTrans" cxnId="{1677A2D1-E84D-4F96-A4C4-594ED069F1BD}">
      <dgm:prSet/>
      <dgm:spPr/>
      <dgm:t>
        <a:bodyPr/>
        <a:lstStyle/>
        <a:p>
          <a:endParaRPr lang="en-US"/>
        </a:p>
      </dgm:t>
    </dgm:pt>
    <dgm:pt modelId="{C5CE4705-7887-4FA9-BEEE-C149B8F773F3}" type="sibTrans" cxnId="{1677A2D1-E84D-4F96-A4C4-594ED069F1BD}">
      <dgm:prSet/>
      <dgm:spPr/>
      <dgm:t>
        <a:bodyPr/>
        <a:lstStyle/>
        <a:p>
          <a:endParaRPr lang="en-US"/>
        </a:p>
      </dgm:t>
    </dgm:pt>
    <dgm:pt modelId="{9E9B1BF2-2D00-4A9B-AC42-648E9FBC517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Um dos principais registros utilizados em obstetrícia</a:t>
          </a:r>
          <a:endParaRPr lang="en-US" dirty="0"/>
        </a:p>
      </dgm:t>
    </dgm:pt>
    <dgm:pt modelId="{3E19909C-4702-4EA3-B185-7F0442B5AE00}" type="parTrans" cxnId="{62C627B4-0829-43D2-86CB-C7B37231923E}">
      <dgm:prSet/>
      <dgm:spPr/>
      <dgm:t>
        <a:bodyPr/>
        <a:lstStyle/>
        <a:p>
          <a:endParaRPr lang="en-US"/>
        </a:p>
      </dgm:t>
    </dgm:pt>
    <dgm:pt modelId="{B1AB0E8E-4C90-4108-87A5-E5D31D85E828}" type="sibTrans" cxnId="{62C627B4-0829-43D2-86CB-C7B37231923E}">
      <dgm:prSet/>
      <dgm:spPr/>
      <dgm:t>
        <a:bodyPr/>
        <a:lstStyle/>
        <a:p>
          <a:endParaRPr lang="en-US"/>
        </a:p>
      </dgm:t>
    </dgm:pt>
    <dgm:pt modelId="{6A145AA8-4B6F-4D2D-AB21-8F670B169D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Utilizado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qualquer</a:t>
          </a:r>
          <a:r>
            <a:rPr lang="en-US" dirty="0"/>
            <a:t> </a:t>
          </a:r>
          <a:r>
            <a:rPr lang="en-US" dirty="0" err="1"/>
            <a:t>ambiente</a:t>
          </a:r>
          <a:r>
            <a:rPr lang="en-US" dirty="0"/>
            <a:t> de </a:t>
          </a:r>
          <a:r>
            <a:rPr lang="en-US" dirty="0" err="1"/>
            <a:t>assistência</a:t>
          </a:r>
          <a:r>
            <a:rPr lang="en-US" dirty="0"/>
            <a:t> </a:t>
          </a:r>
          <a:r>
            <a:rPr lang="en-US" dirty="0" err="1"/>
            <a:t>ao</a:t>
          </a:r>
          <a:r>
            <a:rPr lang="en-US" dirty="0"/>
            <a:t> </a:t>
          </a:r>
          <a:r>
            <a:rPr lang="en-US" dirty="0" err="1"/>
            <a:t>parto</a:t>
          </a:r>
          <a:endParaRPr lang="en-US" dirty="0"/>
        </a:p>
      </dgm:t>
    </dgm:pt>
    <dgm:pt modelId="{AF7E013C-7FC6-4DF5-BB42-E535C2A7BA1F}" type="parTrans" cxnId="{5BC5FA0C-6C1F-45F2-8404-59F8AC5F91F6}">
      <dgm:prSet/>
      <dgm:spPr/>
      <dgm:t>
        <a:bodyPr/>
        <a:lstStyle/>
        <a:p>
          <a:endParaRPr lang="en-GB"/>
        </a:p>
      </dgm:t>
    </dgm:pt>
    <dgm:pt modelId="{546F0EE6-1BEF-4EC8-8730-7422350FA1E5}" type="sibTrans" cxnId="{5BC5FA0C-6C1F-45F2-8404-59F8AC5F91F6}">
      <dgm:prSet/>
      <dgm:spPr/>
      <dgm:t>
        <a:bodyPr/>
        <a:lstStyle/>
        <a:p>
          <a:endParaRPr lang="en-GB"/>
        </a:p>
      </dgm:t>
    </dgm:pt>
    <dgm:pt modelId="{A6F480F5-E0A5-4017-844B-2045426A4D2D}" type="pres">
      <dgm:prSet presAssocID="{47FAADE0-024A-4533-ADD7-7E482E544FCF}" presName="root" presStyleCnt="0">
        <dgm:presLayoutVars>
          <dgm:dir/>
          <dgm:resizeHandles val="exact"/>
        </dgm:presLayoutVars>
      </dgm:prSet>
      <dgm:spPr/>
    </dgm:pt>
    <dgm:pt modelId="{8BDA87A0-9903-4532-BD93-4535A46754E1}" type="pres">
      <dgm:prSet presAssocID="{D8B193CE-292C-4F3D-AEA5-3173D3A450D0}" presName="compNode" presStyleCnt="0"/>
      <dgm:spPr/>
    </dgm:pt>
    <dgm:pt modelId="{5AE700B1-6EEA-4C24-8667-441EA205B6B1}" type="pres">
      <dgm:prSet presAssocID="{D8B193CE-292C-4F3D-AEA5-3173D3A450D0}" presName="bgRect" presStyleLbl="bgShp" presStyleIdx="0" presStyleCnt="5"/>
      <dgm:spPr/>
    </dgm:pt>
    <dgm:pt modelId="{64812B25-D657-4B54-9BE7-91389690A0B0}" type="pres">
      <dgm:prSet presAssocID="{D8B193CE-292C-4F3D-AEA5-3173D3A450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dência ascendente"/>
        </a:ext>
      </dgm:extLst>
    </dgm:pt>
    <dgm:pt modelId="{56436B5B-A660-4889-A451-C40D0AD43A30}" type="pres">
      <dgm:prSet presAssocID="{D8B193CE-292C-4F3D-AEA5-3173D3A450D0}" presName="spaceRect" presStyleCnt="0"/>
      <dgm:spPr/>
    </dgm:pt>
    <dgm:pt modelId="{11E72AFC-5882-4D68-BC26-20D4116AED90}" type="pres">
      <dgm:prSet presAssocID="{D8B193CE-292C-4F3D-AEA5-3173D3A450D0}" presName="parTx" presStyleLbl="revTx" presStyleIdx="0" presStyleCnt="5">
        <dgm:presLayoutVars>
          <dgm:chMax val="0"/>
          <dgm:chPref val="0"/>
        </dgm:presLayoutVars>
      </dgm:prSet>
      <dgm:spPr/>
    </dgm:pt>
    <dgm:pt modelId="{9887C9F8-99C3-4DDC-96A6-7C99844CFA62}" type="pres">
      <dgm:prSet presAssocID="{6311448F-D7E8-4941-9E1E-88AAD5162BE1}" presName="sibTrans" presStyleCnt="0"/>
      <dgm:spPr/>
    </dgm:pt>
    <dgm:pt modelId="{ED6AFB36-D355-44BB-B0A6-95E8C3E32F38}" type="pres">
      <dgm:prSet presAssocID="{743DEFDD-68A6-41F7-8CB8-083E37412E49}" presName="compNode" presStyleCnt="0"/>
      <dgm:spPr/>
    </dgm:pt>
    <dgm:pt modelId="{71C7A3E3-A37E-4DD5-BEFD-C36642C377B9}" type="pres">
      <dgm:prSet presAssocID="{743DEFDD-68A6-41F7-8CB8-083E37412E49}" presName="bgRect" presStyleLbl="bgShp" presStyleIdx="1" presStyleCnt="5"/>
      <dgm:spPr/>
    </dgm:pt>
    <dgm:pt modelId="{88CA2C9A-4907-4B7A-99E7-77E805D87AA6}" type="pres">
      <dgm:prSet presAssocID="{743DEFDD-68A6-41F7-8CB8-083E37412E4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ça grávida"/>
        </a:ext>
      </dgm:extLst>
    </dgm:pt>
    <dgm:pt modelId="{95B170A1-A6A4-4EB5-B59F-7FAEB5F512F4}" type="pres">
      <dgm:prSet presAssocID="{743DEFDD-68A6-41F7-8CB8-083E37412E49}" presName="spaceRect" presStyleCnt="0"/>
      <dgm:spPr/>
    </dgm:pt>
    <dgm:pt modelId="{42CC6CA8-3162-4EB7-9498-2D9EA8D688CD}" type="pres">
      <dgm:prSet presAssocID="{743DEFDD-68A6-41F7-8CB8-083E37412E49}" presName="parTx" presStyleLbl="revTx" presStyleIdx="1" presStyleCnt="5">
        <dgm:presLayoutVars>
          <dgm:chMax val="0"/>
          <dgm:chPref val="0"/>
        </dgm:presLayoutVars>
      </dgm:prSet>
      <dgm:spPr/>
    </dgm:pt>
    <dgm:pt modelId="{46AFDFF2-45AE-4B3E-9DBC-39810160C6C7}" type="pres">
      <dgm:prSet presAssocID="{412E87FC-977F-4B89-857B-9C1B55809459}" presName="sibTrans" presStyleCnt="0"/>
      <dgm:spPr/>
    </dgm:pt>
    <dgm:pt modelId="{06D14CDE-CA60-4E8E-813B-B40BA1F64E95}" type="pres">
      <dgm:prSet presAssocID="{F1CB9D96-F16A-4670-8B9C-913B0091DC14}" presName="compNode" presStyleCnt="0"/>
      <dgm:spPr/>
    </dgm:pt>
    <dgm:pt modelId="{1A4245DF-A0F3-45FD-BE88-86ACD8B70B47}" type="pres">
      <dgm:prSet presAssocID="{F1CB9D96-F16A-4670-8B9C-913B0091DC14}" presName="bgRect" presStyleLbl="bgShp" presStyleIdx="2" presStyleCnt="5"/>
      <dgm:spPr/>
    </dgm:pt>
    <dgm:pt modelId="{164F6A13-D190-4B86-B6ED-B3FBE8340D92}" type="pres">
      <dgm:prSet presAssocID="{F1CB9D96-F16A-4670-8B9C-913B0091DC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E7261C83-4D9E-449C-9195-CEE1CAA88BB4}" type="pres">
      <dgm:prSet presAssocID="{F1CB9D96-F16A-4670-8B9C-913B0091DC14}" presName="spaceRect" presStyleCnt="0"/>
      <dgm:spPr/>
    </dgm:pt>
    <dgm:pt modelId="{C06001EA-62AC-4085-A11C-148A38EC145E}" type="pres">
      <dgm:prSet presAssocID="{F1CB9D96-F16A-4670-8B9C-913B0091DC14}" presName="parTx" presStyleLbl="revTx" presStyleIdx="2" presStyleCnt="5">
        <dgm:presLayoutVars>
          <dgm:chMax val="0"/>
          <dgm:chPref val="0"/>
        </dgm:presLayoutVars>
      </dgm:prSet>
      <dgm:spPr/>
    </dgm:pt>
    <dgm:pt modelId="{1E911D17-B503-4BBE-BC12-9D38BF81E3B3}" type="pres">
      <dgm:prSet presAssocID="{C5CE4705-7887-4FA9-BEEE-C149B8F773F3}" presName="sibTrans" presStyleCnt="0"/>
      <dgm:spPr/>
    </dgm:pt>
    <dgm:pt modelId="{B4F59926-DAB2-47C5-990B-8273E7FA73A0}" type="pres">
      <dgm:prSet presAssocID="{9E9B1BF2-2D00-4A9B-AC42-648E9FBC5177}" presName="compNode" presStyleCnt="0"/>
      <dgm:spPr/>
    </dgm:pt>
    <dgm:pt modelId="{61BCE7EB-37BE-4FA7-9C8D-228BB422ED3C}" type="pres">
      <dgm:prSet presAssocID="{9E9B1BF2-2D00-4A9B-AC42-648E9FBC5177}" presName="bgRect" presStyleLbl="bgShp" presStyleIdx="3" presStyleCnt="5"/>
      <dgm:spPr/>
    </dgm:pt>
    <dgm:pt modelId="{7CA2192C-DEA0-40C2-BDAA-A7EBF69F0CEB}" type="pres">
      <dgm:prSet presAssocID="{9E9B1BF2-2D00-4A9B-AC42-648E9FBC51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sinatura"/>
        </a:ext>
      </dgm:extLst>
    </dgm:pt>
    <dgm:pt modelId="{091D203C-8C5C-4244-A3C4-D916DE787D2A}" type="pres">
      <dgm:prSet presAssocID="{9E9B1BF2-2D00-4A9B-AC42-648E9FBC5177}" presName="spaceRect" presStyleCnt="0"/>
      <dgm:spPr/>
    </dgm:pt>
    <dgm:pt modelId="{CF6C5852-241D-4D9A-84A0-4E5BA696BCD4}" type="pres">
      <dgm:prSet presAssocID="{9E9B1BF2-2D00-4A9B-AC42-648E9FBC5177}" presName="parTx" presStyleLbl="revTx" presStyleIdx="3" presStyleCnt="5">
        <dgm:presLayoutVars>
          <dgm:chMax val="0"/>
          <dgm:chPref val="0"/>
        </dgm:presLayoutVars>
      </dgm:prSet>
      <dgm:spPr/>
    </dgm:pt>
    <dgm:pt modelId="{C9746C61-D159-4AAC-8D40-806164AB4AF8}" type="pres">
      <dgm:prSet presAssocID="{B1AB0E8E-4C90-4108-87A5-E5D31D85E828}" presName="sibTrans" presStyleCnt="0"/>
      <dgm:spPr/>
    </dgm:pt>
    <dgm:pt modelId="{A97FDADC-D43F-43BD-975E-302C3D5EE377}" type="pres">
      <dgm:prSet presAssocID="{6A145AA8-4B6F-4D2D-AB21-8F670B169D16}" presName="compNode" presStyleCnt="0"/>
      <dgm:spPr/>
    </dgm:pt>
    <dgm:pt modelId="{862963CC-09A8-4969-A079-BB1647C2B776}" type="pres">
      <dgm:prSet presAssocID="{6A145AA8-4B6F-4D2D-AB21-8F670B169D16}" presName="bgRect" presStyleLbl="bgShp" presStyleIdx="4" presStyleCnt="5"/>
      <dgm:spPr/>
    </dgm:pt>
    <dgm:pt modelId="{0B76572D-796B-498B-9E91-FD4DDD655052}" type="pres">
      <dgm:prSet presAssocID="{6A145AA8-4B6F-4D2D-AB21-8F670B169D1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BBC2F65-33A3-4393-875D-D794E09FBCD6}" type="pres">
      <dgm:prSet presAssocID="{6A145AA8-4B6F-4D2D-AB21-8F670B169D16}" presName="spaceRect" presStyleCnt="0"/>
      <dgm:spPr/>
    </dgm:pt>
    <dgm:pt modelId="{A2EAF6C7-3590-430D-B59E-80864CDE7B8B}" type="pres">
      <dgm:prSet presAssocID="{6A145AA8-4B6F-4D2D-AB21-8F670B169D1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3A61708-0C05-4274-8781-6978141F222D}" type="presOf" srcId="{743DEFDD-68A6-41F7-8CB8-083E37412E49}" destId="{42CC6CA8-3162-4EB7-9498-2D9EA8D688CD}" srcOrd="0" destOrd="0" presId="urn:microsoft.com/office/officeart/2018/2/layout/IconVerticalSolidList"/>
    <dgm:cxn modelId="{5BC5FA0C-6C1F-45F2-8404-59F8AC5F91F6}" srcId="{47FAADE0-024A-4533-ADD7-7E482E544FCF}" destId="{6A145AA8-4B6F-4D2D-AB21-8F670B169D16}" srcOrd="4" destOrd="0" parTransId="{AF7E013C-7FC6-4DF5-BB42-E535C2A7BA1F}" sibTransId="{546F0EE6-1BEF-4EC8-8730-7422350FA1E5}"/>
    <dgm:cxn modelId="{126BEF76-5F87-4558-AFAE-AB38F09ADB05}" srcId="{47FAADE0-024A-4533-ADD7-7E482E544FCF}" destId="{743DEFDD-68A6-41F7-8CB8-083E37412E49}" srcOrd="1" destOrd="0" parTransId="{673522AF-9052-44F2-B8F4-7322E8375769}" sibTransId="{412E87FC-977F-4B89-857B-9C1B55809459}"/>
    <dgm:cxn modelId="{059A9385-E180-4644-8E58-2823018DB744}" type="presOf" srcId="{9E9B1BF2-2D00-4A9B-AC42-648E9FBC5177}" destId="{CF6C5852-241D-4D9A-84A0-4E5BA696BCD4}" srcOrd="0" destOrd="0" presId="urn:microsoft.com/office/officeart/2018/2/layout/IconVerticalSolidList"/>
    <dgm:cxn modelId="{B56D8CA2-4981-4E19-93EF-CE7179EE0C67}" type="presOf" srcId="{D8B193CE-292C-4F3D-AEA5-3173D3A450D0}" destId="{11E72AFC-5882-4D68-BC26-20D4116AED90}" srcOrd="0" destOrd="0" presId="urn:microsoft.com/office/officeart/2018/2/layout/IconVerticalSolidList"/>
    <dgm:cxn modelId="{17A297AB-73CE-49A9-BB0F-6DDBD5AFFF2C}" type="presOf" srcId="{F1CB9D96-F16A-4670-8B9C-913B0091DC14}" destId="{C06001EA-62AC-4085-A11C-148A38EC145E}" srcOrd="0" destOrd="0" presId="urn:microsoft.com/office/officeart/2018/2/layout/IconVerticalSolidList"/>
    <dgm:cxn modelId="{62C627B4-0829-43D2-86CB-C7B37231923E}" srcId="{47FAADE0-024A-4533-ADD7-7E482E544FCF}" destId="{9E9B1BF2-2D00-4A9B-AC42-648E9FBC5177}" srcOrd="3" destOrd="0" parTransId="{3E19909C-4702-4EA3-B185-7F0442B5AE00}" sibTransId="{B1AB0E8E-4C90-4108-87A5-E5D31D85E828}"/>
    <dgm:cxn modelId="{283B2FD1-3B5C-4922-9709-BA812A35137A}" type="presOf" srcId="{47FAADE0-024A-4533-ADD7-7E482E544FCF}" destId="{A6F480F5-E0A5-4017-844B-2045426A4D2D}" srcOrd="0" destOrd="0" presId="urn:microsoft.com/office/officeart/2018/2/layout/IconVerticalSolidList"/>
    <dgm:cxn modelId="{1677A2D1-E84D-4F96-A4C4-594ED069F1BD}" srcId="{47FAADE0-024A-4533-ADD7-7E482E544FCF}" destId="{F1CB9D96-F16A-4670-8B9C-913B0091DC14}" srcOrd="2" destOrd="0" parTransId="{9E88B4B5-0C47-4FD4-A706-009A3D8A70C6}" sibTransId="{C5CE4705-7887-4FA9-BEEE-C149B8F773F3}"/>
    <dgm:cxn modelId="{4BA9F9E9-DBFE-40F9-BF24-49A72A6CDC35}" srcId="{47FAADE0-024A-4533-ADD7-7E482E544FCF}" destId="{D8B193CE-292C-4F3D-AEA5-3173D3A450D0}" srcOrd="0" destOrd="0" parTransId="{77BAFA0A-5A4B-4F0D-AA34-1258706F5BDD}" sibTransId="{6311448F-D7E8-4941-9E1E-88AAD5162BE1}"/>
    <dgm:cxn modelId="{98650AF7-1C75-40A6-B114-677A6EBDDB23}" type="presOf" srcId="{6A145AA8-4B6F-4D2D-AB21-8F670B169D16}" destId="{A2EAF6C7-3590-430D-B59E-80864CDE7B8B}" srcOrd="0" destOrd="0" presId="urn:microsoft.com/office/officeart/2018/2/layout/IconVerticalSolidList"/>
    <dgm:cxn modelId="{29283046-FE87-4E3B-AF37-50BF6EB7AB1E}" type="presParOf" srcId="{A6F480F5-E0A5-4017-844B-2045426A4D2D}" destId="{8BDA87A0-9903-4532-BD93-4535A46754E1}" srcOrd="0" destOrd="0" presId="urn:microsoft.com/office/officeart/2018/2/layout/IconVerticalSolidList"/>
    <dgm:cxn modelId="{9FA47521-319F-4B53-A70C-5A54EE416502}" type="presParOf" srcId="{8BDA87A0-9903-4532-BD93-4535A46754E1}" destId="{5AE700B1-6EEA-4C24-8667-441EA205B6B1}" srcOrd="0" destOrd="0" presId="urn:microsoft.com/office/officeart/2018/2/layout/IconVerticalSolidList"/>
    <dgm:cxn modelId="{EBD3358E-A623-46CB-974D-57444D448B5D}" type="presParOf" srcId="{8BDA87A0-9903-4532-BD93-4535A46754E1}" destId="{64812B25-D657-4B54-9BE7-91389690A0B0}" srcOrd="1" destOrd="0" presId="urn:microsoft.com/office/officeart/2018/2/layout/IconVerticalSolidList"/>
    <dgm:cxn modelId="{0446848C-13EE-409D-AADB-4B7ED30CD495}" type="presParOf" srcId="{8BDA87A0-9903-4532-BD93-4535A46754E1}" destId="{56436B5B-A660-4889-A451-C40D0AD43A30}" srcOrd="2" destOrd="0" presId="urn:microsoft.com/office/officeart/2018/2/layout/IconVerticalSolidList"/>
    <dgm:cxn modelId="{37BC3BC5-284C-4D5F-903B-FFED826E41CF}" type="presParOf" srcId="{8BDA87A0-9903-4532-BD93-4535A46754E1}" destId="{11E72AFC-5882-4D68-BC26-20D4116AED90}" srcOrd="3" destOrd="0" presId="urn:microsoft.com/office/officeart/2018/2/layout/IconVerticalSolidList"/>
    <dgm:cxn modelId="{EC00AB83-CD7C-4BEE-8ADF-9E5F4DE71EE6}" type="presParOf" srcId="{A6F480F5-E0A5-4017-844B-2045426A4D2D}" destId="{9887C9F8-99C3-4DDC-96A6-7C99844CFA62}" srcOrd="1" destOrd="0" presId="urn:microsoft.com/office/officeart/2018/2/layout/IconVerticalSolidList"/>
    <dgm:cxn modelId="{BDBE3568-13DE-4BEF-816D-27280BA9B84F}" type="presParOf" srcId="{A6F480F5-E0A5-4017-844B-2045426A4D2D}" destId="{ED6AFB36-D355-44BB-B0A6-95E8C3E32F38}" srcOrd="2" destOrd="0" presId="urn:microsoft.com/office/officeart/2018/2/layout/IconVerticalSolidList"/>
    <dgm:cxn modelId="{98234EE8-59B4-486F-8AC1-A8A81F68C805}" type="presParOf" srcId="{ED6AFB36-D355-44BB-B0A6-95E8C3E32F38}" destId="{71C7A3E3-A37E-4DD5-BEFD-C36642C377B9}" srcOrd="0" destOrd="0" presId="urn:microsoft.com/office/officeart/2018/2/layout/IconVerticalSolidList"/>
    <dgm:cxn modelId="{3F68B45A-70B1-4882-A64A-43DCA31EB041}" type="presParOf" srcId="{ED6AFB36-D355-44BB-B0A6-95E8C3E32F38}" destId="{88CA2C9A-4907-4B7A-99E7-77E805D87AA6}" srcOrd="1" destOrd="0" presId="urn:microsoft.com/office/officeart/2018/2/layout/IconVerticalSolidList"/>
    <dgm:cxn modelId="{CE64FDF6-38DF-4D2A-876F-8EC45F1FE71B}" type="presParOf" srcId="{ED6AFB36-D355-44BB-B0A6-95E8C3E32F38}" destId="{95B170A1-A6A4-4EB5-B59F-7FAEB5F512F4}" srcOrd="2" destOrd="0" presId="urn:microsoft.com/office/officeart/2018/2/layout/IconVerticalSolidList"/>
    <dgm:cxn modelId="{428F1DA3-530A-4F3A-AD80-4838A523EE5C}" type="presParOf" srcId="{ED6AFB36-D355-44BB-B0A6-95E8C3E32F38}" destId="{42CC6CA8-3162-4EB7-9498-2D9EA8D688CD}" srcOrd="3" destOrd="0" presId="urn:microsoft.com/office/officeart/2018/2/layout/IconVerticalSolidList"/>
    <dgm:cxn modelId="{1A0C72F6-C480-4625-8958-3E1E354C309D}" type="presParOf" srcId="{A6F480F5-E0A5-4017-844B-2045426A4D2D}" destId="{46AFDFF2-45AE-4B3E-9DBC-39810160C6C7}" srcOrd="3" destOrd="0" presId="urn:microsoft.com/office/officeart/2018/2/layout/IconVerticalSolidList"/>
    <dgm:cxn modelId="{6B7D1EC7-FA14-4FB6-9FFB-7EDF9A01ED40}" type="presParOf" srcId="{A6F480F5-E0A5-4017-844B-2045426A4D2D}" destId="{06D14CDE-CA60-4E8E-813B-B40BA1F64E95}" srcOrd="4" destOrd="0" presId="urn:microsoft.com/office/officeart/2018/2/layout/IconVerticalSolidList"/>
    <dgm:cxn modelId="{BDF60F50-32CA-4363-9519-9207FDE24066}" type="presParOf" srcId="{06D14CDE-CA60-4E8E-813B-B40BA1F64E95}" destId="{1A4245DF-A0F3-45FD-BE88-86ACD8B70B47}" srcOrd="0" destOrd="0" presId="urn:microsoft.com/office/officeart/2018/2/layout/IconVerticalSolidList"/>
    <dgm:cxn modelId="{5B2B99B5-AC1D-4054-920B-77F5E7A7D591}" type="presParOf" srcId="{06D14CDE-CA60-4E8E-813B-B40BA1F64E95}" destId="{164F6A13-D190-4B86-B6ED-B3FBE8340D92}" srcOrd="1" destOrd="0" presId="urn:microsoft.com/office/officeart/2018/2/layout/IconVerticalSolidList"/>
    <dgm:cxn modelId="{0396D39A-5FF1-469A-8BE0-3743E0E6F604}" type="presParOf" srcId="{06D14CDE-CA60-4E8E-813B-B40BA1F64E95}" destId="{E7261C83-4D9E-449C-9195-CEE1CAA88BB4}" srcOrd="2" destOrd="0" presId="urn:microsoft.com/office/officeart/2018/2/layout/IconVerticalSolidList"/>
    <dgm:cxn modelId="{FB8C542B-77D0-4B83-844B-C996087D4184}" type="presParOf" srcId="{06D14CDE-CA60-4E8E-813B-B40BA1F64E95}" destId="{C06001EA-62AC-4085-A11C-148A38EC145E}" srcOrd="3" destOrd="0" presId="urn:microsoft.com/office/officeart/2018/2/layout/IconVerticalSolidList"/>
    <dgm:cxn modelId="{F2AA5A0F-944B-4E67-B11A-9C640F11CD8D}" type="presParOf" srcId="{A6F480F5-E0A5-4017-844B-2045426A4D2D}" destId="{1E911D17-B503-4BBE-BC12-9D38BF81E3B3}" srcOrd="5" destOrd="0" presId="urn:microsoft.com/office/officeart/2018/2/layout/IconVerticalSolidList"/>
    <dgm:cxn modelId="{89F3A2F4-BF45-4DFB-9032-3421CA1BC22D}" type="presParOf" srcId="{A6F480F5-E0A5-4017-844B-2045426A4D2D}" destId="{B4F59926-DAB2-47C5-990B-8273E7FA73A0}" srcOrd="6" destOrd="0" presId="urn:microsoft.com/office/officeart/2018/2/layout/IconVerticalSolidList"/>
    <dgm:cxn modelId="{73FF20BE-DA2B-4F6E-BBB2-9C7EE2A0178B}" type="presParOf" srcId="{B4F59926-DAB2-47C5-990B-8273E7FA73A0}" destId="{61BCE7EB-37BE-4FA7-9C8D-228BB422ED3C}" srcOrd="0" destOrd="0" presId="urn:microsoft.com/office/officeart/2018/2/layout/IconVerticalSolidList"/>
    <dgm:cxn modelId="{0AD0EECE-9878-4A7E-A9E9-9D95311A72FB}" type="presParOf" srcId="{B4F59926-DAB2-47C5-990B-8273E7FA73A0}" destId="{7CA2192C-DEA0-40C2-BDAA-A7EBF69F0CEB}" srcOrd="1" destOrd="0" presId="urn:microsoft.com/office/officeart/2018/2/layout/IconVerticalSolidList"/>
    <dgm:cxn modelId="{407EDE87-81D3-4511-9937-8497BF93883B}" type="presParOf" srcId="{B4F59926-DAB2-47C5-990B-8273E7FA73A0}" destId="{091D203C-8C5C-4244-A3C4-D916DE787D2A}" srcOrd="2" destOrd="0" presId="urn:microsoft.com/office/officeart/2018/2/layout/IconVerticalSolidList"/>
    <dgm:cxn modelId="{B4135A44-068B-4C83-9699-66B31203B045}" type="presParOf" srcId="{B4F59926-DAB2-47C5-990B-8273E7FA73A0}" destId="{CF6C5852-241D-4D9A-84A0-4E5BA696BCD4}" srcOrd="3" destOrd="0" presId="urn:microsoft.com/office/officeart/2018/2/layout/IconVerticalSolidList"/>
    <dgm:cxn modelId="{C67BB834-6F32-484D-99AC-166156EAFD4C}" type="presParOf" srcId="{A6F480F5-E0A5-4017-844B-2045426A4D2D}" destId="{C9746C61-D159-4AAC-8D40-806164AB4AF8}" srcOrd="7" destOrd="0" presId="urn:microsoft.com/office/officeart/2018/2/layout/IconVerticalSolidList"/>
    <dgm:cxn modelId="{7B0A5C6A-AB90-4FC1-BCE8-1979D5E24F4B}" type="presParOf" srcId="{A6F480F5-E0A5-4017-844B-2045426A4D2D}" destId="{A97FDADC-D43F-43BD-975E-302C3D5EE377}" srcOrd="8" destOrd="0" presId="urn:microsoft.com/office/officeart/2018/2/layout/IconVerticalSolidList"/>
    <dgm:cxn modelId="{01C7EF6E-AF43-4B3E-959F-AFD4EA23ADE6}" type="presParOf" srcId="{A97FDADC-D43F-43BD-975E-302C3D5EE377}" destId="{862963CC-09A8-4969-A079-BB1647C2B776}" srcOrd="0" destOrd="0" presId="urn:microsoft.com/office/officeart/2018/2/layout/IconVerticalSolidList"/>
    <dgm:cxn modelId="{3A0FC3E9-F5FB-4A52-879C-5444ED002F96}" type="presParOf" srcId="{A97FDADC-D43F-43BD-975E-302C3D5EE377}" destId="{0B76572D-796B-498B-9E91-FD4DDD655052}" srcOrd="1" destOrd="0" presId="urn:microsoft.com/office/officeart/2018/2/layout/IconVerticalSolidList"/>
    <dgm:cxn modelId="{9026E897-2E10-4DB1-87AB-16F57E8C9CC4}" type="presParOf" srcId="{A97FDADC-D43F-43BD-975E-302C3D5EE377}" destId="{DBBC2F65-33A3-4393-875D-D794E09FBCD6}" srcOrd="2" destOrd="0" presId="urn:microsoft.com/office/officeart/2018/2/layout/IconVerticalSolidList"/>
    <dgm:cxn modelId="{6B1A1DD2-7526-458E-8936-1335AEFF3973}" type="presParOf" srcId="{A97FDADC-D43F-43BD-975E-302C3D5EE377}" destId="{A2EAF6C7-3590-430D-B59E-80864CDE7B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10022-D431-4415-B5D0-CA3C523ACFB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FF87563-59FC-45AA-BF44-256EB01B69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/>
            <a:t>1954: Friedman estabeleceu curvas padrão de dilatação e descida da apresentação no tempo</a:t>
          </a:r>
          <a:endParaRPr lang="en-US" sz="1600" dirty="0"/>
        </a:p>
      </dgm:t>
    </dgm:pt>
    <dgm:pt modelId="{706E1C12-B9DF-495E-A416-9CCF95D0C68E}" type="parTrans" cxnId="{FFFFDC09-4011-46E7-97BC-047AD61C5529}">
      <dgm:prSet/>
      <dgm:spPr/>
      <dgm:t>
        <a:bodyPr/>
        <a:lstStyle/>
        <a:p>
          <a:endParaRPr lang="en-US"/>
        </a:p>
      </dgm:t>
    </dgm:pt>
    <dgm:pt modelId="{47746956-84EF-4988-8861-18443C422EE7}" type="sibTrans" cxnId="{FFFFDC09-4011-46E7-97BC-047AD61C55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ADD01E-E033-4475-81ED-37A4B1290D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/>
            <a:t>1972: Aperfeiçoamento por Philpott</a:t>
          </a:r>
          <a:endParaRPr lang="en-US" sz="1600"/>
        </a:p>
      </dgm:t>
    </dgm:pt>
    <dgm:pt modelId="{983A79B7-D2D4-4CC8-AA67-7127F8A21E65}" type="parTrans" cxnId="{C78891C7-3148-4944-A5D0-9EF66BF96DE8}">
      <dgm:prSet/>
      <dgm:spPr/>
      <dgm:t>
        <a:bodyPr/>
        <a:lstStyle/>
        <a:p>
          <a:endParaRPr lang="en-US"/>
        </a:p>
      </dgm:t>
    </dgm:pt>
    <dgm:pt modelId="{1B928DC1-68B7-4E40-8F2D-39E8A5C0A944}" type="sibTrans" cxnId="{C78891C7-3148-4944-A5D0-9EF66BF96D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50FE5F-6EC6-4837-BF84-FE24F04A02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/>
            <a:t>No BR em 1972: Inicio do uso do partograma na Santa Casa de Porto Alegre</a:t>
          </a:r>
          <a:endParaRPr lang="en-US" sz="1600"/>
        </a:p>
      </dgm:t>
    </dgm:pt>
    <dgm:pt modelId="{DE6A1BDD-2D22-4B19-AFCC-DE5E6DF9BCC8}" type="parTrans" cxnId="{8B5979D0-4C70-43EE-919A-944A95799520}">
      <dgm:prSet/>
      <dgm:spPr/>
      <dgm:t>
        <a:bodyPr/>
        <a:lstStyle/>
        <a:p>
          <a:endParaRPr lang="en-US"/>
        </a:p>
      </dgm:t>
    </dgm:pt>
    <dgm:pt modelId="{9F5341D0-007A-4F9B-9CEF-76A85A9BF49F}" type="sibTrans" cxnId="{8B5979D0-4C70-43EE-919A-944A957995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19CEBB4-2DE6-44FC-89AC-F987D80EBA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/>
            <a:t>Recomendado pela OMS desde 1994</a:t>
          </a:r>
          <a:endParaRPr lang="en-US" sz="1600"/>
        </a:p>
      </dgm:t>
    </dgm:pt>
    <dgm:pt modelId="{96D2D66B-4CBD-4213-9A96-68DE1E08F741}" type="parTrans" cxnId="{1A4799A2-5CF2-4B95-94EC-622C528A8740}">
      <dgm:prSet/>
      <dgm:spPr/>
      <dgm:t>
        <a:bodyPr/>
        <a:lstStyle/>
        <a:p>
          <a:endParaRPr lang="en-US"/>
        </a:p>
      </dgm:t>
    </dgm:pt>
    <dgm:pt modelId="{56689454-DEAD-4FBD-B21F-B2B403DB14C1}" type="sibTrans" cxnId="{1A4799A2-5CF2-4B95-94EC-622C528A87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01C3FD-9484-4D0A-8F7B-7ABF789A46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/>
            <a:t>Recomendado pela FEBRASGO desde 1998</a:t>
          </a:r>
          <a:endParaRPr lang="en-US" sz="1600"/>
        </a:p>
      </dgm:t>
    </dgm:pt>
    <dgm:pt modelId="{A04BB7C0-FC1F-4E46-9AF1-0EA206AF65FA}" type="parTrans" cxnId="{C4D74A3C-90EE-4501-9339-1700EA06D945}">
      <dgm:prSet/>
      <dgm:spPr/>
      <dgm:t>
        <a:bodyPr/>
        <a:lstStyle/>
        <a:p>
          <a:endParaRPr lang="en-US"/>
        </a:p>
      </dgm:t>
    </dgm:pt>
    <dgm:pt modelId="{B25B5A52-776B-4D93-89A3-65A12E7A0FAD}" type="sibTrans" cxnId="{C4D74A3C-90EE-4501-9339-1700EA06D9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189190-65F0-4E0F-BFF9-3723934978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/>
            <a:t>Obrigatório desde 2015 na saúde suplementar</a:t>
          </a:r>
          <a:endParaRPr lang="en-US" sz="1600"/>
        </a:p>
      </dgm:t>
    </dgm:pt>
    <dgm:pt modelId="{CC2A3718-3BAE-481E-BC73-E7B8E78EED8A}" type="parTrans" cxnId="{B92EFA5B-810C-4920-A1E2-EA184DE8C712}">
      <dgm:prSet/>
      <dgm:spPr/>
      <dgm:t>
        <a:bodyPr/>
        <a:lstStyle/>
        <a:p>
          <a:endParaRPr lang="en-US"/>
        </a:p>
      </dgm:t>
    </dgm:pt>
    <dgm:pt modelId="{8335C9F3-D378-476B-A9B6-D224480211A8}" type="sibTrans" cxnId="{B92EFA5B-810C-4920-A1E2-EA184DE8C712}">
      <dgm:prSet/>
      <dgm:spPr/>
      <dgm:t>
        <a:bodyPr/>
        <a:lstStyle/>
        <a:p>
          <a:endParaRPr lang="en-US"/>
        </a:p>
      </dgm:t>
    </dgm:pt>
    <dgm:pt modelId="{88383818-EF01-43A8-A845-59B2EF49FC64}" type="pres">
      <dgm:prSet presAssocID="{27B10022-D431-4415-B5D0-CA3C523ACFB6}" presName="root" presStyleCnt="0">
        <dgm:presLayoutVars>
          <dgm:dir/>
          <dgm:resizeHandles val="exact"/>
        </dgm:presLayoutVars>
      </dgm:prSet>
      <dgm:spPr/>
    </dgm:pt>
    <dgm:pt modelId="{34EDD531-3A36-43DF-8CB5-712EE2BDEB4E}" type="pres">
      <dgm:prSet presAssocID="{EFF87563-59FC-45AA-BF44-256EB01B69AB}" presName="compNode" presStyleCnt="0"/>
      <dgm:spPr/>
    </dgm:pt>
    <dgm:pt modelId="{F3312A74-F0D4-40B7-A749-C475DD147509}" type="pres">
      <dgm:prSet presAssocID="{EFF87563-59FC-45AA-BF44-256EB01B69A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Área de Transferência"/>
        </a:ext>
      </dgm:extLst>
    </dgm:pt>
    <dgm:pt modelId="{CCCD31E7-0015-4E67-BF44-51203255C695}" type="pres">
      <dgm:prSet presAssocID="{EFF87563-59FC-45AA-BF44-256EB01B69AB}" presName="spaceRect" presStyleCnt="0"/>
      <dgm:spPr/>
    </dgm:pt>
    <dgm:pt modelId="{F25502A5-59A4-4E7B-9F6A-7538EC4BC126}" type="pres">
      <dgm:prSet presAssocID="{EFF87563-59FC-45AA-BF44-256EB01B69AB}" presName="textRect" presStyleLbl="revTx" presStyleIdx="0" presStyleCnt="6">
        <dgm:presLayoutVars>
          <dgm:chMax val="1"/>
          <dgm:chPref val="1"/>
        </dgm:presLayoutVars>
      </dgm:prSet>
      <dgm:spPr/>
    </dgm:pt>
    <dgm:pt modelId="{FEF8EEEA-9D30-48B0-AB61-7FE1C34A7B64}" type="pres">
      <dgm:prSet presAssocID="{47746956-84EF-4988-8861-18443C422EE7}" presName="sibTrans" presStyleCnt="0"/>
      <dgm:spPr/>
    </dgm:pt>
    <dgm:pt modelId="{351B32BC-276C-49AB-868A-AF5641983672}" type="pres">
      <dgm:prSet presAssocID="{ACADD01E-E033-4475-81ED-37A4B1290D02}" presName="compNode" presStyleCnt="0"/>
      <dgm:spPr/>
    </dgm:pt>
    <dgm:pt modelId="{D25C3041-3DEF-4279-B40A-EEC6182A0B01}" type="pres">
      <dgm:prSet presAssocID="{ACADD01E-E033-4475-81ED-37A4B1290D0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29F1C9A4-AD6F-43D7-9E4C-B0B5F6305DAB}" type="pres">
      <dgm:prSet presAssocID="{ACADD01E-E033-4475-81ED-37A4B1290D02}" presName="spaceRect" presStyleCnt="0"/>
      <dgm:spPr/>
    </dgm:pt>
    <dgm:pt modelId="{94A83245-6464-4447-9506-3FED6F599FDC}" type="pres">
      <dgm:prSet presAssocID="{ACADD01E-E033-4475-81ED-37A4B1290D02}" presName="textRect" presStyleLbl="revTx" presStyleIdx="1" presStyleCnt="6">
        <dgm:presLayoutVars>
          <dgm:chMax val="1"/>
          <dgm:chPref val="1"/>
        </dgm:presLayoutVars>
      </dgm:prSet>
      <dgm:spPr/>
    </dgm:pt>
    <dgm:pt modelId="{379DC2BC-65F8-4CFF-B3F2-30EB7331CF9C}" type="pres">
      <dgm:prSet presAssocID="{1B928DC1-68B7-4E40-8F2D-39E8A5C0A944}" presName="sibTrans" presStyleCnt="0"/>
      <dgm:spPr/>
    </dgm:pt>
    <dgm:pt modelId="{EF1C6BA4-E8FC-4FE6-B55F-6B460FFEBD89}" type="pres">
      <dgm:prSet presAssocID="{9F50FE5F-6EC6-4837-BF84-FE24F04A026A}" presName="compNode" presStyleCnt="0"/>
      <dgm:spPr/>
    </dgm:pt>
    <dgm:pt modelId="{8D12A242-E0DC-494D-AB60-9DE1B2337439}" type="pres">
      <dgm:prSet presAssocID="{9F50FE5F-6EC6-4837-BF84-FE24F04A026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185F4C83-197F-429A-B616-CCAEC3D0D677}" type="pres">
      <dgm:prSet presAssocID="{9F50FE5F-6EC6-4837-BF84-FE24F04A026A}" presName="spaceRect" presStyleCnt="0"/>
      <dgm:spPr/>
    </dgm:pt>
    <dgm:pt modelId="{3F78B178-48E8-410A-9F41-5D1A7762A5FA}" type="pres">
      <dgm:prSet presAssocID="{9F50FE5F-6EC6-4837-BF84-FE24F04A026A}" presName="textRect" presStyleLbl="revTx" presStyleIdx="2" presStyleCnt="6">
        <dgm:presLayoutVars>
          <dgm:chMax val="1"/>
          <dgm:chPref val="1"/>
        </dgm:presLayoutVars>
      </dgm:prSet>
      <dgm:spPr/>
    </dgm:pt>
    <dgm:pt modelId="{4C858C76-9397-4B7D-806B-110DF38F2B1C}" type="pres">
      <dgm:prSet presAssocID="{9F5341D0-007A-4F9B-9CEF-76A85A9BF49F}" presName="sibTrans" presStyleCnt="0"/>
      <dgm:spPr/>
    </dgm:pt>
    <dgm:pt modelId="{9227F64E-D898-4FA4-890A-CBE53E554FF7}" type="pres">
      <dgm:prSet presAssocID="{219CEBB4-2DE6-44FC-89AC-F987D80EBA8B}" presName="compNode" presStyleCnt="0"/>
      <dgm:spPr/>
    </dgm:pt>
    <dgm:pt modelId="{79031912-8130-4834-A6EF-65AB3BB4FB42}" type="pres">
      <dgm:prSet presAssocID="{219CEBB4-2DE6-44FC-89AC-F987D80EBA8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o terrestre: Europa e África"/>
        </a:ext>
      </dgm:extLst>
    </dgm:pt>
    <dgm:pt modelId="{15550E67-1074-4EBA-83C3-1DA1E994BBCA}" type="pres">
      <dgm:prSet presAssocID="{219CEBB4-2DE6-44FC-89AC-F987D80EBA8B}" presName="spaceRect" presStyleCnt="0"/>
      <dgm:spPr/>
    </dgm:pt>
    <dgm:pt modelId="{10C76AF8-0BC6-4A92-9666-FC392D994B47}" type="pres">
      <dgm:prSet presAssocID="{219CEBB4-2DE6-44FC-89AC-F987D80EBA8B}" presName="textRect" presStyleLbl="revTx" presStyleIdx="3" presStyleCnt="6">
        <dgm:presLayoutVars>
          <dgm:chMax val="1"/>
          <dgm:chPref val="1"/>
        </dgm:presLayoutVars>
      </dgm:prSet>
      <dgm:spPr/>
    </dgm:pt>
    <dgm:pt modelId="{31F3CA69-6745-4BBE-9900-43C9B77DBD28}" type="pres">
      <dgm:prSet presAssocID="{56689454-DEAD-4FBD-B21F-B2B403DB14C1}" presName="sibTrans" presStyleCnt="0"/>
      <dgm:spPr/>
    </dgm:pt>
    <dgm:pt modelId="{86962185-163A-4A12-9556-89181022925E}" type="pres">
      <dgm:prSet presAssocID="{A501C3FD-9484-4D0A-8F7B-7ABF789A4630}" presName="compNode" presStyleCnt="0"/>
      <dgm:spPr/>
    </dgm:pt>
    <dgm:pt modelId="{B845ADB9-CCA2-4AC4-B59B-94D36071C026}" type="pres">
      <dgm:prSet presAssocID="{A501C3FD-9484-4D0A-8F7B-7ABF789A463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4FAFF77-9E73-4322-B103-D3E47EA3D394}" type="pres">
      <dgm:prSet presAssocID="{A501C3FD-9484-4D0A-8F7B-7ABF789A4630}" presName="spaceRect" presStyleCnt="0"/>
      <dgm:spPr/>
    </dgm:pt>
    <dgm:pt modelId="{CE608E96-66F2-4F05-8C26-B7A384A4B825}" type="pres">
      <dgm:prSet presAssocID="{A501C3FD-9484-4D0A-8F7B-7ABF789A4630}" presName="textRect" presStyleLbl="revTx" presStyleIdx="4" presStyleCnt="6">
        <dgm:presLayoutVars>
          <dgm:chMax val="1"/>
          <dgm:chPref val="1"/>
        </dgm:presLayoutVars>
      </dgm:prSet>
      <dgm:spPr/>
    </dgm:pt>
    <dgm:pt modelId="{7986255A-419C-4A4D-A7F8-B4456410303B}" type="pres">
      <dgm:prSet presAssocID="{B25B5A52-776B-4D93-89A3-65A12E7A0FAD}" presName="sibTrans" presStyleCnt="0"/>
      <dgm:spPr/>
    </dgm:pt>
    <dgm:pt modelId="{6BB30044-0068-472D-A332-40E5195C29F0}" type="pres">
      <dgm:prSet presAssocID="{9D189190-65F0-4E0F-BFF9-372393497832}" presName="compNode" presStyleCnt="0"/>
      <dgm:spPr/>
    </dgm:pt>
    <dgm:pt modelId="{1FAA33A3-26B2-4004-B390-C12F5F88216F}" type="pres">
      <dgm:prSet presAssocID="{9D189190-65F0-4E0F-BFF9-37239349783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CC04899A-E1F6-4022-BFDF-AF79FEBFB0BC}" type="pres">
      <dgm:prSet presAssocID="{9D189190-65F0-4E0F-BFF9-372393497832}" presName="spaceRect" presStyleCnt="0"/>
      <dgm:spPr/>
    </dgm:pt>
    <dgm:pt modelId="{E0CCA3FB-2AE7-4246-9CD7-3621CFC002A1}" type="pres">
      <dgm:prSet presAssocID="{9D189190-65F0-4E0F-BFF9-37239349783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30D7207-CA94-42CA-8208-D5301BBB2682}" type="presOf" srcId="{9F50FE5F-6EC6-4837-BF84-FE24F04A026A}" destId="{3F78B178-48E8-410A-9F41-5D1A7762A5FA}" srcOrd="0" destOrd="0" presId="urn:microsoft.com/office/officeart/2018/2/layout/IconLabelList"/>
    <dgm:cxn modelId="{FFFFDC09-4011-46E7-97BC-047AD61C5529}" srcId="{27B10022-D431-4415-B5D0-CA3C523ACFB6}" destId="{EFF87563-59FC-45AA-BF44-256EB01B69AB}" srcOrd="0" destOrd="0" parTransId="{706E1C12-B9DF-495E-A416-9CCF95D0C68E}" sibTransId="{47746956-84EF-4988-8861-18443C422EE7}"/>
    <dgm:cxn modelId="{EA6A6024-EB42-4F39-9C66-C12A36682991}" type="presOf" srcId="{ACADD01E-E033-4475-81ED-37A4B1290D02}" destId="{94A83245-6464-4447-9506-3FED6F599FDC}" srcOrd="0" destOrd="0" presId="urn:microsoft.com/office/officeart/2018/2/layout/IconLabelList"/>
    <dgm:cxn modelId="{316C0139-421D-4028-A0B2-C16CB60E2C90}" type="presOf" srcId="{27B10022-D431-4415-B5D0-CA3C523ACFB6}" destId="{88383818-EF01-43A8-A845-59B2EF49FC64}" srcOrd="0" destOrd="0" presId="urn:microsoft.com/office/officeart/2018/2/layout/IconLabelList"/>
    <dgm:cxn modelId="{C4D74A3C-90EE-4501-9339-1700EA06D945}" srcId="{27B10022-D431-4415-B5D0-CA3C523ACFB6}" destId="{A501C3FD-9484-4D0A-8F7B-7ABF789A4630}" srcOrd="4" destOrd="0" parTransId="{A04BB7C0-FC1F-4E46-9AF1-0EA206AF65FA}" sibTransId="{B25B5A52-776B-4D93-89A3-65A12E7A0FAD}"/>
    <dgm:cxn modelId="{B92EFA5B-810C-4920-A1E2-EA184DE8C712}" srcId="{27B10022-D431-4415-B5D0-CA3C523ACFB6}" destId="{9D189190-65F0-4E0F-BFF9-372393497832}" srcOrd="5" destOrd="0" parTransId="{CC2A3718-3BAE-481E-BC73-E7B8E78EED8A}" sibTransId="{8335C9F3-D378-476B-A9B6-D224480211A8}"/>
    <dgm:cxn modelId="{271B5F77-018C-4D5B-9B6E-BDBBC2AC685C}" type="presOf" srcId="{EFF87563-59FC-45AA-BF44-256EB01B69AB}" destId="{F25502A5-59A4-4E7B-9F6A-7538EC4BC126}" srcOrd="0" destOrd="0" presId="urn:microsoft.com/office/officeart/2018/2/layout/IconLabelList"/>
    <dgm:cxn modelId="{FFE2FBA0-D965-41AA-89AA-EBA666228226}" type="presOf" srcId="{A501C3FD-9484-4D0A-8F7B-7ABF789A4630}" destId="{CE608E96-66F2-4F05-8C26-B7A384A4B825}" srcOrd="0" destOrd="0" presId="urn:microsoft.com/office/officeart/2018/2/layout/IconLabelList"/>
    <dgm:cxn modelId="{1A4799A2-5CF2-4B95-94EC-622C528A8740}" srcId="{27B10022-D431-4415-B5D0-CA3C523ACFB6}" destId="{219CEBB4-2DE6-44FC-89AC-F987D80EBA8B}" srcOrd="3" destOrd="0" parTransId="{96D2D66B-4CBD-4213-9A96-68DE1E08F741}" sibTransId="{56689454-DEAD-4FBD-B21F-B2B403DB14C1}"/>
    <dgm:cxn modelId="{C78891C7-3148-4944-A5D0-9EF66BF96DE8}" srcId="{27B10022-D431-4415-B5D0-CA3C523ACFB6}" destId="{ACADD01E-E033-4475-81ED-37A4B1290D02}" srcOrd="1" destOrd="0" parTransId="{983A79B7-D2D4-4CC8-AA67-7127F8A21E65}" sibTransId="{1B928DC1-68B7-4E40-8F2D-39E8A5C0A944}"/>
    <dgm:cxn modelId="{CA0EAECD-4ABB-4DA0-A52A-80B27E1DD2F8}" type="presOf" srcId="{9D189190-65F0-4E0F-BFF9-372393497832}" destId="{E0CCA3FB-2AE7-4246-9CD7-3621CFC002A1}" srcOrd="0" destOrd="0" presId="urn:microsoft.com/office/officeart/2018/2/layout/IconLabelList"/>
    <dgm:cxn modelId="{8B5979D0-4C70-43EE-919A-944A95799520}" srcId="{27B10022-D431-4415-B5D0-CA3C523ACFB6}" destId="{9F50FE5F-6EC6-4837-BF84-FE24F04A026A}" srcOrd="2" destOrd="0" parTransId="{DE6A1BDD-2D22-4B19-AFCC-DE5E6DF9BCC8}" sibTransId="{9F5341D0-007A-4F9B-9CEF-76A85A9BF49F}"/>
    <dgm:cxn modelId="{F29629D2-15EA-4FCC-B1F2-BA8866FA5292}" type="presOf" srcId="{219CEBB4-2DE6-44FC-89AC-F987D80EBA8B}" destId="{10C76AF8-0BC6-4A92-9666-FC392D994B47}" srcOrd="0" destOrd="0" presId="urn:microsoft.com/office/officeart/2018/2/layout/IconLabelList"/>
    <dgm:cxn modelId="{70FEF0B5-0440-47BE-9487-89125D2C2AA5}" type="presParOf" srcId="{88383818-EF01-43A8-A845-59B2EF49FC64}" destId="{34EDD531-3A36-43DF-8CB5-712EE2BDEB4E}" srcOrd="0" destOrd="0" presId="urn:microsoft.com/office/officeart/2018/2/layout/IconLabelList"/>
    <dgm:cxn modelId="{0A3ACA5C-E406-43B2-B66B-5975DD1ED77A}" type="presParOf" srcId="{34EDD531-3A36-43DF-8CB5-712EE2BDEB4E}" destId="{F3312A74-F0D4-40B7-A749-C475DD147509}" srcOrd="0" destOrd="0" presId="urn:microsoft.com/office/officeart/2018/2/layout/IconLabelList"/>
    <dgm:cxn modelId="{4F69F8BA-C207-4D1F-AB2F-916C2CF3A6C7}" type="presParOf" srcId="{34EDD531-3A36-43DF-8CB5-712EE2BDEB4E}" destId="{CCCD31E7-0015-4E67-BF44-51203255C695}" srcOrd="1" destOrd="0" presId="urn:microsoft.com/office/officeart/2018/2/layout/IconLabelList"/>
    <dgm:cxn modelId="{FEB244D0-90E0-4406-95AF-6B5060E2EC6C}" type="presParOf" srcId="{34EDD531-3A36-43DF-8CB5-712EE2BDEB4E}" destId="{F25502A5-59A4-4E7B-9F6A-7538EC4BC126}" srcOrd="2" destOrd="0" presId="urn:microsoft.com/office/officeart/2018/2/layout/IconLabelList"/>
    <dgm:cxn modelId="{DD4E50C1-BE78-4F23-904E-08E51BC2AEFF}" type="presParOf" srcId="{88383818-EF01-43A8-A845-59B2EF49FC64}" destId="{FEF8EEEA-9D30-48B0-AB61-7FE1C34A7B64}" srcOrd="1" destOrd="0" presId="urn:microsoft.com/office/officeart/2018/2/layout/IconLabelList"/>
    <dgm:cxn modelId="{F771BEA3-8EE1-465F-8645-03B71D40C59F}" type="presParOf" srcId="{88383818-EF01-43A8-A845-59B2EF49FC64}" destId="{351B32BC-276C-49AB-868A-AF5641983672}" srcOrd="2" destOrd="0" presId="urn:microsoft.com/office/officeart/2018/2/layout/IconLabelList"/>
    <dgm:cxn modelId="{C2F1458D-2DE5-47DB-8D4C-7B6C58FC565C}" type="presParOf" srcId="{351B32BC-276C-49AB-868A-AF5641983672}" destId="{D25C3041-3DEF-4279-B40A-EEC6182A0B01}" srcOrd="0" destOrd="0" presId="urn:microsoft.com/office/officeart/2018/2/layout/IconLabelList"/>
    <dgm:cxn modelId="{5842EF60-08DB-493C-95E6-EC57C75B3DCE}" type="presParOf" srcId="{351B32BC-276C-49AB-868A-AF5641983672}" destId="{29F1C9A4-AD6F-43D7-9E4C-B0B5F6305DAB}" srcOrd="1" destOrd="0" presId="urn:microsoft.com/office/officeart/2018/2/layout/IconLabelList"/>
    <dgm:cxn modelId="{98DF8452-0F49-42D0-8DCE-45D8554EDDCD}" type="presParOf" srcId="{351B32BC-276C-49AB-868A-AF5641983672}" destId="{94A83245-6464-4447-9506-3FED6F599FDC}" srcOrd="2" destOrd="0" presId="urn:microsoft.com/office/officeart/2018/2/layout/IconLabelList"/>
    <dgm:cxn modelId="{1D0066CF-35D9-40FB-A37C-B19E27CC9F19}" type="presParOf" srcId="{88383818-EF01-43A8-A845-59B2EF49FC64}" destId="{379DC2BC-65F8-4CFF-B3F2-30EB7331CF9C}" srcOrd="3" destOrd="0" presId="urn:microsoft.com/office/officeart/2018/2/layout/IconLabelList"/>
    <dgm:cxn modelId="{E8E907BE-3B11-4B06-9BA9-A1491F25B59A}" type="presParOf" srcId="{88383818-EF01-43A8-A845-59B2EF49FC64}" destId="{EF1C6BA4-E8FC-4FE6-B55F-6B460FFEBD89}" srcOrd="4" destOrd="0" presId="urn:microsoft.com/office/officeart/2018/2/layout/IconLabelList"/>
    <dgm:cxn modelId="{D30E9A8D-EE21-439A-A6DE-5D00984C4A2A}" type="presParOf" srcId="{EF1C6BA4-E8FC-4FE6-B55F-6B460FFEBD89}" destId="{8D12A242-E0DC-494D-AB60-9DE1B2337439}" srcOrd="0" destOrd="0" presId="urn:microsoft.com/office/officeart/2018/2/layout/IconLabelList"/>
    <dgm:cxn modelId="{69D23BAB-FE06-4831-99E0-7A70D7C2D780}" type="presParOf" srcId="{EF1C6BA4-E8FC-4FE6-B55F-6B460FFEBD89}" destId="{185F4C83-197F-429A-B616-CCAEC3D0D677}" srcOrd="1" destOrd="0" presId="urn:microsoft.com/office/officeart/2018/2/layout/IconLabelList"/>
    <dgm:cxn modelId="{D2D7B62D-DD78-4682-9F63-1C2929B4C574}" type="presParOf" srcId="{EF1C6BA4-E8FC-4FE6-B55F-6B460FFEBD89}" destId="{3F78B178-48E8-410A-9F41-5D1A7762A5FA}" srcOrd="2" destOrd="0" presId="urn:microsoft.com/office/officeart/2018/2/layout/IconLabelList"/>
    <dgm:cxn modelId="{77F7217D-74AF-4CAE-BBAE-37E79F29D207}" type="presParOf" srcId="{88383818-EF01-43A8-A845-59B2EF49FC64}" destId="{4C858C76-9397-4B7D-806B-110DF38F2B1C}" srcOrd="5" destOrd="0" presId="urn:microsoft.com/office/officeart/2018/2/layout/IconLabelList"/>
    <dgm:cxn modelId="{52B209A8-5A8F-4089-8BF7-B792F9A70D50}" type="presParOf" srcId="{88383818-EF01-43A8-A845-59B2EF49FC64}" destId="{9227F64E-D898-4FA4-890A-CBE53E554FF7}" srcOrd="6" destOrd="0" presId="urn:microsoft.com/office/officeart/2018/2/layout/IconLabelList"/>
    <dgm:cxn modelId="{A82C0854-4C42-49E1-B0B6-7FA576C8FBA3}" type="presParOf" srcId="{9227F64E-D898-4FA4-890A-CBE53E554FF7}" destId="{79031912-8130-4834-A6EF-65AB3BB4FB42}" srcOrd="0" destOrd="0" presId="urn:microsoft.com/office/officeart/2018/2/layout/IconLabelList"/>
    <dgm:cxn modelId="{2FACDFF2-8E30-4934-9291-4067277F6EBF}" type="presParOf" srcId="{9227F64E-D898-4FA4-890A-CBE53E554FF7}" destId="{15550E67-1074-4EBA-83C3-1DA1E994BBCA}" srcOrd="1" destOrd="0" presId="urn:microsoft.com/office/officeart/2018/2/layout/IconLabelList"/>
    <dgm:cxn modelId="{DEC5A390-CF8B-4CD2-AAD7-45C77702F3D4}" type="presParOf" srcId="{9227F64E-D898-4FA4-890A-CBE53E554FF7}" destId="{10C76AF8-0BC6-4A92-9666-FC392D994B47}" srcOrd="2" destOrd="0" presId="urn:microsoft.com/office/officeart/2018/2/layout/IconLabelList"/>
    <dgm:cxn modelId="{8A206E6A-CD60-4AA3-B165-30CBC636D731}" type="presParOf" srcId="{88383818-EF01-43A8-A845-59B2EF49FC64}" destId="{31F3CA69-6745-4BBE-9900-43C9B77DBD28}" srcOrd="7" destOrd="0" presId="urn:microsoft.com/office/officeart/2018/2/layout/IconLabelList"/>
    <dgm:cxn modelId="{183F0267-90A1-4314-B5C1-EFD7E53A03E3}" type="presParOf" srcId="{88383818-EF01-43A8-A845-59B2EF49FC64}" destId="{86962185-163A-4A12-9556-89181022925E}" srcOrd="8" destOrd="0" presId="urn:microsoft.com/office/officeart/2018/2/layout/IconLabelList"/>
    <dgm:cxn modelId="{709D3D19-6984-4E3C-9B75-9675F16A0F4B}" type="presParOf" srcId="{86962185-163A-4A12-9556-89181022925E}" destId="{B845ADB9-CCA2-4AC4-B59B-94D36071C026}" srcOrd="0" destOrd="0" presId="urn:microsoft.com/office/officeart/2018/2/layout/IconLabelList"/>
    <dgm:cxn modelId="{F44DD0DE-9E1B-40F3-9ACB-E06EE7AC8E9E}" type="presParOf" srcId="{86962185-163A-4A12-9556-89181022925E}" destId="{C4FAFF77-9E73-4322-B103-D3E47EA3D394}" srcOrd="1" destOrd="0" presId="urn:microsoft.com/office/officeart/2018/2/layout/IconLabelList"/>
    <dgm:cxn modelId="{6B196146-A3D8-4271-8FBA-918ED8008844}" type="presParOf" srcId="{86962185-163A-4A12-9556-89181022925E}" destId="{CE608E96-66F2-4F05-8C26-B7A384A4B825}" srcOrd="2" destOrd="0" presId="urn:microsoft.com/office/officeart/2018/2/layout/IconLabelList"/>
    <dgm:cxn modelId="{023F3314-61F6-4A15-BA5C-157051B6A1D0}" type="presParOf" srcId="{88383818-EF01-43A8-A845-59B2EF49FC64}" destId="{7986255A-419C-4A4D-A7F8-B4456410303B}" srcOrd="9" destOrd="0" presId="urn:microsoft.com/office/officeart/2018/2/layout/IconLabelList"/>
    <dgm:cxn modelId="{D179535F-B94A-4B29-8E1A-DE10E5255C65}" type="presParOf" srcId="{88383818-EF01-43A8-A845-59B2EF49FC64}" destId="{6BB30044-0068-472D-A332-40E5195C29F0}" srcOrd="10" destOrd="0" presId="urn:microsoft.com/office/officeart/2018/2/layout/IconLabelList"/>
    <dgm:cxn modelId="{71C95FF2-C5CC-4FEA-846F-FF8858C58210}" type="presParOf" srcId="{6BB30044-0068-472D-A332-40E5195C29F0}" destId="{1FAA33A3-26B2-4004-B390-C12F5F88216F}" srcOrd="0" destOrd="0" presId="urn:microsoft.com/office/officeart/2018/2/layout/IconLabelList"/>
    <dgm:cxn modelId="{2FB74610-629F-4F12-8532-9C0A797B40EB}" type="presParOf" srcId="{6BB30044-0068-472D-A332-40E5195C29F0}" destId="{CC04899A-E1F6-4022-BFDF-AF79FEBFB0BC}" srcOrd="1" destOrd="0" presId="urn:microsoft.com/office/officeart/2018/2/layout/IconLabelList"/>
    <dgm:cxn modelId="{F9F2DB7B-3FE4-44C7-A471-BE1785066BE2}" type="presParOf" srcId="{6BB30044-0068-472D-A332-40E5195C29F0}" destId="{E0CCA3FB-2AE7-4246-9CD7-3621CFC002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C0E7F8-F0AB-4AE9-BAA1-632B527CA51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D95E52-98BE-4BC9-A261-04B8ECDB0BC4}">
      <dgm:prSet/>
      <dgm:spPr/>
      <dgm:t>
        <a:bodyPr/>
        <a:lstStyle/>
        <a:p>
          <a:r>
            <a:rPr lang="pt-BR"/>
            <a:t>Descrição detalhada e cronológica dos acontecimentos</a:t>
          </a:r>
          <a:endParaRPr lang="en-US"/>
        </a:p>
      </dgm:t>
    </dgm:pt>
    <dgm:pt modelId="{AF615219-1BE0-4E02-B760-E581AB18E246}" type="parTrans" cxnId="{63DB8BEF-5B41-4A13-B4EE-A25FCAB6C8B9}">
      <dgm:prSet/>
      <dgm:spPr/>
      <dgm:t>
        <a:bodyPr/>
        <a:lstStyle/>
        <a:p>
          <a:endParaRPr lang="en-US"/>
        </a:p>
      </dgm:t>
    </dgm:pt>
    <dgm:pt modelId="{C853CA0C-1365-4BA8-A54A-EA85D65088A9}" type="sibTrans" cxnId="{63DB8BEF-5B41-4A13-B4EE-A25FCAB6C8B9}">
      <dgm:prSet/>
      <dgm:spPr/>
      <dgm:t>
        <a:bodyPr/>
        <a:lstStyle/>
        <a:p>
          <a:endParaRPr lang="en-US"/>
        </a:p>
      </dgm:t>
    </dgm:pt>
    <dgm:pt modelId="{E18F82A9-5498-4E0C-A37A-45BC579D4814}">
      <dgm:prSet/>
      <dgm:spPr/>
      <dgm:t>
        <a:bodyPr/>
        <a:lstStyle/>
        <a:p>
          <a:r>
            <a:rPr lang="pt-BR"/>
            <a:t>Orientações</a:t>
          </a:r>
          <a:endParaRPr lang="en-US"/>
        </a:p>
      </dgm:t>
    </dgm:pt>
    <dgm:pt modelId="{D037BA7C-166B-4CA1-B8D7-15D3FB7B437E}" type="parTrans" cxnId="{1B1B711F-0756-4CE0-AA1B-7AD0C43F2FB6}">
      <dgm:prSet/>
      <dgm:spPr/>
      <dgm:t>
        <a:bodyPr/>
        <a:lstStyle/>
        <a:p>
          <a:endParaRPr lang="en-US"/>
        </a:p>
      </dgm:t>
    </dgm:pt>
    <dgm:pt modelId="{F4627AAB-CD6C-4C62-82B1-181A295A07F2}" type="sibTrans" cxnId="{1B1B711F-0756-4CE0-AA1B-7AD0C43F2FB6}">
      <dgm:prSet/>
      <dgm:spPr/>
      <dgm:t>
        <a:bodyPr/>
        <a:lstStyle/>
        <a:p>
          <a:endParaRPr lang="en-US"/>
        </a:p>
      </dgm:t>
    </dgm:pt>
    <dgm:pt modelId="{7E1035C7-9415-4A64-B544-26CEDA835E32}">
      <dgm:prSet/>
      <dgm:spPr/>
      <dgm:t>
        <a:bodyPr/>
        <a:lstStyle/>
        <a:p>
          <a:r>
            <a:rPr lang="pt-BR"/>
            <a:t>Corrida, numerada ou em check-list</a:t>
          </a:r>
          <a:endParaRPr lang="en-US"/>
        </a:p>
      </dgm:t>
    </dgm:pt>
    <dgm:pt modelId="{92327D35-D4E1-43AE-81B2-2EAA9F0D8657}" type="parTrans" cxnId="{4880BD98-1D7C-49E9-83C7-EBCF608823C9}">
      <dgm:prSet/>
      <dgm:spPr/>
      <dgm:t>
        <a:bodyPr/>
        <a:lstStyle/>
        <a:p>
          <a:endParaRPr lang="en-US"/>
        </a:p>
      </dgm:t>
    </dgm:pt>
    <dgm:pt modelId="{2322A4B0-D272-49C6-BE42-CCD4C804E177}" type="sibTrans" cxnId="{4880BD98-1D7C-49E9-83C7-EBCF608823C9}">
      <dgm:prSet/>
      <dgm:spPr/>
      <dgm:t>
        <a:bodyPr/>
        <a:lstStyle/>
        <a:p>
          <a:endParaRPr lang="en-US"/>
        </a:p>
      </dgm:t>
    </dgm:pt>
    <dgm:pt modelId="{1B2F7653-AAFC-4581-B3B0-A93DD89D1359}" type="pres">
      <dgm:prSet presAssocID="{BFC0E7F8-F0AB-4AE9-BAA1-632B527CA5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37CB88-3856-4800-8F8A-4E98C61D2C90}" type="pres">
      <dgm:prSet presAssocID="{DBD95E52-98BE-4BC9-A261-04B8ECDB0BC4}" presName="hierRoot1" presStyleCnt="0"/>
      <dgm:spPr/>
    </dgm:pt>
    <dgm:pt modelId="{F1669E10-28D1-424E-BE90-48970B9C17AB}" type="pres">
      <dgm:prSet presAssocID="{DBD95E52-98BE-4BC9-A261-04B8ECDB0BC4}" presName="composite" presStyleCnt="0"/>
      <dgm:spPr/>
    </dgm:pt>
    <dgm:pt modelId="{AB33E131-1D1B-451E-8973-B2DA88500CDE}" type="pres">
      <dgm:prSet presAssocID="{DBD95E52-98BE-4BC9-A261-04B8ECDB0BC4}" presName="background" presStyleLbl="node0" presStyleIdx="0" presStyleCnt="3"/>
      <dgm:spPr/>
    </dgm:pt>
    <dgm:pt modelId="{4CEE64EA-11FD-4265-A7BC-A2319A463392}" type="pres">
      <dgm:prSet presAssocID="{DBD95E52-98BE-4BC9-A261-04B8ECDB0BC4}" presName="text" presStyleLbl="fgAcc0" presStyleIdx="0" presStyleCnt="3">
        <dgm:presLayoutVars>
          <dgm:chPref val="3"/>
        </dgm:presLayoutVars>
      </dgm:prSet>
      <dgm:spPr/>
    </dgm:pt>
    <dgm:pt modelId="{A7905FB4-2E07-417F-9EEF-95CA5509A7CE}" type="pres">
      <dgm:prSet presAssocID="{DBD95E52-98BE-4BC9-A261-04B8ECDB0BC4}" presName="hierChild2" presStyleCnt="0"/>
      <dgm:spPr/>
    </dgm:pt>
    <dgm:pt modelId="{0AE1D4CC-F308-4C06-82AE-21274CB91D02}" type="pres">
      <dgm:prSet presAssocID="{E18F82A9-5498-4E0C-A37A-45BC579D4814}" presName="hierRoot1" presStyleCnt="0"/>
      <dgm:spPr/>
    </dgm:pt>
    <dgm:pt modelId="{8A67B7B1-39BE-4BC8-BF69-640CAED5C8BC}" type="pres">
      <dgm:prSet presAssocID="{E18F82A9-5498-4E0C-A37A-45BC579D4814}" presName="composite" presStyleCnt="0"/>
      <dgm:spPr/>
    </dgm:pt>
    <dgm:pt modelId="{FC9B8EB3-CB1B-453D-A203-3EC869D6300E}" type="pres">
      <dgm:prSet presAssocID="{E18F82A9-5498-4E0C-A37A-45BC579D4814}" presName="background" presStyleLbl="node0" presStyleIdx="1" presStyleCnt="3"/>
      <dgm:spPr/>
    </dgm:pt>
    <dgm:pt modelId="{4AE3BE13-748E-4620-8B4F-9528253D96AA}" type="pres">
      <dgm:prSet presAssocID="{E18F82A9-5498-4E0C-A37A-45BC579D4814}" presName="text" presStyleLbl="fgAcc0" presStyleIdx="1" presStyleCnt="3">
        <dgm:presLayoutVars>
          <dgm:chPref val="3"/>
        </dgm:presLayoutVars>
      </dgm:prSet>
      <dgm:spPr/>
    </dgm:pt>
    <dgm:pt modelId="{36E0DE63-7467-4E98-B28F-63E4367478AA}" type="pres">
      <dgm:prSet presAssocID="{E18F82A9-5498-4E0C-A37A-45BC579D4814}" presName="hierChild2" presStyleCnt="0"/>
      <dgm:spPr/>
    </dgm:pt>
    <dgm:pt modelId="{562CFD9B-399C-4A4B-8B22-DDFC6118E0C0}" type="pres">
      <dgm:prSet presAssocID="{7E1035C7-9415-4A64-B544-26CEDA835E32}" presName="hierRoot1" presStyleCnt="0"/>
      <dgm:spPr/>
    </dgm:pt>
    <dgm:pt modelId="{84B8EB60-B667-4F78-9561-48D9A922966D}" type="pres">
      <dgm:prSet presAssocID="{7E1035C7-9415-4A64-B544-26CEDA835E32}" presName="composite" presStyleCnt="0"/>
      <dgm:spPr/>
    </dgm:pt>
    <dgm:pt modelId="{CE1D68BF-A73D-4E77-8AB8-774C70990379}" type="pres">
      <dgm:prSet presAssocID="{7E1035C7-9415-4A64-B544-26CEDA835E32}" presName="background" presStyleLbl="node0" presStyleIdx="2" presStyleCnt="3"/>
      <dgm:spPr/>
    </dgm:pt>
    <dgm:pt modelId="{BAF8CE1A-0E10-49FE-9126-CB78755FDF1E}" type="pres">
      <dgm:prSet presAssocID="{7E1035C7-9415-4A64-B544-26CEDA835E32}" presName="text" presStyleLbl="fgAcc0" presStyleIdx="2" presStyleCnt="3">
        <dgm:presLayoutVars>
          <dgm:chPref val="3"/>
        </dgm:presLayoutVars>
      </dgm:prSet>
      <dgm:spPr/>
    </dgm:pt>
    <dgm:pt modelId="{1C7D37A0-62F7-416C-8A6B-35BADFDE7B0F}" type="pres">
      <dgm:prSet presAssocID="{7E1035C7-9415-4A64-B544-26CEDA835E32}" presName="hierChild2" presStyleCnt="0"/>
      <dgm:spPr/>
    </dgm:pt>
  </dgm:ptLst>
  <dgm:cxnLst>
    <dgm:cxn modelId="{23094B06-2398-48B1-BBB3-EB1DB6C8CB46}" type="presOf" srcId="{BFC0E7F8-F0AB-4AE9-BAA1-632B527CA519}" destId="{1B2F7653-AAFC-4581-B3B0-A93DD89D1359}" srcOrd="0" destOrd="0" presId="urn:microsoft.com/office/officeart/2005/8/layout/hierarchy1"/>
    <dgm:cxn modelId="{C96CFF0A-9B30-4E5A-9E72-FCE0EFA6025A}" type="presOf" srcId="{7E1035C7-9415-4A64-B544-26CEDA835E32}" destId="{BAF8CE1A-0E10-49FE-9126-CB78755FDF1E}" srcOrd="0" destOrd="0" presId="urn:microsoft.com/office/officeart/2005/8/layout/hierarchy1"/>
    <dgm:cxn modelId="{1B1B711F-0756-4CE0-AA1B-7AD0C43F2FB6}" srcId="{BFC0E7F8-F0AB-4AE9-BAA1-632B527CA519}" destId="{E18F82A9-5498-4E0C-A37A-45BC579D4814}" srcOrd="1" destOrd="0" parTransId="{D037BA7C-166B-4CA1-B8D7-15D3FB7B437E}" sibTransId="{F4627AAB-CD6C-4C62-82B1-181A295A07F2}"/>
    <dgm:cxn modelId="{E385E86C-61B1-4AE6-A29B-8B0B7DBE792A}" type="presOf" srcId="{DBD95E52-98BE-4BC9-A261-04B8ECDB0BC4}" destId="{4CEE64EA-11FD-4265-A7BC-A2319A463392}" srcOrd="0" destOrd="0" presId="urn:microsoft.com/office/officeart/2005/8/layout/hierarchy1"/>
    <dgm:cxn modelId="{4880BD98-1D7C-49E9-83C7-EBCF608823C9}" srcId="{BFC0E7F8-F0AB-4AE9-BAA1-632B527CA519}" destId="{7E1035C7-9415-4A64-B544-26CEDA835E32}" srcOrd="2" destOrd="0" parTransId="{92327D35-D4E1-43AE-81B2-2EAA9F0D8657}" sibTransId="{2322A4B0-D272-49C6-BE42-CCD4C804E177}"/>
    <dgm:cxn modelId="{5EFF80C2-D239-437E-B822-697524C7F1A0}" type="presOf" srcId="{E18F82A9-5498-4E0C-A37A-45BC579D4814}" destId="{4AE3BE13-748E-4620-8B4F-9528253D96AA}" srcOrd="0" destOrd="0" presId="urn:microsoft.com/office/officeart/2005/8/layout/hierarchy1"/>
    <dgm:cxn modelId="{63DB8BEF-5B41-4A13-B4EE-A25FCAB6C8B9}" srcId="{BFC0E7F8-F0AB-4AE9-BAA1-632B527CA519}" destId="{DBD95E52-98BE-4BC9-A261-04B8ECDB0BC4}" srcOrd="0" destOrd="0" parTransId="{AF615219-1BE0-4E02-B760-E581AB18E246}" sibTransId="{C853CA0C-1365-4BA8-A54A-EA85D65088A9}"/>
    <dgm:cxn modelId="{47E9B7FE-0DA2-4EBC-BF0D-778D5CE209EB}" type="presParOf" srcId="{1B2F7653-AAFC-4581-B3B0-A93DD89D1359}" destId="{AA37CB88-3856-4800-8F8A-4E98C61D2C90}" srcOrd="0" destOrd="0" presId="urn:microsoft.com/office/officeart/2005/8/layout/hierarchy1"/>
    <dgm:cxn modelId="{4135B0A4-D925-4FD5-B26E-06FF3A27CE08}" type="presParOf" srcId="{AA37CB88-3856-4800-8F8A-4E98C61D2C90}" destId="{F1669E10-28D1-424E-BE90-48970B9C17AB}" srcOrd="0" destOrd="0" presId="urn:microsoft.com/office/officeart/2005/8/layout/hierarchy1"/>
    <dgm:cxn modelId="{EC4A72B5-A08D-4AC6-B2DF-4A0CDB3D3315}" type="presParOf" srcId="{F1669E10-28D1-424E-BE90-48970B9C17AB}" destId="{AB33E131-1D1B-451E-8973-B2DA88500CDE}" srcOrd="0" destOrd="0" presId="urn:microsoft.com/office/officeart/2005/8/layout/hierarchy1"/>
    <dgm:cxn modelId="{3B33880A-2928-4251-85AD-31BC950DB602}" type="presParOf" srcId="{F1669E10-28D1-424E-BE90-48970B9C17AB}" destId="{4CEE64EA-11FD-4265-A7BC-A2319A463392}" srcOrd="1" destOrd="0" presId="urn:microsoft.com/office/officeart/2005/8/layout/hierarchy1"/>
    <dgm:cxn modelId="{BCA583BD-CF10-4629-BB60-8A5CF36E2360}" type="presParOf" srcId="{AA37CB88-3856-4800-8F8A-4E98C61D2C90}" destId="{A7905FB4-2E07-417F-9EEF-95CA5509A7CE}" srcOrd="1" destOrd="0" presId="urn:microsoft.com/office/officeart/2005/8/layout/hierarchy1"/>
    <dgm:cxn modelId="{CA050216-7E38-413C-89EA-9B9BF23B3397}" type="presParOf" srcId="{1B2F7653-AAFC-4581-B3B0-A93DD89D1359}" destId="{0AE1D4CC-F308-4C06-82AE-21274CB91D02}" srcOrd="1" destOrd="0" presId="urn:microsoft.com/office/officeart/2005/8/layout/hierarchy1"/>
    <dgm:cxn modelId="{854FF071-987F-43A3-B4D8-ADDCABDDD2F4}" type="presParOf" srcId="{0AE1D4CC-F308-4C06-82AE-21274CB91D02}" destId="{8A67B7B1-39BE-4BC8-BF69-640CAED5C8BC}" srcOrd="0" destOrd="0" presId="urn:microsoft.com/office/officeart/2005/8/layout/hierarchy1"/>
    <dgm:cxn modelId="{D3C95813-17A9-404E-87E2-090F865C7937}" type="presParOf" srcId="{8A67B7B1-39BE-4BC8-BF69-640CAED5C8BC}" destId="{FC9B8EB3-CB1B-453D-A203-3EC869D6300E}" srcOrd="0" destOrd="0" presId="urn:microsoft.com/office/officeart/2005/8/layout/hierarchy1"/>
    <dgm:cxn modelId="{96766C78-BC85-4D37-AC37-BB1016950651}" type="presParOf" srcId="{8A67B7B1-39BE-4BC8-BF69-640CAED5C8BC}" destId="{4AE3BE13-748E-4620-8B4F-9528253D96AA}" srcOrd="1" destOrd="0" presId="urn:microsoft.com/office/officeart/2005/8/layout/hierarchy1"/>
    <dgm:cxn modelId="{2704F4C4-48FB-4138-9E52-3F07806310CF}" type="presParOf" srcId="{0AE1D4CC-F308-4C06-82AE-21274CB91D02}" destId="{36E0DE63-7467-4E98-B28F-63E4367478AA}" srcOrd="1" destOrd="0" presId="urn:microsoft.com/office/officeart/2005/8/layout/hierarchy1"/>
    <dgm:cxn modelId="{9FF4B4B0-883A-485E-BC25-CCCC671799C8}" type="presParOf" srcId="{1B2F7653-AAFC-4581-B3B0-A93DD89D1359}" destId="{562CFD9B-399C-4A4B-8B22-DDFC6118E0C0}" srcOrd="2" destOrd="0" presId="urn:microsoft.com/office/officeart/2005/8/layout/hierarchy1"/>
    <dgm:cxn modelId="{0D34D5C4-E70D-42B0-B554-A8308A78F000}" type="presParOf" srcId="{562CFD9B-399C-4A4B-8B22-DDFC6118E0C0}" destId="{84B8EB60-B667-4F78-9561-48D9A922966D}" srcOrd="0" destOrd="0" presId="urn:microsoft.com/office/officeart/2005/8/layout/hierarchy1"/>
    <dgm:cxn modelId="{A9A38468-ED39-495B-B010-B91AA41FBA73}" type="presParOf" srcId="{84B8EB60-B667-4F78-9561-48D9A922966D}" destId="{CE1D68BF-A73D-4E77-8AB8-774C70990379}" srcOrd="0" destOrd="0" presId="urn:microsoft.com/office/officeart/2005/8/layout/hierarchy1"/>
    <dgm:cxn modelId="{20EB5BE4-C5DA-4AD6-B707-BFA45CC7E9AE}" type="presParOf" srcId="{84B8EB60-B667-4F78-9561-48D9A922966D}" destId="{BAF8CE1A-0E10-49FE-9126-CB78755FDF1E}" srcOrd="1" destOrd="0" presId="urn:microsoft.com/office/officeart/2005/8/layout/hierarchy1"/>
    <dgm:cxn modelId="{F49516B2-A224-4BA7-AB3F-711354BBF5F2}" type="presParOf" srcId="{562CFD9B-399C-4A4B-8B22-DDFC6118E0C0}" destId="{1C7D37A0-62F7-416C-8A6B-35BADFDE7B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D0259-4C72-4CBD-A04A-256FC4E1E796}">
      <dsp:nvSpPr>
        <dsp:cNvPr id="0" name=""/>
        <dsp:cNvSpPr/>
      </dsp:nvSpPr>
      <dsp:spPr>
        <a:xfrm>
          <a:off x="0" y="2291974"/>
          <a:ext cx="9872663" cy="15037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Visão gerencial e assistencial da unidade</a:t>
          </a:r>
          <a:endParaRPr lang="en-US" sz="2800" kern="1200" dirty="0"/>
        </a:p>
      </dsp:txBody>
      <dsp:txXfrm>
        <a:off x="0" y="2291974"/>
        <a:ext cx="9872663" cy="812042"/>
      </dsp:txXfrm>
    </dsp:sp>
    <dsp:sp modelId="{7A8F73C4-0D41-4246-9B57-15145CB4F527}">
      <dsp:nvSpPr>
        <dsp:cNvPr id="0" name=""/>
        <dsp:cNvSpPr/>
      </dsp:nvSpPr>
      <dsp:spPr>
        <a:xfrm>
          <a:off x="0" y="3073941"/>
          <a:ext cx="2468165" cy="6917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Passagem de plantão</a:t>
          </a:r>
          <a:endParaRPr lang="en-US" sz="1900" kern="1200"/>
        </a:p>
      </dsp:txBody>
      <dsp:txXfrm>
        <a:off x="0" y="3073941"/>
        <a:ext cx="2468165" cy="691740"/>
      </dsp:txXfrm>
    </dsp:sp>
    <dsp:sp modelId="{A657B52C-3594-4D22-9657-600B176957FB}">
      <dsp:nvSpPr>
        <dsp:cNvPr id="0" name=""/>
        <dsp:cNvSpPr/>
      </dsp:nvSpPr>
      <dsp:spPr>
        <a:xfrm>
          <a:off x="2468165" y="3073941"/>
          <a:ext cx="2468165" cy="6917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Estado geral atual das pessoas internadas</a:t>
          </a:r>
          <a:endParaRPr lang="en-US" sz="1900" kern="1200" dirty="0"/>
        </a:p>
      </dsp:txBody>
      <dsp:txXfrm>
        <a:off x="2468165" y="3073941"/>
        <a:ext cx="2468165" cy="691740"/>
      </dsp:txXfrm>
    </dsp:sp>
    <dsp:sp modelId="{E1D90153-B6D6-4F7C-B8EB-BD509D41A679}">
      <dsp:nvSpPr>
        <dsp:cNvPr id="0" name=""/>
        <dsp:cNvSpPr/>
      </dsp:nvSpPr>
      <dsp:spPr>
        <a:xfrm>
          <a:off x="4936331" y="3073941"/>
          <a:ext cx="2468165" cy="6917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Definição</a:t>
          </a:r>
          <a:r>
            <a:rPr lang="en-US" sz="1900" kern="1200" dirty="0"/>
            <a:t> de </a:t>
          </a:r>
          <a:r>
            <a:rPr lang="en-US" sz="1900" kern="1200" dirty="0" err="1"/>
            <a:t>prioridades</a:t>
          </a:r>
          <a:endParaRPr lang="en-US" sz="1900" kern="1200" dirty="0"/>
        </a:p>
      </dsp:txBody>
      <dsp:txXfrm>
        <a:off x="4936331" y="3073941"/>
        <a:ext cx="2468165" cy="691740"/>
      </dsp:txXfrm>
    </dsp:sp>
    <dsp:sp modelId="{B4DE7124-0B75-4273-AF7F-63D7DADAD99D}">
      <dsp:nvSpPr>
        <dsp:cNvPr id="0" name=""/>
        <dsp:cNvSpPr/>
      </dsp:nvSpPr>
      <dsp:spPr>
        <a:xfrm>
          <a:off x="7404497" y="3073941"/>
          <a:ext cx="2468165" cy="6917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Ocupação de leitos</a:t>
          </a:r>
          <a:endParaRPr lang="en-US" sz="1900" kern="1200" dirty="0"/>
        </a:p>
      </dsp:txBody>
      <dsp:txXfrm>
        <a:off x="7404497" y="3073941"/>
        <a:ext cx="2468165" cy="691740"/>
      </dsp:txXfrm>
    </dsp:sp>
    <dsp:sp modelId="{B47DD810-9B8A-4D15-9367-BBDAF63194DD}">
      <dsp:nvSpPr>
        <dsp:cNvPr id="0" name=""/>
        <dsp:cNvSpPr/>
      </dsp:nvSpPr>
      <dsp:spPr>
        <a:xfrm rot="10800000">
          <a:off x="0" y="1712"/>
          <a:ext cx="9872663" cy="231281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Meio de comunicação da equipe</a:t>
          </a:r>
          <a:endParaRPr lang="en-US" sz="2800" kern="1200"/>
        </a:p>
      </dsp:txBody>
      <dsp:txXfrm rot="10800000">
        <a:off x="0" y="1712"/>
        <a:ext cx="9872663" cy="150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1716A-6317-4D37-9899-210901F20CB9}">
      <dsp:nvSpPr>
        <dsp:cNvPr id="0" name=""/>
        <dsp:cNvSpPr/>
      </dsp:nvSpPr>
      <dsp:spPr>
        <a:xfrm>
          <a:off x="857952" y="1814"/>
          <a:ext cx="1896920" cy="1138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Data/ hora</a:t>
          </a:r>
          <a:endParaRPr lang="en-US" sz="1700" kern="1200"/>
        </a:p>
      </dsp:txBody>
      <dsp:txXfrm>
        <a:off x="857952" y="1814"/>
        <a:ext cx="1896920" cy="1138152"/>
      </dsp:txXfrm>
    </dsp:sp>
    <dsp:sp modelId="{28F3BF3D-C5BA-4A15-8DE0-B4A9A26F32A5}">
      <dsp:nvSpPr>
        <dsp:cNvPr id="0" name=""/>
        <dsp:cNvSpPr/>
      </dsp:nvSpPr>
      <dsp:spPr>
        <a:xfrm>
          <a:off x="2944565" y="1814"/>
          <a:ext cx="1896920" cy="1138152"/>
        </a:xfrm>
        <a:prstGeom prst="rect">
          <a:avLst/>
        </a:prstGeom>
        <a:solidFill>
          <a:schemeClr val="accent2">
            <a:hueOff val="-18132"/>
            <a:satOff val="-1048"/>
            <a:lumOff val="14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Quem é? Paciente, gestante, parturiente, puérpera...</a:t>
          </a:r>
          <a:endParaRPr lang="en-US" sz="1700" kern="1200"/>
        </a:p>
      </dsp:txBody>
      <dsp:txXfrm>
        <a:off x="2944565" y="1814"/>
        <a:ext cx="1896920" cy="1138152"/>
      </dsp:txXfrm>
    </dsp:sp>
    <dsp:sp modelId="{5F602DCB-E5D1-4F70-9E08-6CE20CCC1817}">
      <dsp:nvSpPr>
        <dsp:cNvPr id="0" name=""/>
        <dsp:cNvSpPr/>
      </dsp:nvSpPr>
      <dsp:spPr>
        <a:xfrm>
          <a:off x="5031177" y="1814"/>
          <a:ext cx="1896920" cy="1138152"/>
        </a:xfrm>
        <a:prstGeom prst="rect">
          <a:avLst/>
        </a:prstGeom>
        <a:solidFill>
          <a:schemeClr val="accent2">
            <a:hueOff val="-36264"/>
            <a:satOff val="-209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Diagnóstico</a:t>
          </a:r>
          <a:endParaRPr lang="en-US" sz="1700" kern="1200"/>
        </a:p>
      </dsp:txBody>
      <dsp:txXfrm>
        <a:off x="5031177" y="1814"/>
        <a:ext cx="1896920" cy="1138152"/>
      </dsp:txXfrm>
    </dsp:sp>
    <dsp:sp modelId="{6174A23D-EBB7-452E-A185-41FD46F52B3C}">
      <dsp:nvSpPr>
        <dsp:cNvPr id="0" name=""/>
        <dsp:cNvSpPr/>
      </dsp:nvSpPr>
      <dsp:spPr>
        <a:xfrm>
          <a:off x="7117789" y="1814"/>
          <a:ext cx="1896920" cy="1138152"/>
        </a:xfrm>
        <a:prstGeom prst="rect">
          <a:avLst/>
        </a:prstGeom>
        <a:solidFill>
          <a:schemeClr val="accent2">
            <a:hueOff val="-54397"/>
            <a:satOff val="-314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Dados obstétricos: Paridade, IG</a:t>
          </a:r>
          <a:endParaRPr lang="en-US" sz="1700" kern="1200"/>
        </a:p>
      </dsp:txBody>
      <dsp:txXfrm>
        <a:off x="7117789" y="1814"/>
        <a:ext cx="1896920" cy="1138152"/>
      </dsp:txXfrm>
    </dsp:sp>
    <dsp:sp modelId="{536A5597-793A-47C4-8E0A-342FB6570F54}">
      <dsp:nvSpPr>
        <dsp:cNvPr id="0" name=""/>
        <dsp:cNvSpPr/>
      </dsp:nvSpPr>
      <dsp:spPr>
        <a:xfrm>
          <a:off x="857952" y="1329658"/>
          <a:ext cx="1896920" cy="1138152"/>
        </a:xfrm>
        <a:prstGeom prst="rect">
          <a:avLst/>
        </a:prstGeom>
        <a:solidFill>
          <a:schemeClr val="accent2">
            <a:hueOff val="-72529"/>
            <a:satOff val="-419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Antecedentes pessoais</a:t>
          </a:r>
          <a:endParaRPr lang="en-US" sz="1700" kern="1200"/>
        </a:p>
      </dsp:txBody>
      <dsp:txXfrm>
        <a:off x="857952" y="1329658"/>
        <a:ext cx="1896920" cy="1138152"/>
      </dsp:txXfrm>
    </dsp:sp>
    <dsp:sp modelId="{43ABCC03-F617-4A33-872B-E4D4BAD771A8}">
      <dsp:nvSpPr>
        <dsp:cNvPr id="0" name=""/>
        <dsp:cNvSpPr/>
      </dsp:nvSpPr>
      <dsp:spPr>
        <a:xfrm>
          <a:off x="2944565" y="1329658"/>
          <a:ext cx="1896920" cy="1138152"/>
        </a:xfrm>
        <a:prstGeom prst="rect">
          <a:avLst/>
        </a:prstGeom>
        <a:solidFill>
          <a:schemeClr val="accent2">
            <a:hueOff val="-90661"/>
            <a:satOff val="-5240"/>
            <a:lumOff val="71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Dados do exame obstétrico</a:t>
          </a:r>
          <a:endParaRPr lang="en-US" sz="1700" kern="1200"/>
        </a:p>
      </dsp:txBody>
      <dsp:txXfrm>
        <a:off x="2944565" y="1329658"/>
        <a:ext cx="1896920" cy="1138152"/>
      </dsp:txXfrm>
    </dsp:sp>
    <dsp:sp modelId="{CB8BE448-21CB-4D4C-8075-D8F63FBE13D0}">
      <dsp:nvSpPr>
        <dsp:cNvPr id="0" name=""/>
        <dsp:cNvSpPr/>
      </dsp:nvSpPr>
      <dsp:spPr>
        <a:xfrm>
          <a:off x="5031177" y="1329658"/>
          <a:ext cx="1896920" cy="1138152"/>
        </a:xfrm>
        <a:prstGeom prst="rect">
          <a:avLst/>
        </a:prstGeom>
        <a:solidFill>
          <a:schemeClr val="accent2">
            <a:hueOff val="-108793"/>
            <a:satOff val="-6288"/>
            <a:lumOff val="86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Presença/ausência de acompanhante</a:t>
          </a:r>
          <a:endParaRPr lang="en-US" sz="1700" kern="1200"/>
        </a:p>
      </dsp:txBody>
      <dsp:txXfrm>
        <a:off x="5031177" y="1329658"/>
        <a:ext cx="1896920" cy="1138152"/>
      </dsp:txXfrm>
    </dsp:sp>
    <dsp:sp modelId="{F1C46248-6CC1-44DF-9679-AF846456EB56}">
      <dsp:nvSpPr>
        <dsp:cNvPr id="0" name=""/>
        <dsp:cNvSpPr/>
      </dsp:nvSpPr>
      <dsp:spPr>
        <a:xfrm>
          <a:off x="7117789" y="1329658"/>
          <a:ext cx="1896920" cy="1138152"/>
        </a:xfrm>
        <a:prstGeom prst="rect">
          <a:avLst/>
        </a:prstGeom>
        <a:solidFill>
          <a:schemeClr val="accent2">
            <a:hueOff val="-126926"/>
            <a:satOff val="-7336"/>
            <a:lumOff val="100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Condutas: obstétrica, enfermagem</a:t>
          </a:r>
          <a:endParaRPr lang="en-US" sz="1700" kern="1200"/>
        </a:p>
      </dsp:txBody>
      <dsp:txXfrm>
        <a:off x="7117789" y="1329658"/>
        <a:ext cx="1896920" cy="1138152"/>
      </dsp:txXfrm>
    </dsp:sp>
    <dsp:sp modelId="{9F25378C-5F0B-4E11-9B88-5604A0FC08CE}">
      <dsp:nvSpPr>
        <dsp:cNvPr id="0" name=""/>
        <dsp:cNvSpPr/>
      </dsp:nvSpPr>
      <dsp:spPr>
        <a:xfrm>
          <a:off x="2944565" y="2657503"/>
          <a:ext cx="1896920" cy="1138152"/>
        </a:xfrm>
        <a:prstGeom prst="rect">
          <a:avLst/>
        </a:prstGeom>
        <a:solidFill>
          <a:schemeClr val="accent2">
            <a:hueOff val="-145058"/>
            <a:satOff val="-8384"/>
            <a:lumOff val="115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Orientações</a:t>
          </a:r>
          <a:endParaRPr lang="en-US" sz="1700" kern="1200"/>
        </a:p>
      </dsp:txBody>
      <dsp:txXfrm>
        <a:off x="2944565" y="2657503"/>
        <a:ext cx="1896920" cy="1138152"/>
      </dsp:txXfrm>
    </dsp:sp>
    <dsp:sp modelId="{BF4CC7C8-726D-4919-9B87-C4807C799AF7}">
      <dsp:nvSpPr>
        <dsp:cNvPr id="0" name=""/>
        <dsp:cNvSpPr/>
      </dsp:nvSpPr>
      <dsp:spPr>
        <a:xfrm>
          <a:off x="5031177" y="2657503"/>
          <a:ext cx="1896920" cy="1138152"/>
        </a:xfrm>
        <a:prstGeom prst="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Identificação profissional</a:t>
          </a:r>
          <a:endParaRPr lang="en-US" sz="1700" kern="1200"/>
        </a:p>
      </dsp:txBody>
      <dsp:txXfrm>
        <a:off x="5031177" y="2657503"/>
        <a:ext cx="1896920" cy="1138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5757C-CD18-43E1-ADD8-67A7159E9B7C}">
      <dsp:nvSpPr>
        <dsp:cNvPr id="0" name=""/>
        <dsp:cNvSpPr/>
      </dsp:nvSpPr>
      <dsp:spPr>
        <a:xfrm>
          <a:off x="3701" y="466748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Data</a:t>
          </a:r>
          <a:endParaRPr lang="en-US" sz="2400" kern="1200"/>
        </a:p>
      </dsp:txBody>
      <dsp:txXfrm>
        <a:off x="3701" y="466748"/>
        <a:ext cx="2003876" cy="1202326"/>
      </dsp:txXfrm>
    </dsp:sp>
    <dsp:sp modelId="{C274D9E9-4067-41B5-939C-2DD6B3E405D5}">
      <dsp:nvSpPr>
        <dsp:cNvPr id="0" name=""/>
        <dsp:cNvSpPr/>
      </dsp:nvSpPr>
      <dsp:spPr>
        <a:xfrm>
          <a:off x="2207965" y="466748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Hora</a:t>
          </a:r>
          <a:endParaRPr lang="en-US" sz="2400" kern="1200"/>
        </a:p>
      </dsp:txBody>
      <dsp:txXfrm>
        <a:off x="2207965" y="466748"/>
        <a:ext cx="2003876" cy="1202326"/>
      </dsp:txXfrm>
    </dsp:sp>
    <dsp:sp modelId="{1603CD79-7A97-402E-90A8-25F2835C9C3F}">
      <dsp:nvSpPr>
        <dsp:cNvPr id="0" name=""/>
        <dsp:cNvSpPr/>
      </dsp:nvSpPr>
      <dsp:spPr>
        <a:xfrm>
          <a:off x="4412230" y="466748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BCF</a:t>
          </a:r>
          <a:endParaRPr lang="en-US" sz="2400" kern="1200"/>
        </a:p>
      </dsp:txBody>
      <dsp:txXfrm>
        <a:off x="4412230" y="466748"/>
        <a:ext cx="2003876" cy="1202326"/>
      </dsp:txXfrm>
    </dsp:sp>
    <dsp:sp modelId="{2C83B9E5-5BEB-4C1F-A8C0-2AA9D6826D18}">
      <dsp:nvSpPr>
        <dsp:cNvPr id="0" name=""/>
        <dsp:cNvSpPr/>
      </dsp:nvSpPr>
      <dsp:spPr>
        <a:xfrm>
          <a:off x="6616494" y="466748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DU</a:t>
          </a:r>
          <a:endParaRPr lang="en-US" sz="2400" kern="1200"/>
        </a:p>
      </dsp:txBody>
      <dsp:txXfrm>
        <a:off x="6616494" y="466748"/>
        <a:ext cx="2003876" cy="1202326"/>
      </dsp:txXfrm>
    </dsp:sp>
    <dsp:sp modelId="{CA6F12D0-20B3-4F31-B9CF-56E87DB66DED}">
      <dsp:nvSpPr>
        <dsp:cNvPr id="0" name=""/>
        <dsp:cNvSpPr/>
      </dsp:nvSpPr>
      <dsp:spPr>
        <a:xfrm>
          <a:off x="8820759" y="466748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MF</a:t>
          </a:r>
          <a:endParaRPr lang="en-US" sz="2400" kern="1200"/>
        </a:p>
      </dsp:txBody>
      <dsp:txXfrm>
        <a:off x="8820759" y="466748"/>
        <a:ext cx="2003876" cy="1202326"/>
      </dsp:txXfrm>
    </dsp:sp>
    <dsp:sp modelId="{BDAF2D07-0C40-4B43-B684-36032491B896}">
      <dsp:nvSpPr>
        <dsp:cNvPr id="0" name=""/>
        <dsp:cNvSpPr/>
      </dsp:nvSpPr>
      <dsp:spPr>
        <a:xfrm>
          <a:off x="3701" y="1869462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Bolsa/PV</a:t>
          </a:r>
          <a:endParaRPr lang="en-US" sz="2400" kern="1200" dirty="0"/>
        </a:p>
      </dsp:txBody>
      <dsp:txXfrm>
        <a:off x="3701" y="1869462"/>
        <a:ext cx="2003876" cy="1202326"/>
      </dsp:txXfrm>
    </dsp:sp>
    <dsp:sp modelId="{A6AA39E8-224D-42A9-AA4B-85D918D0796D}">
      <dsp:nvSpPr>
        <dsp:cNvPr id="0" name=""/>
        <dsp:cNvSpPr/>
      </dsp:nvSpPr>
      <dsp:spPr>
        <a:xfrm>
          <a:off x="2207965" y="1869462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TV</a:t>
          </a:r>
          <a:endParaRPr lang="en-US" sz="2400" kern="1200"/>
        </a:p>
      </dsp:txBody>
      <dsp:txXfrm>
        <a:off x="2207965" y="1869462"/>
        <a:ext cx="2003876" cy="1202326"/>
      </dsp:txXfrm>
    </dsp:sp>
    <dsp:sp modelId="{9C2F1A7A-35F7-4687-95AF-BB7AC726314E}">
      <dsp:nvSpPr>
        <dsp:cNvPr id="0" name=""/>
        <dsp:cNvSpPr/>
      </dsp:nvSpPr>
      <dsp:spPr>
        <a:xfrm>
          <a:off x="4412230" y="1869462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Observações</a:t>
          </a:r>
          <a:endParaRPr lang="en-US" sz="2400" kern="1200"/>
        </a:p>
      </dsp:txBody>
      <dsp:txXfrm>
        <a:off x="4412230" y="1869462"/>
        <a:ext cx="2003876" cy="1202326"/>
      </dsp:txXfrm>
    </dsp:sp>
    <dsp:sp modelId="{1F8FF92C-57DD-4F60-926F-6A8BE3E49691}">
      <dsp:nvSpPr>
        <dsp:cNvPr id="0" name=""/>
        <dsp:cNvSpPr/>
      </dsp:nvSpPr>
      <dsp:spPr>
        <a:xfrm>
          <a:off x="6616494" y="1869462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Conduta</a:t>
          </a:r>
          <a:endParaRPr lang="en-US" sz="2400" kern="1200"/>
        </a:p>
      </dsp:txBody>
      <dsp:txXfrm>
        <a:off x="6616494" y="1869462"/>
        <a:ext cx="2003876" cy="1202326"/>
      </dsp:txXfrm>
    </dsp:sp>
    <dsp:sp modelId="{2D4AFC08-178B-4A99-A75B-E15F5DD08433}">
      <dsp:nvSpPr>
        <dsp:cNvPr id="0" name=""/>
        <dsp:cNvSpPr/>
      </dsp:nvSpPr>
      <dsp:spPr>
        <a:xfrm>
          <a:off x="8820759" y="1869462"/>
          <a:ext cx="2003876" cy="1202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Identificação do profissional</a:t>
          </a:r>
          <a:endParaRPr lang="en-US" sz="2400" kern="1200"/>
        </a:p>
      </dsp:txBody>
      <dsp:txXfrm>
        <a:off x="8820759" y="1869462"/>
        <a:ext cx="2003876" cy="120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700B1-6EEA-4C24-8667-441EA205B6B1}">
      <dsp:nvSpPr>
        <dsp:cNvPr id="0" name=""/>
        <dsp:cNvSpPr/>
      </dsp:nvSpPr>
      <dsp:spPr>
        <a:xfrm>
          <a:off x="0" y="4379"/>
          <a:ext cx="6633029" cy="932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12B25-D657-4B54-9BE7-91389690A0B0}">
      <dsp:nvSpPr>
        <dsp:cNvPr id="0" name=""/>
        <dsp:cNvSpPr/>
      </dsp:nvSpPr>
      <dsp:spPr>
        <a:xfrm>
          <a:off x="282201" y="214281"/>
          <a:ext cx="513093" cy="513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2AFC-5882-4D68-BC26-20D4116AED90}">
      <dsp:nvSpPr>
        <dsp:cNvPr id="0" name=""/>
        <dsp:cNvSpPr/>
      </dsp:nvSpPr>
      <dsp:spPr>
        <a:xfrm>
          <a:off x="1077496" y="4379"/>
          <a:ext cx="5555532" cy="932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32" tIns="98732" rIns="98732" bIns="987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Gráfico de evolução do TP, onde são também anotadas as condições da mãe e do feto</a:t>
          </a:r>
          <a:endParaRPr lang="en-US" sz="1900" kern="1200"/>
        </a:p>
      </dsp:txBody>
      <dsp:txXfrm>
        <a:off x="1077496" y="4379"/>
        <a:ext cx="5555532" cy="932897"/>
      </dsp:txXfrm>
    </dsp:sp>
    <dsp:sp modelId="{71C7A3E3-A37E-4DD5-BEFD-C36642C377B9}">
      <dsp:nvSpPr>
        <dsp:cNvPr id="0" name=""/>
        <dsp:cNvSpPr/>
      </dsp:nvSpPr>
      <dsp:spPr>
        <a:xfrm>
          <a:off x="0" y="1170501"/>
          <a:ext cx="6633029" cy="932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A2C9A-4907-4B7A-99E7-77E805D87AA6}">
      <dsp:nvSpPr>
        <dsp:cNvPr id="0" name=""/>
        <dsp:cNvSpPr/>
      </dsp:nvSpPr>
      <dsp:spPr>
        <a:xfrm>
          <a:off x="282201" y="1380403"/>
          <a:ext cx="513093" cy="513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6CA8-3162-4EB7-9498-2D9EA8D688CD}">
      <dsp:nvSpPr>
        <dsp:cNvPr id="0" name=""/>
        <dsp:cNvSpPr/>
      </dsp:nvSpPr>
      <dsp:spPr>
        <a:xfrm>
          <a:off x="1077496" y="1170501"/>
          <a:ext cx="5555532" cy="932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32" tIns="98732" rIns="98732" bIns="987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Auxilia na visualização da progressão do TP</a:t>
          </a:r>
          <a:endParaRPr lang="en-US" sz="1900" kern="1200"/>
        </a:p>
      </dsp:txBody>
      <dsp:txXfrm>
        <a:off x="1077496" y="1170501"/>
        <a:ext cx="5555532" cy="932897"/>
      </dsp:txXfrm>
    </dsp:sp>
    <dsp:sp modelId="{1A4245DF-A0F3-45FD-BE88-86ACD8B70B47}">
      <dsp:nvSpPr>
        <dsp:cNvPr id="0" name=""/>
        <dsp:cNvSpPr/>
      </dsp:nvSpPr>
      <dsp:spPr>
        <a:xfrm>
          <a:off x="0" y="2336622"/>
          <a:ext cx="6633029" cy="932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F6A13-D190-4B86-B6ED-B3FBE8340D92}">
      <dsp:nvSpPr>
        <dsp:cNvPr id="0" name=""/>
        <dsp:cNvSpPr/>
      </dsp:nvSpPr>
      <dsp:spPr>
        <a:xfrm>
          <a:off x="282201" y="2546524"/>
          <a:ext cx="513093" cy="513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001EA-62AC-4085-A11C-148A38EC145E}">
      <dsp:nvSpPr>
        <dsp:cNvPr id="0" name=""/>
        <dsp:cNvSpPr/>
      </dsp:nvSpPr>
      <dsp:spPr>
        <a:xfrm>
          <a:off x="1077496" y="2336622"/>
          <a:ext cx="5555532" cy="932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32" tIns="98732" rIns="98732" bIns="987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Preenchido por enfermeirxs, obstetrizes e médicxs</a:t>
          </a:r>
          <a:endParaRPr lang="en-US" sz="1900" kern="1200"/>
        </a:p>
      </dsp:txBody>
      <dsp:txXfrm>
        <a:off x="1077496" y="2336622"/>
        <a:ext cx="5555532" cy="932897"/>
      </dsp:txXfrm>
    </dsp:sp>
    <dsp:sp modelId="{61BCE7EB-37BE-4FA7-9C8D-228BB422ED3C}">
      <dsp:nvSpPr>
        <dsp:cNvPr id="0" name=""/>
        <dsp:cNvSpPr/>
      </dsp:nvSpPr>
      <dsp:spPr>
        <a:xfrm>
          <a:off x="0" y="3502744"/>
          <a:ext cx="6633029" cy="9328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2192C-DEA0-40C2-BDAA-A7EBF69F0CEB}">
      <dsp:nvSpPr>
        <dsp:cNvPr id="0" name=""/>
        <dsp:cNvSpPr/>
      </dsp:nvSpPr>
      <dsp:spPr>
        <a:xfrm>
          <a:off x="282201" y="3712646"/>
          <a:ext cx="513093" cy="5130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C5852-241D-4D9A-84A0-4E5BA696BCD4}">
      <dsp:nvSpPr>
        <dsp:cNvPr id="0" name=""/>
        <dsp:cNvSpPr/>
      </dsp:nvSpPr>
      <dsp:spPr>
        <a:xfrm>
          <a:off x="1077496" y="3502744"/>
          <a:ext cx="5555532" cy="932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32" tIns="98732" rIns="98732" bIns="987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Um dos principais registros utilizados em obstetrícia</a:t>
          </a:r>
          <a:endParaRPr lang="en-US" sz="1900" kern="1200" dirty="0"/>
        </a:p>
      </dsp:txBody>
      <dsp:txXfrm>
        <a:off x="1077496" y="3502744"/>
        <a:ext cx="5555532" cy="932897"/>
      </dsp:txXfrm>
    </dsp:sp>
    <dsp:sp modelId="{862963CC-09A8-4969-A079-BB1647C2B776}">
      <dsp:nvSpPr>
        <dsp:cNvPr id="0" name=""/>
        <dsp:cNvSpPr/>
      </dsp:nvSpPr>
      <dsp:spPr>
        <a:xfrm>
          <a:off x="0" y="4668865"/>
          <a:ext cx="6633029" cy="9328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6572D-796B-498B-9E91-FD4DDD655052}">
      <dsp:nvSpPr>
        <dsp:cNvPr id="0" name=""/>
        <dsp:cNvSpPr/>
      </dsp:nvSpPr>
      <dsp:spPr>
        <a:xfrm>
          <a:off x="282201" y="4878767"/>
          <a:ext cx="513093" cy="5130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AF6C7-3590-430D-B59E-80864CDE7B8B}">
      <dsp:nvSpPr>
        <dsp:cNvPr id="0" name=""/>
        <dsp:cNvSpPr/>
      </dsp:nvSpPr>
      <dsp:spPr>
        <a:xfrm>
          <a:off x="1077496" y="4668865"/>
          <a:ext cx="5555532" cy="932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32" tIns="98732" rIns="98732" bIns="987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Utilizado</a:t>
          </a:r>
          <a:r>
            <a:rPr lang="en-US" sz="1900" kern="1200" dirty="0"/>
            <a:t> </a:t>
          </a:r>
          <a:r>
            <a:rPr lang="en-US" sz="1900" kern="1200" dirty="0" err="1"/>
            <a:t>em</a:t>
          </a:r>
          <a:r>
            <a:rPr lang="en-US" sz="1900" kern="1200" dirty="0"/>
            <a:t> </a:t>
          </a:r>
          <a:r>
            <a:rPr lang="en-US" sz="1900" kern="1200" dirty="0" err="1"/>
            <a:t>qualquer</a:t>
          </a:r>
          <a:r>
            <a:rPr lang="en-US" sz="1900" kern="1200" dirty="0"/>
            <a:t> </a:t>
          </a:r>
          <a:r>
            <a:rPr lang="en-US" sz="1900" kern="1200" dirty="0" err="1"/>
            <a:t>ambiente</a:t>
          </a:r>
          <a:r>
            <a:rPr lang="en-US" sz="1900" kern="1200" dirty="0"/>
            <a:t> de </a:t>
          </a:r>
          <a:r>
            <a:rPr lang="en-US" sz="1900" kern="1200" dirty="0" err="1"/>
            <a:t>assistência</a:t>
          </a:r>
          <a:r>
            <a:rPr lang="en-US" sz="1900" kern="1200" dirty="0"/>
            <a:t> </a:t>
          </a:r>
          <a:r>
            <a:rPr lang="en-US" sz="1900" kern="1200" dirty="0" err="1"/>
            <a:t>ao</a:t>
          </a:r>
          <a:r>
            <a:rPr lang="en-US" sz="1900" kern="1200" dirty="0"/>
            <a:t> </a:t>
          </a:r>
          <a:r>
            <a:rPr lang="en-US" sz="1900" kern="1200" dirty="0" err="1"/>
            <a:t>parto</a:t>
          </a:r>
          <a:endParaRPr lang="en-US" sz="1900" kern="1200" dirty="0"/>
        </a:p>
      </dsp:txBody>
      <dsp:txXfrm>
        <a:off x="1077496" y="4668865"/>
        <a:ext cx="5555532" cy="932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12A74-F0D4-40B7-A749-C475DD147509}">
      <dsp:nvSpPr>
        <dsp:cNvPr id="0" name=""/>
        <dsp:cNvSpPr/>
      </dsp:nvSpPr>
      <dsp:spPr>
        <a:xfrm>
          <a:off x="455107" y="1241441"/>
          <a:ext cx="742763" cy="7427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502A5-59A4-4E7B-9F6A-7538EC4BC126}">
      <dsp:nvSpPr>
        <dsp:cNvPr id="0" name=""/>
        <dsp:cNvSpPr/>
      </dsp:nvSpPr>
      <dsp:spPr>
        <a:xfrm>
          <a:off x="1196" y="2362989"/>
          <a:ext cx="1650585" cy="140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1954: Friedman estabeleceu curvas padrão de dilatação e descida da apresentação no tempo</a:t>
          </a:r>
          <a:endParaRPr lang="en-US" sz="1600" kern="1200" dirty="0"/>
        </a:p>
      </dsp:txBody>
      <dsp:txXfrm>
        <a:off x="1196" y="2362989"/>
        <a:ext cx="1650585" cy="1402998"/>
      </dsp:txXfrm>
    </dsp:sp>
    <dsp:sp modelId="{D25C3041-3DEF-4279-B40A-EEC6182A0B01}">
      <dsp:nvSpPr>
        <dsp:cNvPr id="0" name=""/>
        <dsp:cNvSpPr/>
      </dsp:nvSpPr>
      <dsp:spPr>
        <a:xfrm>
          <a:off x="2394545" y="1241441"/>
          <a:ext cx="742763" cy="7427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83245-6464-4447-9506-3FED6F599FDC}">
      <dsp:nvSpPr>
        <dsp:cNvPr id="0" name=""/>
        <dsp:cNvSpPr/>
      </dsp:nvSpPr>
      <dsp:spPr>
        <a:xfrm>
          <a:off x="1940634" y="2362989"/>
          <a:ext cx="1650585" cy="140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1972: Aperfeiçoamento por Philpott</a:t>
          </a:r>
          <a:endParaRPr lang="en-US" sz="1600" kern="1200"/>
        </a:p>
      </dsp:txBody>
      <dsp:txXfrm>
        <a:off x="1940634" y="2362989"/>
        <a:ext cx="1650585" cy="1402998"/>
      </dsp:txXfrm>
    </dsp:sp>
    <dsp:sp modelId="{8D12A242-E0DC-494D-AB60-9DE1B2337439}">
      <dsp:nvSpPr>
        <dsp:cNvPr id="0" name=""/>
        <dsp:cNvSpPr/>
      </dsp:nvSpPr>
      <dsp:spPr>
        <a:xfrm>
          <a:off x="4333984" y="1241441"/>
          <a:ext cx="742763" cy="7427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8B178-48E8-410A-9F41-5D1A7762A5FA}">
      <dsp:nvSpPr>
        <dsp:cNvPr id="0" name=""/>
        <dsp:cNvSpPr/>
      </dsp:nvSpPr>
      <dsp:spPr>
        <a:xfrm>
          <a:off x="3880073" y="2362989"/>
          <a:ext cx="1650585" cy="140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No BR em 1972: Inicio do uso do partograma na Santa Casa de Porto Alegre</a:t>
          </a:r>
          <a:endParaRPr lang="en-US" sz="1600" kern="1200"/>
        </a:p>
      </dsp:txBody>
      <dsp:txXfrm>
        <a:off x="3880073" y="2362989"/>
        <a:ext cx="1650585" cy="1402998"/>
      </dsp:txXfrm>
    </dsp:sp>
    <dsp:sp modelId="{79031912-8130-4834-A6EF-65AB3BB4FB42}">
      <dsp:nvSpPr>
        <dsp:cNvPr id="0" name=""/>
        <dsp:cNvSpPr/>
      </dsp:nvSpPr>
      <dsp:spPr>
        <a:xfrm>
          <a:off x="6273422" y="1241441"/>
          <a:ext cx="742763" cy="7427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76AF8-0BC6-4A92-9666-FC392D994B47}">
      <dsp:nvSpPr>
        <dsp:cNvPr id="0" name=""/>
        <dsp:cNvSpPr/>
      </dsp:nvSpPr>
      <dsp:spPr>
        <a:xfrm>
          <a:off x="5819511" y="2362989"/>
          <a:ext cx="1650585" cy="140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Recomendado pela OMS desde 1994</a:t>
          </a:r>
          <a:endParaRPr lang="en-US" sz="1600" kern="1200"/>
        </a:p>
      </dsp:txBody>
      <dsp:txXfrm>
        <a:off x="5819511" y="2362989"/>
        <a:ext cx="1650585" cy="1402998"/>
      </dsp:txXfrm>
    </dsp:sp>
    <dsp:sp modelId="{B845ADB9-CCA2-4AC4-B59B-94D36071C026}">
      <dsp:nvSpPr>
        <dsp:cNvPr id="0" name=""/>
        <dsp:cNvSpPr/>
      </dsp:nvSpPr>
      <dsp:spPr>
        <a:xfrm>
          <a:off x="8212861" y="1241441"/>
          <a:ext cx="742763" cy="7427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08E96-66F2-4F05-8C26-B7A384A4B825}">
      <dsp:nvSpPr>
        <dsp:cNvPr id="0" name=""/>
        <dsp:cNvSpPr/>
      </dsp:nvSpPr>
      <dsp:spPr>
        <a:xfrm>
          <a:off x="7758950" y="2362989"/>
          <a:ext cx="1650585" cy="140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Recomendado pela FEBRASGO desde 1998</a:t>
          </a:r>
          <a:endParaRPr lang="en-US" sz="1600" kern="1200"/>
        </a:p>
      </dsp:txBody>
      <dsp:txXfrm>
        <a:off x="7758950" y="2362989"/>
        <a:ext cx="1650585" cy="1402998"/>
      </dsp:txXfrm>
    </dsp:sp>
    <dsp:sp modelId="{1FAA33A3-26B2-4004-B390-C12F5F88216F}">
      <dsp:nvSpPr>
        <dsp:cNvPr id="0" name=""/>
        <dsp:cNvSpPr/>
      </dsp:nvSpPr>
      <dsp:spPr>
        <a:xfrm>
          <a:off x="10152299" y="1241441"/>
          <a:ext cx="742763" cy="74276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CA3FB-2AE7-4246-9CD7-3621CFC002A1}">
      <dsp:nvSpPr>
        <dsp:cNvPr id="0" name=""/>
        <dsp:cNvSpPr/>
      </dsp:nvSpPr>
      <dsp:spPr>
        <a:xfrm>
          <a:off x="9698388" y="2362989"/>
          <a:ext cx="1650585" cy="140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Obrigatório desde 2015 na saúde suplementar</a:t>
          </a:r>
          <a:endParaRPr lang="en-US" sz="1600" kern="1200"/>
        </a:p>
      </dsp:txBody>
      <dsp:txXfrm>
        <a:off x="9698388" y="2362989"/>
        <a:ext cx="1650585" cy="1402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3E131-1D1B-451E-8973-B2DA88500CDE}">
      <dsp:nvSpPr>
        <dsp:cNvPr id="0" name=""/>
        <dsp:cNvSpPr/>
      </dsp:nvSpPr>
      <dsp:spPr>
        <a:xfrm>
          <a:off x="0" y="870589"/>
          <a:ext cx="2776686" cy="1763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E64EA-11FD-4265-A7BC-A2319A463392}">
      <dsp:nvSpPr>
        <dsp:cNvPr id="0" name=""/>
        <dsp:cNvSpPr/>
      </dsp:nvSpPr>
      <dsp:spPr>
        <a:xfrm>
          <a:off x="308520" y="1163684"/>
          <a:ext cx="2776686" cy="1763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Descrição detalhada e cronológica dos acontecimentos</a:t>
          </a:r>
          <a:endParaRPr lang="en-US" sz="2600" kern="1200"/>
        </a:p>
      </dsp:txBody>
      <dsp:txXfrm>
        <a:off x="360162" y="1215326"/>
        <a:ext cx="2673402" cy="1659911"/>
      </dsp:txXfrm>
    </dsp:sp>
    <dsp:sp modelId="{FC9B8EB3-CB1B-453D-A203-3EC869D6300E}">
      <dsp:nvSpPr>
        <dsp:cNvPr id="0" name=""/>
        <dsp:cNvSpPr/>
      </dsp:nvSpPr>
      <dsp:spPr>
        <a:xfrm>
          <a:off x="3393727" y="870589"/>
          <a:ext cx="2776686" cy="1763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3BE13-748E-4620-8B4F-9528253D96AA}">
      <dsp:nvSpPr>
        <dsp:cNvPr id="0" name=""/>
        <dsp:cNvSpPr/>
      </dsp:nvSpPr>
      <dsp:spPr>
        <a:xfrm>
          <a:off x="3702248" y="1163684"/>
          <a:ext cx="2776686" cy="1763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Orientações</a:t>
          </a:r>
          <a:endParaRPr lang="en-US" sz="2600" kern="1200"/>
        </a:p>
      </dsp:txBody>
      <dsp:txXfrm>
        <a:off x="3753890" y="1215326"/>
        <a:ext cx="2673402" cy="1659911"/>
      </dsp:txXfrm>
    </dsp:sp>
    <dsp:sp modelId="{CE1D68BF-A73D-4E77-8AB8-774C70990379}">
      <dsp:nvSpPr>
        <dsp:cNvPr id="0" name=""/>
        <dsp:cNvSpPr/>
      </dsp:nvSpPr>
      <dsp:spPr>
        <a:xfrm>
          <a:off x="6787455" y="870589"/>
          <a:ext cx="2776686" cy="1763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8CE1A-0E10-49FE-9126-CB78755FDF1E}">
      <dsp:nvSpPr>
        <dsp:cNvPr id="0" name=""/>
        <dsp:cNvSpPr/>
      </dsp:nvSpPr>
      <dsp:spPr>
        <a:xfrm>
          <a:off x="7095976" y="1163684"/>
          <a:ext cx="2776686" cy="1763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Corrida, numerada ou em check-list</a:t>
          </a:r>
          <a:endParaRPr lang="en-US" sz="2600" kern="1200"/>
        </a:p>
      </dsp:txBody>
      <dsp:txXfrm>
        <a:off x="7147618" y="1215326"/>
        <a:ext cx="2673402" cy="1659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1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4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7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2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7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8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8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A87A9E9-A6AD-4393-80EF-36ED6E5765E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69A1FA-61B6-41E1-A024-8DBCAC8CA1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nitec.gov.br/images/Consultas/2016/Relatorio_Diretriz-PartoNormal_CP.pdf" TargetMode="External"/><Relationship Id="rId2" Type="http://schemas.openxmlformats.org/officeDocument/2006/relationships/hyperlink" Target="http://apps.who.int/iris/bitstream/10665/260178/1/9789241550215-eng.pdf?ua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8C407-2597-49DC-991C-FDC3C7A59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Registros em </a:t>
            </a:r>
            <a:r>
              <a:rPr lang="pt-BR" dirty="0" err="1"/>
              <a:t>c.o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26E0B9-F076-4233-8420-BBC98F3CE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>
                <a:solidFill>
                  <a:schemeClr val="accent6">
                    <a:lumMod val="50000"/>
                  </a:schemeClr>
                </a:solidFill>
              </a:rPr>
              <a:t>Pamela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Vicente Nakazone</a:t>
            </a:r>
          </a:p>
        </p:txBody>
      </p:sp>
    </p:spTree>
    <p:extLst>
      <p:ext uri="{BB962C8B-B14F-4D97-AF65-F5344CB8AC3E}">
        <p14:creationId xmlns:p14="http://schemas.microsoft.com/office/powerpoint/2010/main" val="962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F661F-4BC7-47BF-897C-B5FA9B79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Evolução da Admissão</a:t>
            </a:r>
            <a:endParaRPr lang="en-GB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1606F2-D10B-4E36-B388-87BCB43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50979"/>
            <a:ext cx="9872871" cy="4345021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16/06/2020 às 08h: Parturiente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admitida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no CO,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TP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ativo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para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assistência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materno-fetal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Primigesta, IG: 40 2/7 semanas (DUM). Nega comorbidades ou vícios. Alérgica à Penicilina. AU: 36cm, BCF: 140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bpm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, DU 3/10’/40”, MF +, PV 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Ø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TV: 6cm F, BI,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cefálico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De Lee -1.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Realizado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histórico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enfermagem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colocadas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pulseiras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identificação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risco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queda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acomodada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leito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PPP3. Segue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acompanhada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pelo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esposo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Instalado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CTR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controle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oferecida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dieta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leve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conforme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prescrição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Oriento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sobre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condução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fisiológica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do TP,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métodos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não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farmacológicos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para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alívio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dor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deixo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equipe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à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disposição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Pamela Vicente Nakazone- CorenSP:298.462.-----------------------------------------------------------------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3CDE4-7A4B-435E-82D8-8013F137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Evolução da Admissão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9185B0-AA35-440D-896A-66A5C7ED2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28800"/>
            <a:ext cx="9872871" cy="4267200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15/06/2020 às 22h: Gestante admitida no CO por pós-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datismo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para indução do TP. G2PN1, IG: 41 5/7 sem (USG). Nega alergias, comorbidades ou vícios. AU: 35cm, BCF: 135bpm, DU 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Ø, PV Ø, TV: colo G/P impérvio.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Realizado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histórico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enfermagem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colocadas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pulseiras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identificação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risco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queda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acomodada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leito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PPP3. Segue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acompanhada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pela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irmã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Instalado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CTR de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controle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oferecida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dieta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leve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conforme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prescrição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Oriento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sobre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indução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com misoprostol,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práticas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integrativas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complementares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para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indução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natural.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Esclareço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dúvidas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deixo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equipe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à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disposição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Pamela Vicente Nakazone- CorenSP:298.462.--------------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3765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FACC30-B813-4AC0-B10E-D031E842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FFFFFF"/>
                </a:solidFill>
              </a:rPr>
              <a:t>Evolução do TP inicial/indução</a:t>
            </a:r>
            <a:endParaRPr lang="en-GB" sz="5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C59B832-1F9B-48A2-8DC9-442659615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302873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4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E5D2B-F089-43B6-B415-8673C2CF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Evolução do TP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A6FA64-587D-4E8C-983D-024169D43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1"/>
            <a:ext cx="9872871" cy="4506278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buNone/>
            </a:pP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16/06/2020 – 03:30h: BCF 120~145bpm, DU 2/10’/30”, MF+, PV: LCCG, TV:NR. Segue acompanhada pela mãe. Utilizado escalda-pés e aromaterapia com óleo essencial de gerânio para estimular contrações. Pamela Vicente Nakazone-CorenSP298.462------------------------------------------------------------------------------------------</a:t>
            </a:r>
          </a:p>
          <a:p>
            <a:pPr marL="45720" indent="0" algn="just">
              <a:buNone/>
            </a:pP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16/06/2020 – 04:30h: BCF: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124~138</a:t>
            </a: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bpm, DU 3/10’/35”, MF+, PV:LCCG, TV:NR. Instalado CTR de controle com parturiente em DLE, orientados exercícios respiratórios e estimulada verticalização após exame. Pamela Vicente Nakazone-CorenSP298.462------------------------------------------------------------------------------------------</a:t>
            </a:r>
          </a:p>
          <a:p>
            <a:pPr marL="45720" indent="0" algn="just">
              <a:buNone/>
            </a:pP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16/06/2020 – 05:00h: BCF: 128~144bpm, DU 3/10’/40”, MF+, PV:LCCG, TV:NR. Parturiente deambulando com a mãe, ofereço bola suíça para balanço pélvico. Pamela Vicente Nakazone-CorenSP298.462---------------------</a:t>
            </a:r>
          </a:p>
          <a:p>
            <a:pPr marL="45720" indent="0" algn="just">
              <a:buNone/>
            </a:pP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16/06/2020 – 05:30h: BCF: 126~142bpm, DU 3/10’/40”, MF+, PV:LCCG, TV:NR. Parturiente em bola suíça, vocaliza. Realizo massagem </a:t>
            </a:r>
            <a:r>
              <a:rPr lang="pt-BR" sz="3100" dirty="0" err="1">
                <a:solidFill>
                  <a:schemeClr val="accent2">
                    <a:lumMod val="50000"/>
                  </a:schemeClr>
                </a:solidFill>
              </a:rPr>
              <a:t>lombossacra</a:t>
            </a: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 e deixo quarto em penumbra. Pamela Vicente Nakazone-CorenSP298.462-----------------------------------------------------------------------------------------------------------------</a:t>
            </a:r>
          </a:p>
          <a:p>
            <a:pPr marL="45720" indent="0" algn="just">
              <a:buNone/>
            </a:pP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16/06/2020 – 06:00: BCF: 123~135bpm, DU 4/10’/40”, MF+, PV:LCCG, TV:NR. Oriento massagem </a:t>
            </a:r>
            <a:r>
              <a:rPr lang="pt-BR" sz="3100" dirty="0" err="1">
                <a:solidFill>
                  <a:schemeClr val="accent2">
                    <a:lumMod val="50000"/>
                  </a:schemeClr>
                </a:solidFill>
              </a:rPr>
              <a:t>lombossacra</a:t>
            </a: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 à acompanhante. Pamela Vicente Nakazone-CorenSP298.462---------------------------------------------------------</a:t>
            </a:r>
          </a:p>
          <a:p>
            <a:pPr marL="45720" indent="0" algn="just">
              <a:buNone/>
            </a:pPr>
            <a:r>
              <a:rPr lang="pt-BR" sz="3100" dirty="0">
                <a:solidFill>
                  <a:schemeClr val="accent2">
                    <a:lumMod val="50000"/>
                  </a:schemeClr>
                </a:solidFill>
              </a:rPr>
              <a:t>16/06/2020 – 06:30h: BCF: 120~132bpm, DU 4/10’/40”, MF+, PV:LCCG, TV: 8cm F, De Lee O, OEA. Oriento banho terapêutico e aromaterapia com óleo essencial de lavanda para alívio de dor. Pamela Vicente Nakazone-CorenSP298.462----------------------------------------------------------------------------------------------------</a:t>
            </a:r>
          </a:p>
          <a:p>
            <a:pPr marL="45720" indent="0" algn="just">
              <a:buNone/>
            </a:pPr>
            <a:endParaRPr lang="pt-BR" sz="2300" dirty="0"/>
          </a:p>
          <a:p>
            <a:pPr marL="45720" indent="0" algn="just">
              <a:buNone/>
            </a:pPr>
            <a:endParaRPr lang="pt-BR" dirty="0"/>
          </a:p>
          <a:p>
            <a:pPr marL="45720" indent="0" algn="just">
              <a:buNone/>
            </a:pPr>
            <a:endParaRPr lang="pt-BR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ACC30-B813-4AC0-B10E-D031E842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56845"/>
            <a:ext cx="9875520" cy="1356360"/>
          </a:xfrm>
        </p:spPr>
        <p:txBody>
          <a:bodyPr/>
          <a:lstStyle/>
          <a:p>
            <a:pPr algn="ctr"/>
            <a:r>
              <a:rPr lang="pt-BR" b="1" dirty="0"/>
              <a:t>Evolução do TP</a:t>
            </a:r>
            <a:endParaRPr lang="en-GB" b="1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993D73B-D02B-4845-9049-A20E62836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414572"/>
              </p:ext>
            </p:extLst>
          </p:nvPr>
        </p:nvGraphicFramePr>
        <p:xfrm>
          <a:off x="1158240" y="1357312"/>
          <a:ext cx="9872658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62">
                  <a:extLst>
                    <a:ext uri="{9D8B030D-6E8A-4147-A177-3AD203B41FA5}">
                      <a16:colId xmlns:a16="http://schemas.microsoft.com/office/drawing/2014/main" val="3225602271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828207200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1867911920"/>
                    </a:ext>
                  </a:extLst>
                </a:gridCol>
                <a:gridCol w="1037274">
                  <a:extLst>
                    <a:ext uri="{9D8B030D-6E8A-4147-A177-3AD203B41FA5}">
                      <a16:colId xmlns:a16="http://schemas.microsoft.com/office/drawing/2014/main" val="1681074515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639746259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120309658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3448322316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356554651"/>
                    </a:ext>
                  </a:extLst>
                </a:gridCol>
                <a:gridCol w="1400170">
                  <a:extLst>
                    <a:ext uri="{9D8B030D-6E8A-4147-A177-3AD203B41FA5}">
                      <a16:colId xmlns:a16="http://schemas.microsoft.com/office/drawing/2014/main" val="3695128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Hora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BCF/CTR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Bolsa/LA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Toque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Outros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Conduta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Examinador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6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16/06/20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03:30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120~145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2/10’/30”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BRE/LCCG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NR</a:t>
                      </a:r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400" dirty="0"/>
                        <a:t>Aromaterapia c/ gerânio + escalda pés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Pamela V. Nakazone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16/06/20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04:30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124~138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3/10’/35”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BRE/LCCG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NR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CTR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verticalização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Pamela V. Nakazone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16/06/20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05:00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128~144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3/10’/40”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BRE/LCCG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NR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     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Bola suíça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Pamela V. Nakazone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8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16/06/20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05:30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126~142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3/10’/40”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BRE/LCCG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NR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     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Massagem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Pamela V. Nakazone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15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16/06/20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06:00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123~135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4/10’/40”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BRE/LCCG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NR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     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Massagem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Pamela V. Nakazone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3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16/06/20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06:30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120~132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4/10’/40”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BRE/LCCG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8 F OEA O De Lee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400" dirty="0"/>
                        <a:t>Banho terapêutico + aromaterapia c/ lavanda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Pamela V. Nakazone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8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8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0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228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E5D2B-F089-43B6-B415-8673C2CF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78" y="556896"/>
            <a:ext cx="9875520" cy="1356360"/>
          </a:xfrm>
        </p:spPr>
        <p:txBody>
          <a:bodyPr/>
          <a:lstStyle/>
          <a:p>
            <a:pPr algn="ctr"/>
            <a:r>
              <a:rPr lang="pt-BR" b="1" dirty="0"/>
              <a:t>Evolução do TP inicial/indução</a:t>
            </a:r>
            <a:endParaRPr lang="en-GB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FB77D52-0C67-4401-BED3-E1B415CF9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317239"/>
              </p:ext>
            </p:extLst>
          </p:nvPr>
        </p:nvGraphicFramePr>
        <p:xfrm>
          <a:off x="1155378" y="1914524"/>
          <a:ext cx="987265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62">
                  <a:extLst>
                    <a:ext uri="{9D8B030D-6E8A-4147-A177-3AD203B41FA5}">
                      <a16:colId xmlns:a16="http://schemas.microsoft.com/office/drawing/2014/main" val="3225602271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828207200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1867911920"/>
                    </a:ext>
                  </a:extLst>
                </a:gridCol>
                <a:gridCol w="1037274">
                  <a:extLst>
                    <a:ext uri="{9D8B030D-6E8A-4147-A177-3AD203B41FA5}">
                      <a16:colId xmlns:a16="http://schemas.microsoft.com/office/drawing/2014/main" val="1681074515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639746259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120309658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3448322316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356554651"/>
                    </a:ext>
                  </a:extLst>
                </a:gridCol>
                <a:gridCol w="1400170">
                  <a:extLst>
                    <a:ext uri="{9D8B030D-6E8A-4147-A177-3AD203B41FA5}">
                      <a16:colId xmlns:a16="http://schemas.microsoft.com/office/drawing/2014/main" val="3695128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Hora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BCF/CTR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Bolsa/LA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Toque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Outros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Conduta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Examinador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6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8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15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3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8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8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0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228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1F6FA6-833E-4D1F-940A-F1B20F46B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505CA5-4E14-49BA-82D0-3574DB02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05" y="799786"/>
            <a:ext cx="6579473" cy="5258429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>
                <a:solidFill>
                  <a:schemeClr val="tx1"/>
                </a:solidFill>
              </a:rPr>
              <a:t>partograma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F388C9-3F44-4F6E-A4D5-3A7C1858F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1666" y="799786"/>
            <a:ext cx="3145623" cy="52584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CD8161-0AD4-4028-BFAE-15F7A069C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92872" y="2213688"/>
            <a:ext cx="0" cy="24306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20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4EEA429-B6AD-4EC3-B08F-1CDF2F7A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5" y="565573"/>
            <a:ext cx="10922809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56B3D-9AD9-4614-AFC8-498ED1D1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pt-BR" sz="3700"/>
              <a:t>PARTOGRAMA</a:t>
            </a:r>
            <a:endParaRPr lang="en-GB" sz="37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77663F1-5E51-4CE4-877C-3A69BAEEF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295472"/>
              </p:ext>
            </p:extLst>
          </p:nvPr>
        </p:nvGraphicFramePr>
        <p:xfrm>
          <a:off x="4368800" y="783771"/>
          <a:ext cx="6633029" cy="560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5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4DDFFC-C6C8-4C54-9A0D-8D91BEBF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Histórico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id="{C6DB5C4F-D00C-4E3F-81D0-1E7FB9A44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15104"/>
              </p:ext>
            </p:extLst>
          </p:nvPr>
        </p:nvGraphicFramePr>
        <p:xfrm>
          <a:off x="537028" y="1582057"/>
          <a:ext cx="11350171" cy="500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6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20A6F33-EE73-4D69-95E4-836993B5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63AE83-25C1-43D7-BEEC-D131BF8D7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80936B-5FF1-49DE-BCB9-AC9EE299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08" y="887306"/>
            <a:ext cx="6918264" cy="5071828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chemeClr val="tx1"/>
                </a:solidFill>
              </a:rPr>
              <a:t>Lousa do C.o.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D3EC2F-14C2-4F2E-A486-EC13ECB81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409" y="887306"/>
            <a:ext cx="3405123" cy="5071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29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F5436-8D8C-4B4F-A4EC-202A1478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Partograma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18FF1-20CA-44AB-8934-0457C6C01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Aplicação considerada parte das “boas práticas” na assistência ao parto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Metanálise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de estudos controlados da Cochrane mostrou que o uso partograma melhora desfechos obstétricos e reduz taxas de cesarianas em países de baixa/média renda (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Lavender, Hart &amp; Smyth, 2013)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Nas cinco regiões brasileiras, o uso do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partograma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ocorreu em menos de 45% das parturientes (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LEAL, 2014)</a:t>
            </a:r>
          </a:p>
          <a:p>
            <a:pPr algn="just">
              <a:lnSpc>
                <a:spcPct val="150000"/>
              </a:lnSpc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8D9B36-75B9-4435-83E6-0A9C81A1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Uma imagem contendo objeto, esqui, neve, relógio&#10;&#10;Descrição gerada automaticamente">
            <a:extLst>
              <a:ext uri="{FF2B5EF4-FFF2-40B4-BE49-F238E27FC236}">
                <a16:creationId xmlns:a16="http://schemas.microsoft.com/office/drawing/2014/main" id="{EF410B95-69C1-4F0C-84D8-39032A99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415" b="14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64349D-713C-486C-96AC-411F72C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pt-BR" b="1"/>
              <a:t>Vantagens</a:t>
            </a:r>
            <a:endParaRPr lang="en-GB" b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7D3E9-AADA-45A3-99CC-1DD6DF82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28788"/>
            <a:ext cx="9872871" cy="451961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Respaldo legal do profissional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Detecção precoce de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distocias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Diminui intervenções desnecessárias e contribui para melhores desfechos obstétricos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Aumenta a qualidade e regularidade das observações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Indicar a tomada de condutas apropriadas para correção de desvios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Facilita o registro, especialmente em equipes multiprofissionais e em turnos com trocas de plantão</a:t>
            </a:r>
          </a:p>
          <a:p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F27070-7D0D-4428-A0A4-BBF817B8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Desvantagens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30C192-4A38-4779-A96D-70542F16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2"/>
                </a:solidFill>
              </a:rPr>
              <a:t>Profissionais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solidFill>
                  <a:schemeClr val="tx2"/>
                </a:solidFill>
              </a:rPr>
              <a:t>Quando mal utilizado, pode indicar intervenções desnecessárias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solidFill>
                  <a:schemeClr val="tx2"/>
                </a:solidFill>
              </a:rPr>
              <a:t>Nem toda mulher terá o mesmo padrão de avanço do TP</a:t>
            </a:r>
          </a:p>
        </p:txBody>
      </p:sp>
    </p:spTree>
    <p:extLst>
      <p:ext uri="{BB962C8B-B14F-4D97-AF65-F5344CB8AC3E}">
        <p14:creationId xmlns:p14="http://schemas.microsoft.com/office/powerpoint/2010/main" val="20887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5C601-81BE-4801-9640-FDA3F286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/>
              <a:t>Partograma</a:t>
            </a:r>
            <a:endParaRPr lang="en-GB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3D4A9C-2FAC-4225-8F55-92EDA76B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012"/>
            <a:ext cx="9872871" cy="34889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Quando iniciar? =&gt; considerar a fase ativa do TP (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OMS,2018)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Diagnóstico: Contrações uterinas regulares que causam esvaecimento e dilatação cervical, a partir de no mínimo 5 cm de dilatação</a:t>
            </a:r>
          </a:p>
        </p:txBody>
      </p:sp>
    </p:spTree>
    <p:extLst>
      <p:ext uri="{BB962C8B-B14F-4D97-AF65-F5344CB8AC3E}">
        <p14:creationId xmlns:p14="http://schemas.microsoft.com/office/powerpoint/2010/main" val="849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Actua - Excelência Médica .::">
            <a:extLst>
              <a:ext uri="{FF2B5EF4-FFF2-40B4-BE49-F238E27FC236}">
                <a16:creationId xmlns:a16="http://schemas.microsoft.com/office/drawing/2014/main" id="{25F565F2-771C-4B57-8B02-58653240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4" y="-308135"/>
            <a:ext cx="5024197" cy="74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099FB-2349-4A0D-AF25-454DFD36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Símbolos </a:t>
            </a:r>
            <a:endParaRPr lang="en-GB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AAFCBA-317F-4789-B405-67336D2D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28244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DILATAÇÃO CERVICAL: 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Se bolsa íntegra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Se bolsa rota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APRESENTAÇÃO FETAL:</a:t>
            </a:r>
          </a:p>
          <a:p>
            <a:pPr lvl="1"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Variedades de posição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CONTRAÇÕES:</a:t>
            </a:r>
          </a:p>
          <a:p>
            <a:pPr lvl="1" algn="just">
              <a:lnSpc>
                <a:spcPct val="17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Fraca (&lt; 20”)</a:t>
            </a:r>
          </a:p>
          <a:p>
            <a:pPr lvl="1" algn="just">
              <a:lnSpc>
                <a:spcPct val="17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Média ( 20 a 39”)</a:t>
            </a:r>
          </a:p>
          <a:p>
            <a:pPr lvl="1" algn="just">
              <a:lnSpc>
                <a:spcPct val="17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Forte (&gt;40”)</a:t>
            </a:r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A17B2688-698D-4268-840B-BDB5BC5DE0DC}"/>
              </a:ext>
            </a:extLst>
          </p:cNvPr>
          <p:cNvSpPr/>
          <p:nvPr/>
        </p:nvSpPr>
        <p:spPr>
          <a:xfrm>
            <a:off x="3955141" y="1976115"/>
            <a:ext cx="449943" cy="37737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0980296-7AFB-4236-B90C-1A0D9319C7B2}"/>
              </a:ext>
            </a:extLst>
          </p:cNvPr>
          <p:cNvSpPr/>
          <p:nvPr/>
        </p:nvSpPr>
        <p:spPr>
          <a:xfrm>
            <a:off x="4259932" y="3325217"/>
            <a:ext cx="449943" cy="449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iângulo Retângulo 5">
            <a:extLst>
              <a:ext uri="{FF2B5EF4-FFF2-40B4-BE49-F238E27FC236}">
                <a16:creationId xmlns:a16="http://schemas.microsoft.com/office/drawing/2014/main" id="{A22716D6-1250-4C94-9E11-139049A3C896}"/>
              </a:ext>
            </a:extLst>
          </p:cNvPr>
          <p:cNvSpPr/>
          <p:nvPr/>
        </p:nvSpPr>
        <p:spPr>
          <a:xfrm>
            <a:off x="3396342" y="5339783"/>
            <a:ext cx="449943" cy="3773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6BB1771-849C-4AEC-9019-24310F807572}"/>
              </a:ext>
            </a:extLst>
          </p:cNvPr>
          <p:cNvSpPr/>
          <p:nvPr/>
        </p:nvSpPr>
        <p:spPr>
          <a:xfrm>
            <a:off x="3392714" y="5325286"/>
            <a:ext cx="449943" cy="377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DEFFD45-5B5D-4A70-84CF-C62CE02FB32F}"/>
              </a:ext>
            </a:extLst>
          </p:cNvPr>
          <p:cNvSpPr/>
          <p:nvPr/>
        </p:nvSpPr>
        <p:spPr>
          <a:xfrm>
            <a:off x="3387417" y="4791148"/>
            <a:ext cx="449943" cy="377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3BDB58-4066-4624-BB52-AA5D5E354A1D}"/>
              </a:ext>
            </a:extLst>
          </p:cNvPr>
          <p:cNvSpPr/>
          <p:nvPr/>
        </p:nvSpPr>
        <p:spPr>
          <a:xfrm>
            <a:off x="3396342" y="5863768"/>
            <a:ext cx="449943" cy="3773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48CB94B4-03D0-4320-955A-22428B53FB66}"/>
              </a:ext>
            </a:extLst>
          </p:cNvPr>
          <p:cNvSpPr/>
          <p:nvPr/>
        </p:nvSpPr>
        <p:spPr>
          <a:xfrm>
            <a:off x="2957287" y="2859309"/>
            <a:ext cx="449943" cy="377372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5DAC3EF4-7C3E-4AE6-9ED5-80E05BF2DCCB}"/>
              </a:ext>
            </a:extLst>
          </p:cNvPr>
          <p:cNvSpPr/>
          <p:nvPr/>
        </p:nvSpPr>
        <p:spPr>
          <a:xfrm>
            <a:off x="3229424" y="2373448"/>
            <a:ext cx="449943" cy="37737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2D6400F-BE2D-4A30-B2B0-1DEB9AD59E93}"/>
              </a:ext>
            </a:extLst>
          </p:cNvPr>
          <p:cNvSpPr/>
          <p:nvPr/>
        </p:nvSpPr>
        <p:spPr>
          <a:xfrm>
            <a:off x="3853543" y="3937716"/>
            <a:ext cx="449943" cy="449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E7D9BC1-26FD-4A1E-BA1D-834A1DFD6514}"/>
              </a:ext>
            </a:extLst>
          </p:cNvPr>
          <p:cNvSpPr/>
          <p:nvPr/>
        </p:nvSpPr>
        <p:spPr>
          <a:xfrm>
            <a:off x="4644565" y="3937715"/>
            <a:ext cx="449943" cy="449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8696801-8CFA-46C8-AC8B-AEC43735AAEA}"/>
              </a:ext>
            </a:extLst>
          </p:cNvPr>
          <p:cNvSpPr/>
          <p:nvPr/>
        </p:nvSpPr>
        <p:spPr>
          <a:xfrm>
            <a:off x="5446468" y="3926828"/>
            <a:ext cx="449943" cy="449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6219979-3BD5-4552-9192-465D3D8390F5}"/>
              </a:ext>
            </a:extLst>
          </p:cNvPr>
          <p:cNvCxnSpPr>
            <a:cxnSpLocks/>
          </p:cNvCxnSpPr>
          <p:nvPr/>
        </p:nvCxnSpPr>
        <p:spPr>
          <a:xfrm>
            <a:off x="3390066" y="4779545"/>
            <a:ext cx="452591" cy="384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07081B1E-60B4-49EE-8115-29866F67448C}"/>
              </a:ext>
            </a:extLst>
          </p:cNvPr>
          <p:cNvCxnSpPr>
            <a:stCxn id="13" idx="2"/>
          </p:cNvCxnSpPr>
          <p:nvPr/>
        </p:nvCxnSpPr>
        <p:spPr>
          <a:xfrm flipV="1">
            <a:off x="3853543" y="4162686"/>
            <a:ext cx="32656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90827AD-EF6B-4A9B-88A8-04BCA7D0ACF7}"/>
              </a:ext>
            </a:extLst>
          </p:cNvPr>
          <p:cNvCxnSpPr>
            <a:endCxn id="13" idx="7"/>
          </p:cNvCxnSpPr>
          <p:nvPr/>
        </p:nvCxnSpPr>
        <p:spPr>
          <a:xfrm flipV="1">
            <a:off x="4180112" y="4003609"/>
            <a:ext cx="57481" cy="15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E5733E62-E531-43E0-8AF3-694BF14A2077}"/>
              </a:ext>
            </a:extLst>
          </p:cNvPr>
          <p:cNvCxnSpPr>
            <a:endCxn id="13" idx="5"/>
          </p:cNvCxnSpPr>
          <p:nvPr/>
        </p:nvCxnSpPr>
        <p:spPr>
          <a:xfrm>
            <a:off x="4180112" y="4162686"/>
            <a:ext cx="57481" cy="15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85A3DC7C-587C-4730-8F93-9D0B29AC8268}"/>
              </a:ext>
            </a:extLst>
          </p:cNvPr>
          <p:cNvCxnSpPr>
            <a:stCxn id="14" idx="4"/>
          </p:cNvCxnSpPr>
          <p:nvPr/>
        </p:nvCxnSpPr>
        <p:spPr>
          <a:xfrm flipH="1" flipV="1">
            <a:off x="4869536" y="4107180"/>
            <a:ext cx="1" cy="28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C162C80-AD56-4917-A463-DC65C74005AA}"/>
              </a:ext>
            </a:extLst>
          </p:cNvPr>
          <p:cNvCxnSpPr>
            <a:endCxn id="14" idx="1"/>
          </p:cNvCxnSpPr>
          <p:nvPr/>
        </p:nvCxnSpPr>
        <p:spPr>
          <a:xfrm flipH="1" flipV="1">
            <a:off x="4710458" y="4003608"/>
            <a:ext cx="159078" cy="7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73B2553-BCD3-4EF9-A009-1F087B8A6C76}"/>
              </a:ext>
            </a:extLst>
          </p:cNvPr>
          <p:cNvCxnSpPr>
            <a:endCxn id="14" idx="7"/>
          </p:cNvCxnSpPr>
          <p:nvPr/>
        </p:nvCxnSpPr>
        <p:spPr>
          <a:xfrm flipV="1">
            <a:off x="4869536" y="4003608"/>
            <a:ext cx="159079" cy="7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50D5439-14DA-4C89-B3ED-0CE0C6D04EE7}"/>
              </a:ext>
            </a:extLst>
          </p:cNvPr>
          <p:cNvCxnSpPr>
            <a:stCxn id="15" idx="1"/>
          </p:cNvCxnSpPr>
          <p:nvPr/>
        </p:nvCxnSpPr>
        <p:spPr>
          <a:xfrm>
            <a:off x="5512361" y="3992721"/>
            <a:ext cx="159078" cy="169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7E82F79F-798E-457F-9653-16D887AA9196}"/>
              </a:ext>
            </a:extLst>
          </p:cNvPr>
          <p:cNvCxnSpPr>
            <a:stCxn id="15" idx="4"/>
          </p:cNvCxnSpPr>
          <p:nvPr/>
        </p:nvCxnSpPr>
        <p:spPr>
          <a:xfrm flipH="1" flipV="1">
            <a:off x="5671439" y="4162686"/>
            <a:ext cx="1" cy="21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3C43DB2-E8D2-4638-AD45-2366BCDBC774}"/>
              </a:ext>
            </a:extLst>
          </p:cNvPr>
          <p:cNvCxnSpPr>
            <a:endCxn id="15" idx="6"/>
          </p:cNvCxnSpPr>
          <p:nvPr/>
        </p:nvCxnSpPr>
        <p:spPr>
          <a:xfrm>
            <a:off x="5671439" y="4151799"/>
            <a:ext cx="2249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F4FA9-5502-4C35-99DD-E07BCEFD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Preenchimento</a:t>
            </a:r>
            <a:endParaRPr lang="en-GB" b="1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43892AE-A159-474D-8EBE-5D0D2FF03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14" y="1673088"/>
            <a:ext cx="8650999" cy="493778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7F0D23-F58F-4AC3-873A-067D741F2BDB}"/>
              </a:ext>
            </a:extLst>
          </p:cNvPr>
          <p:cNvSpPr/>
          <p:nvPr/>
        </p:nvSpPr>
        <p:spPr>
          <a:xfrm>
            <a:off x="2358887" y="1918253"/>
            <a:ext cx="6785113" cy="43301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Image result for suturas fetais&quot;">
            <a:extLst>
              <a:ext uri="{FF2B5EF4-FFF2-40B4-BE49-F238E27FC236}">
                <a16:creationId xmlns:a16="http://schemas.microsoft.com/office/drawing/2014/main" id="{0377EB65-5972-4947-80F6-EB3B35A8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0987" y="3218290"/>
            <a:ext cx="1500912" cy="17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91582CAC-B783-41EF-8C39-CBF42B0891C9}"/>
              </a:ext>
            </a:extLst>
          </p:cNvPr>
          <p:cNvSpPr/>
          <p:nvPr/>
        </p:nvSpPr>
        <p:spPr>
          <a:xfrm>
            <a:off x="4770367" y="2945130"/>
            <a:ext cx="1962151" cy="2324100"/>
          </a:xfrm>
          <a:custGeom>
            <a:avLst/>
            <a:gdLst>
              <a:gd name="connsiteX0" fmla="*/ 0 w 1962151"/>
              <a:gd name="connsiteY0" fmla="*/ 1162050 h 2324100"/>
              <a:gd name="connsiteX1" fmla="*/ 981076 w 1962151"/>
              <a:gd name="connsiteY1" fmla="*/ 0 h 2324100"/>
              <a:gd name="connsiteX2" fmla="*/ 1962152 w 1962151"/>
              <a:gd name="connsiteY2" fmla="*/ 1162050 h 2324100"/>
              <a:gd name="connsiteX3" fmla="*/ 981076 w 1962151"/>
              <a:gd name="connsiteY3" fmla="*/ 2324100 h 2324100"/>
              <a:gd name="connsiteX4" fmla="*/ 0 w 1962151"/>
              <a:gd name="connsiteY4" fmla="*/ 116205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1" h="2324100" extrusionOk="0">
                <a:moveTo>
                  <a:pt x="0" y="1162050"/>
                </a:moveTo>
                <a:cubicBezTo>
                  <a:pt x="-32859" y="577917"/>
                  <a:pt x="375770" y="-26211"/>
                  <a:pt x="981076" y="0"/>
                </a:cubicBezTo>
                <a:cubicBezTo>
                  <a:pt x="1691833" y="-24938"/>
                  <a:pt x="1891347" y="649228"/>
                  <a:pt x="1962152" y="1162050"/>
                </a:cubicBezTo>
                <a:cubicBezTo>
                  <a:pt x="1872745" y="1833714"/>
                  <a:pt x="1508272" y="2341409"/>
                  <a:pt x="981076" y="2324100"/>
                </a:cubicBezTo>
                <a:cubicBezTo>
                  <a:pt x="524490" y="2268932"/>
                  <a:pt x="-186532" y="1846620"/>
                  <a:pt x="0" y="1162050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8F8EC9B-11CD-4B54-BD05-3B8B77E40836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5057717" y="3285487"/>
            <a:ext cx="693725" cy="33898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AE1F412-DCA9-4E49-A7F2-9D81D4B784BF}"/>
              </a:ext>
            </a:extLst>
          </p:cNvPr>
          <p:cNvCxnSpPr>
            <a:cxnSpLocks/>
            <a:stCxn id="9" idx="7"/>
          </p:cNvCxnSpPr>
          <p:nvPr/>
        </p:nvCxnSpPr>
        <p:spPr>
          <a:xfrm flipH="1">
            <a:off x="5751442" y="3285487"/>
            <a:ext cx="693726" cy="33898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BDA3361-AA4B-49CE-84A8-885F01327F91}"/>
              </a:ext>
            </a:extLst>
          </p:cNvPr>
          <p:cNvCxnSpPr>
            <a:endCxn id="9" idx="4"/>
          </p:cNvCxnSpPr>
          <p:nvPr/>
        </p:nvCxnSpPr>
        <p:spPr>
          <a:xfrm>
            <a:off x="5751442" y="3624469"/>
            <a:ext cx="1" cy="164476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87C8803-4754-4523-AC01-E5C1E7FEC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871" y="640811"/>
            <a:ext cx="9645067" cy="557637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2B37A12-A81C-47BE-8514-8DED43277DCF}"/>
              </a:ext>
            </a:extLst>
          </p:cNvPr>
          <p:cNvSpPr/>
          <p:nvPr/>
        </p:nvSpPr>
        <p:spPr>
          <a:xfrm>
            <a:off x="3876260" y="1484243"/>
            <a:ext cx="1391478" cy="39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21FA9E3-1473-40B2-9DCC-8DFF50C8E42D}"/>
              </a:ext>
            </a:extLst>
          </p:cNvPr>
          <p:cNvSpPr txBox="1"/>
          <p:nvPr/>
        </p:nvSpPr>
        <p:spPr>
          <a:xfrm>
            <a:off x="3469184" y="1514206"/>
            <a:ext cx="22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ZONA 1</a:t>
            </a:r>
            <a:endParaRPr lang="en-GB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5E77B04-DF21-4EB6-9A47-5CA6091C4D66}"/>
              </a:ext>
            </a:extLst>
          </p:cNvPr>
          <p:cNvSpPr/>
          <p:nvPr/>
        </p:nvSpPr>
        <p:spPr>
          <a:xfrm>
            <a:off x="7916514" y="1499225"/>
            <a:ext cx="1247365" cy="39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D29D19-7893-47D2-8ED3-59361FE17F1D}"/>
              </a:ext>
            </a:extLst>
          </p:cNvPr>
          <p:cNvSpPr txBox="1"/>
          <p:nvPr/>
        </p:nvSpPr>
        <p:spPr>
          <a:xfrm>
            <a:off x="7420387" y="1510747"/>
            <a:ext cx="22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ZONA 3</a:t>
            </a:r>
            <a:endParaRPr lang="en-GB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3FAA493-2FBA-4857-BC17-32D5A88F4D70}"/>
              </a:ext>
            </a:extLst>
          </p:cNvPr>
          <p:cNvSpPr/>
          <p:nvPr/>
        </p:nvSpPr>
        <p:spPr>
          <a:xfrm>
            <a:off x="6096000" y="1484243"/>
            <a:ext cx="1219202" cy="39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FA8134-AE03-4999-AA99-DF0B10CF334E}"/>
              </a:ext>
            </a:extLst>
          </p:cNvPr>
          <p:cNvSpPr txBox="1"/>
          <p:nvPr/>
        </p:nvSpPr>
        <p:spPr>
          <a:xfrm>
            <a:off x="5585792" y="1512477"/>
            <a:ext cx="22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ZONA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8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04E73-2A92-4E90-A9B9-74C9C6D8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Partograma - Friedman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3D0928-930E-4208-91A1-608728432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LINHA DE ALERTA: traçada cruzando o quadrado abaixo da marca da dilatação, atravessando todos os quadrados na diagonal.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LINHA DE AÇÃO: é traçada paralela 4 quadrados (horas) à direita da linha de alerta.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Movimento para a direita da linha de alerta: necessidade de maior vigilância Linha de ação: ponto crítico – decisão específica de conduta deve ser tomada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DE554-E1D3-40B2-B318-1E31A9A7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Preenchimento</a:t>
            </a:r>
            <a:endParaRPr lang="en-GB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362DE-1A25-4EED-A9BA-351F643CF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Hora real do exame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Apagamento do colo uterino*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DU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BCF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Estado da Bolsa/ Aspecto do liquido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Conduta</a:t>
            </a:r>
          </a:p>
          <a:p>
            <a:pPr algn="just">
              <a:lnSpc>
                <a:spcPct val="160000"/>
              </a:lnSpc>
            </a:pP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Metodo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de alivio da dor*</a:t>
            </a:r>
          </a:p>
          <a:p>
            <a:pPr algn="just">
              <a:lnSpc>
                <a:spcPct val="160000"/>
              </a:lnSpc>
            </a:pP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Cardiotocografia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*</a:t>
            </a:r>
          </a:p>
          <a:p>
            <a:pPr algn="just">
              <a:lnSpc>
                <a:spcPct val="160000"/>
              </a:lnSpc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Identificação do examinador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C3284-6640-45D2-8239-943ECEF6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 Lousa do CO</a:t>
            </a:r>
            <a:endParaRPr lang="en-GB" b="1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C04FFFC-6155-4BA1-AFEE-8A5FC3916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13001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1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94A17-3C95-4259-AB1A-FFE83CEF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9B4B50-C221-4A33-A5D4-671DD3867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904" y="2057400"/>
            <a:ext cx="5502967" cy="40386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5668B8-896E-48E5-8473-BAB55CD9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182" y="10026"/>
            <a:ext cx="5393635" cy="68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B4EE1-9686-4A6C-870B-7AEB052A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0889D7-93E1-4E80-9428-CF467F7C9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525" y="2110000"/>
            <a:ext cx="5379346" cy="40386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952BBE-FEBD-4374-B877-1B506D8D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918" y="0"/>
            <a:ext cx="5281684" cy="68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B71E4-3D16-4F5A-AD79-191B73D5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F101B9-F824-4923-A3AC-B9FE96F6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965" y="2057400"/>
            <a:ext cx="5131906" cy="40386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D0097D-F229-4080-BFE1-46ECA461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37" y="0"/>
            <a:ext cx="6216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D85BF-985F-4458-93CA-D292825E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979D66-6752-453E-8AD6-E4A42747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470" y="2057400"/>
            <a:ext cx="5105401" cy="40386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CEA824-5ABD-43B3-A57C-4EDCA822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429" y="0"/>
            <a:ext cx="5552661" cy="68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2E3E1-07FC-4F84-B062-1CCA41A6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D50850-687E-4753-90B1-CF9DC441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833" y="2209800"/>
            <a:ext cx="4568687" cy="4038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C91579-B16D-408F-A655-81117A48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47" y="0"/>
            <a:ext cx="6270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2DBD1-E185-408A-9199-A58DFE28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pt-BR" b="1"/>
              <a:t>Evolução do Parto e Puerpério imediato</a:t>
            </a:r>
            <a:endParaRPr lang="en-GB" b="1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F28CAA09-F06A-47B7-9706-6FD604AE6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520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7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6F16C-B0C6-4983-8F7B-4B34D1DF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09600"/>
            <a:ext cx="10872787" cy="1356360"/>
          </a:xfrm>
        </p:spPr>
        <p:txBody>
          <a:bodyPr/>
          <a:lstStyle/>
          <a:p>
            <a:pPr algn="ctr"/>
            <a:r>
              <a:rPr lang="pt-BR" dirty="0"/>
              <a:t>	</a:t>
            </a:r>
            <a:r>
              <a:rPr lang="pt-BR" b="1" dirty="0"/>
              <a:t>Evolução do Parto</a:t>
            </a:r>
            <a:endParaRPr lang="en-GB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4B82B6-49E5-4D22-B143-3E5A52AE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85938"/>
            <a:ext cx="9872871" cy="4310062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14/06/2020. Às 10h05: Quarto em penumbra. Parturiente em posição de 4 apoios na cama PPP, apresentando puxos espontâneos e 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pólo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 cefálico abaulando o períneo, visível em vulva, BCF: 110~125bpm. Às 10:15h, assume posição de cócoras, ocorrendo desprendimento cefálico em OP e rotação externa. Na contração seguinte, às 10:16h, desprendimento espontâneo das espáduas e 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ovóide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córmico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. Nasce RN do sexo feminino, vivo, com tônus adequado e choro forte. Colocado imediatamente em contato pele-a-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pelee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 parturiente acomodada semissentada no leito. Realizado 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clampeamento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 oportuno do cordão no 3º minuto de vida, secção feita pelo acompanhante. Às 10:22h, dequitação em 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baudelocque-schultze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, membranas e cotilédones íntegros. Útero contraído, sangramento fisiológico. Revisão perineal: laceração de 1º grau em parede vaginal D, 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sangrante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. Realizada assepsia e antissepsia, colocação de campos estéreis e aplicada anestesia local com lidocaína a 2%. Sutura perineal com fio </a:t>
            </a:r>
            <a:r>
              <a:rPr lang="pt-BR" sz="1800" dirty="0" err="1">
                <a:solidFill>
                  <a:schemeClr val="accent2">
                    <a:lumMod val="50000"/>
                  </a:schemeClr>
                </a:solidFill>
              </a:rPr>
              <a:t>catgut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 2.0 simples, contínua. Hemostasia: OK. Higienização final com SF0,9%. Binômio mantido aquecido e iniciado aleitamento na 1ª hora de vida. Oriento puérpera sobre cuidados perineais. Permanecerá em PPP até liberação do quarto em AC.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06EAC-536A-4E02-86B2-E9B928A2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115253"/>
            <a:ext cx="9875520" cy="1356360"/>
          </a:xfrm>
        </p:spPr>
        <p:txBody>
          <a:bodyPr/>
          <a:lstStyle/>
          <a:p>
            <a:pPr algn="ctr"/>
            <a:r>
              <a:rPr lang="pt-BR" b="1" dirty="0"/>
              <a:t>Evolução do Parto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1BBA43-831D-4D1F-90BD-D73AD1BE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1613"/>
            <a:ext cx="9872871" cy="4829175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12/06/2020 às 21:02h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1. Parturiente em posição lateral E, presenta puxos espontâneos,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pólo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cefálico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basculando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em períneo. BCF: 100bpm;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2. Desprendimento do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pólo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cefálico, rotação externa, desprendimento das espáduas e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ovóide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córmico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espontâneos;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3. Nasce RN do sexo masculino, hipotônico e cianótico. Realizado estímulo tátil, respondendo com choro;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4. Realizado contato pele-a-pele imediato;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Clampeamento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oportuno do cordão no 5º minuto de vida;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6. Dequitação completa e fisiológica;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7. Revisão perineal: laceração de 1º grau em lábio interno E, não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sangrante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, com cerca de 2cm, sem necessidade de sutura;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8. Útero contraído, sangramento fisiológico;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9. Puérpera higienizada e acomodada confortavelmente no leito. Binômio mantido aquecido;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10. Realizadas orientações sobre cuidados perineais;</a:t>
            </a:r>
          </a:p>
          <a:p>
            <a:pPr marL="4572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11. Iniciado aleitamento materno.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28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C20A6F33-EE73-4D69-95E4-836993B5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6A63AE83-25C1-43D7-BEEC-D131BF8D7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C9853CC-225F-4A49-BCBE-BB121FC0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08" y="887306"/>
            <a:ext cx="6918264" cy="5071828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dirty="0" err="1">
                <a:solidFill>
                  <a:schemeClr val="tx1"/>
                </a:solidFill>
              </a:rPr>
              <a:t>Dúvidas</a:t>
            </a:r>
            <a:r>
              <a:rPr lang="en-US" sz="54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414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A783E7-7330-4167-A60D-6F46A219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</a:rPr>
              <a:t>Referências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5F97CD-5B66-4CD0-B012-0F4BF1328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2571750"/>
            <a:ext cx="6020790" cy="352425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http://bvsms.saude.gov.br/bvs/publicacoes/ cd04_13.pdf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MS_ Manual técnico Parto, Aborto e </a:t>
            </a:r>
            <a:r>
              <a:rPr lang="pt-BR" sz="2000" dirty="0" err="1">
                <a:solidFill>
                  <a:schemeClr val="tx1"/>
                </a:solidFill>
              </a:rPr>
              <a:t>Puerperio</a:t>
            </a:r>
            <a:r>
              <a:rPr lang="pt-BR" sz="2000" dirty="0">
                <a:solidFill>
                  <a:schemeClr val="tx1"/>
                </a:solidFill>
              </a:rPr>
              <a:t> – 2001.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FEBRASGO - Manual de Orientação Assistência ao Abortamento, Parto e Puerpério _ 2010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recommendations: intrapartum care for a positive childbirth experience</a:t>
            </a:r>
            <a:r>
              <a:rPr lang="en-GB" sz="2000" dirty="0">
                <a:solidFill>
                  <a:schemeClr val="tx1"/>
                </a:solidFill>
              </a:rPr>
              <a:t>, 2018.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Diretriz Nacional de Assistência ao Parto Normal – </a:t>
            </a:r>
            <a:r>
              <a:rPr lang="pt-BR" sz="20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Conitec</a:t>
            </a:r>
            <a:r>
              <a:rPr lang="pt-B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2017.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76E9B0A-61AD-4418-8A06-881BAAB8C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214820"/>
              </p:ext>
            </p:extLst>
          </p:nvPr>
        </p:nvGraphicFramePr>
        <p:xfrm>
          <a:off x="416718" y="795337"/>
          <a:ext cx="11358564" cy="571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2243410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416336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300602503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385402129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1834735254"/>
                    </a:ext>
                  </a:extLst>
                </a:gridCol>
                <a:gridCol w="757237">
                  <a:extLst>
                    <a:ext uri="{9D8B030D-6E8A-4147-A177-3AD203B41FA5}">
                      <a16:colId xmlns:a16="http://schemas.microsoft.com/office/drawing/2014/main" val="3469568114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1057076872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2764762665"/>
                    </a:ext>
                  </a:extLst>
                </a:gridCol>
                <a:gridCol w="679493">
                  <a:extLst>
                    <a:ext uri="{9D8B030D-6E8A-4147-A177-3AD203B41FA5}">
                      <a16:colId xmlns:a16="http://schemas.microsoft.com/office/drawing/2014/main" val="3497972173"/>
                    </a:ext>
                  </a:extLst>
                </a:gridCol>
                <a:gridCol w="1277896">
                  <a:extLst>
                    <a:ext uri="{9D8B030D-6E8A-4147-A177-3AD203B41FA5}">
                      <a16:colId xmlns:a16="http://schemas.microsoft.com/office/drawing/2014/main" val="1810744816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r>
                        <a:rPr lang="pt-BR" sz="1600" dirty="0"/>
                        <a:t>Hora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Nome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Idade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Paridade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Dilatação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Medicação / Conduta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Dieta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Diagnóstico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446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pt-BR" sz="1600" dirty="0"/>
                        <a:t>7h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Obs1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Andréa Figueiredo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G1P0Ao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Miso</a:t>
                      </a:r>
                      <a:r>
                        <a:rPr lang="pt-BR" sz="1600" dirty="0"/>
                        <a:t> 10 / Ag. CTG DIU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JJ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Ab</a:t>
                      </a:r>
                      <a:r>
                        <a:rPr lang="pt-BR" sz="1600" dirty="0"/>
                        <a:t> retido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7083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pt-BR" sz="1600" dirty="0"/>
                        <a:t>9h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PPA1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Joana Couto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G2P0A1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41+4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 G/P BI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Miso</a:t>
                      </a:r>
                      <a:r>
                        <a:rPr lang="pt-BR" sz="1600" dirty="0"/>
                        <a:t>  6  9   11 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JJ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Pós-data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173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pt-BR" sz="1600" dirty="0"/>
                        <a:t>7h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PPA2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Juliana Silva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G4Pc3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Cefazolina</a:t>
                      </a:r>
                      <a:r>
                        <a:rPr lang="pt-BR" sz="1600" dirty="0"/>
                        <a:t> 2g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JJ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Iterativa + DMG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36809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pt-BR" sz="1600" dirty="0"/>
                        <a:t>9h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Luísa Fernandes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G3P1A1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39+2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7 M/M BI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Ocitocina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TP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6498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PPC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2151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pt-BR" sz="1600" dirty="0"/>
                        <a:t>7h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PPD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Bruna Santos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G2P1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37+3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5 F BI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Ocitocina</a:t>
                      </a:r>
                    </a:p>
                    <a:p>
                      <a:r>
                        <a:rPr lang="pt-BR" sz="1600" dirty="0"/>
                        <a:t>Ampicilina 4  8  12  16</a:t>
                      </a:r>
                    </a:p>
                    <a:p>
                      <a:r>
                        <a:rPr lang="pt-BR" sz="1600" dirty="0"/>
                        <a:t>Metildopa 6  12  18  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DLH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EGB+</a:t>
                      </a:r>
                    </a:p>
                    <a:p>
                      <a:r>
                        <a:rPr lang="pt-BR" sz="1600" dirty="0"/>
                        <a:t>DHEG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5929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2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1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336B9-EE36-4CB2-B3FE-C19F15F2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outras siglas importantes...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4C58BF-2B50-43BA-B862-B1D9A462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RPMO-T ou RPMO-PT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BR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TPP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CTG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CTR/CTB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BCF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DU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MF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PV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TV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LA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LCCG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MEC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MgSO4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OI/OE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HPP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EMLD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RCF/RCIU</a:t>
            </a:r>
          </a:p>
        </p:txBody>
      </p:sp>
    </p:spTree>
    <p:extLst>
      <p:ext uri="{BB962C8B-B14F-4D97-AF65-F5344CB8AC3E}">
        <p14:creationId xmlns:p14="http://schemas.microsoft.com/office/powerpoint/2010/main" val="42456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681CE-BBA0-49F9-8363-09207D31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BAC690-37C5-465F-99FF-056C244F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029FB4A-C460-4E1C-BB04-71E8722B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>
                <a:solidFill>
                  <a:srgbClr val="FFFFFF"/>
                </a:solidFill>
              </a:rPr>
              <a:t>Prontuário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2EE700-FDDE-482F-97C2-75B3E309D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2941" y="863364"/>
            <a:ext cx="3082986" cy="5120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>
              <a:solidFill>
                <a:srgbClr val="F2F2F2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129D1B-5EF7-4D54-8EE3-90A400E40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3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B2BC1-F942-478F-AB9D-6F7C14BB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/>
              <a:t>Ficha Obstétrica </a:t>
            </a:r>
            <a:r>
              <a:rPr lang="pt-BR"/>
              <a:t>ou </a:t>
            </a:r>
            <a:r>
              <a:rPr lang="pt-BR" b="1"/>
              <a:t>Prontuário Obstétrico</a:t>
            </a:r>
            <a:endParaRPr lang="en-GB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E4B4C-F6FE-478E-9BCD-A43018CDB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Contém resumo das principais informações da mulher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Identificação 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Queixas atuais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Dados do pré-natal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Histórico pessoal e familiar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Exame físico geral e obstétrico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Diagnóstico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Conduta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F661F-4BC7-47BF-897C-B5FA9B79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Evolução da Admissão</a:t>
            </a:r>
            <a:endParaRPr lang="en-GB" b="1" dirty="0"/>
          </a:p>
        </p:txBody>
      </p:sp>
      <p:graphicFrame>
        <p:nvGraphicFramePr>
          <p:cNvPr id="17" name="Espaço Reservado para Conteúdo 2">
            <a:extLst>
              <a:ext uri="{FF2B5EF4-FFF2-40B4-BE49-F238E27FC236}">
                <a16:creationId xmlns:a16="http://schemas.microsoft.com/office/drawing/2014/main" id="{8D633771-D1E6-417F-90EE-B56CDC47E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424624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3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78E0B-77DA-443D-846C-4B5A45C7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Evolução da Admissão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613FAE-7A49-40DB-8DC6-A03FA8D1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4500"/>
            <a:ext cx="9872871" cy="4381500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pt-BR" dirty="0"/>
              <a:t>17/06/2020 – 10h04: Parturiente admitida no CO em TP expulsivo para assistência materno-fetal. Primigesta (G1P0A0), IG: 38 semanas (USG). Refere </a:t>
            </a:r>
            <a:r>
              <a:rPr lang="pt-BR" dirty="0" err="1"/>
              <a:t>pré-eclampsia</a:t>
            </a:r>
            <a:r>
              <a:rPr lang="pt-BR" dirty="0"/>
              <a:t>, em uso de Metildopa 750mg/dia. Nega vícios e alérgica à Penicilina. BCF: 150bpm, DU: 4/10’/45”, MF +, </a:t>
            </a:r>
            <a:r>
              <a:rPr lang="pt-BR" dirty="0" err="1"/>
              <a:t>PV:Lmec</a:t>
            </a:r>
            <a:r>
              <a:rPr lang="pt-BR" dirty="0"/>
              <a:t> 1+/4+, TV: total, cefálico, De Lee +2, OP. Acompanhada pela mãe e pela doula. Realizado histórico de enfermagem e iniciada assistência ao parto. Orientada sobre a adoção da melhor posição para o parto. Colocada pulseira de identificação. Pamela Nakazone EO CorenSP298.462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e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1932</Words>
  <Application>Microsoft Office PowerPoint</Application>
  <PresentationFormat>Widescreen</PresentationFormat>
  <Paragraphs>300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Corbel</vt:lpstr>
      <vt:lpstr>Base</vt:lpstr>
      <vt:lpstr>Registros em c.o.</vt:lpstr>
      <vt:lpstr>Lousa do C.o.</vt:lpstr>
      <vt:lpstr>A Lousa do CO</vt:lpstr>
      <vt:lpstr>Apresentação do PowerPoint</vt:lpstr>
      <vt:lpstr>Algumas outras siglas importantes...</vt:lpstr>
      <vt:lpstr>Prontuário</vt:lpstr>
      <vt:lpstr>Ficha Obstétrica ou Prontuário Obstétrico</vt:lpstr>
      <vt:lpstr>Evolução da Admissão</vt:lpstr>
      <vt:lpstr>Evolução da Admissão</vt:lpstr>
      <vt:lpstr>Evolução da Admissão</vt:lpstr>
      <vt:lpstr>Evolução da Admissão</vt:lpstr>
      <vt:lpstr>Evolução do TP inicial/indução</vt:lpstr>
      <vt:lpstr>Evolução do TP</vt:lpstr>
      <vt:lpstr>Evolução do TP</vt:lpstr>
      <vt:lpstr>Evolução do TP inicial/indução</vt:lpstr>
      <vt:lpstr>partograma</vt:lpstr>
      <vt:lpstr>Apresentação do PowerPoint</vt:lpstr>
      <vt:lpstr>PARTOGRAMA</vt:lpstr>
      <vt:lpstr>Histórico</vt:lpstr>
      <vt:lpstr>Partograma</vt:lpstr>
      <vt:lpstr>Vantagens</vt:lpstr>
      <vt:lpstr>Desvantagens</vt:lpstr>
      <vt:lpstr>Partograma</vt:lpstr>
      <vt:lpstr>Apresentação do PowerPoint</vt:lpstr>
      <vt:lpstr>Símbolos </vt:lpstr>
      <vt:lpstr>Preenchimento</vt:lpstr>
      <vt:lpstr>Apresentação do PowerPoint</vt:lpstr>
      <vt:lpstr>Partograma - Friedman</vt:lpstr>
      <vt:lpstr>Preenchimento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do Parto e Puerpério imediato</vt:lpstr>
      <vt:lpstr> Evolução do Parto</vt:lpstr>
      <vt:lpstr>Evolução do Parto</vt:lpstr>
      <vt:lpstr>Dúvidas?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Registros em c.o.</dc:title>
  <dc:creator>pamela nakazone</dc:creator>
  <cp:lastModifiedBy>pamela nakazone</cp:lastModifiedBy>
  <cp:revision>10</cp:revision>
  <dcterms:created xsi:type="dcterms:W3CDTF">2020-06-16T04:51:57Z</dcterms:created>
  <dcterms:modified xsi:type="dcterms:W3CDTF">2020-06-17T13:54:43Z</dcterms:modified>
</cp:coreProperties>
</file>