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1452" r:id="rId2"/>
    <p:sldId id="1457" r:id="rId3"/>
    <p:sldId id="1454" r:id="rId4"/>
    <p:sldId id="1455" r:id="rId5"/>
    <p:sldId id="1456" r:id="rId6"/>
    <p:sldId id="1451" r:id="rId7"/>
    <p:sldId id="410" r:id="rId8"/>
    <p:sldId id="1443" r:id="rId9"/>
    <p:sldId id="1444" r:id="rId10"/>
    <p:sldId id="1448" r:id="rId11"/>
    <p:sldId id="1338" r:id="rId12"/>
    <p:sldId id="1446" r:id="rId13"/>
    <p:sldId id="1445" r:id="rId14"/>
    <p:sldId id="1447" r:id="rId15"/>
    <p:sldId id="1449" r:id="rId16"/>
    <p:sldId id="145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Verrillo" initials="V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BCD6EE"/>
    <a:srgbClr val="DDEBF8"/>
    <a:srgbClr val="6699FF"/>
    <a:srgbClr val="FF4747"/>
    <a:srgbClr val="2ABFF0"/>
    <a:srgbClr val="9B489C"/>
    <a:srgbClr val="503291"/>
    <a:srgbClr val="FFC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79" autoAdjust="0"/>
    <p:restoredTop sz="94660"/>
  </p:normalViewPr>
  <p:slideViewPr>
    <p:cSldViewPr snapToGrid="0">
      <p:cViewPr>
        <p:scale>
          <a:sx n="70" d="100"/>
          <a:sy n="70" d="100"/>
        </p:scale>
        <p:origin x="-38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B92D6-AEB3-9745-A579-CF3071DFFE59}" type="datetimeFigureOut">
              <a:rPr lang="pt-BR" smtClean="0"/>
              <a:t>20/04/21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2EEE-BA0C-8747-97F3-D52A63EC4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7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73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384324CA-9284-A04F-A1D9-B310DDA77AB0}" type="slidenum">
              <a:rPr lang="pt-BR">
                <a:latin typeface="Arial" charset="0"/>
              </a:rPr>
              <a:pPr/>
              <a:t>1</a:t>
            </a:fld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73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384324CA-9284-A04F-A1D9-B310DDA77AB0}" type="slidenum">
              <a:rPr lang="pt-BR">
                <a:latin typeface="Arial" charset="0"/>
              </a:rPr>
              <a:pPr/>
              <a:t>2</a:t>
            </a:fld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73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384324CA-9284-A04F-A1D9-B310DDA77AB0}" type="slidenum">
              <a:rPr lang="pt-BR">
                <a:latin typeface="Arial" charset="0"/>
              </a:rPr>
              <a:pPr/>
              <a:t>3</a:t>
            </a:fld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73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384324CA-9284-A04F-A1D9-B310DDA77AB0}" type="slidenum">
              <a:rPr lang="pt-BR">
                <a:latin typeface="Arial" charset="0"/>
              </a:rPr>
              <a:pPr/>
              <a:t>4</a:t>
            </a:fld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73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384324CA-9284-A04F-A1D9-B310DDA77AB0}" type="slidenum">
              <a:rPr lang="pt-BR">
                <a:latin typeface="Arial" charset="0"/>
              </a:rPr>
              <a:pPr/>
              <a:t>5</a:t>
            </a:fld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73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384324CA-9284-A04F-A1D9-B310DDA77AB0}" type="slidenum">
              <a:rPr lang="pt-BR">
                <a:latin typeface="Arial" charset="0"/>
              </a:rPr>
              <a:pPr/>
              <a:t>7</a:t>
            </a:fld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73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384324CA-9284-A04F-A1D9-B310DDA77AB0}" type="slidenum">
              <a:rPr lang="pt-BR">
                <a:latin typeface="Arial" charset="0"/>
              </a:rPr>
              <a:pPr/>
              <a:t>8</a:t>
            </a:fld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9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73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384324CA-9284-A04F-A1D9-B310DDA77AB0}" type="slidenum">
              <a:rPr lang="pt-BR">
                <a:latin typeface="Arial" charset="0"/>
              </a:rPr>
              <a:pPr/>
              <a:t>9</a:t>
            </a:fld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7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73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384324CA-9284-A04F-A1D9-B310DDA77AB0}" type="slidenum">
              <a:rPr lang="pt-BR">
                <a:latin typeface="Arial" charset="0"/>
              </a:rPr>
              <a:pPr/>
              <a:t>16</a:t>
            </a:fld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0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Presentation| DD.MM.YYYY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7EB4-4CDF-47BB-AF16-07782904B86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1761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Presentation| DD.MM.YYYY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7EB4-4CDF-47BB-AF16-07782904B86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657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Presentation| DD.MM.YYYY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7EB4-4CDF-47BB-AF16-07782904B86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6115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rgan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3028369 w 12192000"/>
              <a:gd name="connsiteY0" fmla="*/ 0 h 6858000"/>
              <a:gd name="connsiteX1" fmla="*/ 6019945 w 12192000"/>
              <a:gd name="connsiteY1" fmla="*/ 0 h 6858000"/>
              <a:gd name="connsiteX2" fmla="*/ 6010517 w 12192000"/>
              <a:gd name="connsiteY2" fmla="*/ 24413 h 6858000"/>
              <a:gd name="connsiteX3" fmla="*/ 5988728 w 12192000"/>
              <a:gd name="connsiteY3" fmla="*/ 542902 h 6858000"/>
              <a:gd name="connsiteX4" fmla="*/ 8283293 w 12192000"/>
              <a:gd name="connsiteY4" fmla="*/ 2994229 h 6858000"/>
              <a:gd name="connsiteX5" fmla="*/ 11934313 w 12192000"/>
              <a:gd name="connsiteY5" fmla="*/ 4275389 h 6858000"/>
              <a:gd name="connsiteX6" fmla="*/ 12139920 w 12192000"/>
              <a:gd name="connsiteY6" fmla="*/ 4248830 h 6858000"/>
              <a:gd name="connsiteX7" fmla="*/ 12192000 w 12192000"/>
              <a:gd name="connsiteY7" fmla="*/ 4238176 h 6858000"/>
              <a:gd name="connsiteX8" fmla="*/ 12192000 w 12192000"/>
              <a:gd name="connsiteY8" fmla="*/ 4877795 h 6858000"/>
              <a:gd name="connsiteX9" fmla="*/ 12173693 w 12192000"/>
              <a:gd name="connsiteY9" fmla="*/ 4890450 h 6858000"/>
              <a:gd name="connsiteX10" fmla="*/ 11823388 w 12192000"/>
              <a:gd name="connsiteY10" fmla="*/ 5651684 h 6858000"/>
              <a:gd name="connsiteX11" fmla="*/ 12181381 w 12192000"/>
              <a:gd name="connsiteY11" fmla="*/ 6745688 h 6858000"/>
              <a:gd name="connsiteX12" fmla="*/ 12192000 w 12192000"/>
              <a:gd name="connsiteY12" fmla="*/ 6767229 h 6858000"/>
              <a:gd name="connsiteX13" fmla="*/ 12192000 w 12192000"/>
              <a:gd name="connsiteY13" fmla="*/ 6858000 h 6858000"/>
              <a:gd name="connsiteX14" fmla="*/ 11748516 w 12192000"/>
              <a:gd name="connsiteY14" fmla="*/ 6858000 h 6858000"/>
              <a:gd name="connsiteX15" fmla="*/ 11744223 w 12192000"/>
              <a:gd name="connsiteY15" fmla="*/ 6845586 h 6858000"/>
              <a:gd name="connsiteX16" fmla="*/ 11424057 w 12192000"/>
              <a:gd name="connsiteY16" fmla="*/ 5987830 h 6858000"/>
              <a:gd name="connsiteX17" fmla="*/ 8644592 w 12192000"/>
              <a:gd name="connsiteY17" fmla="*/ 3856792 h 6858000"/>
              <a:gd name="connsiteX18" fmla="*/ 5459457 w 12192000"/>
              <a:gd name="connsiteY18" fmla="*/ 4687643 h 6858000"/>
              <a:gd name="connsiteX19" fmla="*/ 4527600 w 12192000"/>
              <a:gd name="connsiteY19" fmla="*/ 6636628 h 6858000"/>
              <a:gd name="connsiteX20" fmla="*/ 4523380 w 12192000"/>
              <a:gd name="connsiteY20" fmla="*/ 6858000 h 6858000"/>
              <a:gd name="connsiteX21" fmla="*/ 4101261 w 12192000"/>
              <a:gd name="connsiteY21" fmla="*/ 6858000 h 6858000"/>
              <a:gd name="connsiteX22" fmla="*/ 4129024 w 12192000"/>
              <a:gd name="connsiteY22" fmla="*/ 6686756 h 6858000"/>
              <a:gd name="connsiteX23" fmla="*/ 5583060 w 12192000"/>
              <a:gd name="connsiteY23" fmla="*/ 860020 h 6858000"/>
              <a:gd name="connsiteX24" fmla="*/ 3662471 w 12192000"/>
              <a:gd name="connsiteY24" fmla="*/ 270180 h 6858000"/>
              <a:gd name="connsiteX25" fmla="*/ 198439 w 12192000"/>
              <a:gd name="connsiteY25" fmla="*/ 2486840 h 6858000"/>
              <a:gd name="connsiteX26" fmla="*/ 0 w 12192000"/>
              <a:gd name="connsiteY26" fmla="*/ 2850498 h 6858000"/>
              <a:gd name="connsiteX27" fmla="*/ 0 w 12192000"/>
              <a:gd name="connsiteY27" fmla="*/ 651095 h 6858000"/>
              <a:gd name="connsiteX28" fmla="*/ 13333 w 12192000"/>
              <a:gd name="connsiteY28" fmla="*/ 659740 h 6858000"/>
              <a:gd name="connsiteX29" fmla="*/ 1529540 w 12192000"/>
              <a:gd name="connsiteY29" fmla="*/ 571443 h 6858000"/>
              <a:gd name="connsiteX30" fmla="*/ 2758320 w 12192000"/>
              <a:gd name="connsiteY30" fmla="*/ 100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0" h="6858000">
                <a:moveTo>
                  <a:pt x="3028369" y="0"/>
                </a:moveTo>
                <a:lnTo>
                  <a:pt x="6019945" y="0"/>
                </a:lnTo>
                <a:lnTo>
                  <a:pt x="6010517" y="24413"/>
                </a:lnTo>
                <a:cubicBezTo>
                  <a:pt x="5959413" y="184558"/>
                  <a:pt x="5947528" y="357387"/>
                  <a:pt x="5988728" y="542902"/>
                </a:cubicBezTo>
                <a:cubicBezTo>
                  <a:pt x="6483137" y="1684529"/>
                  <a:pt x="7269121" y="2328280"/>
                  <a:pt x="8283293" y="2994229"/>
                </a:cubicBezTo>
                <a:cubicBezTo>
                  <a:pt x="9376697" y="3714089"/>
                  <a:pt x="10672936" y="4269046"/>
                  <a:pt x="11934313" y="4275389"/>
                </a:cubicBezTo>
                <a:cubicBezTo>
                  <a:pt x="11977098" y="4275389"/>
                  <a:pt x="12048407" y="4265875"/>
                  <a:pt x="12139920" y="4248830"/>
                </a:cubicBezTo>
                <a:lnTo>
                  <a:pt x="12192000" y="4238176"/>
                </a:lnTo>
                <a:lnTo>
                  <a:pt x="12192000" y="4877795"/>
                </a:lnTo>
                <a:lnTo>
                  <a:pt x="12173693" y="4890450"/>
                </a:lnTo>
                <a:cubicBezTo>
                  <a:pt x="11925003" y="5082654"/>
                  <a:pt x="11809126" y="5309196"/>
                  <a:pt x="11823388" y="5651684"/>
                </a:cubicBezTo>
                <a:cubicBezTo>
                  <a:pt x="11831707" y="5818171"/>
                  <a:pt x="11946792" y="6244448"/>
                  <a:pt x="12181381" y="6745688"/>
                </a:cubicBezTo>
                <a:lnTo>
                  <a:pt x="12192000" y="6767229"/>
                </a:lnTo>
                <a:lnTo>
                  <a:pt x="12192000" y="6858000"/>
                </a:lnTo>
                <a:lnTo>
                  <a:pt x="11748516" y="6858000"/>
                </a:lnTo>
                <a:lnTo>
                  <a:pt x="11744223" y="6845586"/>
                </a:lnTo>
                <a:cubicBezTo>
                  <a:pt x="11639321" y="6545909"/>
                  <a:pt x="11479520" y="6112695"/>
                  <a:pt x="11424057" y="5987830"/>
                </a:cubicBezTo>
                <a:cubicBezTo>
                  <a:pt x="10920140" y="4849374"/>
                  <a:pt x="9953508" y="3920216"/>
                  <a:pt x="8644592" y="3856792"/>
                </a:cubicBezTo>
                <a:cubicBezTo>
                  <a:pt x="7446601" y="3799711"/>
                  <a:pt x="6365874" y="3986811"/>
                  <a:pt x="5459457" y="4687643"/>
                </a:cubicBezTo>
                <a:cubicBezTo>
                  <a:pt x="4849369" y="5159357"/>
                  <a:pt x="4574137" y="5876293"/>
                  <a:pt x="4527600" y="6636628"/>
                </a:cubicBezTo>
                <a:lnTo>
                  <a:pt x="4523380" y="6858000"/>
                </a:lnTo>
                <a:lnTo>
                  <a:pt x="4101261" y="6858000"/>
                </a:lnTo>
                <a:lnTo>
                  <a:pt x="4129024" y="6686756"/>
                </a:lnTo>
                <a:cubicBezTo>
                  <a:pt x="4619962" y="3869418"/>
                  <a:pt x="5877804" y="2678696"/>
                  <a:pt x="5583060" y="860020"/>
                </a:cubicBezTo>
                <a:cubicBezTo>
                  <a:pt x="5434103" y="-59624"/>
                  <a:pt x="4099833" y="127476"/>
                  <a:pt x="3662471" y="270180"/>
                </a:cubicBezTo>
                <a:cubicBezTo>
                  <a:pt x="1529540" y="980525"/>
                  <a:pt x="1031962" y="1034436"/>
                  <a:pt x="198439" y="2486840"/>
                </a:cubicBezTo>
                <a:lnTo>
                  <a:pt x="0" y="2850498"/>
                </a:lnTo>
                <a:lnTo>
                  <a:pt x="0" y="651095"/>
                </a:lnTo>
                <a:lnTo>
                  <a:pt x="13333" y="659740"/>
                </a:lnTo>
                <a:cubicBezTo>
                  <a:pt x="306591" y="810471"/>
                  <a:pt x="766534" y="821173"/>
                  <a:pt x="1529540" y="571443"/>
                </a:cubicBezTo>
                <a:cubicBezTo>
                  <a:pt x="1798930" y="482253"/>
                  <a:pt x="2293636" y="276621"/>
                  <a:pt x="2758320" y="10010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349336 w 12160800"/>
              <a:gd name="connsiteY0" fmla="*/ 0 h 6858000"/>
              <a:gd name="connsiteX1" fmla="*/ 2343649 w 12160800"/>
              <a:gd name="connsiteY1" fmla="*/ 0 h 6858000"/>
              <a:gd name="connsiteX2" fmla="*/ 2362300 w 12160800"/>
              <a:gd name="connsiteY2" fmla="*/ 74444 h 6858000"/>
              <a:gd name="connsiteX3" fmla="*/ 3066495 w 12160800"/>
              <a:gd name="connsiteY3" fmla="*/ 1483638 h 6858000"/>
              <a:gd name="connsiteX4" fmla="*/ 3887362 w 12160800"/>
              <a:gd name="connsiteY4" fmla="*/ 1569259 h 6858000"/>
              <a:gd name="connsiteX5" fmla="*/ 4635346 w 12160800"/>
              <a:gd name="connsiteY5" fmla="*/ 56135 h 6858000"/>
              <a:gd name="connsiteX6" fmla="*/ 4613106 w 12160800"/>
              <a:gd name="connsiteY6" fmla="*/ 0 h 6858000"/>
              <a:gd name="connsiteX7" fmla="*/ 12160800 w 12160800"/>
              <a:gd name="connsiteY7" fmla="*/ 0 h 6858000"/>
              <a:gd name="connsiteX8" fmla="*/ 12160800 w 12160800"/>
              <a:gd name="connsiteY8" fmla="*/ 6858000 h 6858000"/>
              <a:gd name="connsiteX9" fmla="*/ 6255540 w 12160800"/>
              <a:gd name="connsiteY9" fmla="*/ 6858000 h 6858000"/>
              <a:gd name="connsiteX10" fmla="*/ 6191495 w 12160800"/>
              <a:gd name="connsiteY10" fmla="*/ 6468735 h 6858000"/>
              <a:gd name="connsiteX11" fmla="*/ 5449862 w 12160800"/>
              <a:gd name="connsiteY11" fmla="*/ 4474062 h 6858000"/>
              <a:gd name="connsiteX12" fmla="*/ 4895222 w 12160800"/>
              <a:gd name="connsiteY12" fmla="*/ 3322923 h 6858000"/>
              <a:gd name="connsiteX13" fmla="*/ 2527702 w 12160800"/>
              <a:gd name="connsiteY13" fmla="*/ 2714056 h 6858000"/>
              <a:gd name="connsiteX14" fmla="*/ 870120 w 12160800"/>
              <a:gd name="connsiteY14" fmla="*/ 4667504 h 6858000"/>
              <a:gd name="connsiteX15" fmla="*/ 677253 w 12160800"/>
              <a:gd name="connsiteY15" fmla="*/ 6722405 h 6858000"/>
              <a:gd name="connsiteX16" fmla="*/ 731247 w 12160800"/>
              <a:gd name="connsiteY16" fmla="*/ 6858000 h 6858000"/>
              <a:gd name="connsiteX17" fmla="*/ 0 w 12160800"/>
              <a:gd name="connsiteY17" fmla="*/ 6858000 h 6858000"/>
              <a:gd name="connsiteX18" fmla="*/ 0 w 12160800"/>
              <a:gd name="connsiteY18" fmla="*/ 4583499 h 6858000"/>
              <a:gd name="connsiteX19" fmla="*/ 125318 w 12160800"/>
              <a:gd name="connsiteY19" fmla="*/ 4534314 h 6858000"/>
              <a:gd name="connsiteX20" fmla="*/ 2207595 w 12160800"/>
              <a:gd name="connsiteY20" fmla="*/ 2580866 h 6858000"/>
              <a:gd name="connsiteX21" fmla="*/ 2404096 w 12160800"/>
              <a:gd name="connsiteY21" fmla="*/ 674986 h 6858000"/>
              <a:gd name="connsiteX22" fmla="*/ 1418422 w 12160800"/>
              <a:gd name="connsiteY22" fmla="*/ 9038 h 6858000"/>
              <a:gd name="connsiteX23" fmla="*/ 88715 w 12160800"/>
              <a:gd name="connsiteY23" fmla="*/ 380165 h 6858000"/>
              <a:gd name="connsiteX24" fmla="*/ 0 w 12160800"/>
              <a:gd name="connsiteY24" fmla="*/ 432649 h 6858000"/>
              <a:gd name="connsiteX25" fmla="*/ 0 w 12160800"/>
              <a:gd name="connsiteY25" fmla="*/ 218659 h 6858000"/>
              <a:gd name="connsiteX26" fmla="*/ 3446 w 12160800"/>
              <a:gd name="connsiteY26" fmla="*/ 216602 h 6858000"/>
              <a:gd name="connsiteX27" fmla="*/ 331723 w 12160800"/>
              <a:gd name="connsiteY27" fmla="*/ 118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60800" h="6858000">
                <a:moveTo>
                  <a:pt x="349336" y="0"/>
                </a:moveTo>
                <a:lnTo>
                  <a:pt x="2343649" y="0"/>
                </a:lnTo>
                <a:lnTo>
                  <a:pt x="2362300" y="74444"/>
                </a:lnTo>
                <a:cubicBezTo>
                  <a:pt x="2552462" y="724338"/>
                  <a:pt x="2869202" y="1267204"/>
                  <a:pt x="3066495" y="1483638"/>
                </a:cubicBezTo>
                <a:cubicBezTo>
                  <a:pt x="3180592" y="1610485"/>
                  <a:pt x="3510207" y="1750017"/>
                  <a:pt x="3887362" y="1569259"/>
                </a:cubicBezTo>
                <a:cubicBezTo>
                  <a:pt x="4392085" y="1325078"/>
                  <a:pt x="4857982" y="738559"/>
                  <a:pt x="4635346" y="56135"/>
                </a:cubicBezTo>
                <a:lnTo>
                  <a:pt x="4613106" y="0"/>
                </a:lnTo>
                <a:lnTo>
                  <a:pt x="12160800" y="0"/>
                </a:lnTo>
                <a:lnTo>
                  <a:pt x="12160800" y="6858000"/>
                </a:lnTo>
                <a:lnTo>
                  <a:pt x="6255540" y="6858000"/>
                </a:lnTo>
                <a:lnTo>
                  <a:pt x="6191495" y="6468735"/>
                </a:lnTo>
                <a:cubicBezTo>
                  <a:pt x="6052043" y="5780588"/>
                  <a:pt x="5760461" y="5120983"/>
                  <a:pt x="5449862" y="4474062"/>
                </a:cubicBezTo>
                <a:cubicBezTo>
                  <a:pt x="5430846" y="4436007"/>
                  <a:pt x="5120248" y="3808114"/>
                  <a:pt x="4895222" y="3322923"/>
                </a:cubicBezTo>
                <a:cubicBezTo>
                  <a:pt x="4473696" y="2409622"/>
                  <a:pt x="3082342" y="2162270"/>
                  <a:pt x="2527702" y="2714056"/>
                </a:cubicBezTo>
                <a:cubicBezTo>
                  <a:pt x="2042788" y="3199247"/>
                  <a:pt x="1082468" y="4302818"/>
                  <a:pt x="870120" y="4667504"/>
                </a:cubicBezTo>
                <a:cubicBezTo>
                  <a:pt x="495738" y="5314028"/>
                  <a:pt x="439234" y="6018823"/>
                  <a:pt x="677253" y="6722405"/>
                </a:cubicBezTo>
                <a:lnTo>
                  <a:pt x="731247" y="6858000"/>
                </a:lnTo>
                <a:lnTo>
                  <a:pt x="0" y="6858000"/>
                </a:lnTo>
                <a:lnTo>
                  <a:pt x="0" y="4583499"/>
                </a:lnTo>
                <a:lnTo>
                  <a:pt x="125318" y="4534314"/>
                </a:lnTo>
                <a:cubicBezTo>
                  <a:pt x="1028589" y="4156944"/>
                  <a:pt x="1789238" y="3465626"/>
                  <a:pt x="2207595" y="2580866"/>
                </a:cubicBezTo>
                <a:cubicBezTo>
                  <a:pt x="2473823" y="2010054"/>
                  <a:pt x="2679832" y="1299709"/>
                  <a:pt x="2404096" y="674986"/>
                </a:cubicBezTo>
                <a:cubicBezTo>
                  <a:pt x="2229781" y="288102"/>
                  <a:pt x="1843118" y="18552"/>
                  <a:pt x="1418422" y="9038"/>
                </a:cubicBezTo>
                <a:cubicBezTo>
                  <a:pt x="966390" y="-4836"/>
                  <a:pt x="516785" y="141534"/>
                  <a:pt x="88715" y="380165"/>
                </a:cubicBezTo>
                <a:lnTo>
                  <a:pt x="0" y="432649"/>
                </a:lnTo>
                <a:lnTo>
                  <a:pt x="0" y="218659"/>
                </a:lnTo>
                <a:lnTo>
                  <a:pt x="3446" y="216602"/>
                </a:lnTo>
                <a:cubicBezTo>
                  <a:pt x="117494" y="147282"/>
                  <a:pt x="227332" y="79002"/>
                  <a:pt x="331723" y="11813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08663" y="3501000"/>
            <a:ext cx="5759450" cy="576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 noProof="0" dirty="0"/>
              <a:t>Name</a:t>
            </a:r>
          </a:p>
          <a:p>
            <a:r>
              <a:rPr lang="en-US" noProof="0" dirty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07692" y="2565000"/>
            <a:ext cx="5760420" cy="647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4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r>
              <a:rPr lang="en-US" noProof="0" dirty="0"/>
              <a:t>Subtitle and other information of this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807692" y="1412776"/>
            <a:ext cx="5760420" cy="1152911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ts val="3800"/>
              </a:lnSpc>
              <a:defRPr sz="4000" cap="all" baseline="0">
                <a:solidFill>
                  <a:schemeClr val="accent5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432" y="5070131"/>
            <a:ext cx="2880000" cy="1455213"/>
          </a:xfrm>
          <a:prstGeom prst="rect">
            <a:avLst/>
          </a:prstGeom>
        </p:spPr>
      </p:pic>
      <p:grpSp>
        <p:nvGrpSpPr>
          <p:cNvPr id="11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accent5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8742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ynthet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langle 2"/>
          <p:cNvSpPr/>
          <p:nvPr userDrawn="1"/>
        </p:nvSpPr>
        <p:spPr bwMode="gray">
          <a:xfrm>
            <a:off x="1" y="1885410"/>
            <a:ext cx="1552255" cy="818268"/>
          </a:xfrm>
          <a:custGeom>
            <a:avLst/>
            <a:gdLst/>
            <a:ahLst/>
            <a:cxnLst/>
            <a:rect l="l" t="t" r="r" b="b"/>
            <a:pathLst>
              <a:path w="1552255" h="818268">
                <a:moveTo>
                  <a:pt x="876974" y="0"/>
                </a:moveTo>
                <a:lnTo>
                  <a:pt x="891654" y="0"/>
                </a:lnTo>
                <a:lnTo>
                  <a:pt x="891959" y="0"/>
                </a:lnTo>
                <a:lnTo>
                  <a:pt x="992885" y="327"/>
                </a:lnTo>
                <a:lnTo>
                  <a:pt x="1100691" y="573"/>
                </a:lnTo>
                <a:cubicBezTo>
                  <a:pt x="1118277" y="573"/>
                  <a:pt x="1139838" y="12929"/>
                  <a:pt x="1148401" y="28230"/>
                </a:cubicBezTo>
                <a:lnTo>
                  <a:pt x="1260184" y="222241"/>
                </a:lnTo>
                <a:cubicBezTo>
                  <a:pt x="1268747" y="237460"/>
                  <a:pt x="1268747" y="262172"/>
                  <a:pt x="1259878" y="277473"/>
                </a:cubicBezTo>
                <a:lnTo>
                  <a:pt x="1184795" y="406759"/>
                </a:lnTo>
                <a:cubicBezTo>
                  <a:pt x="1179443" y="416169"/>
                  <a:pt x="1173938" y="425579"/>
                  <a:pt x="1168586" y="434989"/>
                </a:cubicBezTo>
                <a:cubicBezTo>
                  <a:pt x="1166445" y="438753"/>
                  <a:pt x="1164305" y="442435"/>
                  <a:pt x="1162164" y="446200"/>
                </a:cubicBezTo>
                <a:cubicBezTo>
                  <a:pt x="1153295" y="461419"/>
                  <a:pt x="1160329" y="473775"/>
                  <a:pt x="1177761" y="473775"/>
                </a:cubicBezTo>
                <a:lnTo>
                  <a:pt x="1439402" y="474675"/>
                </a:lnTo>
                <a:cubicBezTo>
                  <a:pt x="1456682" y="474675"/>
                  <a:pt x="1478243" y="487276"/>
                  <a:pt x="1487112" y="502578"/>
                </a:cubicBezTo>
                <a:lnTo>
                  <a:pt x="1552255" y="616398"/>
                </a:lnTo>
                <a:cubicBezTo>
                  <a:pt x="1561124" y="631618"/>
                  <a:pt x="1561124" y="656330"/>
                  <a:pt x="1552255" y="671631"/>
                </a:cubicBezTo>
                <a:lnTo>
                  <a:pt x="1486042" y="785124"/>
                </a:lnTo>
                <a:cubicBezTo>
                  <a:pt x="1477632" y="800344"/>
                  <a:pt x="1455917" y="812700"/>
                  <a:pt x="1438485" y="812700"/>
                </a:cubicBezTo>
                <a:lnTo>
                  <a:pt x="1307129" y="812127"/>
                </a:lnTo>
                <a:cubicBezTo>
                  <a:pt x="1289544" y="812127"/>
                  <a:pt x="1267982" y="799771"/>
                  <a:pt x="1259419" y="784470"/>
                </a:cubicBezTo>
                <a:lnTo>
                  <a:pt x="1193971" y="670731"/>
                </a:lnTo>
                <a:cubicBezTo>
                  <a:pt x="1185407" y="655430"/>
                  <a:pt x="1185407" y="630800"/>
                  <a:pt x="1194276" y="615498"/>
                </a:cubicBezTo>
                <a:lnTo>
                  <a:pt x="1245656" y="526717"/>
                </a:lnTo>
                <a:cubicBezTo>
                  <a:pt x="1254526" y="511497"/>
                  <a:pt x="1247491" y="499059"/>
                  <a:pt x="1229753" y="499059"/>
                </a:cubicBezTo>
                <a:lnTo>
                  <a:pt x="986615" y="498159"/>
                </a:lnTo>
                <a:lnTo>
                  <a:pt x="890736" y="498159"/>
                </a:lnTo>
                <a:cubicBezTo>
                  <a:pt x="890430" y="498159"/>
                  <a:pt x="889971" y="497914"/>
                  <a:pt x="889666" y="497914"/>
                </a:cubicBezTo>
                <a:lnTo>
                  <a:pt x="875903" y="497914"/>
                </a:lnTo>
                <a:cubicBezTo>
                  <a:pt x="858318" y="497914"/>
                  <a:pt x="836756" y="485231"/>
                  <a:pt x="828193" y="470256"/>
                </a:cubicBezTo>
                <a:lnTo>
                  <a:pt x="821312" y="458473"/>
                </a:lnTo>
                <a:lnTo>
                  <a:pt x="744700" y="325096"/>
                </a:lnTo>
                <a:cubicBezTo>
                  <a:pt x="731702" y="302676"/>
                  <a:pt x="710600" y="302676"/>
                  <a:pt x="697602" y="325096"/>
                </a:cubicBezTo>
                <a:lnTo>
                  <a:pt x="434279" y="777760"/>
                </a:lnTo>
                <a:cubicBezTo>
                  <a:pt x="421128" y="800344"/>
                  <a:pt x="389321" y="818591"/>
                  <a:pt x="363325" y="818264"/>
                </a:cubicBezTo>
                <a:lnTo>
                  <a:pt x="0" y="818035"/>
                </a:lnTo>
                <a:lnTo>
                  <a:pt x="0" y="86319"/>
                </a:lnTo>
                <a:lnTo>
                  <a:pt x="17274" y="81417"/>
                </a:lnTo>
                <a:cubicBezTo>
                  <a:pt x="65443" y="78717"/>
                  <a:pt x="234569" y="81581"/>
                  <a:pt x="343140" y="81663"/>
                </a:cubicBezTo>
                <a:lnTo>
                  <a:pt x="365160" y="81663"/>
                </a:lnTo>
                <a:cubicBezTo>
                  <a:pt x="391003" y="81990"/>
                  <a:pt x="422810" y="100156"/>
                  <a:pt x="435655" y="122903"/>
                </a:cubicBezTo>
                <a:lnTo>
                  <a:pt x="579856" y="373047"/>
                </a:lnTo>
                <a:cubicBezTo>
                  <a:pt x="592395" y="395303"/>
                  <a:pt x="613650" y="395303"/>
                  <a:pt x="626801" y="373047"/>
                </a:cubicBezTo>
                <a:lnTo>
                  <a:pt x="810608" y="59324"/>
                </a:lnTo>
                <a:lnTo>
                  <a:pt x="829111" y="27330"/>
                </a:lnTo>
                <a:cubicBezTo>
                  <a:pt x="837827" y="12356"/>
                  <a:pt x="859388" y="0"/>
                  <a:pt x="876974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Freeform 37"/>
          <p:cNvSpPr>
            <a:spLocks/>
          </p:cNvSpPr>
          <p:nvPr userDrawn="1"/>
        </p:nvSpPr>
        <p:spPr bwMode="gray">
          <a:xfrm>
            <a:off x="495022" y="2449806"/>
            <a:ext cx="853273" cy="938466"/>
          </a:xfrm>
          <a:custGeom>
            <a:avLst/>
            <a:gdLst>
              <a:gd name="T0" fmla="*/ 2900 w 2953"/>
              <a:gd name="T1" fmla="*/ 2800 h 2900"/>
              <a:gd name="T2" fmla="*/ 2620 w 2953"/>
              <a:gd name="T3" fmla="*/ 2639 h 2900"/>
              <a:gd name="T4" fmla="*/ 1478 w 2953"/>
              <a:gd name="T5" fmla="*/ 2637 h 2900"/>
              <a:gd name="T6" fmla="*/ 1385 w 2953"/>
              <a:gd name="T7" fmla="*/ 2476 h 2900"/>
              <a:gd name="T8" fmla="*/ 2148 w 2953"/>
              <a:gd name="T9" fmla="*/ 1150 h 2900"/>
              <a:gd name="T10" fmla="*/ 2148 w 2953"/>
              <a:gd name="T11" fmla="*/ 828 h 2900"/>
              <a:gd name="T12" fmla="*/ 1764 w 2953"/>
              <a:gd name="T13" fmla="*/ 162 h 2900"/>
              <a:gd name="T14" fmla="*/ 1485 w 2953"/>
              <a:gd name="T15" fmla="*/ 0 h 2900"/>
              <a:gd name="T16" fmla="*/ 715 w 2953"/>
              <a:gd name="T17" fmla="*/ 0 h 2900"/>
              <a:gd name="T18" fmla="*/ 436 w 2953"/>
              <a:gd name="T19" fmla="*/ 161 h 2900"/>
              <a:gd name="T20" fmla="*/ 51 w 2953"/>
              <a:gd name="T21" fmla="*/ 827 h 2900"/>
              <a:gd name="T22" fmla="*/ 51 w 2953"/>
              <a:gd name="T23" fmla="*/ 1150 h 2900"/>
              <a:gd name="T24" fmla="*/ 436 w 2953"/>
              <a:gd name="T25" fmla="*/ 1816 h 2900"/>
              <a:gd name="T26" fmla="*/ 715 w 2953"/>
              <a:gd name="T27" fmla="*/ 1977 h 2900"/>
              <a:gd name="T28" fmla="*/ 1317 w 2953"/>
              <a:gd name="T29" fmla="*/ 1977 h 2900"/>
              <a:gd name="T30" fmla="*/ 1410 w 2953"/>
              <a:gd name="T31" fmla="*/ 2139 h 2900"/>
              <a:gd name="T32" fmla="*/ 972 w 2953"/>
              <a:gd name="T33" fmla="*/ 2900 h 2900"/>
              <a:gd name="T34" fmla="*/ 2953 w 2953"/>
              <a:gd name="T35" fmla="*/ 2893 h 2900"/>
              <a:gd name="T36" fmla="*/ 2900 w 2953"/>
              <a:gd name="T37" fmla="*/ 2800 h 2900"/>
              <a:gd name="connsiteX0" fmla="*/ 9648 w 9827"/>
              <a:gd name="connsiteY0" fmla="*/ 9655 h 11005"/>
              <a:gd name="connsiteX1" fmla="*/ 8699 w 9827"/>
              <a:gd name="connsiteY1" fmla="*/ 9100 h 11005"/>
              <a:gd name="connsiteX2" fmla="*/ 4832 w 9827"/>
              <a:gd name="connsiteY2" fmla="*/ 9093 h 11005"/>
              <a:gd name="connsiteX3" fmla="*/ 4517 w 9827"/>
              <a:gd name="connsiteY3" fmla="*/ 8538 h 11005"/>
              <a:gd name="connsiteX4" fmla="*/ 7101 w 9827"/>
              <a:gd name="connsiteY4" fmla="*/ 3966 h 11005"/>
              <a:gd name="connsiteX5" fmla="*/ 7101 w 9827"/>
              <a:gd name="connsiteY5" fmla="*/ 2855 h 11005"/>
              <a:gd name="connsiteX6" fmla="*/ 5801 w 9827"/>
              <a:gd name="connsiteY6" fmla="*/ 559 h 11005"/>
              <a:gd name="connsiteX7" fmla="*/ 4856 w 9827"/>
              <a:gd name="connsiteY7" fmla="*/ 0 h 11005"/>
              <a:gd name="connsiteX8" fmla="*/ 2248 w 9827"/>
              <a:gd name="connsiteY8" fmla="*/ 0 h 11005"/>
              <a:gd name="connsiteX9" fmla="*/ 1303 w 9827"/>
              <a:gd name="connsiteY9" fmla="*/ 555 h 11005"/>
              <a:gd name="connsiteX10" fmla="*/ 0 w 9827"/>
              <a:gd name="connsiteY10" fmla="*/ 2852 h 11005"/>
              <a:gd name="connsiteX11" fmla="*/ 0 w 9827"/>
              <a:gd name="connsiteY11" fmla="*/ 3966 h 11005"/>
              <a:gd name="connsiteX12" fmla="*/ 1303 w 9827"/>
              <a:gd name="connsiteY12" fmla="*/ 6262 h 11005"/>
              <a:gd name="connsiteX13" fmla="*/ 2248 w 9827"/>
              <a:gd name="connsiteY13" fmla="*/ 6817 h 11005"/>
              <a:gd name="connsiteX14" fmla="*/ 4287 w 9827"/>
              <a:gd name="connsiteY14" fmla="*/ 6817 h 11005"/>
              <a:gd name="connsiteX15" fmla="*/ 4602 w 9827"/>
              <a:gd name="connsiteY15" fmla="*/ 7376 h 11005"/>
              <a:gd name="connsiteX16" fmla="*/ 2497 w 9827"/>
              <a:gd name="connsiteY16" fmla="*/ 11005 h 11005"/>
              <a:gd name="connsiteX17" fmla="*/ 9827 w 9827"/>
              <a:gd name="connsiteY17" fmla="*/ 9976 h 11005"/>
              <a:gd name="connsiteX18" fmla="*/ 9648 w 9827"/>
              <a:gd name="connsiteY18" fmla="*/ 9655 h 1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27" h="11005">
                <a:moveTo>
                  <a:pt x="9648" y="9655"/>
                </a:moveTo>
                <a:cubicBezTo>
                  <a:pt x="9471" y="9348"/>
                  <a:pt x="9048" y="9100"/>
                  <a:pt x="8699" y="9100"/>
                </a:cubicBezTo>
                <a:lnTo>
                  <a:pt x="4832" y="9093"/>
                </a:lnTo>
                <a:cubicBezTo>
                  <a:pt x="4487" y="9093"/>
                  <a:pt x="4344" y="8845"/>
                  <a:pt x="4517" y="8538"/>
                </a:cubicBezTo>
                <a:lnTo>
                  <a:pt x="7101" y="3966"/>
                </a:lnTo>
                <a:cubicBezTo>
                  <a:pt x="7277" y="3662"/>
                  <a:pt x="7277" y="3159"/>
                  <a:pt x="7101" y="2855"/>
                </a:cubicBezTo>
                <a:lnTo>
                  <a:pt x="5801" y="559"/>
                </a:lnTo>
                <a:cubicBezTo>
                  <a:pt x="5628" y="252"/>
                  <a:pt x="5201" y="0"/>
                  <a:pt x="4856" y="0"/>
                </a:cubicBezTo>
                <a:lnTo>
                  <a:pt x="2248" y="0"/>
                </a:lnTo>
                <a:cubicBezTo>
                  <a:pt x="1903" y="0"/>
                  <a:pt x="1476" y="252"/>
                  <a:pt x="1303" y="555"/>
                </a:cubicBezTo>
                <a:lnTo>
                  <a:pt x="0" y="2852"/>
                </a:lnTo>
                <a:cubicBezTo>
                  <a:pt x="-173" y="3159"/>
                  <a:pt x="-173" y="3659"/>
                  <a:pt x="0" y="3966"/>
                </a:cubicBezTo>
                <a:lnTo>
                  <a:pt x="1303" y="6262"/>
                </a:lnTo>
                <a:cubicBezTo>
                  <a:pt x="1476" y="6569"/>
                  <a:pt x="1903" y="6817"/>
                  <a:pt x="2248" y="6817"/>
                </a:cubicBezTo>
                <a:lnTo>
                  <a:pt x="4287" y="6817"/>
                </a:lnTo>
                <a:cubicBezTo>
                  <a:pt x="4632" y="6817"/>
                  <a:pt x="4900" y="6678"/>
                  <a:pt x="4602" y="7376"/>
                </a:cubicBezTo>
                <a:cubicBezTo>
                  <a:pt x="4304" y="8074"/>
                  <a:pt x="2497" y="11005"/>
                  <a:pt x="2497" y="11005"/>
                </a:cubicBezTo>
                <a:cubicBezTo>
                  <a:pt x="9205" y="10981"/>
                  <a:pt x="9827" y="9976"/>
                  <a:pt x="9827" y="9976"/>
                </a:cubicBezTo>
                <a:lnTo>
                  <a:pt x="9648" y="96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34"/>
          <p:cNvSpPr>
            <a:spLocks/>
          </p:cNvSpPr>
          <p:nvPr userDrawn="1"/>
        </p:nvSpPr>
        <p:spPr bwMode="gray">
          <a:xfrm>
            <a:off x="3009726" y="3438341"/>
            <a:ext cx="957975" cy="1060490"/>
          </a:xfrm>
          <a:custGeom>
            <a:avLst/>
            <a:gdLst>
              <a:gd name="T0" fmla="*/ 1071 w 3325"/>
              <a:gd name="T1" fmla="*/ 3118 h 3410"/>
              <a:gd name="T2" fmla="*/ 1238 w 3325"/>
              <a:gd name="T3" fmla="*/ 3410 h 3410"/>
              <a:gd name="T4" fmla="*/ 1068 w 3325"/>
              <a:gd name="T5" fmla="*/ 3410 h 3410"/>
              <a:gd name="T6" fmla="*/ 52 w 3325"/>
              <a:gd name="T7" fmla="*/ 1638 h 3410"/>
              <a:gd name="T8" fmla="*/ 52 w 3325"/>
              <a:gd name="T9" fmla="*/ 1311 h 3410"/>
              <a:gd name="T10" fmla="*/ 719 w 3325"/>
              <a:gd name="T11" fmla="*/ 163 h 3410"/>
              <a:gd name="T12" fmla="*/ 1002 w 3325"/>
              <a:gd name="T13" fmla="*/ 0 h 3410"/>
              <a:gd name="T14" fmla="*/ 2330 w 3325"/>
              <a:gd name="T15" fmla="*/ 3 h 3410"/>
              <a:gd name="T16" fmla="*/ 2613 w 3325"/>
              <a:gd name="T17" fmla="*/ 167 h 3410"/>
              <a:gd name="T18" fmla="*/ 3274 w 3325"/>
              <a:gd name="T19" fmla="*/ 1318 h 3410"/>
              <a:gd name="T20" fmla="*/ 3273 w 3325"/>
              <a:gd name="T21" fmla="*/ 1645 h 3410"/>
              <a:gd name="T22" fmla="*/ 2607 w 3325"/>
              <a:gd name="T23" fmla="*/ 2793 h 3410"/>
              <a:gd name="T24" fmla="*/ 2323 w 3325"/>
              <a:gd name="T25" fmla="*/ 2956 h 3410"/>
              <a:gd name="T26" fmla="*/ 1166 w 3325"/>
              <a:gd name="T27" fmla="*/ 2955 h 3410"/>
              <a:gd name="T28" fmla="*/ 1071 w 3325"/>
              <a:gd name="T29" fmla="*/ 3118 h 3410"/>
              <a:gd name="connsiteX0" fmla="*/ 3065 w 9805"/>
              <a:gd name="connsiteY0" fmla="*/ 9144 h 10585"/>
              <a:gd name="connsiteX1" fmla="*/ 3567 w 9805"/>
              <a:gd name="connsiteY1" fmla="*/ 10000 h 10585"/>
              <a:gd name="connsiteX2" fmla="*/ 3674 w 9805"/>
              <a:gd name="connsiteY2" fmla="*/ 10460 h 10585"/>
              <a:gd name="connsiteX3" fmla="*/ 3056 w 9805"/>
              <a:gd name="connsiteY3" fmla="*/ 10000 h 10585"/>
              <a:gd name="connsiteX4" fmla="*/ 0 w 9805"/>
              <a:gd name="connsiteY4" fmla="*/ 4804 h 10585"/>
              <a:gd name="connsiteX5" fmla="*/ 0 w 9805"/>
              <a:gd name="connsiteY5" fmla="*/ 3845 h 10585"/>
              <a:gd name="connsiteX6" fmla="*/ 2006 w 9805"/>
              <a:gd name="connsiteY6" fmla="*/ 478 h 10585"/>
              <a:gd name="connsiteX7" fmla="*/ 2858 w 9805"/>
              <a:gd name="connsiteY7" fmla="*/ 0 h 10585"/>
              <a:gd name="connsiteX8" fmla="*/ 6852 w 9805"/>
              <a:gd name="connsiteY8" fmla="*/ 9 h 10585"/>
              <a:gd name="connsiteX9" fmla="*/ 7703 w 9805"/>
              <a:gd name="connsiteY9" fmla="*/ 490 h 10585"/>
              <a:gd name="connsiteX10" fmla="*/ 9691 w 9805"/>
              <a:gd name="connsiteY10" fmla="*/ 3865 h 10585"/>
              <a:gd name="connsiteX11" fmla="*/ 9688 w 9805"/>
              <a:gd name="connsiteY11" fmla="*/ 4824 h 10585"/>
              <a:gd name="connsiteX12" fmla="*/ 7685 w 9805"/>
              <a:gd name="connsiteY12" fmla="*/ 8191 h 10585"/>
              <a:gd name="connsiteX13" fmla="*/ 6830 w 9805"/>
              <a:gd name="connsiteY13" fmla="*/ 8669 h 10585"/>
              <a:gd name="connsiteX14" fmla="*/ 3351 w 9805"/>
              <a:gd name="connsiteY14" fmla="*/ 8666 h 10585"/>
              <a:gd name="connsiteX15" fmla="*/ 3065 w 9805"/>
              <a:gd name="connsiteY15" fmla="*/ 9144 h 1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05" h="10585">
                <a:moveTo>
                  <a:pt x="3065" y="9144"/>
                </a:moveTo>
                <a:cubicBezTo>
                  <a:pt x="3567" y="10000"/>
                  <a:pt x="3466" y="9781"/>
                  <a:pt x="3567" y="10000"/>
                </a:cubicBezTo>
                <a:cubicBezTo>
                  <a:pt x="3668" y="10219"/>
                  <a:pt x="3768" y="10465"/>
                  <a:pt x="3674" y="10460"/>
                </a:cubicBezTo>
                <a:cubicBezTo>
                  <a:pt x="3598" y="10465"/>
                  <a:pt x="3668" y="10942"/>
                  <a:pt x="3056" y="10000"/>
                </a:cubicBezTo>
                <a:cubicBezTo>
                  <a:pt x="2444" y="9058"/>
                  <a:pt x="0" y="4804"/>
                  <a:pt x="0" y="4804"/>
                </a:cubicBezTo>
                <a:cubicBezTo>
                  <a:pt x="-156" y="4540"/>
                  <a:pt x="-156" y="4109"/>
                  <a:pt x="0" y="3845"/>
                </a:cubicBezTo>
                <a:lnTo>
                  <a:pt x="2006" y="478"/>
                </a:lnTo>
                <a:cubicBezTo>
                  <a:pt x="2163" y="214"/>
                  <a:pt x="2548" y="0"/>
                  <a:pt x="2858" y="0"/>
                </a:cubicBezTo>
                <a:lnTo>
                  <a:pt x="6852" y="9"/>
                </a:lnTo>
                <a:cubicBezTo>
                  <a:pt x="7164" y="9"/>
                  <a:pt x="7546" y="226"/>
                  <a:pt x="7703" y="490"/>
                </a:cubicBezTo>
                <a:lnTo>
                  <a:pt x="9691" y="3865"/>
                </a:lnTo>
                <a:cubicBezTo>
                  <a:pt x="9844" y="4129"/>
                  <a:pt x="9844" y="4560"/>
                  <a:pt x="9688" y="4824"/>
                </a:cubicBezTo>
                <a:lnTo>
                  <a:pt x="7685" y="8191"/>
                </a:lnTo>
                <a:cubicBezTo>
                  <a:pt x="7525" y="8455"/>
                  <a:pt x="7143" y="8669"/>
                  <a:pt x="6830" y="8669"/>
                </a:cubicBezTo>
                <a:lnTo>
                  <a:pt x="3351" y="8666"/>
                </a:lnTo>
                <a:cubicBezTo>
                  <a:pt x="3038" y="8663"/>
                  <a:pt x="2912" y="8880"/>
                  <a:pt x="3065" y="91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"/>
          <p:cNvSpPr/>
          <p:nvPr userDrawn="1"/>
        </p:nvSpPr>
        <p:spPr bwMode="gray">
          <a:xfrm>
            <a:off x="1" y="0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4055910" y="2"/>
                </a:moveTo>
                <a:lnTo>
                  <a:pt x="4064211" y="14593"/>
                </a:lnTo>
                <a:cubicBezTo>
                  <a:pt x="4071842" y="28004"/>
                  <a:pt x="4080562" y="43331"/>
                  <a:pt x="4090528" y="60848"/>
                </a:cubicBezTo>
                <a:lnTo>
                  <a:pt x="4111980" y="98552"/>
                </a:lnTo>
                <a:lnTo>
                  <a:pt x="4110297" y="98553"/>
                </a:lnTo>
                <a:lnTo>
                  <a:pt x="4121274" y="117588"/>
                </a:lnTo>
                <a:cubicBezTo>
                  <a:pt x="4150392" y="168082"/>
                  <a:pt x="4186229" y="230229"/>
                  <a:pt x="4230336" y="306718"/>
                </a:cubicBezTo>
                <a:cubicBezTo>
                  <a:pt x="4230338" y="306722"/>
                  <a:pt x="4230365" y="306768"/>
                  <a:pt x="4230715" y="307375"/>
                </a:cubicBezTo>
                <a:lnTo>
                  <a:pt x="4233363" y="311972"/>
                </a:lnTo>
                <a:lnTo>
                  <a:pt x="4236606" y="317599"/>
                </a:lnTo>
                <a:lnTo>
                  <a:pt x="4256156" y="351961"/>
                </a:lnTo>
                <a:lnTo>
                  <a:pt x="4257049" y="353079"/>
                </a:lnTo>
                <a:lnTo>
                  <a:pt x="4277640" y="388816"/>
                </a:lnTo>
                <a:cubicBezTo>
                  <a:pt x="4306024" y="438073"/>
                  <a:pt x="4351436" y="516887"/>
                  <a:pt x="4424096" y="642989"/>
                </a:cubicBezTo>
                <a:cubicBezTo>
                  <a:pt x="4446431" y="681578"/>
                  <a:pt x="4428156" y="713204"/>
                  <a:pt x="4383488" y="713203"/>
                </a:cubicBezTo>
                <a:cubicBezTo>
                  <a:pt x="4383483" y="713203"/>
                  <a:pt x="4382282" y="713206"/>
                  <a:pt x="4118373" y="713783"/>
                </a:cubicBezTo>
                <a:cubicBezTo>
                  <a:pt x="4112860" y="713783"/>
                  <a:pt x="4107059" y="714364"/>
                  <a:pt x="4101259" y="715234"/>
                </a:cubicBezTo>
                <a:cubicBezTo>
                  <a:pt x="4060650" y="721907"/>
                  <a:pt x="4015980" y="750341"/>
                  <a:pt x="3996547" y="784287"/>
                </a:cubicBezTo>
                <a:cubicBezTo>
                  <a:pt x="3996540" y="784300"/>
                  <a:pt x="3994958" y="787031"/>
                  <a:pt x="3661817" y="1362246"/>
                </a:cubicBezTo>
                <a:cubicBezTo>
                  <a:pt x="3639482" y="1400835"/>
                  <a:pt x="3602645" y="1400835"/>
                  <a:pt x="3580311" y="1362247"/>
                </a:cubicBezTo>
                <a:cubicBezTo>
                  <a:pt x="3580304" y="1362235"/>
                  <a:pt x="3578989" y="1359959"/>
                  <a:pt x="3330859" y="930518"/>
                </a:cubicBezTo>
                <a:cubicBezTo>
                  <a:pt x="3308524" y="891930"/>
                  <a:pt x="3253412" y="860304"/>
                  <a:pt x="3208742" y="860305"/>
                </a:cubicBezTo>
                <a:cubicBezTo>
                  <a:pt x="3208734" y="860305"/>
                  <a:pt x="3206540" y="860305"/>
                  <a:pt x="2636744" y="860305"/>
                </a:cubicBezTo>
                <a:cubicBezTo>
                  <a:pt x="2592074" y="860304"/>
                  <a:pt x="2537253" y="891929"/>
                  <a:pt x="2514918" y="930518"/>
                </a:cubicBezTo>
                <a:cubicBezTo>
                  <a:pt x="2514916" y="930522"/>
                  <a:pt x="2514130" y="931884"/>
                  <a:pt x="2228920" y="1426077"/>
                </a:cubicBezTo>
                <a:cubicBezTo>
                  <a:pt x="2206584" y="1464667"/>
                  <a:pt x="2206584" y="1528206"/>
                  <a:pt x="2228919" y="1566796"/>
                </a:cubicBezTo>
                <a:cubicBezTo>
                  <a:pt x="2228924" y="1566804"/>
                  <a:pt x="2230056" y="1568766"/>
                  <a:pt x="2514919" y="2062355"/>
                </a:cubicBezTo>
                <a:cubicBezTo>
                  <a:pt x="2537254" y="2101234"/>
                  <a:pt x="2592074" y="2132858"/>
                  <a:pt x="2636744" y="2132859"/>
                </a:cubicBezTo>
                <a:cubicBezTo>
                  <a:pt x="2636756" y="2132859"/>
                  <a:pt x="2639393" y="2132859"/>
                  <a:pt x="3208742" y="2132858"/>
                </a:cubicBezTo>
                <a:cubicBezTo>
                  <a:pt x="3253413" y="2132858"/>
                  <a:pt x="3308523" y="2101233"/>
                  <a:pt x="3330858" y="2062355"/>
                </a:cubicBezTo>
                <a:cubicBezTo>
                  <a:pt x="3330865" y="2062343"/>
                  <a:pt x="3332608" y="2059331"/>
                  <a:pt x="3783933" y="1279267"/>
                </a:cubicBezTo>
                <a:cubicBezTo>
                  <a:pt x="3806268" y="1240388"/>
                  <a:pt x="3842815" y="1240388"/>
                  <a:pt x="3865149" y="1279266"/>
                </a:cubicBezTo>
                <a:cubicBezTo>
                  <a:pt x="3865153" y="1279274"/>
                  <a:pt x="3865905" y="1280575"/>
                  <a:pt x="3996547" y="1506736"/>
                </a:cubicBezTo>
                <a:cubicBezTo>
                  <a:pt x="4018881" y="1545326"/>
                  <a:pt x="4073703" y="1577240"/>
                  <a:pt x="4118373" y="1577240"/>
                </a:cubicBezTo>
                <a:cubicBezTo>
                  <a:pt x="4118388" y="1577240"/>
                  <a:pt x="4120602" y="1577240"/>
                  <a:pt x="4454262" y="1577240"/>
                </a:cubicBezTo>
                <a:cubicBezTo>
                  <a:pt x="4498932" y="1577241"/>
                  <a:pt x="4555203" y="1545326"/>
                  <a:pt x="4577538" y="1506737"/>
                </a:cubicBezTo>
                <a:cubicBezTo>
                  <a:pt x="4578118" y="1505576"/>
                  <a:pt x="4578118" y="1505576"/>
                  <a:pt x="4578408" y="1505286"/>
                </a:cubicBezTo>
                <a:cubicBezTo>
                  <a:pt x="4578416" y="1505272"/>
                  <a:pt x="4579567" y="1503279"/>
                  <a:pt x="4746063" y="1214856"/>
                </a:cubicBezTo>
                <a:cubicBezTo>
                  <a:pt x="4768398" y="1176266"/>
                  <a:pt x="4768398" y="1112727"/>
                  <a:pt x="4746063" y="1074137"/>
                </a:cubicBezTo>
                <a:cubicBezTo>
                  <a:pt x="4746054" y="1074122"/>
                  <a:pt x="4744341" y="1071144"/>
                  <a:pt x="4413364" y="495889"/>
                </a:cubicBezTo>
                <a:cubicBezTo>
                  <a:pt x="4391029" y="457010"/>
                  <a:pt x="4409303" y="425384"/>
                  <a:pt x="4453972" y="425385"/>
                </a:cubicBezTo>
                <a:cubicBezTo>
                  <a:pt x="4453984" y="425385"/>
                  <a:pt x="4455510" y="425384"/>
                  <a:pt x="4664080" y="425262"/>
                </a:cubicBezTo>
                <a:lnTo>
                  <a:pt x="4684544" y="425251"/>
                </a:lnTo>
                <a:lnTo>
                  <a:pt x="4758411" y="425795"/>
                </a:lnTo>
                <a:cubicBezTo>
                  <a:pt x="4812899" y="426196"/>
                  <a:pt x="4875172" y="426655"/>
                  <a:pt x="4946341" y="427179"/>
                </a:cubicBezTo>
                <a:cubicBezTo>
                  <a:pt x="4957449" y="427249"/>
                  <a:pt x="4969200" y="425347"/>
                  <a:pt x="4980930" y="421857"/>
                </a:cubicBezTo>
                <a:lnTo>
                  <a:pt x="4986031" y="419659"/>
                </a:lnTo>
                <a:lnTo>
                  <a:pt x="4986745" y="419546"/>
                </a:lnTo>
                <a:lnTo>
                  <a:pt x="5014597" y="407354"/>
                </a:lnTo>
                <a:lnTo>
                  <a:pt x="5015406" y="407005"/>
                </a:lnTo>
                <a:lnTo>
                  <a:pt x="5015426" y="406991"/>
                </a:lnTo>
                <a:lnTo>
                  <a:pt x="5021294" y="404423"/>
                </a:lnTo>
                <a:cubicBezTo>
                  <a:pt x="5043375" y="391656"/>
                  <a:pt x="5062664" y="374030"/>
                  <a:pt x="5073830" y="354591"/>
                </a:cubicBezTo>
                <a:cubicBezTo>
                  <a:pt x="5073835" y="354582"/>
                  <a:pt x="5074601" y="353254"/>
                  <a:pt x="5194242" y="145771"/>
                </a:cubicBezTo>
                <a:lnTo>
                  <a:pt x="5221469" y="98553"/>
                </a:lnTo>
                <a:lnTo>
                  <a:pt x="5220303" y="98552"/>
                </a:lnTo>
                <a:lnTo>
                  <a:pt x="5222692" y="94481"/>
                </a:lnTo>
                <a:lnTo>
                  <a:pt x="5278131" y="2"/>
                </a:lnTo>
                <a:close/>
                <a:moveTo>
                  <a:pt x="3180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3798641" y="6858001"/>
                </a:lnTo>
                <a:lnTo>
                  <a:pt x="3808977" y="6840186"/>
                </a:lnTo>
                <a:cubicBezTo>
                  <a:pt x="3875779" y="6724581"/>
                  <a:pt x="3875779" y="6535759"/>
                  <a:pt x="3810262" y="6420154"/>
                </a:cubicBezTo>
                <a:cubicBezTo>
                  <a:pt x="3810262" y="6420154"/>
                  <a:pt x="3810262" y="6420154"/>
                  <a:pt x="2961102" y="4941694"/>
                </a:cubicBezTo>
                <a:lnTo>
                  <a:pt x="2937921" y="4908297"/>
                </a:lnTo>
                <a:lnTo>
                  <a:pt x="2918773" y="4875174"/>
                </a:lnTo>
                <a:cubicBezTo>
                  <a:pt x="2862729" y="4778222"/>
                  <a:pt x="2793752" y="4658897"/>
                  <a:pt x="2708856" y="4512036"/>
                </a:cubicBezTo>
                <a:cubicBezTo>
                  <a:pt x="2691937" y="4482974"/>
                  <a:pt x="2697960" y="4457890"/>
                  <a:pt x="2720946" y="4447178"/>
                </a:cubicBezTo>
                <a:lnTo>
                  <a:pt x="2746422" y="4442214"/>
                </a:lnTo>
                <a:lnTo>
                  <a:pt x="2756015" y="4442214"/>
                </a:lnTo>
                <a:cubicBezTo>
                  <a:pt x="2819224" y="4442214"/>
                  <a:pt x="3021494" y="4442214"/>
                  <a:pt x="3668758" y="4442214"/>
                </a:cubicBezTo>
                <a:cubicBezTo>
                  <a:pt x="3742436" y="4442214"/>
                  <a:pt x="3832751" y="4389919"/>
                  <a:pt x="3869590" y="4326034"/>
                </a:cubicBezTo>
                <a:cubicBezTo>
                  <a:pt x="3869590" y="4326034"/>
                  <a:pt x="3869590" y="4326034"/>
                  <a:pt x="4340180" y="3510692"/>
                </a:cubicBezTo>
                <a:cubicBezTo>
                  <a:pt x="4377018" y="3447105"/>
                  <a:pt x="4377018" y="3342810"/>
                  <a:pt x="4340180" y="3278926"/>
                </a:cubicBezTo>
                <a:cubicBezTo>
                  <a:pt x="4340180" y="3278926"/>
                  <a:pt x="4340180" y="3278926"/>
                  <a:pt x="3869590" y="2463584"/>
                </a:cubicBezTo>
                <a:cubicBezTo>
                  <a:pt x="3841961" y="2415671"/>
                  <a:pt x="3784252" y="2374444"/>
                  <a:pt x="3726041" y="2356825"/>
                </a:cubicBezTo>
                <a:lnTo>
                  <a:pt x="3668961" y="2347734"/>
                </a:lnTo>
                <a:lnTo>
                  <a:pt x="3505115" y="2347734"/>
                </a:lnTo>
                <a:cubicBezTo>
                  <a:pt x="2732636" y="2347734"/>
                  <a:pt x="2729377" y="2347734"/>
                  <a:pt x="2729363" y="2347734"/>
                </a:cubicBezTo>
                <a:cubicBezTo>
                  <a:pt x="2655982" y="2347734"/>
                  <a:pt x="2565667" y="2400030"/>
                  <a:pt x="2528828" y="2463914"/>
                </a:cubicBezTo>
                <a:cubicBezTo>
                  <a:pt x="2059864" y="3275928"/>
                  <a:pt x="2057950" y="3279243"/>
                  <a:pt x="2057942" y="3279256"/>
                </a:cubicBezTo>
                <a:cubicBezTo>
                  <a:pt x="2021103" y="3342843"/>
                  <a:pt x="2021103" y="3447138"/>
                  <a:pt x="2057942" y="3511022"/>
                </a:cubicBezTo>
                <a:cubicBezTo>
                  <a:pt x="2150856" y="3672330"/>
                  <a:pt x="2232157" y="3813474"/>
                  <a:pt x="2303295" y="3936976"/>
                </a:cubicBezTo>
                <a:lnTo>
                  <a:pt x="2385586" y="4079840"/>
                </a:lnTo>
                <a:lnTo>
                  <a:pt x="2385872" y="4080886"/>
                </a:lnTo>
                <a:cubicBezTo>
                  <a:pt x="2385872" y="4080886"/>
                  <a:pt x="2385872" y="4080886"/>
                  <a:pt x="2467416" y="4222092"/>
                </a:cubicBezTo>
                <a:lnTo>
                  <a:pt x="2509890" y="4295642"/>
                </a:lnTo>
                <a:lnTo>
                  <a:pt x="2528988" y="4328797"/>
                </a:lnTo>
                <a:lnTo>
                  <a:pt x="2529157" y="4329005"/>
                </a:lnTo>
                <a:lnTo>
                  <a:pt x="2565024" y="4391116"/>
                </a:lnTo>
                <a:cubicBezTo>
                  <a:pt x="2606367" y="4462707"/>
                  <a:pt x="2657250" y="4550819"/>
                  <a:pt x="2719876" y="4659265"/>
                </a:cubicBezTo>
                <a:cubicBezTo>
                  <a:pt x="2742183" y="4697869"/>
                  <a:pt x="2723811" y="4729799"/>
                  <a:pt x="2679225" y="4729911"/>
                </a:cubicBezTo>
                <a:cubicBezTo>
                  <a:pt x="2679225" y="4729911"/>
                  <a:pt x="2679225" y="4729911"/>
                  <a:pt x="2411781" y="4730390"/>
                </a:cubicBezTo>
                <a:lnTo>
                  <a:pt x="2355833" y="4730490"/>
                </a:lnTo>
                <a:lnTo>
                  <a:pt x="2293907" y="4730350"/>
                </a:lnTo>
                <a:cubicBezTo>
                  <a:pt x="2057746" y="4729817"/>
                  <a:pt x="1637903" y="4728868"/>
                  <a:pt x="891516" y="4727182"/>
                </a:cubicBezTo>
                <a:cubicBezTo>
                  <a:pt x="759196" y="4727182"/>
                  <a:pt x="594760" y="4820951"/>
                  <a:pt x="527958" y="4936556"/>
                </a:cubicBezTo>
                <a:cubicBezTo>
                  <a:pt x="527958" y="4936556"/>
                  <a:pt x="527958" y="4936556"/>
                  <a:pt x="68354" y="5727502"/>
                </a:cubicBezTo>
                <a:lnTo>
                  <a:pt x="0" y="5845133"/>
                </a:lnTo>
                <a:lnTo>
                  <a:pt x="0" y="1307383"/>
                </a:lnTo>
                <a:lnTo>
                  <a:pt x="69908" y="1307234"/>
                </a:lnTo>
                <a:cubicBezTo>
                  <a:pt x="380029" y="1306572"/>
                  <a:pt x="381595" y="1306569"/>
                  <a:pt x="381603" y="1306569"/>
                </a:cubicBezTo>
                <a:cubicBezTo>
                  <a:pt x="455676" y="1306275"/>
                  <a:pt x="485951" y="1358608"/>
                  <a:pt x="449209" y="1422701"/>
                </a:cubicBezTo>
                <a:cubicBezTo>
                  <a:pt x="42396" y="2135148"/>
                  <a:pt x="40932" y="2137712"/>
                  <a:pt x="40927" y="2137721"/>
                </a:cubicBezTo>
                <a:cubicBezTo>
                  <a:pt x="4184" y="2201814"/>
                  <a:pt x="4478" y="2306480"/>
                  <a:pt x="41808" y="2370279"/>
                </a:cubicBezTo>
                <a:cubicBezTo>
                  <a:pt x="515837" y="3184840"/>
                  <a:pt x="517106" y="3187019"/>
                  <a:pt x="517109" y="3187025"/>
                </a:cubicBezTo>
                <a:cubicBezTo>
                  <a:pt x="554145" y="3250824"/>
                  <a:pt x="644973" y="3302569"/>
                  <a:pt x="718752" y="3302569"/>
                </a:cubicBezTo>
                <a:cubicBezTo>
                  <a:pt x="1660268" y="3299053"/>
                  <a:pt x="1663463" y="3299041"/>
                  <a:pt x="1663474" y="3299041"/>
                </a:cubicBezTo>
                <a:cubicBezTo>
                  <a:pt x="1737253" y="3298747"/>
                  <a:pt x="1827786" y="3246120"/>
                  <a:pt x="1864529" y="3182027"/>
                </a:cubicBezTo>
                <a:cubicBezTo>
                  <a:pt x="2332938" y="2363305"/>
                  <a:pt x="2333656" y="2362049"/>
                  <a:pt x="2333657" y="2362047"/>
                </a:cubicBezTo>
                <a:cubicBezTo>
                  <a:pt x="2370399" y="2297954"/>
                  <a:pt x="2370105" y="2193288"/>
                  <a:pt x="2333069" y="2129489"/>
                </a:cubicBezTo>
                <a:cubicBezTo>
                  <a:pt x="1859393" y="1315535"/>
                  <a:pt x="1857774" y="1312753"/>
                  <a:pt x="1857768" y="1312743"/>
                </a:cubicBezTo>
                <a:cubicBezTo>
                  <a:pt x="1820438" y="1248944"/>
                  <a:pt x="1729610" y="1196905"/>
                  <a:pt x="1655832" y="1197199"/>
                </a:cubicBezTo>
                <a:cubicBezTo>
                  <a:pt x="163159" y="1201311"/>
                  <a:pt x="161737" y="1201315"/>
                  <a:pt x="161736" y="1201315"/>
                </a:cubicBezTo>
                <a:cubicBezTo>
                  <a:pt x="87957" y="1201609"/>
                  <a:pt x="57387" y="1149276"/>
                  <a:pt x="94130" y="1085183"/>
                </a:cubicBezTo>
                <a:cubicBezTo>
                  <a:pt x="308606" y="710787"/>
                  <a:pt x="309873" y="708575"/>
                  <a:pt x="309881" y="708562"/>
                </a:cubicBezTo>
                <a:cubicBezTo>
                  <a:pt x="346624" y="644469"/>
                  <a:pt x="346036" y="539803"/>
                  <a:pt x="309000" y="476004"/>
                </a:cubicBezTo>
                <a:cubicBezTo>
                  <a:pt x="99568" y="116363"/>
                  <a:pt x="47210" y="26452"/>
                  <a:pt x="34120" y="397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75" y="3645000"/>
            <a:ext cx="6408738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 noProof="0" dirty="0"/>
              <a:t>Name</a:t>
            </a:r>
            <a:br>
              <a:rPr lang="en-US" noProof="0" dirty="0"/>
            </a:br>
            <a:r>
              <a:rPr lang="en-US" noProof="0" dirty="0"/>
              <a:t>Place,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60000" y="2781000"/>
            <a:ext cx="6408113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None/>
              <a:defRPr sz="1400" b="1" i="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1200"/>
              </a:spcAft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Subtitle and other information of this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60000" y="1628800"/>
            <a:ext cx="6408113" cy="1152887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ts val="3800"/>
              </a:lnSpc>
              <a:defRPr sz="4000" cap="all" baseline="0"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grpSp>
        <p:nvGrpSpPr>
          <p:cNvPr id="12" name="Logo Merck"/>
          <p:cNvGrpSpPr>
            <a:grpSpLocks noChangeAspect="1"/>
          </p:cNvGrpSpPr>
          <p:nvPr userDrawn="1"/>
        </p:nvGrpSpPr>
        <p:grpSpPr bwMode="gray">
          <a:xfrm>
            <a:off x="9536024" y="6170950"/>
            <a:ext cx="2248608" cy="354050"/>
            <a:chOff x="396364" y="7173520"/>
            <a:chExt cx="1871956" cy="294745"/>
          </a:xfrm>
          <a:solidFill>
            <a:schemeClr val="bg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gray">
            <a:xfrm>
              <a:off x="1029112" y="7173520"/>
              <a:ext cx="1239208" cy="294745"/>
            </a:xfrm>
            <a:custGeom>
              <a:avLst/>
              <a:gdLst>
                <a:gd name="T0" fmla="*/ 8002 w 35641"/>
                <a:gd name="T1" fmla="*/ 6527 h 8475"/>
                <a:gd name="T2" fmla="*/ 3677 w 35641"/>
                <a:gd name="T3" fmla="*/ 5962 h 8475"/>
                <a:gd name="T4" fmla="*/ 2195 w 35641"/>
                <a:gd name="T5" fmla="*/ 3534 h 8475"/>
                <a:gd name="T6" fmla="*/ 2766 w 35641"/>
                <a:gd name="T7" fmla="*/ 2364 h 8475"/>
                <a:gd name="T8" fmla="*/ 2911 w 35641"/>
                <a:gd name="T9" fmla="*/ 2288 h 8475"/>
                <a:gd name="T10" fmla="*/ 3650 w 35641"/>
                <a:gd name="T11" fmla="*/ 2146 h 8475"/>
                <a:gd name="T12" fmla="*/ 5948 w 35641"/>
                <a:gd name="T13" fmla="*/ 3451 h 8475"/>
                <a:gd name="T14" fmla="*/ 5802 w 35641"/>
                <a:gd name="T15" fmla="*/ 3480 h 8475"/>
                <a:gd name="T16" fmla="*/ 3450 w 35641"/>
                <a:gd name="T17" fmla="*/ 3481 h 8475"/>
                <a:gd name="T18" fmla="*/ 4944 w 35641"/>
                <a:gd name="T19" fmla="*/ 5272 h 8475"/>
                <a:gd name="T20" fmla="*/ 7290 w 35641"/>
                <a:gd name="T21" fmla="*/ 5272 h 8475"/>
                <a:gd name="T22" fmla="*/ 7961 w 35641"/>
                <a:gd name="T23" fmla="*/ 2790 h 8475"/>
                <a:gd name="T24" fmla="*/ 3629 w 35641"/>
                <a:gd name="T25" fmla="*/ 0 h 8475"/>
                <a:gd name="T26" fmla="*/ 0 w 35641"/>
                <a:gd name="T27" fmla="*/ 3616 h 8475"/>
                <a:gd name="T28" fmla="*/ 2875 w 35641"/>
                <a:gd name="T29" fmla="*/ 7966 h 8475"/>
                <a:gd name="T30" fmla="*/ 8342 w 35641"/>
                <a:gd name="T31" fmla="*/ 8146 h 8475"/>
                <a:gd name="T32" fmla="*/ 18183 w 35641"/>
                <a:gd name="T33" fmla="*/ 7537 h 8475"/>
                <a:gd name="T34" fmla="*/ 15820 w 35641"/>
                <a:gd name="T35" fmla="*/ 5792 h 8475"/>
                <a:gd name="T36" fmla="*/ 17009 w 35641"/>
                <a:gd name="T37" fmla="*/ 2216 h 8475"/>
                <a:gd name="T38" fmla="*/ 12645 w 35641"/>
                <a:gd name="T39" fmla="*/ 0 h 8475"/>
                <a:gd name="T40" fmla="*/ 9100 w 35641"/>
                <a:gd name="T41" fmla="*/ 5836 h 8475"/>
                <a:gd name="T42" fmla="*/ 9100 w 35641"/>
                <a:gd name="T43" fmla="*/ 8082 h 8475"/>
                <a:gd name="T44" fmla="*/ 10232 w 35641"/>
                <a:gd name="T45" fmla="*/ 8273 h 8475"/>
                <a:gd name="T46" fmla="*/ 11344 w 35641"/>
                <a:gd name="T47" fmla="*/ 6101 h 8475"/>
                <a:gd name="T48" fmla="*/ 11379 w 35641"/>
                <a:gd name="T49" fmla="*/ 2676 h 8475"/>
                <a:gd name="T50" fmla="*/ 11436 w 35641"/>
                <a:gd name="T51" fmla="*/ 2533 h 8475"/>
                <a:gd name="T52" fmla="*/ 15015 w 35641"/>
                <a:gd name="T53" fmla="*/ 3676 h 8475"/>
                <a:gd name="T54" fmla="*/ 12983 w 35641"/>
                <a:gd name="T55" fmla="*/ 4188 h 8475"/>
                <a:gd name="T56" fmla="*/ 12245 w 35641"/>
                <a:gd name="T57" fmla="*/ 4238 h 8475"/>
                <a:gd name="T58" fmla="*/ 12244 w 35641"/>
                <a:gd name="T59" fmla="*/ 5128 h 8475"/>
                <a:gd name="T60" fmla="*/ 15206 w 35641"/>
                <a:gd name="T61" fmla="*/ 7967 h 8475"/>
                <a:gd name="T62" fmla="*/ 17991 w 35641"/>
                <a:gd name="T63" fmla="*/ 8345 h 8475"/>
                <a:gd name="T64" fmla="*/ 26540 w 35641"/>
                <a:gd name="T65" fmla="*/ 5085 h 8475"/>
                <a:gd name="T66" fmla="*/ 24192 w 35641"/>
                <a:gd name="T67" fmla="*/ 5460 h 8475"/>
                <a:gd name="T68" fmla="*/ 22103 w 35641"/>
                <a:gd name="T69" fmla="*/ 6071 h 8475"/>
                <a:gd name="T70" fmla="*/ 20467 w 35641"/>
                <a:gd name="T71" fmla="*/ 3537 h 8475"/>
                <a:gd name="T72" fmla="*/ 23058 w 35641"/>
                <a:gd name="T73" fmla="*/ 2625 h 8475"/>
                <a:gd name="T74" fmla="*/ 25083 w 35641"/>
                <a:gd name="T75" fmla="*/ 1646 h 8475"/>
                <a:gd name="T76" fmla="*/ 23512 w 35641"/>
                <a:gd name="T77" fmla="*/ 359 h 8475"/>
                <a:gd name="T78" fmla="*/ 18200 w 35641"/>
                <a:gd name="T79" fmla="*/ 229 h 8475"/>
                <a:gd name="T80" fmla="*/ 19665 w 35641"/>
                <a:gd name="T81" fmla="*/ 7009 h 8475"/>
                <a:gd name="T82" fmla="*/ 24370 w 35641"/>
                <a:gd name="T83" fmla="*/ 8222 h 8475"/>
                <a:gd name="T84" fmla="*/ 35641 w 35641"/>
                <a:gd name="T85" fmla="*/ 8152 h 8475"/>
                <a:gd name="T86" fmla="*/ 34704 w 35641"/>
                <a:gd name="T87" fmla="*/ 5892 h 8475"/>
                <a:gd name="T88" fmla="*/ 33145 w 35641"/>
                <a:gd name="T89" fmla="*/ 3887 h 8475"/>
                <a:gd name="T90" fmla="*/ 35637 w 35641"/>
                <a:gd name="T91" fmla="*/ 784 h 8475"/>
                <a:gd name="T92" fmla="*/ 35639 w 35641"/>
                <a:gd name="T93" fmla="*/ 753 h 8475"/>
                <a:gd name="T94" fmla="*/ 34865 w 35641"/>
                <a:gd name="T95" fmla="*/ 0 h 8475"/>
                <a:gd name="T96" fmla="*/ 31470 w 35641"/>
                <a:gd name="T97" fmla="*/ 2323 h 8475"/>
                <a:gd name="T98" fmla="*/ 29572 w 35641"/>
                <a:gd name="T99" fmla="*/ 1229 h 8475"/>
                <a:gd name="T100" fmla="*/ 27379 w 35641"/>
                <a:gd name="T101" fmla="*/ 53 h 8475"/>
                <a:gd name="T102" fmla="*/ 27489 w 35641"/>
                <a:gd name="T103" fmla="*/ 8342 h 8475"/>
                <a:gd name="T104" fmla="*/ 27910 w 35641"/>
                <a:gd name="T105" fmla="*/ 8345 h 8475"/>
                <a:gd name="T106" fmla="*/ 30620 w 35641"/>
                <a:gd name="T107" fmla="*/ 6875 h 8475"/>
                <a:gd name="T108" fmla="*/ 31733 w 35641"/>
                <a:gd name="T109" fmla="*/ 7123 h 8475"/>
                <a:gd name="T110" fmla="*/ 35451 w 35641"/>
                <a:gd name="T111" fmla="*/ 8345 h 8475"/>
                <a:gd name="T112" fmla="*/ 35641 w 35641"/>
                <a:gd name="T113" fmla="*/ 8152 h 8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641" h="8475">
                  <a:moveTo>
                    <a:pt x="8342" y="8146"/>
                  </a:moveTo>
                  <a:cubicBezTo>
                    <a:pt x="8342" y="7475"/>
                    <a:pt x="8342" y="7475"/>
                    <a:pt x="8342" y="7475"/>
                  </a:cubicBezTo>
                  <a:cubicBezTo>
                    <a:pt x="8342" y="7072"/>
                    <a:pt x="8228" y="6756"/>
                    <a:pt x="8002" y="6527"/>
                  </a:cubicBezTo>
                  <a:cubicBezTo>
                    <a:pt x="7775" y="6297"/>
                    <a:pt x="7462" y="6183"/>
                    <a:pt x="7062" y="6183"/>
                  </a:cubicBezTo>
                  <a:cubicBezTo>
                    <a:pt x="4641" y="6183"/>
                    <a:pt x="4641" y="6183"/>
                    <a:pt x="4641" y="6183"/>
                  </a:cubicBezTo>
                  <a:cubicBezTo>
                    <a:pt x="4295" y="6183"/>
                    <a:pt x="3982" y="6092"/>
                    <a:pt x="3677" y="5962"/>
                  </a:cubicBezTo>
                  <a:cubicBezTo>
                    <a:pt x="3417" y="5852"/>
                    <a:pt x="3019" y="5505"/>
                    <a:pt x="2900" y="5373"/>
                  </a:cubicBezTo>
                  <a:cubicBezTo>
                    <a:pt x="2679" y="5129"/>
                    <a:pt x="2505" y="4845"/>
                    <a:pt x="2381" y="4523"/>
                  </a:cubicBezTo>
                  <a:cubicBezTo>
                    <a:pt x="2257" y="4202"/>
                    <a:pt x="2195" y="3872"/>
                    <a:pt x="2195" y="3534"/>
                  </a:cubicBezTo>
                  <a:cubicBezTo>
                    <a:pt x="2195" y="3098"/>
                    <a:pt x="2319" y="2760"/>
                    <a:pt x="2568" y="2519"/>
                  </a:cubicBezTo>
                  <a:cubicBezTo>
                    <a:pt x="2606" y="2482"/>
                    <a:pt x="2648" y="2448"/>
                    <a:pt x="2691" y="2417"/>
                  </a:cubicBezTo>
                  <a:cubicBezTo>
                    <a:pt x="2714" y="2399"/>
                    <a:pt x="2739" y="2381"/>
                    <a:pt x="2766" y="2364"/>
                  </a:cubicBezTo>
                  <a:cubicBezTo>
                    <a:pt x="2771" y="2361"/>
                    <a:pt x="2775" y="2359"/>
                    <a:pt x="2780" y="2356"/>
                  </a:cubicBezTo>
                  <a:cubicBezTo>
                    <a:pt x="2804" y="2342"/>
                    <a:pt x="2830" y="2328"/>
                    <a:pt x="2857" y="2314"/>
                  </a:cubicBezTo>
                  <a:cubicBezTo>
                    <a:pt x="2874" y="2305"/>
                    <a:pt x="2892" y="2296"/>
                    <a:pt x="2911" y="2288"/>
                  </a:cubicBezTo>
                  <a:cubicBezTo>
                    <a:pt x="2915" y="2286"/>
                    <a:pt x="2920" y="2284"/>
                    <a:pt x="2924" y="2282"/>
                  </a:cubicBezTo>
                  <a:cubicBezTo>
                    <a:pt x="3004" y="2247"/>
                    <a:pt x="3088" y="2220"/>
                    <a:pt x="3177" y="2200"/>
                  </a:cubicBezTo>
                  <a:cubicBezTo>
                    <a:pt x="3322" y="2166"/>
                    <a:pt x="3481" y="2146"/>
                    <a:pt x="3650" y="2146"/>
                  </a:cubicBezTo>
                  <a:cubicBezTo>
                    <a:pt x="3817" y="2146"/>
                    <a:pt x="3977" y="2166"/>
                    <a:pt x="4121" y="2200"/>
                  </a:cubicBezTo>
                  <a:cubicBezTo>
                    <a:pt x="4393" y="2254"/>
                    <a:pt x="4661" y="2362"/>
                    <a:pt x="4923" y="2528"/>
                  </a:cubicBezTo>
                  <a:cubicBezTo>
                    <a:pt x="5301" y="2767"/>
                    <a:pt x="5679" y="3102"/>
                    <a:pt x="5948" y="3451"/>
                  </a:cubicBezTo>
                  <a:cubicBezTo>
                    <a:pt x="5969" y="3480"/>
                    <a:pt x="5969" y="3480"/>
                    <a:pt x="5969" y="3480"/>
                  </a:cubicBezTo>
                  <a:cubicBezTo>
                    <a:pt x="5874" y="3480"/>
                    <a:pt x="5874" y="3480"/>
                    <a:pt x="5874" y="3480"/>
                  </a:cubicBezTo>
                  <a:cubicBezTo>
                    <a:pt x="5802" y="3480"/>
                    <a:pt x="5802" y="3480"/>
                    <a:pt x="5802" y="3480"/>
                  </a:cubicBezTo>
                  <a:cubicBezTo>
                    <a:pt x="3617" y="3480"/>
                    <a:pt x="3617" y="3480"/>
                    <a:pt x="3617" y="3480"/>
                  </a:cubicBezTo>
                  <a:cubicBezTo>
                    <a:pt x="3611" y="3480"/>
                    <a:pt x="3607" y="3481"/>
                    <a:pt x="3602" y="3481"/>
                  </a:cubicBezTo>
                  <a:cubicBezTo>
                    <a:pt x="3450" y="3481"/>
                    <a:pt x="3450" y="3481"/>
                    <a:pt x="3450" y="3481"/>
                  </a:cubicBezTo>
                  <a:cubicBezTo>
                    <a:pt x="3298" y="3481"/>
                    <a:pt x="3223" y="3546"/>
                    <a:pt x="3223" y="3678"/>
                  </a:cubicBezTo>
                  <a:cubicBezTo>
                    <a:pt x="3223" y="3938"/>
                    <a:pt x="3262" y="4107"/>
                    <a:pt x="3365" y="4319"/>
                  </a:cubicBezTo>
                  <a:cubicBezTo>
                    <a:pt x="3467" y="4531"/>
                    <a:pt x="3953" y="5272"/>
                    <a:pt x="4944" y="5272"/>
                  </a:cubicBezTo>
                  <a:cubicBezTo>
                    <a:pt x="5092" y="5272"/>
                    <a:pt x="5092" y="5272"/>
                    <a:pt x="5092" y="5272"/>
                  </a:cubicBezTo>
                  <a:cubicBezTo>
                    <a:pt x="5099" y="5272"/>
                    <a:pt x="5106" y="5272"/>
                    <a:pt x="5114" y="5272"/>
                  </a:cubicBezTo>
                  <a:cubicBezTo>
                    <a:pt x="7290" y="5272"/>
                    <a:pt x="7290" y="5272"/>
                    <a:pt x="7290" y="5272"/>
                  </a:cubicBezTo>
                  <a:cubicBezTo>
                    <a:pt x="7700" y="5272"/>
                    <a:pt x="7984" y="5164"/>
                    <a:pt x="8140" y="4945"/>
                  </a:cubicBezTo>
                  <a:cubicBezTo>
                    <a:pt x="8297" y="4727"/>
                    <a:pt x="8342" y="4540"/>
                    <a:pt x="8342" y="4245"/>
                  </a:cubicBezTo>
                  <a:cubicBezTo>
                    <a:pt x="8342" y="3766"/>
                    <a:pt x="8215" y="3296"/>
                    <a:pt x="7961" y="2790"/>
                  </a:cubicBezTo>
                  <a:cubicBezTo>
                    <a:pt x="7708" y="2282"/>
                    <a:pt x="7364" y="1822"/>
                    <a:pt x="6933" y="1407"/>
                  </a:cubicBezTo>
                  <a:cubicBezTo>
                    <a:pt x="6501" y="993"/>
                    <a:pt x="5999" y="655"/>
                    <a:pt x="5426" y="394"/>
                  </a:cubicBezTo>
                  <a:cubicBezTo>
                    <a:pt x="4854" y="132"/>
                    <a:pt x="4255" y="0"/>
                    <a:pt x="362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65" y="0"/>
                    <a:pt x="0" y="77"/>
                    <a:pt x="0" y="230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4259"/>
                    <a:pt x="124" y="4867"/>
                    <a:pt x="373" y="5439"/>
                  </a:cubicBezTo>
                  <a:cubicBezTo>
                    <a:pt x="621" y="6012"/>
                    <a:pt x="959" y="6513"/>
                    <a:pt x="1385" y="6944"/>
                  </a:cubicBezTo>
                  <a:cubicBezTo>
                    <a:pt x="1812" y="7375"/>
                    <a:pt x="2308" y="7715"/>
                    <a:pt x="2875" y="7966"/>
                  </a:cubicBezTo>
                  <a:cubicBezTo>
                    <a:pt x="3443" y="8217"/>
                    <a:pt x="4050" y="8342"/>
                    <a:pt x="4698" y="8342"/>
                  </a:cubicBezTo>
                  <a:cubicBezTo>
                    <a:pt x="8115" y="8342"/>
                    <a:pt x="8115" y="8342"/>
                    <a:pt x="8115" y="8342"/>
                  </a:cubicBezTo>
                  <a:cubicBezTo>
                    <a:pt x="8266" y="8342"/>
                    <a:pt x="8342" y="8276"/>
                    <a:pt x="8342" y="8146"/>
                  </a:cubicBezTo>
                  <a:moveTo>
                    <a:pt x="18183" y="8116"/>
                  </a:moveTo>
                  <a:cubicBezTo>
                    <a:pt x="18183" y="8095"/>
                    <a:pt x="18183" y="8095"/>
                    <a:pt x="18183" y="8095"/>
                  </a:cubicBezTo>
                  <a:cubicBezTo>
                    <a:pt x="18183" y="7537"/>
                    <a:pt x="18183" y="7537"/>
                    <a:pt x="18183" y="7537"/>
                  </a:cubicBezTo>
                  <a:cubicBezTo>
                    <a:pt x="18183" y="7446"/>
                    <a:pt x="18114" y="7355"/>
                    <a:pt x="18053" y="7331"/>
                  </a:cubicBezTo>
                  <a:cubicBezTo>
                    <a:pt x="18051" y="7330"/>
                    <a:pt x="17612" y="7209"/>
                    <a:pt x="16745" y="6522"/>
                  </a:cubicBezTo>
                  <a:cubicBezTo>
                    <a:pt x="16295" y="6166"/>
                    <a:pt x="15962" y="5905"/>
                    <a:pt x="15820" y="5792"/>
                  </a:cubicBezTo>
                  <a:cubicBezTo>
                    <a:pt x="15980" y="5689"/>
                    <a:pt x="16507" y="5479"/>
                    <a:pt x="16985" y="4932"/>
                  </a:cubicBezTo>
                  <a:cubicBezTo>
                    <a:pt x="17281" y="4592"/>
                    <a:pt x="17442" y="4166"/>
                    <a:pt x="17442" y="3632"/>
                  </a:cubicBezTo>
                  <a:cubicBezTo>
                    <a:pt x="17442" y="3130"/>
                    <a:pt x="17297" y="2658"/>
                    <a:pt x="17009" y="2216"/>
                  </a:cubicBezTo>
                  <a:cubicBezTo>
                    <a:pt x="16720" y="1775"/>
                    <a:pt x="16345" y="1390"/>
                    <a:pt x="15885" y="1063"/>
                  </a:cubicBezTo>
                  <a:cubicBezTo>
                    <a:pt x="15426" y="736"/>
                    <a:pt x="14909" y="478"/>
                    <a:pt x="14338" y="287"/>
                  </a:cubicBezTo>
                  <a:cubicBezTo>
                    <a:pt x="13765" y="96"/>
                    <a:pt x="13201" y="0"/>
                    <a:pt x="12645" y="0"/>
                  </a:cubicBezTo>
                  <a:cubicBezTo>
                    <a:pt x="9292" y="0"/>
                    <a:pt x="9292" y="0"/>
                    <a:pt x="9292" y="0"/>
                  </a:cubicBezTo>
                  <a:cubicBezTo>
                    <a:pt x="9164" y="0"/>
                    <a:pt x="9100" y="77"/>
                    <a:pt x="9100" y="229"/>
                  </a:cubicBezTo>
                  <a:cubicBezTo>
                    <a:pt x="9100" y="5836"/>
                    <a:pt x="9100" y="5836"/>
                    <a:pt x="9100" y="5836"/>
                  </a:cubicBezTo>
                  <a:cubicBezTo>
                    <a:pt x="9100" y="7089"/>
                    <a:pt x="9100" y="7089"/>
                    <a:pt x="9100" y="7089"/>
                  </a:cubicBezTo>
                  <a:cubicBezTo>
                    <a:pt x="9100" y="7522"/>
                    <a:pt x="9100" y="7522"/>
                    <a:pt x="9100" y="7522"/>
                  </a:cubicBezTo>
                  <a:cubicBezTo>
                    <a:pt x="9100" y="8082"/>
                    <a:pt x="9100" y="8082"/>
                    <a:pt x="9100" y="8082"/>
                  </a:cubicBezTo>
                  <a:cubicBezTo>
                    <a:pt x="9100" y="8162"/>
                    <a:pt x="9100" y="8247"/>
                    <a:pt x="9179" y="8290"/>
                  </a:cubicBezTo>
                  <a:cubicBezTo>
                    <a:pt x="9285" y="8345"/>
                    <a:pt x="9529" y="8342"/>
                    <a:pt x="9662" y="8342"/>
                  </a:cubicBezTo>
                  <a:cubicBezTo>
                    <a:pt x="9853" y="8342"/>
                    <a:pt x="10047" y="8331"/>
                    <a:pt x="10232" y="8273"/>
                  </a:cubicBezTo>
                  <a:cubicBezTo>
                    <a:pt x="10520" y="8179"/>
                    <a:pt x="10766" y="7980"/>
                    <a:pt x="10948" y="7737"/>
                  </a:cubicBezTo>
                  <a:cubicBezTo>
                    <a:pt x="11267" y="7317"/>
                    <a:pt x="11346" y="6841"/>
                    <a:pt x="11346" y="6328"/>
                  </a:cubicBezTo>
                  <a:cubicBezTo>
                    <a:pt x="11346" y="6280"/>
                    <a:pt x="11345" y="6190"/>
                    <a:pt x="11344" y="6101"/>
                  </a:cubicBezTo>
                  <a:cubicBezTo>
                    <a:pt x="11344" y="6098"/>
                    <a:pt x="11346" y="6097"/>
                    <a:pt x="11346" y="6095"/>
                  </a:cubicBezTo>
                  <a:cubicBezTo>
                    <a:pt x="11346" y="2909"/>
                    <a:pt x="11346" y="2909"/>
                    <a:pt x="11346" y="2909"/>
                  </a:cubicBezTo>
                  <a:cubicBezTo>
                    <a:pt x="11346" y="2825"/>
                    <a:pt x="11358" y="2748"/>
                    <a:pt x="11379" y="2676"/>
                  </a:cubicBezTo>
                  <a:cubicBezTo>
                    <a:pt x="11380" y="2669"/>
                    <a:pt x="11383" y="2662"/>
                    <a:pt x="11385" y="2655"/>
                  </a:cubicBezTo>
                  <a:cubicBezTo>
                    <a:pt x="11390" y="2637"/>
                    <a:pt x="11397" y="2619"/>
                    <a:pt x="11404" y="2602"/>
                  </a:cubicBezTo>
                  <a:cubicBezTo>
                    <a:pt x="11413" y="2578"/>
                    <a:pt x="11424" y="2556"/>
                    <a:pt x="11436" y="2533"/>
                  </a:cubicBezTo>
                  <a:cubicBezTo>
                    <a:pt x="11436" y="2533"/>
                    <a:pt x="11436" y="2532"/>
                    <a:pt x="11436" y="2532"/>
                  </a:cubicBezTo>
                  <a:cubicBezTo>
                    <a:pt x="11693" y="2061"/>
                    <a:pt x="12570" y="1876"/>
                    <a:pt x="13515" y="2115"/>
                  </a:cubicBezTo>
                  <a:cubicBezTo>
                    <a:pt x="14775" y="2433"/>
                    <a:pt x="15147" y="3302"/>
                    <a:pt x="15015" y="3676"/>
                  </a:cubicBezTo>
                  <a:cubicBezTo>
                    <a:pt x="14871" y="4080"/>
                    <a:pt x="14417" y="4334"/>
                    <a:pt x="13848" y="4334"/>
                  </a:cubicBezTo>
                  <a:cubicBezTo>
                    <a:pt x="13577" y="4334"/>
                    <a:pt x="13299" y="4285"/>
                    <a:pt x="13012" y="4194"/>
                  </a:cubicBezTo>
                  <a:cubicBezTo>
                    <a:pt x="13003" y="4192"/>
                    <a:pt x="12993" y="4190"/>
                    <a:pt x="12983" y="4188"/>
                  </a:cubicBezTo>
                  <a:cubicBezTo>
                    <a:pt x="12820" y="4146"/>
                    <a:pt x="12666" y="4093"/>
                    <a:pt x="12520" y="4032"/>
                  </a:cubicBezTo>
                  <a:cubicBezTo>
                    <a:pt x="12472" y="4018"/>
                    <a:pt x="12427" y="4009"/>
                    <a:pt x="12389" y="4009"/>
                  </a:cubicBezTo>
                  <a:cubicBezTo>
                    <a:pt x="12292" y="4009"/>
                    <a:pt x="12245" y="4085"/>
                    <a:pt x="12245" y="4238"/>
                  </a:cubicBezTo>
                  <a:cubicBezTo>
                    <a:pt x="12245" y="4740"/>
                    <a:pt x="12245" y="4740"/>
                    <a:pt x="12245" y="4740"/>
                  </a:cubicBezTo>
                  <a:cubicBezTo>
                    <a:pt x="12245" y="5128"/>
                    <a:pt x="12245" y="5128"/>
                    <a:pt x="12245" y="5128"/>
                  </a:cubicBezTo>
                  <a:cubicBezTo>
                    <a:pt x="12244" y="5128"/>
                    <a:pt x="12244" y="5128"/>
                    <a:pt x="12244" y="5128"/>
                  </a:cubicBezTo>
                  <a:cubicBezTo>
                    <a:pt x="12244" y="5129"/>
                    <a:pt x="12245" y="5130"/>
                    <a:pt x="12245" y="5131"/>
                  </a:cubicBezTo>
                  <a:cubicBezTo>
                    <a:pt x="12245" y="5439"/>
                    <a:pt x="12367" y="5711"/>
                    <a:pt x="12552" y="5875"/>
                  </a:cubicBezTo>
                  <a:cubicBezTo>
                    <a:pt x="12560" y="5882"/>
                    <a:pt x="15206" y="7967"/>
                    <a:pt x="15206" y="7967"/>
                  </a:cubicBezTo>
                  <a:cubicBezTo>
                    <a:pt x="15308" y="8048"/>
                    <a:pt x="15308" y="8048"/>
                    <a:pt x="15308" y="8048"/>
                  </a:cubicBezTo>
                  <a:cubicBezTo>
                    <a:pt x="15575" y="8244"/>
                    <a:pt x="15864" y="8342"/>
                    <a:pt x="16174" y="8342"/>
                  </a:cubicBezTo>
                  <a:cubicBezTo>
                    <a:pt x="17991" y="8345"/>
                    <a:pt x="17991" y="8345"/>
                    <a:pt x="17991" y="8345"/>
                  </a:cubicBezTo>
                  <a:cubicBezTo>
                    <a:pt x="18120" y="8345"/>
                    <a:pt x="18183" y="8269"/>
                    <a:pt x="18183" y="8116"/>
                  </a:cubicBezTo>
                  <a:moveTo>
                    <a:pt x="26216" y="6446"/>
                  </a:moveTo>
                  <a:cubicBezTo>
                    <a:pt x="26399" y="6028"/>
                    <a:pt x="26507" y="5575"/>
                    <a:pt x="26540" y="5085"/>
                  </a:cubicBezTo>
                  <a:cubicBezTo>
                    <a:pt x="26551" y="4934"/>
                    <a:pt x="26491" y="4857"/>
                    <a:pt x="26362" y="4857"/>
                  </a:cubicBezTo>
                  <a:cubicBezTo>
                    <a:pt x="25098" y="4857"/>
                    <a:pt x="25098" y="4857"/>
                    <a:pt x="25098" y="4857"/>
                  </a:cubicBezTo>
                  <a:cubicBezTo>
                    <a:pt x="24634" y="4857"/>
                    <a:pt x="24332" y="5058"/>
                    <a:pt x="24192" y="5460"/>
                  </a:cubicBezTo>
                  <a:cubicBezTo>
                    <a:pt x="24106" y="5721"/>
                    <a:pt x="23962" y="5930"/>
                    <a:pt x="23763" y="6088"/>
                  </a:cubicBezTo>
                  <a:cubicBezTo>
                    <a:pt x="23562" y="6245"/>
                    <a:pt x="23307" y="6324"/>
                    <a:pt x="22994" y="6324"/>
                  </a:cubicBezTo>
                  <a:cubicBezTo>
                    <a:pt x="22702" y="6324"/>
                    <a:pt x="22405" y="6240"/>
                    <a:pt x="22103" y="6071"/>
                  </a:cubicBezTo>
                  <a:cubicBezTo>
                    <a:pt x="21800" y="5903"/>
                    <a:pt x="21528" y="5686"/>
                    <a:pt x="21285" y="5419"/>
                  </a:cubicBezTo>
                  <a:cubicBezTo>
                    <a:pt x="21042" y="5153"/>
                    <a:pt x="20845" y="4854"/>
                    <a:pt x="20694" y="4523"/>
                  </a:cubicBezTo>
                  <a:cubicBezTo>
                    <a:pt x="20543" y="4191"/>
                    <a:pt x="20467" y="3863"/>
                    <a:pt x="20467" y="3537"/>
                  </a:cubicBezTo>
                  <a:cubicBezTo>
                    <a:pt x="20467" y="3124"/>
                    <a:pt x="20591" y="2790"/>
                    <a:pt x="20839" y="2535"/>
                  </a:cubicBezTo>
                  <a:cubicBezTo>
                    <a:pt x="21088" y="2280"/>
                    <a:pt x="21401" y="2152"/>
                    <a:pt x="21779" y="2152"/>
                  </a:cubicBezTo>
                  <a:cubicBezTo>
                    <a:pt x="22210" y="2152"/>
                    <a:pt x="22637" y="2310"/>
                    <a:pt x="23058" y="2625"/>
                  </a:cubicBezTo>
                  <a:cubicBezTo>
                    <a:pt x="23231" y="2755"/>
                    <a:pt x="23414" y="2820"/>
                    <a:pt x="23609" y="2820"/>
                  </a:cubicBezTo>
                  <a:cubicBezTo>
                    <a:pt x="23803" y="2820"/>
                    <a:pt x="24008" y="2712"/>
                    <a:pt x="24224" y="2494"/>
                  </a:cubicBezTo>
                  <a:cubicBezTo>
                    <a:pt x="25083" y="1646"/>
                    <a:pt x="25083" y="1646"/>
                    <a:pt x="25083" y="1646"/>
                  </a:cubicBezTo>
                  <a:cubicBezTo>
                    <a:pt x="25136" y="1593"/>
                    <a:pt x="25155" y="1544"/>
                    <a:pt x="25139" y="1500"/>
                  </a:cubicBezTo>
                  <a:cubicBezTo>
                    <a:pt x="25123" y="1457"/>
                    <a:pt x="25088" y="1407"/>
                    <a:pt x="25034" y="1353"/>
                  </a:cubicBezTo>
                  <a:cubicBezTo>
                    <a:pt x="24570" y="929"/>
                    <a:pt x="24063" y="598"/>
                    <a:pt x="23512" y="359"/>
                  </a:cubicBezTo>
                  <a:cubicBezTo>
                    <a:pt x="22961" y="121"/>
                    <a:pt x="22383" y="0"/>
                    <a:pt x="21779" y="0"/>
                  </a:cubicBezTo>
                  <a:cubicBezTo>
                    <a:pt x="18394" y="0"/>
                    <a:pt x="18394" y="0"/>
                    <a:pt x="18394" y="0"/>
                  </a:cubicBezTo>
                  <a:cubicBezTo>
                    <a:pt x="18265" y="0"/>
                    <a:pt x="18200" y="77"/>
                    <a:pt x="18200" y="229"/>
                  </a:cubicBezTo>
                  <a:cubicBezTo>
                    <a:pt x="18200" y="3602"/>
                    <a:pt x="18200" y="3602"/>
                    <a:pt x="18200" y="3602"/>
                  </a:cubicBezTo>
                  <a:cubicBezTo>
                    <a:pt x="18200" y="4254"/>
                    <a:pt x="18332" y="4874"/>
                    <a:pt x="18597" y="5460"/>
                  </a:cubicBezTo>
                  <a:cubicBezTo>
                    <a:pt x="18861" y="6047"/>
                    <a:pt x="19217" y="6563"/>
                    <a:pt x="19665" y="7009"/>
                  </a:cubicBezTo>
                  <a:cubicBezTo>
                    <a:pt x="20114" y="7454"/>
                    <a:pt x="20626" y="7810"/>
                    <a:pt x="21204" y="8076"/>
                  </a:cubicBezTo>
                  <a:cubicBezTo>
                    <a:pt x="21781" y="8342"/>
                    <a:pt x="22378" y="8475"/>
                    <a:pt x="22994" y="8475"/>
                  </a:cubicBezTo>
                  <a:cubicBezTo>
                    <a:pt x="23490" y="8475"/>
                    <a:pt x="23949" y="8391"/>
                    <a:pt x="24370" y="8222"/>
                  </a:cubicBezTo>
                  <a:cubicBezTo>
                    <a:pt x="24791" y="8054"/>
                    <a:pt x="25158" y="7821"/>
                    <a:pt x="25471" y="7522"/>
                  </a:cubicBezTo>
                  <a:cubicBezTo>
                    <a:pt x="25784" y="7223"/>
                    <a:pt x="26033" y="6865"/>
                    <a:pt x="26216" y="6446"/>
                  </a:cubicBezTo>
                  <a:moveTo>
                    <a:pt x="35641" y="8152"/>
                  </a:moveTo>
                  <a:cubicBezTo>
                    <a:pt x="35641" y="7292"/>
                    <a:pt x="35641" y="7292"/>
                    <a:pt x="35641" y="7292"/>
                  </a:cubicBezTo>
                  <a:cubicBezTo>
                    <a:pt x="35641" y="7292"/>
                    <a:pt x="35641" y="7292"/>
                    <a:pt x="35641" y="7292"/>
                  </a:cubicBezTo>
                  <a:cubicBezTo>
                    <a:pt x="35640" y="6697"/>
                    <a:pt x="35288" y="6134"/>
                    <a:pt x="34704" y="5892"/>
                  </a:cubicBezTo>
                  <a:cubicBezTo>
                    <a:pt x="34198" y="5682"/>
                    <a:pt x="34198" y="5682"/>
                    <a:pt x="34198" y="5682"/>
                  </a:cubicBezTo>
                  <a:cubicBezTo>
                    <a:pt x="33773" y="5525"/>
                    <a:pt x="33307" y="5214"/>
                    <a:pt x="33069" y="4988"/>
                  </a:cubicBezTo>
                  <a:cubicBezTo>
                    <a:pt x="33069" y="4988"/>
                    <a:pt x="32601" y="4430"/>
                    <a:pt x="33145" y="3887"/>
                  </a:cubicBezTo>
                  <a:cubicBezTo>
                    <a:pt x="34209" y="2817"/>
                    <a:pt x="34209" y="2817"/>
                    <a:pt x="34209" y="2817"/>
                  </a:cubicBezTo>
                  <a:cubicBezTo>
                    <a:pt x="35220" y="1805"/>
                    <a:pt x="35220" y="1805"/>
                    <a:pt x="35220" y="1805"/>
                  </a:cubicBezTo>
                  <a:cubicBezTo>
                    <a:pt x="35493" y="1519"/>
                    <a:pt x="35631" y="1153"/>
                    <a:pt x="35637" y="784"/>
                  </a:cubicBezTo>
                  <a:cubicBezTo>
                    <a:pt x="35638" y="759"/>
                    <a:pt x="35638" y="759"/>
                    <a:pt x="35638" y="759"/>
                  </a:cubicBezTo>
                  <a:cubicBezTo>
                    <a:pt x="35639" y="759"/>
                    <a:pt x="35639" y="759"/>
                    <a:pt x="35639" y="759"/>
                  </a:cubicBezTo>
                  <a:cubicBezTo>
                    <a:pt x="35639" y="757"/>
                    <a:pt x="35639" y="755"/>
                    <a:pt x="35639" y="753"/>
                  </a:cubicBezTo>
                  <a:cubicBezTo>
                    <a:pt x="35633" y="524"/>
                    <a:pt x="35566" y="342"/>
                    <a:pt x="35435" y="209"/>
                  </a:cubicBezTo>
                  <a:cubicBezTo>
                    <a:pt x="35302" y="75"/>
                    <a:pt x="35120" y="7"/>
                    <a:pt x="34889" y="2"/>
                  </a:cubicBezTo>
                  <a:cubicBezTo>
                    <a:pt x="34881" y="2"/>
                    <a:pt x="34873" y="0"/>
                    <a:pt x="34865" y="0"/>
                  </a:cubicBezTo>
                  <a:cubicBezTo>
                    <a:pt x="34562" y="0"/>
                    <a:pt x="34562" y="0"/>
                    <a:pt x="34562" y="0"/>
                  </a:cubicBezTo>
                  <a:cubicBezTo>
                    <a:pt x="34016" y="13"/>
                    <a:pt x="33541" y="250"/>
                    <a:pt x="33196" y="592"/>
                  </a:cubicBezTo>
                  <a:cubicBezTo>
                    <a:pt x="33182" y="606"/>
                    <a:pt x="31828" y="1964"/>
                    <a:pt x="31470" y="2323"/>
                  </a:cubicBezTo>
                  <a:cubicBezTo>
                    <a:pt x="31488" y="2321"/>
                    <a:pt x="31488" y="2321"/>
                    <a:pt x="31488" y="2321"/>
                  </a:cubicBezTo>
                  <a:cubicBezTo>
                    <a:pt x="29574" y="4234"/>
                    <a:pt x="29574" y="4234"/>
                    <a:pt x="29574" y="4234"/>
                  </a:cubicBezTo>
                  <a:cubicBezTo>
                    <a:pt x="29574" y="4234"/>
                    <a:pt x="29572" y="1232"/>
                    <a:pt x="29572" y="1229"/>
                  </a:cubicBezTo>
                  <a:cubicBezTo>
                    <a:pt x="29572" y="550"/>
                    <a:pt x="29022" y="0"/>
                    <a:pt x="28344" y="0"/>
                  </a:cubicBezTo>
                  <a:cubicBezTo>
                    <a:pt x="28344" y="0"/>
                    <a:pt x="27833" y="1"/>
                    <a:pt x="27813" y="1"/>
                  </a:cubicBezTo>
                  <a:cubicBezTo>
                    <a:pt x="27675" y="1"/>
                    <a:pt x="27474" y="4"/>
                    <a:pt x="27379" y="53"/>
                  </a:cubicBezTo>
                  <a:cubicBezTo>
                    <a:pt x="27299" y="96"/>
                    <a:pt x="27300" y="181"/>
                    <a:pt x="27300" y="261"/>
                  </a:cubicBezTo>
                  <a:cubicBezTo>
                    <a:pt x="27300" y="8152"/>
                    <a:pt x="27300" y="8152"/>
                    <a:pt x="27300" y="8152"/>
                  </a:cubicBezTo>
                  <a:cubicBezTo>
                    <a:pt x="27300" y="8257"/>
                    <a:pt x="27384" y="8342"/>
                    <a:pt x="27489" y="8342"/>
                  </a:cubicBezTo>
                  <a:cubicBezTo>
                    <a:pt x="27491" y="8341"/>
                    <a:pt x="27491" y="8341"/>
                    <a:pt x="27491" y="8341"/>
                  </a:cubicBezTo>
                  <a:cubicBezTo>
                    <a:pt x="27489" y="8345"/>
                    <a:pt x="27489" y="8345"/>
                    <a:pt x="27489" y="8345"/>
                  </a:cubicBezTo>
                  <a:cubicBezTo>
                    <a:pt x="27910" y="8345"/>
                    <a:pt x="27910" y="8345"/>
                    <a:pt x="27910" y="8345"/>
                  </a:cubicBezTo>
                  <a:cubicBezTo>
                    <a:pt x="28456" y="8332"/>
                    <a:pt x="28931" y="8095"/>
                    <a:pt x="29275" y="7752"/>
                  </a:cubicBezTo>
                  <a:cubicBezTo>
                    <a:pt x="29281" y="7747"/>
                    <a:pt x="29518" y="7510"/>
                    <a:pt x="29817" y="7209"/>
                  </a:cubicBezTo>
                  <a:cubicBezTo>
                    <a:pt x="30023" y="7004"/>
                    <a:pt x="30306" y="6876"/>
                    <a:pt x="30620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0621" y="6875"/>
                    <a:pt x="30621" y="6875"/>
                    <a:pt x="30621" y="6875"/>
                  </a:cubicBezTo>
                  <a:cubicBezTo>
                    <a:pt x="31018" y="6876"/>
                    <a:pt x="31395" y="6966"/>
                    <a:pt x="31733" y="7123"/>
                  </a:cubicBezTo>
                  <a:cubicBezTo>
                    <a:pt x="34067" y="8091"/>
                    <a:pt x="34067" y="8091"/>
                    <a:pt x="34067" y="8091"/>
                  </a:cubicBezTo>
                  <a:cubicBezTo>
                    <a:pt x="34067" y="8091"/>
                    <a:pt x="34633" y="8345"/>
                    <a:pt x="35108" y="8345"/>
                  </a:cubicBezTo>
                  <a:cubicBezTo>
                    <a:pt x="35451" y="8345"/>
                    <a:pt x="35451" y="8345"/>
                    <a:pt x="35451" y="8345"/>
                  </a:cubicBezTo>
                  <a:cubicBezTo>
                    <a:pt x="35450" y="8341"/>
                    <a:pt x="35450" y="8341"/>
                    <a:pt x="35450" y="8341"/>
                  </a:cubicBezTo>
                  <a:cubicBezTo>
                    <a:pt x="35451" y="8342"/>
                    <a:pt x="35451" y="8342"/>
                    <a:pt x="35451" y="8342"/>
                  </a:cubicBezTo>
                  <a:cubicBezTo>
                    <a:pt x="35556" y="8342"/>
                    <a:pt x="35641" y="8257"/>
                    <a:pt x="35641" y="8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396364" y="7173594"/>
              <a:ext cx="606328" cy="290506"/>
            </a:xfrm>
            <a:custGeom>
              <a:avLst/>
              <a:gdLst>
                <a:gd name="T0" fmla="*/ 17439 w 17439"/>
                <a:gd name="T1" fmla="*/ 1228 h 8353"/>
                <a:gd name="T2" fmla="*/ 16211 w 17439"/>
                <a:gd name="T3" fmla="*/ 0 h 8353"/>
                <a:gd name="T4" fmla="*/ 14912 w 17439"/>
                <a:gd name="T5" fmla="*/ 0 h 8353"/>
                <a:gd name="T6" fmla="*/ 14911 w 17439"/>
                <a:gd name="T7" fmla="*/ 0 h 8353"/>
                <a:gd name="T8" fmla="*/ 14911 w 17439"/>
                <a:gd name="T9" fmla="*/ 0 h 8353"/>
                <a:gd name="T10" fmla="*/ 14910 w 17439"/>
                <a:gd name="T11" fmla="*/ 0 h 8353"/>
                <a:gd name="T12" fmla="*/ 14742 w 17439"/>
                <a:gd name="T13" fmla="*/ 67 h 8353"/>
                <a:gd name="T14" fmla="*/ 14742 w 17439"/>
                <a:gd name="T15" fmla="*/ 65 h 8353"/>
                <a:gd name="T16" fmla="*/ 12136 w 17439"/>
                <a:gd name="T17" fmla="*/ 2515 h 8353"/>
                <a:gd name="T18" fmla="*/ 12135 w 17439"/>
                <a:gd name="T19" fmla="*/ 2515 h 8353"/>
                <a:gd name="T20" fmla="*/ 8719 w 17439"/>
                <a:gd name="T21" fmla="*/ 3825 h 8353"/>
                <a:gd name="T22" fmla="*/ 5193 w 17439"/>
                <a:gd name="T23" fmla="*/ 2409 h 8353"/>
                <a:gd name="T24" fmla="*/ 3259 w 17439"/>
                <a:gd name="T25" fmla="*/ 592 h 8353"/>
                <a:gd name="T26" fmla="*/ 1802 w 17439"/>
                <a:gd name="T27" fmla="*/ 0 h 8353"/>
                <a:gd name="T28" fmla="*/ 246 w 17439"/>
                <a:gd name="T29" fmla="*/ 0 h 8353"/>
                <a:gd name="T30" fmla="*/ 0 w 17439"/>
                <a:gd name="T31" fmla="*/ 245 h 8353"/>
                <a:gd name="T32" fmla="*/ 0 w 17439"/>
                <a:gd name="T33" fmla="*/ 7122 h 8353"/>
                <a:gd name="T34" fmla="*/ 1228 w 17439"/>
                <a:gd name="T35" fmla="*/ 8350 h 8353"/>
                <a:gd name="T36" fmla="*/ 1703 w 17439"/>
                <a:gd name="T37" fmla="*/ 8349 h 8353"/>
                <a:gd name="T38" fmla="*/ 2192 w 17439"/>
                <a:gd name="T39" fmla="*/ 8298 h 8353"/>
                <a:gd name="T40" fmla="*/ 2272 w 17439"/>
                <a:gd name="T41" fmla="*/ 8090 h 8353"/>
                <a:gd name="T42" fmla="*/ 2272 w 17439"/>
                <a:gd name="T43" fmla="*/ 5656 h 8353"/>
                <a:gd name="T44" fmla="*/ 3423 w 17439"/>
                <a:gd name="T45" fmla="*/ 4490 h 8353"/>
                <a:gd name="T46" fmla="*/ 6193 w 17439"/>
                <a:gd name="T47" fmla="*/ 6163 h 8353"/>
                <a:gd name="T48" fmla="*/ 8719 w 17439"/>
                <a:gd name="T49" fmla="*/ 7775 h 8353"/>
                <a:gd name="T50" fmla="*/ 11245 w 17439"/>
                <a:gd name="T51" fmla="*/ 6163 h 8353"/>
                <a:gd name="T52" fmla="*/ 14015 w 17439"/>
                <a:gd name="T53" fmla="*/ 4490 h 8353"/>
                <a:gd name="T54" fmla="*/ 15167 w 17439"/>
                <a:gd name="T55" fmla="*/ 5646 h 8353"/>
                <a:gd name="T56" fmla="*/ 15167 w 17439"/>
                <a:gd name="T57" fmla="*/ 5647 h 8353"/>
                <a:gd name="T58" fmla="*/ 15167 w 17439"/>
                <a:gd name="T59" fmla="*/ 7122 h 8353"/>
                <a:gd name="T60" fmla="*/ 16395 w 17439"/>
                <a:gd name="T61" fmla="*/ 8350 h 8353"/>
                <a:gd name="T62" fmla="*/ 16925 w 17439"/>
                <a:gd name="T63" fmla="*/ 8349 h 8353"/>
                <a:gd name="T64" fmla="*/ 17359 w 17439"/>
                <a:gd name="T65" fmla="*/ 8298 h 8353"/>
                <a:gd name="T66" fmla="*/ 17439 w 17439"/>
                <a:gd name="T67" fmla="*/ 8090 h 8353"/>
                <a:gd name="T68" fmla="*/ 17439 w 17439"/>
                <a:gd name="T69" fmla="*/ 1228 h 8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39" h="8353">
                  <a:moveTo>
                    <a:pt x="17439" y="1228"/>
                  </a:moveTo>
                  <a:cubicBezTo>
                    <a:pt x="17439" y="549"/>
                    <a:pt x="16889" y="0"/>
                    <a:pt x="16211" y="0"/>
                  </a:cubicBezTo>
                  <a:cubicBezTo>
                    <a:pt x="14912" y="0"/>
                    <a:pt x="14912" y="0"/>
                    <a:pt x="14912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1" y="0"/>
                    <a:pt x="14911" y="0"/>
                    <a:pt x="14911" y="0"/>
                  </a:cubicBezTo>
                  <a:cubicBezTo>
                    <a:pt x="14910" y="0"/>
                    <a:pt x="14910" y="0"/>
                    <a:pt x="14910" y="0"/>
                  </a:cubicBezTo>
                  <a:cubicBezTo>
                    <a:pt x="14845" y="0"/>
                    <a:pt x="14786" y="25"/>
                    <a:pt x="14742" y="67"/>
                  </a:cubicBezTo>
                  <a:cubicBezTo>
                    <a:pt x="14742" y="65"/>
                    <a:pt x="14742" y="65"/>
                    <a:pt x="14742" y="65"/>
                  </a:cubicBezTo>
                  <a:cubicBezTo>
                    <a:pt x="12136" y="2515"/>
                    <a:pt x="12136" y="2515"/>
                    <a:pt x="12136" y="2515"/>
                  </a:cubicBezTo>
                  <a:cubicBezTo>
                    <a:pt x="12135" y="2515"/>
                    <a:pt x="12135" y="2515"/>
                    <a:pt x="12135" y="2515"/>
                  </a:cubicBezTo>
                  <a:cubicBezTo>
                    <a:pt x="11243" y="3354"/>
                    <a:pt x="10041" y="3825"/>
                    <a:pt x="8719" y="3825"/>
                  </a:cubicBezTo>
                  <a:cubicBezTo>
                    <a:pt x="7342" y="3825"/>
                    <a:pt x="6096" y="3310"/>
                    <a:pt x="5193" y="2409"/>
                  </a:cubicBezTo>
                  <a:cubicBezTo>
                    <a:pt x="5193" y="2409"/>
                    <a:pt x="3276" y="608"/>
                    <a:pt x="3259" y="592"/>
                  </a:cubicBezTo>
                  <a:cubicBezTo>
                    <a:pt x="2891" y="249"/>
                    <a:pt x="2385" y="12"/>
                    <a:pt x="180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10" y="0"/>
                    <a:pt x="0" y="110"/>
                    <a:pt x="0" y="245"/>
                  </a:cubicBezTo>
                  <a:cubicBezTo>
                    <a:pt x="0" y="7122"/>
                    <a:pt x="0" y="7122"/>
                    <a:pt x="0" y="7122"/>
                  </a:cubicBezTo>
                  <a:cubicBezTo>
                    <a:pt x="0" y="7801"/>
                    <a:pt x="550" y="8350"/>
                    <a:pt x="1228" y="8350"/>
                  </a:cubicBezTo>
                  <a:cubicBezTo>
                    <a:pt x="1703" y="8349"/>
                    <a:pt x="1703" y="8349"/>
                    <a:pt x="1703" y="8349"/>
                  </a:cubicBezTo>
                  <a:cubicBezTo>
                    <a:pt x="1837" y="8349"/>
                    <a:pt x="2085" y="8353"/>
                    <a:pt x="2192" y="8298"/>
                  </a:cubicBezTo>
                  <a:cubicBezTo>
                    <a:pt x="2272" y="8255"/>
                    <a:pt x="2272" y="8169"/>
                    <a:pt x="2272" y="8090"/>
                  </a:cubicBezTo>
                  <a:cubicBezTo>
                    <a:pt x="2272" y="5656"/>
                    <a:pt x="2272" y="5656"/>
                    <a:pt x="2272" y="5656"/>
                  </a:cubicBezTo>
                  <a:cubicBezTo>
                    <a:pt x="2272" y="5017"/>
                    <a:pt x="2794" y="4490"/>
                    <a:pt x="3423" y="4490"/>
                  </a:cubicBezTo>
                  <a:cubicBezTo>
                    <a:pt x="4594" y="4490"/>
                    <a:pt x="5434" y="5493"/>
                    <a:pt x="6193" y="6163"/>
                  </a:cubicBezTo>
                  <a:cubicBezTo>
                    <a:pt x="7123" y="6984"/>
                    <a:pt x="7839" y="7775"/>
                    <a:pt x="8719" y="7775"/>
                  </a:cubicBezTo>
                  <a:cubicBezTo>
                    <a:pt x="9600" y="7775"/>
                    <a:pt x="10316" y="6984"/>
                    <a:pt x="11245" y="6163"/>
                  </a:cubicBezTo>
                  <a:cubicBezTo>
                    <a:pt x="12004" y="5493"/>
                    <a:pt x="12844" y="4490"/>
                    <a:pt x="14015" y="4490"/>
                  </a:cubicBezTo>
                  <a:cubicBezTo>
                    <a:pt x="14641" y="4490"/>
                    <a:pt x="15161" y="5011"/>
                    <a:pt x="15167" y="5646"/>
                  </a:cubicBezTo>
                  <a:cubicBezTo>
                    <a:pt x="15167" y="5647"/>
                    <a:pt x="15167" y="5647"/>
                    <a:pt x="15167" y="5647"/>
                  </a:cubicBezTo>
                  <a:cubicBezTo>
                    <a:pt x="15167" y="6046"/>
                    <a:pt x="15167" y="7113"/>
                    <a:pt x="15167" y="7122"/>
                  </a:cubicBezTo>
                  <a:cubicBezTo>
                    <a:pt x="15167" y="7801"/>
                    <a:pt x="15716" y="8350"/>
                    <a:pt x="16395" y="8350"/>
                  </a:cubicBezTo>
                  <a:cubicBezTo>
                    <a:pt x="16395" y="8350"/>
                    <a:pt x="16905" y="8349"/>
                    <a:pt x="16925" y="8349"/>
                  </a:cubicBezTo>
                  <a:cubicBezTo>
                    <a:pt x="17064" y="8349"/>
                    <a:pt x="17265" y="8346"/>
                    <a:pt x="17359" y="8298"/>
                  </a:cubicBezTo>
                  <a:cubicBezTo>
                    <a:pt x="17439" y="8255"/>
                    <a:pt x="17439" y="8169"/>
                    <a:pt x="17439" y="8090"/>
                  </a:cubicBezTo>
                  <a:cubicBezTo>
                    <a:pt x="17439" y="7434"/>
                    <a:pt x="17439" y="1285"/>
                    <a:pt x="17439" y="1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665" y="5341463"/>
            <a:ext cx="2520000" cy="12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42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Title of Presentation| DD.MM.YYYY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23888" y="1412775"/>
            <a:ext cx="10944227" cy="46800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use this field to enter text, a table, a diagram or </a:t>
            </a:r>
            <a:r>
              <a:rPr lang="en-US" dirty="0" err="1"/>
              <a:t>SmartArts</a:t>
            </a:r>
            <a:r>
              <a:rPr lang="en-US" dirty="0"/>
              <a:t>. Use the buttons “Increase List Level” for </a:t>
            </a:r>
            <a:r>
              <a:rPr lang="en-US" dirty="0" err="1"/>
              <a:t>copytext</a:t>
            </a:r>
            <a:r>
              <a:rPr lang="en-US" dirty="0"/>
              <a:t> or bullet levels. Use the icons below to create visual content.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406224"/>
            <a:ext cx="10944225" cy="316800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 here (max. 2 lines | max. 1 line with Action Title)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2DD2A986-B447-4183-B5FF-5BEF7476D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51682" cy="2072559"/>
          </a:xfrm>
          <a:prstGeom prst="rect">
            <a:avLst/>
          </a:prstGeom>
        </p:spPr>
      </p:pic>
      <p:grpSp>
        <p:nvGrpSpPr>
          <p:cNvPr id="14" name="Grupo 5">
            <a:extLst>
              <a:ext uri="{FF2B5EF4-FFF2-40B4-BE49-F238E27FC236}">
                <a16:creationId xmlns="" xmlns:a16="http://schemas.microsoft.com/office/drawing/2014/main" id="{E6AF5419-B350-4834-A71F-C619C9408D47}"/>
              </a:ext>
            </a:extLst>
          </p:cNvPr>
          <p:cNvGrpSpPr/>
          <p:nvPr userDrawn="1"/>
        </p:nvGrpSpPr>
        <p:grpSpPr>
          <a:xfrm>
            <a:off x="1240818" y="6571313"/>
            <a:ext cx="1534596" cy="198953"/>
            <a:chOff x="1494818" y="6562846"/>
            <a:chExt cx="1534596" cy="198953"/>
          </a:xfrm>
        </p:grpSpPr>
        <p:sp>
          <p:nvSpPr>
            <p:cNvPr id="15" name="CaixaDeTexto 14">
              <a:extLst>
                <a:ext uri="{FF2B5EF4-FFF2-40B4-BE49-F238E27FC236}">
                  <a16:creationId xmlns="" xmlns:a16="http://schemas.microsoft.com/office/drawing/2014/main" id="{867ACDEB-45B0-4BB7-8C39-38F3F3B0B899}"/>
                </a:ext>
              </a:extLst>
            </p:cNvPr>
            <p:cNvSpPr txBox="1"/>
            <p:nvPr/>
          </p:nvSpPr>
          <p:spPr bwMode="gray">
            <a:xfrm>
              <a:off x="1494818" y="6562846"/>
              <a:ext cx="126500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2328F"/>
                </a:buClr>
                <a:buSzTx/>
                <a:tabLst/>
              </a:pPr>
              <a:r>
                <a:rPr lang="pt-BR" sz="7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Coordenação </a:t>
              </a:r>
              <a:endParaRPr kumimoji="0" lang="pt-BR" sz="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6" name="Imagem 15">
              <a:extLst>
                <a:ext uri="{FF2B5EF4-FFF2-40B4-BE49-F238E27FC236}">
                  <a16:creationId xmlns="" xmlns:a16="http://schemas.microsoft.com/office/drawing/2014/main" id="{299E0C37-D19B-4A12-9430-2B41B6114A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69" b="38059"/>
            <a:stretch/>
          </p:blipFill>
          <p:spPr>
            <a:xfrm>
              <a:off x="2120315" y="6563815"/>
              <a:ext cx="909099" cy="197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03882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1" y="6331916"/>
            <a:ext cx="1246337" cy="526085"/>
          </a:xfrm>
          <a:custGeom>
            <a:avLst/>
            <a:gdLst>
              <a:gd name="connsiteX0" fmla="*/ 464152 w 1246337"/>
              <a:gd name="connsiteY0" fmla="*/ 50 h 526085"/>
              <a:gd name="connsiteX1" fmla="*/ 1175880 w 1246337"/>
              <a:gd name="connsiteY1" fmla="*/ 429161 h 526085"/>
              <a:gd name="connsiteX2" fmla="*/ 1246337 w 1246337"/>
              <a:gd name="connsiteY2" fmla="*/ 526085 h 526085"/>
              <a:gd name="connsiteX3" fmla="*/ 1009931 w 1246337"/>
              <a:gd name="connsiteY3" fmla="*/ 526085 h 526085"/>
              <a:gd name="connsiteX4" fmla="*/ 803034 w 1246337"/>
              <a:gd name="connsiteY4" fmla="*/ 526085 h 526085"/>
              <a:gd name="connsiteX5" fmla="*/ 623680 w 1246337"/>
              <a:gd name="connsiteY5" fmla="*/ 526085 h 526085"/>
              <a:gd name="connsiteX6" fmla="*/ 469901 w 1246337"/>
              <a:gd name="connsiteY6" fmla="*/ 526085 h 526085"/>
              <a:gd name="connsiteX7" fmla="*/ 339730 w 1246337"/>
              <a:gd name="connsiteY7" fmla="*/ 526085 h 526085"/>
              <a:gd name="connsiteX8" fmla="*/ 231199 w 1246337"/>
              <a:gd name="connsiteY8" fmla="*/ 526085 h 526085"/>
              <a:gd name="connsiteX9" fmla="*/ 142342 w 1246337"/>
              <a:gd name="connsiteY9" fmla="*/ 526085 h 526085"/>
              <a:gd name="connsiteX10" fmla="*/ 71190 w 1246337"/>
              <a:gd name="connsiteY10" fmla="*/ 526085 h 526085"/>
              <a:gd name="connsiteX11" fmla="*/ 0 w 1246337"/>
              <a:gd name="connsiteY11" fmla="*/ 526085 h 526085"/>
              <a:gd name="connsiteX12" fmla="*/ 0 w 1246337"/>
              <a:gd name="connsiteY12" fmla="*/ 54115 h 526085"/>
              <a:gd name="connsiteX13" fmla="*/ 91701 w 1246337"/>
              <a:gd name="connsiteY13" fmla="*/ 39202 h 526085"/>
              <a:gd name="connsiteX14" fmla="*/ 464152 w 1246337"/>
              <a:gd name="connsiteY14" fmla="*/ 50 h 5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6337" h="526085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1" y="4811181"/>
            <a:ext cx="503411" cy="1443357"/>
          </a:xfrm>
          <a:custGeom>
            <a:avLst/>
            <a:gdLst>
              <a:gd name="connsiteX0" fmla="*/ 0 w 503411"/>
              <a:gd name="connsiteY0" fmla="*/ 0 h 1443357"/>
              <a:gd name="connsiteX1" fmla="*/ 37739 w 503411"/>
              <a:gd name="connsiteY1" fmla="*/ 54036 h 1443357"/>
              <a:gd name="connsiteX2" fmla="*/ 133728 w 503411"/>
              <a:gd name="connsiteY2" fmla="*/ 254288 h 1443357"/>
              <a:gd name="connsiteX3" fmla="*/ 486843 w 503411"/>
              <a:gd name="connsiteY3" fmla="*/ 1182044 h 1443357"/>
              <a:gd name="connsiteX4" fmla="*/ 365663 w 503411"/>
              <a:gd name="connsiteY4" fmla="*/ 1376609 h 1443357"/>
              <a:gd name="connsiteX5" fmla="*/ 66287 w 503411"/>
              <a:gd name="connsiteY5" fmla="*/ 1433189 h 1443357"/>
              <a:gd name="connsiteX6" fmla="*/ 0 w 503411"/>
              <a:gd name="connsiteY6" fmla="*/ 1443357 h 144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411" h="1443357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Title of Presentation| DD.MM.YYYY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E7EB4-4CDF-47BB-AF16-07782904B86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12775"/>
            <a:ext cx="10944227" cy="4680049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+mj-lt"/>
              <a:buAutoNum type="arabicPeriod"/>
              <a:defRPr/>
            </a:lvl1pPr>
            <a:lvl2pPr marL="534988" indent="-179388">
              <a:defRPr/>
            </a:lvl2pPr>
            <a:lvl3pPr marL="715963" indent="-179388">
              <a:defRPr/>
            </a:lvl3pPr>
            <a:lvl4pPr marL="896938" indent="-179388">
              <a:defRPr/>
            </a:lvl4pPr>
            <a:lvl5pPr marL="449263" indent="0">
              <a:buNone/>
              <a:defRPr/>
            </a:lvl5pPr>
          </a:lstStyle>
          <a:p>
            <a:pPr lvl="0"/>
            <a:r>
              <a:rPr lang="en-US" dirty="0"/>
              <a:t>Insert your agenda points here. Use the button “increase list level” to add </a:t>
            </a:r>
            <a:r>
              <a:rPr lang="en-US" dirty="0" err="1"/>
              <a:t>subitems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You can find other agenda designs within the slide library.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406224"/>
            <a:ext cx="10944225" cy="316800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action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 here (max. 2 lines | max. 1 line with Action Title)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181E60B0-7DEF-4B20-99C1-38BD17F01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51682" cy="2072559"/>
          </a:xfrm>
          <a:prstGeom prst="rect">
            <a:avLst/>
          </a:prstGeom>
        </p:spPr>
      </p:pic>
      <p:grpSp>
        <p:nvGrpSpPr>
          <p:cNvPr id="13" name="Grupo 5">
            <a:extLst>
              <a:ext uri="{FF2B5EF4-FFF2-40B4-BE49-F238E27FC236}">
                <a16:creationId xmlns="" xmlns:a16="http://schemas.microsoft.com/office/drawing/2014/main" id="{51D38183-85D5-4887-BF05-3A8A16CADE6B}"/>
              </a:ext>
            </a:extLst>
          </p:cNvPr>
          <p:cNvGrpSpPr/>
          <p:nvPr userDrawn="1"/>
        </p:nvGrpSpPr>
        <p:grpSpPr>
          <a:xfrm>
            <a:off x="1240818" y="6571313"/>
            <a:ext cx="1534596" cy="198953"/>
            <a:chOff x="1494818" y="6562846"/>
            <a:chExt cx="1534596" cy="198953"/>
          </a:xfrm>
        </p:grpSpPr>
        <p:sp>
          <p:nvSpPr>
            <p:cNvPr id="15" name="CaixaDeTexto 14">
              <a:extLst>
                <a:ext uri="{FF2B5EF4-FFF2-40B4-BE49-F238E27FC236}">
                  <a16:creationId xmlns="" xmlns:a16="http://schemas.microsoft.com/office/drawing/2014/main" id="{5654FD79-E736-4FF7-BC8B-8CB9A69E77B8}"/>
                </a:ext>
              </a:extLst>
            </p:cNvPr>
            <p:cNvSpPr txBox="1"/>
            <p:nvPr/>
          </p:nvSpPr>
          <p:spPr bwMode="gray">
            <a:xfrm>
              <a:off x="1494818" y="6562846"/>
              <a:ext cx="126500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2328F"/>
                </a:buClr>
                <a:buSzTx/>
                <a:tabLst/>
              </a:pPr>
              <a:r>
                <a:rPr lang="pt-BR" sz="7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Coordenação </a:t>
              </a:r>
              <a:endParaRPr kumimoji="0" lang="pt-BR" sz="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6" name="Imagem 15">
              <a:extLst>
                <a:ext uri="{FF2B5EF4-FFF2-40B4-BE49-F238E27FC236}">
                  <a16:creationId xmlns="" xmlns:a16="http://schemas.microsoft.com/office/drawing/2014/main" id="{41B6FD53-748B-4DE0-AF43-34908679D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69" b="38059"/>
            <a:stretch/>
          </p:blipFill>
          <p:spPr>
            <a:xfrm>
              <a:off x="2120315" y="6563815"/>
              <a:ext cx="909099" cy="197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7470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| 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AP3 Details"/>
          <p:cNvSpPr>
            <a:spLocks noGrp="1"/>
          </p:cNvSpPr>
          <p:nvPr>
            <p:ph type="body" sz="quarter" idx="25" hasCustomPrompt="1"/>
          </p:nvPr>
        </p:nvSpPr>
        <p:spPr>
          <a:xfrm>
            <a:off x="3504000" y="4364999"/>
            <a:ext cx="2735999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Add your contact details here.</a:t>
            </a:r>
          </a:p>
        </p:txBody>
      </p:sp>
      <p:sp>
        <p:nvSpPr>
          <p:cNvPr id="20" name="Text Placeholder AP3 Name"/>
          <p:cNvSpPr>
            <a:spLocks noGrp="1"/>
          </p:cNvSpPr>
          <p:nvPr>
            <p:ph type="body" sz="quarter" idx="21" hasCustomPrompt="1"/>
          </p:nvPr>
        </p:nvSpPr>
        <p:spPr>
          <a:xfrm>
            <a:off x="3504621" y="3931827"/>
            <a:ext cx="2735501" cy="432048"/>
          </a:xfrm>
          <a:prstGeom prst="rect">
            <a:avLst/>
          </a:prstGeom>
        </p:spPr>
        <p:txBody>
          <a:bodyPr vert="horz" lIns="0" tIns="36000" rIns="0" bIns="0" rtlCol="0" anchor="b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b="0" i="0" cap="all" baseline="0" noProof="0" dirty="0" smtClean="0">
                <a:solidFill>
                  <a:schemeClr val="accent1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 dirty="0"/>
              <a:t>Contact (Please Edit)</a:t>
            </a:r>
          </a:p>
        </p:txBody>
      </p:sp>
      <p:sp>
        <p:nvSpPr>
          <p:cNvPr id="12" name="Text Placeholder AP2 Details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" y="4366124"/>
            <a:ext cx="2735501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Add your contact details here.</a:t>
            </a:r>
          </a:p>
        </p:txBody>
      </p:sp>
      <p:sp>
        <p:nvSpPr>
          <p:cNvPr id="19" name="Text Placeholder AP2 Name"/>
          <p:cNvSpPr>
            <a:spLocks noGrp="1"/>
          </p:cNvSpPr>
          <p:nvPr>
            <p:ph type="body" sz="quarter" idx="20" hasCustomPrompt="1"/>
          </p:nvPr>
        </p:nvSpPr>
        <p:spPr>
          <a:xfrm>
            <a:off x="624114" y="3932953"/>
            <a:ext cx="2735501" cy="432048"/>
          </a:xfrm>
          <a:prstGeom prst="rect">
            <a:avLst/>
          </a:prstGeom>
        </p:spPr>
        <p:txBody>
          <a:bodyPr vert="horz" lIns="0" tIns="36000" rIns="0" bIns="0" rtlCol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cap="all" baseline="0" noProof="0" dirty="0" smtClean="0">
                <a:solidFill>
                  <a:schemeClr val="accent1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 dirty="0"/>
              <a:t>Contact (Please Edit)</a:t>
            </a:r>
          </a:p>
        </p:txBody>
      </p:sp>
      <p:sp>
        <p:nvSpPr>
          <p:cNvPr id="18" name="Text Placeholder AP1 Details"/>
          <p:cNvSpPr>
            <a:spLocks noGrp="1"/>
          </p:cNvSpPr>
          <p:nvPr>
            <p:ph type="body" sz="quarter" idx="19" hasCustomPrompt="1"/>
          </p:nvPr>
        </p:nvSpPr>
        <p:spPr>
          <a:xfrm>
            <a:off x="624092" y="1988999"/>
            <a:ext cx="2735410" cy="1727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1200" b="0" kern="1200" baseline="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>
              <a:spcBef>
                <a:spcPts val="0"/>
              </a:spcBef>
              <a:buClr>
                <a:srgbClr val="52328F"/>
              </a:buClr>
            </a:pPr>
            <a:r>
              <a:rPr lang="en-US" noProof="0" dirty="0"/>
              <a:t>Add your contact details here.</a:t>
            </a:r>
          </a:p>
        </p:txBody>
      </p:sp>
      <p:sp>
        <p:nvSpPr>
          <p:cNvPr id="4" name="Text Placeholder AP1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624001" y="1556952"/>
            <a:ext cx="2735501" cy="432048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cap="all" baseline="0" noProof="0" dirty="0" smtClean="0">
                <a:solidFill>
                  <a:schemeClr val="accent1"/>
                </a:solidFill>
                <a:latin typeface="Merck" panose="04040805020F02020302" pitchFamily="8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Merck" panose="04040805020F02020302" pitchFamily="82" charset="0"/>
              </a:defRPr>
            </a:lvl9pPr>
          </a:lstStyle>
          <a:p>
            <a:pPr lvl="0"/>
            <a:r>
              <a:rPr lang="en-US" noProof="0" dirty="0"/>
              <a:t>Contact (Please Edit)</a:t>
            </a:r>
          </a:p>
        </p:txBody>
      </p:sp>
      <p:grpSp>
        <p:nvGrpSpPr>
          <p:cNvPr id="2" name="Logo Merck"/>
          <p:cNvGrpSpPr/>
          <p:nvPr userDrawn="1"/>
        </p:nvGrpSpPr>
        <p:grpSpPr>
          <a:xfrm>
            <a:off x="7453808" y="4123208"/>
            <a:ext cx="4114800" cy="1970088"/>
            <a:chOff x="7453313" y="4122737"/>
            <a:chExt cx="4114800" cy="1970088"/>
          </a:xfrm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7453313" y="4122737"/>
              <a:ext cx="4114800" cy="1970088"/>
            </a:xfrm>
            <a:custGeom>
              <a:avLst/>
              <a:gdLst>
                <a:gd name="T0" fmla="*/ 13648 w 13648"/>
                <a:gd name="T1" fmla="*/ 961 h 6536"/>
                <a:gd name="T2" fmla="*/ 12687 w 13648"/>
                <a:gd name="T3" fmla="*/ 0 h 6536"/>
                <a:gd name="T4" fmla="*/ 11669 w 13648"/>
                <a:gd name="T5" fmla="*/ 0 h 6536"/>
                <a:gd name="T6" fmla="*/ 11538 w 13648"/>
                <a:gd name="T7" fmla="*/ 53 h 6536"/>
                <a:gd name="T8" fmla="*/ 9497 w 13648"/>
                <a:gd name="T9" fmla="*/ 1968 h 6536"/>
                <a:gd name="T10" fmla="*/ 6824 w 13648"/>
                <a:gd name="T11" fmla="*/ 2994 h 6536"/>
                <a:gd name="T12" fmla="*/ 4064 w 13648"/>
                <a:gd name="T13" fmla="*/ 1885 h 6536"/>
                <a:gd name="T14" fmla="*/ 2550 w 13648"/>
                <a:gd name="T15" fmla="*/ 463 h 6536"/>
                <a:gd name="T16" fmla="*/ 1410 w 13648"/>
                <a:gd name="T17" fmla="*/ 0 h 6536"/>
                <a:gd name="T18" fmla="*/ 192 w 13648"/>
                <a:gd name="T19" fmla="*/ 0 h 6536"/>
                <a:gd name="T20" fmla="*/ 0 w 13648"/>
                <a:gd name="T21" fmla="*/ 192 h 6536"/>
                <a:gd name="T22" fmla="*/ 0 w 13648"/>
                <a:gd name="T23" fmla="*/ 309 h 6536"/>
                <a:gd name="T24" fmla="*/ 127 w 13648"/>
                <a:gd name="T25" fmla="*/ 302 h 6536"/>
                <a:gd name="T26" fmla="*/ 2129 w 13648"/>
                <a:gd name="T27" fmla="*/ 2283 h 6536"/>
                <a:gd name="T28" fmla="*/ 127 w 13648"/>
                <a:gd name="T29" fmla="*/ 4263 h 6536"/>
                <a:gd name="T30" fmla="*/ 0 w 13648"/>
                <a:gd name="T31" fmla="*/ 4257 h 6536"/>
                <a:gd name="T32" fmla="*/ 0 w 13648"/>
                <a:gd name="T33" fmla="*/ 5575 h 6536"/>
                <a:gd name="T34" fmla="*/ 961 w 13648"/>
                <a:gd name="T35" fmla="*/ 6536 h 6536"/>
                <a:gd name="T36" fmla="*/ 1333 w 13648"/>
                <a:gd name="T37" fmla="*/ 6536 h 6536"/>
                <a:gd name="T38" fmla="*/ 1584 w 13648"/>
                <a:gd name="T39" fmla="*/ 6536 h 6536"/>
                <a:gd name="T40" fmla="*/ 1777 w 13648"/>
                <a:gd name="T41" fmla="*/ 6343 h 6536"/>
                <a:gd name="T42" fmla="*/ 1778 w 13648"/>
                <a:gd name="T43" fmla="*/ 4427 h 6536"/>
                <a:gd name="T44" fmla="*/ 2679 w 13648"/>
                <a:gd name="T45" fmla="*/ 3514 h 6536"/>
                <a:gd name="T46" fmla="*/ 4847 w 13648"/>
                <a:gd name="T47" fmla="*/ 4824 h 6536"/>
                <a:gd name="T48" fmla="*/ 6045 w 13648"/>
                <a:gd name="T49" fmla="*/ 5829 h 6536"/>
                <a:gd name="T50" fmla="*/ 7855 w 13648"/>
                <a:gd name="T51" fmla="*/ 3785 h 6536"/>
                <a:gd name="T52" fmla="*/ 10293 w 13648"/>
                <a:gd name="T53" fmla="*/ 3661 h 6536"/>
                <a:gd name="T54" fmla="*/ 10969 w 13648"/>
                <a:gd name="T55" fmla="*/ 3514 h 6536"/>
                <a:gd name="T56" fmla="*/ 11870 w 13648"/>
                <a:gd name="T57" fmla="*/ 4419 h 6536"/>
                <a:gd name="T58" fmla="*/ 11870 w 13648"/>
                <a:gd name="T59" fmla="*/ 5575 h 6536"/>
                <a:gd name="T60" fmla="*/ 12831 w 13648"/>
                <a:gd name="T61" fmla="*/ 6535 h 6536"/>
                <a:gd name="T62" fmla="*/ 13246 w 13648"/>
                <a:gd name="T63" fmla="*/ 6535 h 6536"/>
                <a:gd name="T64" fmla="*/ 13455 w 13648"/>
                <a:gd name="T65" fmla="*/ 6536 h 6536"/>
                <a:gd name="T66" fmla="*/ 13455 w 13648"/>
                <a:gd name="T67" fmla="*/ 6536 h 6536"/>
                <a:gd name="T68" fmla="*/ 13648 w 13648"/>
                <a:gd name="T69" fmla="*/ 6343 h 6536"/>
                <a:gd name="T70" fmla="*/ 13648 w 13648"/>
                <a:gd name="T71" fmla="*/ 6113 h 6536"/>
                <a:gd name="T72" fmla="*/ 13648 w 13648"/>
                <a:gd name="T73" fmla="*/ 961 h 6536"/>
                <a:gd name="T74" fmla="*/ 12632 w 13648"/>
                <a:gd name="T75" fmla="*/ 3226 h 6536"/>
                <a:gd name="T76" fmla="*/ 11729 w 13648"/>
                <a:gd name="T77" fmla="*/ 2572 h 6536"/>
                <a:gd name="T78" fmla="*/ 10751 w 13648"/>
                <a:gd name="T79" fmla="*/ 1902 h 6536"/>
                <a:gd name="T80" fmla="*/ 12481 w 13648"/>
                <a:gd name="T81" fmla="*/ 1838 h 6536"/>
                <a:gd name="T82" fmla="*/ 12632 w 13648"/>
                <a:gd name="T83" fmla="*/ 3226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48" h="6536">
                  <a:moveTo>
                    <a:pt x="13648" y="961"/>
                  </a:moveTo>
                  <a:cubicBezTo>
                    <a:pt x="13648" y="430"/>
                    <a:pt x="13218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9497" y="1968"/>
                    <a:pt x="9497" y="1968"/>
                    <a:pt x="9497" y="1968"/>
                  </a:cubicBezTo>
                  <a:cubicBezTo>
                    <a:pt x="8799" y="2625"/>
                    <a:pt x="7858" y="2994"/>
                    <a:pt x="6824" y="2994"/>
                  </a:cubicBezTo>
                  <a:cubicBezTo>
                    <a:pt x="5746" y="2994"/>
                    <a:pt x="4771" y="2591"/>
                    <a:pt x="4064" y="1885"/>
                  </a:cubicBezTo>
                  <a:cubicBezTo>
                    <a:pt x="4064" y="1885"/>
                    <a:pt x="2564" y="476"/>
                    <a:pt x="2550" y="463"/>
                  </a:cubicBezTo>
                  <a:cubicBezTo>
                    <a:pt x="2262" y="195"/>
                    <a:pt x="1866" y="10"/>
                    <a:pt x="141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42" y="306"/>
                    <a:pt x="84" y="302"/>
                    <a:pt x="127" y="302"/>
                  </a:cubicBezTo>
                  <a:cubicBezTo>
                    <a:pt x="1233" y="302"/>
                    <a:pt x="2129" y="1189"/>
                    <a:pt x="2129" y="2283"/>
                  </a:cubicBezTo>
                  <a:cubicBezTo>
                    <a:pt x="2129" y="3377"/>
                    <a:pt x="1233" y="4263"/>
                    <a:pt x="127" y="4263"/>
                  </a:cubicBezTo>
                  <a:cubicBezTo>
                    <a:pt x="84" y="4263"/>
                    <a:pt x="42" y="4259"/>
                    <a:pt x="0" y="4257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8" y="4427"/>
                    <a:pt x="1778" y="4427"/>
                    <a:pt x="1778" y="4427"/>
                  </a:cubicBezTo>
                  <a:cubicBezTo>
                    <a:pt x="1778" y="3927"/>
                    <a:pt x="2186" y="3514"/>
                    <a:pt x="2679" y="3514"/>
                  </a:cubicBezTo>
                  <a:cubicBezTo>
                    <a:pt x="3595" y="3514"/>
                    <a:pt x="4253" y="4299"/>
                    <a:pt x="4847" y="4824"/>
                  </a:cubicBezTo>
                  <a:cubicBezTo>
                    <a:pt x="5285" y="5211"/>
                    <a:pt x="5663" y="5589"/>
                    <a:pt x="6045" y="5829"/>
                  </a:cubicBezTo>
                  <a:cubicBezTo>
                    <a:pt x="6051" y="5102"/>
                    <a:pt x="6768" y="4257"/>
                    <a:pt x="7855" y="3785"/>
                  </a:cubicBezTo>
                  <a:cubicBezTo>
                    <a:pt x="8772" y="3388"/>
                    <a:pt x="9702" y="3364"/>
                    <a:pt x="10293" y="3661"/>
                  </a:cubicBezTo>
                  <a:cubicBezTo>
                    <a:pt x="10502" y="3570"/>
                    <a:pt x="10726" y="3514"/>
                    <a:pt x="10969" y="3514"/>
                  </a:cubicBezTo>
                  <a:cubicBezTo>
                    <a:pt x="11459" y="3514"/>
                    <a:pt x="11865" y="3922"/>
                    <a:pt x="11870" y="4419"/>
                  </a:cubicBezTo>
                  <a:cubicBezTo>
                    <a:pt x="11870" y="4419"/>
                    <a:pt x="11870" y="5567"/>
                    <a:pt x="11870" y="5575"/>
                  </a:cubicBezTo>
                  <a:cubicBezTo>
                    <a:pt x="11870" y="6106"/>
                    <a:pt x="12300" y="6535"/>
                    <a:pt x="12831" y="6535"/>
                  </a:cubicBezTo>
                  <a:cubicBezTo>
                    <a:pt x="13246" y="6535"/>
                    <a:pt x="13246" y="6535"/>
                    <a:pt x="13246" y="6535"/>
                  </a:cubicBezTo>
                  <a:cubicBezTo>
                    <a:pt x="13355" y="6535"/>
                    <a:pt x="13455" y="6536"/>
                    <a:pt x="13455" y="6536"/>
                  </a:cubicBezTo>
                  <a:cubicBezTo>
                    <a:pt x="13455" y="6536"/>
                    <a:pt x="13455" y="6536"/>
                    <a:pt x="13455" y="6536"/>
                  </a:cubicBezTo>
                  <a:cubicBezTo>
                    <a:pt x="13562" y="6536"/>
                    <a:pt x="13648" y="6449"/>
                    <a:pt x="13648" y="6343"/>
                  </a:cubicBezTo>
                  <a:cubicBezTo>
                    <a:pt x="13648" y="6113"/>
                    <a:pt x="13648" y="6113"/>
                    <a:pt x="13648" y="6113"/>
                  </a:cubicBezTo>
                  <a:cubicBezTo>
                    <a:pt x="13648" y="5089"/>
                    <a:pt x="13648" y="1001"/>
                    <a:pt x="13648" y="961"/>
                  </a:cubicBezTo>
                  <a:close/>
                  <a:moveTo>
                    <a:pt x="12632" y="3226"/>
                  </a:moveTo>
                  <a:cubicBezTo>
                    <a:pt x="12484" y="3174"/>
                    <a:pt x="12284" y="3026"/>
                    <a:pt x="11729" y="2572"/>
                  </a:cubicBezTo>
                  <a:cubicBezTo>
                    <a:pt x="11174" y="2118"/>
                    <a:pt x="10351" y="2391"/>
                    <a:pt x="10751" y="1902"/>
                  </a:cubicBezTo>
                  <a:cubicBezTo>
                    <a:pt x="11151" y="1413"/>
                    <a:pt x="11926" y="1384"/>
                    <a:pt x="12481" y="1838"/>
                  </a:cubicBezTo>
                  <a:cubicBezTo>
                    <a:pt x="13036" y="2292"/>
                    <a:pt x="13229" y="3434"/>
                    <a:pt x="12632" y="3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7453313" y="4122737"/>
              <a:ext cx="4114800" cy="1970088"/>
            </a:xfrm>
            <a:custGeom>
              <a:avLst/>
              <a:gdLst>
                <a:gd name="T0" fmla="*/ 11932 w 13648"/>
                <a:gd name="T1" fmla="*/ 3358 h 6536"/>
                <a:gd name="T2" fmla="*/ 13648 w 13648"/>
                <a:gd name="T3" fmla="*/ 3699 h 6536"/>
                <a:gd name="T4" fmla="*/ 13648 w 13648"/>
                <a:gd name="T5" fmla="*/ 2168 h 6536"/>
                <a:gd name="T6" fmla="*/ 11489 w 13648"/>
                <a:gd name="T7" fmla="*/ 1768 h 6536"/>
                <a:gd name="T8" fmla="*/ 12716 w 13648"/>
                <a:gd name="T9" fmla="*/ 3 h 6536"/>
                <a:gd name="T10" fmla="*/ 12687 w 13648"/>
                <a:gd name="T11" fmla="*/ 0 h 6536"/>
                <a:gd name="T12" fmla="*/ 11669 w 13648"/>
                <a:gd name="T13" fmla="*/ 0 h 6536"/>
                <a:gd name="T14" fmla="*/ 11538 w 13648"/>
                <a:gd name="T15" fmla="*/ 53 h 6536"/>
                <a:gd name="T16" fmla="*/ 10298 w 13648"/>
                <a:gd name="T17" fmla="*/ 1217 h 6536"/>
                <a:gd name="T18" fmla="*/ 9293 w 13648"/>
                <a:gd name="T19" fmla="*/ 3115 h 6536"/>
                <a:gd name="T20" fmla="*/ 5182 w 13648"/>
                <a:gd name="T21" fmla="*/ 4321 h 6536"/>
                <a:gd name="T22" fmla="*/ 4569 w 13648"/>
                <a:gd name="T23" fmla="*/ 2303 h 6536"/>
                <a:gd name="T24" fmla="*/ 4064 w 13648"/>
                <a:gd name="T25" fmla="*/ 1885 h 6536"/>
                <a:gd name="T26" fmla="*/ 3466 w 13648"/>
                <a:gd name="T27" fmla="*/ 1323 h 6536"/>
                <a:gd name="T28" fmla="*/ 1362 w 13648"/>
                <a:gd name="T29" fmla="*/ 1511 h 6536"/>
                <a:gd name="T30" fmla="*/ 908 w 13648"/>
                <a:gd name="T31" fmla="*/ 0 h 6536"/>
                <a:gd name="T32" fmla="*/ 192 w 13648"/>
                <a:gd name="T33" fmla="*/ 0 h 6536"/>
                <a:gd name="T34" fmla="*/ 0 w 13648"/>
                <a:gd name="T35" fmla="*/ 192 h 6536"/>
                <a:gd name="T36" fmla="*/ 0 w 13648"/>
                <a:gd name="T37" fmla="*/ 5575 h 6536"/>
                <a:gd name="T38" fmla="*/ 961 w 13648"/>
                <a:gd name="T39" fmla="*/ 6536 h 6536"/>
                <a:gd name="T40" fmla="*/ 1333 w 13648"/>
                <a:gd name="T41" fmla="*/ 6536 h 6536"/>
                <a:gd name="T42" fmla="*/ 1584 w 13648"/>
                <a:gd name="T43" fmla="*/ 6536 h 6536"/>
                <a:gd name="T44" fmla="*/ 1777 w 13648"/>
                <a:gd name="T45" fmla="*/ 6343 h 6536"/>
                <a:gd name="T46" fmla="*/ 1777 w 13648"/>
                <a:gd name="T47" fmla="*/ 5509 h 6536"/>
                <a:gd name="T48" fmla="*/ 888 w 13648"/>
                <a:gd name="T49" fmla="*/ 5419 h 6536"/>
                <a:gd name="T50" fmla="*/ 1132 w 13648"/>
                <a:gd name="T51" fmla="*/ 3510 h 6536"/>
                <a:gd name="T52" fmla="*/ 2953 w 13648"/>
                <a:gd name="T53" fmla="*/ 2855 h 6536"/>
                <a:gd name="T54" fmla="*/ 3266 w 13648"/>
                <a:gd name="T55" fmla="*/ 3625 h 6536"/>
                <a:gd name="T56" fmla="*/ 4847 w 13648"/>
                <a:gd name="T57" fmla="*/ 4824 h 6536"/>
                <a:gd name="T58" fmla="*/ 6824 w 13648"/>
                <a:gd name="T59" fmla="*/ 6085 h 6536"/>
                <a:gd name="T60" fmla="*/ 8801 w 13648"/>
                <a:gd name="T61" fmla="*/ 4824 h 6536"/>
                <a:gd name="T62" fmla="*/ 10515 w 13648"/>
                <a:gd name="T63" fmla="*/ 3580 h 6536"/>
                <a:gd name="T64" fmla="*/ 10519 w 13648"/>
                <a:gd name="T65" fmla="*/ 3579 h 6536"/>
                <a:gd name="T66" fmla="*/ 11932 w 13648"/>
                <a:gd name="T67" fmla="*/ 3358 h 6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48" h="6536">
                  <a:moveTo>
                    <a:pt x="11932" y="3358"/>
                  </a:moveTo>
                  <a:cubicBezTo>
                    <a:pt x="12549" y="3358"/>
                    <a:pt x="13129" y="3483"/>
                    <a:pt x="13648" y="3699"/>
                  </a:cubicBezTo>
                  <a:cubicBezTo>
                    <a:pt x="13648" y="3162"/>
                    <a:pt x="13648" y="2624"/>
                    <a:pt x="13648" y="2168"/>
                  </a:cubicBezTo>
                  <a:cubicBezTo>
                    <a:pt x="12897" y="2341"/>
                    <a:pt x="11747" y="2453"/>
                    <a:pt x="11489" y="1768"/>
                  </a:cubicBezTo>
                  <a:cubicBezTo>
                    <a:pt x="11253" y="1142"/>
                    <a:pt x="11893" y="161"/>
                    <a:pt x="12716" y="3"/>
                  </a:cubicBezTo>
                  <a:cubicBezTo>
                    <a:pt x="12706" y="2"/>
                    <a:pt x="12697" y="0"/>
                    <a:pt x="12687" y="0"/>
                  </a:cubicBezTo>
                  <a:cubicBezTo>
                    <a:pt x="11669" y="0"/>
                    <a:pt x="11669" y="0"/>
                    <a:pt x="11669" y="0"/>
                  </a:cubicBezTo>
                  <a:cubicBezTo>
                    <a:pt x="11618" y="0"/>
                    <a:pt x="11572" y="20"/>
                    <a:pt x="11538" y="53"/>
                  </a:cubicBezTo>
                  <a:cubicBezTo>
                    <a:pt x="10298" y="1217"/>
                    <a:pt x="10298" y="1217"/>
                    <a:pt x="10298" y="1217"/>
                  </a:cubicBezTo>
                  <a:cubicBezTo>
                    <a:pt x="10132" y="1855"/>
                    <a:pt x="9794" y="2520"/>
                    <a:pt x="9293" y="3115"/>
                  </a:cubicBezTo>
                  <a:cubicBezTo>
                    <a:pt x="8033" y="4612"/>
                    <a:pt x="6154" y="5214"/>
                    <a:pt x="5182" y="4321"/>
                  </a:cubicBezTo>
                  <a:cubicBezTo>
                    <a:pt x="4669" y="3850"/>
                    <a:pt x="4468" y="3114"/>
                    <a:pt x="4569" y="2303"/>
                  </a:cubicBezTo>
                  <a:cubicBezTo>
                    <a:pt x="4390" y="2178"/>
                    <a:pt x="4219" y="2040"/>
                    <a:pt x="4064" y="1885"/>
                  </a:cubicBezTo>
                  <a:cubicBezTo>
                    <a:pt x="4064" y="1885"/>
                    <a:pt x="3784" y="1623"/>
                    <a:pt x="3466" y="1323"/>
                  </a:cubicBezTo>
                  <a:cubicBezTo>
                    <a:pt x="2590" y="2124"/>
                    <a:pt x="1943" y="2023"/>
                    <a:pt x="1362" y="1511"/>
                  </a:cubicBezTo>
                  <a:cubicBezTo>
                    <a:pt x="1086" y="1269"/>
                    <a:pt x="912" y="614"/>
                    <a:pt x="90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5575"/>
                    <a:pt x="0" y="5575"/>
                    <a:pt x="0" y="5575"/>
                  </a:cubicBezTo>
                  <a:cubicBezTo>
                    <a:pt x="0" y="6106"/>
                    <a:pt x="430" y="6536"/>
                    <a:pt x="961" y="6536"/>
                  </a:cubicBezTo>
                  <a:cubicBezTo>
                    <a:pt x="1333" y="6536"/>
                    <a:pt x="1333" y="6536"/>
                    <a:pt x="1333" y="6536"/>
                  </a:cubicBezTo>
                  <a:cubicBezTo>
                    <a:pt x="1584" y="6536"/>
                    <a:pt x="1584" y="6536"/>
                    <a:pt x="1584" y="6536"/>
                  </a:cubicBezTo>
                  <a:cubicBezTo>
                    <a:pt x="1691" y="6536"/>
                    <a:pt x="1777" y="6449"/>
                    <a:pt x="1777" y="6343"/>
                  </a:cubicBezTo>
                  <a:cubicBezTo>
                    <a:pt x="1777" y="5509"/>
                    <a:pt x="1777" y="5509"/>
                    <a:pt x="1777" y="5509"/>
                  </a:cubicBezTo>
                  <a:cubicBezTo>
                    <a:pt x="1435" y="5629"/>
                    <a:pt x="1123" y="5594"/>
                    <a:pt x="888" y="5419"/>
                  </a:cubicBezTo>
                  <a:cubicBezTo>
                    <a:pt x="469" y="5108"/>
                    <a:pt x="558" y="4229"/>
                    <a:pt x="1132" y="3510"/>
                  </a:cubicBezTo>
                  <a:cubicBezTo>
                    <a:pt x="1704" y="2759"/>
                    <a:pt x="2537" y="2539"/>
                    <a:pt x="2953" y="2855"/>
                  </a:cubicBezTo>
                  <a:cubicBezTo>
                    <a:pt x="3161" y="3012"/>
                    <a:pt x="3285" y="3285"/>
                    <a:pt x="3266" y="3625"/>
                  </a:cubicBezTo>
                  <a:cubicBezTo>
                    <a:pt x="3891" y="3860"/>
                    <a:pt x="4388" y="4418"/>
                    <a:pt x="4847" y="4824"/>
                  </a:cubicBezTo>
                  <a:cubicBezTo>
                    <a:pt x="5574" y="5466"/>
                    <a:pt x="6134" y="6085"/>
                    <a:pt x="6824" y="6085"/>
                  </a:cubicBezTo>
                  <a:cubicBezTo>
                    <a:pt x="7513" y="6085"/>
                    <a:pt x="8073" y="5466"/>
                    <a:pt x="8801" y="4824"/>
                  </a:cubicBezTo>
                  <a:cubicBezTo>
                    <a:pt x="9292" y="4390"/>
                    <a:pt x="9827" y="3779"/>
                    <a:pt x="10515" y="3580"/>
                  </a:cubicBezTo>
                  <a:cubicBezTo>
                    <a:pt x="10517" y="3580"/>
                    <a:pt x="10517" y="3580"/>
                    <a:pt x="10519" y="3579"/>
                  </a:cubicBezTo>
                  <a:cubicBezTo>
                    <a:pt x="10948" y="3445"/>
                    <a:pt x="11450" y="3358"/>
                    <a:pt x="11932" y="335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363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Presentation| DD.MM.YYYY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7EB4-4CDF-47BB-AF16-07782904B86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396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Presentation| DD.MM.YYYY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7EB4-4CDF-47BB-AF16-07782904B86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412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39F28715-89FE-4DCA-8E23-550066DCA922}"/>
              </a:ext>
            </a:extLst>
          </p:cNvPr>
          <p:cNvSpPr/>
          <p:nvPr userDrawn="1"/>
        </p:nvSpPr>
        <p:spPr>
          <a:xfrm>
            <a:off x="10432473" y="6415284"/>
            <a:ext cx="1468582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2074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Presentation| DD.MM.YYYY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7EB4-4CDF-47BB-AF16-07782904B86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353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Presentation| DD.MM.YYYY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7EB4-4CDF-47BB-AF16-07782904B86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191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Presentation| DD.MM.YYYY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7EB4-4CDF-47BB-AF16-07782904B86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903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Presentation| DD.MM.YYYY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7EB4-4CDF-47BB-AF16-07782904B86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029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of Presentation| DD.MM.YYYY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7EB4-4CDF-47BB-AF16-07782904B86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474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Title of Presentation| DD.MM.YYYY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D5E7EB4-4CDF-47BB-AF16-07782904B86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36">
            <a:extLst>
              <a:ext uri="{FF2B5EF4-FFF2-40B4-BE49-F238E27FC236}">
                <a16:creationId xmlns="" xmlns:a16="http://schemas.microsoft.com/office/drawing/2014/main" id="{4386BD46-B6F8-406A-9799-66187D02B00D}"/>
              </a:ext>
            </a:extLst>
          </p:cNvPr>
          <p:cNvCxnSpPr/>
          <p:nvPr userDrawn="1"/>
        </p:nvCxnSpPr>
        <p:spPr bwMode="gray">
          <a:xfrm flipV="1">
            <a:off x="624000" y="-171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37">
            <a:extLst>
              <a:ext uri="{FF2B5EF4-FFF2-40B4-BE49-F238E27FC236}">
                <a16:creationId xmlns="" xmlns:a16="http://schemas.microsoft.com/office/drawing/2014/main" id="{8ED7062C-2485-4489-8E51-C35CCC278BE2}"/>
              </a:ext>
            </a:extLst>
          </p:cNvPr>
          <p:cNvCxnSpPr/>
          <p:nvPr userDrawn="1"/>
        </p:nvCxnSpPr>
        <p:spPr bwMode="gray">
          <a:xfrm flipV="1">
            <a:off x="1272000" y="-171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36">
            <a:extLst>
              <a:ext uri="{FF2B5EF4-FFF2-40B4-BE49-F238E27FC236}">
                <a16:creationId xmlns="" xmlns:a16="http://schemas.microsoft.com/office/drawing/2014/main" id="{BD0464A5-31E0-436C-A971-C9B9FFEB403E}"/>
              </a:ext>
            </a:extLst>
          </p:cNvPr>
          <p:cNvCxnSpPr/>
          <p:nvPr userDrawn="1"/>
        </p:nvCxnSpPr>
        <p:spPr bwMode="gray">
          <a:xfrm flipV="1">
            <a:off x="1560000" y="-170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7">
            <a:extLst>
              <a:ext uri="{FF2B5EF4-FFF2-40B4-BE49-F238E27FC236}">
                <a16:creationId xmlns="" xmlns:a16="http://schemas.microsoft.com/office/drawing/2014/main" id="{2F372C22-81AF-4035-9EED-19ABAA2B8C71}"/>
              </a:ext>
            </a:extLst>
          </p:cNvPr>
          <p:cNvCxnSpPr/>
          <p:nvPr userDrawn="1"/>
        </p:nvCxnSpPr>
        <p:spPr bwMode="gray">
          <a:xfrm flipV="1">
            <a:off x="2208000" y="-171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36">
            <a:extLst>
              <a:ext uri="{FF2B5EF4-FFF2-40B4-BE49-F238E27FC236}">
                <a16:creationId xmlns="" xmlns:a16="http://schemas.microsoft.com/office/drawing/2014/main" id="{1251A30B-E3F4-435E-8019-78A67A7EC6B9}"/>
              </a:ext>
            </a:extLst>
          </p:cNvPr>
          <p:cNvCxnSpPr/>
          <p:nvPr userDrawn="1"/>
        </p:nvCxnSpPr>
        <p:spPr bwMode="gray">
          <a:xfrm flipV="1">
            <a:off x="2496000" y="-170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7">
            <a:extLst>
              <a:ext uri="{FF2B5EF4-FFF2-40B4-BE49-F238E27FC236}">
                <a16:creationId xmlns="" xmlns:a16="http://schemas.microsoft.com/office/drawing/2014/main" id="{133DB37C-C5F4-41ED-928D-3B7877CEFFA1}"/>
              </a:ext>
            </a:extLst>
          </p:cNvPr>
          <p:cNvCxnSpPr/>
          <p:nvPr userDrawn="1"/>
        </p:nvCxnSpPr>
        <p:spPr bwMode="gray">
          <a:xfrm flipV="1">
            <a:off x="3144000" y="-170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6">
            <a:extLst>
              <a:ext uri="{FF2B5EF4-FFF2-40B4-BE49-F238E27FC236}">
                <a16:creationId xmlns="" xmlns:a16="http://schemas.microsoft.com/office/drawing/2014/main" id="{8FE7D7C6-DD3C-40E9-92E0-F0BEB53D6017}"/>
              </a:ext>
            </a:extLst>
          </p:cNvPr>
          <p:cNvCxnSpPr/>
          <p:nvPr userDrawn="1"/>
        </p:nvCxnSpPr>
        <p:spPr bwMode="gray">
          <a:xfrm flipV="1">
            <a:off x="3432000" y="-169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7">
            <a:extLst>
              <a:ext uri="{FF2B5EF4-FFF2-40B4-BE49-F238E27FC236}">
                <a16:creationId xmlns="" xmlns:a16="http://schemas.microsoft.com/office/drawing/2014/main" id="{F21221CF-4EDA-4DE8-8BD2-ECF8D8142E37}"/>
              </a:ext>
            </a:extLst>
          </p:cNvPr>
          <p:cNvCxnSpPr/>
          <p:nvPr userDrawn="1"/>
        </p:nvCxnSpPr>
        <p:spPr bwMode="gray">
          <a:xfrm flipV="1">
            <a:off x="4080000" y="-170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6">
            <a:extLst>
              <a:ext uri="{FF2B5EF4-FFF2-40B4-BE49-F238E27FC236}">
                <a16:creationId xmlns="" xmlns:a16="http://schemas.microsoft.com/office/drawing/2014/main" id="{FB34A2D9-C5CE-4A44-8E9B-AC9CAB3D40E9}"/>
              </a:ext>
            </a:extLst>
          </p:cNvPr>
          <p:cNvCxnSpPr/>
          <p:nvPr userDrawn="1"/>
        </p:nvCxnSpPr>
        <p:spPr bwMode="gray">
          <a:xfrm flipV="1">
            <a:off x="4368000" y="-169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7">
            <a:extLst>
              <a:ext uri="{FF2B5EF4-FFF2-40B4-BE49-F238E27FC236}">
                <a16:creationId xmlns="" xmlns:a16="http://schemas.microsoft.com/office/drawing/2014/main" id="{30B7FC7C-59E6-443B-8FC7-C846B4511568}"/>
              </a:ext>
            </a:extLst>
          </p:cNvPr>
          <p:cNvCxnSpPr/>
          <p:nvPr userDrawn="1"/>
        </p:nvCxnSpPr>
        <p:spPr bwMode="gray">
          <a:xfrm flipV="1">
            <a:off x="5016000" y="-169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6">
            <a:extLst>
              <a:ext uri="{FF2B5EF4-FFF2-40B4-BE49-F238E27FC236}">
                <a16:creationId xmlns="" xmlns:a16="http://schemas.microsoft.com/office/drawing/2014/main" id="{E3EDF5D2-448A-4D25-B8F0-705FAAF1F71E}"/>
              </a:ext>
            </a:extLst>
          </p:cNvPr>
          <p:cNvCxnSpPr/>
          <p:nvPr userDrawn="1"/>
        </p:nvCxnSpPr>
        <p:spPr bwMode="gray">
          <a:xfrm flipV="1">
            <a:off x="5304000" y="-169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37">
            <a:extLst>
              <a:ext uri="{FF2B5EF4-FFF2-40B4-BE49-F238E27FC236}">
                <a16:creationId xmlns="" xmlns:a16="http://schemas.microsoft.com/office/drawing/2014/main" id="{F8F58270-F711-43EF-BE7B-727C9472B4B0}"/>
              </a:ext>
            </a:extLst>
          </p:cNvPr>
          <p:cNvCxnSpPr/>
          <p:nvPr userDrawn="1"/>
        </p:nvCxnSpPr>
        <p:spPr bwMode="gray">
          <a:xfrm flipV="1">
            <a:off x="5952000" y="-169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6">
            <a:extLst>
              <a:ext uri="{FF2B5EF4-FFF2-40B4-BE49-F238E27FC236}">
                <a16:creationId xmlns="" xmlns:a16="http://schemas.microsoft.com/office/drawing/2014/main" id="{C5E4CCDB-1E63-4435-A80E-F92F93DF78E8}"/>
              </a:ext>
            </a:extLst>
          </p:cNvPr>
          <p:cNvCxnSpPr/>
          <p:nvPr userDrawn="1"/>
        </p:nvCxnSpPr>
        <p:spPr bwMode="gray">
          <a:xfrm flipV="1">
            <a:off x="6240000" y="-168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7">
            <a:extLst>
              <a:ext uri="{FF2B5EF4-FFF2-40B4-BE49-F238E27FC236}">
                <a16:creationId xmlns="" xmlns:a16="http://schemas.microsoft.com/office/drawing/2014/main" id="{DBE641DA-F16A-4FB1-8FD9-B82FE7629EE1}"/>
              </a:ext>
            </a:extLst>
          </p:cNvPr>
          <p:cNvCxnSpPr/>
          <p:nvPr userDrawn="1"/>
        </p:nvCxnSpPr>
        <p:spPr bwMode="gray">
          <a:xfrm flipV="1">
            <a:off x="6888000" y="-169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6">
            <a:extLst>
              <a:ext uri="{FF2B5EF4-FFF2-40B4-BE49-F238E27FC236}">
                <a16:creationId xmlns="" xmlns:a16="http://schemas.microsoft.com/office/drawing/2014/main" id="{81404600-6491-4144-A717-728E9F888E8C}"/>
              </a:ext>
            </a:extLst>
          </p:cNvPr>
          <p:cNvCxnSpPr/>
          <p:nvPr userDrawn="1"/>
        </p:nvCxnSpPr>
        <p:spPr bwMode="gray">
          <a:xfrm flipV="1">
            <a:off x="7176000" y="-168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7">
            <a:extLst>
              <a:ext uri="{FF2B5EF4-FFF2-40B4-BE49-F238E27FC236}">
                <a16:creationId xmlns="" xmlns:a16="http://schemas.microsoft.com/office/drawing/2014/main" id="{5EA497E9-4F02-452A-BA11-31C6CA8400B8}"/>
              </a:ext>
            </a:extLst>
          </p:cNvPr>
          <p:cNvCxnSpPr/>
          <p:nvPr userDrawn="1"/>
        </p:nvCxnSpPr>
        <p:spPr bwMode="gray">
          <a:xfrm flipV="1">
            <a:off x="7824000" y="-168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6">
            <a:extLst>
              <a:ext uri="{FF2B5EF4-FFF2-40B4-BE49-F238E27FC236}">
                <a16:creationId xmlns="" xmlns:a16="http://schemas.microsoft.com/office/drawing/2014/main" id="{515DA8A1-FD0B-4A0C-AA64-29E26F890BBA}"/>
              </a:ext>
            </a:extLst>
          </p:cNvPr>
          <p:cNvCxnSpPr/>
          <p:nvPr userDrawn="1"/>
        </p:nvCxnSpPr>
        <p:spPr bwMode="gray">
          <a:xfrm flipV="1">
            <a:off x="8112000" y="-167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7">
            <a:extLst>
              <a:ext uri="{FF2B5EF4-FFF2-40B4-BE49-F238E27FC236}">
                <a16:creationId xmlns="" xmlns:a16="http://schemas.microsoft.com/office/drawing/2014/main" id="{ED002471-8842-4891-83AE-3EFA82B1F001}"/>
              </a:ext>
            </a:extLst>
          </p:cNvPr>
          <p:cNvCxnSpPr/>
          <p:nvPr userDrawn="1"/>
        </p:nvCxnSpPr>
        <p:spPr bwMode="gray">
          <a:xfrm flipV="1">
            <a:off x="8760000" y="-168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36">
            <a:extLst>
              <a:ext uri="{FF2B5EF4-FFF2-40B4-BE49-F238E27FC236}">
                <a16:creationId xmlns="" xmlns:a16="http://schemas.microsoft.com/office/drawing/2014/main" id="{DF3F1629-F346-4719-B5AE-FDE67528C70F}"/>
              </a:ext>
            </a:extLst>
          </p:cNvPr>
          <p:cNvCxnSpPr/>
          <p:nvPr userDrawn="1"/>
        </p:nvCxnSpPr>
        <p:spPr bwMode="gray">
          <a:xfrm flipV="1">
            <a:off x="9048000" y="-167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37">
            <a:extLst>
              <a:ext uri="{FF2B5EF4-FFF2-40B4-BE49-F238E27FC236}">
                <a16:creationId xmlns="" xmlns:a16="http://schemas.microsoft.com/office/drawing/2014/main" id="{1EE8679C-2342-4AE6-B496-9719FA837172}"/>
              </a:ext>
            </a:extLst>
          </p:cNvPr>
          <p:cNvCxnSpPr/>
          <p:nvPr userDrawn="1"/>
        </p:nvCxnSpPr>
        <p:spPr bwMode="gray">
          <a:xfrm flipV="1">
            <a:off x="9696000" y="-167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36">
            <a:extLst>
              <a:ext uri="{FF2B5EF4-FFF2-40B4-BE49-F238E27FC236}">
                <a16:creationId xmlns="" xmlns:a16="http://schemas.microsoft.com/office/drawing/2014/main" id="{6F3E94DC-D9EA-4885-B19C-ED41A8B33B60}"/>
              </a:ext>
            </a:extLst>
          </p:cNvPr>
          <p:cNvCxnSpPr/>
          <p:nvPr userDrawn="1"/>
        </p:nvCxnSpPr>
        <p:spPr bwMode="gray">
          <a:xfrm flipV="1">
            <a:off x="9984000" y="-16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37">
            <a:extLst>
              <a:ext uri="{FF2B5EF4-FFF2-40B4-BE49-F238E27FC236}">
                <a16:creationId xmlns="" xmlns:a16="http://schemas.microsoft.com/office/drawing/2014/main" id="{50935665-8B53-4618-AA93-395630E949B4}"/>
              </a:ext>
            </a:extLst>
          </p:cNvPr>
          <p:cNvCxnSpPr/>
          <p:nvPr userDrawn="1"/>
        </p:nvCxnSpPr>
        <p:spPr bwMode="gray">
          <a:xfrm flipV="1">
            <a:off x="10632000" y="-167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6">
            <a:extLst>
              <a:ext uri="{FF2B5EF4-FFF2-40B4-BE49-F238E27FC236}">
                <a16:creationId xmlns="" xmlns:a16="http://schemas.microsoft.com/office/drawing/2014/main" id="{27096583-5195-402A-BF01-8F7EF3CCDA5C}"/>
              </a:ext>
            </a:extLst>
          </p:cNvPr>
          <p:cNvCxnSpPr/>
          <p:nvPr userDrawn="1"/>
        </p:nvCxnSpPr>
        <p:spPr bwMode="gray">
          <a:xfrm flipV="1">
            <a:off x="10920000" y="-16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7">
            <a:extLst>
              <a:ext uri="{FF2B5EF4-FFF2-40B4-BE49-F238E27FC236}">
                <a16:creationId xmlns="" xmlns:a16="http://schemas.microsoft.com/office/drawing/2014/main" id="{5E2B1A61-6E72-406D-9320-A13E307D3840}"/>
              </a:ext>
            </a:extLst>
          </p:cNvPr>
          <p:cNvCxnSpPr/>
          <p:nvPr userDrawn="1"/>
        </p:nvCxnSpPr>
        <p:spPr bwMode="gray">
          <a:xfrm flipV="1">
            <a:off x="11568000" y="-16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6">
            <a:extLst>
              <a:ext uri="{FF2B5EF4-FFF2-40B4-BE49-F238E27FC236}">
                <a16:creationId xmlns="" xmlns:a16="http://schemas.microsoft.com/office/drawing/2014/main" id="{32770463-0907-4CCF-B5BC-028DA47FAA59}"/>
              </a:ext>
            </a:extLst>
          </p:cNvPr>
          <p:cNvCxnSpPr/>
          <p:nvPr userDrawn="1"/>
        </p:nvCxnSpPr>
        <p:spPr bwMode="gray">
          <a:xfrm flipV="1">
            <a:off x="624000" y="6952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7">
            <a:extLst>
              <a:ext uri="{FF2B5EF4-FFF2-40B4-BE49-F238E27FC236}">
                <a16:creationId xmlns="" xmlns:a16="http://schemas.microsoft.com/office/drawing/2014/main" id="{79AD1973-1095-4149-BF27-175B73146B13}"/>
              </a:ext>
            </a:extLst>
          </p:cNvPr>
          <p:cNvCxnSpPr/>
          <p:nvPr userDrawn="1"/>
        </p:nvCxnSpPr>
        <p:spPr bwMode="gray">
          <a:xfrm flipV="1">
            <a:off x="1272000" y="6952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6">
            <a:extLst>
              <a:ext uri="{FF2B5EF4-FFF2-40B4-BE49-F238E27FC236}">
                <a16:creationId xmlns="" xmlns:a16="http://schemas.microsoft.com/office/drawing/2014/main" id="{43AFE131-BC14-4565-9702-4E26A5A91B12}"/>
              </a:ext>
            </a:extLst>
          </p:cNvPr>
          <p:cNvCxnSpPr/>
          <p:nvPr userDrawn="1"/>
        </p:nvCxnSpPr>
        <p:spPr bwMode="gray">
          <a:xfrm flipV="1">
            <a:off x="1560000" y="6953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7">
            <a:extLst>
              <a:ext uri="{FF2B5EF4-FFF2-40B4-BE49-F238E27FC236}">
                <a16:creationId xmlns="" xmlns:a16="http://schemas.microsoft.com/office/drawing/2014/main" id="{497936B5-2E77-45E3-A458-2D240FDB0921}"/>
              </a:ext>
            </a:extLst>
          </p:cNvPr>
          <p:cNvCxnSpPr/>
          <p:nvPr userDrawn="1"/>
        </p:nvCxnSpPr>
        <p:spPr bwMode="gray">
          <a:xfrm flipV="1">
            <a:off x="2208000" y="6952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6">
            <a:extLst>
              <a:ext uri="{FF2B5EF4-FFF2-40B4-BE49-F238E27FC236}">
                <a16:creationId xmlns="" xmlns:a16="http://schemas.microsoft.com/office/drawing/2014/main" id="{D9AB8585-6DD1-4C06-869C-CB412EE45F59}"/>
              </a:ext>
            </a:extLst>
          </p:cNvPr>
          <p:cNvCxnSpPr/>
          <p:nvPr userDrawn="1"/>
        </p:nvCxnSpPr>
        <p:spPr bwMode="gray">
          <a:xfrm flipV="1">
            <a:off x="2496000" y="6953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7">
            <a:extLst>
              <a:ext uri="{FF2B5EF4-FFF2-40B4-BE49-F238E27FC236}">
                <a16:creationId xmlns="" xmlns:a16="http://schemas.microsoft.com/office/drawing/2014/main" id="{FA231D9B-22EE-4482-B8C6-24DF05C1D795}"/>
              </a:ext>
            </a:extLst>
          </p:cNvPr>
          <p:cNvCxnSpPr/>
          <p:nvPr userDrawn="1"/>
        </p:nvCxnSpPr>
        <p:spPr bwMode="gray">
          <a:xfrm flipV="1">
            <a:off x="3144000" y="6953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6">
            <a:extLst>
              <a:ext uri="{FF2B5EF4-FFF2-40B4-BE49-F238E27FC236}">
                <a16:creationId xmlns="" xmlns:a16="http://schemas.microsoft.com/office/drawing/2014/main" id="{37071FB9-232C-493F-82A9-12DCCF9E6958}"/>
              </a:ext>
            </a:extLst>
          </p:cNvPr>
          <p:cNvCxnSpPr/>
          <p:nvPr userDrawn="1"/>
        </p:nvCxnSpPr>
        <p:spPr bwMode="gray">
          <a:xfrm flipV="1">
            <a:off x="3432000" y="6953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7">
            <a:extLst>
              <a:ext uri="{FF2B5EF4-FFF2-40B4-BE49-F238E27FC236}">
                <a16:creationId xmlns="" xmlns:a16="http://schemas.microsoft.com/office/drawing/2014/main" id="{A7E4B5F7-AEA6-40AB-839B-B81A0F8E27EC}"/>
              </a:ext>
            </a:extLst>
          </p:cNvPr>
          <p:cNvCxnSpPr/>
          <p:nvPr userDrawn="1"/>
        </p:nvCxnSpPr>
        <p:spPr bwMode="gray">
          <a:xfrm flipV="1">
            <a:off x="4080000" y="6953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6">
            <a:extLst>
              <a:ext uri="{FF2B5EF4-FFF2-40B4-BE49-F238E27FC236}">
                <a16:creationId xmlns="" xmlns:a16="http://schemas.microsoft.com/office/drawing/2014/main" id="{652872B6-046E-4A82-BB0F-1845B03942FA}"/>
              </a:ext>
            </a:extLst>
          </p:cNvPr>
          <p:cNvCxnSpPr/>
          <p:nvPr userDrawn="1"/>
        </p:nvCxnSpPr>
        <p:spPr bwMode="gray">
          <a:xfrm flipV="1">
            <a:off x="4368000" y="6954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37">
            <a:extLst>
              <a:ext uri="{FF2B5EF4-FFF2-40B4-BE49-F238E27FC236}">
                <a16:creationId xmlns="" xmlns:a16="http://schemas.microsoft.com/office/drawing/2014/main" id="{AC21EAFA-28BB-44AF-ABCA-7E98484A8AF9}"/>
              </a:ext>
            </a:extLst>
          </p:cNvPr>
          <p:cNvCxnSpPr/>
          <p:nvPr userDrawn="1"/>
        </p:nvCxnSpPr>
        <p:spPr bwMode="gray">
          <a:xfrm flipV="1">
            <a:off x="5016000" y="6953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36">
            <a:extLst>
              <a:ext uri="{FF2B5EF4-FFF2-40B4-BE49-F238E27FC236}">
                <a16:creationId xmlns="" xmlns:a16="http://schemas.microsoft.com/office/drawing/2014/main" id="{64B60FCC-F9DB-479B-BF81-8ABE865D56CC}"/>
              </a:ext>
            </a:extLst>
          </p:cNvPr>
          <p:cNvCxnSpPr/>
          <p:nvPr userDrawn="1"/>
        </p:nvCxnSpPr>
        <p:spPr bwMode="gray">
          <a:xfrm flipV="1">
            <a:off x="5304000" y="6954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37">
            <a:extLst>
              <a:ext uri="{FF2B5EF4-FFF2-40B4-BE49-F238E27FC236}">
                <a16:creationId xmlns="" xmlns:a16="http://schemas.microsoft.com/office/drawing/2014/main" id="{74B0841E-39D1-49D7-86D6-40C77AA054C1}"/>
              </a:ext>
            </a:extLst>
          </p:cNvPr>
          <p:cNvCxnSpPr/>
          <p:nvPr userDrawn="1"/>
        </p:nvCxnSpPr>
        <p:spPr bwMode="gray">
          <a:xfrm flipV="1">
            <a:off x="5952000" y="6954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36">
            <a:extLst>
              <a:ext uri="{FF2B5EF4-FFF2-40B4-BE49-F238E27FC236}">
                <a16:creationId xmlns="" xmlns:a16="http://schemas.microsoft.com/office/drawing/2014/main" id="{D4B13012-D156-43E8-88F2-363A1E355626}"/>
              </a:ext>
            </a:extLst>
          </p:cNvPr>
          <p:cNvCxnSpPr/>
          <p:nvPr userDrawn="1"/>
        </p:nvCxnSpPr>
        <p:spPr bwMode="gray">
          <a:xfrm flipV="1">
            <a:off x="6240000" y="6955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37">
            <a:extLst>
              <a:ext uri="{FF2B5EF4-FFF2-40B4-BE49-F238E27FC236}">
                <a16:creationId xmlns="" xmlns:a16="http://schemas.microsoft.com/office/drawing/2014/main" id="{596042CB-0168-47F7-A870-F89AAE241E85}"/>
              </a:ext>
            </a:extLst>
          </p:cNvPr>
          <p:cNvCxnSpPr/>
          <p:nvPr userDrawn="1"/>
        </p:nvCxnSpPr>
        <p:spPr bwMode="gray">
          <a:xfrm flipV="1">
            <a:off x="6888000" y="6954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36">
            <a:extLst>
              <a:ext uri="{FF2B5EF4-FFF2-40B4-BE49-F238E27FC236}">
                <a16:creationId xmlns="" xmlns:a16="http://schemas.microsoft.com/office/drawing/2014/main" id="{CC6A95A3-FC5D-4EDB-8C02-12DE951D69D9}"/>
              </a:ext>
            </a:extLst>
          </p:cNvPr>
          <p:cNvCxnSpPr/>
          <p:nvPr userDrawn="1"/>
        </p:nvCxnSpPr>
        <p:spPr bwMode="gray">
          <a:xfrm flipV="1">
            <a:off x="7176000" y="6955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37">
            <a:extLst>
              <a:ext uri="{FF2B5EF4-FFF2-40B4-BE49-F238E27FC236}">
                <a16:creationId xmlns="" xmlns:a16="http://schemas.microsoft.com/office/drawing/2014/main" id="{A9C973D3-12C9-4FC4-8798-49EEAE7EC6DC}"/>
              </a:ext>
            </a:extLst>
          </p:cNvPr>
          <p:cNvCxnSpPr/>
          <p:nvPr userDrawn="1"/>
        </p:nvCxnSpPr>
        <p:spPr bwMode="gray">
          <a:xfrm flipV="1">
            <a:off x="7824000" y="6955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36">
            <a:extLst>
              <a:ext uri="{FF2B5EF4-FFF2-40B4-BE49-F238E27FC236}">
                <a16:creationId xmlns="" xmlns:a16="http://schemas.microsoft.com/office/drawing/2014/main" id="{C00C0191-6DEA-4DFB-8F05-4422D55752F9}"/>
              </a:ext>
            </a:extLst>
          </p:cNvPr>
          <p:cNvCxnSpPr/>
          <p:nvPr userDrawn="1"/>
        </p:nvCxnSpPr>
        <p:spPr bwMode="gray">
          <a:xfrm flipV="1">
            <a:off x="8112000" y="6955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7">
            <a:extLst>
              <a:ext uri="{FF2B5EF4-FFF2-40B4-BE49-F238E27FC236}">
                <a16:creationId xmlns="" xmlns:a16="http://schemas.microsoft.com/office/drawing/2014/main" id="{8295C4E1-3D07-424B-87A1-83DF103C7E6A}"/>
              </a:ext>
            </a:extLst>
          </p:cNvPr>
          <p:cNvCxnSpPr/>
          <p:nvPr userDrawn="1"/>
        </p:nvCxnSpPr>
        <p:spPr bwMode="gray">
          <a:xfrm flipV="1">
            <a:off x="8760000" y="69554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36">
            <a:extLst>
              <a:ext uri="{FF2B5EF4-FFF2-40B4-BE49-F238E27FC236}">
                <a16:creationId xmlns="" xmlns:a16="http://schemas.microsoft.com/office/drawing/2014/main" id="{4F87E088-C2CB-4516-A4CE-1A3ADFE28F1D}"/>
              </a:ext>
            </a:extLst>
          </p:cNvPr>
          <p:cNvCxnSpPr/>
          <p:nvPr userDrawn="1"/>
        </p:nvCxnSpPr>
        <p:spPr bwMode="gray">
          <a:xfrm flipV="1">
            <a:off x="9048000" y="6956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37">
            <a:extLst>
              <a:ext uri="{FF2B5EF4-FFF2-40B4-BE49-F238E27FC236}">
                <a16:creationId xmlns="" xmlns:a16="http://schemas.microsoft.com/office/drawing/2014/main" id="{11DB7056-ACDF-4ABB-BDDA-9029FB556091}"/>
              </a:ext>
            </a:extLst>
          </p:cNvPr>
          <p:cNvCxnSpPr/>
          <p:nvPr userDrawn="1"/>
        </p:nvCxnSpPr>
        <p:spPr bwMode="gray">
          <a:xfrm flipV="1">
            <a:off x="9696000" y="69558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36">
            <a:extLst>
              <a:ext uri="{FF2B5EF4-FFF2-40B4-BE49-F238E27FC236}">
                <a16:creationId xmlns="" xmlns:a16="http://schemas.microsoft.com/office/drawing/2014/main" id="{71EAACA7-D8CB-4136-B2F0-4620F379F40A}"/>
              </a:ext>
            </a:extLst>
          </p:cNvPr>
          <p:cNvCxnSpPr/>
          <p:nvPr userDrawn="1"/>
        </p:nvCxnSpPr>
        <p:spPr bwMode="gray">
          <a:xfrm flipV="1">
            <a:off x="9984000" y="695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37">
            <a:extLst>
              <a:ext uri="{FF2B5EF4-FFF2-40B4-BE49-F238E27FC236}">
                <a16:creationId xmlns="" xmlns:a16="http://schemas.microsoft.com/office/drawing/2014/main" id="{7FD5113D-3745-4A83-930A-92D9E7E2971D}"/>
              </a:ext>
            </a:extLst>
          </p:cNvPr>
          <p:cNvCxnSpPr/>
          <p:nvPr userDrawn="1"/>
        </p:nvCxnSpPr>
        <p:spPr bwMode="gray">
          <a:xfrm flipV="1">
            <a:off x="10632000" y="69562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36">
            <a:extLst>
              <a:ext uri="{FF2B5EF4-FFF2-40B4-BE49-F238E27FC236}">
                <a16:creationId xmlns="" xmlns:a16="http://schemas.microsoft.com/office/drawing/2014/main" id="{FCFB703A-9EB7-4C77-8FE9-DAC8BD676763}"/>
              </a:ext>
            </a:extLst>
          </p:cNvPr>
          <p:cNvCxnSpPr/>
          <p:nvPr userDrawn="1"/>
        </p:nvCxnSpPr>
        <p:spPr bwMode="gray">
          <a:xfrm flipV="1">
            <a:off x="10920000" y="69570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37">
            <a:extLst>
              <a:ext uri="{FF2B5EF4-FFF2-40B4-BE49-F238E27FC236}">
                <a16:creationId xmlns="" xmlns:a16="http://schemas.microsoft.com/office/drawing/2014/main" id="{54156BB6-9538-4F96-840E-C2D6ACCC668F}"/>
              </a:ext>
            </a:extLst>
          </p:cNvPr>
          <p:cNvCxnSpPr/>
          <p:nvPr userDrawn="1"/>
        </p:nvCxnSpPr>
        <p:spPr bwMode="gray">
          <a:xfrm flipV="1">
            <a:off x="11568000" y="6956600"/>
            <a:ext cx="0" cy="72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61">
            <a:extLst>
              <a:ext uri="{FF2B5EF4-FFF2-40B4-BE49-F238E27FC236}">
                <a16:creationId xmlns="" xmlns:a16="http://schemas.microsoft.com/office/drawing/2014/main" id="{8854F49E-E763-41EA-B27C-B411F24E99A1}"/>
              </a:ext>
            </a:extLst>
          </p:cNvPr>
          <p:cNvCxnSpPr/>
          <p:nvPr userDrawn="1"/>
        </p:nvCxnSpPr>
        <p:spPr bwMode="gray">
          <a:xfrm rot="5400000" flipV="1">
            <a:off x="-192704" y="1437000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62">
            <a:extLst>
              <a:ext uri="{FF2B5EF4-FFF2-40B4-BE49-F238E27FC236}">
                <a16:creationId xmlns="" xmlns:a16="http://schemas.microsoft.com/office/drawing/2014/main" id="{7749DEA1-F52E-4190-A917-55700DFDFFF0}"/>
              </a:ext>
            </a:extLst>
          </p:cNvPr>
          <p:cNvCxnSpPr/>
          <p:nvPr userDrawn="1"/>
        </p:nvCxnSpPr>
        <p:spPr bwMode="gray">
          <a:xfrm rot="5400000" flipV="1">
            <a:off x="-192704" y="6045296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64">
            <a:extLst>
              <a:ext uri="{FF2B5EF4-FFF2-40B4-BE49-F238E27FC236}">
                <a16:creationId xmlns="" xmlns:a16="http://schemas.microsoft.com/office/drawing/2014/main" id="{C0E2DD3B-4616-44D2-B8CF-E171992F3320}"/>
              </a:ext>
            </a:extLst>
          </p:cNvPr>
          <p:cNvCxnSpPr/>
          <p:nvPr userDrawn="1"/>
        </p:nvCxnSpPr>
        <p:spPr bwMode="gray">
          <a:xfrm rot="5400000" flipV="1">
            <a:off x="-192704" y="428590"/>
            <a:ext cx="0" cy="96000"/>
          </a:xfrm>
          <a:prstGeom prst="line">
            <a:avLst/>
          </a:prstGeom>
          <a:ln w="3175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mpower - DO NOT DELETE!!!" hidden="1">
            <a:extLst>
              <a:ext uri="{FF2B5EF4-FFF2-40B4-BE49-F238E27FC236}">
                <a16:creationId xmlns="" xmlns:a16="http://schemas.microsoft.com/office/drawing/2014/main" id="{8D67D893-B991-4914-A09B-84DB59A508B4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0" name="Logo Merck">
            <a:extLst>
              <a:ext uri="{FF2B5EF4-FFF2-40B4-BE49-F238E27FC236}">
                <a16:creationId xmlns="" xmlns:a16="http://schemas.microsoft.com/office/drawing/2014/main" id="{87BDB5DE-3285-42A7-8B97-39D29193A355}"/>
              </a:ext>
            </a:extLst>
          </p:cNvPr>
          <p:cNvGrpSpPr>
            <a:grpSpLocks noChangeAspect="1"/>
          </p:cNvGrpSpPr>
          <p:nvPr userDrawn="1">
            <p:custDataLst>
              <p:tags r:id="rId19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bg2"/>
          </a:solidFill>
        </p:grpSpPr>
        <p:sp>
          <p:nvSpPr>
            <p:cNvPr id="61" name="Logo K">
              <a:extLst>
                <a:ext uri="{FF2B5EF4-FFF2-40B4-BE49-F238E27FC236}">
                  <a16:creationId xmlns="" xmlns:a16="http://schemas.microsoft.com/office/drawing/2014/main" id="{10DC372C-1F1C-463E-91C9-EF94C6080178}"/>
                </a:ext>
              </a:extLst>
            </p:cNvPr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Logo C">
              <a:extLst>
                <a:ext uri="{FF2B5EF4-FFF2-40B4-BE49-F238E27FC236}">
                  <a16:creationId xmlns="" xmlns:a16="http://schemas.microsoft.com/office/drawing/2014/main" id="{7428E9A1-BFB9-4EB7-8941-51D3C3204DDB}"/>
                </a:ext>
              </a:extLst>
            </p:cNvPr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Logo R">
              <a:extLst>
                <a:ext uri="{FF2B5EF4-FFF2-40B4-BE49-F238E27FC236}">
                  <a16:creationId xmlns="" xmlns:a16="http://schemas.microsoft.com/office/drawing/2014/main" id="{7DD03F7A-F357-4DA2-86E1-A2CED88DA009}"/>
                </a:ext>
              </a:extLst>
            </p:cNvPr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ogo E">
              <a:extLst>
                <a:ext uri="{FF2B5EF4-FFF2-40B4-BE49-F238E27FC236}">
                  <a16:creationId xmlns="" xmlns:a16="http://schemas.microsoft.com/office/drawing/2014/main" id="{F4729BF3-C1B2-4154-B32A-1847770D6B4C}"/>
                </a:ext>
              </a:extLst>
            </p:cNvPr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Logo M">
              <a:extLst>
                <a:ext uri="{FF2B5EF4-FFF2-40B4-BE49-F238E27FC236}">
                  <a16:creationId xmlns="" xmlns:a16="http://schemas.microsoft.com/office/drawing/2014/main" id="{0EF2A721-3E82-40D9-967E-1AE48EC65B58}"/>
                </a:ext>
              </a:extLst>
            </p:cNvPr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396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medicinedocs/pdf/s4882e/s4882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725" y="4489828"/>
            <a:ext cx="5246827" cy="2086725"/>
          </a:xfrm>
          <a:solidFill>
            <a:srgbClr val="00B0F0"/>
          </a:solidFill>
          <a:ln>
            <a:noFill/>
          </a:ln>
          <a:extLst/>
        </p:spPr>
        <p:txBody>
          <a:bodyPr vert="horz" wrap="square" lIns="45720" tIns="45720" rIns="45720" bIns="45720" rtlCol="0">
            <a:spAutoFit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Revisão da aula 01</a:t>
            </a:r>
            <a:b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Farmacoepidemiologia</a:t>
            </a:r>
            <a:b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3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 estamos?</a:t>
            </a:r>
            <a:endParaRPr lang="pt-BR" sz="36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9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864FB24-FBDC-4F8E-865E-F583767F9C7E}"/>
              </a:ext>
            </a:extLst>
          </p:cNvPr>
          <p:cNvSpPr txBox="1">
            <a:spLocks/>
          </p:cNvSpPr>
          <p:nvPr/>
        </p:nvSpPr>
        <p:spPr>
          <a:xfrm>
            <a:off x="508298" y="192855"/>
            <a:ext cx="1063752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rtlCol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Estudos de utilização de medicamentos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="" xmlns:a16="http://schemas.microsoft.com/office/drawing/2014/main" id="{9B4D606A-BEAC-44B4-B575-AE98B9B100D4}"/>
              </a:ext>
            </a:extLst>
          </p:cNvPr>
          <p:cNvGrpSpPr/>
          <p:nvPr/>
        </p:nvGrpSpPr>
        <p:grpSpPr>
          <a:xfrm>
            <a:off x="183350" y="2349305"/>
            <a:ext cx="11825300" cy="2700995"/>
            <a:chOff x="2852737" y="1276668"/>
            <a:chExt cx="6525758" cy="1292220"/>
          </a:xfrm>
        </p:grpSpPr>
        <p:sp>
          <p:nvSpPr>
            <p:cNvPr id="33" name="Caixa de Texto 2">
              <a:extLst>
                <a:ext uri="{FF2B5EF4-FFF2-40B4-BE49-F238E27FC236}">
                  <a16:creationId xmlns="" xmlns:a16="http://schemas.microsoft.com/office/drawing/2014/main" id="{67D49BD8-1A0B-49CE-ABC9-3CE9FA630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737" y="1276668"/>
              <a:ext cx="3809978" cy="30723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1ª ETAPA: IDENTIFICAÇÃO DOS PRINCIPAIS PROBLEMAS</a:t>
              </a:r>
              <a:endPara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Caixa de Texto 2">
              <a:extLst>
                <a:ext uri="{FF2B5EF4-FFF2-40B4-BE49-F238E27FC236}">
                  <a16:creationId xmlns="" xmlns:a16="http://schemas.microsoft.com/office/drawing/2014/main" id="{151811D1-4E97-4777-88CD-36FA4533D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1153" y="1643805"/>
              <a:ext cx="3810394" cy="30723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2ª ETAPA: INVESTIGAÇÃO APROFUNDADA DE PROBLEMAS ESPECÍFICOS</a:t>
              </a:r>
              <a:endPara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Caixa de Texto 2">
              <a:extLst>
                <a:ext uri="{FF2B5EF4-FFF2-40B4-BE49-F238E27FC236}">
                  <a16:creationId xmlns="" xmlns:a16="http://schemas.microsoft.com/office/drawing/2014/main" id="{78C8B86B-2465-4AA4-9842-02F6B010D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101" y="2010941"/>
              <a:ext cx="3810394" cy="557947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3ª ETAPA: DESENVOLVIMENTO, IMPLEMENTAÇÃO E AVALIAÇÃO DE ESTRATÉGIAS PARA PROMOÇÃO DO USO RACIONAL DE MEDICAMENTOS</a:t>
              </a:r>
              <a:endPara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35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864FB24-FBDC-4F8E-865E-F583767F9C7E}"/>
              </a:ext>
            </a:extLst>
          </p:cNvPr>
          <p:cNvSpPr txBox="1">
            <a:spLocks/>
          </p:cNvSpPr>
          <p:nvPr/>
        </p:nvSpPr>
        <p:spPr>
          <a:xfrm>
            <a:off x="508298" y="192855"/>
            <a:ext cx="1063752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rtlCol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Estudos de utilização de medicamentos</a:t>
            </a:r>
          </a:p>
        </p:txBody>
      </p:sp>
      <p:sp>
        <p:nvSpPr>
          <p:cNvPr id="33" name="Caixa de Texto 2">
            <a:extLst>
              <a:ext uri="{FF2B5EF4-FFF2-40B4-BE49-F238E27FC236}">
                <a16:creationId xmlns="" xmlns:a16="http://schemas.microsoft.com/office/drawing/2014/main" id="{67D49BD8-1A0B-49CE-ABC9-3CE9FA63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40" y="1055079"/>
            <a:ext cx="11771466" cy="301424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1ª ETAPA: IDENTIFICAÇÃO DOS PRINCIPAIS PROBLEMAS</a:t>
            </a:r>
            <a:endParaRPr lang="pt-BR" sz="16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46D1585-E18A-4EE7-8DDE-383D49691E73}"/>
              </a:ext>
            </a:extLst>
          </p:cNvPr>
          <p:cNvSpPr/>
          <p:nvPr/>
        </p:nvSpPr>
        <p:spPr>
          <a:xfrm>
            <a:off x="7955052" y="3258472"/>
            <a:ext cx="37994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/>
              <a:t>Indicadores</a:t>
            </a:r>
            <a:r>
              <a:rPr lang="en-US" dirty="0"/>
              <a:t> de </a:t>
            </a:r>
            <a:r>
              <a:rPr lang="en-US" dirty="0" err="1"/>
              <a:t>prescrição</a:t>
            </a:r>
            <a:endParaRPr lang="en-US" dirty="0"/>
          </a:p>
          <a:p>
            <a:r>
              <a:rPr lang="en-US" dirty="0" err="1"/>
              <a:t>Indicadores</a:t>
            </a:r>
            <a:r>
              <a:rPr lang="en-US" dirty="0"/>
              <a:t> de </a:t>
            </a:r>
            <a:r>
              <a:rPr lang="en-US" dirty="0" err="1"/>
              <a:t>asssistência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paciente</a:t>
            </a:r>
            <a:endParaRPr lang="en-US" dirty="0"/>
          </a:p>
          <a:p>
            <a:r>
              <a:rPr lang="en-US" dirty="0" err="1"/>
              <a:t>Indicadores</a:t>
            </a:r>
            <a:r>
              <a:rPr lang="en-US" dirty="0"/>
              <a:t> do </a:t>
            </a:r>
            <a:r>
              <a:rPr lang="en-US" dirty="0" err="1"/>
              <a:t>serviço</a:t>
            </a:r>
            <a:r>
              <a:rPr lang="en-US" dirty="0"/>
              <a:t> de </a:t>
            </a:r>
            <a:r>
              <a:rPr lang="en-US" dirty="0" err="1"/>
              <a:t>saúde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EF3D79C6-85A6-45CC-9CB1-6822417E4291}"/>
              </a:ext>
            </a:extLst>
          </p:cNvPr>
          <p:cNvSpPr/>
          <p:nvPr/>
        </p:nvSpPr>
        <p:spPr>
          <a:xfrm>
            <a:off x="200140" y="3268326"/>
            <a:ext cx="763556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pt-BR" dirty="0"/>
              <a:t>Descrição do comportamento dos profissionais de saúde nos serviços</a:t>
            </a:r>
          </a:p>
          <a:p>
            <a:pPr fontAlgn="base"/>
            <a:r>
              <a:rPr lang="pt-BR" dirty="0"/>
              <a:t>Compreensão de hábitos de prescrição</a:t>
            </a:r>
          </a:p>
          <a:p>
            <a:pPr fontAlgn="base"/>
            <a:r>
              <a:rPr lang="pt-BR" dirty="0"/>
              <a:t>Avaliação de aspectos importantes do atendimento ao paciente</a:t>
            </a:r>
          </a:p>
          <a:p>
            <a:pPr fontAlgn="base"/>
            <a:r>
              <a:rPr lang="pt-BR" dirty="0"/>
              <a:t>Avaliação do impacto de intervenções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78EAB639-9371-4E60-BC9C-6DC95EF5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43" y="1398014"/>
            <a:ext cx="1476375" cy="1828800"/>
          </a:xfrm>
          <a:prstGeom prst="rect">
            <a:avLst/>
          </a:prstGeom>
        </p:spPr>
      </p:pic>
      <p:sp>
        <p:nvSpPr>
          <p:cNvPr id="44" name="Caixa de Texto 2">
            <a:extLst>
              <a:ext uri="{FF2B5EF4-FFF2-40B4-BE49-F238E27FC236}">
                <a16:creationId xmlns="" xmlns:a16="http://schemas.microsoft.com/office/drawing/2014/main" id="{21D40530-58BB-472D-BD53-3CB8247AA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996" y="1442350"/>
            <a:ext cx="5833952" cy="762235"/>
          </a:xfrm>
          <a:prstGeom prst="rect">
            <a:avLst/>
          </a:prstGeom>
          <a:solidFill>
            <a:srgbClr val="FFE4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DO USO DE MEDICAMENTOS</a:t>
            </a:r>
            <a:endParaRPr lang="pt-B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recomendados pela Organização Mundial da Saúde, coletados pelos serviços de saúde, a nível individual do paciente</a:t>
            </a:r>
            <a:endParaRPr lang="pt-B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3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864FB24-FBDC-4F8E-865E-F583767F9C7E}"/>
              </a:ext>
            </a:extLst>
          </p:cNvPr>
          <p:cNvSpPr txBox="1">
            <a:spLocks/>
          </p:cNvSpPr>
          <p:nvPr/>
        </p:nvSpPr>
        <p:spPr>
          <a:xfrm>
            <a:off x="508298" y="192855"/>
            <a:ext cx="1063752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rtlCol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Estudos de utilização de medicamentos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="" xmlns:a16="http://schemas.microsoft.com/office/drawing/2014/main" id="{9B4D606A-BEAC-44B4-B575-AE98B9B100D4}"/>
              </a:ext>
            </a:extLst>
          </p:cNvPr>
          <p:cNvGrpSpPr/>
          <p:nvPr/>
        </p:nvGrpSpPr>
        <p:grpSpPr>
          <a:xfrm>
            <a:off x="200140" y="1055079"/>
            <a:ext cx="11771466" cy="1149505"/>
            <a:chOff x="2852737" y="1276668"/>
            <a:chExt cx="6496050" cy="904714"/>
          </a:xfrm>
        </p:grpSpPr>
        <p:sp>
          <p:nvSpPr>
            <p:cNvPr id="33" name="Caixa de Texto 2">
              <a:extLst>
                <a:ext uri="{FF2B5EF4-FFF2-40B4-BE49-F238E27FC236}">
                  <a16:creationId xmlns="" xmlns:a16="http://schemas.microsoft.com/office/drawing/2014/main" id="{67D49BD8-1A0B-49CE-ABC9-3CE9FA630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737" y="1276668"/>
              <a:ext cx="6496050" cy="23723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1ª ETAPA: IDENTIFICAÇÃO DOS PRINCIPAIS PROBLEMAS</a:t>
              </a:r>
              <a:endParaRPr lang="pt-BR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Caixa de Texto 2">
              <a:extLst>
                <a:ext uri="{FF2B5EF4-FFF2-40B4-BE49-F238E27FC236}">
                  <a16:creationId xmlns="" xmlns:a16="http://schemas.microsoft.com/office/drawing/2014/main" id="{4BA70101-B3EB-4A6C-BE71-A0368FF1C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737" y="1581468"/>
              <a:ext cx="3257550" cy="599914"/>
            </a:xfrm>
            <a:prstGeom prst="rect">
              <a:avLst/>
            </a:prstGeom>
            <a:solidFill>
              <a:srgbClr val="FFE4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ESTUDOS QUANTITATIVOS</a:t>
              </a:r>
              <a:endPara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Fornecem uma visão geral do uso de medicamentos, a partir de dados globais de consumo de medicamentos</a:t>
              </a:r>
              <a:endPara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46D1585-E18A-4EE7-8DDE-383D49691E73}"/>
              </a:ext>
            </a:extLst>
          </p:cNvPr>
          <p:cNvSpPr/>
          <p:nvPr/>
        </p:nvSpPr>
        <p:spPr>
          <a:xfrm>
            <a:off x="7955052" y="3286608"/>
            <a:ext cx="373852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/>
              <a:t>Análise</a:t>
            </a:r>
            <a:r>
              <a:rPr lang="en-US" dirty="0"/>
              <a:t> ABC</a:t>
            </a:r>
          </a:p>
          <a:p>
            <a:r>
              <a:rPr lang="en-US" dirty="0" err="1"/>
              <a:t>Análise</a:t>
            </a:r>
            <a:r>
              <a:rPr lang="en-US" dirty="0"/>
              <a:t> de </a:t>
            </a:r>
            <a:r>
              <a:rPr lang="en-US" dirty="0" err="1"/>
              <a:t>categoria</a:t>
            </a:r>
            <a:r>
              <a:rPr lang="en-US" dirty="0"/>
              <a:t> </a:t>
            </a:r>
            <a:r>
              <a:rPr lang="en-US" dirty="0" err="1"/>
              <a:t>terapêutica</a:t>
            </a:r>
            <a:endParaRPr lang="en-US" dirty="0"/>
          </a:p>
          <a:p>
            <a:r>
              <a:rPr lang="en-US" dirty="0" err="1"/>
              <a:t>Análise</a:t>
            </a:r>
            <a:r>
              <a:rPr lang="en-US" dirty="0"/>
              <a:t> Vital, </a:t>
            </a:r>
            <a:r>
              <a:rPr lang="en-US" dirty="0" err="1"/>
              <a:t>Essencial</a:t>
            </a:r>
            <a:r>
              <a:rPr lang="en-US" dirty="0"/>
              <a:t> 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Essencial</a:t>
            </a:r>
            <a:endParaRPr lang="en-US" dirty="0"/>
          </a:p>
          <a:p>
            <a:r>
              <a:rPr lang="en-US" dirty="0"/>
              <a:t>ATC/DDD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EF3D79C6-85A6-45CC-9CB1-6822417E4291}"/>
              </a:ext>
            </a:extLst>
          </p:cNvPr>
          <p:cNvSpPr/>
          <p:nvPr/>
        </p:nvSpPr>
        <p:spPr>
          <a:xfrm>
            <a:off x="200140" y="3268326"/>
            <a:ext cx="7650812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err="1"/>
              <a:t>Custo</a:t>
            </a:r>
            <a:r>
              <a:rPr lang="en-US" b="1" dirty="0"/>
              <a:t> de </a:t>
            </a:r>
            <a:r>
              <a:rPr lang="en-US" b="1" dirty="0" err="1"/>
              <a:t>medicamento</a:t>
            </a:r>
            <a:r>
              <a:rPr lang="en-US" b="1" dirty="0"/>
              <a:t> </a:t>
            </a:r>
            <a:r>
              <a:rPr lang="en-US" b="1" dirty="0" err="1"/>
              <a:t>utilizados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/>
              <a:t>Qual é o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caro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o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gasto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Quais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as </a:t>
            </a:r>
            <a:r>
              <a:rPr lang="en-US" dirty="0" err="1"/>
              <a:t>categorias</a:t>
            </a:r>
            <a:r>
              <a:rPr lang="en-US" dirty="0"/>
              <a:t> </a:t>
            </a:r>
            <a:r>
              <a:rPr lang="en-US" dirty="0" err="1"/>
              <a:t>terapêuticas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carar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/>
              <a:t>Qual o percentual do </a:t>
            </a:r>
            <a:r>
              <a:rPr lang="en-US" dirty="0" err="1"/>
              <a:t>orçamento</a:t>
            </a:r>
            <a:r>
              <a:rPr lang="en-US" dirty="0"/>
              <a:t> </a:t>
            </a:r>
            <a:r>
              <a:rPr lang="en-US" dirty="0" err="1"/>
              <a:t>gasto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determinadas</a:t>
            </a:r>
            <a:r>
              <a:rPr lang="en-US" dirty="0"/>
              <a:t> classes </a:t>
            </a:r>
            <a:r>
              <a:rPr lang="en-US" dirty="0" err="1"/>
              <a:t>terapêuticas</a:t>
            </a:r>
            <a:r>
              <a:rPr lang="en-US" dirty="0"/>
              <a:t>?</a:t>
            </a:r>
          </a:p>
          <a:p>
            <a:r>
              <a:rPr lang="en-US" b="1" dirty="0" err="1"/>
              <a:t>Quantidades</a:t>
            </a:r>
            <a:r>
              <a:rPr lang="en-US" b="1" dirty="0"/>
              <a:t> (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unidade</a:t>
            </a:r>
            <a:r>
              <a:rPr lang="en-US" b="1" dirty="0"/>
              <a:t>) de </a:t>
            </a:r>
            <a:r>
              <a:rPr lang="en-US" b="1" dirty="0" err="1"/>
              <a:t>medicamentos</a:t>
            </a:r>
            <a:r>
              <a:rPr lang="en-US" b="1" dirty="0"/>
              <a:t> </a:t>
            </a:r>
            <a:r>
              <a:rPr lang="en-US" b="1" dirty="0" err="1"/>
              <a:t>utilizados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 err="1"/>
              <a:t>Quais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medicamentos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frequentes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/>
              <a:t>O </a:t>
            </a:r>
            <a:r>
              <a:rPr lang="en-US" dirty="0" err="1"/>
              <a:t>consumo</a:t>
            </a:r>
            <a:r>
              <a:rPr lang="en-US" dirty="0"/>
              <a:t> </a:t>
            </a:r>
            <a:r>
              <a:rPr lang="en-US" dirty="0" err="1"/>
              <a:t>observado</a:t>
            </a:r>
            <a:r>
              <a:rPr lang="en-US" dirty="0"/>
              <a:t> </a:t>
            </a:r>
            <a:r>
              <a:rPr lang="en-US" dirty="0" err="1"/>
              <a:t>corrresponde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consumo</a:t>
            </a:r>
            <a:r>
              <a:rPr lang="en-US" dirty="0"/>
              <a:t> </a:t>
            </a:r>
            <a:r>
              <a:rPr lang="en-US" dirty="0" err="1"/>
              <a:t>esperado</a:t>
            </a:r>
            <a:r>
              <a:rPr lang="en-US" dirty="0"/>
              <a:t>?</a:t>
            </a:r>
          </a:p>
          <a:p>
            <a:r>
              <a:rPr lang="en-US" b="1" dirty="0" err="1"/>
              <a:t>Utilização</a:t>
            </a:r>
            <a:r>
              <a:rPr lang="en-US" b="1" dirty="0"/>
              <a:t> de </a:t>
            </a:r>
            <a:r>
              <a:rPr lang="en-US" b="1" dirty="0" err="1"/>
              <a:t>determinados</a:t>
            </a:r>
            <a:r>
              <a:rPr lang="en-US" b="1" dirty="0"/>
              <a:t> </a:t>
            </a:r>
            <a:r>
              <a:rPr lang="en-US" b="1" dirty="0" err="1"/>
              <a:t>medicamentos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pt-BR" dirty="0"/>
              <a:t>Uso de medicamentos genéricos</a:t>
            </a:r>
          </a:p>
          <a:p>
            <a:pPr marL="285750" indent="-285750">
              <a:buFontTx/>
              <a:buChar char="-"/>
            </a:pPr>
            <a:r>
              <a:rPr lang="pt-BR" dirty="0"/>
              <a:t>Incidência de eventos adversos e erros de medicação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78EAB639-9371-4E60-BC9C-6DC95EF5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99" y="1398014"/>
            <a:ext cx="14763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864FB24-FBDC-4F8E-865E-F583767F9C7E}"/>
              </a:ext>
            </a:extLst>
          </p:cNvPr>
          <p:cNvSpPr txBox="1">
            <a:spLocks/>
          </p:cNvSpPr>
          <p:nvPr/>
        </p:nvSpPr>
        <p:spPr>
          <a:xfrm>
            <a:off x="508298" y="192855"/>
            <a:ext cx="1063752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rtlCol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Estudos de utilização de medicamentos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AE24AB08-9D13-4411-87FC-1F898AD06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151" y="2205697"/>
            <a:ext cx="1476375" cy="1828800"/>
          </a:xfrm>
          <a:prstGeom prst="rect">
            <a:avLst/>
          </a:prstGeom>
        </p:spPr>
      </p:pic>
      <p:sp>
        <p:nvSpPr>
          <p:cNvPr id="16" name="Caixa de Texto 2">
            <a:extLst>
              <a:ext uri="{FF2B5EF4-FFF2-40B4-BE49-F238E27FC236}">
                <a16:creationId xmlns="" xmlns:a16="http://schemas.microsoft.com/office/drawing/2014/main" id="{53ED0537-379B-443D-8740-B2EFD15C6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40" y="1026942"/>
            <a:ext cx="11771466" cy="301424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2ª ETAPA: INVESTIGAÇÃO APROFUNDADA DE PROBLEMAS ESPECÍFICOS</a:t>
            </a:r>
            <a:endParaRPr lang="pt-BR" sz="16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 de Texto 2">
            <a:extLst>
              <a:ext uri="{FF2B5EF4-FFF2-40B4-BE49-F238E27FC236}">
                <a16:creationId xmlns="" xmlns:a16="http://schemas.microsoft.com/office/drawing/2014/main" id="{2A39155F-9766-45E2-AE35-55C1F354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40" y="1414213"/>
            <a:ext cx="5902993" cy="762235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DA PRESCRIÇÃO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 a adequação do tratamento dos pacientes frente às diretrizes de atenção à saúde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ixa de Texto 2">
            <a:extLst>
              <a:ext uri="{FF2B5EF4-FFF2-40B4-BE49-F238E27FC236}">
                <a16:creationId xmlns="" xmlns:a16="http://schemas.microsoft.com/office/drawing/2014/main" id="{293FCA1F-EF8F-4E2C-B01F-CC5C8DF96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996" y="1414213"/>
            <a:ext cx="5833952" cy="762235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ESTUDOS QUALITATIVOS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Utilizado para determinar as causas de um problema de utilização de medicamentos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aixa de Texto 2">
            <a:extLst>
              <a:ext uri="{FF2B5EF4-FFF2-40B4-BE49-F238E27FC236}">
                <a16:creationId xmlns="" xmlns:a16="http://schemas.microsoft.com/office/drawing/2014/main" id="{F2561E4E-8121-471B-BEC9-34D59103A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158" y="2205697"/>
            <a:ext cx="5902993" cy="762235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REVISÃO DE USO DE MEDICAMENTOS 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 se o uso de um medicamento específico está de acordo com critérios previamente acordados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7D730F0F-FE93-4E2B-94DD-D464A9D846D6}"/>
              </a:ext>
            </a:extLst>
          </p:cNvPr>
          <p:cNvSpPr/>
          <p:nvPr/>
        </p:nvSpPr>
        <p:spPr>
          <a:xfrm>
            <a:off x="200140" y="4309338"/>
            <a:ext cx="11758808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Compreensão dos fatores que influenciam o uso de medicamentos</a:t>
            </a:r>
          </a:p>
          <a:p>
            <a:pPr marL="285750" indent="-285750">
              <a:buFontTx/>
              <a:buChar char="-"/>
            </a:pPr>
            <a:r>
              <a:rPr lang="pt-BR" dirty="0"/>
              <a:t>“Por que” os problemas no uso de medicamentos ocorrem, na perspectiva dos prescritores, dispensadores e usuários de medicamentos.</a:t>
            </a:r>
          </a:p>
          <a:p>
            <a:pPr marL="285750" indent="-285750">
              <a:buFontTx/>
              <a:buChar char="-"/>
            </a:pPr>
            <a:r>
              <a:rPr lang="pt-BR" dirty="0"/>
              <a:t>A compreensão do comportamento das pessoas, a razão para agirem de determinada maneira e quais fatores influenciam nesse processo é fundamental para o planejamento de intervenções educativas mais assertivas</a:t>
            </a:r>
          </a:p>
        </p:txBody>
      </p:sp>
    </p:spTree>
    <p:extLst>
      <p:ext uri="{BB962C8B-B14F-4D97-AF65-F5344CB8AC3E}">
        <p14:creationId xmlns:p14="http://schemas.microsoft.com/office/powerpoint/2010/main" val="262380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864FB24-FBDC-4F8E-865E-F583767F9C7E}"/>
              </a:ext>
            </a:extLst>
          </p:cNvPr>
          <p:cNvSpPr txBox="1">
            <a:spLocks/>
          </p:cNvSpPr>
          <p:nvPr/>
        </p:nvSpPr>
        <p:spPr>
          <a:xfrm>
            <a:off x="508298" y="192855"/>
            <a:ext cx="1063752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rtlCol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Estudos de utilização de medicamentos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="" xmlns:a16="http://schemas.microsoft.com/office/drawing/2014/main" id="{9B4D606A-BEAC-44B4-B575-AE98B9B100D4}"/>
              </a:ext>
            </a:extLst>
          </p:cNvPr>
          <p:cNvGrpSpPr/>
          <p:nvPr/>
        </p:nvGrpSpPr>
        <p:grpSpPr>
          <a:xfrm>
            <a:off x="182880" y="1055079"/>
            <a:ext cx="11788726" cy="5469391"/>
            <a:chOff x="2843212" y="1276668"/>
            <a:chExt cx="6505575" cy="4304665"/>
          </a:xfrm>
        </p:grpSpPr>
        <p:sp>
          <p:nvSpPr>
            <p:cNvPr id="33" name="Caixa de Texto 2">
              <a:extLst>
                <a:ext uri="{FF2B5EF4-FFF2-40B4-BE49-F238E27FC236}">
                  <a16:creationId xmlns="" xmlns:a16="http://schemas.microsoft.com/office/drawing/2014/main" id="{67D49BD8-1A0B-49CE-ABC9-3CE9FA630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737" y="1276668"/>
              <a:ext cx="6496050" cy="23723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1ª ETAPA: IDENTIFICAÇÃO DOS PRINCIPAIS PROBLEMAS</a:t>
              </a:r>
              <a:endPara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Caixa de Texto 2">
              <a:extLst>
                <a:ext uri="{FF2B5EF4-FFF2-40B4-BE49-F238E27FC236}">
                  <a16:creationId xmlns="" xmlns:a16="http://schemas.microsoft.com/office/drawing/2014/main" id="{4BA70101-B3EB-4A6C-BE71-A0368FF1C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737" y="1581468"/>
              <a:ext cx="3257550" cy="599914"/>
            </a:xfrm>
            <a:prstGeom prst="rect">
              <a:avLst/>
            </a:prstGeom>
            <a:solidFill>
              <a:srgbClr val="FFE4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ESTUDOS QUANTITATIVOS</a:t>
              </a:r>
              <a:endPara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Fornecem uma visão geral do uso de medicamentos, a partir de dados globais de consumo de medicamentos</a:t>
              </a:r>
              <a:endPara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Caixa de Texto 2">
              <a:extLst>
                <a:ext uri="{FF2B5EF4-FFF2-40B4-BE49-F238E27FC236}">
                  <a16:creationId xmlns="" xmlns:a16="http://schemas.microsoft.com/office/drawing/2014/main" id="{87A3FD36-858D-4343-B801-BC6A7980B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2352" y="1581468"/>
              <a:ext cx="3219450" cy="599914"/>
            </a:xfrm>
            <a:prstGeom prst="rect">
              <a:avLst/>
            </a:prstGeom>
            <a:solidFill>
              <a:srgbClr val="FFE4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INDICADORES DO USO DE MEDICAMENTOS</a:t>
              </a:r>
              <a:endPara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Indicadores recomendados pela Organização Mundial da Saúde, coletados pelos serviços de saúde, a nível individual do paciente</a:t>
              </a:r>
              <a:endPara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Seta: para Baixo 35">
              <a:extLst>
                <a:ext uri="{FF2B5EF4-FFF2-40B4-BE49-F238E27FC236}">
                  <a16:creationId xmlns="" xmlns:a16="http://schemas.microsoft.com/office/drawing/2014/main" id="{D88832A3-B28C-4792-AE57-442766E31396}"/>
                </a:ext>
              </a:extLst>
            </p:cNvPr>
            <p:cNvSpPr/>
            <p:nvPr/>
          </p:nvSpPr>
          <p:spPr>
            <a:xfrm>
              <a:off x="5769927" y="2400618"/>
              <a:ext cx="704850" cy="304800"/>
            </a:xfrm>
            <a:prstGeom prst="downArrow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aixa de Texto 2">
              <a:extLst>
                <a:ext uri="{FF2B5EF4-FFF2-40B4-BE49-F238E27FC236}">
                  <a16:creationId xmlns="" xmlns:a16="http://schemas.microsoft.com/office/drawing/2014/main" id="{151811D1-4E97-4777-88CD-36FA4533D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737" y="2749233"/>
              <a:ext cx="6496050" cy="237235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2ª ETAPA: INVESTIGAÇÃO APROFUNDADA DE PROBLEMAS ESPECÍFICOS</a:t>
              </a:r>
              <a:endParaRPr lang="pt-BR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Caixa de Texto 2">
              <a:extLst>
                <a:ext uri="{FF2B5EF4-FFF2-40B4-BE49-F238E27FC236}">
                  <a16:creationId xmlns="" xmlns:a16="http://schemas.microsoft.com/office/drawing/2014/main" id="{68B95ABD-B09F-4CE1-9A63-64072FC70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737" y="3054033"/>
              <a:ext cx="3257550" cy="599914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AUDITORIA DA PRESCRIÇÃO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Avalia a adequação do tratamento dos pacientes frente às diretrizes de atenção à saúde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Caixa de Texto 2">
              <a:extLst>
                <a:ext uri="{FF2B5EF4-FFF2-40B4-BE49-F238E27FC236}">
                  <a16:creationId xmlns="" xmlns:a16="http://schemas.microsoft.com/office/drawing/2014/main" id="{7EB1F098-CB68-4364-A377-9438BD034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2352" y="3054033"/>
              <a:ext cx="3219450" cy="599914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ESTUDOS QUALITATIVOS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Utilizado para determinar as causas de um problema de utilização de medicamentos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Caixa de Texto 2">
              <a:extLst>
                <a:ext uri="{FF2B5EF4-FFF2-40B4-BE49-F238E27FC236}">
                  <a16:creationId xmlns="" xmlns:a16="http://schemas.microsoft.com/office/drawing/2014/main" id="{4931D1E1-A6B1-4E45-8115-EE1368BB9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852" y="3676968"/>
              <a:ext cx="3257550" cy="599914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REVISÃO DE USO DE MEDICAMENTOS 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Verifica se o uso de um medicamento específico está de acordo com critérios previamente acordados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Caixa de Texto 2">
              <a:extLst>
                <a:ext uri="{FF2B5EF4-FFF2-40B4-BE49-F238E27FC236}">
                  <a16:creationId xmlns="" xmlns:a16="http://schemas.microsoft.com/office/drawing/2014/main" id="{78C8B86B-2465-4AA4-9842-02F6B010D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212" y="4692333"/>
              <a:ext cx="6496050" cy="237235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3ª ETAPA: DESENVOLVIMENTO, IMPLEMENTAÇÃO E AVALIAÇÃO DE ESTRATÉGIAS PARA PROMOÇÃO DO USO RACIONAL DE MEDICAMENTOS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Seta: para Baixo 41">
              <a:extLst>
                <a:ext uri="{FF2B5EF4-FFF2-40B4-BE49-F238E27FC236}">
                  <a16:creationId xmlns="" xmlns:a16="http://schemas.microsoft.com/office/drawing/2014/main" id="{AFA70EF5-3FE9-4BF5-9A77-D2EE8F4BEE73}"/>
                </a:ext>
              </a:extLst>
            </p:cNvPr>
            <p:cNvSpPr/>
            <p:nvPr/>
          </p:nvSpPr>
          <p:spPr>
            <a:xfrm>
              <a:off x="5779452" y="4334193"/>
              <a:ext cx="704850" cy="304800"/>
            </a:xfrm>
            <a:prstGeom prst="downArrow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Caixa de Texto 2">
              <a:extLst>
                <a:ext uri="{FF2B5EF4-FFF2-40B4-BE49-F238E27FC236}">
                  <a16:creationId xmlns="" xmlns:a16="http://schemas.microsoft.com/office/drawing/2014/main" id="{75615C2E-42DC-4166-A291-6CD35FCBA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737" y="5133658"/>
              <a:ext cx="6486525" cy="447675"/>
            </a:xfrm>
            <a:prstGeom prst="rect">
              <a:avLst/>
            </a:prstGeom>
            <a:solidFill>
              <a:srgbClr val="C8BCD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Os resultados dos estudos de utilização de medicamentos podem contribuir para o planejamento do cuidado em saúde, com o desenvolvimento de estratégias para promover um uso mais racional de medicamentos.</a:t>
              </a:r>
              <a:endParaRPr lang="pt-BR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pt-BR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477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864FB24-FBDC-4F8E-865E-F583767F9C7E}"/>
              </a:ext>
            </a:extLst>
          </p:cNvPr>
          <p:cNvSpPr txBox="1">
            <a:spLocks/>
          </p:cNvSpPr>
          <p:nvPr/>
        </p:nvSpPr>
        <p:spPr>
          <a:xfrm>
            <a:off x="508298" y="192855"/>
            <a:ext cx="1063752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rtlCol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Estudos de utilização de medicamentos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="" xmlns:a16="http://schemas.microsoft.com/office/drawing/2014/main" id="{9B4D606A-BEAC-44B4-B575-AE98B9B100D4}"/>
              </a:ext>
            </a:extLst>
          </p:cNvPr>
          <p:cNvGrpSpPr/>
          <p:nvPr/>
        </p:nvGrpSpPr>
        <p:grpSpPr>
          <a:xfrm>
            <a:off x="182880" y="1076144"/>
            <a:ext cx="11771466" cy="1129533"/>
            <a:chOff x="2843212" y="1293247"/>
            <a:chExt cx="6496050" cy="888995"/>
          </a:xfrm>
        </p:grpSpPr>
        <p:sp>
          <p:nvSpPr>
            <p:cNvPr id="41" name="Caixa de Texto 2">
              <a:extLst>
                <a:ext uri="{FF2B5EF4-FFF2-40B4-BE49-F238E27FC236}">
                  <a16:creationId xmlns="" xmlns:a16="http://schemas.microsoft.com/office/drawing/2014/main" id="{78C8B86B-2465-4AA4-9842-02F6B010D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212" y="1293247"/>
              <a:ext cx="6496050" cy="237235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3ª ETAPA: DESENVOLVIMENTO, IMPLEMENTAÇÃO E AVALIAÇÃO DE ESTRATÉGIAS PARA PROMOÇÃO DO USO RACIONAL DE MEDICAMENTOS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Caixa de Texto 2">
              <a:extLst>
                <a:ext uri="{FF2B5EF4-FFF2-40B4-BE49-F238E27FC236}">
                  <a16:creationId xmlns="" xmlns:a16="http://schemas.microsoft.com/office/drawing/2014/main" id="{75615C2E-42DC-4166-A291-6CD35FCBA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737" y="1734567"/>
              <a:ext cx="6486525" cy="447675"/>
            </a:xfrm>
            <a:prstGeom prst="rect">
              <a:avLst/>
            </a:prstGeom>
            <a:solidFill>
              <a:srgbClr val="C8BCD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Os resultados dos estudos de utilização de medicamentos podem contribuir para o planejamento do cuidado em saúde, com o desenvolvimento de estratégias para promover um uso mais racional de medicamentos.</a:t>
              </a:r>
              <a:endParaRPr lang="pt-BR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t-B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pt-BR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B0664B90-84F8-46E5-AAD0-6B6B79891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7" t="50000" r="34923" b="12284"/>
          <a:stretch/>
        </p:blipFill>
        <p:spPr>
          <a:xfrm>
            <a:off x="157936" y="2754405"/>
            <a:ext cx="6175718" cy="3795837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661B4557-0156-4000-BBA4-7D2B5F5ECE53}"/>
              </a:ext>
            </a:extLst>
          </p:cNvPr>
          <p:cNvSpPr/>
          <p:nvPr/>
        </p:nvSpPr>
        <p:spPr>
          <a:xfrm>
            <a:off x="6333654" y="2394642"/>
            <a:ext cx="5620692" cy="42473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Estratégias educativas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Educação continuada de profissionais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Centro de informações sobre medicamentos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Boletins informativos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Formulário terapêutico e diretrizes clínicas</a:t>
            </a:r>
          </a:p>
          <a:p>
            <a:r>
              <a:rPr lang="pt-BR" b="1" dirty="0"/>
              <a:t>Estratégias gerenciais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Desenvolvimento e implementação de guias de práticas clínicas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Auditoria 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Farmácia clínica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Restrição de prescrição</a:t>
            </a:r>
          </a:p>
          <a:p>
            <a:r>
              <a:rPr lang="pt-BR" b="1" dirty="0"/>
              <a:t>Estratégias regulatórias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Registro de medicamentos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Licenciamento profissional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Regulação da propaganda médica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3029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240" y="1049866"/>
            <a:ext cx="10637520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rtlCol="0">
            <a:spAutoFit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Referências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59BDFA-24F0-4677-AFAF-4928840FFAB1}"/>
              </a:ext>
            </a:extLst>
          </p:cNvPr>
          <p:cNvSpPr/>
          <p:nvPr/>
        </p:nvSpPr>
        <p:spPr>
          <a:xfrm>
            <a:off x="777240" y="1823424"/>
            <a:ext cx="108004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1. Romano-</a:t>
            </a:r>
            <a:r>
              <a:rPr lang="pt-BR" dirty="0" err="1"/>
              <a:t>Lieber</a:t>
            </a:r>
            <a:r>
              <a:rPr lang="pt-BR" dirty="0"/>
              <a:t> NS. </a:t>
            </a:r>
            <a:r>
              <a:rPr lang="pt-BR" dirty="0" err="1"/>
              <a:t>Farmacoepidemiologia</a:t>
            </a:r>
            <a:r>
              <a:rPr lang="pt-BR" dirty="0"/>
              <a:t>. In: </a:t>
            </a:r>
            <a:r>
              <a:rPr lang="pt-BR" dirty="0" err="1"/>
              <a:t>Storpirts</a:t>
            </a:r>
            <a:r>
              <a:rPr lang="pt-BR" dirty="0"/>
              <a:t> S., Mori ALPM, </a:t>
            </a:r>
            <a:r>
              <a:rPr lang="pt-BR" dirty="0" err="1"/>
              <a:t>Yochiy</a:t>
            </a:r>
            <a:r>
              <a:rPr lang="pt-BR" dirty="0"/>
              <a:t> A, Ribeiro E, Porta V. Farmácia Clínica e Atenção Farmacêutica. Guanabara Koogan: São Paulo, 2005 </a:t>
            </a:r>
          </a:p>
          <a:p>
            <a:r>
              <a:rPr lang="pt-BR" dirty="0"/>
              <a:t>2. </a:t>
            </a:r>
            <a:r>
              <a:rPr lang="pt-BR" dirty="0" err="1"/>
              <a:t>Crozara</a:t>
            </a:r>
            <a:r>
              <a:rPr lang="pt-BR" dirty="0"/>
              <a:t> MA, Ribeiro E. Estudo de utilização de medicamentos. In: </a:t>
            </a:r>
            <a:r>
              <a:rPr lang="pt-BR" dirty="0" err="1"/>
              <a:t>Storpirts</a:t>
            </a:r>
            <a:r>
              <a:rPr lang="pt-BR" dirty="0"/>
              <a:t> S., Mori ALPM, </a:t>
            </a:r>
            <a:r>
              <a:rPr lang="pt-BR" dirty="0" err="1"/>
              <a:t>Yochiy</a:t>
            </a:r>
            <a:r>
              <a:rPr lang="pt-BR" dirty="0"/>
              <a:t> A, Ribeiro E, Porta V. Farmácia Clínica e Atenção Farmacêutica. Guanabara Koogan: São Paulo, 2005 </a:t>
            </a:r>
          </a:p>
          <a:p>
            <a:r>
              <a:rPr lang="pt-BR" dirty="0"/>
              <a:t>3. Estudos de utilização de medicamentos. Cláudia GSO Castro (coord.) Ed. Fiocruz. Rio de Janeiro, 2000. Disponível em: http://books.scielo.org/id/zq6vb/pdf/castro-9788575412657.pdf </a:t>
            </a:r>
          </a:p>
          <a:p>
            <a:r>
              <a:rPr lang="pt-BR" dirty="0"/>
              <a:t>4. </a:t>
            </a:r>
            <a:r>
              <a:rPr lang="en-GB" dirty="0"/>
              <a:t>Strom BL. What is pharmacoepidemiology? In: Strom BL, Kimmel SE, Hennessy S, </a:t>
            </a:r>
            <a:r>
              <a:rPr lang="en-GB" dirty="0" err="1"/>
              <a:t>organizadores</a:t>
            </a:r>
            <a:r>
              <a:rPr lang="en-GB" dirty="0"/>
              <a:t>. </a:t>
            </a:r>
            <a:r>
              <a:rPr lang="en-US" dirty="0"/>
              <a:t>Pharmacoepidemiology. 5</a:t>
            </a:r>
            <a:r>
              <a:rPr lang="en-US" baseline="30000" dirty="0"/>
              <a:t>th</a:t>
            </a:r>
            <a:r>
              <a:rPr lang="en-US" dirty="0"/>
              <a:t> ed. </a:t>
            </a:r>
            <a:r>
              <a:rPr lang="pt-BR" dirty="0" err="1"/>
              <a:t>Chicester</a:t>
            </a:r>
            <a:r>
              <a:rPr lang="pt-BR" dirty="0"/>
              <a:t>: John </a:t>
            </a:r>
            <a:r>
              <a:rPr lang="pt-BR" dirty="0" err="1"/>
              <a:t>Wiley</a:t>
            </a:r>
            <a:r>
              <a:rPr lang="pt-BR" dirty="0"/>
              <a:t> &amp; Sons; 2012. p. 1-22.</a:t>
            </a:r>
          </a:p>
          <a:p>
            <a:r>
              <a:rPr lang="pt-BR" dirty="0"/>
              <a:t>5. </a:t>
            </a:r>
            <a:r>
              <a:rPr lang="en-GB" dirty="0"/>
              <a:t>World Health Organization, Management Sciences for Health. Drug and therapeutics committees: a practical guide. Edited by K. Holloway e T. Green. France: World Health Organization; 2003 [</a:t>
            </a:r>
            <a:r>
              <a:rPr lang="en-GB" dirty="0" err="1"/>
              <a:t>acesso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27 </a:t>
            </a:r>
            <a:r>
              <a:rPr lang="en-GB" dirty="0" err="1"/>
              <a:t>fev</a:t>
            </a:r>
            <a:r>
              <a:rPr lang="en-GB" dirty="0"/>
              <a:t>. 2020]. </a:t>
            </a:r>
            <a:r>
              <a:rPr lang="pt-BR" dirty="0"/>
              <a:t>Disponível em: </a:t>
            </a:r>
            <a:r>
              <a:rPr lang="pt-BR" dirty="0">
                <a:hlinkClick r:id="rId3"/>
              </a:rPr>
              <a:t>http://apps.who.int/</a:t>
            </a:r>
            <a:r>
              <a:rPr lang="pt-BR" dirty="0" err="1">
                <a:hlinkClick r:id="rId3"/>
              </a:rPr>
              <a:t>medicinedocs</a:t>
            </a:r>
            <a:r>
              <a:rPr lang="pt-BR" dirty="0">
                <a:hlinkClick r:id="rId3"/>
              </a:rPr>
              <a:t>/</a:t>
            </a:r>
            <a:r>
              <a:rPr lang="pt-BR" dirty="0" err="1">
                <a:hlinkClick r:id="rId3"/>
              </a:rPr>
              <a:t>pdf</a:t>
            </a:r>
            <a:r>
              <a:rPr lang="pt-BR" dirty="0">
                <a:hlinkClick r:id="rId3"/>
              </a:rPr>
              <a:t>/s4882e/s4882e.pdf</a:t>
            </a:r>
            <a:r>
              <a:rPr lang="pt-BR" dirty="0"/>
              <a:t>.</a:t>
            </a:r>
          </a:p>
          <a:p>
            <a:r>
              <a:rPr lang="pt-BR" dirty="0"/>
              <a:t>6. Luz TCB, </a:t>
            </a:r>
            <a:r>
              <a:rPr lang="pt-BR" dirty="0" err="1"/>
              <a:t>Mosegui</a:t>
            </a:r>
            <a:r>
              <a:rPr lang="pt-BR" dirty="0"/>
              <a:t> GBG. Epidemiologia e assistência farmacêutica. In: Osorio-de-Castro CGS, Luiza VL, Castilho SR, Oliveira MA, </a:t>
            </a:r>
            <a:r>
              <a:rPr lang="pt-BR" dirty="0" err="1"/>
              <a:t>Jaramillo</a:t>
            </a:r>
            <a:r>
              <a:rPr lang="pt-BR" dirty="0"/>
              <a:t> NM, organizadores. Assistência farmacêutica: gestão e prática para profissionais de saúde. Rio de Janeiro: Editora Fiocruz; 2014. p. 308-23.</a:t>
            </a:r>
          </a:p>
        </p:txBody>
      </p:sp>
    </p:spTree>
    <p:extLst>
      <p:ext uri="{BB962C8B-B14F-4D97-AF65-F5344CB8AC3E}">
        <p14:creationId xmlns:p14="http://schemas.microsoft.com/office/powerpoint/2010/main" val="65213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0768" y="440055"/>
            <a:ext cx="11108724" cy="1588127"/>
          </a:xfrm>
          <a:solidFill>
            <a:srgbClr val="00B0F0"/>
          </a:solidFill>
          <a:ln>
            <a:noFill/>
          </a:ln>
          <a:extLst/>
        </p:spPr>
        <p:txBody>
          <a:bodyPr vert="horz" wrap="square" lIns="45720" tIns="45720" rIns="45720" bIns="45720" rtlCol="0">
            <a:spAutoFit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que é a Farmacoepidemiologia?</a:t>
            </a:r>
            <a:b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pt-BR" sz="36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59BDFA-24F0-4677-AFAF-4928840FFAB1}"/>
              </a:ext>
            </a:extLst>
          </p:cNvPr>
          <p:cNvSpPr/>
          <p:nvPr/>
        </p:nvSpPr>
        <p:spPr>
          <a:xfrm>
            <a:off x="777239" y="2615965"/>
            <a:ext cx="108004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smtClean="0"/>
              <a:t>A farmacoepidemiologia </a:t>
            </a:r>
            <a:r>
              <a:rPr lang="pt-BR" sz="3600" b="1" dirty="0" smtClean="0"/>
              <a:t>estuda </a:t>
            </a:r>
            <a:r>
              <a:rPr lang="pt-BR" sz="3600" b="1" dirty="0"/>
              <a:t>o uso </a:t>
            </a:r>
            <a:r>
              <a:rPr lang="pt-BR" sz="3600" b="1" dirty="0" smtClean="0"/>
              <a:t>de medicamentos </a:t>
            </a:r>
            <a:r>
              <a:rPr lang="pt-BR" sz="3600" b="1" dirty="0"/>
              <a:t>na população</a:t>
            </a:r>
            <a:r>
              <a:rPr lang="pt-BR" sz="36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smtClean="0"/>
              <a:t>Abrange dois grupos </a:t>
            </a:r>
            <a:r>
              <a:rPr lang="pt-BR" sz="3600" dirty="0"/>
              <a:t>de ações: </a:t>
            </a:r>
            <a:r>
              <a:rPr lang="pt-BR" sz="3600" b="1" dirty="0" smtClean="0"/>
              <a:t>a </a:t>
            </a:r>
            <a:r>
              <a:rPr lang="pt-BR" sz="3600" b="1" dirty="0"/>
              <a:t>Farmacovigilância e os </a:t>
            </a:r>
            <a:r>
              <a:rPr lang="pt-BR" sz="3600" b="1" dirty="0" smtClean="0"/>
              <a:t>Estudos de Utilização de Medicamentos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53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0768" y="190756"/>
            <a:ext cx="11108724" cy="2086725"/>
          </a:xfrm>
          <a:solidFill>
            <a:srgbClr val="00B0F0"/>
          </a:solidFill>
          <a:ln>
            <a:noFill/>
          </a:ln>
          <a:extLst/>
        </p:spPr>
        <p:txBody>
          <a:bodyPr vert="horz" wrap="square" lIns="45720" tIns="45720" rIns="45720" bIns="45720" rtlCol="0">
            <a:spAutoFit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 o farmacêutico usa este conhecimento em nosso dia-a-dia?</a:t>
            </a:r>
            <a:b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pt-BR" sz="36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59BDFA-24F0-4677-AFAF-4928840FFAB1}"/>
              </a:ext>
            </a:extLst>
          </p:cNvPr>
          <p:cNvSpPr/>
          <p:nvPr/>
        </p:nvSpPr>
        <p:spPr>
          <a:xfrm>
            <a:off x="4151871" y="2554180"/>
            <a:ext cx="74258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85763">
              <a:buFont typeface="Arial" panose="020B0604020202020204" pitchFamily="34" charset="0"/>
              <a:buChar char="•"/>
            </a:pPr>
            <a:r>
              <a:rPr lang="pt-BR" sz="2400" dirty="0" smtClean="0"/>
              <a:t>Avaliação do perfil de uso de medicamentos pelos pacientes em um serviço de saúde, em um município, em um país (o que é mais prescrito? em que local? por quem? porque?)</a:t>
            </a:r>
          </a:p>
          <a:p>
            <a:pPr marL="571500" indent="-385763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571500" indent="-385763">
              <a:buFont typeface="Arial" panose="020B0604020202020204" pitchFamily="34" charset="0"/>
              <a:buChar char="•"/>
            </a:pPr>
            <a:r>
              <a:rPr lang="pt-BR" sz="2400" dirty="0" smtClean="0"/>
              <a:t>Ajuste de doses</a:t>
            </a:r>
          </a:p>
          <a:p>
            <a:pPr marL="571500" indent="-385763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571500" indent="-385763">
              <a:buFont typeface="Arial" panose="020B0604020202020204" pitchFamily="34" charset="0"/>
              <a:buChar char="•"/>
            </a:pPr>
            <a:r>
              <a:rPr lang="pt-BR" sz="2400" dirty="0" smtClean="0"/>
              <a:t>Comissão de Controle de Infecção Hospitalar – Dose Diária Definida de antibióticos</a:t>
            </a:r>
          </a:p>
          <a:p>
            <a:pPr marL="571500" indent="-385763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571500" indent="-385763">
              <a:buFont typeface="Arial" panose="020B0604020202020204" pitchFamily="34" charset="0"/>
              <a:buChar char="•"/>
            </a:pPr>
            <a:r>
              <a:rPr lang="pt-BR" sz="2400" dirty="0" smtClean="0"/>
              <a:t>Avaliação de </a:t>
            </a:r>
            <a:r>
              <a:rPr lang="pt-BR" sz="2400" dirty="0"/>
              <a:t>erros de </a:t>
            </a:r>
            <a:r>
              <a:rPr lang="pt-BR" sz="2400" dirty="0" smtClean="0"/>
              <a:t>medicação</a:t>
            </a:r>
            <a:endParaRPr lang="pt-BR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5" y="3197697"/>
            <a:ext cx="3595816" cy="23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90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0768" y="190756"/>
            <a:ext cx="11108724" cy="2086725"/>
          </a:xfrm>
          <a:solidFill>
            <a:srgbClr val="00B0F0"/>
          </a:solidFill>
          <a:ln>
            <a:noFill/>
          </a:ln>
          <a:extLst/>
        </p:spPr>
        <p:txBody>
          <a:bodyPr vert="horz" wrap="square" lIns="45720" tIns="45720" rIns="45720" bIns="45720" rtlCol="0">
            <a:spAutoFit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 o farmacêutico usa este conhecimento em nosso dia-a-dia?</a:t>
            </a:r>
            <a:b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pt-BR" sz="36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59BDFA-24F0-4677-AFAF-4928840FFAB1}"/>
              </a:ext>
            </a:extLst>
          </p:cNvPr>
          <p:cNvSpPr/>
          <p:nvPr/>
        </p:nvSpPr>
        <p:spPr>
          <a:xfrm>
            <a:off x="594416" y="2282326"/>
            <a:ext cx="83595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1133475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/>
              <a:t>Registro e precificação de medicamentos (qual preço poderia propor para este novo medicamento? quanto custam os competidores?)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 smtClean="0"/>
              <a:t>Incorporação de medicamentos (porque incluir um medicamento na lista? com quais benefícios e a que custo?)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 smtClean="0"/>
              <a:t>E depois? O que aconteceu? (notificação </a:t>
            </a:r>
            <a:r>
              <a:rPr lang="pt-BR" sz="2400" dirty="0"/>
              <a:t>e avaliação de eventos </a:t>
            </a:r>
            <a:r>
              <a:rPr lang="pt-BR" sz="2400" dirty="0" smtClean="0"/>
              <a:t>adversos, estudos pós-comercialização)</a:t>
            </a:r>
            <a:endParaRPr lang="pt-BR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1678" r="15546" b="8707"/>
          <a:stretch/>
        </p:blipFill>
        <p:spPr bwMode="auto">
          <a:xfrm>
            <a:off x="9283782" y="2882498"/>
            <a:ext cx="1813621" cy="16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865" y="4559462"/>
            <a:ext cx="21526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92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0768" y="190756"/>
            <a:ext cx="11108724" cy="2086725"/>
          </a:xfrm>
          <a:solidFill>
            <a:srgbClr val="00B0F0"/>
          </a:solidFill>
          <a:ln>
            <a:noFill/>
          </a:ln>
          <a:extLst/>
        </p:spPr>
        <p:txBody>
          <a:bodyPr vert="horz" wrap="square" lIns="45720" tIns="45720" rIns="45720" bIns="45720" rtlCol="0">
            <a:spAutoFit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 o farmacêutico usa este conhecimento em nosso dia-a-dia?</a:t>
            </a:r>
            <a:br>
              <a:rPr lang="pt-BR" sz="3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pt-BR" sz="36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59BDFA-24F0-4677-AFAF-4928840FFAB1}"/>
              </a:ext>
            </a:extLst>
          </p:cNvPr>
          <p:cNvSpPr/>
          <p:nvPr/>
        </p:nvSpPr>
        <p:spPr>
          <a:xfrm>
            <a:off x="594416" y="2282326"/>
            <a:ext cx="83595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1133475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 smtClean="0"/>
              <a:t>Avaliação da adesão ao tratamento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 smtClean="0"/>
              <a:t>Análise ABC (custo x quantidade) e XYZ (importância clínica)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 smtClean="0"/>
              <a:t>Avaliação do acesso aos medicamentos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 smtClean="0"/>
              <a:t>Impacto dos medicamentos no orçamento do governo, das famílias, por exemplo.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6"/>
          <a:stretch/>
        </p:blipFill>
        <p:spPr bwMode="auto">
          <a:xfrm>
            <a:off x="9128221" y="2839809"/>
            <a:ext cx="2522726" cy="304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63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CC07B32-2DE1-4A92-BAA9-5DCFDEF6A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9">
            <a:extLst>
              <a:ext uri="{FF2B5EF4-FFF2-40B4-BE49-F238E27FC236}">
                <a16:creationId xmlns="" xmlns:a16="http://schemas.microsoft.com/office/drawing/2014/main" id="{5275141D-4582-414D-81DB-7A2B47BB5B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F9954D2-3994-4E57-A489-6FC5AE45D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19704C7-B579-43B7-89ED-555E6619AF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FF341DB4-C4E3-4930-B57F-898225501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501" y="640080"/>
            <a:ext cx="401500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2800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ESTUDOS DE UTILIZAÇÃO DE </a:t>
            </a:r>
            <a:r>
              <a:rPr lang="en-US" sz="2800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MEDICAMENTOSdemiologia</a:t>
            </a:r>
            <a:endParaRPr lang="en-US" sz="2800" spc="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ubtítulo 7">
            <a:extLst>
              <a:ext uri="{FF2B5EF4-FFF2-40B4-BE49-F238E27FC236}">
                <a16:creationId xmlns="" xmlns:a16="http://schemas.microsoft.com/office/drawing/2014/main" id="{3D0AA66B-8008-4B98-962A-DE6FA4173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315017"/>
            <a:ext cx="4015009" cy="1893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US" sz="1600" dirty="0" err="1">
                <a:solidFill>
                  <a:srgbClr val="FFFFFF"/>
                </a:solidFill>
              </a:rPr>
              <a:t>Profa</a:t>
            </a:r>
            <a:r>
              <a:rPr lang="en-US" sz="1600" dirty="0">
                <a:solidFill>
                  <a:srgbClr val="FFFFFF"/>
                </a:solidFill>
              </a:rPr>
              <a:t>. Dra. Adriane Lopes Medeiros Simone</a:t>
            </a:r>
          </a:p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US" sz="1600" dirty="0">
                <a:solidFill>
                  <a:srgbClr val="FFFFFF"/>
                </a:solidFill>
              </a:rPr>
              <a:t>03 e 12/03/2020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E4CA735-62CB-4665-AA7D-4A259E3F7C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F4D2EDF8-0FA9-440D-97EE-10B2352DB9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98381" y="8"/>
            <a:ext cx="6793622" cy="6858004"/>
          </a:xfrm>
          <a:custGeom>
            <a:avLst/>
            <a:gdLst>
              <a:gd name="connsiteX0" fmla="*/ 6793614 w 6793622"/>
              <a:gd name="connsiteY0" fmla="*/ 6469259 h 6858004"/>
              <a:gd name="connsiteX1" fmla="*/ 6793612 w 6793622"/>
              <a:gd name="connsiteY1" fmla="*/ 6547627 h 6858004"/>
              <a:gd name="connsiteX2" fmla="*/ 6483236 w 6793622"/>
              <a:gd name="connsiteY2" fmla="*/ 6858001 h 6858004"/>
              <a:gd name="connsiteX3" fmla="*/ 6404870 w 6793622"/>
              <a:gd name="connsiteY3" fmla="*/ 6858003 h 6858004"/>
              <a:gd name="connsiteX4" fmla="*/ 6231528 w 6793622"/>
              <a:gd name="connsiteY4" fmla="*/ 6115236 h 6858004"/>
              <a:gd name="connsiteX5" fmla="*/ 6397766 w 6793622"/>
              <a:gd name="connsiteY5" fmla="*/ 6115236 h 6858004"/>
              <a:gd name="connsiteX6" fmla="*/ 6397766 w 6793622"/>
              <a:gd name="connsiteY6" fmla="*/ 6281474 h 6858004"/>
              <a:gd name="connsiteX7" fmla="*/ 6231528 w 6793622"/>
              <a:gd name="connsiteY7" fmla="*/ 6281474 h 6858004"/>
              <a:gd name="connsiteX8" fmla="*/ 4655306 w 6793622"/>
              <a:gd name="connsiteY8" fmla="*/ 6115236 h 6858004"/>
              <a:gd name="connsiteX9" fmla="*/ 4821544 w 6793622"/>
              <a:gd name="connsiteY9" fmla="*/ 6115236 h 6858004"/>
              <a:gd name="connsiteX10" fmla="*/ 4821544 w 6793622"/>
              <a:gd name="connsiteY10" fmla="*/ 6281474 h 6858004"/>
              <a:gd name="connsiteX11" fmla="*/ 4655306 w 6793622"/>
              <a:gd name="connsiteY11" fmla="*/ 6281474 h 6858004"/>
              <a:gd name="connsiteX12" fmla="*/ 3079091 w 6793622"/>
              <a:gd name="connsiteY12" fmla="*/ 6115236 h 6858004"/>
              <a:gd name="connsiteX13" fmla="*/ 3245329 w 6793622"/>
              <a:gd name="connsiteY13" fmla="*/ 6115236 h 6858004"/>
              <a:gd name="connsiteX14" fmla="*/ 3245329 w 6793622"/>
              <a:gd name="connsiteY14" fmla="*/ 6281474 h 6858004"/>
              <a:gd name="connsiteX15" fmla="*/ 3079091 w 6793622"/>
              <a:gd name="connsiteY15" fmla="*/ 6281474 h 6858004"/>
              <a:gd name="connsiteX16" fmla="*/ 1502876 w 6793622"/>
              <a:gd name="connsiteY16" fmla="*/ 6115236 h 6858004"/>
              <a:gd name="connsiteX17" fmla="*/ 1669114 w 6793622"/>
              <a:gd name="connsiteY17" fmla="*/ 6115236 h 6858004"/>
              <a:gd name="connsiteX18" fmla="*/ 1669114 w 6793622"/>
              <a:gd name="connsiteY18" fmla="*/ 6281474 h 6858004"/>
              <a:gd name="connsiteX19" fmla="*/ 1502876 w 6793622"/>
              <a:gd name="connsiteY19" fmla="*/ 6281474 h 6858004"/>
              <a:gd name="connsiteX20" fmla="*/ 0 w 6793622"/>
              <a:gd name="connsiteY20" fmla="*/ 6115236 h 6858004"/>
              <a:gd name="connsiteX21" fmla="*/ 92899 w 6793622"/>
              <a:gd name="connsiteY21" fmla="*/ 6115236 h 6858004"/>
              <a:gd name="connsiteX22" fmla="*/ 92899 w 6793622"/>
              <a:gd name="connsiteY22" fmla="*/ 6281474 h 6858004"/>
              <a:gd name="connsiteX23" fmla="*/ 0 w 6793622"/>
              <a:gd name="connsiteY23" fmla="*/ 6281474 h 6858004"/>
              <a:gd name="connsiteX24" fmla="*/ 5443414 w 6793622"/>
              <a:gd name="connsiteY24" fmla="*/ 5326824 h 6858004"/>
              <a:gd name="connsiteX25" fmla="*/ 5609652 w 6793622"/>
              <a:gd name="connsiteY25" fmla="*/ 5326824 h 6858004"/>
              <a:gd name="connsiteX26" fmla="*/ 5609652 w 6793622"/>
              <a:gd name="connsiteY26" fmla="*/ 5493062 h 6858004"/>
              <a:gd name="connsiteX27" fmla="*/ 5443414 w 6793622"/>
              <a:gd name="connsiteY27" fmla="*/ 5493062 h 6858004"/>
              <a:gd name="connsiteX28" fmla="*/ 3867199 w 6793622"/>
              <a:gd name="connsiteY28" fmla="*/ 5326824 h 6858004"/>
              <a:gd name="connsiteX29" fmla="*/ 4033437 w 6793622"/>
              <a:gd name="connsiteY29" fmla="*/ 5326824 h 6858004"/>
              <a:gd name="connsiteX30" fmla="*/ 4033437 w 6793622"/>
              <a:gd name="connsiteY30" fmla="*/ 5493062 h 6858004"/>
              <a:gd name="connsiteX31" fmla="*/ 3867199 w 6793622"/>
              <a:gd name="connsiteY31" fmla="*/ 5493062 h 6858004"/>
              <a:gd name="connsiteX32" fmla="*/ 2290984 w 6793622"/>
              <a:gd name="connsiteY32" fmla="*/ 5326824 h 6858004"/>
              <a:gd name="connsiteX33" fmla="*/ 2457222 w 6793622"/>
              <a:gd name="connsiteY33" fmla="*/ 5326824 h 6858004"/>
              <a:gd name="connsiteX34" fmla="*/ 2457222 w 6793622"/>
              <a:gd name="connsiteY34" fmla="*/ 5493062 h 6858004"/>
              <a:gd name="connsiteX35" fmla="*/ 2290984 w 6793622"/>
              <a:gd name="connsiteY35" fmla="*/ 5493062 h 6858004"/>
              <a:gd name="connsiteX36" fmla="*/ 714769 w 6793622"/>
              <a:gd name="connsiteY36" fmla="*/ 5326824 h 6858004"/>
              <a:gd name="connsiteX37" fmla="*/ 881007 w 6793622"/>
              <a:gd name="connsiteY37" fmla="*/ 5326824 h 6858004"/>
              <a:gd name="connsiteX38" fmla="*/ 881007 w 6793622"/>
              <a:gd name="connsiteY38" fmla="*/ 5493062 h 6858004"/>
              <a:gd name="connsiteX39" fmla="*/ 714769 w 6793622"/>
              <a:gd name="connsiteY39" fmla="*/ 5493062 h 6858004"/>
              <a:gd name="connsiteX40" fmla="*/ 799177 w 6793622"/>
              <a:gd name="connsiteY40" fmla="*/ 4661948 h 6858004"/>
              <a:gd name="connsiteX41" fmla="*/ 92899 w 6793622"/>
              <a:gd name="connsiteY41" fmla="*/ 5368225 h 6858004"/>
              <a:gd name="connsiteX42" fmla="*/ 92899 w 6793622"/>
              <a:gd name="connsiteY42" fmla="*/ 5453322 h 6858004"/>
              <a:gd name="connsiteX43" fmla="*/ 799180 w 6793622"/>
              <a:gd name="connsiteY43" fmla="*/ 6159604 h 6858004"/>
              <a:gd name="connsiteX44" fmla="*/ 1502876 w 6793622"/>
              <a:gd name="connsiteY44" fmla="*/ 5455908 h 6858004"/>
              <a:gd name="connsiteX45" fmla="*/ 1502876 w 6793622"/>
              <a:gd name="connsiteY45" fmla="*/ 5365647 h 6858004"/>
              <a:gd name="connsiteX46" fmla="*/ 5527254 w 6793622"/>
              <a:gd name="connsiteY46" fmla="*/ 4661945 h 6858004"/>
              <a:gd name="connsiteX47" fmla="*/ 4821544 w 6793622"/>
              <a:gd name="connsiteY47" fmla="*/ 5367652 h 6858004"/>
              <a:gd name="connsiteX48" fmla="*/ 4821544 w 6793622"/>
              <a:gd name="connsiteY48" fmla="*/ 5453894 h 6858004"/>
              <a:gd name="connsiteX49" fmla="*/ 5527256 w 6793622"/>
              <a:gd name="connsiteY49" fmla="*/ 6159606 h 6858004"/>
              <a:gd name="connsiteX50" fmla="*/ 6231528 w 6793622"/>
              <a:gd name="connsiteY50" fmla="*/ 5455334 h 6858004"/>
              <a:gd name="connsiteX51" fmla="*/ 6231528 w 6793622"/>
              <a:gd name="connsiteY51" fmla="*/ 5366218 h 6858004"/>
              <a:gd name="connsiteX52" fmla="*/ 2375205 w 6793622"/>
              <a:gd name="connsiteY52" fmla="*/ 4661945 h 6858004"/>
              <a:gd name="connsiteX53" fmla="*/ 1669114 w 6793622"/>
              <a:gd name="connsiteY53" fmla="*/ 5368035 h 6858004"/>
              <a:gd name="connsiteX54" fmla="*/ 1669114 w 6793622"/>
              <a:gd name="connsiteY54" fmla="*/ 5453517 h 6858004"/>
              <a:gd name="connsiteX55" fmla="*/ 2375200 w 6793622"/>
              <a:gd name="connsiteY55" fmla="*/ 6159604 h 6858004"/>
              <a:gd name="connsiteX56" fmla="*/ 3079091 w 6793622"/>
              <a:gd name="connsiteY56" fmla="*/ 5455713 h 6858004"/>
              <a:gd name="connsiteX57" fmla="*/ 3079091 w 6793622"/>
              <a:gd name="connsiteY57" fmla="*/ 5365833 h 6858004"/>
              <a:gd name="connsiteX58" fmla="*/ 3951229 w 6793622"/>
              <a:gd name="connsiteY58" fmla="*/ 4661942 h 6858004"/>
              <a:gd name="connsiteX59" fmla="*/ 3245329 w 6793622"/>
              <a:gd name="connsiteY59" fmla="*/ 5367841 h 6858004"/>
              <a:gd name="connsiteX60" fmla="*/ 3245329 w 6793622"/>
              <a:gd name="connsiteY60" fmla="*/ 5453702 h 6858004"/>
              <a:gd name="connsiteX61" fmla="*/ 3951231 w 6793622"/>
              <a:gd name="connsiteY61" fmla="*/ 6159603 h 6858004"/>
              <a:gd name="connsiteX62" fmla="*/ 4655306 w 6793622"/>
              <a:gd name="connsiteY62" fmla="*/ 5455527 h 6858004"/>
              <a:gd name="connsiteX63" fmla="*/ 4655306 w 6793622"/>
              <a:gd name="connsiteY63" fmla="*/ 5366019 h 6858004"/>
              <a:gd name="connsiteX64" fmla="*/ 6231528 w 6793622"/>
              <a:gd name="connsiteY64" fmla="*/ 4541010 h 6858004"/>
              <a:gd name="connsiteX65" fmla="*/ 6397766 w 6793622"/>
              <a:gd name="connsiteY65" fmla="*/ 4541010 h 6858004"/>
              <a:gd name="connsiteX66" fmla="*/ 6397766 w 6793622"/>
              <a:gd name="connsiteY66" fmla="*/ 4707248 h 6858004"/>
              <a:gd name="connsiteX67" fmla="*/ 6231528 w 6793622"/>
              <a:gd name="connsiteY67" fmla="*/ 4707248 h 6858004"/>
              <a:gd name="connsiteX68" fmla="*/ 4655306 w 6793622"/>
              <a:gd name="connsiteY68" fmla="*/ 4541010 h 6858004"/>
              <a:gd name="connsiteX69" fmla="*/ 4821544 w 6793622"/>
              <a:gd name="connsiteY69" fmla="*/ 4541010 h 6858004"/>
              <a:gd name="connsiteX70" fmla="*/ 4821544 w 6793622"/>
              <a:gd name="connsiteY70" fmla="*/ 4707248 h 6858004"/>
              <a:gd name="connsiteX71" fmla="*/ 4655306 w 6793622"/>
              <a:gd name="connsiteY71" fmla="*/ 4707248 h 6858004"/>
              <a:gd name="connsiteX72" fmla="*/ 3079091 w 6793622"/>
              <a:gd name="connsiteY72" fmla="*/ 4541010 h 6858004"/>
              <a:gd name="connsiteX73" fmla="*/ 3245329 w 6793622"/>
              <a:gd name="connsiteY73" fmla="*/ 4541010 h 6858004"/>
              <a:gd name="connsiteX74" fmla="*/ 3245329 w 6793622"/>
              <a:gd name="connsiteY74" fmla="*/ 4707248 h 6858004"/>
              <a:gd name="connsiteX75" fmla="*/ 3079091 w 6793622"/>
              <a:gd name="connsiteY75" fmla="*/ 4707248 h 6858004"/>
              <a:gd name="connsiteX76" fmla="*/ 1502876 w 6793622"/>
              <a:gd name="connsiteY76" fmla="*/ 4541010 h 6858004"/>
              <a:gd name="connsiteX77" fmla="*/ 1669114 w 6793622"/>
              <a:gd name="connsiteY77" fmla="*/ 4541010 h 6858004"/>
              <a:gd name="connsiteX78" fmla="*/ 1669114 w 6793622"/>
              <a:gd name="connsiteY78" fmla="*/ 4707248 h 6858004"/>
              <a:gd name="connsiteX79" fmla="*/ 1502876 w 6793622"/>
              <a:gd name="connsiteY79" fmla="*/ 4707248 h 6858004"/>
              <a:gd name="connsiteX80" fmla="*/ 0 w 6793622"/>
              <a:gd name="connsiteY80" fmla="*/ 4541010 h 6858004"/>
              <a:gd name="connsiteX81" fmla="*/ 92899 w 6793622"/>
              <a:gd name="connsiteY81" fmla="*/ 4541010 h 6858004"/>
              <a:gd name="connsiteX82" fmla="*/ 92899 w 6793622"/>
              <a:gd name="connsiteY82" fmla="*/ 4707248 h 6858004"/>
              <a:gd name="connsiteX83" fmla="*/ 0 w 6793622"/>
              <a:gd name="connsiteY83" fmla="*/ 4707248 h 6858004"/>
              <a:gd name="connsiteX84" fmla="*/ 4696822 w 6793622"/>
              <a:gd name="connsiteY84" fmla="*/ 3916350 h 6858004"/>
              <a:gd name="connsiteX85" fmla="*/ 3990411 w 6793622"/>
              <a:gd name="connsiteY85" fmla="*/ 4622760 h 6858004"/>
              <a:gd name="connsiteX86" fmla="*/ 4694473 w 6793622"/>
              <a:gd name="connsiteY86" fmla="*/ 5326824 h 6858004"/>
              <a:gd name="connsiteX87" fmla="*/ 4784010 w 6793622"/>
              <a:gd name="connsiteY87" fmla="*/ 5326824 h 6858004"/>
              <a:gd name="connsiteX88" fmla="*/ 5488070 w 6793622"/>
              <a:gd name="connsiteY88" fmla="*/ 4622762 h 6858004"/>
              <a:gd name="connsiteX89" fmla="*/ 4781659 w 6793622"/>
              <a:gd name="connsiteY89" fmla="*/ 3916350 h 6858004"/>
              <a:gd name="connsiteX90" fmla="*/ 3120799 w 6793622"/>
              <a:gd name="connsiteY90" fmla="*/ 3916350 h 6858004"/>
              <a:gd name="connsiteX91" fmla="*/ 2414388 w 6793622"/>
              <a:gd name="connsiteY91" fmla="*/ 4622760 h 6858004"/>
              <a:gd name="connsiteX92" fmla="*/ 3118451 w 6793622"/>
              <a:gd name="connsiteY92" fmla="*/ 5326824 h 6858004"/>
              <a:gd name="connsiteX93" fmla="*/ 3207981 w 6793622"/>
              <a:gd name="connsiteY93" fmla="*/ 5326824 h 6858004"/>
              <a:gd name="connsiteX94" fmla="*/ 3912046 w 6793622"/>
              <a:gd name="connsiteY94" fmla="*/ 4622759 h 6858004"/>
              <a:gd name="connsiteX95" fmla="*/ 3205636 w 6793622"/>
              <a:gd name="connsiteY95" fmla="*/ 3916350 h 6858004"/>
              <a:gd name="connsiteX96" fmla="*/ 1544776 w 6793622"/>
              <a:gd name="connsiteY96" fmla="*/ 3916350 h 6858004"/>
              <a:gd name="connsiteX97" fmla="*/ 838360 w 6793622"/>
              <a:gd name="connsiteY97" fmla="*/ 4622765 h 6858004"/>
              <a:gd name="connsiteX98" fmla="*/ 1542419 w 6793622"/>
              <a:gd name="connsiteY98" fmla="*/ 5326824 h 6858004"/>
              <a:gd name="connsiteX99" fmla="*/ 1631959 w 6793622"/>
              <a:gd name="connsiteY99" fmla="*/ 5326824 h 6858004"/>
              <a:gd name="connsiteX100" fmla="*/ 2336021 w 6793622"/>
              <a:gd name="connsiteY100" fmla="*/ 4622762 h 6858004"/>
              <a:gd name="connsiteX101" fmla="*/ 1629610 w 6793622"/>
              <a:gd name="connsiteY101" fmla="*/ 3916350 h 6858004"/>
              <a:gd name="connsiteX102" fmla="*/ 5443414 w 6793622"/>
              <a:gd name="connsiteY102" fmla="*/ 3750112 h 6858004"/>
              <a:gd name="connsiteX103" fmla="*/ 5609652 w 6793622"/>
              <a:gd name="connsiteY103" fmla="*/ 3750112 h 6858004"/>
              <a:gd name="connsiteX104" fmla="*/ 5609652 w 6793622"/>
              <a:gd name="connsiteY104" fmla="*/ 3916350 h 6858004"/>
              <a:gd name="connsiteX105" fmla="*/ 5443414 w 6793622"/>
              <a:gd name="connsiteY105" fmla="*/ 3916350 h 6858004"/>
              <a:gd name="connsiteX106" fmla="*/ 3867199 w 6793622"/>
              <a:gd name="connsiteY106" fmla="*/ 3750112 h 6858004"/>
              <a:gd name="connsiteX107" fmla="*/ 4033437 w 6793622"/>
              <a:gd name="connsiteY107" fmla="*/ 3750112 h 6858004"/>
              <a:gd name="connsiteX108" fmla="*/ 4033437 w 6793622"/>
              <a:gd name="connsiteY108" fmla="*/ 3916350 h 6858004"/>
              <a:gd name="connsiteX109" fmla="*/ 3867199 w 6793622"/>
              <a:gd name="connsiteY109" fmla="*/ 3916350 h 6858004"/>
              <a:gd name="connsiteX110" fmla="*/ 2290984 w 6793622"/>
              <a:gd name="connsiteY110" fmla="*/ 3750112 h 6858004"/>
              <a:gd name="connsiteX111" fmla="*/ 2457222 w 6793622"/>
              <a:gd name="connsiteY111" fmla="*/ 3750112 h 6858004"/>
              <a:gd name="connsiteX112" fmla="*/ 2457222 w 6793622"/>
              <a:gd name="connsiteY112" fmla="*/ 3916350 h 6858004"/>
              <a:gd name="connsiteX113" fmla="*/ 2290984 w 6793622"/>
              <a:gd name="connsiteY113" fmla="*/ 3916350 h 6858004"/>
              <a:gd name="connsiteX114" fmla="*/ 714769 w 6793622"/>
              <a:gd name="connsiteY114" fmla="*/ 3750112 h 6858004"/>
              <a:gd name="connsiteX115" fmla="*/ 881007 w 6793622"/>
              <a:gd name="connsiteY115" fmla="*/ 3750112 h 6858004"/>
              <a:gd name="connsiteX116" fmla="*/ 881007 w 6793622"/>
              <a:gd name="connsiteY116" fmla="*/ 3916350 h 6858004"/>
              <a:gd name="connsiteX117" fmla="*/ 714769 w 6793622"/>
              <a:gd name="connsiteY117" fmla="*/ 3916350 h 6858004"/>
              <a:gd name="connsiteX118" fmla="*/ 3951229 w 6793622"/>
              <a:gd name="connsiteY118" fmla="*/ 3085938 h 6858004"/>
              <a:gd name="connsiteX119" fmla="*/ 3245329 w 6793622"/>
              <a:gd name="connsiteY119" fmla="*/ 3791820 h 6858004"/>
              <a:gd name="connsiteX120" fmla="*/ 3245329 w 6793622"/>
              <a:gd name="connsiteY120" fmla="*/ 3877680 h 6858004"/>
              <a:gd name="connsiteX121" fmla="*/ 3951228 w 6793622"/>
              <a:gd name="connsiteY121" fmla="*/ 4583578 h 6858004"/>
              <a:gd name="connsiteX122" fmla="*/ 4655306 w 6793622"/>
              <a:gd name="connsiteY122" fmla="*/ 3879499 h 6858004"/>
              <a:gd name="connsiteX123" fmla="*/ 4655306 w 6793622"/>
              <a:gd name="connsiteY123" fmla="*/ 3789997 h 6858004"/>
              <a:gd name="connsiteX124" fmla="*/ 2375206 w 6793622"/>
              <a:gd name="connsiteY124" fmla="*/ 3085938 h 6858004"/>
              <a:gd name="connsiteX125" fmla="*/ 1669114 w 6793622"/>
              <a:gd name="connsiteY125" fmla="*/ 3792010 h 6858004"/>
              <a:gd name="connsiteX126" fmla="*/ 1669114 w 6793622"/>
              <a:gd name="connsiteY126" fmla="*/ 3877486 h 6858004"/>
              <a:gd name="connsiteX127" fmla="*/ 2375206 w 6793622"/>
              <a:gd name="connsiteY127" fmla="*/ 4583578 h 6858004"/>
              <a:gd name="connsiteX128" fmla="*/ 3079091 w 6793622"/>
              <a:gd name="connsiteY128" fmla="*/ 3879693 h 6858004"/>
              <a:gd name="connsiteX129" fmla="*/ 3079091 w 6793622"/>
              <a:gd name="connsiteY129" fmla="*/ 3789805 h 6858004"/>
              <a:gd name="connsiteX130" fmla="*/ 799179 w 6793622"/>
              <a:gd name="connsiteY130" fmla="*/ 3085938 h 6858004"/>
              <a:gd name="connsiteX131" fmla="*/ 92899 w 6793622"/>
              <a:gd name="connsiteY131" fmla="*/ 3792199 h 6858004"/>
              <a:gd name="connsiteX132" fmla="*/ 92899 w 6793622"/>
              <a:gd name="connsiteY132" fmla="*/ 3877303 h 6858004"/>
              <a:gd name="connsiteX133" fmla="*/ 799177 w 6793622"/>
              <a:gd name="connsiteY133" fmla="*/ 4583580 h 6858004"/>
              <a:gd name="connsiteX134" fmla="*/ 1502876 w 6793622"/>
              <a:gd name="connsiteY134" fmla="*/ 3879880 h 6858004"/>
              <a:gd name="connsiteX135" fmla="*/ 1502876 w 6793622"/>
              <a:gd name="connsiteY135" fmla="*/ 3789616 h 6858004"/>
              <a:gd name="connsiteX136" fmla="*/ 5527256 w 6793622"/>
              <a:gd name="connsiteY136" fmla="*/ 3085935 h 6858004"/>
              <a:gd name="connsiteX137" fmla="*/ 4821544 w 6793622"/>
              <a:gd name="connsiteY137" fmla="*/ 3791628 h 6858004"/>
              <a:gd name="connsiteX138" fmla="*/ 4821544 w 6793622"/>
              <a:gd name="connsiteY138" fmla="*/ 3877869 h 6858004"/>
              <a:gd name="connsiteX139" fmla="*/ 5527254 w 6793622"/>
              <a:gd name="connsiteY139" fmla="*/ 4583578 h 6858004"/>
              <a:gd name="connsiteX140" fmla="*/ 6231528 w 6793622"/>
              <a:gd name="connsiteY140" fmla="*/ 3879306 h 6858004"/>
              <a:gd name="connsiteX141" fmla="*/ 6231528 w 6793622"/>
              <a:gd name="connsiteY141" fmla="*/ 3790188 h 6858004"/>
              <a:gd name="connsiteX142" fmla="*/ 6231528 w 6793622"/>
              <a:gd name="connsiteY142" fmla="*/ 2960178 h 6858004"/>
              <a:gd name="connsiteX143" fmla="*/ 6397766 w 6793622"/>
              <a:gd name="connsiteY143" fmla="*/ 2960178 h 6858004"/>
              <a:gd name="connsiteX144" fmla="*/ 6397766 w 6793622"/>
              <a:gd name="connsiteY144" fmla="*/ 3126416 h 6858004"/>
              <a:gd name="connsiteX145" fmla="*/ 6231528 w 6793622"/>
              <a:gd name="connsiteY145" fmla="*/ 3126416 h 6858004"/>
              <a:gd name="connsiteX146" fmla="*/ 4655306 w 6793622"/>
              <a:gd name="connsiteY146" fmla="*/ 2960178 h 6858004"/>
              <a:gd name="connsiteX147" fmla="*/ 4821544 w 6793622"/>
              <a:gd name="connsiteY147" fmla="*/ 2960178 h 6858004"/>
              <a:gd name="connsiteX148" fmla="*/ 4821544 w 6793622"/>
              <a:gd name="connsiteY148" fmla="*/ 3126416 h 6858004"/>
              <a:gd name="connsiteX149" fmla="*/ 4655306 w 6793622"/>
              <a:gd name="connsiteY149" fmla="*/ 3126416 h 6858004"/>
              <a:gd name="connsiteX150" fmla="*/ 3079091 w 6793622"/>
              <a:gd name="connsiteY150" fmla="*/ 2960178 h 6858004"/>
              <a:gd name="connsiteX151" fmla="*/ 3245329 w 6793622"/>
              <a:gd name="connsiteY151" fmla="*/ 2960178 h 6858004"/>
              <a:gd name="connsiteX152" fmla="*/ 3245329 w 6793622"/>
              <a:gd name="connsiteY152" fmla="*/ 3126416 h 6858004"/>
              <a:gd name="connsiteX153" fmla="*/ 3079091 w 6793622"/>
              <a:gd name="connsiteY153" fmla="*/ 3126416 h 6858004"/>
              <a:gd name="connsiteX154" fmla="*/ 1502876 w 6793622"/>
              <a:gd name="connsiteY154" fmla="*/ 2960178 h 6858004"/>
              <a:gd name="connsiteX155" fmla="*/ 1669114 w 6793622"/>
              <a:gd name="connsiteY155" fmla="*/ 2960178 h 6858004"/>
              <a:gd name="connsiteX156" fmla="*/ 1669114 w 6793622"/>
              <a:gd name="connsiteY156" fmla="*/ 3126416 h 6858004"/>
              <a:gd name="connsiteX157" fmla="*/ 1502876 w 6793622"/>
              <a:gd name="connsiteY157" fmla="*/ 3126416 h 6858004"/>
              <a:gd name="connsiteX158" fmla="*/ 0 w 6793622"/>
              <a:gd name="connsiteY158" fmla="*/ 2960178 h 6858004"/>
              <a:gd name="connsiteX159" fmla="*/ 92899 w 6793622"/>
              <a:gd name="connsiteY159" fmla="*/ 2960178 h 6858004"/>
              <a:gd name="connsiteX160" fmla="*/ 92899 w 6793622"/>
              <a:gd name="connsiteY160" fmla="*/ 3126416 h 6858004"/>
              <a:gd name="connsiteX161" fmla="*/ 0 w 6793622"/>
              <a:gd name="connsiteY161" fmla="*/ 3126416 h 6858004"/>
              <a:gd name="connsiteX162" fmla="*/ 4700225 w 6793622"/>
              <a:gd name="connsiteY162" fmla="*/ 2336942 h 6858004"/>
              <a:gd name="connsiteX163" fmla="*/ 3990412 w 6793622"/>
              <a:gd name="connsiteY163" fmla="*/ 3046755 h 6858004"/>
              <a:gd name="connsiteX164" fmla="*/ 4693787 w 6793622"/>
              <a:gd name="connsiteY164" fmla="*/ 3750112 h 6858004"/>
              <a:gd name="connsiteX165" fmla="*/ 4784695 w 6793622"/>
              <a:gd name="connsiteY165" fmla="*/ 3750112 h 6858004"/>
              <a:gd name="connsiteX166" fmla="*/ 5488074 w 6793622"/>
              <a:gd name="connsiteY166" fmla="*/ 3046752 h 6858004"/>
              <a:gd name="connsiteX167" fmla="*/ 4778265 w 6793622"/>
              <a:gd name="connsiteY167" fmla="*/ 2336942 h 6858004"/>
              <a:gd name="connsiteX168" fmla="*/ 3124202 w 6793622"/>
              <a:gd name="connsiteY168" fmla="*/ 2336942 h 6858004"/>
              <a:gd name="connsiteX169" fmla="*/ 2414388 w 6793622"/>
              <a:gd name="connsiteY169" fmla="*/ 3046757 h 6858004"/>
              <a:gd name="connsiteX170" fmla="*/ 3117760 w 6793622"/>
              <a:gd name="connsiteY170" fmla="*/ 3750112 h 6858004"/>
              <a:gd name="connsiteX171" fmla="*/ 3208672 w 6793622"/>
              <a:gd name="connsiteY171" fmla="*/ 3750112 h 6858004"/>
              <a:gd name="connsiteX172" fmla="*/ 3912046 w 6793622"/>
              <a:gd name="connsiteY172" fmla="*/ 3046757 h 6858004"/>
              <a:gd name="connsiteX173" fmla="*/ 3202233 w 6793622"/>
              <a:gd name="connsiteY173" fmla="*/ 2336942 h 6858004"/>
              <a:gd name="connsiteX174" fmla="*/ 1548173 w 6793622"/>
              <a:gd name="connsiteY174" fmla="*/ 2336942 h 6858004"/>
              <a:gd name="connsiteX175" fmla="*/ 838362 w 6793622"/>
              <a:gd name="connsiteY175" fmla="*/ 3046755 h 6858004"/>
              <a:gd name="connsiteX176" fmla="*/ 1541740 w 6793622"/>
              <a:gd name="connsiteY176" fmla="*/ 3750112 h 6858004"/>
              <a:gd name="connsiteX177" fmla="*/ 1632646 w 6793622"/>
              <a:gd name="connsiteY177" fmla="*/ 3750112 h 6858004"/>
              <a:gd name="connsiteX178" fmla="*/ 2336021 w 6793622"/>
              <a:gd name="connsiteY178" fmla="*/ 3046755 h 6858004"/>
              <a:gd name="connsiteX179" fmla="*/ 1626210 w 6793622"/>
              <a:gd name="connsiteY179" fmla="*/ 2336942 h 6858004"/>
              <a:gd name="connsiteX180" fmla="*/ 5443414 w 6793622"/>
              <a:gd name="connsiteY180" fmla="*/ 2170704 h 6858004"/>
              <a:gd name="connsiteX181" fmla="*/ 5609652 w 6793622"/>
              <a:gd name="connsiteY181" fmla="*/ 2170704 h 6858004"/>
              <a:gd name="connsiteX182" fmla="*/ 5609652 w 6793622"/>
              <a:gd name="connsiteY182" fmla="*/ 2336940 h 6858004"/>
              <a:gd name="connsiteX183" fmla="*/ 5443414 w 6793622"/>
              <a:gd name="connsiteY183" fmla="*/ 2336940 h 6858004"/>
              <a:gd name="connsiteX184" fmla="*/ 3867199 w 6793622"/>
              <a:gd name="connsiteY184" fmla="*/ 2170704 h 6858004"/>
              <a:gd name="connsiteX185" fmla="*/ 4033437 w 6793622"/>
              <a:gd name="connsiteY185" fmla="*/ 2170704 h 6858004"/>
              <a:gd name="connsiteX186" fmla="*/ 4033437 w 6793622"/>
              <a:gd name="connsiteY186" fmla="*/ 2336940 h 6858004"/>
              <a:gd name="connsiteX187" fmla="*/ 3867199 w 6793622"/>
              <a:gd name="connsiteY187" fmla="*/ 2336940 h 6858004"/>
              <a:gd name="connsiteX188" fmla="*/ 2290984 w 6793622"/>
              <a:gd name="connsiteY188" fmla="*/ 2170704 h 6858004"/>
              <a:gd name="connsiteX189" fmla="*/ 2457222 w 6793622"/>
              <a:gd name="connsiteY189" fmla="*/ 2170704 h 6858004"/>
              <a:gd name="connsiteX190" fmla="*/ 2457222 w 6793622"/>
              <a:gd name="connsiteY190" fmla="*/ 2336942 h 6858004"/>
              <a:gd name="connsiteX191" fmla="*/ 2290984 w 6793622"/>
              <a:gd name="connsiteY191" fmla="*/ 2336942 h 6858004"/>
              <a:gd name="connsiteX192" fmla="*/ 714769 w 6793622"/>
              <a:gd name="connsiteY192" fmla="*/ 2170704 h 6858004"/>
              <a:gd name="connsiteX193" fmla="*/ 881007 w 6793622"/>
              <a:gd name="connsiteY193" fmla="*/ 2170704 h 6858004"/>
              <a:gd name="connsiteX194" fmla="*/ 881007 w 6793622"/>
              <a:gd name="connsiteY194" fmla="*/ 2336942 h 6858004"/>
              <a:gd name="connsiteX195" fmla="*/ 714769 w 6793622"/>
              <a:gd name="connsiteY195" fmla="*/ 2336942 h 6858004"/>
              <a:gd name="connsiteX196" fmla="*/ 5527256 w 6793622"/>
              <a:gd name="connsiteY196" fmla="*/ 1509909 h 6858004"/>
              <a:gd name="connsiteX197" fmla="*/ 4821544 w 6793622"/>
              <a:gd name="connsiteY197" fmla="*/ 2215623 h 6858004"/>
              <a:gd name="connsiteX198" fmla="*/ 4821544 w 6793622"/>
              <a:gd name="connsiteY198" fmla="*/ 2301855 h 6858004"/>
              <a:gd name="connsiteX199" fmla="*/ 5527256 w 6793622"/>
              <a:gd name="connsiteY199" fmla="*/ 3007568 h 6858004"/>
              <a:gd name="connsiteX200" fmla="*/ 6231528 w 6793622"/>
              <a:gd name="connsiteY200" fmla="*/ 2303297 h 6858004"/>
              <a:gd name="connsiteX201" fmla="*/ 6231528 w 6793622"/>
              <a:gd name="connsiteY201" fmla="*/ 2214185 h 6858004"/>
              <a:gd name="connsiteX202" fmla="*/ 2375203 w 6793622"/>
              <a:gd name="connsiteY202" fmla="*/ 1509909 h 6858004"/>
              <a:gd name="connsiteX203" fmla="*/ 1669114 w 6793622"/>
              <a:gd name="connsiteY203" fmla="*/ 2216003 h 6858004"/>
              <a:gd name="connsiteX204" fmla="*/ 1669114 w 6793622"/>
              <a:gd name="connsiteY204" fmla="*/ 2301483 h 6858004"/>
              <a:gd name="connsiteX205" fmla="*/ 2375203 w 6793622"/>
              <a:gd name="connsiteY205" fmla="*/ 3007574 h 6858004"/>
              <a:gd name="connsiteX206" fmla="*/ 3079091 w 6793622"/>
              <a:gd name="connsiteY206" fmla="*/ 2303684 h 6858004"/>
              <a:gd name="connsiteX207" fmla="*/ 3079091 w 6793622"/>
              <a:gd name="connsiteY207" fmla="*/ 2213801 h 6858004"/>
              <a:gd name="connsiteX208" fmla="*/ 799179 w 6793622"/>
              <a:gd name="connsiteY208" fmla="*/ 1509909 h 6858004"/>
              <a:gd name="connsiteX209" fmla="*/ 92899 w 6793622"/>
              <a:gd name="connsiteY209" fmla="*/ 2216191 h 6858004"/>
              <a:gd name="connsiteX210" fmla="*/ 92899 w 6793622"/>
              <a:gd name="connsiteY210" fmla="*/ 2301291 h 6858004"/>
              <a:gd name="connsiteX211" fmla="*/ 799180 w 6793622"/>
              <a:gd name="connsiteY211" fmla="*/ 3007572 h 6858004"/>
              <a:gd name="connsiteX212" fmla="*/ 1502876 w 6793622"/>
              <a:gd name="connsiteY212" fmla="*/ 2303876 h 6858004"/>
              <a:gd name="connsiteX213" fmla="*/ 1502876 w 6793622"/>
              <a:gd name="connsiteY213" fmla="*/ 2213609 h 6858004"/>
              <a:gd name="connsiteX214" fmla="*/ 3951234 w 6793622"/>
              <a:gd name="connsiteY214" fmla="*/ 1509908 h 6858004"/>
              <a:gd name="connsiteX215" fmla="*/ 3245329 w 6793622"/>
              <a:gd name="connsiteY215" fmla="*/ 2215815 h 6858004"/>
              <a:gd name="connsiteX216" fmla="*/ 3245329 w 6793622"/>
              <a:gd name="connsiteY216" fmla="*/ 2301672 h 6858004"/>
              <a:gd name="connsiteX217" fmla="*/ 3951229 w 6793622"/>
              <a:gd name="connsiteY217" fmla="*/ 3007574 h 6858004"/>
              <a:gd name="connsiteX218" fmla="*/ 4655306 w 6793622"/>
              <a:gd name="connsiteY218" fmla="*/ 2303494 h 6858004"/>
              <a:gd name="connsiteX219" fmla="*/ 4655306 w 6793622"/>
              <a:gd name="connsiteY219" fmla="*/ 2213984 h 6858004"/>
              <a:gd name="connsiteX220" fmla="*/ 6231528 w 6793622"/>
              <a:gd name="connsiteY220" fmla="*/ 1383952 h 6858004"/>
              <a:gd name="connsiteX221" fmla="*/ 6397766 w 6793622"/>
              <a:gd name="connsiteY221" fmla="*/ 1383952 h 6858004"/>
              <a:gd name="connsiteX222" fmla="*/ 6397766 w 6793622"/>
              <a:gd name="connsiteY222" fmla="*/ 1550190 h 6858004"/>
              <a:gd name="connsiteX223" fmla="*/ 6231528 w 6793622"/>
              <a:gd name="connsiteY223" fmla="*/ 1550190 h 6858004"/>
              <a:gd name="connsiteX224" fmla="*/ 4655306 w 6793622"/>
              <a:gd name="connsiteY224" fmla="*/ 1383952 h 6858004"/>
              <a:gd name="connsiteX225" fmla="*/ 4821544 w 6793622"/>
              <a:gd name="connsiteY225" fmla="*/ 1383952 h 6858004"/>
              <a:gd name="connsiteX226" fmla="*/ 4821544 w 6793622"/>
              <a:gd name="connsiteY226" fmla="*/ 1550190 h 6858004"/>
              <a:gd name="connsiteX227" fmla="*/ 4655306 w 6793622"/>
              <a:gd name="connsiteY227" fmla="*/ 1550190 h 6858004"/>
              <a:gd name="connsiteX228" fmla="*/ 3079091 w 6793622"/>
              <a:gd name="connsiteY228" fmla="*/ 1383952 h 6858004"/>
              <a:gd name="connsiteX229" fmla="*/ 3245329 w 6793622"/>
              <a:gd name="connsiteY229" fmla="*/ 1383952 h 6858004"/>
              <a:gd name="connsiteX230" fmla="*/ 3245329 w 6793622"/>
              <a:gd name="connsiteY230" fmla="*/ 1550190 h 6858004"/>
              <a:gd name="connsiteX231" fmla="*/ 3079091 w 6793622"/>
              <a:gd name="connsiteY231" fmla="*/ 1550190 h 6858004"/>
              <a:gd name="connsiteX232" fmla="*/ 1502876 w 6793622"/>
              <a:gd name="connsiteY232" fmla="*/ 1383952 h 6858004"/>
              <a:gd name="connsiteX233" fmla="*/ 1669114 w 6793622"/>
              <a:gd name="connsiteY233" fmla="*/ 1383952 h 6858004"/>
              <a:gd name="connsiteX234" fmla="*/ 1669114 w 6793622"/>
              <a:gd name="connsiteY234" fmla="*/ 1550190 h 6858004"/>
              <a:gd name="connsiteX235" fmla="*/ 1502876 w 6793622"/>
              <a:gd name="connsiteY235" fmla="*/ 1550190 h 6858004"/>
              <a:gd name="connsiteX236" fmla="*/ 0 w 6793622"/>
              <a:gd name="connsiteY236" fmla="*/ 1383952 h 6858004"/>
              <a:gd name="connsiteX237" fmla="*/ 92899 w 6793622"/>
              <a:gd name="connsiteY237" fmla="*/ 1383952 h 6858004"/>
              <a:gd name="connsiteX238" fmla="*/ 92899 w 6793622"/>
              <a:gd name="connsiteY238" fmla="*/ 1550190 h 6858004"/>
              <a:gd name="connsiteX239" fmla="*/ 0 w 6793622"/>
              <a:gd name="connsiteY239" fmla="*/ 1550190 h 6858004"/>
              <a:gd name="connsiteX240" fmla="*/ 4696046 w 6793622"/>
              <a:gd name="connsiteY240" fmla="*/ 765093 h 6858004"/>
              <a:gd name="connsiteX241" fmla="*/ 3990417 w 6793622"/>
              <a:gd name="connsiteY241" fmla="*/ 1470726 h 6858004"/>
              <a:gd name="connsiteX242" fmla="*/ 4690393 w 6793622"/>
              <a:gd name="connsiteY242" fmla="*/ 2170704 h 6858004"/>
              <a:gd name="connsiteX243" fmla="*/ 4788097 w 6793622"/>
              <a:gd name="connsiteY243" fmla="*/ 2170704 h 6858004"/>
              <a:gd name="connsiteX244" fmla="*/ 5488072 w 6793622"/>
              <a:gd name="connsiteY244" fmla="*/ 1470727 h 6858004"/>
              <a:gd name="connsiteX245" fmla="*/ 4782441 w 6793622"/>
              <a:gd name="connsiteY245" fmla="*/ 765093 h 6858004"/>
              <a:gd name="connsiteX246" fmla="*/ 3120017 w 6793622"/>
              <a:gd name="connsiteY246" fmla="*/ 765093 h 6858004"/>
              <a:gd name="connsiteX247" fmla="*/ 2414386 w 6793622"/>
              <a:gd name="connsiteY247" fmla="*/ 1470727 h 6858004"/>
              <a:gd name="connsiteX248" fmla="*/ 3114359 w 6793622"/>
              <a:gd name="connsiteY248" fmla="*/ 2170704 h 6858004"/>
              <a:gd name="connsiteX249" fmla="*/ 3212073 w 6793622"/>
              <a:gd name="connsiteY249" fmla="*/ 2170704 h 6858004"/>
              <a:gd name="connsiteX250" fmla="*/ 3912049 w 6793622"/>
              <a:gd name="connsiteY250" fmla="*/ 1470724 h 6858004"/>
              <a:gd name="connsiteX251" fmla="*/ 3206421 w 6793622"/>
              <a:gd name="connsiteY251" fmla="*/ 765093 h 6858004"/>
              <a:gd name="connsiteX252" fmla="*/ 1543993 w 6793622"/>
              <a:gd name="connsiteY252" fmla="*/ 765093 h 6858004"/>
              <a:gd name="connsiteX253" fmla="*/ 838360 w 6793622"/>
              <a:gd name="connsiteY253" fmla="*/ 1470729 h 6858004"/>
              <a:gd name="connsiteX254" fmla="*/ 1538333 w 6793622"/>
              <a:gd name="connsiteY254" fmla="*/ 2170704 h 6858004"/>
              <a:gd name="connsiteX255" fmla="*/ 1636050 w 6793622"/>
              <a:gd name="connsiteY255" fmla="*/ 2170704 h 6858004"/>
              <a:gd name="connsiteX256" fmla="*/ 2336021 w 6793622"/>
              <a:gd name="connsiteY256" fmla="*/ 1470729 h 6858004"/>
              <a:gd name="connsiteX257" fmla="*/ 1630389 w 6793622"/>
              <a:gd name="connsiteY257" fmla="*/ 765093 h 6858004"/>
              <a:gd name="connsiteX258" fmla="*/ 714769 w 6793622"/>
              <a:gd name="connsiteY258" fmla="*/ 598857 h 6858004"/>
              <a:gd name="connsiteX259" fmla="*/ 881007 w 6793622"/>
              <a:gd name="connsiteY259" fmla="*/ 598857 h 6858004"/>
              <a:gd name="connsiteX260" fmla="*/ 881007 w 6793622"/>
              <a:gd name="connsiteY260" fmla="*/ 765093 h 6858004"/>
              <a:gd name="connsiteX261" fmla="*/ 714769 w 6793622"/>
              <a:gd name="connsiteY261" fmla="*/ 765093 h 6858004"/>
              <a:gd name="connsiteX262" fmla="*/ 5443414 w 6793622"/>
              <a:gd name="connsiteY262" fmla="*/ 598855 h 6858004"/>
              <a:gd name="connsiteX263" fmla="*/ 5609652 w 6793622"/>
              <a:gd name="connsiteY263" fmla="*/ 598855 h 6858004"/>
              <a:gd name="connsiteX264" fmla="*/ 5609652 w 6793622"/>
              <a:gd name="connsiteY264" fmla="*/ 765093 h 6858004"/>
              <a:gd name="connsiteX265" fmla="*/ 5443414 w 6793622"/>
              <a:gd name="connsiteY265" fmla="*/ 765093 h 6858004"/>
              <a:gd name="connsiteX266" fmla="*/ 3867199 w 6793622"/>
              <a:gd name="connsiteY266" fmla="*/ 598855 h 6858004"/>
              <a:gd name="connsiteX267" fmla="*/ 4033437 w 6793622"/>
              <a:gd name="connsiteY267" fmla="*/ 598855 h 6858004"/>
              <a:gd name="connsiteX268" fmla="*/ 4033437 w 6793622"/>
              <a:gd name="connsiteY268" fmla="*/ 765093 h 6858004"/>
              <a:gd name="connsiteX269" fmla="*/ 3867199 w 6793622"/>
              <a:gd name="connsiteY269" fmla="*/ 765093 h 6858004"/>
              <a:gd name="connsiteX270" fmla="*/ 2290984 w 6793622"/>
              <a:gd name="connsiteY270" fmla="*/ 598855 h 6858004"/>
              <a:gd name="connsiteX271" fmla="*/ 2457222 w 6793622"/>
              <a:gd name="connsiteY271" fmla="*/ 598855 h 6858004"/>
              <a:gd name="connsiteX272" fmla="*/ 2457222 w 6793622"/>
              <a:gd name="connsiteY272" fmla="*/ 765093 h 6858004"/>
              <a:gd name="connsiteX273" fmla="*/ 2290984 w 6793622"/>
              <a:gd name="connsiteY273" fmla="*/ 765093 h 6858004"/>
              <a:gd name="connsiteX274" fmla="*/ 865294 w 6793622"/>
              <a:gd name="connsiteY274" fmla="*/ 0 h 6858004"/>
              <a:gd name="connsiteX275" fmla="*/ 943660 w 6793622"/>
              <a:gd name="connsiteY275" fmla="*/ 0 h 6858004"/>
              <a:gd name="connsiteX276" fmla="*/ 1542517 w 6793622"/>
              <a:gd name="connsiteY276" fmla="*/ 598855 h 6858004"/>
              <a:gd name="connsiteX277" fmla="*/ 1631863 w 6793622"/>
              <a:gd name="connsiteY277" fmla="*/ 598855 h 6858004"/>
              <a:gd name="connsiteX278" fmla="*/ 2230720 w 6793622"/>
              <a:gd name="connsiteY278" fmla="*/ 2 h 6858004"/>
              <a:gd name="connsiteX279" fmla="*/ 2309086 w 6793622"/>
              <a:gd name="connsiteY279" fmla="*/ 2 h 6858004"/>
              <a:gd name="connsiteX280" fmla="*/ 1669114 w 6793622"/>
              <a:gd name="connsiteY280" fmla="*/ 639972 h 6858004"/>
              <a:gd name="connsiteX281" fmla="*/ 1669114 w 6793622"/>
              <a:gd name="connsiteY281" fmla="*/ 725454 h 6858004"/>
              <a:gd name="connsiteX282" fmla="*/ 2375205 w 6793622"/>
              <a:gd name="connsiteY282" fmla="*/ 1431548 h 6858004"/>
              <a:gd name="connsiteX283" fmla="*/ 3079091 w 6793622"/>
              <a:gd name="connsiteY283" fmla="*/ 727656 h 6858004"/>
              <a:gd name="connsiteX284" fmla="*/ 3079091 w 6793622"/>
              <a:gd name="connsiteY284" fmla="*/ 637764 h 6858004"/>
              <a:gd name="connsiteX285" fmla="*/ 2441326 w 6793622"/>
              <a:gd name="connsiteY285" fmla="*/ 0 h 6858004"/>
              <a:gd name="connsiteX286" fmla="*/ 2519691 w 6793622"/>
              <a:gd name="connsiteY286" fmla="*/ 0 h 6858004"/>
              <a:gd name="connsiteX287" fmla="*/ 3118549 w 6793622"/>
              <a:gd name="connsiteY287" fmla="*/ 598855 h 6858004"/>
              <a:gd name="connsiteX288" fmla="*/ 3207892 w 6793622"/>
              <a:gd name="connsiteY288" fmla="*/ 598855 h 6858004"/>
              <a:gd name="connsiteX289" fmla="*/ 3806747 w 6793622"/>
              <a:gd name="connsiteY289" fmla="*/ 2 h 6858004"/>
              <a:gd name="connsiteX290" fmla="*/ 3885110 w 6793622"/>
              <a:gd name="connsiteY290" fmla="*/ 2 h 6858004"/>
              <a:gd name="connsiteX291" fmla="*/ 3245329 w 6793622"/>
              <a:gd name="connsiteY291" fmla="*/ 639781 h 6858004"/>
              <a:gd name="connsiteX292" fmla="*/ 3245329 w 6793622"/>
              <a:gd name="connsiteY292" fmla="*/ 725636 h 6858004"/>
              <a:gd name="connsiteX293" fmla="*/ 3951232 w 6793622"/>
              <a:gd name="connsiteY293" fmla="*/ 1431543 h 6858004"/>
              <a:gd name="connsiteX294" fmla="*/ 4655306 w 6793622"/>
              <a:gd name="connsiteY294" fmla="*/ 727464 h 6858004"/>
              <a:gd name="connsiteX295" fmla="*/ 4655306 w 6793622"/>
              <a:gd name="connsiteY295" fmla="*/ 637959 h 6858004"/>
              <a:gd name="connsiteX296" fmla="*/ 4017346 w 6793622"/>
              <a:gd name="connsiteY296" fmla="*/ 0 h 6858004"/>
              <a:gd name="connsiteX297" fmla="*/ 4095712 w 6793622"/>
              <a:gd name="connsiteY297" fmla="*/ 0 h 6858004"/>
              <a:gd name="connsiteX298" fmla="*/ 4694569 w 6793622"/>
              <a:gd name="connsiteY298" fmla="*/ 598855 h 6858004"/>
              <a:gd name="connsiteX299" fmla="*/ 4783915 w 6793622"/>
              <a:gd name="connsiteY299" fmla="*/ 598855 h 6858004"/>
              <a:gd name="connsiteX300" fmla="*/ 5382768 w 6793622"/>
              <a:gd name="connsiteY300" fmla="*/ 5 h 6858004"/>
              <a:gd name="connsiteX301" fmla="*/ 5461138 w 6793622"/>
              <a:gd name="connsiteY301" fmla="*/ 5 h 6858004"/>
              <a:gd name="connsiteX302" fmla="*/ 4821544 w 6793622"/>
              <a:gd name="connsiteY302" fmla="*/ 639597 h 6858004"/>
              <a:gd name="connsiteX303" fmla="*/ 4821544 w 6793622"/>
              <a:gd name="connsiteY303" fmla="*/ 725832 h 6858004"/>
              <a:gd name="connsiteX304" fmla="*/ 5527256 w 6793622"/>
              <a:gd name="connsiteY304" fmla="*/ 1431546 h 6858004"/>
              <a:gd name="connsiteX305" fmla="*/ 6231528 w 6793622"/>
              <a:gd name="connsiteY305" fmla="*/ 727271 h 6858004"/>
              <a:gd name="connsiteX306" fmla="*/ 6231528 w 6793622"/>
              <a:gd name="connsiteY306" fmla="*/ 638155 h 6858004"/>
              <a:gd name="connsiteX307" fmla="*/ 5593370 w 6793622"/>
              <a:gd name="connsiteY307" fmla="*/ 0 h 6858004"/>
              <a:gd name="connsiteX308" fmla="*/ 5671736 w 6793622"/>
              <a:gd name="connsiteY308" fmla="*/ 0 h 6858004"/>
              <a:gd name="connsiteX309" fmla="*/ 6270594 w 6793622"/>
              <a:gd name="connsiteY309" fmla="*/ 598855 h 6858004"/>
              <a:gd name="connsiteX310" fmla="*/ 6359942 w 6793622"/>
              <a:gd name="connsiteY310" fmla="*/ 598855 h 6858004"/>
              <a:gd name="connsiteX311" fmla="*/ 6793614 w 6793622"/>
              <a:gd name="connsiteY311" fmla="*/ 165185 h 6858004"/>
              <a:gd name="connsiteX312" fmla="*/ 6793614 w 6793622"/>
              <a:gd name="connsiteY312" fmla="*/ 243550 h 6858004"/>
              <a:gd name="connsiteX313" fmla="*/ 6397766 w 6793622"/>
              <a:gd name="connsiteY313" fmla="*/ 639399 h 6858004"/>
              <a:gd name="connsiteX314" fmla="*/ 6397766 w 6793622"/>
              <a:gd name="connsiteY314" fmla="*/ 726027 h 6858004"/>
              <a:gd name="connsiteX315" fmla="*/ 6793616 w 6793622"/>
              <a:gd name="connsiteY315" fmla="*/ 1121891 h 6858004"/>
              <a:gd name="connsiteX316" fmla="*/ 6793616 w 6793622"/>
              <a:gd name="connsiteY316" fmla="*/ 1200251 h 6858004"/>
              <a:gd name="connsiteX317" fmla="*/ 6358466 w 6793622"/>
              <a:gd name="connsiteY317" fmla="*/ 765093 h 6858004"/>
              <a:gd name="connsiteX318" fmla="*/ 6272072 w 6793622"/>
              <a:gd name="connsiteY318" fmla="*/ 765093 h 6858004"/>
              <a:gd name="connsiteX319" fmla="*/ 5566438 w 6793622"/>
              <a:gd name="connsiteY319" fmla="*/ 1470727 h 6858004"/>
              <a:gd name="connsiteX320" fmla="*/ 6266412 w 6793622"/>
              <a:gd name="connsiteY320" fmla="*/ 2170702 h 6858004"/>
              <a:gd name="connsiteX321" fmla="*/ 6364122 w 6793622"/>
              <a:gd name="connsiteY321" fmla="*/ 2170702 h 6858004"/>
              <a:gd name="connsiteX322" fmla="*/ 6793618 w 6793622"/>
              <a:gd name="connsiteY322" fmla="*/ 1741208 h 6858004"/>
              <a:gd name="connsiteX323" fmla="*/ 6793618 w 6793622"/>
              <a:gd name="connsiteY323" fmla="*/ 1819573 h 6858004"/>
              <a:gd name="connsiteX324" fmla="*/ 6397766 w 6793622"/>
              <a:gd name="connsiteY324" fmla="*/ 2215425 h 6858004"/>
              <a:gd name="connsiteX325" fmla="*/ 6397766 w 6793622"/>
              <a:gd name="connsiteY325" fmla="*/ 2302058 h 6858004"/>
              <a:gd name="connsiteX326" fmla="*/ 6793618 w 6793622"/>
              <a:gd name="connsiteY326" fmla="*/ 2697911 h 6858004"/>
              <a:gd name="connsiteX327" fmla="*/ 6793618 w 6793622"/>
              <a:gd name="connsiteY327" fmla="*/ 2776276 h 6858004"/>
              <a:gd name="connsiteX328" fmla="*/ 6354284 w 6793622"/>
              <a:gd name="connsiteY328" fmla="*/ 2336940 h 6858004"/>
              <a:gd name="connsiteX329" fmla="*/ 6276248 w 6793622"/>
              <a:gd name="connsiteY329" fmla="*/ 2336940 h 6858004"/>
              <a:gd name="connsiteX330" fmla="*/ 5566440 w 6793622"/>
              <a:gd name="connsiteY330" fmla="*/ 3046751 h 6858004"/>
              <a:gd name="connsiteX331" fmla="*/ 6269820 w 6793622"/>
              <a:gd name="connsiteY331" fmla="*/ 3750112 h 6858004"/>
              <a:gd name="connsiteX332" fmla="*/ 6360722 w 6793622"/>
              <a:gd name="connsiteY332" fmla="*/ 3750112 h 6858004"/>
              <a:gd name="connsiteX333" fmla="*/ 6793618 w 6793622"/>
              <a:gd name="connsiteY333" fmla="*/ 3317216 h 6858004"/>
              <a:gd name="connsiteX334" fmla="*/ 6793616 w 6793622"/>
              <a:gd name="connsiteY334" fmla="*/ 3395581 h 6858004"/>
              <a:gd name="connsiteX335" fmla="*/ 6397766 w 6793622"/>
              <a:gd name="connsiteY335" fmla="*/ 3791431 h 6858004"/>
              <a:gd name="connsiteX336" fmla="*/ 6397766 w 6793622"/>
              <a:gd name="connsiteY336" fmla="*/ 3878056 h 6858004"/>
              <a:gd name="connsiteX337" fmla="*/ 6793622 w 6793622"/>
              <a:gd name="connsiteY337" fmla="*/ 4273913 h 6858004"/>
              <a:gd name="connsiteX338" fmla="*/ 6793620 w 6793622"/>
              <a:gd name="connsiteY338" fmla="*/ 4352281 h 6858004"/>
              <a:gd name="connsiteX339" fmla="*/ 6357690 w 6793622"/>
              <a:gd name="connsiteY339" fmla="*/ 3916350 h 6858004"/>
              <a:gd name="connsiteX340" fmla="*/ 6272846 w 6793622"/>
              <a:gd name="connsiteY340" fmla="*/ 3916350 h 6858004"/>
              <a:gd name="connsiteX341" fmla="*/ 5566436 w 6793622"/>
              <a:gd name="connsiteY341" fmla="*/ 4622762 h 6858004"/>
              <a:gd name="connsiteX342" fmla="*/ 6270498 w 6793622"/>
              <a:gd name="connsiteY342" fmla="*/ 5326824 h 6858004"/>
              <a:gd name="connsiteX343" fmla="*/ 6360038 w 6793622"/>
              <a:gd name="connsiteY343" fmla="*/ 5326824 h 6858004"/>
              <a:gd name="connsiteX344" fmla="*/ 6793616 w 6793622"/>
              <a:gd name="connsiteY344" fmla="*/ 4893244 h 6858004"/>
              <a:gd name="connsiteX345" fmla="*/ 6793616 w 6793622"/>
              <a:gd name="connsiteY345" fmla="*/ 4971610 h 6858004"/>
              <a:gd name="connsiteX346" fmla="*/ 6397766 w 6793622"/>
              <a:gd name="connsiteY346" fmla="*/ 5367459 h 6858004"/>
              <a:gd name="connsiteX347" fmla="*/ 6397766 w 6793622"/>
              <a:gd name="connsiteY347" fmla="*/ 5454090 h 6858004"/>
              <a:gd name="connsiteX348" fmla="*/ 6793618 w 6793622"/>
              <a:gd name="connsiteY348" fmla="*/ 5849942 h 6858004"/>
              <a:gd name="connsiteX349" fmla="*/ 6793618 w 6793622"/>
              <a:gd name="connsiteY349" fmla="*/ 5928308 h 6858004"/>
              <a:gd name="connsiteX350" fmla="*/ 6358370 w 6793622"/>
              <a:gd name="connsiteY350" fmla="*/ 5493062 h 6858004"/>
              <a:gd name="connsiteX351" fmla="*/ 6272162 w 6793622"/>
              <a:gd name="connsiteY351" fmla="*/ 5493062 h 6858004"/>
              <a:gd name="connsiteX352" fmla="*/ 5566436 w 6793622"/>
              <a:gd name="connsiteY352" fmla="*/ 6198789 h 6858004"/>
              <a:gd name="connsiteX353" fmla="*/ 6225650 w 6793622"/>
              <a:gd name="connsiteY353" fmla="*/ 6858001 h 6858004"/>
              <a:gd name="connsiteX354" fmla="*/ 6147288 w 6793622"/>
              <a:gd name="connsiteY354" fmla="*/ 6858000 h 6858004"/>
              <a:gd name="connsiteX355" fmla="*/ 5527256 w 6793622"/>
              <a:gd name="connsiteY355" fmla="*/ 6237969 h 6858004"/>
              <a:gd name="connsiteX356" fmla="*/ 4907224 w 6793622"/>
              <a:gd name="connsiteY356" fmla="*/ 6858001 h 6858004"/>
              <a:gd name="connsiteX357" fmla="*/ 4828858 w 6793622"/>
              <a:gd name="connsiteY357" fmla="*/ 6858001 h 6858004"/>
              <a:gd name="connsiteX358" fmla="*/ 5488074 w 6793622"/>
              <a:gd name="connsiteY358" fmla="*/ 6198786 h 6858004"/>
              <a:gd name="connsiteX359" fmla="*/ 4782349 w 6793622"/>
              <a:gd name="connsiteY359" fmla="*/ 5493062 h 6858004"/>
              <a:gd name="connsiteX360" fmla="*/ 4696135 w 6793622"/>
              <a:gd name="connsiteY360" fmla="*/ 5493062 h 6858004"/>
              <a:gd name="connsiteX361" fmla="*/ 3990412 w 6793622"/>
              <a:gd name="connsiteY361" fmla="*/ 6198785 h 6858004"/>
              <a:gd name="connsiteX362" fmla="*/ 4649627 w 6793622"/>
              <a:gd name="connsiteY362" fmla="*/ 6858000 h 6858004"/>
              <a:gd name="connsiteX363" fmla="*/ 4571260 w 6793622"/>
              <a:gd name="connsiteY363" fmla="*/ 6858001 h 6858004"/>
              <a:gd name="connsiteX364" fmla="*/ 3951228 w 6793622"/>
              <a:gd name="connsiteY364" fmla="*/ 6237969 h 6858004"/>
              <a:gd name="connsiteX365" fmla="*/ 3331197 w 6793622"/>
              <a:gd name="connsiteY365" fmla="*/ 6858001 h 6858004"/>
              <a:gd name="connsiteX366" fmla="*/ 3252832 w 6793622"/>
              <a:gd name="connsiteY366" fmla="*/ 6858001 h 6858004"/>
              <a:gd name="connsiteX367" fmla="*/ 3912046 w 6793622"/>
              <a:gd name="connsiteY367" fmla="*/ 6198788 h 6858004"/>
              <a:gd name="connsiteX368" fmla="*/ 3206320 w 6793622"/>
              <a:gd name="connsiteY368" fmla="*/ 5493062 h 6858004"/>
              <a:gd name="connsiteX369" fmla="*/ 3120109 w 6793622"/>
              <a:gd name="connsiteY369" fmla="*/ 5493062 h 6858004"/>
              <a:gd name="connsiteX370" fmla="*/ 2414383 w 6793622"/>
              <a:gd name="connsiteY370" fmla="*/ 6198788 h 6858004"/>
              <a:gd name="connsiteX371" fmla="*/ 3073600 w 6793622"/>
              <a:gd name="connsiteY371" fmla="*/ 6858003 h 6858004"/>
              <a:gd name="connsiteX372" fmla="*/ 2995232 w 6793622"/>
              <a:gd name="connsiteY372" fmla="*/ 6858003 h 6858004"/>
              <a:gd name="connsiteX373" fmla="*/ 2375200 w 6793622"/>
              <a:gd name="connsiteY373" fmla="*/ 6237971 h 6858004"/>
              <a:gd name="connsiteX374" fmla="*/ 1755169 w 6793622"/>
              <a:gd name="connsiteY374" fmla="*/ 6858001 h 6858004"/>
              <a:gd name="connsiteX375" fmla="*/ 1676803 w 6793622"/>
              <a:gd name="connsiteY375" fmla="*/ 6858001 h 6858004"/>
              <a:gd name="connsiteX376" fmla="*/ 2336017 w 6793622"/>
              <a:gd name="connsiteY376" fmla="*/ 6198788 h 6858004"/>
              <a:gd name="connsiteX377" fmla="*/ 1630291 w 6793622"/>
              <a:gd name="connsiteY377" fmla="*/ 5493062 h 6858004"/>
              <a:gd name="connsiteX378" fmla="*/ 1544086 w 6793622"/>
              <a:gd name="connsiteY378" fmla="*/ 5493062 h 6858004"/>
              <a:gd name="connsiteX379" fmla="*/ 838362 w 6793622"/>
              <a:gd name="connsiteY379" fmla="*/ 6198786 h 6858004"/>
              <a:gd name="connsiteX380" fmla="*/ 1497577 w 6793622"/>
              <a:gd name="connsiteY380" fmla="*/ 6858001 h 6858004"/>
              <a:gd name="connsiteX381" fmla="*/ 1419208 w 6793622"/>
              <a:gd name="connsiteY381" fmla="*/ 6858001 h 6858004"/>
              <a:gd name="connsiteX382" fmla="*/ 799177 w 6793622"/>
              <a:gd name="connsiteY382" fmla="*/ 6237971 h 6858004"/>
              <a:gd name="connsiteX383" fmla="*/ 179143 w 6793622"/>
              <a:gd name="connsiteY383" fmla="*/ 6858004 h 6858004"/>
              <a:gd name="connsiteX384" fmla="*/ 100780 w 6793622"/>
              <a:gd name="connsiteY384" fmla="*/ 6858004 h 6858004"/>
              <a:gd name="connsiteX385" fmla="*/ 759995 w 6793622"/>
              <a:gd name="connsiteY385" fmla="*/ 6198789 h 6858004"/>
              <a:gd name="connsiteX386" fmla="*/ 54270 w 6793622"/>
              <a:gd name="connsiteY386" fmla="*/ 5493062 h 6858004"/>
              <a:gd name="connsiteX387" fmla="*/ 0 w 6793622"/>
              <a:gd name="connsiteY387" fmla="*/ 5493062 h 6858004"/>
              <a:gd name="connsiteX388" fmla="*/ 0 w 6793622"/>
              <a:gd name="connsiteY388" fmla="*/ 5326824 h 6858004"/>
              <a:gd name="connsiteX389" fmla="*/ 55933 w 6793622"/>
              <a:gd name="connsiteY389" fmla="*/ 5326824 h 6858004"/>
              <a:gd name="connsiteX390" fmla="*/ 759994 w 6793622"/>
              <a:gd name="connsiteY390" fmla="*/ 4622763 h 6858004"/>
              <a:gd name="connsiteX391" fmla="*/ 53580 w 6793622"/>
              <a:gd name="connsiteY391" fmla="*/ 3916350 h 6858004"/>
              <a:gd name="connsiteX392" fmla="*/ 0 w 6793622"/>
              <a:gd name="connsiteY392" fmla="*/ 3916350 h 6858004"/>
              <a:gd name="connsiteX393" fmla="*/ 0 w 6793622"/>
              <a:gd name="connsiteY393" fmla="*/ 3750112 h 6858004"/>
              <a:gd name="connsiteX394" fmla="*/ 56622 w 6793622"/>
              <a:gd name="connsiteY394" fmla="*/ 3750112 h 6858004"/>
              <a:gd name="connsiteX395" fmla="*/ 759997 w 6793622"/>
              <a:gd name="connsiteY395" fmla="*/ 3046757 h 6858004"/>
              <a:gd name="connsiteX396" fmla="*/ 50184 w 6793622"/>
              <a:gd name="connsiteY396" fmla="*/ 2336942 h 6858004"/>
              <a:gd name="connsiteX397" fmla="*/ 0 w 6793622"/>
              <a:gd name="connsiteY397" fmla="*/ 2336942 h 6858004"/>
              <a:gd name="connsiteX398" fmla="*/ 0 w 6793622"/>
              <a:gd name="connsiteY398" fmla="*/ 2170704 h 6858004"/>
              <a:gd name="connsiteX399" fmla="*/ 60021 w 6793622"/>
              <a:gd name="connsiteY399" fmla="*/ 2170704 h 6858004"/>
              <a:gd name="connsiteX400" fmla="*/ 759995 w 6793622"/>
              <a:gd name="connsiteY400" fmla="*/ 1470727 h 6858004"/>
              <a:gd name="connsiteX401" fmla="*/ 54366 w 6793622"/>
              <a:gd name="connsiteY401" fmla="*/ 765093 h 6858004"/>
              <a:gd name="connsiteX402" fmla="*/ 0 w 6793622"/>
              <a:gd name="connsiteY402" fmla="*/ 765093 h 6858004"/>
              <a:gd name="connsiteX403" fmla="*/ 0 w 6793622"/>
              <a:gd name="connsiteY403" fmla="*/ 598857 h 6858004"/>
              <a:gd name="connsiteX404" fmla="*/ 55839 w 6793622"/>
              <a:gd name="connsiteY404" fmla="*/ 598857 h 6858004"/>
              <a:gd name="connsiteX405" fmla="*/ 654694 w 6793622"/>
              <a:gd name="connsiteY405" fmla="*/ 2 h 6858004"/>
              <a:gd name="connsiteX406" fmla="*/ 733060 w 6793622"/>
              <a:gd name="connsiteY406" fmla="*/ 2 h 6858004"/>
              <a:gd name="connsiteX407" fmla="*/ 92899 w 6793622"/>
              <a:gd name="connsiteY407" fmla="*/ 640162 h 6858004"/>
              <a:gd name="connsiteX408" fmla="*/ 92899 w 6793622"/>
              <a:gd name="connsiteY408" fmla="*/ 725264 h 6858004"/>
              <a:gd name="connsiteX409" fmla="*/ 799177 w 6793622"/>
              <a:gd name="connsiteY409" fmla="*/ 1431548 h 6858004"/>
              <a:gd name="connsiteX410" fmla="*/ 1502876 w 6793622"/>
              <a:gd name="connsiteY410" fmla="*/ 727845 h 6858004"/>
              <a:gd name="connsiteX411" fmla="*/ 1502876 w 6793622"/>
              <a:gd name="connsiteY411" fmla="*/ 637581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</a:cxnLst>
            <a:rect l="l" t="t" r="r" b="b"/>
            <a:pathLst>
              <a:path w="6793622" h="6858004">
                <a:moveTo>
                  <a:pt x="6793614" y="6469259"/>
                </a:moveTo>
                <a:lnTo>
                  <a:pt x="6793612" y="6547627"/>
                </a:lnTo>
                <a:lnTo>
                  <a:pt x="6483236" y="6858001"/>
                </a:lnTo>
                <a:lnTo>
                  <a:pt x="6404870" y="6858003"/>
                </a:lnTo>
                <a:close/>
                <a:moveTo>
                  <a:pt x="6231528" y="6115236"/>
                </a:moveTo>
                <a:lnTo>
                  <a:pt x="6397766" y="6115236"/>
                </a:lnTo>
                <a:lnTo>
                  <a:pt x="6397766" y="6281474"/>
                </a:lnTo>
                <a:lnTo>
                  <a:pt x="6231528" y="6281474"/>
                </a:lnTo>
                <a:close/>
                <a:moveTo>
                  <a:pt x="4655306" y="6115236"/>
                </a:moveTo>
                <a:lnTo>
                  <a:pt x="4821544" y="6115236"/>
                </a:lnTo>
                <a:lnTo>
                  <a:pt x="4821544" y="6281474"/>
                </a:lnTo>
                <a:lnTo>
                  <a:pt x="4655306" y="6281474"/>
                </a:lnTo>
                <a:close/>
                <a:moveTo>
                  <a:pt x="3079091" y="6115236"/>
                </a:moveTo>
                <a:lnTo>
                  <a:pt x="3245329" y="6115236"/>
                </a:lnTo>
                <a:lnTo>
                  <a:pt x="3245329" y="6281474"/>
                </a:lnTo>
                <a:lnTo>
                  <a:pt x="3079091" y="6281474"/>
                </a:lnTo>
                <a:close/>
                <a:moveTo>
                  <a:pt x="1502876" y="6115236"/>
                </a:moveTo>
                <a:lnTo>
                  <a:pt x="1669114" y="6115236"/>
                </a:lnTo>
                <a:lnTo>
                  <a:pt x="1669114" y="6281474"/>
                </a:lnTo>
                <a:lnTo>
                  <a:pt x="1502876" y="6281474"/>
                </a:lnTo>
                <a:close/>
                <a:moveTo>
                  <a:pt x="0" y="6115236"/>
                </a:moveTo>
                <a:lnTo>
                  <a:pt x="92899" y="6115236"/>
                </a:lnTo>
                <a:lnTo>
                  <a:pt x="92899" y="6281474"/>
                </a:lnTo>
                <a:lnTo>
                  <a:pt x="0" y="6281474"/>
                </a:lnTo>
                <a:close/>
                <a:moveTo>
                  <a:pt x="5443414" y="5326824"/>
                </a:moveTo>
                <a:lnTo>
                  <a:pt x="5609652" y="5326824"/>
                </a:lnTo>
                <a:lnTo>
                  <a:pt x="5609652" y="5493062"/>
                </a:lnTo>
                <a:lnTo>
                  <a:pt x="5443414" y="5493062"/>
                </a:lnTo>
                <a:close/>
                <a:moveTo>
                  <a:pt x="3867199" y="5326824"/>
                </a:moveTo>
                <a:lnTo>
                  <a:pt x="4033437" y="5326824"/>
                </a:lnTo>
                <a:lnTo>
                  <a:pt x="4033437" y="5493062"/>
                </a:lnTo>
                <a:lnTo>
                  <a:pt x="3867199" y="5493062"/>
                </a:lnTo>
                <a:close/>
                <a:moveTo>
                  <a:pt x="2290984" y="5326824"/>
                </a:moveTo>
                <a:lnTo>
                  <a:pt x="2457222" y="5326824"/>
                </a:lnTo>
                <a:lnTo>
                  <a:pt x="2457222" y="5493062"/>
                </a:lnTo>
                <a:lnTo>
                  <a:pt x="2290984" y="5493062"/>
                </a:lnTo>
                <a:close/>
                <a:moveTo>
                  <a:pt x="714769" y="5326824"/>
                </a:moveTo>
                <a:lnTo>
                  <a:pt x="881007" y="5326824"/>
                </a:lnTo>
                <a:lnTo>
                  <a:pt x="881007" y="5493062"/>
                </a:lnTo>
                <a:lnTo>
                  <a:pt x="714769" y="5493062"/>
                </a:lnTo>
                <a:close/>
                <a:moveTo>
                  <a:pt x="799177" y="4661948"/>
                </a:moveTo>
                <a:lnTo>
                  <a:pt x="92899" y="5368225"/>
                </a:lnTo>
                <a:lnTo>
                  <a:pt x="92899" y="5453322"/>
                </a:lnTo>
                <a:lnTo>
                  <a:pt x="799180" y="6159604"/>
                </a:lnTo>
                <a:lnTo>
                  <a:pt x="1502876" y="5455908"/>
                </a:lnTo>
                <a:lnTo>
                  <a:pt x="1502876" y="5365647"/>
                </a:lnTo>
                <a:close/>
                <a:moveTo>
                  <a:pt x="5527254" y="4661945"/>
                </a:moveTo>
                <a:lnTo>
                  <a:pt x="4821544" y="5367652"/>
                </a:lnTo>
                <a:lnTo>
                  <a:pt x="4821544" y="5453894"/>
                </a:lnTo>
                <a:lnTo>
                  <a:pt x="5527256" y="6159606"/>
                </a:lnTo>
                <a:lnTo>
                  <a:pt x="6231528" y="5455334"/>
                </a:lnTo>
                <a:lnTo>
                  <a:pt x="6231528" y="5366218"/>
                </a:lnTo>
                <a:close/>
                <a:moveTo>
                  <a:pt x="2375205" y="4661945"/>
                </a:moveTo>
                <a:lnTo>
                  <a:pt x="1669114" y="5368035"/>
                </a:lnTo>
                <a:lnTo>
                  <a:pt x="1669114" y="5453517"/>
                </a:lnTo>
                <a:lnTo>
                  <a:pt x="2375200" y="6159604"/>
                </a:lnTo>
                <a:lnTo>
                  <a:pt x="3079091" y="5455713"/>
                </a:lnTo>
                <a:lnTo>
                  <a:pt x="3079091" y="5365833"/>
                </a:lnTo>
                <a:close/>
                <a:moveTo>
                  <a:pt x="3951229" y="4661942"/>
                </a:moveTo>
                <a:lnTo>
                  <a:pt x="3245329" y="5367841"/>
                </a:lnTo>
                <a:lnTo>
                  <a:pt x="3245329" y="5453702"/>
                </a:lnTo>
                <a:lnTo>
                  <a:pt x="3951231" y="6159603"/>
                </a:lnTo>
                <a:lnTo>
                  <a:pt x="4655306" y="5455527"/>
                </a:lnTo>
                <a:lnTo>
                  <a:pt x="4655306" y="5366019"/>
                </a:lnTo>
                <a:close/>
                <a:moveTo>
                  <a:pt x="6231528" y="4541010"/>
                </a:moveTo>
                <a:lnTo>
                  <a:pt x="6397766" y="4541010"/>
                </a:lnTo>
                <a:lnTo>
                  <a:pt x="6397766" y="4707248"/>
                </a:lnTo>
                <a:lnTo>
                  <a:pt x="6231528" y="4707248"/>
                </a:lnTo>
                <a:close/>
                <a:moveTo>
                  <a:pt x="4655306" y="4541010"/>
                </a:moveTo>
                <a:lnTo>
                  <a:pt x="4821544" y="4541010"/>
                </a:lnTo>
                <a:lnTo>
                  <a:pt x="4821544" y="4707248"/>
                </a:lnTo>
                <a:lnTo>
                  <a:pt x="4655306" y="4707248"/>
                </a:lnTo>
                <a:close/>
                <a:moveTo>
                  <a:pt x="3079091" y="4541010"/>
                </a:moveTo>
                <a:lnTo>
                  <a:pt x="3245329" y="4541010"/>
                </a:lnTo>
                <a:lnTo>
                  <a:pt x="3245329" y="4707248"/>
                </a:lnTo>
                <a:lnTo>
                  <a:pt x="3079091" y="4707248"/>
                </a:lnTo>
                <a:close/>
                <a:moveTo>
                  <a:pt x="1502876" y="4541010"/>
                </a:moveTo>
                <a:lnTo>
                  <a:pt x="1669114" y="4541010"/>
                </a:lnTo>
                <a:lnTo>
                  <a:pt x="1669114" y="4707248"/>
                </a:lnTo>
                <a:lnTo>
                  <a:pt x="1502876" y="4707248"/>
                </a:lnTo>
                <a:close/>
                <a:moveTo>
                  <a:pt x="0" y="4541010"/>
                </a:moveTo>
                <a:lnTo>
                  <a:pt x="92899" y="4541010"/>
                </a:lnTo>
                <a:lnTo>
                  <a:pt x="92899" y="4707248"/>
                </a:lnTo>
                <a:lnTo>
                  <a:pt x="0" y="4707248"/>
                </a:lnTo>
                <a:close/>
                <a:moveTo>
                  <a:pt x="4696822" y="3916350"/>
                </a:moveTo>
                <a:lnTo>
                  <a:pt x="3990411" y="4622760"/>
                </a:lnTo>
                <a:lnTo>
                  <a:pt x="4694473" y="5326824"/>
                </a:lnTo>
                <a:lnTo>
                  <a:pt x="4784010" y="5326824"/>
                </a:lnTo>
                <a:lnTo>
                  <a:pt x="5488070" y="4622762"/>
                </a:lnTo>
                <a:lnTo>
                  <a:pt x="4781659" y="3916350"/>
                </a:lnTo>
                <a:close/>
                <a:moveTo>
                  <a:pt x="3120799" y="3916350"/>
                </a:moveTo>
                <a:lnTo>
                  <a:pt x="2414388" y="4622760"/>
                </a:lnTo>
                <a:lnTo>
                  <a:pt x="3118451" y="5326824"/>
                </a:lnTo>
                <a:lnTo>
                  <a:pt x="3207981" y="5326824"/>
                </a:lnTo>
                <a:lnTo>
                  <a:pt x="3912046" y="4622759"/>
                </a:lnTo>
                <a:lnTo>
                  <a:pt x="3205636" y="3916350"/>
                </a:lnTo>
                <a:close/>
                <a:moveTo>
                  <a:pt x="1544776" y="3916350"/>
                </a:moveTo>
                <a:lnTo>
                  <a:pt x="838360" y="4622765"/>
                </a:lnTo>
                <a:lnTo>
                  <a:pt x="1542419" y="5326824"/>
                </a:lnTo>
                <a:lnTo>
                  <a:pt x="1631959" y="5326824"/>
                </a:lnTo>
                <a:lnTo>
                  <a:pt x="2336021" y="4622762"/>
                </a:lnTo>
                <a:lnTo>
                  <a:pt x="1629610" y="3916350"/>
                </a:lnTo>
                <a:close/>
                <a:moveTo>
                  <a:pt x="5443414" y="3750112"/>
                </a:moveTo>
                <a:lnTo>
                  <a:pt x="5609652" y="3750112"/>
                </a:lnTo>
                <a:lnTo>
                  <a:pt x="5609652" y="3916350"/>
                </a:lnTo>
                <a:lnTo>
                  <a:pt x="5443414" y="3916350"/>
                </a:lnTo>
                <a:close/>
                <a:moveTo>
                  <a:pt x="3867199" y="3750112"/>
                </a:moveTo>
                <a:lnTo>
                  <a:pt x="4033437" y="3750112"/>
                </a:lnTo>
                <a:lnTo>
                  <a:pt x="4033437" y="3916350"/>
                </a:lnTo>
                <a:lnTo>
                  <a:pt x="3867199" y="3916350"/>
                </a:lnTo>
                <a:close/>
                <a:moveTo>
                  <a:pt x="2290984" y="3750112"/>
                </a:moveTo>
                <a:lnTo>
                  <a:pt x="2457222" y="3750112"/>
                </a:lnTo>
                <a:lnTo>
                  <a:pt x="2457222" y="3916350"/>
                </a:lnTo>
                <a:lnTo>
                  <a:pt x="2290984" y="3916350"/>
                </a:lnTo>
                <a:close/>
                <a:moveTo>
                  <a:pt x="714769" y="3750112"/>
                </a:moveTo>
                <a:lnTo>
                  <a:pt x="881007" y="3750112"/>
                </a:lnTo>
                <a:lnTo>
                  <a:pt x="881007" y="3916350"/>
                </a:lnTo>
                <a:lnTo>
                  <a:pt x="714769" y="3916350"/>
                </a:lnTo>
                <a:close/>
                <a:moveTo>
                  <a:pt x="3951229" y="3085938"/>
                </a:moveTo>
                <a:lnTo>
                  <a:pt x="3245329" y="3791820"/>
                </a:lnTo>
                <a:lnTo>
                  <a:pt x="3245329" y="3877680"/>
                </a:lnTo>
                <a:lnTo>
                  <a:pt x="3951228" y="4583578"/>
                </a:lnTo>
                <a:lnTo>
                  <a:pt x="4655306" y="3879499"/>
                </a:lnTo>
                <a:lnTo>
                  <a:pt x="4655306" y="3789997"/>
                </a:lnTo>
                <a:close/>
                <a:moveTo>
                  <a:pt x="2375206" y="3085938"/>
                </a:moveTo>
                <a:lnTo>
                  <a:pt x="1669114" y="3792010"/>
                </a:lnTo>
                <a:lnTo>
                  <a:pt x="1669114" y="3877486"/>
                </a:lnTo>
                <a:lnTo>
                  <a:pt x="2375206" y="4583578"/>
                </a:lnTo>
                <a:lnTo>
                  <a:pt x="3079091" y="3879693"/>
                </a:lnTo>
                <a:lnTo>
                  <a:pt x="3079091" y="3789805"/>
                </a:lnTo>
                <a:close/>
                <a:moveTo>
                  <a:pt x="799179" y="3085938"/>
                </a:moveTo>
                <a:lnTo>
                  <a:pt x="92899" y="3792199"/>
                </a:lnTo>
                <a:lnTo>
                  <a:pt x="92899" y="3877303"/>
                </a:lnTo>
                <a:lnTo>
                  <a:pt x="799177" y="4583580"/>
                </a:lnTo>
                <a:lnTo>
                  <a:pt x="1502876" y="3879880"/>
                </a:lnTo>
                <a:lnTo>
                  <a:pt x="1502876" y="3789616"/>
                </a:lnTo>
                <a:close/>
                <a:moveTo>
                  <a:pt x="5527256" y="3085935"/>
                </a:moveTo>
                <a:lnTo>
                  <a:pt x="4821544" y="3791628"/>
                </a:lnTo>
                <a:lnTo>
                  <a:pt x="4821544" y="3877869"/>
                </a:lnTo>
                <a:lnTo>
                  <a:pt x="5527254" y="4583578"/>
                </a:lnTo>
                <a:lnTo>
                  <a:pt x="6231528" y="3879306"/>
                </a:lnTo>
                <a:lnTo>
                  <a:pt x="6231528" y="3790188"/>
                </a:lnTo>
                <a:close/>
                <a:moveTo>
                  <a:pt x="6231528" y="2960178"/>
                </a:moveTo>
                <a:lnTo>
                  <a:pt x="6397766" y="2960178"/>
                </a:lnTo>
                <a:lnTo>
                  <a:pt x="6397766" y="3126416"/>
                </a:lnTo>
                <a:lnTo>
                  <a:pt x="6231528" y="3126416"/>
                </a:lnTo>
                <a:close/>
                <a:moveTo>
                  <a:pt x="4655306" y="2960178"/>
                </a:moveTo>
                <a:lnTo>
                  <a:pt x="4821544" y="2960178"/>
                </a:lnTo>
                <a:lnTo>
                  <a:pt x="4821544" y="3126416"/>
                </a:lnTo>
                <a:lnTo>
                  <a:pt x="4655306" y="3126416"/>
                </a:lnTo>
                <a:close/>
                <a:moveTo>
                  <a:pt x="3079091" y="2960178"/>
                </a:moveTo>
                <a:lnTo>
                  <a:pt x="3245329" y="2960178"/>
                </a:lnTo>
                <a:lnTo>
                  <a:pt x="3245329" y="3126416"/>
                </a:lnTo>
                <a:lnTo>
                  <a:pt x="3079091" y="3126416"/>
                </a:lnTo>
                <a:close/>
                <a:moveTo>
                  <a:pt x="1502876" y="2960178"/>
                </a:moveTo>
                <a:lnTo>
                  <a:pt x="1669114" y="2960178"/>
                </a:lnTo>
                <a:lnTo>
                  <a:pt x="1669114" y="3126416"/>
                </a:lnTo>
                <a:lnTo>
                  <a:pt x="1502876" y="3126416"/>
                </a:lnTo>
                <a:close/>
                <a:moveTo>
                  <a:pt x="0" y="2960178"/>
                </a:moveTo>
                <a:lnTo>
                  <a:pt x="92899" y="2960178"/>
                </a:lnTo>
                <a:lnTo>
                  <a:pt x="92899" y="3126416"/>
                </a:lnTo>
                <a:lnTo>
                  <a:pt x="0" y="3126416"/>
                </a:lnTo>
                <a:close/>
                <a:moveTo>
                  <a:pt x="4700225" y="2336942"/>
                </a:moveTo>
                <a:lnTo>
                  <a:pt x="3990412" y="3046755"/>
                </a:lnTo>
                <a:lnTo>
                  <a:pt x="4693787" y="3750112"/>
                </a:lnTo>
                <a:lnTo>
                  <a:pt x="4784695" y="3750112"/>
                </a:lnTo>
                <a:lnTo>
                  <a:pt x="5488074" y="3046752"/>
                </a:lnTo>
                <a:lnTo>
                  <a:pt x="4778265" y="2336942"/>
                </a:lnTo>
                <a:close/>
                <a:moveTo>
                  <a:pt x="3124202" y="2336942"/>
                </a:moveTo>
                <a:lnTo>
                  <a:pt x="2414388" y="3046757"/>
                </a:lnTo>
                <a:lnTo>
                  <a:pt x="3117760" y="3750112"/>
                </a:lnTo>
                <a:lnTo>
                  <a:pt x="3208672" y="3750112"/>
                </a:lnTo>
                <a:lnTo>
                  <a:pt x="3912046" y="3046757"/>
                </a:lnTo>
                <a:lnTo>
                  <a:pt x="3202233" y="2336942"/>
                </a:lnTo>
                <a:close/>
                <a:moveTo>
                  <a:pt x="1548173" y="2336942"/>
                </a:moveTo>
                <a:lnTo>
                  <a:pt x="838362" y="3046755"/>
                </a:lnTo>
                <a:lnTo>
                  <a:pt x="1541740" y="3750112"/>
                </a:lnTo>
                <a:lnTo>
                  <a:pt x="1632646" y="3750112"/>
                </a:lnTo>
                <a:lnTo>
                  <a:pt x="2336021" y="3046755"/>
                </a:lnTo>
                <a:lnTo>
                  <a:pt x="1626210" y="2336942"/>
                </a:lnTo>
                <a:close/>
                <a:moveTo>
                  <a:pt x="5443414" y="2170704"/>
                </a:moveTo>
                <a:lnTo>
                  <a:pt x="5609652" y="2170704"/>
                </a:lnTo>
                <a:lnTo>
                  <a:pt x="5609652" y="2336940"/>
                </a:lnTo>
                <a:lnTo>
                  <a:pt x="5443414" y="2336940"/>
                </a:lnTo>
                <a:close/>
                <a:moveTo>
                  <a:pt x="3867199" y="2170704"/>
                </a:moveTo>
                <a:lnTo>
                  <a:pt x="4033437" y="2170704"/>
                </a:lnTo>
                <a:lnTo>
                  <a:pt x="4033437" y="2336940"/>
                </a:lnTo>
                <a:lnTo>
                  <a:pt x="3867199" y="2336940"/>
                </a:lnTo>
                <a:close/>
                <a:moveTo>
                  <a:pt x="2290984" y="2170704"/>
                </a:moveTo>
                <a:lnTo>
                  <a:pt x="2457222" y="2170704"/>
                </a:lnTo>
                <a:lnTo>
                  <a:pt x="2457222" y="2336942"/>
                </a:lnTo>
                <a:lnTo>
                  <a:pt x="2290984" y="2336942"/>
                </a:lnTo>
                <a:close/>
                <a:moveTo>
                  <a:pt x="714769" y="2170704"/>
                </a:moveTo>
                <a:lnTo>
                  <a:pt x="881007" y="2170704"/>
                </a:lnTo>
                <a:lnTo>
                  <a:pt x="881007" y="2336942"/>
                </a:lnTo>
                <a:lnTo>
                  <a:pt x="714769" y="2336942"/>
                </a:lnTo>
                <a:close/>
                <a:moveTo>
                  <a:pt x="5527256" y="1509909"/>
                </a:moveTo>
                <a:lnTo>
                  <a:pt x="4821544" y="2215623"/>
                </a:lnTo>
                <a:lnTo>
                  <a:pt x="4821544" y="2301855"/>
                </a:lnTo>
                <a:lnTo>
                  <a:pt x="5527256" y="3007568"/>
                </a:lnTo>
                <a:lnTo>
                  <a:pt x="6231528" y="2303297"/>
                </a:lnTo>
                <a:lnTo>
                  <a:pt x="6231528" y="2214185"/>
                </a:lnTo>
                <a:close/>
                <a:moveTo>
                  <a:pt x="2375203" y="1509909"/>
                </a:moveTo>
                <a:lnTo>
                  <a:pt x="1669114" y="2216003"/>
                </a:lnTo>
                <a:lnTo>
                  <a:pt x="1669114" y="2301483"/>
                </a:lnTo>
                <a:lnTo>
                  <a:pt x="2375203" y="3007574"/>
                </a:lnTo>
                <a:lnTo>
                  <a:pt x="3079091" y="2303684"/>
                </a:lnTo>
                <a:lnTo>
                  <a:pt x="3079091" y="2213801"/>
                </a:lnTo>
                <a:close/>
                <a:moveTo>
                  <a:pt x="799179" y="1509909"/>
                </a:moveTo>
                <a:lnTo>
                  <a:pt x="92899" y="2216191"/>
                </a:lnTo>
                <a:lnTo>
                  <a:pt x="92899" y="2301291"/>
                </a:lnTo>
                <a:lnTo>
                  <a:pt x="799180" y="3007572"/>
                </a:lnTo>
                <a:lnTo>
                  <a:pt x="1502876" y="2303876"/>
                </a:lnTo>
                <a:lnTo>
                  <a:pt x="1502876" y="2213609"/>
                </a:lnTo>
                <a:close/>
                <a:moveTo>
                  <a:pt x="3951234" y="1509908"/>
                </a:moveTo>
                <a:lnTo>
                  <a:pt x="3245329" y="2215815"/>
                </a:lnTo>
                <a:lnTo>
                  <a:pt x="3245329" y="2301672"/>
                </a:lnTo>
                <a:lnTo>
                  <a:pt x="3951229" y="3007574"/>
                </a:lnTo>
                <a:lnTo>
                  <a:pt x="4655306" y="2303494"/>
                </a:lnTo>
                <a:lnTo>
                  <a:pt x="4655306" y="2213984"/>
                </a:lnTo>
                <a:close/>
                <a:moveTo>
                  <a:pt x="6231528" y="1383952"/>
                </a:moveTo>
                <a:lnTo>
                  <a:pt x="6397766" y="1383952"/>
                </a:lnTo>
                <a:lnTo>
                  <a:pt x="6397766" y="1550190"/>
                </a:lnTo>
                <a:lnTo>
                  <a:pt x="6231528" y="1550190"/>
                </a:lnTo>
                <a:close/>
                <a:moveTo>
                  <a:pt x="4655306" y="1383952"/>
                </a:moveTo>
                <a:lnTo>
                  <a:pt x="4821544" y="1383952"/>
                </a:lnTo>
                <a:lnTo>
                  <a:pt x="4821544" y="1550190"/>
                </a:lnTo>
                <a:lnTo>
                  <a:pt x="4655306" y="1550190"/>
                </a:lnTo>
                <a:close/>
                <a:moveTo>
                  <a:pt x="3079091" y="1383952"/>
                </a:moveTo>
                <a:lnTo>
                  <a:pt x="3245329" y="1383952"/>
                </a:lnTo>
                <a:lnTo>
                  <a:pt x="3245329" y="1550190"/>
                </a:lnTo>
                <a:lnTo>
                  <a:pt x="3079091" y="1550190"/>
                </a:lnTo>
                <a:close/>
                <a:moveTo>
                  <a:pt x="1502876" y="1383952"/>
                </a:moveTo>
                <a:lnTo>
                  <a:pt x="1669114" y="1383952"/>
                </a:lnTo>
                <a:lnTo>
                  <a:pt x="1669114" y="1550190"/>
                </a:lnTo>
                <a:lnTo>
                  <a:pt x="1502876" y="1550190"/>
                </a:lnTo>
                <a:close/>
                <a:moveTo>
                  <a:pt x="0" y="1383952"/>
                </a:moveTo>
                <a:lnTo>
                  <a:pt x="92899" y="1383952"/>
                </a:lnTo>
                <a:lnTo>
                  <a:pt x="92899" y="1550190"/>
                </a:lnTo>
                <a:lnTo>
                  <a:pt x="0" y="1550190"/>
                </a:lnTo>
                <a:close/>
                <a:moveTo>
                  <a:pt x="4696046" y="765093"/>
                </a:moveTo>
                <a:lnTo>
                  <a:pt x="3990417" y="1470726"/>
                </a:lnTo>
                <a:lnTo>
                  <a:pt x="4690393" y="2170704"/>
                </a:lnTo>
                <a:lnTo>
                  <a:pt x="4788097" y="2170704"/>
                </a:lnTo>
                <a:lnTo>
                  <a:pt x="5488072" y="1470727"/>
                </a:lnTo>
                <a:lnTo>
                  <a:pt x="4782441" y="765093"/>
                </a:lnTo>
                <a:close/>
                <a:moveTo>
                  <a:pt x="3120017" y="765093"/>
                </a:moveTo>
                <a:lnTo>
                  <a:pt x="2414386" y="1470727"/>
                </a:lnTo>
                <a:lnTo>
                  <a:pt x="3114359" y="2170704"/>
                </a:lnTo>
                <a:lnTo>
                  <a:pt x="3212073" y="2170704"/>
                </a:lnTo>
                <a:lnTo>
                  <a:pt x="3912049" y="1470724"/>
                </a:lnTo>
                <a:lnTo>
                  <a:pt x="3206421" y="765093"/>
                </a:lnTo>
                <a:close/>
                <a:moveTo>
                  <a:pt x="1543993" y="765093"/>
                </a:moveTo>
                <a:lnTo>
                  <a:pt x="838360" y="1470729"/>
                </a:lnTo>
                <a:lnTo>
                  <a:pt x="1538333" y="2170704"/>
                </a:lnTo>
                <a:lnTo>
                  <a:pt x="1636050" y="2170704"/>
                </a:lnTo>
                <a:lnTo>
                  <a:pt x="2336021" y="1470729"/>
                </a:lnTo>
                <a:lnTo>
                  <a:pt x="1630389" y="765093"/>
                </a:lnTo>
                <a:close/>
                <a:moveTo>
                  <a:pt x="714769" y="598857"/>
                </a:moveTo>
                <a:lnTo>
                  <a:pt x="881007" y="598857"/>
                </a:lnTo>
                <a:lnTo>
                  <a:pt x="881007" y="765093"/>
                </a:lnTo>
                <a:lnTo>
                  <a:pt x="714769" y="765093"/>
                </a:lnTo>
                <a:close/>
                <a:moveTo>
                  <a:pt x="5443414" y="598855"/>
                </a:moveTo>
                <a:lnTo>
                  <a:pt x="5609652" y="598855"/>
                </a:lnTo>
                <a:lnTo>
                  <a:pt x="5609652" y="765093"/>
                </a:lnTo>
                <a:lnTo>
                  <a:pt x="5443414" y="765093"/>
                </a:lnTo>
                <a:close/>
                <a:moveTo>
                  <a:pt x="3867199" y="598855"/>
                </a:moveTo>
                <a:lnTo>
                  <a:pt x="4033437" y="598855"/>
                </a:lnTo>
                <a:lnTo>
                  <a:pt x="4033437" y="765093"/>
                </a:lnTo>
                <a:lnTo>
                  <a:pt x="3867199" y="765093"/>
                </a:lnTo>
                <a:close/>
                <a:moveTo>
                  <a:pt x="2290984" y="598855"/>
                </a:moveTo>
                <a:lnTo>
                  <a:pt x="2457222" y="598855"/>
                </a:lnTo>
                <a:lnTo>
                  <a:pt x="2457222" y="765093"/>
                </a:lnTo>
                <a:lnTo>
                  <a:pt x="2290984" y="765093"/>
                </a:lnTo>
                <a:close/>
                <a:moveTo>
                  <a:pt x="865294" y="0"/>
                </a:moveTo>
                <a:lnTo>
                  <a:pt x="943660" y="0"/>
                </a:lnTo>
                <a:lnTo>
                  <a:pt x="1542517" y="598855"/>
                </a:lnTo>
                <a:lnTo>
                  <a:pt x="1631863" y="598855"/>
                </a:lnTo>
                <a:lnTo>
                  <a:pt x="2230720" y="2"/>
                </a:lnTo>
                <a:lnTo>
                  <a:pt x="2309086" y="2"/>
                </a:lnTo>
                <a:lnTo>
                  <a:pt x="1669114" y="639972"/>
                </a:lnTo>
                <a:lnTo>
                  <a:pt x="1669114" y="725454"/>
                </a:lnTo>
                <a:lnTo>
                  <a:pt x="2375205" y="1431548"/>
                </a:lnTo>
                <a:lnTo>
                  <a:pt x="3079091" y="727656"/>
                </a:lnTo>
                <a:lnTo>
                  <a:pt x="3079091" y="637764"/>
                </a:lnTo>
                <a:lnTo>
                  <a:pt x="2441326" y="0"/>
                </a:lnTo>
                <a:lnTo>
                  <a:pt x="2519691" y="0"/>
                </a:lnTo>
                <a:lnTo>
                  <a:pt x="3118549" y="598855"/>
                </a:lnTo>
                <a:lnTo>
                  <a:pt x="3207892" y="598855"/>
                </a:lnTo>
                <a:lnTo>
                  <a:pt x="3806747" y="2"/>
                </a:lnTo>
                <a:lnTo>
                  <a:pt x="3885110" y="2"/>
                </a:lnTo>
                <a:lnTo>
                  <a:pt x="3245329" y="639781"/>
                </a:lnTo>
                <a:lnTo>
                  <a:pt x="3245329" y="725636"/>
                </a:lnTo>
                <a:lnTo>
                  <a:pt x="3951232" y="1431543"/>
                </a:lnTo>
                <a:lnTo>
                  <a:pt x="4655306" y="727464"/>
                </a:lnTo>
                <a:lnTo>
                  <a:pt x="4655306" y="637959"/>
                </a:lnTo>
                <a:lnTo>
                  <a:pt x="4017346" y="0"/>
                </a:lnTo>
                <a:lnTo>
                  <a:pt x="4095712" y="0"/>
                </a:lnTo>
                <a:lnTo>
                  <a:pt x="4694569" y="598855"/>
                </a:lnTo>
                <a:lnTo>
                  <a:pt x="4783915" y="598855"/>
                </a:lnTo>
                <a:lnTo>
                  <a:pt x="5382768" y="5"/>
                </a:lnTo>
                <a:lnTo>
                  <a:pt x="5461138" y="5"/>
                </a:lnTo>
                <a:lnTo>
                  <a:pt x="4821544" y="639597"/>
                </a:lnTo>
                <a:lnTo>
                  <a:pt x="4821544" y="725832"/>
                </a:lnTo>
                <a:lnTo>
                  <a:pt x="5527256" y="1431546"/>
                </a:lnTo>
                <a:lnTo>
                  <a:pt x="6231528" y="727271"/>
                </a:lnTo>
                <a:lnTo>
                  <a:pt x="6231528" y="638155"/>
                </a:lnTo>
                <a:lnTo>
                  <a:pt x="5593370" y="0"/>
                </a:lnTo>
                <a:lnTo>
                  <a:pt x="5671736" y="0"/>
                </a:lnTo>
                <a:lnTo>
                  <a:pt x="6270594" y="598855"/>
                </a:lnTo>
                <a:lnTo>
                  <a:pt x="6359942" y="598855"/>
                </a:lnTo>
                <a:lnTo>
                  <a:pt x="6793614" y="165185"/>
                </a:lnTo>
                <a:lnTo>
                  <a:pt x="6793614" y="243550"/>
                </a:lnTo>
                <a:lnTo>
                  <a:pt x="6397766" y="639399"/>
                </a:lnTo>
                <a:lnTo>
                  <a:pt x="6397766" y="726027"/>
                </a:lnTo>
                <a:lnTo>
                  <a:pt x="6793616" y="1121891"/>
                </a:lnTo>
                <a:lnTo>
                  <a:pt x="6793616" y="1200251"/>
                </a:lnTo>
                <a:lnTo>
                  <a:pt x="6358466" y="765093"/>
                </a:lnTo>
                <a:lnTo>
                  <a:pt x="6272072" y="765093"/>
                </a:lnTo>
                <a:lnTo>
                  <a:pt x="5566438" y="1470727"/>
                </a:lnTo>
                <a:lnTo>
                  <a:pt x="6266412" y="2170702"/>
                </a:lnTo>
                <a:lnTo>
                  <a:pt x="6364122" y="2170702"/>
                </a:lnTo>
                <a:lnTo>
                  <a:pt x="6793618" y="1741208"/>
                </a:lnTo>
                <a:lnTo>
                  <a:pt x="6793618" y="1819573"/>
                </a:lnTo>
                <a:lnTo>
                  <a:pt x="6397766" y="2215425"/>
                </a:lnTo>
                <a:lnTo>
                  <a:pt x="6397766" y="2302058"/>
                </a:lnTo>
                <a:lnTo>
                  <a:pt x="6793618" y="2697911"/>
                </a:lnTo>
                <a:lnTo>
                  <a:pt x="6793618" y="2776276"/>
                </a:lnTo>
                <a:lnTo>
                  <a:pt x="6354284" y="2336940"/>
                </a:lnTo>
                <a:lnTo>
                  <a:pt x="6276248" y="2336940"/>
                </a:lnTo>
                <a:lnTo>
                  <a:pt x="5566440" y="3046751"/>
                </a:lnTo>
                <a:lnTo>
                  <a:pt x="6269820" y="3750112"/>
                </a:lnTo>
                <a:lnTo>
                  <a:pt x="6360722" y="3750112"/>
                </a:lnTo>
                <a:lnTo>
                  <a:pt x="6793618" y="3317216"/>
                </a:lnTo>
                <a:lnTo>
                  <a:pt x="6793616" y="3395581"/>
                </a:lnTo>
                <a:lnTo>
                  <a:pt x="6397766" y="3791431"/>
                </a:lnTo>
                <a:lnTo>
                  <a:pt x="6397766" y="3878056"/>
                </a:lnTo>
                <a:lnTo>
                  <a:pt x="6793622" y="4273913"/>
                </a:lnTo>
                <a:lnTo>
                  <a:pt x="6793620" y="4352281"/>
                </a:lnTo>
                <a:lnTo>
                  <a:pt x="6357690" y="3916350"/>
                </a:lnTo>
                <a:lnTo>
                  <a:pt x="6272846" y="3916350"/>
                </a:lnTo>
                <a:lnTo>
                  <a:pt x="5566436" y="4622762"/>
                </a:lnTo>
                <a:lnTo>
                  <a:pt x="6270498" y="5326824"/>
                </a:lnTo>
                <a:lnTo>
                  <a:pt x="6360038" y="5326824"/>
                </a:lnTo>
                <a:lnTo>
                  <a:pt x="6793616" y="4893244"/>
                </a:lnTo>
                <a:lnTo>
                  <a:pt x="6793616" y="4971610"/>
                </a:lnTo>
                <a:lnTo>
                  <a:pt x="6397766" y="5367459"/>
                </a:lnTo>
                <a:lnTo>
                  <a:pt x="6397766" y="5454090"/>
                </a:lnTo>
                <a:lnTo>
                  <a:pt x="6793618" y="5849942"/>
                </a:lnTo>
                <a:lnTo>
                  <a:pt x="6793618" y="5928308"/>
                </a:lnTo>
                <a:lnTo>
                  <a:pt x="6358370" y="5493062"/>
                </a:lnTo>
                <a:lnTo>
                  <a:pt x="6272162" y="5493062"/>
                </a:lnTo>
                <a:lnTo>
                  <a:pt x="5566436" y="6198789"/>
                </a:lnTo>
                <a:lnTo>
                  <a:pt x="6225650" y="6858001"/>
                </a:lnTo>
                <a:lnTo>
                  <a:pt x="6147288" y="6858000"/>
                </a:lnTo>
                <a:lnTo>
                  <a:pt x="5527256" y="6237969"/>
                </a:lnTo>
                <a:lnTo>
                  <a:pt x="4907224" y="6858001"/>
                </a:lnTo>
                <a:lnTo>
                  <a:pt x="4828858" y="6858001"/>
                </a:lnTo>
                <a:lnTo>
                  <a:pt x="5488074" y="6198786"/>
                </a:lnTo>
                <a:lnTo>
                  <a:pt x="4782349" y="5493062"/>
                </a:lnTo>
                <a:lnTo>
                  <a:pt x="4696135" y="5493062"/>
                </a:lnTo>
                <a:lnTo>
                  <a:pt x="3990412" y="6198785"/>
                </a:lnTo>
                <a:lnTo>
                  <a:pt x="4649627" y="6858000"/>
                </a:lnTo>
                <a:lnTo>
                  <a:pt x="4571260" y="6858001"/>
                </a:lnTo>
                <a:lnTo>
                  <a:pt x="3951228" y="6237969"/>
                </a:lnTo>
                <a:lnTo>
                  <a:pt x="3331197" y="6858001"/>
                </a:lnTo>
                <a:lnTo>
                  <a:pt x="3252832" y="6858001"/>
                </a:lnTo>
                <a:lnTo>
                  <a:pt x="3912046" y="6198788"/>
                </a:lnTo>
                <a:lnTo>
                  <a:pt x="3206320" y="5493062"/>
                </a:lnTo>
                <a:lnTo>
                  <a:pt x="3120109" y="5493062"/>
                </a:lnTo>
                <a:lnTo>
                  <a:pt x="2414383" y="6198788"/>
                </a:lnTo>
                <a:lnTo>
                  <a:pt x="3073600" y="6858003"/>
                </a:lnTo>
                <a:lnTo>
                  <a:pt x="2995232" y="6858003"/>
                </a:lnTo>
                <a:lnTo>
                  <a:pt x="2375200" y="6237971"/>
                </a:lnTo>
                <a:lnTo>
                  <a:pt x="1755169" y="6858001"/>
                </a:lnTo>
                <a:lnTo>
                  <a:pt x="1676803" y="6858001"/>
                </a:lnTo>
                <a:lnTo>
                  <a:pt x="2336017" y="6198788"/>
                </a:lnTo>
                <a:lnTo>
                  <a:pt x="1630291" y="5493062"/>
                </a:lnTo>
                <a:lnTo>
                  <a:pt x="1544086" y="5493062"/>
                </a:lnTo>
                <a:lnTo>
                  <a:pt x="838362" y="6198786"/>
                </a:lnTo>
                <a:lnTo>
                  <a:pt x="1497577" y="6858001"/>
                </a:lnTo>
                <a:lnTo>
                  <a:pt x="1419208" y="6858001"/>
                </a:lnTo>
                <a:lnTo>
                  <a:pt x="799177" y="6237971"/>
                </a:lnTo>
                <a:lnTo>
                  <a:pt x="179143" y="6858004"/>
                </a:lnTo>
                <a:lnTo>
                  <a:pt x="100780" y="6858004"/>
                </a:lnTo>
                <a:lnTo>
                  <a:pt x="759995" y="6198789"/>
                </a:lnTo>
                <a:lnTo>
                  <a:pt x="54270" y="5493062"/>
                </a:lnTo>
                <a:lnTo>
                  <a:pt x="0" y="5493062"/>
                </a:lnTo>
                <a:lnTo>
                  <a:pt x="0" y="5326824"/>
                </a:lnTo>
                <a:lnTo>
                  <a:pt x="55933" y="5326824"/>
                </a:lnTo>
                <a:lnTo>
                  <a:pt x="759994" y="4622763"/>
                </a:lnTo>
                <a:lnTo>
                  <a:pt x="53580" y="3916350"/>
                </a:lnTo>
                <a:lnTo>
                  <a:pt x="0" y="3916350"/>
                </a:lnTo>
                <a:lnTo>
                  <a:pt x="0" y="3750112"/>
                </a:lnTo>
                <a:lnTo>
                  <a:pt x="56622" y="3750112"/>
                </a:lnTo>
                <a:lnTo>
                  <a:pt x="759997" y="3046757"/>
                </a:lnTo>
                <a:lnTo>
                  <a:pt x="50184" y="2336942"/>
                </a:lnTo>
                <a:lnTo>
                  <a:pt x="0" y="2336942"/>
                </a:lnTo>
                <a:lnTo>
                  <a:pt x="0" y="2170704"/>
                </a:lnTo>
                <a:lnTo>
                  <a:pt x="60021" y="2170704"/>
                </a:lnTo>
                <a:lnTo>
                  <a:pt x="759995" y="1470727"/>
                </a:lnTo>
                <a:lnTo>
                  <a:pt x="54366" y="765093"/>
                </a:lnTo>
                <a:lnTo>
                  <a:pt x="0" y="765093"/>
                </a:lnTo>
                <a:lnTo>
                  <a:pt x="0" y="598857"/>
                </a:lnTo>
                <a:lnTo>
                  <a:pt x="55839" y="598857"/>
                </a:lnTo>
                <a:lnTo>
                  <a:pt x="654694" y="2"/>
                </a:lnTo>
                <a:lnTo>
                  <a:pt x="733060" y="2"/>
                </a:lnTo>
                <a:lnTo>
                  <a:pt x="92899" y="640162"/>
                </a:lnTo>
                <a:lnTo>
                  <a:pt x="92899" y="725264"/>
                </a:lnTo>
                <a:lnTo>
                  <a:pt x="799177" y="1431548"/>
                </a:lnTo>
                <a:lnTo>
                  <a:pt x="1502876" y="727845"/>
                </a:lnTo>
                <a:lnTo>
                  <a:pt x="1502876" y="6375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848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240" y="1049866"/>
            <a:ext cx="10637520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rtlCol="0">
            <a:spAutoFit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Estudos de utilização de medicamentos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59BDFA-24F0-4677-AFAF-4928840FFAB1}"/>
              </a:ext>
            </a:extLst>
          </p:cNvPr>
          <p:cNvSpPr/>
          <p:nvPr/>
        </p:nvSpPr>
        <p:spPr>
          <a:xfrm>
            <a:off x="777239" y="2751892"/>
            <a:ext cx="108004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+mj-lt"/>
              </a:rPr>
              <a:t>“São aqueles relacionados com a comercialização, distribuição, prescrição e uso de medicamentos em uma sociedade, com ênfase sobre as consequências médicas, sociais e econômicas resultantes” </a:t>
            </a:r>
          </a:p>
          <a:p>
            <a:endParaRPr lang="pt-BR" sz="3600" dirty="0">
              <a:latin typeface="+mj-lt"/>
            </a:endParaRPr>
          </a:p>
          <a:p>
            <a:r>
              <a:rPr lang="pt-BR" sz="3600" dirty="0">
                <a:latin typeface="+mj-lt"/>
              </a:rPr>
              <a:t>(WHO, 1977; PNM, 1998) </a:t>
            </a:r>
          </a:p>
        </p:txBody>
      </p:sp>
    </p:spTree>
    <p:extLst>
      <p:ext uri="{BB962C8B-B14F-4D97-AF65-F5344CB8AC3E}">
        <p14:creationId xmlns:p14="http://schemas.microsoft.com/office/powerpoint/2010/main" val="351482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240" y="1049866"/>
            <a:ext cx="10637520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rtlCol="0">
            <a:spAutoFit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Estudos de utilização de medicamentos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59BDFA-24F0-4677-AFAF-4928840FFAB1}"/>
              </a:ext>
            </a:extLst>
          </p:cNvPr>
          <p:cNvSpPr/>
          <p:nvPr/>
        </p:nvSpPr>
        <p:spPr>
          <a:xfrm>
            <a:off x="777239" y="2751892"/>
            <a:ext cx="108004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+mj-lt"/>
              </a:rPr>
              <a:t>“Análise do uso de medicamentos, aplicados no cuidado à saúde em relação aos padrões e critérios </a:t>
            </a:r>
            <a:r>
              <a:rPr lang="pt-BR" sz="3600" dirty="0" err="1">
                <a:latin typeface="+mj-lt"/>
              </a:rPr>
              <a:t>prédeterminados</a:t>
            </a:r>
            <a:r>
              <a:rPr lang="pt-BR" sz="3600" dirty="0">
                <a:latin typeface="+mj-lt"/>
              </a:rPr>
              <a:t> de uso apropriado das farmacoterapias”</a:t>
            </a:r>
          </a:p>
          <a:p>
            <a:r>
              <a:rPr lang="pt-BR" sz="3600" dirty="0">
                <a:latin typeface="+mj-lt"/>
              </a:rPr>
              <a:t> </a:t>
            </a:r>
          </a:p>
          <a:p>
            <a:r>
              <a:rPr lang="pt-BR" sz="3600" dirty="0">
                <a:latin typeface="+mj-lt"/>
              </a:rPr>
              <a:t>(Farmacopeia Americana apud </a:t>
            </a:r>
            <a:r>
              <a:rPr lang="pt-BR" sz="3600" dirty="0" err="1">
                <a:latin typeface="+mj-lt"/>
              </a:rPr>
              <a:t>Crozara</a:t>
            </a:r>
            <a:r>
              <a:rPr lang="pt-BR" sz="3600" dirty="0">
                <a:latin typeface="+mj-lt"/>
              </a:rPr>
              <a:t> MA, Ribeiro, 2005) </a:t>
            </a:r>
          </a:p>
        </p:txBody>
      </p:sp>
    </p:spTree>
    <p:extLst>
      <p:ext uri="{BB962C8B-B14F-4D97-AF65-F5344CB8AC3E}">
        <p14:creationId xmlns:p14="http://schemas.microsoft.com/office/powerpoint/2010/main" val="417960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240" y="1049866"/>
            <a:ext cx="10637520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rtlCol="0">
            <a:spAutoFit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3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Estudos de utilização de medicamentos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59BDFA-24F0-4677-AFAF-4928840FFAB1}"/>
              </a:ext>
            </a:extLst>
          </p:cNvPr>
          <p:cNvSpPr/>
          <p:nvPr/>
        </p:nvSpPr>
        <p:spPr>
          <a:xfrm>
            <a:off x="777239" y="2751892"/>
            <a:ext cx="108004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+mj-lt"/>
              </a:rPr>
              <a:t>“Avaliação da utilização dos medicamentos em uma sociedade, do papel deste nesta sociedade e também servir de informação para ações regulamentadoras, como intervenções no uso racional de medicamentos ou no monitoramento econômico dos preços” </a:t>
            </a:r>
          </a:p>
          <a:p>
            <a:endParaRPr lang="pt-BR" sz="3600" dirty="0">
              <a:latin typeface="+mj-lt"/>
            </a:endParaRPr>
          </a:p>
          <a:p>
            <a:r>
              <a:rPr lang="pt-BR" sz="3600" dirty="0">
                <a:latin typeface="+mj-lt"/>
              </a:rPr>
              <a:t>(Osorio-de-Castro, 2000; </a:t>
            </a:r>
            <a:r>
              <a:rPr lang="pt-BR" sz="3600" dirty="0" err="1">
                <a:latin typeface="+mj-lt"/>
              </a:rPr>
              <a:t>Laporte</a:t>
            </a:r>
            <a:r>
              <a:rPr lang="pt-BR" sz="3600" dirty="0">
                <a:latin typeface="+mj-lt"/>
              </a:rPr>
              <a:t> et al, 1993 apud Pepe, 1994)  </a:t>
            </a:r>
          </a:p>
        </p:txBody>
      </p:sp>
    </p:spTree>
    <p:extLst>
      <p:ext uri="{BB962C8B-B14F-4D97-AF65-F5344CB8AC3E}">
        <p14:creationId xmlns:p14="http://schemas.microsoft.com/office/powerpoint/2010/main" val="38033324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31"/>
  <p:tag name="MIO_SHOW_DATE" val="False"/>
  <p:tag name="MIO_SHOW_FOOTER" val="True"/>
  <p:tag name="MIO_SHOW_PAGENUMBER" val="True"/>
  <p:tag name="MIO_AVOID_BLANK_LAYOUT" val="False"/>
  <p:tag name="MIO_NUMBER_OF_VALID_LAYOUTS" val="32"/>
  <p:tag name="MIO_MST_COLOR_1" val="0,0,0,Dunkel 1"/>
  <p:tag name="MIO_MST_COLOR_2" val="255,255,255,Hell 1"/>
  <p:tag name="MIO_MST_COLOR_3" val="235,30,79,Dunkel 2"/>
  <p:tag name="MIO_MST_COLOR_4" val="40,190,205,Hell 2"/>
  <p:tag name="MIO_MST_COLOR_5" val="82,50,143,Akzent 1"/>
  <p:tag name="MIO_MST_COLOR_6" val="0,104,176,Akzent 2"/>
  <p:tag name="MIO_MST_COLOR_7" val="166,205,77,Akzent 3"/>
  <p:tag name="MIO_MST_COLOR_8" val="255,202,48,Akzent 4"/>
  <p:tag name="MIO_MST_COLOR_9" val="235,66,150,Akzent 5"/>
  <p:tag name="MIO_MST_COLOR_10" val="0,153,92,Akzent 6"/>
  <p:tag name="MIO_MST_COLOR_11" val="82,50,143,"/>
  <p:tag name="MIO_MST_COLOR_12" val="82,50,143,"/>
  <p:tag name="MIO_HDS" val="True"/>
  <p:tag name="MIO_EK" val="2155"/>
  <p:tag name="MIO_UPDATE" val="True"/>
  <p:tag name="MIO_VERSION" val="22.09.2015 11:37:56"/>
  <p:tag name="MIO_DBID" val="218709A9-2117-4AF1-A1EA-309C9A305E57"/>
  <p:tag name="MIO_LASTDOWNLOADED" val="22.09.2015 11:40:52"/>
  <p:tag name="MIO_OBJECTNAME" val="MERCK Folienmaster EN 16:9"/>
  <p:tag name="MIO_LASTEDITORNAME" val="empower enterpri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1237</Words>
  <Application>Microsoft Office PowerPoint</Application>
  <PresentationFormat>Personalizar</PresentationFormat>
  <Paragraphs>139</Paragraphs>
  <Slides>16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Integral</vt:lpstr>
      <vt:lpstr>Revisão da aula 01 Farmacoepidemiologia  Onde estamos?</vt:lpstr>
      <vt:lpstr> O que é a Farmacoepidemiologia? </vt:lpstr>
      <vt:lpstr> Onde o farmacêutico usa este conhecimento em nosso dia-a-dia? </vt:lpstr>
      <vt:lpstr> Onde o farmacêutico usa este conhecimento em nosso dia-a-dia? </vt:lpstr>
      <vt:lpstr> Onde o farmacêutico usa este conhecimento em nosso dia-a-dia? </vt:lpstr>
      <vt:lpstr>ESTUDOS DE UTILIZAÇÃO DE MEDICAMENTOSdemiologia</vt:lpstr>
      <vt:lpstr>Estudos de utilização de medicamentos</vt:lpstr>
      <vt:lpstr>Estudos de utilização de medicamentos</vt:lpstr>
      <vt:lpstr>Estudos de utilização de medicamentos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ESTUDOS DE UTILIZAÇÃO DE MEDICAMENTOSdemiologia</dc:title>
  <dc:creator>Victor Verrillo</dc:creator>
  <cp:lastModifiedBy>Adriane Lopes Medeiros</cp:lastModifiedBy>
  <cp:revision>15</cp:revision>
  <dcterms:created xsi:type="dcterms:W3CDTF">2020-03-03T04:47:05Z</dcterms:created>
  <dcterms:modified xsi:type="dcterms:W3CDTF">2021-04-20T13:15:43Z</dcterms:modified>
</cp:coreProperties>
</file>