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3" r:id="rId3"/>
  </p:sldMasterIdLst>
  <p:notesMasterIdLst>
    <p:notesMasterId r:id="rId10"/>
  </p:notesMasterIdLst>
  <p:sldIdLst>
    <p:sldId id="256" r:id="rId4"/>
    <p:sldId id="317" r:id="rId5"/>
    <p:sldId id="319" r:id="rId6"/>
    <p:sldId id="320" r:id="rId7"/>
    <p:sldId id="321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94E9F4"/>
    <a:srgbClr val="C4FC80"/>
    <a:srgbClr val="14B6CA"/>
    <a:srgbClr val="50C0B7"/>
    <a:srgbClr val="00929F"/>
    <a:srgbClr val="FAB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4685"/>
  </p:normalViewPr>
  <p:slideViewPr>
    <p:cSldViewPr snapToGrid="0" snapToObjects="1">
      <p:cViewPr varScale="1">
        <p:scale>
          <a:sx n="81" d="100"/>
          <a:sy n="81" d="100"/>
        </p:scale>
        <p:origin x="8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D3936-F3F6-4175-AE08-216E5DE12338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921C96-889B-4017-A3BC-A6A9392328F5}">
      <dgm:prSet phldrT="[Texto]"/>
      <dgm:spPr/>
      <dgm:t>
        <a:bodyPr/>
        <a:lstStyle/>
        <a:p>
          <a:r>
            <a:rPr lang="pt-BR" dirty="0" smtClean="0"/>
            <a:t>Temas</a:t>
          </a:r>
          <a:endParaRPr lang="pt-BR" dirty="0"/>
        </a:p>
      </dgm:t>
    </dgm:pt>
    <dgm:pt modelId="{876F8028-11F0-4D3E-AF28-28BF947EBF8F}" type="parTrans" cxnId="{64037C47-FF5D-428B-A29D-8189A5CD28A1}">
      <dgm:prSet/>
      <dgm:spPr/>
      <dgm:t>
        <a:bodyPr/>
        <a:lstStyle/>
        <a:p>
          <a:endParaRPr lang="pt-BR"/>
        </a:p>
      </dgm:t>
    </dgm:pt>
    <dgm:pt modelId="{96385350-A2EF-4F49-BB70-089FE19A2A83}" type="sibTrans" cxnId="{64037C47-FF5D-428B-A29D-8189A5CD28A1}">
      <dgm:prSet/>
      <dgm:spPr/>
      <dgm:t>
        <a:bodyPr/>
        <a:lstStyle/>
        <a:p>
          <a:endParaRPr lang="pt-BR"/>
        </a:p>
      </dgm:t>
    </dgm:pt>
    <dgm:pt modelId="{64FF6933-9F22-4EBA-AA9A-46B339C79E77}">
      <dgm:prSet phldrT="[Texto]"/>
      <dgm:spPr/>
      <dgm:t>
        <a:bodyPr/>
        <a:lstStyle/>
        <a:p>
          <a:r>
            <a:rPr lang="pt-BR" dirty="0" smtClean="0"/>
            <a:t>Histórico/ Conceitos / Sistema </a:t>
          </a:r>
          <a:r>
            <a:rPr lang="pt-BR" dirty="0" err="1" smtClean="0"/>
            <a:t>Sociotécnico</a:t>
          </a:r>
          <a:endParaRPr lang="pt-BR" dirty="0"/>
        </a:p>
      </dgm:t>
    </dgm:pt>
    <dgm:pt modelId="{CE8BB4F2-EE6A-4189-B300-2928F00D3C26}" type="parTrans" cxnId="{F39C6806-ED4C-41D2-A9C2-A16D8BEF963F}">
      <dgm:prSet/>
      <dgm:spPr/>
      <dgm:t>
        <a:bodyPr/>
        <a:lstStyle/>
        <a:p>
          <a:endParaRPr lang="pt-BR"/>
        </a:p>
      </dgm:t>
    </dgm:pt>
    <dgm:pt modelId="{4C16C40C-39E3-4D21-BA94-7146FC37C5B0}" type="sibTrans" cxnId="{F39C6806-ED4C-41D2-A9C2-A16D8BEF963F}">
      <dgm:prSet/>
      <dgm:spPr/>
      <dgm:t>
        <a:bodyPr/>
        <a:lstStyle/>
        <a:p>
          <a:endParaRPr lang="pt-BR"/>
        </a:p>
      </dgm:t>
    </dgm:pt>
    <dgm:pt modelId="{E7F3B348-F1FC-4F34-BD24-AB28D18F30F9}">
      <dgm:prSet phldrT="[Texto]"/>
      <dgm:spPr/>
      <dgm:t>
        <a:bodyPr/>
        <a:lstStyle/>
        <a:p>
          <a:r>
            <a:rPr lang="pt-BR" dirty="0" smtClean="0"/>
            <a:t>Modelos de Negócios</a:t>
          </a:r>
          <a:endParaRPr lang="pt-BR" dirty="0"/>
        </a:p>
      </dgm:t>
    </dgm:pt>
    <dgm:pt modelId="{3DD190C4-8B9E-44DE-998C-639BC4DE29C8}" type="parTrans" cxnId="{728FEB50-839A-45E8-A385-7F437926C6EC}">
      <dgm:prSet/>
      <dgm:spPr/>
      <dgm:t>
        <a:bodyPr/>
        <a:lstStyle/>
        <a:p>
          <a:endParaRPr lang="pt-BR"/>
        </a:p>
      </dgm:t>
    </dgm:pt>
    <dgm:pt modelId="{56FDE4B5-E476-4BB1-8AE8-45C566DEA317}" type="sibTrans" cxnId="{728FEB50-839A-45E8-A385-7F437926C6EC}">
      <dgm:prSet/>
      <dgm:spPr/>
      <dgm:t>
        <a:bodyPr/>
        <a:lstStyle/>
        <a:p>
          <a:endParaRPr lang="pt-BR"/>
        </a:p>
      </dgm:t>
    </dgm:pt>
    <dgm:pt modelId="{15FE29A4-0051-40F8-8639-FE1A5CB84CDD}">
      <dgm:prSet/>
      <dgm:spPr/>
      <dgm:t>
        <a:bodyPr/>
        <a:lstStyle/>
        <a:p>
          <a:r>
            <a:rPr lang="pt-BR" dirty="0" smtClean="0"/>
            <a:t>AICV</a:t>
          </a:r>
          <a:endParaRPr lang="pt-BR" dirty="0"/>
        </a:p>
      </dgm:t>
    </dgm:pt>
    <dgm:pt modelId="{BBBB640B-7262-4A2A-A32A-D932FAEED7AD}" type="parTrans" cxnId="{4AD34A8A-D0C3-4545-A545-F0A74DF2E71D}">
      <dgm:prSet/>
      <dgm:spPr/>
      <dgm:t>
        <a:bodyPr/>
        <a:lstStyle/>
        <a:p>
          <a:endParaRPr lang="pt-BR"/>
        </a:p>
      </dgm:t>
    </dgm:pt>
    <dgm:pt modelId="{15D3A961-0EFC-4949-B2D4-66515A7EB992}" type="sibTrans" cxnId="{4AD34A8A-D0C3-4545-A545-F0A74DF2E71D}">
      <dgm:prSet/>
      <dgm:spPr/>
      <dgm:t>
        <a:bodyPr/>
        <a:lstStyle/>
        <a:p>
          <a:endParaRPr lang="pt-BR"/>
        </a:p>
      </dgm:t>
    </dgm:pt>
    <dgm:pt modelId="{3F90B849-1693-483C-AB9A-C35E7948F189}">
      <dgm:prSet/>
      <dgm:spPr/>
      <dgm:t>
        <a:bodyPr/>
        <a:lstStyle/>
        <a:p>
          <a:r>
            <a:rPr lang="pt-BR" dirty="0" smtClean="0"/>
            <a:t>Design</a:t>
          </a:r>
          <a:endParaRPr lang="pt-BR" dirty="0"/>
        </a:p>
      </dgm:t>
    </dgm:pt>
    <dgm:pt modelId="{C309FB76-B248-4809-A626-E99C020AF66F}" type="parTrans" cxnId="{CC8A3DFA-3F89-4B23-BAC0-A1C49C5E4A99}">
      <dgm:prSet/>
      <dgm:spPr/>
      <dgm:t>
        <a:bodyPr/>
        <a:lstStyle/>
        <a:p>
          <a:endParaRPr lang="pt-BR"/>
        </a:p>
      </dgm:t>
    </dgm:pt>
    <dgm:pt modelId="{B179FA8C-75ED-4468-8B66-74100CC6807E}" type="sibTrans" cxnId="{CC8A3DFA-3F89-4B23-BAC0-A1C49C5E4A99}">
      <dgm:prSet/>
      <dgm:spPr/>
      <dgm:t>
        <a:bodyPr/>
        <a:lstStyle/>
        <a:p>
          <a:endParaRPr lang="pt-BR"/>
        </a:p>
      </dgm:t>
    </dgm:pt>
    <dgm:pt modelId="{7C24F748-00EA-4E64-B1B4-73D2E182EBC7}">
      <dgm:prSet/>
      <dgm:spPr/>
      <dgm:t>
        <a:bodyPr/>
        <a:lstStyle/>
        <a:p>
          <a:r>
            <a:rPr lang="pt-BR" dirty="0" smtClean="0"/>
            <a:t>ICV</a:t>
          </a:r>
          <a:endParaRPr lang="pt-BR" dirty="0"/>
        </a:p>
      </dgm:t>
    </dgm:pt>
    <dgm:pt modelId="{C04B4747-E2E2-4919-86E2-718F2EA26C5A}" type="parTrans" cxnId="{536335A3-2108-4208-8A1B-E859E2DC3206}">
      <dgm:prSet/>
      <dgm:spPr/>
      <dgm:t>
        <a:bodyPr/>
        <a:lstStyle/>
        <a:p>
          <a:endParaRPr lang="pt-BR"/>
        </a:p>
      </dgm:t>
    </dgm:pt>
    <dgm:pt modelId="{A0631141-BFD8-4B9D-B99B-C71D58C6085E}" type="sibTrans" cxnId="{536335A3-2108-4208-8A1B-E859E2DC3206}">
      <dgm:prSet/>
      <dgm:spPr/>
      <dgm:t>
        <a:bodyPr/>
        <a:lstStyle/>
        <a:p>
          <a:endParaRPr lang="pt-BR"/>
        </a:p>
      </dgm:t>
    </dgm:pt>
    <dgm:pt modelId="{3C2E4ABA-8194-48B3-AD71-12501DA8AC5F}">
      <dgm:prSet/>
      <dgm:spPr/>
      <dgm:t>
        <a:bodyPr/>
        <a:lstStyle/>
        <a:p>
          <a:r>
            <a:rPr lang="pt-BR" dirty="0" smtClean="0"/>
            <a:t>Interpretação</a:t>
          </a:r>
          <a:endParaRPr lang="pt-BR" dirty="0"/>
        </a:p>
      </dgm:t>
    </dgm:pt>
    <dgm:pt modelId="{0A1CC926-D6D4-4CF8-BE38-A16A6D6D7AC3}" type="parTrans" cxnId="{54E82429-F1B9-4536-A16D-F1FCE3B06041}">
      <dgm:prSet/>
      <dgm:spPr/>
      <dgm:t>
        <a:bodyPr/>
        <a:lstStyle/>
        <a:p>
          <a:endParaRPr lang="pt-BR"/>
        </a:p>
      </dgm:t>
    </dgm:pt>
    <dgm:pt modelId="{560B5510-E552-4E3E-A568-A9487994EF0F}" type="sibTrans" cxnId="{54E82429-F1B9-4536-A16D-F1FCE3B06041}">
      <dgm:prSet/>
      <dgm:spPr/>
      <dgm:t>
        <a:bodyPr/>
        <a:lstStyle/>
        <a:p>
          <a:endParaRPr lang="pt-BR"/>
        </a:p>
      </dgm:t>
    </dgm:pt>
    <dgm:pt modelId="{FDB97C7C-9443-4E20-A60F-90BC0B9BAF6E}">
      <dgm:prSet/>
      <dgm:spPr/>
      <dgm:t>
        <a:bodyPr/>
        <a:lstStyle/>
        <a:p>
          <a:r>
            <a:rPr lang="pt-BR" dirty="0" smtClean="0"/>
            <a:t>Cadeias de Valor Circulares</a:t>
          </a:r>
          <a:endParaRPr lang="pt-BR" dirty="0"/>
        </a:p>
      </dgm:t>
    </dgm:pt>
    <dgm:pt modelId="{3C08A8CA-5629-4D6E-B02F-5CDFCACBEA80}" type="parTrans" cxnId="{D44CF138-DB3A-4888-864C-ECD5199D6CDE}">
      <dgm:prSet/>
      <dgm:spPr/>
      <dgm:t>
        <a:bodyPr/>
        <a:lstStyle/>
        <a:p>
          <a:endParaRPr lang="pt-BR"/>
        </a:p>
      </dgm:t>
    </dgm:pt>
    <dgm:pt modelId="{731B8E0E-D2D8-47F1-BDF0-9B31097D08CD}" type="sibTrans" cxnId="{D44CF138-DB3A-4888-864C-ECD5199D6CDE}">
      <dgm:prSet/>
      <dgm:spPr/>
      <dgm:t>
        <a:bodyPr/>
        <a:lstStyle/>
        <a:p>
          <a:endParaRPr lang="pt-BR"/>
        </a:p>
      </dgm:t>
    </dgm:pt>
    <dgm:pt modelId="{2AEE301C-FCA3-4443-8897-506E0CAAB832}">
      <dgm:prSet/>
      <dgm:spPr/>
      <dgm:t>
        <a:bodyPr/>
        <a:lstStyle/>
        <a:p>
          <a:r>
            <a:rPr lang="pt-BR" dirty="0" smtClean="0"/>
            <a:t>Indicadores</a:t>
          </a:r>
          <a:endParaRPr lang="pt-BR" dirty="0"/>
        </a:p>
      </dgm:t>
    </dgm:pt>
    <dgm:pt modelId="{0BB3FEB0-4178-4336-BB17-F61F52B8E764}" type="sibTrans" cxnId="{481DA1BA-0B99-4121-82FC-1804420EAE38}">
      <dgm:prSet/>
      <dgm:spPr/>
      <dgm:t>
        <a:bodyPr/>
        <a:lstStyle/>
        <a:p>
          <a:endParaRPr lang="pt-BR"/>
        </a:p>
      </dgm:t>
    </dgm:pt>
    <dgm:pt modelId="{A811DA3B-7D72-49FC-95FD-4A7563F3B87D}" type="parTrans" cxnId="{481DA1BA-0B99-4121-82FC-1804420EAE38}">
      <dgm:prSet/>
      <dgm:spPr/>
      <dgm:t>
        <a:bodyPr/>
        <a:lstStyle/>
        <a:p>
          <a:endParaRPr lang="pt-BR"/>
        </a:p>
      </dgm:t>
    </dgm:pt>
    <dgm:pt modelId="{E1A1FBC3-B892-4927-B6A2-CCE082D571CE}">
      <dgm:prSet phldrT="[Texto]"/>
      <dgm:spPr/>
      <dgm:t>
        <a:bodyPr/>
        <a:lstStyle/>
        <a:p>
          <a:r>
            <a:rPr lang="pt-BR" dirty="0" smtClean="0"/>
            <a:t>Objetivo e Escopo</a:t>
          </a:r>
          <a:endParaRPr lang="pt-BR" dirty="0"/>
        </a:p>
      </dgm:t>
    </dgm:pt>
    <dgm:pt modelId="{792597BE-8C84-45A4-8361-70749ED98161}" type="sibTrans" cxnId="{E7651EF1-7BC7-4B84-BF7F-F1959DEB10E3}">
      <dgm:prSet/>
      <dgm:spPr/>
      <dgm:t>
        <a:bodyPr/>
        <a:lstStyle/>
        <a:p>
          <a:endParaRPr lang="pt-BR"/>
        </a:p>
      </dgm:t>
    </dgm:pt>
    <dgm:pt modelId="{6067A2F1-9B73-4810-AC46-834A63026292}" type="parTrans" cxnId="{E7651EF1-7BC7-4B84-BF7F-F1959DEB10E3}">
      <dgm:prSet/>
      <dgm:spPr/>
      <dgm:t>
        <a:bodyPr/>
        <a:lstStyle/>
        <a:p>
          <a:endParaRPr lang="pt-BR"/>
        </a:p>
      </dgm:t>
    </dgm:pt>
    <dgm:pt modelId="{867ACEAC-61F6-464C-A600-2CDF77DF9F3D}">
      <dgm:prSet phldrT="[Texto]"/>
      <dgm:spPr/>
      <dgm:t>
        <a:bodyPr/>
        <a:lstStyle/>
        <a:p>
          <a:r>
            <a:rPr lang="pt-BR" dirty="0" smtClean="0"/>
            <a:t>Introdução</a:t>
          </a:r>
          <a:endParaRPr lang="pt-BR" dirty="0"/>
        </a:p>
      </dgm:t>
    </dgm:pt>
    <dgm:pt modelId="{E6FC29A3-F2CD-4071-801C-0C5351D32BFC}" type="sibTrans" cxnId="{BB555520-1AA6-4962-9492-49CB059142C8}">
      <dgm:prSet/>
      <dgm:spPr/>
      <dgm:t>
        <a:bodyPr/>
        <a:lstStyle/>
        <a:p>
          <a:endParaRPr lang="pt-BR"/>
        </a:p>
      </dgm:t>
    </dgm:pt>
    <dgm:pt modelId="{C5D13BBE-FC88-48C6-B5DB-55D18FDAEE8C}" type="parTrans" cxnId="{BB555520-1AA6-4962-9492-49CB059142C8}">
      <dgm:prSet/>
      <dgm:spPr/>
      <dgm:t>
        <a:bodyPr/>
        <a:lstStyle/>
        <a:p>
          <a:endParaRPr lang="pt-BR"/>
        </a:p>
      </dgm:t>
    </dgm:pt>
    <dgm:pt modelId="{CD0CBE02-B2BC-429E-A644-116061E78A70}">
      <dgm:prSet phldrT="[Texto]"/>
      <dgm:spPr/>
      <dgm:t>
        <a:bodyPr/>
        <a:lstStyle/>
        <a:p>
          <a:r>
            <a:rPr lang="pt-BR" dirty="0" smtClean="0"/>
            <a:t>ACV</a:t>
          </a:r>
          <a:endParaRPr lang="pt-BR" dirty="0"/>
        </a:p>
      </dgm:t>
    </dgm:pt>
    <dgm:pt modelId="{8FBF0490-5D04-4BE9-B3C9-C68D2A108B05}" type="sibTrans" cxnId="{D7B18205-06D8-4D04-B252-876F65524A73}">
      <dgm:prSet/>
      <dgm:spPr/>
      <dgm:t>
        <a:bodyPr/>
        <a:lstStyle/>
        <a:p>
          <a:endParaRPr lang="pt-BR"/>
        </a:p>
      </dgm:t>
    </dgm:pt>
    <dgm:pt modelId="{E3C34109-720A-491D-B09F-BF50532985BC}" type="parTrans" cxnId="{D7B18205-06D8-4D04-B252-876F65524A73}">
      <dgm:prSet/>
      <dgm:spPr/>
      <dgm:t>
        <a:bodyPr/>
        <a:lstStyle/>
        <a:p>
          <a:endParaRPr lang="pt-BR"/>
        </a:p>
      </dgm:t>
    </dgm:pt>
    <dgm:pt modelId="{0C051366-DC35-40FB-AC33-07E84468F36A}" type="pres">
      <dgm:prSet presAssocID="{9FAD3936-F3F6-4175-AE08-216E5DE123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EFBF59C-910E-46F9-91A7-F47D511C66C6}" type="pres">
      <dgm:prSet presAssocID="{CD0CBE02-B2BC-429E-A644-116061E78A70}" presName="horFlow" presStyleCnt="0"/>
      <dgm:spPr/>
      <dgm:t>
        <a:bodyPr/>
        <a:lstStyle/>
        <a:p>
          <a:endParaRPr lang="pt-BR"/>
        </a:p>
      </dgm:t>
    </dgm:pt>
    <dgm:pt modelId="{FFCF178E-5512-4343-B334-21A760D2C6F8}" type="pres">
      <dgm:prSet presAssocID="{CD0CBE02-B2BC-429E-A644-116061E78A70}" presName="bigChev" presStyleLbl="node1" presStyleIdx="0" presStyleCnt="2" custScaleX="73676" custScaleY="92282" custLinFactY="59338" custLinFactNeighborX="375" custLinFactNeighborY="100000"/>
      <dgm:spPr/>
      <dgm:t>
        <a:bodyPr/>
        <a:lstStyle/>
        <a:p>
          <a:endParaRPr lang="pt-BR"/>
        </a:p>
      </dgm:t>
    </dgm:pt>
    <dgm:pt modelId="{E833CFD5-74E4-4922-8A55-F6C7B6F970C1}" type="pres">
      <dgm:prSet presAssocID="{C5D13BBE-FC88-48C6-B5DB-55D18FDAEE8C}" presName="parTrans" presStyleCnt="0"/>
      <dgm:spPr/>
      <dgm:t>
        <a:bodyPr/>
        <a:lstStyle/>
        <a:p>
          <a:endParaRPr lang="pt-BR"/>
        </a:p>
      </dgm:t>
    </dgm:pt>
    <dgm:pt modelId="{9091EDF7-9D9E-470A-8AA3-B6168A27557F}" type="pres">
      <dgm:prSet presAssocID="{867ACEAC-61F6-464C-A600-2CDF77DF9F3D}" presName="node" presStyleLbl="alignAccFollowNode1" presStyleIdx="0" presStyleCnt="10" custLinFactY="100000" custLinFactNeighborX="419" custLinFactNeighborY="102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E80A1-00ED-480C-8A6A-02903A4ECE1A}" type="pres">
      <dgm:prSet presAssocID="{E6FC29A3-F2CD-4071-801C-0C5351D32BFC}" presName="sibTrans" presStyleCnt="0"/>
      <dgm:spPr/>
      <dgm:t>
        <a:bodyPr/>
        <a:lstStyle/>
        <a:p>
          <a:endParaRPr lang="pt-BR"/>
        </a:p>
      </dgm:t>
    </dgm:pt>
    <dgm:pt modelId="{F88A4830-68CE-41C7-8994-8183E8AEE047}" type="pres">
      <dgm:prSet presAssocID="{E1A1FBC3-B892-4927-B6A2-CCE082D571CE}" presName="node" presStyleLbl="alignAccFollowNode1" presStyleIdx="1" presStyleCnt="10" custLinFactY="100000" custLinFactNeighborX="419" custLinFactNeighborY="102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CEF9F-A025-4BB0-8324-8C98B10A044C}" type="pres">
      <dgm:prSet presAssocID="{792597BE-8C84-45A4-8361-70749ED98161}" presName="sibTrans" presStyleCnt="0"/>
      <dgm:spPr/>
      <dgm:t>
        <a:bodyPr/>
        <a:lstStyle/>
        <a:p>
          <a:endParaRPr lang="pt-BR"/>
        </a:p>
      </dgm:t>
    </dgm:pt>
    <dgm:pt modelId="{3134AF77-00C3-4E83-B961-6E3B711B8804}" type="pres">
      <dgm:prSet presAssocID="{7C24F748-00EA-4E64-B1B4-73D2E182EBC7}" presName="node" presStyleLbl="alignAccFollowNode1" presStyleIdx="2" presStyleCnt="10" custLinFactY="100000" custLinFactNeighborX="419" custLinFactNeighborY="102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20AF60-5EC6-456E-8EAE-B013FDA0E843}" type="pres">
      <dgm:prSet presAssocID="{A0631141-BFD8-4B9D-B99B-C71D58C6085E}" presName="sibTrans" presStyleCnt="0"/>
      <dgm:spPr/>
      <dgm:t>
        <a:bodyPr/>
        <a:lstStyle/>
        <a:p>
          <a:endParaRPr lang="pt-BR"/>
        </a:p>
      </dgm:t>
    </dgm:pt>
    <dgm:pt modelId="{6D3CDAFF-D69D-4E39-BC03-DE52D047452D}" type="pres">
      <dgm:prSet presAssocID="{15FE29A4-0051-40F8-8639-FE1A5CB84CDD}" presName="node" presStyleLbl="alignAccFollowNode1" presStyleIdx="3" presStyleCnt="10" custLinFactY="100000" custLinFactNeighborX="419" custLinFactNeighborY="102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5369F7-211E-4E4D-8C10-82784C70AABD}" type="pres">
      <dgm:prSet presAssocID="{15D3A961-0EFC-4949-B2D4-66515A7EB992}" presName="sibTrans" presStyleCnt="0"/>
      <dgm:spPr/>
      <dgm:t>
        <a:bodyPr/>
        <a:lstStyle/>
        <a:p>
          <a:endParaRPr lang="pt-BR"/>
        </a:p>
      </dgm:t>
    </dgm:pt>
    <dgm:pt modelId="{52C42349-8126-415A-A094-EBD341A76B82}" type="pres">
      <dgm:prSet presAssocID="{3C2E4ABA-8194-48B3-AD71-12501DA8AC5F}" presName="node" presStyleLbl="alignAccFollowNode1" presStyleIdx="4" presStyleCnt="10" custLinFactY="100000" custLinFactNeighborX="419" custLinFactNeighborY="102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D0C7-5278-4989-A208-9729C3D9D661}" type="pres">
      <dgm:prSet presAssocID="{CD0CBE02-B2BC-429E-A644-116061E78A70}" presName="vSp" presStyleCnt="0"/>
      <dgm:spPr/>
      <dgm:t>
        <a:bodyPr/>
        <a:lstStyle/>
        <a:p>
          <a:endParaRPr lang="pt-BR"/>
        </a:p>
      </dgm:t>
    </dgm:pt>
    <dgm:pt modelId="{1B7D9C81-1E92-4CEF-92BD-73C65897FEE6}" type="pres">
      <dgm:prSet presAssocID="{80921C96-889B-4017-A3BC-A6A9392328F5}" presName="horFlow" presStyleCnt="0"/>
      <dgm:spPr/>
      <dgm:t>
        <a:bodyPr/>
        <a:lstStyle/>
        <a:p>
          <a:endParaRPr lang="pt-BR"/>
        </a:p>
      </dgm:t>
    </dgm:pt>
    <dgm:pt modelId="{06AF6C41-9414-405D-8850-8B76B6083A96}" type="pres">
      <dgm:prSet presAssocID="{80921C96-889B-4017-A3BC-A6A9392328F5}" presName="bigChev" presStyleLbl="node1" presStyleIdx="1" presStyleCnt="2" custScaleX="71066" custScaleY="86769" custLinFactNeighborY="-74539"/>
      <dgm:spPr/>
      <dgm:t>
        <a:bodyPr/>
        <a:lstStyle/>
        <a:p>
          <a:endParaRPr lang="pt-BR"/>
        </a:p>
      </dgm:t>
    </dgm:pt>
    <dgm:pt modelId="{85271C89-D278-4910-BD2A-678EA94EFE33}" type="pres">
      <dgm:prSet presAssocID="{CE8BB4F2-EE6A-4189-B300-2928F00D3C26}" presName="parTrans" presStyleCnt="0"/>
      <dgm:spPr/>
      <dgm:t>
        <a:bodyPr/>
        <a:lstStyle/>
        <a:p>
          <a:endParaRPr lang="pt-BR"/>
        </a:p>
      </dgm:t>
    </dgm:pt>
    <dgm:pt modelId="{F6A4A10E-C2CD-4AA1-A68A-115F18AD1346}" type="pres">
      <dgm:prSet presAssocID="{64FF6933-9F22-4EBA-AA9A-46B339C79E77}" presName="node" presStyleLbl="alignAccFollowNode1" presStyleIdx="5" presStyleCnt="10" custLinFactNeighborY="-898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96F2B6-ACF5-4972-8948-65CE499C120F}" type="pres">
      <dgm:prSet presAssocID="{4C16C40C-39E3-4D21-BA94-7146FC37C5B0}" presName="sibTrans" presStyleCnt="0"/>
      <dgm:spPr/>
      <dgm:t>
        <a:bodyPr/>
        <a:lstStyle/>
        <a:p>
          <a:endParaRPr lang="pt-BR"/>
        </a:p>
      </dgm:t>
    </dgm:pt>
    <dgm:pt modelId="{53B57E22-6422-41F2-A0E9-DB4901F508DC}" type="pres">
      <dgm:prSet presAssocID="{E7F3B348-F1FC-4F34-BD24-AB28D18F30F9}" presName="node" presStyleLbl="alignAccFollowNode1" presStyleIdx="6" presStyleCnt="10" custLinFactNeighborY="-898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B8C6FD-8077-4B06-AE4E-7B9091863664}" type="pres">
      <dgm:prSet presAssocID="{56FDE4B5-E476-4BB1-8AE8-45C566DEA317}" presName="sibTrans" presStyleCnt="0"/>
      <dgm:spPr/>
      <dgm:t>
        <a:bodyPr/>
        <a:lstStyle/>
        <a:p>
          <a:endParaRPr lang="pt-BR"/>
        </a:p>
      </dgm:t>
    </dgm:pt>
    <dgm:pt modelId="{4F3D3319-EB04-47E3-B7C5-778442C6A883}" type="pres">
      <dgm:prSet presAssocID="{3F90B849-1693-483C-AB9A-C35E7948F189}" presName="node" presStyleLbl="alignAccFollowNode1" presStyleIdx="7" presStyleCnt="10" custLinFactNeighborY="-898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22E842-7A8E-4D6D-95E0-604A6A2809E1}" type="pres">
      <dgm:prSet presAssocID="{B179FA8C-75ED-4468-8B66-74100CC6807E}" presName="sibTrans" presStyleCnt="0"/>
      <dgm:spPr/>
      <dgm:t>
        <a:bodyPr/>
        <a:lstStyle/>
        <a:p>
          <a:endParaRPr lang="pt-BR"/>
        </a:p>
      </dgm:t>
    </dgm:pt>
    <dgm:pt modelId="{58C6CB03-3602-41A4-95FA-D5963BDE0345}" type="pres">
      <dgm:prSet presAssocID="{FDB97C7C-9443-4E20-A60F-90BC0B9BAF6E}" presName="node" presStyleLbl="alignAccFollowNode1" presStyleIdx="8" presStyleCnt="10" custLinFactNeighborY="-898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EA640F-A1B2-4C31-A916-C0FAFED01F69}" type="pres">
      <dgm:prSet presAssocID="{731B8E0E-D2D8-47F1-BDF0-9B31097D08CD}" presName="sibTrans" presStyleCnt="0"/>
      <dgm:spPr/>
      <dgm:t>
        <a:bodyPr/>
        <a:lstStyle/>
        <a:p>
          <a:endParaRPr lang="pt-BR"/>
        </a:p>
      </dgm:t>
    </dgm:pt>
    <dgm:pt modelId="{5A1FDED3-7C81-4E92-8529-9F886E4576C9}" type="pres">
      <dgm:prSet presAssocID="{2AEE301C-FCA3-4443-8897-506E0CAAB832}" presName="node" presStyleLbl="alignAccFollowNode1" presStyleIdx="9" presStyleCnt="10" custLinFactNeighborY="-898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D71530-3597-43B8-A66D-8C766F8D91EE}" type="presOf" srcId="{9FAD3936-F3F6-4175-AE08-216E5DE12338}" destId="{0C051366-DC35-40FB-AC33-07E84468F36A}" srcOrd="0" destOrd="0" presId="urn:microsoft.com/office/officeart/2005/8/layout/lProcess3"/>
    <dgm:cxn modelId="{1DA87F5D-D372-42D1-828F-AAA56C408B94}" type="presOf" srcId="{3F90B849-1693-483C-AB9A-C35E7948F189}" destId="{4F3D3319-EB04-47E3-B7C5-778442C6A883}" srcOrd="0" destOrd="0" presId="urn:microsoft.com/office/officeart/2005/8/layout/lProcess3"/>
    <dgm:cxn modelId="{84A3490A-6892-457C-ACF9-F7B72E0C2BFC}" type="presOf" srcId="{2AEE301C-FCA3-4443-8897-506E0CAAB832}" destId="{5A1FDED3-7C81-4E92-8529-9F886E4576C9}" srcOrd="0" destOrd="0" presId="urn:microsoft.com/office/officeart/2005/8/layout/lProcess3"/>
    <dgm:cxn modelId="{AA686605-A5FF-40C4-B5DB-7806B6FED368}" type="presOf" srcId="{80921C96-889B-4017-A3BC-A6A9392328F5}" destId="{06AF6C41-9414-405D-8850-8B76B6083A96}" srcOrd="0" destOrd="0" presId="urn:microsoft.com/office/officeart/2005/8/layout/lProcess3"/>
    <dgm:cxn modelId="{4AD34A8A-D0C3-4545-A545-F0A74DF2E71D}" srcId="{CD0CBE02-B2BC-429E-A644-116061E78A70}" destId="{15FE29A4-0051-40F8-8639-FE1A5CB84CDD}" srcOrd="3" destOrd="0" parTransId="{BBBB640B-7262-4A2A-A32A-D932FAEED7AD}" sibTransId="{15D3A961-0EFC-4949-B2D4-66515A7EB992}"/>
    <dgm:cxn modelId="{D44CF138-DB3A-4888-864C-ECD5199D6CDE}" srcId="{80921C96-889B-4017-A3BC-A6A9392328F5}" destId="{FDB97C7C-9443-4E20-A60F-90BC0B9BAF6E}" srcOrd="3" destOrd="0" parTransId="{3C08A8CA-5629-4D6E-B02F-5CDFCACBEA80}" sibTransId="{731B8E0E-D2D8-47F1-BDF0-9B31097D08CD}"/>
    <dgm:cxn modelId="{481DA1BA-0B99-4121-82FC-1804420EAE38}" srcId="{80921C96-889B-4017-A3BC-A6A9392328F5}" destId="{2AEE301C-FCA3-4443-8897-506E0CAAB832}" srcOrd="4" destOrd="0" parTransId="{A811DA3B-7D72-49FC-95FD-4A7563F3B87D}" sibTransId="{0BB3FEB0-4178-4336-BB17-F61F52B8E764}"/>
    <dgm:cxn modelId="{F39C6806-ED4C-41D2-A9C2-A16D8BEF963F}" srcId="{80921C96-889B-4017-A3BC-A6A9392328F5}" destId="{64FF6933-9F22-4EBA-AA9A-46B339C79E77}" srcOrd="0" destOrd="0" parTransId="{CE8BB4F2-EE6A-4189-B300-2928F00D3C26}" sibTransId="{4C16C40C-39E3-4D21-BA94-7146FC37C5B0}"/>
    <dgm:cxn modelId="{27B6EEB1-AB6B-47D8-9F8B-9393A428C690}" type="presOf" srcId="{E7F3B348-F1FC-4F34-BD24-AB28D18F30F9}" destId="{53B57E22-6422-41F2-A0E9-DB4901F508DC}" srcOrd="0" destOrd="0" presId="urn:microsoft.com/office/officeart/2005/8/layout/lProcess3"/>
    <dgm:cxn modelId="{E0458081-4EC7-4D8C-9E40-28522BE702EF}" type="presOf" srcId="{3C2E4ABA-8194-48B3-AD71-12501DA8AC5F}" destId="{52C42349-8126-415A-A094-EBD341A76B82}" srcOrd="0" destOrd="0" presId="urn:microsoft.com/office/officeart/2005/8/layout/lProcess3"/>
    <dgm:cxn modelId="{BB555520-1AA6-4962-9492-49CB059142C8}" srcId="{CD0CBE02-B2BC-429E-A644-116061E78A70}" destId="{867ACEAC-61F6-464C-A600-2CDF77DF9F3D}" srcOrd="0" destOrd="0" parTransId="{C5D13BBE-FC88-48C6-B5DB-55D18FDAEE8C}" sibTransId="{E6FC29A3-F2CD-4071-801C-0C5351D32BFC}"/>
    <dgm:cxn modelId="{536335A3-2108-4208-8A1B-E859E2DC3206}" srcId="{CD0CBE02-B2BC-429E-A644-116061E78A70}" destId="{7C24F748-00EA-4E64-B1B4-73D2E182EBC7}" srcOrd="2" destOrd="0" parTransId="{C04B4747-E2E2-4919-86E2-718F2EA26C5A}" sibTransId="{A0631141-BFD8-4B9D-B99B-C71D58C6085E}"/>
    <dgm:cxn modelId="{C0F1BEE9-E74B-40F0-AA56-CD18F65B8629}" type="presOf" srcId="{FDB97C7C-9443-4E20-A60F-90BC0B9BAF6E}" destId="{58C6CB03-3602-41A4-95FA-D5963BDE0345}" srcOrd="0" destOrd="0" presId="urn:microsoft.com/office/officeart/2005/8/layout/lProcess3"/>
    <dgm:cxn modelId="{B41074AC-5DD4-4553-9B80-19A3D1A3CD2F}" type="presOf" srcId="{7C24F748-00EA-4E64-B1B4-73D2E182EBC7}" destId="{3134AF77-00C3-4E83-B961-6E3B711B8804}" srcOrd="0" destOrd="0" presId="urn:microsoft.com/office/officeart/2005/8/layout/lProcess3"/>
    <dgm:cxn modelId="{0233E1F3-3394-4334-A9EB-2ABB8B216AF4}" type="presOf" srcId="{867ACEAC-61F6-464C-A600-2CDF77DF9F3D}" destId="{9091EDF7-9D9E-470A-8AA3-B6168A27557F}" srcOrd="0" destOrd="0" presId="urn:microsoft.com/office/officeart/2005/8/layout/lProcess3"/>
    <dgm:cxn modelId="{B06C29EB-7739-4A4B-9CF0-524BDAB86D84}" type="presOf" srcId="{CD0CBE02-B2BC-429E-A644-116061E78A70}" destId="{FFCF178E-5512-4343-B334-21A760D2C6F8}" srcOrd="0" destOrd="0" presId="urn:microsoft.com/office/officeart/2005/8/layout/lProcess3"/>
    <dgm:cxn modelId="{E7651EF1-7BC7-4B84-BF7F-F1959DEB10E3}" srcId="{CD0CBE02-B2BC-429E-A644-116061E78A70}" destId="{E1A1FBC3-B892-4927-B6A2-CCE082D571CE}" srcOrd="1" destOrd="0" parTransId="{6067A2F1-9B73-4810-AC46-834A63026292}" sibTransId="{792597BE-8C84-45A4-8361-70749ED98161}"/>
    <dgm:cxn modelId="{6BD57D66-0C95-480D-9BC7-1F04EE22388C}" type="presOf" srcId="{15FE29A4-0051-40F8-8639-FE1A5CB84CDD}" destId="{6D3CDAFF-D69D-4E39-BC03-DE52D047452D}" srcOrd="0" destOrd="0" presId="urn:microsoft.com/office/officeart/2005/8/layout/lProcess3"/>
    <dgm:cxn modelId="{728FEB50-839A-45E8-A385-7F437926C6EC}" srcId="{80921C96-889B-4017-A3BC-A6A9392328F5}" destId="{E7F3B348-F1FC-4F34-BD24-AB28D18F30F9}" srcOrd="1" destOrd="0" parTransId="{3DD190C4-8B9E-44DE-998C-639BC4DE29C8}" sibTransId="{56FDE4B5-E476-4BB1-8AE8-45C566DEA317}"/>
    <dgm:cxn modelId="{4B3D2DFA-3161-4360-A8FB-435F34462153}" type="presOf" srcId="{64FF6933-9F22-4EBA-AA9A-46B339C79E77}" destId="{F6A4A10E-C2CD-4AA1-A68A-115F18AD1346}" srcOrd="0" destOrd="0" presId="urn:microsoft.com/office/officeart/2005/8/layout/lProcess3"/>
    <dgm:cxn modelId="{54E82429-F1B9-4536-A16D-F1FCE3B06041}" srcId="{CD0CBE02-B2BC-429E-A644-116061E78A70}" destId="{3C2E4ABA-8194-48B3-AD71-12501DA8AC5F}" srcOrd="4" destOrd="0" parTransId="{0A1CC926-D6D4-4CF8-BE38-A16A6D6D7AC3}" sibTransId="{560B5510-E552-4E3E-A568-A9487994EF0F}"/>
    <dgm:cxn modelId="{D7B18205-06D8-4D04-B252-876F65524A73}" srcId="{9FAD3936-F3F6-4175-AE08-216E5DE12338}" destId="{CD0CBE02-B2BC-429E-A644-116061E78A70}" srcOrd="0" destOrd="0" parTransId="{E3C34109-720A-491D-B09F-BF50532985BC}" sibTransId="{8FBF0490-5D04-4BE9-B3C9-C68D2A108B05}"/>
    <dgm:cxn modelId="{64037C47-FF5D-428B-A29D-8189A5CD28A1}" srcId="{9FAD3936-F3F6-4175-AE08-216E5DE12338}" destId="{80921C96-889B-4017-A3BC-A6A9392328F5}" srcOrd="1" destOrd="0" parTransId="{876F8028-11F0-4D3E-AF28-28BF947EBF8F}" sibTransId="{96385350-A2EF-4F49-BB70-089FE19A2A83}"/>
    <dgm:cxn modelId="{CC8A3DFA-3F89-4B23-BAC0-A1C49C5E4A99}" srcId="{80921C96-889B-4017-A3BC-A6A9392328F5}" destId="{3F90B849-1693-483C-AB9A-C35E7948F189}" srcOrd="2" destOrd="0" parTransId="{C309FB76-B248-4809-A626-E99C020AF66F}" sibTransId="{B179FA8C-75ED-4468-8B66-74100CC6807E}"/>
    <dgm:cxn modelId="{42FF33F0-5768-4D00-9D9A-8AD2D153C6BB}" type="presOf" srcId="{E1A1FBC3-B892-4927-B6A2-CCE082D571CE}" destId="{F88A4830-68CE-41C7-8994-8183E8AEE047}" srcOrd="0" destOrd="0" presId="urn:microsoft.com/office/officeart/2005/8/layout/lProcess3"/>
    <dgm:cxn modelId="{0021A9DA-EFF1-4E10-A681-77728E3B7E21}" type="presParOf" srcId="{0C051366-DC35-40FB-AC33-07E84468F36A}" destId="{6EFBF59C-910E-46F9-91A7-F47D511C66C6}" srcOrd="0" destOrd="0" presId="urn:microsoft.com/office/officeart/2005/8/layout/lProcess3"/>
    <dgm:cxn modelId="{987B65B4-6A58-4BBD-AFDD-DB3A4B084311}" type="presParOf" srcId="{6EFBF59C-910E-46F9-91A7-F47D511C66C6}" destId="{FFCF178E-5512-4343-B334-21A760D2C6F8}" srcOrd="0" destOrd="0" presId="urn:microsoft.com/office/officeart/2005/8/layout/lProcess3"/>
    <dgm:cxn modelId="{2E399F96-0B46-41CF-ACFD-2FD6F353E707}" type="presParOf" srcId="{6EFBF59C-910E-46F9-91A7-F47D511C66C6}" destId="{E833CFD5-74E4-4922-8A55-F6C7B6F970C1}" srcOrd="1" destOrd="0" presId="urn:microsoft.com/office/officeart/2005/8/layout/lProcess3"/>
    <dgm:cxn modelId="{BBB3DF45-79CA-4A29-8C0F-5BCD257F04E6}" type="presParOf" srcId="{6EFBF59C-910E-46F9-91A7-F47D511C66C6}" destId="{9091EDF7-9D9E-470A-8AA3-B6168A27557F}" srcOrd="2" destOrd="0" presId="urn:microsoft.com/office/officeart/2005/8/layout/lProcess3"/>
    <dgm:cxn modelId="{E55BA316-4D2B-4DAB-A8C2-50D5D46FF6E7}" type="presParOf" srcId="{6EFBF59C-910E-46F9-91A7-F47D511C66C6}" destId="{040E80A1-00ED-480C-8A6A-02903A4ECE1A}" srcOrd="3" destOrd="0" presId="urn:microsoft.com/office/officeart/2005/8/layout/lProcess3"/>
    <dgm:cxn modelId="{E5C1A966-0B7D-4AB9-BB1E-9BBB9C49231B}" type="presParOf" srcId="{6EFBF59C-910E-46F9-91A7-F47D511C66C6}" destId="{F88A4830-68CE-41C7-8994-8183E8AEE047}" srcOrd="4" destOrd="0" presId="urn:microsoft.com/office/officeart/2005/8/layout/lProcess3"/>
    <dgm:cxn modelId="{C657E766-D1CF-4DB8-A274-4ED66DBE378E}" type="presParOf" srcId="{6EFBF59C-910E-46F9-91A7-F47D511C66C6}" destId="{D2BCEF9F-A025-4BB0-8324-8C98B10A044C}" srcOrd="5" destOrd="0" presId="urn:microsoft.com/office/officeart/2005/8/layout/lProcess3"/>
    <dgm:cxn modelId="{296B9FEF-26B0-4EA1-8586-E4794098AD47}" type="presParOf" srcId="{6EFBF59C-910E-46F9-91A7-F47D511C66C6}" destId="{3134AF77-00C3-4E83-B961-6E3B711B8804}" srcOrd="6" destOrd="0" presId="urn:microsoft.com/office/officeart/2005/8/layout/lProcess3"/>
    <dgm:cxn modelId="{F61E04E7-2A4B-40CC-8C69-6BD654C85433}" type="presParOf" srcId="{6EFBF59C-910E-46F9-91A7-F47D511C66C6}" destId="{4E20AF60-5EC6-456E-8EAE-B013FDA0E843}" srcOrd="7" destOrd="0" presId="urn:microsoft.com/office/officeart/2005/8/layout/lProcess3"/>
    <dgm:cxn modelId="{7D1E2F5E-03DB-4D46-9B15-238DADAB0D96}" type="presParOf" srcId="{6EFBF59C-910E-46F9-91A7-F47D511C66C6}" destId="{6D3CDAFF-D69D-4E39-BC03-DE52D047452D}" srcOrd="8" destOrd="0" presId="urn:microsoft.com/office/officeart/2005/8/layout/lProcess3"/>
    <dgm:cxn modelId="{1634ACE9-9FAC-49F5-95BC-6D76A1FBF54C}" type="presParOf" srcId="{6EFBF59C-910E-46F9-91A7-F47D511C66C6}" destId="{A75369F7-211E-4E4D-8C10-82784C70AABD}" srcOrd="9" destOrd="0" presId="urn:microsoft.com/office/officeart/2005/8/layout/lProcess3"/>
    <dgm:cxn modelId="{7F4B1668-C5D2-4CF2-9F26-766E2DF43FA1}" type="presParOf" srcId="{6EFBF59C-910E-46F9-91A7-F47D511C66C6}" destId="{52C42349-8126-415A-A094-EBD341A76B82}" srcOrd="10" destOrd="0" presId="urn:microsoft.com/office/officeart/2005/8/layout/lProcess3"/>
    <dgm:cxn modelId="{713C2811-7929-44BF-85B6-65B321DEEDBF}" type="presParOf" srcId="{0C051366-DC35-40FB-AC33-07E84468F36A}" destId="{26FDD0C7-5278-4989-A208-9729C3D9D661}" srcOrd="1" destOrd="0" presId="urn:microsoft.com/office/officeart/2005/8/layout/lProcess3"/>
    <dgm:cxn modelId="{15F3DA12-89E7-48FE-AF47-9804F8838FC2}" type="presParOf" srcId="{0C051366-DC35-40FB-AC33-07E84468F36A}" destId="{1B7D9C81-1E92-4CEF-92BD-73C65897FEE6}" srcOrd="2" destOrd="0" presId="urn:microsoft.com/office/officeart/2005/8/layout/lProcess3"/>
    <dgm:cxn modelId="{B62A637F-78C7-4D8D-BFC0-2DE18D889033}" type="presParOf" srcId="{1B7D9C81-1E92-4CEF-92BD-73C65897FEE6}" destId="{06AF6C41-9414-405D-8850-8B76B6083A96}" srcOrd="0" destOrd="0" presId="urn:microsoft.com/office/officeart/2005/8/layout/lProcess3"/>
    <dgm:cxn modelId="{1A828B48-0056-4018-87E2-CF33046E798D}" type="presParOf" srcId="{1B7D9C81-1E92-4CEF-92BD-73C65897FEE6}" destId="{85271C89-D278-4910-BD2A-678EA94EFE33}" srcOrd="1" destOrd="0" presId="urn:microsoft.com/office/officeart/2005/8/layout/lProcess3"/>
    <dgm:cxn modelId="{1094F6B6-AAC3-4316-B66D-04944D85805B}" type="presParOf" srcId="{1B7D9C81-1E92-4CEF-92BD-73C65897FEE6}" destId="{F6A4A10E-C2CD-4AA1-A68A-115F18AD1346}" srcOrd="2" destOrd="0" presId="urn:microsoft.com/office/officeart/2005/8/layout/lProcess3"/>
    <dgm:cxn modelId="{9D082404-101D-44D6-BD12-1B8348FFA878}" type="presParOf" srcId="{1B7D9C81-1E92-4CEF-92BD-73C65897FEE6}" destId="{AD96F2B6-ACF5-4972-8948-65CE499C120F}" srcOrd="3" destOrd="0" presId="urn:microsoft.com/office/officeart/2005/8/layout/lProcess3"/>
    <dgm:cxn modelId="{1EBFF1ED-CA37-454C-BCE4-17E854145B67}" type="presParOf" srcId="{1B7D9C81-1E92-4CEF-92BD-73C65897FEE6}" destId="{53B57E22-6422-41F2-A0E9-DB4901F508DC}" srcOrd="4" destOrd="0" presId="urn:microsoft.com/office/officeart/2005/8/layout/lProcess3"/>
    <dgm:cxn modelId="{ECFA3B20-5DB9-4599-AA07-37BD8E177D9A}" type="presParOf" srcId="{1B7D9C81-1E92-4CEF-92BD-73C65897FEE6}" destId="{97B8C6FD-8077-4B06-AE4E-7B9091863664}" srcOrd="5" destOrd="0" presId="urn:microsoft.com/office/officeart/2005/8/layout/lProcess3"/>
    <dgm:cxn modelId="{E62EF707-B72A-4008-8E90-FE789513F8D3}" type="presParOf" srcId="{1B7D9C81-1E92-4CEF-92BD-73C65897FEE6}" destId="{4F3D3319-EB04-47E3-B7C5-778442C6A883}" srcOrd="6" destOrd="0" presId="urn:microsoft.com/office/officeart/2005/8/layout/lProcess3"/>
    <dgm:cxn modelId="{5ADC31A0-775C-4DF9-9750-C89F75204B05}" type="presParOf" srcId="{1B7D9C81-1E92-4CEF-92BD-73C65897FEE6}" destId="{C322E842-7A8E-4D6D-95E0-604A6A2809E1}" srcOrd="7" destOrd="0" presId="urn:microsoft.com/office/officeart/2005/8/layout/lProcess3"/>
    <dgm:cxn modelId="{915FD07A-E4E6-494F-A160-C9637445301F}" type="presParOf" srcId="{1B7D9C81-1E92-4CEF-92BD-73C65897FEE6}" destId="{58C6CB03-3602-41A4-95FA-D5963BDE0345}" srcOrd="8" destOrd="0" presId="urn:microsoft.com/office/officeart/2005/8/layout/lProcess3"/>
    <dgm:cxn modelId="{D763EF3E-D0DC-4AEA-8127-E9F3B23B08FB}" type="presParOf" srcId="{1B7D9C81-1E92-4CEF-92BD-73C65897FEE6}" destId="{53EA640F-A1B2-4C31-A916-C0FAFED01F69}" srcOrd="9" destOrd="0" presId="urn:microsoft.com/office/officeart/2005/8/layout/lProcess3"/>
    <dgm:cxn modelId="{AAA8E42F-E7A2-4FA7-B17F-BA1E955CC272}" type="presParOf" srcId="{1B7D9C81-1E92-4CEF-92BD-73C65897FEE6}" destId="{5A1FDED3-7C81-4E92-8529-9F886E4576C9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178E-5512-4343-B334-21A760D2C6F8}">
      <dsp:nvSpPr>
        <dsp:cNvPr id="0" name=""/>
        <dsp:cNvSpPr/>
      </dsp:nvSpPr>
      <dsp:spPr>
        <a:xfrm>
          <a:off x="3411" y="2113570"/>
          <a:ext cx="1998151" cy="10011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ACV</a:t>
          </a:r>
          <a:endParaRPr lang="pt-BR" sz="2900" kern="1200" dirty="0"/>
        </a:p>
      </dsp:txBody>
      <dsp:txXfrm>
        <a:off x="503963" y="2113570"/>
        <a:ext cx="997047" cy="1001104"/>
      </dsp:txXfrm>
    </dsp:sp>
    <dsp:sp modelId="{9091EDF7-9D9E-470A-8AA3-B6168A27557F}">
      <dsp:nvSpPr>
        <dsp:cNvPr id="0" name=""/>
        <dsp:cNvSpPr/>
      </dsp:nvSpPr>
      <dsp:spPr>
        <a:xfrm>
          <a:off x="1648991" y="2214264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Introdução</a:t>
          </a:r>
          <a:endParaRPr lang="pt-BR" sz="1500" kern="1200" dirty="0"/>
        </a:p>
      </dsp:txBody>
      <dsp:txXfrm>
        <a:off x="2099196" y="2214264"/>
        <a:ext cx="1350615" cy="900410"/>
      </dsp:txXfrm>
    </dsp:sp>
    <dsp:sp modelId="{F88A4830-68CE-41C7-8994-8183E8AEE047}">
      <dsp:nvSpPr>
        <dsp:cNvPr id="0" name=""/>
        <dsp:cNvSpPr/>
      </dsp:nvSpPr>
      <dsp:spPr>
        <a:xfrm>
          <a:off x="3584872" y="2214264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Objetivo e Escopo</a:t>
          </a:r>
          <a:endParaRPr lang="pt-BR" sz="1500" kern="1200" dirty="0"/>
        </a:p>
      </dsp:txBody>
      <dsp:txXfrm>
        <a:off x="4035077" y="2214264"/>
        <a:ext cx="1350615" cy="900410"/>
      </dsp:txXfrm>
    </dsp:sp>
    <dsp:sp modelId="{3134AF77-00C3-4E83-B961-6E3B711B8804}">
      <dsp:nvSpPr>
        <dsp:cNvPr id="0" name=""/>
        <dsp:cNvSpPr/>
      </dsp:nvSpPr>
      <dsp:spPr>
        <a:xfrm>
          <a:off x="5520754" y="2214264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ICV</a:t>
          </a:r>
          <a:endParaRPr lang="pt-BR" sz="1500" kern="1200" dirty="0"/>
        </a:p>
      </dsp:txBody>
      <dsp:txXfrm>
        <a:off x="5970959" y="2214264"/>
        <a:ext cx="1350615" cy="900410"/>
      </dsp:txXfrm>
    </dsp:sp>
    <dsp:sp modelId="{6D3CDAFF-D69D-4E39-BC03-DE52D047452D}">
      <dsp:nvSpPr>
        <dsp:cNvPr id="0" name=""/>
        <dsp:cNvSpPr/>
      </dsp:nvSpPr>
      <dsp:spPr>
        <a:xfrm>
          <a:off x="7456636" y="2214264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AICV</a:t>
          </a:r>
          <a:endParaRPr lang="pt-BR" sz="1500" kern="1200" dirty="0"/>
        </a:p>
      </dsp:txBody>
      <dsp:txXfrm>
        <a:off x="7906841" y="2214264"/>
        <a:ext cx="1350615" cy="900410"/>
      </dsp:txXfrm>
    </dsp:sp>
    <dsp:sp modelId="{52C42349-8126-415A-A094-EBD341A76B82}">
      <dsp:nvSpPr>
        <dsp:cNvPr id="0" name=""/>
        <dsp:cNvSpPr/>
      </dsp:nvSpPr>
      <dsp:spPr>
        <a:xfrm>
          <a:off x="9392518" y="2214264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Interpretação</a:t>
          </a:r>
          <a:endParaRPr lang="pt-BR" sz="1500" kern="1200" dirty="0"/>
        </a:p>
      </dsp:txBody>
      <dsp:txXfrm>
        <a:off x="9842723" y="2214264"/>
        <a:ext cx="1350615" cy="900410"/>
      </dsp:txXfrm>
    </dsp:sp>
    <dsp:sp modelId="{06AF6C41-9414-405D-8850-8B76B6083A96}">
      <dsp:nvSpPr>
        <dsp:cNvPr id="0" name=""/>
        <dsp:cNvSpPr/>
      </dsp:nvSpPr>
      <dsp:spPr>
        <a:xfrm>
          <a:off x="2089" y="854556"/>
          <a:ext cx="1927365" cy="9412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Temas</a:t>
          </a:r>
          <a:endParaRPr lang="pt-BR" sz="2900" kern="1200" dirty="0"/>
        </a:p>
      </dsp:txBody>
      <dsp:txXfrm>
        <a:off x="472738" y="854556"/>
        <a:ext cx="986068" cy="941297"/>
      </dsp:txXfrm>
    </dsp:sp>
    <dsp:sp modelId="{F6A4A10E-C2CD-4AA1-A68A-115F18AD1346}">
      <dsp:nvSpPr>
        <dsp:cNvPr id="0" name=""/>
        <dsp:cNvSpPr/>
      </dsp:nvSpPr>
      <dsp:spPr>
        <a:xfrm>
          <a:off x="1576885" y="875000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Histórico/ Conceitos / Sistema </a:t>
          </a:r>
          <a:r>
            <a:rPr lang="pt-BR" sz="1500" kern="1200" dirty="0" err="1" smtClean="0"/>
            <a:t>Sociotécnico</a:t>
          </a:r>
          <a:endParaRPr lang="pt-BR" sz="1500" kern="1200" dirty="0"/>
        </a:p>
      </dsp:txBody>
      <dsp:txXfrm>
        <a:off x="2027090" y="875000"/>
        <a:ext cx="1350615" cy="900410"/>
      </dsp:txXfrm>
    </dsp:sp>
    <dsp:sp modelId="{53B57E22-6422-41F2-A0E9-DB4901F508DC}">
      <dsp:nvSpPr>
        <dsp:cNvPr id="0" name=""/>
        <dsp:cNvSpPr/>
      </dsp:nvSpPr>
      <dsp:spPr>
        <a:xfrm>
          <a:off x="3512767" y="875000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Modelos de Negócios</a:t>
          </a:r>
          <a:endParaRPr lang="pt-BR" sz="1500" kern="1200" dirty="0"/>
        </a:p>
      </dsp:txBody>
      <dsp:txXfrm>
        <a:off x="3962972" y="875000"/>
        <a:ext cx="1350615" cy="900410"/>
      </dsp:txXfrm>
    </dsp:sp>
    <dsp:sp modelId="{4F3D3319-EB04-47E3-B7C5-778442C6A883}">
      <dsp:nvSpPr>
        <dsp:cNvPr id="0" name=""/>
        <dsp:cNvSpPr/>
      </dsp:nvSpPr>
      <dsp:spPr>
        <a:xfrm>
          <a:off x="5448649" y="875000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Design</a:t>
          </a:r>
          <a:endParaRPr lang="pt-BR" sz="1500" kern="1200" dirty="0"/>
        </a:p>
      </dsp:txBody>
      <dsp:txXfrm>
        <a:off x="5898854" y="875000"/>
        <a:ext cx="1350615" cy="900410"/>
      </dsp:txXfrm>
    </dsp:sp>
    <dsp:sp modelId="{58C6CB03-3602-41A4-95FA-D5963BDE0345}">
      <dsp:nvSpPr>
        <dsp:cNvPr id="0" name=""/>
        <dsp:cNvSpPr/>
      </dsp:nvSpPr>
      <dsp:spPr>
        <a:xfrm>
          <a:off x="7384530" y="875000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Cadeias de Valor Circulares</a:t>
          </a:r>
          <a:endParaRPr lang="pt-BR" sz="1500" kern="1200" dirty="0"/>
        </a:p>
      </dsp:txBody>
      <dsp:txXfrm>
        <a:off x="7834735" y="875000"/>
        <a:ext cx="1350615" cy="900410"/>
      </dsp:txXfrm>
    </dsp:sp>
    <dsp:sp modelId="{5A1FDED3-7C81-4E92-8529-9F886E4576C9}">
      <dsp:nvSpPr>
        <dsp:cNvPr id="0" name=""/>
        <dsp:cNvSpPr/>
      </dsp:nvSpPr>
      <dsp:spPr>
        <a:xfrm>
          <a:off x="9320412" y="875000"/>
          <a:ext cx="2251025" cy="9004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Indicadores</a:t>
          </a:r>
          <a:endParaRPr lang="pt-BR" sz="1500" kern="1200" dirty="0"/>
        </a:p>
      </dsp:txBody>
      <dsp:txXfrm>
        <a:off x="9770617" y="875000"/>
        <a:ext cx="1350615" cy="90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D7B81-76D8-4580-88F5-2B181DD0553E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B498-4603-443C-B478-76F959CA24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7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-24"/>
            <a:ext cx="12192000" cy="1071570"/>
          </a:xfrm>
          <a:prstGeom prst="rect">
            <a:avLst/>
          </a:pr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5208" y="71414"/>
            <a:ext cx="11715832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523968" y="1928813"/>
            <a:ext cx="8858251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66712" y="6486526"/>
            <a:ext cx="9906069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3592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83" y="466445"/>
            <a:ext cx="9144000" cy="2387600"/>
          </a:xfrm>
          <a:prstGeom prst="rect">
            <a:avLst/>
          </a:prstGeom>
        </p:spPr>
        <p:txBody>
          <a:bodyPr anchor="t"/>
          <a:lstStyle>
            <a:lvl1pPr algn="l">
              <a:defRPr sz="3600" b="1" i="0">
                <a:solidFill>
                  <a:schemeClr val="bg2">
                    <a:lumMod val="25000"/>
                  </a:schemeClr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4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0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33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3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1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9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4F9ED8-0C3D-8541-A343-0A6A1022CD2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61BD-4CEE-AA47-9D33-0832D5E1D2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716" y="-767485"/>
            <a:ext cx="15810060" cy="9692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239" y="202066"/>
            <a:ext cx="1311926" cy="9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3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20196" r="21914" b="21417"/>
          <a:stretch/>
        </p:blipFill>
        <p:spPr>
          <a:xfrm>
            <a:off x="0" y="0"/>
            <a:ext cx="12240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239" y="202066"/>
            <a:ext cx="1311926" cy="9543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276B-0A8C-7842-8BB6-374E32DBE8B4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CF5D9-8E55-9C4C-A403-F179861E56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6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5945" r="12099" b="16179"/>
          <a:stretch/>
        </p:blipFill>
        <p:spPr>
          <a:xfrm>
            <a:off x="-67236" y="-26894"/>
            <a:ext cx="12422826" cy="69567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035" y="-268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1491-B6BE-434A-9601-14E7B325A100}" type="datetimeFigureOut">
              <a:rPr lang="en-US" smtClean="0"/>
              <a:t>06-Aug-19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32F9-08D9-9E40-9CFB-BB4CCAB1FD62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239" y="202066"/>
            <a:ext cx="1311926" cy="9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2">
              <a:lumMod val="25000"/>
            </a:schemeClr>
          </a:solidFill>
          <a:latin typeface="Gotham" charset="0"/>
          <a:ea typeface="Gotham" charset="0"/>
          <a:cs typeface="Gotha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21213" r="24354" b="19224"/>
          <a:stretch/>
        </p:blipFill>
        <p:spPr>
          <a:xfrm>
            <a:off x="0" y="0"/>
            <a:ext cx="12254830" cy="695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9" y="278581"/>
            <a:ext cx="2193216" cy="15954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87632" y="1220871"/>
            <a:ext cx="7529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Gotham"/>
              </a:rPr>
              <a:t>SEP5798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Gotham"/>
              </a:rPr>
              <a:t>ECONOMIA CIRCULAR, GESTÃO E ENGENHARIA DO CICLO DE VIDA</a:t>
            </a:r>
            <a:endParaRPr lang="pt-BR" sz="2800" dirty="0">
              <a:latin typeface="Gotham"/>
              <a:cs typeface="Arial" panose="020B0604020202020204" pitchFamily="34" charset="0"/>
            </a:endParaRPr>
          </a:p>
        </p:txBody>
      </p:sp>
      <p:pic>
        <p:nvPicPr>
          <p:cNvPr id="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82" y="5617466"/>
            <a:ext cx="2049856" cy="13346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530745" y="5040385"/>
            <a:ext cx="6538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>
                <a:solidFill>
                  <a:srgbClr val="0070C0"/>
                </a:solidFill>
              </a:rPr>
              <a:t>Prof. Aldo Roberto Ometto</a:t>
            </a:r>
            <a:r>
              <a:rPr lang="pt-BR" sz="3200" dirty="0" smtClean="0">
                <a:solidFill>
                  <a:srgbClr val="0070C0"/>
                </a:solidFill>
                <a:latin typeface="Gotham"/>
              </a:rPr>
              <a:t> </a:t>
            </a:r>
            <a:r>
              <a:rPr lang="pt-BR" sz="3200" dirty="0">
                <a:solidFill>
                  <a:srgbClr val="0070C0"/>
                </a:solidFill>
              </a:rPr>
              <a:t/>
            </a:r>
            <a:br>
              <a:rPr lang="pt-BR" sz="3200" dirty="0">
                <a:solidFill>
                  <a:srgbClr val="0070C0"/>
                </a:solidFill>
              </a:rPr>
            </a:br>
            <a:endParaRPr lang="pt-BR" sz="3200" dirty="0">
              <a:solidFill>
                <a:srgbClr val="0070C0"/>
              </a:solidFill>
              <a:latin typeface="Gotha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8" y="1375886"/>
            <a:ext cx="119157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Propiciar</a:t>
            </a:r>
            <a:r>
              <a:rPr lang="pt-BR" sz="2800" dirty="0"/>
              <a:t>, discutir e avaliar os conceitos, métodos e </a:t>
            </a:r>
            <a:r>
              <a:rPr lang="pt-BR" sz="2800" dirty="0" smtClean="0"/>
              <a:t>ferramentas: </a:t>
            </a:r>
          </a:p>
          <a:p>
            <a:pPr marL="1257300" indent="-457200">
              <a:buFont typeface="Wingdings" panose="05000000000000000000" pitchFamily="2" charset="2"/>
              <a:buChar char="Ø"/>
            </a:pPr>
            <a:r>
              <a:rPr lang="pt-BR" sz="2800" dirty="0"/>
              <a:t>Economia </a:t>
            </a:r>
            <a:r>
              <a:rPr lang="pt-BR" sz="2800" dirty="0" smtClean="0"/>
              <a:t>Circular</a:t>
            </a:r>
            <a:endParaRPr lang="pt-BR" sz="2800" dirty="0"/>
          </a:p>
          <a:p>
            <a:pPr marL="1257300" indent="-457200">
              <a:buFont typeface="Wingdings" panose="05000000000000000000" pitchFamily="2" charset="2"/>
              <a:buChar char="Ø"/>
            </a:pPr>
            <a:r>
              <a:rPr lang="pt-BR" sz="2800" dirty="0"/>
              <a:t>Gestão do Ciclo de Vida</a:t>
            </a:r>
          </a:p>
          <a:p>
            <a:pPr marL="1257300" indent="-457200">
              <a:buFont typeface="Wingdings" panose="05000000000000000000" pitchFamily="2" charset="2"/>
              <a:buChar char="Ø"/>
            </a:pPr>
            <a:r>
              <a:rPr lang="pt-BR" sz="2800" dirty="0" smtClean="0"/>
              <a:t>Engenharia </a:t>
            </a:r>
            <a:r>
              <a:rPr lang="pt-BR" sz="2800" dirty="0"/>
              <a:t>do Ciclo de </a:t>
            </a:r>
            <a:r>
              <a:rPr lang="pt-BR" sz="2800" dirty="0" smtClean="0"/>
              <a:t>Vida</a:t>
            </a:r>
          </a:p>
          <a:p>
            <a:pPr marL="1714500" lvl="1" indent="-457200">
              <a:buFont typeface="Wingdings" panose="05000000000000000000" pitchFamily="2" charset="2"/>
              <a:buChar char="Ø"/>
            </a:pPr>
            <a:r>
              <a:rPr lang="pt-BR" sz="2800" dirty="0" smtClean="0"/>
              <a:t>Avaliação do Ciclo de Vida</a:t>
            </a:r>
          </a:p>
          <a:p>
            <a:pPr marL="1714500" lvl="1" indent="-45720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1714500" lvl="1" indent="-457200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O objetivo é a integração das áreas do conhecimento indicadas para desenvolvimento de soluções efetivas, sistêmicas e que gerem impactos positivos .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43387" y="494438"/>
            <a:ext cx="376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Objetivo da disciplina</a:t>
            </a:r>
            <a:endParaRPr lang="pt-B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18911358"/>
              </p:ext>
            </p:extLst>
          </p:nvPr>
        </p:nvGraphicFramePr>
        <p:xfrm>
          <a:off x="98807" y="1682458"/>
          <a:ext cx="11644313" cy="311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16083" y="128404"/>
            <a:ext cx="367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Estrutura do Curso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017059" y="128404"/>
            <a:ext cx="9471337" cy="6647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253319" y="1159238"/>
            <a:ext cx="389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ECONOMIA CIRCULAR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4863" y="1804749"/>
            <a:ext cx="110537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Participação</a:t>
            </a:r>
            <a:r>
              <a:rPr lang="en-US" sz="2800" dirty="0"/>
              <a:t>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aulas</a:t>
            </a:r>
            <a:r>
              <a:rPr lang="en-US" sz="2800" dirty="0"/>
              <a:t> (individual)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Exercícios</a:t>
            </a:r>
            <a:r>
              <a:rPr lang="en-US" sz="2800" dirty="0"/>
              <a:t> e </a:t>
            </a:r>
            <a:r>
              <a:rPr lang="en-US" sz="2800" dirty="0" err="1"/>
              <a:t>fichamentos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individual)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Moderação</a:t>
            </a:r>
            <a:r>
              <a:rPr lang="en-US" sz="2800" dirty="0"/>
              <a:t> e </a:t>
            </a:r>
            <a:r>
              <a:rPr lang="en-US" sz="2800" dirty="0" err="1"/>
              <a:t>relatoria</a:t>
            </a:r>
            <a:r>
              <a:rPr lang="en-US" sz="2800" dirty="0"/>
              <a:t> das </a:t>
            </a:r>
            <a:r>
              <a:rPr lang="en-US" sz="2800" dirty="0" err="1"/>
              <a:t>discussões</a:t>
            </a:r>
            <a:r>
              <a:rPr lang="en-US" sz="2800" dirty="0"/>
              <a:t> dos </a:t>
            </a:r>
            <a:r>
              <a:rPr lang="en-US" sz="2800" dirty="0" err="1"/>
              <a:t>textos</a:t>
            </a:r>
            <a:r>
              <a:rPr lang="en-US" sz="2800" dirty="0"/>
              <a:t> e as </a:t>
            </a:r>
            <a:r>
              <a:rPr lang="en-US" sz="2800" dirty="0" err="1"/>
              <a:t>apresentações</a:t>
            </a:r>
            <a:r>
              <a:rPr lang="en-US" sz="2800" dirty="0"/>
              <a:t> de </a:t>
            </a:r>
            <a:r>
              <a:rPr lang="en-US" sz="2800" dirty="0" err="1"/>
              <a:t>casos</a:t>
            </a:r>
            <a:r>
              <a:rPr lang="en-US" sz="2800" dirty="0"/>
              <a:t> </a:t>
            </a:r>
            <a:r>
              <a:rPr lang="en-US" sz="2800" dirty="0" smtClean="0"/>
              <a:t>(2 </a:t>
            </a:r>
            <a:r>
              <a:rPr lang="en-US" sz="2800" dirty="0" err="1" smtClean="0"/>
              <a:t>pessoas</a:t>
            </a:r>
            <a:r>
              <a:rPr lang="en-US" sz="2800" dirty="0" smtClean="0"/>
              <a:t>)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smtClean="0"/>
              <a:t>de ACV (em </a:t>
            </a:r>
            <a:r>
              <a:rPr lang="en-US" sz="2800" dirty="0" err="1"/>
              <a:t>grupo</a:t>
            </a:r>
            <a:r>
              <a:rPr lang="en-US" sz="2800" dirty="0"/>
              <a:t> de </a:t>
            </a:r>
            <a:r>
              <a:rPr lang="en-US" sz="2800" dirty="0" smtClean="0"/>
              <a:t>5 </a:t>
            </a:r>
            <a:r>
              <a:rPr lang="en-US" sz="2800" dirty="0" err="1"/>
              <a:t>pessoas</a:t>
            </a:r>
            <a:r>
              <a:rPr lang="en-US" sz="2800" dirty="0"/>
              <a:t>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/>
              <a:t>Artigo</a:t>
            </a:r>
            <a:r>
              <a:rPr lang="en-US" sz="2800" dirty="0"/>
              <a:t> sobre </a:t>
            </a:r>
            <a:r>
              <a:rPr lang="en-US" sz="2800" dirty="0" smtClean="0"/>
              <a:t>Economia Circular (2 </a:t>
            </a:r>
            <a:r>
              <a:rPr lang="en-US" sz="2800" dirty="0" err="1"/>
              <a:t>pessoas</a:t>
            </a:r>
            <a:r>
              <a:rPr lang="en-US" sz="2800" dirty="0"/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86187" y="517416"/>
            <a:ext cx="4508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70C0"/>
                </a:solidFill>
              </a:rPr>
              <a:t>Avaliação do Curso</a:t>
            </a:r>
            <a:endParaRPr lang="pt-B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14824" y="517416"/>
            <a:ext cx="3010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70C0"/>
                </a:solidFill>
              </a:rPr>
              <a:t>Cronograma</a:t>
            </a:r>
            <a:endParaRPr lang="pt-BR" sz="44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63" y="1191008"/>
            <a:ext cx="11429999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07/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Aula introdutória, apresentação da disciplina, da turma,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definição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grupos e temas para o desenvolvimento dos trabalhos.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conceito: Engenharia do Ciclo de Vida; Gestão do Ciclo de Vida e Economia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14/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 dos artigos para leitura em casa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6687" y="1328644"/>
            <a:ext cx="113391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r>
              <a:rPr lang="pt-BR" sz="3200" dirty="0" smtClean="0"/>
              <a:t>Disciplina: Economia Circular, Gestão e Engenharia do Ciclo de Vida</a:t>
            </a:r>
          </a:p>
          <a:p>
            <a:pPr algn="ctr"/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671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214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Gotham</vt:lpstr>
      <vt:lpstr>Times New Roman</vt:lpstr>
      <vt:lpstr>Wingdings</vt:lpstr>
      <vt:lpstr>Office Theme</vt:lpstr>
      <vt:lpstr>1_Custom Design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Efigênia Rossi</cp:lastModifiedBy>
  <cp:revision>131</cp:revision>
  <cp:lastPrinted>2018-05-11T18:50:15Z</cp:lastPrinted>
  <dcterms:created xsi:type="dcterms:W3CDTF">2018-04-25T14:06:58Z</dcterms:created>
  <dcterms:modified xsi:type="dcterms:W3CDTF">2019-08-06T13:24:38Z</dcterms:modified>
</cp:coreProperties>
</file>