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7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7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6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9" r:id="rId3"/>
    <p:sldId id="441" r:id="rId4"/>
    <p:sldId id="345" r:id="rId5"/>
    <p:sldId id="398" r:id="rId6"/>
    <p:sldId id="487" r:id="rId7"/>
    <p:sldId id="491" r:id="rId8"/>
    <p:sldId id="492" r:id="rId9"/>
    <p:sldId id="493" r:id="rId10"/>
    <p:sldId id="462" r:id="rId11"/>
    <p:sldId id="488" r:id="rId12"/>
    <p:sldId id="419" r:id="rId13"/>
    <p:sldId id="467" r:id="rId14"/>
    <p:sldId id="435" r:id="rId15"/>
    <p:sldId id="436" r:id="rId16"/>
    <p:sldId id="456" r:id="rId17"/>
    <p:sldId id="486" r:id="rId18"/>
    <p:sldId id="469" r:id="rId19"/>
    <p:sldId id="461" r:id="rId20"/>
    <p:sldId id="484" r:id="rId21"/>
    <p:sldId id="463" r:id="rId22"/>
    <p:sldId id="464" r:id="rId23"/>
    <p:sldId id="483" r:id="rId24"/>
    <p:sldId id="482" r:id="rId25"/>
    <p:sldId id="480" r:id="rId26"/>
    <p:sldId id="434" r:id="rId27"/>
    <p:sldId id="468" r:id="rId28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51">
          <p15:clr>
            <a:srgbClr val="A4A3A4"/>
          </p15:clr>
        </p15:guide>
        <p15:guide id="2" pos="28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FF99"/>
    <a:srgbClr val="E2F810"/>
    <a:srgbClr val="FF5008"/>
    <a:srgbClr val="003300"/>
    <a:srgbClr val="006600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78392" autoAdjust="0"/>
  </p:normalViewPr>
  <p:slideViewPr>
    <p:cSldViewPr>
      <p:cViewPr varScale="1">
        <p:scale>
          <a:sx n="67" d="100"/>
          <a:sy n="67" d="100"/>
        </p:scale>
        <p:origin x="8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46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-1872"/>
    </p:cViewPr>
  </p:sorterViewPr>
  <p:notesViewPr>
    <p:cSldViewPr>
      <p:cViewPr>
        <p:scale>
          <a:sx n="75" d="100"/>
          <a:sy n="75" d="100"/>
        </p:scale>
        <p:origin x="2832" y="43"/>
      </p:cViewPr>
      <p:guideLst>
        <p:guide orient="horz" pos="2251"/>
        <p:guide pos="28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35470198494699"/>
          <c:y val="7.5305441572433837E-2"/>
          <c:w val="0.63073263704631433"/>
          <c:h val="0.762516695930722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fração molar C14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68666230989607"/>
          <c:y val="7.5305441572433837E-2"/>
          <c:w val="0.63940067672136514"/>
          <c:h val="0.730508408126688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ser>
          <c:idx val="5"/>
          <c:order val="5"/>
          <c:tx>
            <c:v>xs 2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paraffins!$O$44</c:f>
              <c:numCache>
                <c:formatCode>_-* #,##0_-;\-* #,##0_-;_-* "-"??_-;_-@_-</c:formatCode>
                <c:ptCount val="1"/>
                <c:pt idx="0">
                  <c:v>50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C11-4DD1-87CA-CB765D0A07DB}"/>
            </c:ext>
          </c:extLst>
        </c:ser>
        <c:ser>
          <c:idx val="6"/>
          <c:order val="6"/>
          <c:tx>
            <c:v>xl 2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paraffins!$P$44</c:f>
              <c:numCache>
                <c:formatCode>_-* #,##0_-;\-* #,##0_-;_-* "-"??_-;_-@_-</c:formatCode>
                <c:ptCount val="1"/>
                <c:pt idx="0">
                  <c:v>57.017543859649123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fração molar C14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5061121473649"/>
          <c:y val="7.5305441572433837E-2"/>
          <c:w val="0.65673680778060739"/>
          <c:h val="0.762516695930722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ser>
          <c:idx val="5"/>
          <c:order val="5"/>
          <c:tx>
            <c:v>xs 2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paraffins!$O$44</c:f>
              <c:numCache>
                <c:formatCode>_-* #,##0_-;\-* #,##0_-;_-* "-"??_-;_-@_-</c:formatCode>
                <c:ptCount val="1"/>
                <c:pt idx="0">
                  <c:v>50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C11-4DD1-87CA-CB765D0A07DB}"/>
            </c:ext>
          </c:extLst>
        </c:ser>
        <c:ser>
          <c:idx val="6"/>
          <c:order val="6"/>
          <c:tx>
            <c:v>xl 2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paraffins!$P$44</c:f>
              <c:numCache>
                <c:formatCode>_-* #,##0_-;\-* #,##0_-;_-* "-"??_-;_-@_-</c:formatCode>
                <c:ptCount val="1"/>
                <c:pt idx="0">
                  <c:v>57.017543859649123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7C11-4DD1-87CA-CB765D0A07DB}"/>
            </c:ext>
          </c:extLst>
        </c:ser>
        <c:ser>
          <c:idx val="7"/>
          <c:order val="7"/>
          <c:tx>
            <c:v>xs 3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paraffins!$O$46</c:f>
              <c:numCache>
                <c:formatCode>_-* #,##0_-;\-* #,##0_-;_-* "-"??_-;_-@_-</c:formatCode>
                <c:ptCount val="1"/>
                <c:pt idx="0">
                  <c:v>43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7C11-4DD1-87CA-CB765D0A07DB}"/>
            </c:ext>
          </c:extLst>
        </c:ser>
        <c:ser>
          <c:idx val="8"/>
          <c:order val="8"/>
          <c:tx>
            <c:v>xl 3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paraffins!$P$46</c:f>
              <c:numCache>
                <c:formatCode>_-* #,##0_-;\-* #,##0_-;_-* "-"??_-;_-@_-</c:formatCode>
                <c:ptCount val="1"/>
                <c:pt idx="0">
                  <c:v>56.710144927536234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fração molar C14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0.23403</cdr:x>
      <cdr:y>0.34291</cdr:y>
    </cdr:from>
    <cdr:to>
      <cdr:x>0.41356</cdr:x>
      <cdr:y>0.41917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2684267">
          <a:off x="1371579" y="1352144"/>
          <a:ext cx="1052155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0.22766</cdr:x>
      <cdr:y>0.3386</cdr:y>
    </cdr:from>
    <cdr:to>
      <cdr:x>0.40719</cdr:x>
      <cdr:y>0.41486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2375446">
          <a:off x="1334252" y="1209117"/>
          <a:ext cx="1052155" cy="272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0.20477</cdr:x>
      <cdr:y>0.34461</cdr:y>
    </cdr:from>
    <cdr:to>
      <cdr:x>0.3843</cdr:x>
      <cdr:y>0.42087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2684267">
          <a:off x="1200076" y="1358854"/>
          <a:ext cx="105215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1255A45-C806-4B10-AEA9-E6D266F9FB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4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t" anchorCtr="0" compatLnSpc="1">
            <a:prstTxWarp prst="textNoShape">
              <a:avLst/>
            </a:prstTxWarp>
          </a:bodyPr>
          <a:lstStyle>
            <a:lvl1pPr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97779C-5D87-4D45-8C11-C5E9D745C6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9525"/>
            <a:ext cx="2974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t" anchorCtr="0" compatLnSpc="1">
            <a:prstTxWarp prst="textNoShape">
              <a:avLst/>
            </a:prstTxWarp>
          </a:bodyPr>
          <a:lstStyle>
            <a:lvl1pPr algn="r"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5F8689-3A21-4A24-AF87-B675792F6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b" anchorCtr="0" compatLnSpc="1">
            <a:prstTxWarp prst="textNoShape">
              <a:avLst/>
            </a:prstTxWarp>
          </a:bodyPr>
          <a:lstStyle>
            <a:lvl1pPr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01F02F-7335-4D22-B201-A43AE97400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518650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72DB80-25A9-41E6-BDE0-791BED0EAB8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BDBDEFF-42DE-4FD6-B8F9-11AEA653A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9521825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73" tIns="44939" rIns="88273" bIns="44939">
            <a:spAutoFit/>
          </a:bodyPr>
          <a:lstStyle>
            <a:lvl1pPr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 b="0" i="0">
                <a:latin typeface="Times New Roman" panose="02020603050405020304" pitchFamily="18" charset="0"/>
              </a:rPr>
              <a:t>Page </a:t>
            </a:r>
            <a:fld id="{5616BE8C-2CF4-4475-A621-DD05AC902A00}" type="slidenum">
              <a:rPr lang="en-US" altLang="pt-BR" sz="1200" b="0" i="0" smtClean="0">
                <a:latin typeface="Times New Roman" panose="02020603050405020304" pitchFamily="18" charset="0"/>
              </a:rPr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 b="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2:04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0 548 984,'0'0'4781,"0"28"-5101,1-18 333,1 0 0,-1 0 0,2-1 0,-1 1 0,1 0 0,5 9 0,7 25 5,5-8-11,-8 11 20,6 16 17,-9-44-43,2 0 1,0-2 0,1 1-1,26 29 1,3 4 16,-33-43-15,0 1-1,1-1 1,0 0-1,0-1 1,17 10-1,9 8-2,-19-13 41,1-2 0,-1 0 0,22 9 0,28 15-5,-53-26-9,1-1-1,0-1 1,26 7 0,0 2 19,-29-12-4,0-1-1,0 1 1,0-1-1,0-1 1,17 0-1,28 4 28,-38-3-28,1 0 1,-1-1 0,27-3-1,0 0 10,-43 2-39,1 0-1,-1-1 1,0 1-1,0-1 1,0 1-1,0-1 1,0 0-1,0 1 1,0-1-1,0 0 1,0-1 0,0 1-1,-1 0 1,1 0-1,0-1 1,2-2-1,17-9 112,-19 12-116,1 0 0,-1 0 1,0 0-1,0 0 0,1 0 0,-1 0 1,0 0-1,0-1 0,0 1 1,0-1-1,0 0 0,0 1 0,-1-1 1,3-3-1,3-1 51,0 0 0,0 1 0,0 0 0,15-8 0,-11 7-40,15-13 21,-21 15-27,1 0-1,-1 0 1,1 0 0,12-5-1,25-22 307,-29 14-260,-9 10-56,0 1-1,1 0 1,-1 0 0,12-8-1,17-18 1,-32 29 13,0 1 1,-1 0-1,1 0 0,-1 0 1,1-1-1,-1 1 0,0-1 1,0 1-1,0-1 1,-1 1-1,1-1 0,-1 0 1,1 1-1,-1-4 0,11-66 113,-11 66-118,0 1-1,1-1 1,0 1-1,-1 0 1,2-1-1,-1 1 1,1 0-1,-1 0 0,1 0 1,5-9-1,-5 10 15,0 0-1,0-1 1,-1 1-1,1 0 1,-1-1-1,0 0 0,-1 1 1,1-10-1,3-11 100,1-25-33,36-144 142,-36 168-233,-1 0 0,-2-1-1,0 1 1,-2 0 0,-3-34-1,0 51-16,0-1 0,0 1 0,-1 0 0,0-1 0,0 1 0,-1 1 0,0-1 0,-9-10 0,-2-5 95,-7-10 103,19 29-201,0 0 1,-1 1-1,1-1 1,-1 1-1,0 1 0,0-1 1,-1 1-1,-6-4 1,3 1 5,-14-5 27,0 0 0,-1 1 0,0 2 0,0 0 1,-1 2-1,0 1 0,-26-3 0,-54-13 19,80 16-41,0 1-1,-1 1 1,-32 1 0,-8-1-5,-110 0 16,96 5-11,48 0 6,0 1 0,1 1 1,-52 14-1,71-14-8,0 0 0,0 1-1,1 0 1,-1 0 0,1 1 0,1 1 0,-1 0-1,1 1 1,0 0 0,1 0 0,0 1 0,-14 17-1,15-16-27,1 1-1,-1 1 1,2-1 0,0 1-1,0 0 1,1 1-1,0 0 1,2-1-1,-1 1 1,1 0-1,-1 15 1,1 9-39,1 1 1,6 65-1,3-56 126,1 0 1,22 66-1,-14-56-93,-9-27 70,3 0-1,24 54 1,-29-73-47,1-1 1,0 0-1,1-1 1,0 1-1,0-1 1,1-1-1,0 0 0,0 0 1,1 0-1,19 12 1,10 0-807,58 22 1,-36-17-1239,-37-15 319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2:17.98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64 680,'0'0'1269,"28"0"843,-22 0-2105,29 1 54,-1-2 0,1-1 0,39-9 0,1-5-21,1 3 0,0 3 0,102 0 0,-150 10-36,-16-1-7,0 0 1,0 1 0,0 1-1,-1 0 1,1 1-1,0 0 1,-1 0 0,1 1-1,-1 1 1,13 5-1,176 93-21,-131-70 26,-2 4-1,-2 2 0,-2 3 1,108 91-1,-129-97 82,62 38 1,-44-33-43,-23-11 11,-2 1 0,0 2 1,39 47-1,-71-76-52,60 59 21,-46-47-33,0 0-1,-2 1 1,1 1 0,-2 1 0,-1-1 0,15 27 0,35 58-40,-45-78 99,2 0 1,0-1-1,2-1 1,1-1-1,37 27 0,-52-41-32,-2-2-21,0 2 1,0-1 0,-1 1-1,0-1 1,16 22 2500,-26-42-1521,-3-1-886,-11-16 0,-2 6-102,-1 2 0,-1 0 0,-1 2 0,-1 0 0,-1 2 0,-28-16 0,45 30 26,0 0 0,0 1 0,-15-5 0,20 9-8,2-1 9,-7-4 21,8 4-28,1 0-5,0 0 35,-32-9-116,32 10 77,-6-3-18,5 3-23,24 0-2341,-10 5 2388,0 0 0,-1 1 0,0 0 0,0 1 1,20 15-1,-11-12-58,-19-9 55,0-1-1,1 1 1,-1 0-1,0 0 1,0 0-1,0 0 1,0 1-1,0-1 1,0 0-1,2 3 1,8 6-15,-10-8 1,0-1 0,0 1 0,0-1 0,0 1 0,-1-1 0,1 1 0,0 0 1,-1 0-1,0 0 0,2 3 0,35 51-372,-9-15 145,-1-10 197,-26-29 40,1 1-1,-1-1 1,1 0 0,-1 0-1,1 0 1,0 0 0,0 0-1,0 0 1,6 2-1,19 13 2265,-28-36-1785,0 8-417,0-1 0,-1 1 0,-1 0 0,0-1 0,0 1 0,-1 0 0,0 0 0,-1 0 0,-7-12 0,-10-30 31,17 46-41,0-1 1,1 1-1,0-1 0,0 0 1,1-1-1,-2-12 0,-7-22 161,3 18-57,-5-38 1,7 29-56,4 21-31,1-1 0,0 1 0,2-25 0,1 2-5228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2:36.70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81 1632,'0'0'1408,"0"-7"-1328,0-62 2762,24 69-2834,448-4 38,-464 5-51,0 0 0,0 0 0,0 1 0,-1 1 0,1-1 0,-1 1 1,1 0-1,-1 1 0,0 0 0,0 0 0,-1 1 0,1-1 0,7 9 0,37 21-26,25 15 36,-44-28-21,72 61-62,-21-16 137,-11-14-112,100 55 0,-155-98 56,-7-5-1,0 1-1,-1 1 1,0 0 0,0 0-1,13 12 1,32 21-19,-52-38 14,0 1 0,0 0 1,0 0-1,-1-1 0,1 1 0,0 1 1,-1-1-1,1 0 0,-1 0 1,2 4-1,19 32 3708,-13-55-3754,-4-42 317,-5-47 179,-1 97-434,0 1 0,-1 0 0,0 0 0,0 0 0,-6-12 0,-5-21 27,-3 2-68,14 35 23,0 0 0,0-1 1,0 1-1,0-1 1,0 1-1,1-1 0,0 1 1,0-1-1,0-4 1,1 9-7,0 0-1,0 0 1,0 0 0,-1 0 0,1 0 0,0 0 0,0 0 0,0 0 0,0 0 0,0 0 0,0 0-1,0 0 1,0 0 0,0 0 0,0 0 0,-1 0 0,1 0 0,0 0 0,0 0 0,0 0 0,0-1-1,0 1 1,0 0 0,0 0 0,0 0 0,0 0 0,0 0 0,0 0 0,0 0 0,0 0 0,-1 0-1,1 0 1,0 0 0,0 0 0,0 0 0,0 0 0,0-1 0,0 1 0,0 0 0,0 0 0,0 0-1,0 0 1,0 0 0,0 0 0,-3 10-224,3 4 226,1 0-1,0-1 1,1 1-1,0-1 1,1 1-1,1-1 1,0 0 0,0 0-1,2-1 1,12 23-1,16 28 43,-22-39-33,21 32 0,78 97-1,-111-147 95,-9-8-32,-11-9 67,4-2-52,2 0-97,-2 1 0,1 1 0,-2 0 0,1 1 0,-1 1 1,-23-9-1,1 5 32,0 2 0,-1 2 1,-70-7-1,17 11-8,53 5-4544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2:42.35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1856,'0'0'3538,"17"28"-3470,-15-23-68,0-1 0,0 1-1,1 0 1,-1-1 0,1 0 0,0 1-1,0-1 1,0 0 0,1 0-1,0-1 1,-1 1 0,1-1 0,8 5-1,15 17 60,-9-7-56,15 11 29,30 34 0,-9-8-6,10 0 34,104 71-1,-134-99-49,0 0-1,-2 2 1,41 48 0,-51-55-8,42 32 0,-53-46 6,25 24-7,-25-21 2,0-1 0,1 0 1,1-1-1,-1 0 1,26-1 4236,-49-60-4177,4 21 178,-32-156 67,36 176-305,0 0 0,0 1 0,-7-15 0,7 18 0,-1-1-1,2 0 1,-1 0 0,1 0-1,0 0 1,-1-16 0,-2 15 6,5 80-1155,-1-32 1056,0 13-115,-1-26 94,2-1 1,4 37-1,-2-55 106,0 1 0,1-1 0,-1 0 0,1 0 0,8 13 0,-7-13-11,0 0 1,0 1 0,-1-1 0,4 14-1,0 4-6,-5-19-3,-1-1-1,1 1 1,-1 0 0,0 0-1,0-1 1,-1 7-1,0 3 472,0-25 723,-1 7-1179,0 1 0,-1-1 0,1 1 1,-1 0-1,0 0 0,0-1 0,0 1 1,0 0-1,0 1 0,0-1 0,0 0 1,-1 1-1,1-1 0,-1 1 0,1 0 1,-4-2-1,-13-8 12,9 4 3,1 2 1,-1-1 0,-1 1 0,1 1 0,-1 0 0,-11-3-1,-29-12-1,39 15-15,-1-1 1,0 2 0,-21-4 0,8 2 4,-26-8 944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2:56.82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276 63 120,'0'0'2684,"11"-19"-1399,-10 15-1101,1 0-1,0 0 0,0 0 1,0 0-1,0 1 0,1-1 0,-1 1 1,1-1-1,6-5 772,-9 45-1128,0-17 168,1-10 12,-1-1 1,0 1-1,-1 0 1,0 0-1,-3 12 1,1-10-43,-6 10 23,6-14 11,0-1 1,1 1-1,0 0 0,0 0 0,-2 14 0,-8 25 13,-8 0-14,3 1 1,1 1-1,-13 67 0,24-71 43,-1 12-67,-1-28 26,1 0 1,1 0-1,-1 51 0,-10 19-1,5 7 33,10-98-33,1-1 0,-1 1 1,0-1-1,0 0 0,-1 0 0,-2 7 1,3-10-3,0 9 2,1-11 3,0-1 0,0 1 1,0 0-1,0 0 0,0-1 0,0 1 0,0 0 0,0-1 0,0 1 0,0 0 0,-1-1 0,1 1 1,0 0-1,0-1 0,-1 1 0,1 0 0,-1-1 0,1 1 0,-1 0 0,-1 8 15,2-8-15,0 1-1,0 0 1,0 0 0,0-1 0,0 1-1,0 0 1,0 0 0,-1-1-1,1 1 1,-1 0 0,1-1-1,-2 3 1,-20 53 286,15-49 698,7-19 927,0-5-2074,0-115 463,7 82-152,-6 44-169,1 0 1,-1 0 0,0-1 0,-1 1 0,1 0-1,-1-1 1,0 1 0,0-1 0,-1 1 0,1-1-1,-1 1 1,0 0 0,-1 0 0,0-1 0,-4-8-1,-6 1 42,11 12-17,0 1 1,-1-1 0,1 0 0,0 0 0,0 0 0,0 0-1,0 0 1,0-1 0,1 1 0,-1 0 0,0 0 0,0-1-1,1 1 1,-1 0 0,1-1 0,-1 1 0,1-2 0,0 2-17,0 24-791,-2 12 796,0 0 0,-3 0 0,-1 0 0,-17 60 0,20-83 11,0 1 0,2-1 0,0 1 0,0 0-1,2 22 1,0 9 1329,0-57-1176,2 4-146,1 1 0,0 0 0,0 0 0,1 0 0,-1 0 0,2 1 1,-1 0-1,8-7 0,-6 6 5,65-67-18,-26 31-19,-43 43 9,-2 1 0,33 0-512,-13 0 499,-20 0 15,22 1-3672,10 7 1778,-17-3 282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3:00.97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0 940 2736,'0'0'1591,"7"-5"-1431,104-87 2951,-98 81-2979,0 1 0,21-13 0,22-17 23,-18 6 155,-1-1 1,-1-2-1,-3-2 0,36-52 1,30-38-121,-79 106-147,-17 21-10,0-1 0,-1 0 1,1 1-1,-1-1 0,1 0 1,-1 0-1,0-1 0,0 1 1,0 0-1,-1-1 1,1 1-1,1-8 0,14-30 427,-6 24-438,-5 5 33,-1 2-73,-4 9 38,31-33-4,24-29 31,-52 58-47,-4 3 2,1 1 0,0 0 0,0-1 0,-1 1 1,1-1-1,0 1 0,0 0 0,1 0 0,-1 0 0,0 0 1,0 0-1,1 0 0,-1 0 0,0 0 0,1 0 0,-1 0 1,1 1-1,1-2 0,-2 2 3,-8 1-1283,5 0 1267,0-1 1,0 1-1,0 0 1,0 0-1,0 0 1,1 0-1,-1 0 1,0 0-1,0 0 1,1 0-1,-1 1 0,1-1 1,-1 1-1,1-1 1,0 1-1,-1 0 1,0 2-1,1-3 4,0 1-1,0-1 0,0 0 1,0 1-1,0-1 1,0 0-1,0 0 0,0 0 1,-1 0-1,1 0 1,0 0-1,-1 0 0,1 0 1,-1 0-1,1-1 1,-1 1-1,0-1 1,1 1-1,-3 0 0,-8 6-82,6-2-9,-71 28-137,75-32 296,-11 6-240,10-3 747,3-4-515,-1 0 0,1 0 0,-1 0 0,1-1 0,0 1 0,-1 0 0,1 0 0,0-1 0,-1 1 0,1 0 0,0 0 0,-1-1 0,1 1 1,0 0-1,-1-1 0,1 1 0,0-1 0,0 1 0,0 0 0,-1-1 0,1 1 0,0-1 0,0 1 0,0 0 0,0-1 0,0 1 0,0-1 1,0 1-1,0-1 0,0 1 0,0 0 0,0-1 0,0 1 0,0-1 0,0 1 0,0-1 0,0 1 0,1 0 0,-1-1 0,0 1 0,0-1 1,1 1-1,-1 0 0,0-1 0,0 1 0,1 0 0,-1-1 0,0 1 0,1 0 0,14-23-262,-2 12 211,1 1 0,0 0 0,1 0 1,0 2-1,1 0 0,26-10 0,-33 15 3,0-1-1,0 0 1,0-1-1,0 0 1,11-9-1,-9-4 269,-3 0-66,19-8-144,-27 25-55,0-6-510,-1 12 494,1-1 1,-1 1-1,0 0 0,0 0 0,-1-1 0,0 1 0,1-1 0,-1 0 0,-4 7 0,-4 10-12,7-11 3,1-1 0,0 1 0,1 0 1,0-1-1,1 1 0,0 0 0,1 13 0,0 6-10,-6 29 11,-1-13-173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3:27.4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1 544,'256'249'392,"-78"-81"-392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4AB91C-8F02-4814-AAEE-0836D135A8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4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t" anchorCtr="0" compatLnSpc="1">
            <a:prstTxWarp prst="textNoShape">
              <a:avLst/>
            </a:prstTxWarp>
          </a:bodyPr>
          <a:lstStyle>
            <a:lvl1pPr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DE5FE3-A06F-4287-A8E4-7CF8643358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9525"/>
            <a:ext cx="2974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t" anchorCtr="0" compatLnSpc="1">
            <a:prstTxWarp prst="textNoShape">
              <a:avLst/>
            </a:prstTxWarp>
          </a:bodyPr>
          <a:lstStyle>
            <a:lvl1pPr algn="r"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EC83E1F-AA44-45BC-B785-C35B2BFF04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b" anchorCtr="0" compatLnSpc="1">
            <a:prstTxWarp prst="textNoShape">
              <a:avLst/>
            </a:prstTxWarp>
          </a:bodyPr>
          <a:lstStyle>
            <a:lvl1pPr defTabSz="924518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14C4CAD-F6BD-4542-A307-CF36608B9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518650"/>
            <a:ext cx="297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9" tIns="0" rIns="19259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24DE45D-0B70-4F2A-B7F2-B0DC3506B0D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02FAB27-0C8A-4574-AC3B-EFEF7D50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9521825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73" tIns="44939" rIns="88273" bIns="44939">
            <a:spAutoFit/>
          </a:bodyPr>
          <a:lstStyle>
            <a:lvl1pPr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 b="0" i="0">
                <a:latin typeface="Times New Roman" panose="02020603050405020304" pitchFamily="18" charset="0"/>
              </a:rPr>
              <a:t>Page </a:t>
            </a:r>
            <a:fld id="{B7237CCA-0091-4C6F-8988-D30C009F01B7}" type="slidenum">
              <a:rPr lang="en-US" altLang="pt-BR" sz="1200" b="0" i="0" smtClean="0">
                <a:latin typeface="Times New Roman" panose="02020603050405020304" pitchFamily="18" charset="0"/>
              </a:rPr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 b="0" i="0">
              <a:latin typeface="Times New Roman" panose="02020603050405020304" pitchFamily="18" charset="0"/>
            </a:endParaRP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78C7712-39EA-4202-9A18-6928AB3AF3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3788" y="868363"/>
            <a:ext cx="4678362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2FB91A5-6EB1-4AD7-B61A-78560097DF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49800"/>
            <a:ext cx="5032375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1198C9E0-8905-42A8-B3DF-27E3F80DC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A611429-9768-4850-98D7-8933FDE1B18F}" type="slidenum">
              <a:rPr lang="en-US" altLang="pt-BR" b="0" smtClean="0">
                <a:latin typeface="Times New Roman" panose="02020603050405020304" pitchFamily="18" charset="0"/>
              </a:rPr>
              <a:pPr/>
              <a:t>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3A5456B-C122-4D67-955C-FFDF7E5A9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869950"/>
            <a:ext cx="4676775" cy="3508375"/>
          </a:xfrm>
          <a:ln cap="flat"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093E9E-EADD-4DE0-8194-8E7E5534D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CBFC403-32BB-4134-84F5-60E7C8647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5675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55675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defRPr/>
            </a:pPr>
            <a:fld id="{60C3050E-E6F6-4369-8928-D1856F2478E4}" type="slidenum">
              <a:rPr lang="en-US" altLang="pt-BR" sz="1300" i="0" smtClean="0">
                <a:latin typeface="Times New Roman" panose="02020603050405020304" pitchFamily="18" charset="0"/>
                <a:cs typeface="+mn-cs"/>
              </a:rPr>
              <a:pPr>
                <a:spcBef>
                  <a:spcPct val="20000"/>
                </a:spcBef>
                <a:buClr>
                  <a:srgbClr val="FF3300"/>
                </a:buClr>
                <a:defRPr/>
              </a:pPr>
              <a:t>10</a:t>
            </a:fld>
            <a:endParaRPr lang="en-US" altLang="pt-BR" sz="1300" i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5377439-B18C-4411-BA4F-3F0FC58CBB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4FBCB21-6BD4-4062-A851-024F93FE0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>
            <a:extLst>
              <a:ext uri="{FF2B5EF4-FFF2-40B4-BE49-F238E27FC236}">
                <a16:creationId xmlns:a16="http://schemas.microsoft.com/office/drawing/2014/main" id="{86F0633E-89ED-4842-9B78-B15A1F14D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C1AF1C-3E79-418E-BD94-6371B48E7B1D}" type="slidenum">
              <a:rPr lang="en-US" altLang="pt-BR" b="0" smtClean="0">
                <a:latin typeface="Times New Roman" panose="02020603050405020304" pitchFamily="18" charset="0"/>
              </a:rPr>
              <a:pPr/>
              <a:t>11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92E686-3BC2-41C7-97FD-676CF3F51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8CC5C8B-AF47-439B-801C-81750F48F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"separação homogênea” = separação a partir de sistemas homogêneos</a:t>
            </a:r>
          </a:p>
          <a:p>
            <a:r>
              <a:rPr lang="pt-BR" altLang="pt-BR" dirty="0"/>
              <a:t>Após o contato entre as fases o sistema multicomponente resultante não está em equilíbrio.</a:t>
            </a:r>
          </a:p>
          <a:p>
            <a:r>
              <a:rPr lang="pt-BR" altLang="pt-BR" sz="1400" dirty="0"/>
              <a:t>O t</a:t>
            </a:r>
            <a:r>
              <a:rPr lang="pt-BR" altLang="pt-BR" dirty="0"/>
              <a:t>ransporte de componentes entre as fases ocorre no sentido de se </a:t>
            </a:r>
            <a:r>
              <a:rPr lang="pt-BR" altLang="pt-BR" dirty="0" err="1"/>
              <a:t>re-estabelecer</a:t>
            </a:r>
            <a:r>
              <a:rPr lang="pt-BR" altLang="pt-BR" dirty="0"/>
              <a:t> o equilíbrio termodinâmico.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>
            <a:extLst>
              <a:ext uri="{FF2B5EF4-FFF2-40B4-BE49-F238E27FC236}">
                <a16:creationId xmlns:a16="http://schemas.microsoft.com/office/drawing/2014/main" id="{76B68F7C-D66F-4EB5-ADD7-90A117233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DC35DED-A8E4-4751-816A-F254D048B003}" type="slidenum">
              <a:rPr lang="en-US" altLang="pt-BR" b="0" smtClean="0">
                <a:latin typeface="Times New Roman" panose="02020603050405020304" pitchFamily="18" charset="0"/>
              </a:rPr>
              <a:pPr/>
              <a:t>12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C474199-498A-416B-BBA4-C07401416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3FCC95-5B10-44E1-AE8F-CF4BF5188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BFB1E037-4480-439F-8EB1-F473A106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-88900"/>
            <a:ext cx="29924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28" tIns="44614" rIns="89228" bIns="44614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7A30DAF3-1F53-4FB0-84DD-082F69DE7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9420225"/>
            <a:ext cx="2992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495" tIns="0" rIns="35495" bIns="0" anchor="b"/>
          <a:lstStyle>
            <a:lvl1pPr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r>
              <a:rPr lang="en-US" altLang="pt-BR" sz="22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E3FCF917-4513-49CA-B0ED-F4AEE414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9420225"/>
            <a:ext cx="29924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28" tIns="44614" rIns="89228" bIns="44614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3" name="Rectangle 1029">
            <a:extLst>
              <a:ext uri="{FF2B5EF4-FFF2-40B4-BE49-F238E27FC236}">
                <a16:creationId xmlns:a16="http://schemas.microsoft.com/office/drawing/2014/main" id="{1605C667-8384-4E5C-B5D2-884D5AC7E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-88900"/>
            <a:ext cx="29924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28" tIns="44614" rIns="89228" bIns="44614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4" name="Rectangle 1030">
            <a:extLst>
              <a:ext uri="{FF2B5EF4-FFF2-40B4-BE49-F238E27FC236}">
                <a16:creationId xmlns:a16="http://schemas.microsoft.com/office/drawing/2014/main" id="{6B818A2C-D86F-46B8-B52D-8CBAC8C83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869950"/>
            <a:ext cx="4675187" cy="3506788"/>
          </a:xfrm>
          <a:ln/>
        </p:spPr>
      </p:sp>
      <p:sp>
        <p:nvSpPr>
          <p:cNvPr id="32775" name="Rectangle 1031">
            <a:extLst>
              <a:ext uri="{FF2B5EF4-FFF2-40B4-BE49-F238E27FC236}">
                <a16:creationId xmlns:a16="http://schemas.microsoft.com/office/drawing/2014/main" id="{E2498DA6-EEC9-4CE0-BFE3-19250E83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749800"/>
            <a:ext cx="5035550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82" tIns="48192" rIns="96382" bIns="48192"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4AF71CEC-D809-4E31-93E0-6AAB317C9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8A7C70C-302D-4AE1-B506-074DE75AE44D}" type="slidenum">
              <a:rPr lang="en-US" altLang="pt-BR" b="0" smtClean="0">
                <a:latin typeface="Times New Roman" panose="02020603050405020304" pitchFamily="18" charset="0"/>
              </a:rPr>
              <a:pPr/>
              <a:t>14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617FB2A-2232-4A6B-BC88-A3F1E21E3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F1B9CAC-C32F-4432-A2D5-44B6C9507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2250" indent="-222250"/>
            <a:endParaRPr lang="en-GB" alt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E37730B2-8E9F-411A-95E5-15EECD399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A1BC843F-8A7C-41A0-AFB3-1196F6B25059}" type="slidenum">
              <a:rPr lang="en-US" altLang="pt-BR" b="0" smtClean="0">
                <a:latin typeface="Times New Roman" panose="02020603050405020304" pitchFamily="18" charset="0"/>
              </a:rPr>
              <a:pPr/>
              <a:t>15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2DD3B17-993E-4D79-8B9D-0F78640BD5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D5A92E2-8D43-4DEA-AF6D-E5447CC2D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7014E2FA-BA65-48E4-B7C6-4E6F004E24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90963" y="9517063"/>
            <a:ext cx="29733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942" tIns="0" rIns="19942" bIns="0" anchor="b"/>
          <a:lstStyle>
            <a:lvl1pPr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fld id="{7E8058F7-4CDB-4E6C-A43D-6F1C1DA69384}" type="slidenum">
              <a:rPr lang="en-US" altLang="pt-BR" sz="1100">
                <a:latin typeface="Times New Roman" panose="02020603050405020304" pitchFamily="18" charset="0"/>
              </a:rPr>
              <a:pPr algn="r"/>
              <a:t>16</a:t>
            </a:fld>
            <a:endParaRPr lang="en-US" altLang="pt-BR" sz="11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4C237E7-BA8B-476F-A174-0F3F94B13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869950"/>
            <a:ext cx="4675187" cy="3506788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4E0D83B-6B00-4417-9C27-1DF7A1400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749800"/>
            <a:ext cx="5035550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82" tIns="48192" rIns="96382" bIns="48192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>
            <a:extLst>
              <a:ext uri="{FF2B5EF4-FFF2-40B4-BE49-F238E27FC236}">
                <a16:creationId xmlns:a16="http://schemas.microsoft.com/office/drawing/2014/main" id="{8BE3AD7E-7463-477E-9212-86462957CEB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90963" y="9517063"/>
            <a:ext cx="29733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942" tIns="0" rIns="19942" bIns="0" anchor="b"/>
          <a:lstStyle>
            <a:lvl1pPr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fld id="{EDA2F402-8584-449A-9484-291924A44462}" type="slidenum">
              <a:rPr lang="en-US" altLang="pt-BR" sz="1100">
                <a:latin typeface="Times New Roman" panose="02020603050405020304" pitchFamily="18" charset="0"/>
              </a:rPr>
              <a:pPr algn="r"/>
              <a:t>17</a:t>
            </a:fld>
            <a:endParaRPr lang="en-US" altLang="pt-BR" sz="11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24636C2-F319-4640-A158-F4A122898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869950"/>
            <a:ext cx="4675187" cy="3506788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C79CC7-033C-496D-8F76-B3A007C6B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749800"/>
            <a:ext cx="5035550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82" tIns="48192" rIns="96382" bIns="48192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>
            <a:extLst>
              <a:ext uri="{FF2B5EF4-FFF2-40B4-BE49-F238E27FC236}">
                <a16:creationId xmlns:a16="http://schemas.microsoft.com/office/drawing/2014/main" id="{6C6A14E4-CCB5-4CEC-A2D5-E9BECB699C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A2D1821-2A2D-416A-BE3D-FC0E1415D698}" type="slidenum">
              <a:rPr lang="en-US" altLang="pt-BR" b="0" smtClean="0">
                <a:latin typeface="Times New Roman" panose="02020603050405020304" pitchFamily="18" charset="0"/>
              </a:rPr>
              <a:pPr/>
              <a:t>18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A3F2FB7-BA93-432F-B350-B4A031B83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E575A6C-08DB-483B-B06C-388A03A40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altLang="pt-BR"/>
              <a:t>Se o produto vai para a fase auxiliar, a equacao de R deve ser adaptada para refletir o espirito do que se deseja recuperar. </a:t>
            </a:r>
          </a:p>
          <a:p>
            <a:r>
              <a:rPr lang="nl-NL" altLang="pt-BR"/>
              <a:t>No caso de um tratamento de efluente o foco é em impurezas, etc.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6EBC8054-9EE8-460E-821D-5A6AAFC87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AD7821-B07E-4B9A-971A-B61E7D7B53B9}" type="slidenum">
              <a:rPr lang="en-US" altLang="pt-BR" b="0" smtClean="0">
                <a:latin typeface="Times New Roman" panose="02020603050405020304" pitchFamily="18" charset="0"/>
              </a:rPr>
              <a:pPr/>
              <a:t>19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5D016A4-DF51-439F-97BF-E6B84C0A0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869950"/>
            <a:ext cx="4676775" cy="3508375"/>
          </a:xfrm>
          <a:ln cap="flat"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A77FCC3-58CE-41F5-934F-FB3E4027B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CED9A8D3-14E8-4124-8BDB-2996C1934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8B0D59B9-549F-467F-B2CE-945E1E26D7E7}" type="slidenum">
              <a:rPr lang="en-US" altLang="pt-BR" b="0" smtClean="0">
                <a:latin typeface="Times New Roman" panose="02020603050405020304" pitchFamily="18" charset="0"/>
              </a:rPr>
              <a:pPr/>
              <a:t>2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1DB5536-86B5-4AE3-A37C-0A425925C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863229F-B973-4B18-A4AE-11CA42005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D0DB7951-8FFC-4012-8F15-07C12067E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A63D012D-F716-431E-94A8-2FD0B7A8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82785842-5F3A-41D3-A8CE-FEE757910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8DF350-A80A-4D45-AFDB-AF64CD6403A4}" type="slidenum">
              <a:rPr lang="en-US" altLang="pt-BR" b="0" smtClean="0">
                <a:latin typeface="Times New Roman" panose="02020603050405020304" pitchFamily="18" charset="0"/>
              </a:rPr>
              <a:pPr/>
              <a:t>20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>
            <a:extLst>
              <a:ext uri="{FF2B5EF4-FFF2-40B4-BE49-F238E27FC236}">
                <a16:creationId xmlns:a16="http://schemas.microsoft.com/office/drawing/2014/main" id="{3B51B178-D3F4-4604-965B-23C7B8BE1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C6C2400-C5D2-4225-A6DD-BBA155BA5A4F}" type="slidenum">
              <a:rPr lang="en-US" altLang="pt-BR" b="0" smtClean="0">
                <a:latin typeface="Times New Roman" panose="02020603050405020304" pitchFamily="18" charset="0"/>
              </a:rPr>
              <a:pPr/>
              <a:t>21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06A3DAE-B3FE-413E-AE9C-D5B3250F5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1030288"/>
            <a:ext cx="4598988" cy="3451225"/>
          </a:xfrm>
          <a:ln cap="flat"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CE1C042-35A6-4265-B8CD-02D1F2CB4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0425" y="4992688"/>
            <a:ext cx="4714875" cy="4148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6412" tIns="69009" rIns="136412" bIns="69009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>
            <a:extLst>
              <a:ext uri="{FF2B5EF4-FFF2-40B4-BE49-F238E27FC236}">
                <a16:creationId xmlns:a16="http://schemas.microsoft.com/office/drawing/2014/main" id="{E596A9DA-6FF6-41BC-9012-44224BC6D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B1A61C49-7E2F-4884-90EB-B04A4C6CF356}" type="slidenum">
              <a:rPr lang="en-US" altLang="pt-BR" b="0" smtClean="0">
                <a:latin typeface="Times New Roman" panose="02020603050405020304" pitchFamily="18" charset="0"/>
              </a:rPr>
              <a:pPr/>
              <a:t>22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F804A58-2B4B-406B-9567-F7D19AB452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C30C5D6-B620-42FE-B5F2-DA11B6369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altLang="pt-BR" dirty="0"/>
              <a:t>SR e SP </a:t>
            </a:r>
            <a:r>
              <a:rPr lang="nl-NL" altLang="pt-BR" dirty="0" err="1"/>
              <a:t>são</a:t>
            </a:r>
            <a:r>
              <a:rPr lang="nl-NL" altLang="pt-BR" dirty="0"/>
              <a:t> </a:t>
            </a:r>
            <a:r>
              <a:rPr lang="nl-NL" altLang="pt-BR" dirty="0" err="1"/>
              <a:t>relações</a:t>
            </a:r>
            <a:r>
              <a:rPr lang="nl-NL" altLang="pt-BR" dirty="0"/>
              <a:t> </a:t>
            </a:r>
            <a:r>
              <a:rPr lang="nl-NL" altLang="pt-BR" dirty="0" err="1"/>
              <a:t>entre</a:t>
            </a:r>
            <a:r>
              <a:rPr lang="nl-NL" altLang="pt-BR" dirty="0"/>
              <a:t> </a:t>
            </a:r>
            <a:r>
              <a:rPr lang="nl-NL" altLang="pt-BR" dirty="0" err="1"/>
              <a:t>correntes</a:t>
            </a:r>
            <a:r>
              <a:rPr lang="nl-NL" altLang="pt-BR" dirty="0"/>
              <a:t> que </a:t>
            </a:r>
            <a:r>
              <a:rPr lang="nl-NL" altLang="pt-BR" dirty="0" err="1"/>
              <a:t>entram</a:t>
            </a:r>
            <a:r>
              <a:rPr lang="nl-NL" altLang="pt-BR" dirty="0"/>
              <a:t> e </a:t>
            </a:r>
            <a:r>
              <a:rPr lang="nl-NL" altLang="pt-BR" dirty="0" err="1"/>
              <a:t>saem</a:t>
            </a:r>
            <a:r>
              <a:rPr lang="nl-NL" altLang="pt-BR" dirty="0"/>
              <a:t> de </a:t>
            </a:r>
            <a:r>
              <a:rPr lang="nl-NL" altLang="pt-BR" dirty="0" err="1"/>
              <a:t>um</a:t>
            </a:r>
            <a:r>
              <a:rPr lang="nl-NL" altLang="pt-BR" dirty="0"/>
              <a:t> </a:t>
            </a:r>
            <a:r>
              <a:rPr lang="nl-NL" altLang="pt-BR" dirty="0" err="1"/>
              <a:t>separador</a:t>
            </a:r>
            <a:r>
              <a:rPr lang="nl-NL" altLang="pt-BR" dirty="0"/>
              <a:t> (por </a:t>
            </a:r>
            <a:r>
              <a:rPr lang="nl-NL" altLang="pt-BR" dirty="0" err="1"/>
              <a:t>exemplo</a:t>
            </a:r>
            <a:r>
              <a:rPr lang="nl-NL" altLang="pt-BR" dirty="0"/>
              <a:t> </a:t>
            </a:r>
            <a:r>
              <a:rPr lang="nl-NL" altLang="pt-BR" dirty="0" err="1"/>
              <a:t>determinados</a:t>
            </a:r>
            <a:r>
              <a:rPr lang="nl-NL" altLang="pt-BR" dirty="0"/>
              <a:t> </a:t>
            </a:r>
            <a:r>
              <a:rPr lang="nl-NL" altLang="pt-BR" dirty="0" err="1"/>
              <a:t>experimentalmente</a:t>
            </a:r>
            <a:r>
              <a:rPr lang="nl-NL" altLang="pt-BR" dirty="0"/>
              <a:t>)</a:t>
            </a:r>
          </a:p>
          <a:p>
            <a:r>
              <a:rPr lang="nl-NL" altLang="pt-BR" dirty="0"/>
              <a:t>S e </a:t>
            </a:r>
            <a:r>
              <a:rPr lang="nl-NL" altLang="pt-BR" dirty="0" err="1"/>
              <a:t>Alpha</a:t>
            </a:r>
            <a:r>
              <a:rPr lang="nl-NL" altLang="pt-BR" dirty="0"/>
              <a:t> </a:t>
            </a:r>
            <a:r>
              <a:rPr lang="nl-NL" altLang="pt-BR" dirty="0" err="1"/>
              <a:t>são</a:t>
            </a:r>
            <a:r>
              <a:rPr lang="nl-NL" altLang="pt-BR" dirty="0"/>
              <a:t> as </a:t>
            </a:r>
            <a:r>
              <a:rPr lang="nl-NL" altLang="pt-BR" dirty="0" err="1"/>
              <a:t>mesmas</a:t>
            </a:r>
            <a:r>
              <a:rPr lang="nl-NL" altLang="pt-BR" dirty="0"/>
              <a:t> </a:t>
            </a:r>
            <a:r>
              <a:rPr lang="nl-NL" altLang="pt-BR" dirty="0" err="1"/>
              <a:t>relações</a:t>
            </a:r>
            <a:r>
              <a:rPr lang="nl-NL" altLang="pt-BR" dirty="0"/>
              <a:t> </a:t>
            </a:r>
            <a:r>
              <a:rPr lang="nl-NL" altLang="pt-BR" dirty="0" err="1"/>
              <a:t>quando</a:t>
            </a:r>
            <a:r>
              <a:rPr lang="nl-NL" altLang="pt-BR" dirty="0"/>
              <a:t> o </a:t>
            </a:r>
            <a:r>
              <a:rPr lang="nl-NL" altLang="pt-BR" dirty="0" err="1"/>
              <a:t>separador</a:t>
            </a:r>
            <a:r>
              <a:rPr lang="nl-NL" altLang="pt-BR" dirty="0"/>
              <a:t> opera </a:t>
            </a:r>
            <a:r>
              <a:rPr lang="nl-NL" altLang="pt-BR" dirty="0" err="1"/>
              <a:t>como</a:t>
            </a:r>
            <a:r>
              <a:rPr lang="nl-NL" altLang="pt-BR" dirty="0"/>
              <a:t> </a:t>
            </a:r>
            <a:r>
              <a:rPr lang="nl-NL" altLang="pt-BR" dirty="0" err="1"/>
              <a:t>estágio</a:t>
            </a:r>
            <a:r>
              <a:rPr lang="nl-NL" altLang="pt-BR" dirty="0"/>
              <a:t> de </a:t>
            </a:r>
            <a:r>
              <a:rPr lang="nl-NL" altLang="pt-BR" dirty="0" err="1"/>
              <a:t>equilíbrio</a:t>
            </a:r>
            <a:r>
              <a:rPr lang="nl-NL" altLang="pt-BR" dirty="0"/>
              <a:t>, </a:t>
            </a:r>
            <a:r>
              <a:rPr lang="nl-NL" altLang="pt-BR" dirty="0" err="1"/>
              <a:t>isto</a:t>
            </a:r>
            <a:r>
              <a:rPr lang="nl-NL" altLang="pt-BR" dirty="0"/>
              <a:t> é, </a:t>
            </a:r>
            <a:r>
              <a:rPr lang="nl-NL" altLang="pt-BR" dirty="0" err="1"/>
              <a:t>quando</a:t>
            </a:r>
            <a:r>
              <a:rPr lang="nl-NL" altLang="pt-BR" dirty="0"/>
              <a:t> as fases na </a:t>
            </a:r>
            <a:r>
              <a:rPr lang="nl-NL" altLang="pt-BR" dirty="0" err="1"/>
              <a:t>saída</a:t>
            </a:r>
            <a:r>
              <a:rPr lang="nl-NL" altLang="pt-BR" dirty="0"/>
              <a:t> do </a:t>
            </a:r>
            <a:r>
              <a:rPr lang="nl-NL" altLang="pt-BR" dirty="0" err="1"/>
              <a:t>separador</a:t>
            </a:r>
            <a:r>
              <a:rPr lang="nl-NL" altLang="pt-BR" dirty="0"/>
              <a:t> </a:t>
            </a:r>
            <a:r>
              <a:rPr lang="nl-NL" altLang="pt-BR" dirty="0" err="1"/>
              <a:t>estão</a:t>
            </a:r>
            <a:r>
              <a:rPr lang="nl-NL" altLang="pt-BR" dirty="0"/>
              <a:t> </a:t>
            </a:r>
            <a:r>
              <a:rPr lang="nl-NL" altLang="pt-BR" dirty="0" err="1"/>
              <a:t>em</a:t>
            </a:r>
            <a:r>
              <a:rPr lang="nl-NL" altLang="pt-BR" dirty="0"/>
              <a:t> </a:t>
            </a:r>
            <a:r>
              <a:rPr lang="nl-NL" altLang="pt-BR" dirty="0" err="1"/>
              <a:t>equilíbrio</a:t>
            </a:r>
            <a:r>
              <a:rPr lang="nl-NL" altLang="pt-BR" dirty="0"/>
              <a:t> </a:t>
            </a:r>
            <a:r>
              <a:rPr lang="nl-NL" altLang="pt-BR" dirty="0" err="1"/>
              <a:t>termodinâmico</a:t>
            </a:r>
            <a:r>
              <a:rPr lang="nl-NL" altLang="pt-BR" dirty="0"/>
              <a:t>.</a:t>
            </a:r>
          </a:p>
          <a:p>
            <a:r>
              <a:rPr lang="nl-NL" altLang="pt-BR" dirty="0" err="1"/>
              <a:t>Highest</a:t>
            </a:r>
            <a:r>
              <a:rPr lang="nl-NL" altLang="pt-BR" dirty="0"/>
              <a:t> </a:t>
            </a:r>
            <a:r>
              <a:rPr lang="nl-NL" altLang="pt-BR" dirty="0" err="1"/>
              <a:t>purification</a:t>
            </a:r>
            <a:r>
              <a:rPr lang="nl-NL" altLang="pt-BR" dirty="0"/>
              <a:t> </a:t>
            </a:r>
            <a:r>
              <a:rPr lang="nl-NL" altLang="pt-BR" dirty="0" err="1"/>
              <a:t>possible</a:t>
            </a:r>
            <a:r>
              <a:rPr lang="nl-NL" altLang="pt-BR" dirty="0"/>
              <a:t> is </a:t>
            </a:r>
            <a:r>
              <a:rPr lang="nl-NL" altLang="pt-BR" dirty="0" err="1"/>
              <a:t>determined</a:t>
            </a:r>
            <a:r>
              <a:rPr lang="nl-NL" altLang="pt-BR" dirty="0"/>
              <a:t> </a:t>
            </a:r>
            <a:r>
              <a:rPr lang="nl-NL" altLang="pt-BR" dirty="0" err="1"/>
              <a:t>by</a:t>
            </a:r>
            <a:r>
              <a:rPr lang="nl-NL" altLang="pt-BR" dirty="0"/>
              <a:t> </a:t>
            </a:r>
            <a:r>
              <a:rPr lang="nl-NL" altLang="pt-BR" dirty="0" err="1"/>
              <a:t>thermodynamics</a:t>
            </a:r>
            <a:r>
              <a:rPr lang="nl-NL" altLang="pt-BR" dirty="0"/>
              <a:t>. </a:t>
            </a:r>
            <a:r>
              <a:rPr lang="nl-NL" altLang="pt-BR" dirty="0" err="1"/>
              <a:t>Extent</a:t>
            </a:r>
            <a:r>
              <a:rPr lang="nl-NL" altLang="pt-BR" dirty="0"/>
              <a:t> of </a:t>
            </a:r>
            <a:r>
              <a:rPr lang="nl-NL" altLang="pt-BR" dirty="0" err="1"/>
              <a:t>purification</a:t>
            </a:r>
            <a:r>
              <a:rPr lang="nl-NL" altLang="pt-BR" dirty="0"/>
              <a:t> </a:t>
            </a:r>
            <a:r>
              <a:rPr lang="nl-NL" altLang="pt-BR" dirty="0" err="1"/>
              <a:t>actually</a:t>
            </a:r>
            <a:r>
              <a:rPr lang="nl-NL" altLang="pt-BR" dirty="0"/>
              <a:t> </a:t>
            </a:r>
            <a:r>
              <a:rPr lang="nl-NL" altLang="pt-BR" dirty="0" err="1"/>
              <a:t>achieved</a:t>
            </a:r>
            <a:r>
              <a:rPr lang="nl-NL" altLang="pt-BR" dirty="0"/>
              <a:t> is </a:t>
            </a:r>
            <a:r>
              <a:rPr lang="nl-NL" altLang="pt-BR" dirty="0" err="1"/>
              <a:t>limited</a:t>
            </a:r>
            <a:r>
              <a:rPr lang="nl-NL" altLang="pt-BR" dirty="0"/>
              <a:t> </a:t>
            </a:r>
            <a:r>
              <a:rPr lang="nl-NL" altLang="pt-BR" dirty="0" err="1"/>
              <a:t>by</a:t>
            </a:r>
            <a:r>
              <a:rPr lang="nl-NL" altLang="pt-BR" dirty="0"/>
              <a:t> </a:t>
            </a:r>
            <a:r>
              <a:rPr lang="nl-NL" altLang="pt-BR" dirty="0" err="1"/>
              <a:t>mass</a:t>
            </a:r>
            <a:r>
              <a:rPr lang="nl-NL" altLang="pt-BR" dirty="0"/>
              <a:t> transfer </a:t>
            </a:r>
            <a:r>
              <a:rPr lang="nl-NL" altLang="pt-BR" dirty="0" err="1"/>
              <a:t>rate</a:t>
            </a:r>
            <a:endParaRPr lang="en-GB" altLang="pt-BR" dirty="0"/>
          </a:p>
          <a:p>
            <a:r>
              <a:rPr lang="nl-NL" altLang="pt-BR" dirty="0" err="1"/>
              <a:t>Nomenclatura</a:t>
            </a:r>
            <a:r>
              <a:rPr lang="nl-NL" altLang="pt-BR" dirty="0"/>
              <a:t> é </a:t>
            </a:r>
            <a:r>
              <a:rPr lang="nl-NL" altLang="pt-BR" dirty="0" err="1"/>
              <a:t>confusa</a:t>
            </a:r>
            <a:r>
              <a:rPr lang="nl-NL" altLang="pt-BR" dirty="0"/>
              <a:t> na </a:t>
            </a:r>
            <a:r>
              <a:rPr lang="nl-NL" altLang="pt-BR" dirty="0" err="1"/>
              <a:t>literatura</a:t>
            </a:r>
            <a:r>
              <a:rPr lang="nl-NL" altLang="pt-BR" dirty="0"/>
              <a:t>. </a:t>
            </a:r>
            <a:r>
              <a:rPr lang="nl-NL" altLang="pt-BR" dirty="0" err="1"/>
              <a:t>Segue</a:t>
            </a:r>
            <a:r>
              <a:rPr lang="nl-NL" altLang="pt-BR" dirty="0"/>
              <a:t> </a:t>
            </a:r>
            <a:r>
              <a:rPr lang="nl-NL" altLang="pt-BR" dirty="0" err="1"/>
              <a:t>um</a:t>
            </a:r>
            <a:r>
              <a:rPr lang="nl-NL" altLang="pt-BR" dirty="0"/>
              <a:t> </a:t>
            </a:r>
            <a:r>
              <a:rPr lang="nl-NL" altLang="pt-BR" dirty="0" err="1"/>
              <a:t>resumo</a:t>
            </a:r>
            <a:r>
              <a:rPr lang="nl-NL" altLang="pt-BR" dirty="0"/>
              <a:t> de </a:t>
            </a:r>
            <a:r>
              <a:rPr lang="nl-NL" altLang="pt-BR" dirty="0" err="1"/>
              <a:t>nossa</a:t>
            </a:r>
            <a:r>
              <a:rPr lang="nl-NL" altLang="pt-BR" dirty="0"/>
              <a:t> </a:t>
            </a:r>
            <a:r>
              <a:rPr lang="nl-NL" altLang="pt-BR" dirty="0" err="1"/>
              <a:t>escolha</a:t>
            </a:r>
            <a:r>
              <a:rPr lang="nl-NL" altLang="pt-BR" dirty="0"/>
              <a:t> e </a:t>
            </a:r>
            <a:r>
              <a:rPr lang="nl-NL" altLang="pt-BR" dirty="0" err="1"/>
              <a:t>comparação</a:t>
            </a:r>
            <a:r>
              <a:rPr lang="nl-NL" altLang="pt-BR" dirty="0"/>
              <a:t> com </a:t>
            </a:r>
            <a:r>
              <a:rPr lang="nl-NL" altLang="pt-BR" dirty="0" err="1"/>
              <a:t>outras</a:t>
            </a:r>
            <a:r>
              <a:rPr lang="nl-NL" altLang="pt-BR" dirty="0"/>
              <a:t> </a:t>
            </a:r>
            <a:r>
              <a:rPr lang="nl-NL" altLang="pt-BR" dirty="0" err="1"/>
              <a:t>fontes</a:t>
            </a:r>
            <a:r>
              <a:rPr lang="nl-NL" altLang="pt-BR" dirty="0"/>
              <a:t>: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Indicador	</a:t>
            </a:r>
            <a:r>
              <a:rPr lang="nl-NL" altLang="pt-BR" dirty="0" err="1">
                <a:latin typeface="Symbol" panose="05050102010706020507" pitchFamily="18" charset="2"/>
              </a:rPr>
              <a:t>nome</a:t>
            </a:r>
            <a:r>
              <a:rPr lang="nl-NL" altLang="pt-BR" dirty="0">
                <a:latin typeface="Symbol" panose="05050102010706020507" pitchFamily="18" charset="2"/>
              </a:rPr>
              <a:t> </a:t>
            </a:r>
            <a:r>
              <a:rPr lang="nl-NL" altLang="pt-BR" dirty="0" err="1">
                <a:latin typeface="Symbol" panose="05050102010706020507" pitchFamily="18" charset="2"/>
              </a:rPr>
              <a:t>aqui</a:t>
            </a:r>
            <a:r>
              <a:rPr lang="nl-NL" altLang="pt-BR" dirty="0">
                <a:latin typeface="Symbol" panose="05050102010706020507" pitchFamily="18" charset="2"/>
              </a:rPr>
              <a:t>			</a:t>
            </a:r>
            <a:r>
              <a:rPr lang="nl-NL" altLang="pt-BR" dirty="0" err="1">
                <a:latin typeface="Symbol" panose="05050102010706020507" pitchFamily="18" charset="2"/>
              </a:rPr>
              <a:t>Seader&amp;Henley</a:t>
            </a:r>
            <a:r>
              <a:rPr lang="nl-NL" altLang="pt-BR" dirty="0">
                <a:latin typeface="Symbol" panose="05050102010706020507" pitchFamily="18" charset="2"/>
              </a:rPr>
              <a:t>	</a:t>
            </a:r>
            <a:r>
              <a:rPr lang="nl-NL" altLang="pt-BR" dirty="0" err="1">
                <a:latin typeface="Symbol" panose="05050102010706020507" pitchFamily="18" charset="2"/>
              </a:rPr>
              <a:t>outros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-----------	------------			------------------	---------------------</a:t>
            </a: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R 	</a:t>
            </a:r>
            <a:r>
              <a:rPr lang="nl-NL" altLang="pt-BR" dirty="0" err="1">
                <a:latin typeface="Symbol" panose="05050102010706020507" pitchFamily="18" charset="2"/>
              </a:rPr>
              <a:t>recuperação</a:t>
            </a:r>
            <a:r>
              <a:rPr lang="nl-NL" altLang="pt-BR" dirty="0">
                <a:latin typeface="Symbol" panose="05050102010706020507" pitchFamily="18" charset="2"/>
              </a:rPr>
              <a:t>			split </a:t>
            </a:r>
            <a:r>
              <a:rPr lang="nl-NL" altLang="pt-BR" dirty="0" err="1">
                <a:latin typeface="Symbol" panose="05050102010706020507" pitchFamily="18" charset="2"/>
              </a:rPr>
              <a:t>fraction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SR	</a:t>
            </a:r>
            <a:r>
              <a:rPr lang="nl-NL" altLang="pt-BR" dirty="0" err="1">
                <a:latin typeface="Symbol" panose="05050102010706020507" pitchFamily="18" charset="2"/>
              </a:rPr>
              <a:t>razão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r>
              <a:rPr lang="nl-NL" altLang="pt-BR" dirty="0">
                <a:latin typeface="Symbol" panose="05050102010706020507" pitchFamily="18" charset="2"/>
              </a:rPr>
              <a:t>		split ratio</a:t>
            </a: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SP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r>
              <a:rPr lang="nl-NL" altLang="pt-BR" dirty="0">
                <a:latin typeface="Symbol" panose="05050102010706020507" pitchFamily="18" charset="2"/>
              </a:rPr>
              <a:t>		idem	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absorção</a:t>
            </a:r>
            <a:r>
              <a:rPr lang="nl-NL" altLang="pt-BR" dirty="0">
                <a:latin typeface="Symbol" panose="05050102010706020507" pitchFamily="18" charset="2"/>
              </a:rPr>
              <a:t>, stripping, </a:t>
            </a:r>
            <a:r>
              <a:rPr lang="nl-NL" altLang="pt-BR" dirty="0" err="1">
                <a:latin typeface="Symbol" panose="05050102010706020507" pitchFamily="18" charset="2"/>
              </a:rPr>
              <a:t>etc</a:t>
            </a:r>
            <a:r>
              <a:rPr lang="nl-NL" altLang="pt-BR" dirty="0">
                <a:latin typeface="Symbol" panose="05050102010706020507" pitchFamily="18" charset="2"/>
              </a:rPr>
              <a:t>	idem	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 err="1">
                <a:latin typeface="Symbol" panose="05050102010706020507" pitchFamily="18" charset="2"/>
              </a:rPr>
              <a:t>Alpha</a:t>
            </a:r>
            <a:r>
              <a:rPr lang="nl-NL" altLang="pt-BR" dirty="0">
                <a:latin typeface="Symbol" panose="05050102010706020507" pitchFamily="18" charset="2"/>
              </a:rPr>
              <a:t>	</a:t>
            </a:r>
            <a:r>
              <a:rPr lang="nl-NL" altLang="pt-BR" dirty="0" err="1">
                <a:latin typeface="Symbol" panose="05050102010706020507" pitchFamily="18" charset="2"/>
              </a:rPr>
              <a:t>volatilidade</a:t>
            </a:r>
            <a:r>
              <a:rPr lang="nl-NL" altLang="pt-BR" dirty="0">
                <a:latin typeface="Symbol" panose="05050102010706020507" pitchFamily="18" charset="2"/>
              </a:rPr>
              <a:t> relativa, </a:t>
            </a:r>
            <a:r>
              <a:rPr lang="nl-NL" altLang="pt-BR" dirty="0" err="1">
                <a:latin typeface="Symbol" panose="05050102010706020507" pitchFamily="18" charset="2"/>
              </a:rPr>
              <a:t>seletividade</a:t>
            </a:r>
            <a:br>
              <a:rPr lang="nl-NL" altLang="pt-BR" dirty="0">
                <a:latin typeface="Symbol" panose="05050102010706020507" pitchFamily="18" charset="2"/>
              </a:rPr>
            </a:br>
            <a:r>
              <a:rPr lang="nl-NL" altLang="pt-BR" dirty="0">
                <a:latin typeface="Symbol" panose="05050102010706020507" pitchFamily="18" charset="2"/>
              </a:rPr>
              <a:t>	relativa, etc.			Idem	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Char char="S"/>
            </a:pPr>
            <a:endParaRPr lang="nl-NL" altLang="pt-BR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9FC12A7E-C16F-4444-BFBA-6740730FD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7F3005-FA2F-4B1C-B680-17C9AAD134DA}" type="slidenum">
              <a:rPr lang="en-US" altLang="pt-BR" b="0" smtClean="0">
                <a:latin typeface="Times New Roman" panose="02020603050405020304" pitchFamily="18" charset="0"/>
              </a:rPr>
              <a:pPr/>
              <a:t>26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905AF9ED-59AD-43AD-BAD6-25E0A950A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8065F631-BCA8-4D58-848C-27FB2BD5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81CBC10-5485-43E8-AF5D-4A8FE5CCF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251EFE7C-6323-46EF-BD4C-D61C48201428}" type="slidenum">
              <a:rPr lang="pt-BR" altLang="pt-BR" b="0" smtClean="0">
                <a:latin typeface="Times New Roman" panose="02020603050405020304" pitchFamily="18" charset="0"/>
              </a:rPr>
              <a:pPr/>
              <a:t>3</a:t>
            </a:fld>
            <a:endParaRPr lang="pt-BR" altLang="pt-BR" b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48DFA2-3AAA-4C05-986A-A0AB42A4C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69E5234-C594-476D-9B2E-93BCD7AFD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D3B2C214-42C6-4941-BCF2-23B25578A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58F6CC1-7381-4A97-BC9E-BC6AAD044B76}" type="slidenum">
              <a:rPr lang="en-US" altLang="pt-BR" b="0" smtClean="0">
                <a:latin typeface="Times New Roman" panose="02020603050405020304" pitchFamily="18" charset="0"/>
              </a:rPr>
              <a:pPr/>
              <a:t>4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0484953-33ED-4787-AB9E-4FB72487F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7DCB0E7-8C2C-4662-B153-3E0CE657E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/>
              <a:t>Chemical industry process feeds from naturally occurring raw materials, plant or animal matter, chemical intermediates or wastes.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43DACB8D-A738-499E-B0F5-A184AC0C0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052D26C-A015-46A9-95CF-BE7EAFC2CF6D}" type="slidenum">
              <a:rPr lang="en-US" altLang="pt-BR" b="0" smtClean="0">
                <a:latin typeface="Times New Roman" panose="02020603050405020304" pitchFamily="18" charset="0"/>
              </a:rPr>
              <a:pPr/>
              <a:t>5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05182A9-926E-48E6-8A52-1C26ADDAA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3CA7E70-0FDC-47B3-B2A9-9DAE72331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Fases: não é trivial: sangue, maionese, bolo, cremes cosmeticos</a:t>
            </a:r>
          </a:p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71C39531-8B9E-4DC5-9817-B4948F025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51ED9666-4524-4B18-9D30-ECBD85FE4600}" type="slidenum">
              <a:rPr lang="en-US" altLang="pt-BR" b="0" smtClean="0">
                <a:latin typeface="Times New Roman" panose="02020603050405020304" pitchFamily="18" charset="0"/>
              </a:rPr>
              <a:pPr/>
              <a:t>6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4039336-1E58-4502-B86B-BD48B08110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0FE764B-E516-49FD-B86F-A5A32CD63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C00E0618-BCDC-4481-B238-775D62F9E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8F6818E9-0C50-4F07-B622-6D8AB77E374E}" type="slidenum">
              <a:rPr lang="en-US" altLang="pt-BR" b="0" smtClean="0">
                <a:latin typeface="Times New Roman" panose="02020603050405020304" pitchFamily="18" charset="0"/>
              </a:rPr>
              <a:pPr/>
              <a:t>7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7B1463E-5E8B-422C-89E9-B93CA358C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B9E453C-9D22-45AE-BD45-030C64164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890445BE-EE02-4082-B654-A93E668DB1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5B3470E-51B5-4CCD-8489-91512BB38BD3}" type="slidenum">
              <a:rPr lang="en-US" altLang="pt-BR" b="0" smtClean="0">
                <a:latin typeface="Times New Roman" panose="02020603050405020304" pitchFamily="18" charset="0"/>
              </a:rPr>
              <a:pPr/>
              <a:t>8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8E2A0B8-49FD-4921-AE5E-F89CBDD604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99ACFB5-DC62-4A65-945F-62685E8C2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FBF7B93B-A20D-43CE-A666-F4D520084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00DE78C-8BB2-4F3B-94FB-496ED595F451}" type="slidenum">
              <a:rPr lang="en-US" altLang="pt-BR" b="0" smtClean="0">
                <a:latin typeface="Times New Roman" panose="02020603050405020304" pitchFamily="18" charset="0"/>
              </a:rPr>
              <a:pPr/>
              <a:t>9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D814612-9F5C-4AD0-9B3C-3837FEE23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33F5213-F39C-4314-BAF5-E3D6905F0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47570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/>
          <a:lstStyle>
            <a:lvl1pPr>
              <a:defRPr kumimoji="0" lang="pt-BR" alt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536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anchor="ctr"/>
          <a:lstStyle>
            <a:lvl1pPr marL="0" indent="0" algn="ctr">
              <a:buNone/>
              <a:def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0FF4F0-BB8C-44B9-9939-09A8B1B7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1F700F-371A-409D-A643-E43D8E4F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E59EDD-5A79-4E24-BE8E-A0FFB084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03D86-3252-4314-A0E5-0F9284D97F9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804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0D24683-49A9-4448-9387-DBC993F9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50139E0-81AD-44AA-854C-CFCEECB7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1F28968-4033-43F4-9B73-3BBAB939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BC3B-1D64-4122-9C69-8AFCF42E545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69277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400" y="4114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437D6-FF67-442B-989E-FC31777FDA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AFCE-52BE-45EE-9B8A-CDCAB39C465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1706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29684" cy="1143000"/>
          </a:xfrm>
        </p:spPr>
        <p:txBody>
          <a:bodyPr>
            <a:noAutofit/>
          </a:bodyPr>
          <a:lstStyle>
            <a:lvl1pPr>
              <a:defRPr lang="pt-BR" sz="40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429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8189FD-E70C-44B2-AAD7-98F3127E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10248A-AA00-46FE-B208-B902AC50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D20A4C-AD11-44FD-8797-A0546179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DC2F-84BE-4ADB-8ACD-2D40188B5C6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663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6713" indent="-174625">
              <a:lnSpc>
                <a:spcPts val="2400"/>
              </a:lnSpc>
              <a:defRPr sz="2000" baseline="0"/>
            </a:lvl2pPr>
            <a:lvl3pPr marL="450850" indent="-184150">
              <a:lnSpc>
                <a:spcPts val="2400"/>
              </a:lnSpc>
              <a:defRPr sz="1800" baseline="0"/>
            </a:lvl3pPr>
            <a:lvl4pPr marL="442913" indent="-184150">
              <a:lnSpc>
                <a:spcPts val="2400"/>
              </a:lnSpc>
              <a:defRPr sz="1800" baseline="0"/>
            </a:lvl4pPr>
            <a:lvl5pPr marL="446088" indent="-174625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  <a:endParaRPr lang="en-US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5125" indent="-184150">
              <a:lnSpc>
                <a:spcPts val="2400"/>
              </a:lnSpc>
              <a:defRPr sz="2000" baseline="0"/>
            </a:lvl2pPr>
            <a:lvl3pPr marL="450850" indent="-174625">
              <a:lnSpc>
                <a:spcPts val="2400"/>
              </a:lnSpc>
              <a:defRPr sz="1800" baseline="0"/>
            </a:lvl3pPr>
            <a:lvl4pPr marL="442913" indent="-185738">
              <a:lnSpc>
                <a:spcPts val="2400"/>
              </a:lnSpc>
              <a:defRPr sz="1800" baseline="0"/>
            </a:lvl4pPr>
            <a:lvl5pPr marL="446088" indent="-173038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062CA9-943E-4D87-B3E8-EB8493C3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0FC79D-BA5B-49AB-9500-647877B1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24376-B0F3-4BDF-846D-7EC581D9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2181-FEA5-4CDF-BC9C-E2ED122B856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845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AEAF6893-1C43-4A6F-B9C3-D980B69B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C94E3DC-DE40-48BC-A53F-2445DEF2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2E3E485D-285B-4072-AEBD-11BEEDF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1201-6B54-458E-85EA-0FA59F3572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1219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9C4099F-05A3-4057-A9E5-C156C8F6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A0537FD-B955-429C-AFED-BC98A03A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52F4452-4FAA-4E0A-BB90-FA95D22D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DCCB-369A-4B95-8922-92180D16A1D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9499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CB07CB23-8D31-4967-9778-DC3F54F1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3C146C7-032E-4CED-A422-FC3A9FD5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1CEA463F-BF67-40B1-A4D2-F710A4BF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1720-790C-4002-9B6A-79650B41686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3850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449263" indent="-174625">
              <a:defRPr sz="2000"/>
            </a:lvl3pPr>
            <a:lvl4pPr marL="627063" indent="-185738">
              <a:defRPr sz="2000"/>
            </a:lvl4pPr>
            <a:lvl5pPr marL="808038" indent="-173038"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354826E-8BA1-46B7-AB92-75BC977F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601C2C1-10CB-4159-AA15-EBB3101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B866F72-953E-48FD-8B27-63B73A88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49DF-56C2-4F4A-90FA-9D47F83C9E9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8377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E414B210-2594-4337-B696-90250DA6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3800693-1466-445E-9826-08D6194D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2A14CFB-935F-458A-B94B-FB06EDB8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2982-9DA8-4DDA-B462-E38105EBECA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804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 noProof="0"/>
              <a:t>Clique no ícone para adicionar clip-art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D95B5FD-9834-4C99-989C-995FA651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DD76E66-C0F3-4F2F-BE1A-8A9D436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7BAF51-C202-43F9-8878-9D22685E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79CE-67D7-417D-AE94-86E3F01DB05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096343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3098CFEF-55CF-4C8E-8D60-B03334470F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71438"/>
            <a:ext cx="8429625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o </a:t>
            </a:r>
            <a:r>
              <a:rPr lang="en-US" noProof="0" dirty="0" err="1"/>
              <a:t>estilo</a:t>
            </a:r>
            <a:r>
              <a:rPr lang="en-US" noProof="0" dirty="0"/>
              <a:t> do </a:t>
            </a:r>
            <a:r>
              <a:rPr lang="en-US" noProof="0" dirty="0" err="1"/>
              <a:t>título</a:t>
            </a:r>
            <a:r>
              <a:rPr lang="en-US" noProof="0" dirty="0"/>
              <a:t> </a:t>
            </a:r>
            <a:r>
              <a:rPr lang="en-US" noProof="0" dirty="0" err="1"/>
              <a:t>mestre</a:t>
            </a:r>
            <a:endParaRPr lang="en-US" noProof="0" dirty="0"/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EBFF2EBC-302D-4329-9133-F8B9763165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285875"/>
            <a:ext cx="84296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116A44-4613-4484-AB8E-CA0C74C23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072CAA-04B3-41F5-B801-10DE0E638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28F4DD-38A5-4715-9ACA-6812F97D2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89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E716B9-62EF-4D76-A23D-41164D13542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86" r:id="rId2"/>
    <p:sldLayoutId id="2147484587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174625" indent="-174625" algn="l" rtl="0" eaLnBrk="0" fontAlgn="base" hangingPunct="0">
        <a:lnSpc>
          <a:spcPts val="28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100000"/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5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customXml" Target="../ink/ink7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0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wmf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0.jpeg"/><Relationship Id="rId10" Type="http://schemas.openxmlformats.org/officeDocument/2006/relationships/image" Target="../media/image5.w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customXml" Target="../ink/ink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customXml" Target="../ink/ink4.xml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>
            <a:extLst>
              <a:ext uri="{FF2B5EF4-FFF2-40B4-BE49-F238E27FC236}">
                <a16:creationId xmlns:a16="http://schemas.microsoft.com/office/drawing/2014/main" id="{CD2C20BE-6605-4989-B24A-3D1602A8B9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3197225"/>
          </a:xfrm>
        </p:spPr>
        <p:txBody>
          <a:bodyPr/>
          <a:lstStyle/>
          <a:p>
            <a:pPr eaLnBrk="1" hangingPunct="1">
              <a:defRPr/>
            </a:pPr>
            <a:r>
              <a:rPr sz="3600"/>
              <a:t>OP-III   /   </a:t>
            </a:r>
            <a:r>
              <a:rPr lang="pt-BR" sz="3600"/>
              <a:t>PQI-3402</a:t>
            </a:r>
            <a:br>
              <a:rPr sz="3600" dirty="0"/>
            </a:br>
            <a:r>
              <a:rPr sz="3600" dirty="0"/>
              <a:t>Operações unitárias da indústria química </a:t>
            </a:r>
            <a:br>
              <a:rPr sz="3600" dirty="0"/>
            </a:br>
            <a:br>
              <a:rPr sz="3600" dirty="0"/>
            </a:br>
            <a:r>
              <a:rPr sz="3600" dirty="0"/>
              <a:t>Introdução</a:t>
            </a:r>
          </a:p>
        </p:txBody>
      </p:sp>
      <p:sp>
        <p:nvSpPr>
          <p:cNvPr id="5123" name="Rectangle 15">
            <a:extLst>
              <a:ext uri="{FF2B5EF4-FFF2-40B4-BE49-F238E27FC236}">
                <a16:creationId xmlns:a16="http://schemas.microsoft.com/office/drawing/2014/main" id="{10F1CB17-7894-4C43-8924-36D848B8E4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sz="2400"/>
          </a:p>
          <a:p>
            <a:pPr eaLnBrk="1" hangingPunct="1">
              <a:defRPr/>
            </a:pPr>
            <a:r>
              <a:rPr sz="2400"/>
              <a:t>Marcelo Seckler</a:t>
            </a:r>
          </a:p>
        </p:txBody>
      </p:sp>
      <p:sp>
        <p:nvSpPr>
          <p:cNvPr id="7172" name="Retângulo 3">
            <a:extLst>
              <a:ext uri="{FF2B5EF4-FFF2-40B4-BE49-F238E27FC236}">
                <a16:creationId xmlns:a16="http://schemas.microsoft.com/office/drawing/2014/main" id="{49C0CA0C-9C70-424C-A85D-C810EEEB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633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Texto de apoio: cap 1 do Seader and Henley</a:t>
            </a:r>
            <a:endParaRPr lang="pt-BR" altLang="en-US" b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77F5AA5-9F6C-41BD-AE86-EA5F39A7D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700" y="1357313"/>
            <a:ext cx="4138613" cy="5357812"/>
          </a:xfrm>
        </p:spPr>
        <p:txBody>
          <a:bodyPr/>
          <a:lstStyle/>
          <a:p>
            <a:pPr lvl="1"/>
            <a:r>
              <a:rPr lang="pt-BR" altLang="pt-BR"/>
              <a:t>Uma membrana é um filme semi-permeável</a:t>
            </a:r>
          </a:p>
          <a:p>
            <a:pPr lvl="2"/>
            <a:r>
              <a:rPr lang="pt-BR" altLang="pt-BR"/>
              <a:t>Há passagem seletiva de moléculas através da membrana</a:t>
            </a:r>
          </a:p>
          <a:p>
            <a:pPr lvl="1"/>
            <a:r>
              <a:rPr lang="pt-BR" altLang="pt-BR"/>
              <a:t>Fase principal: gás ou líquido a ser tratado</a:t>
            </a:r>
          </a:p>
          <a:p>
            <a:pPr lvl="1"/>
            <a:r>
              <a:rPr lang="pt-BR" altLang="pt-BR"/>
              <a:t>Fase auxiliar: membrana</a:t>
            </a:r>
          </a:p>
          <a:p>
            <a:pPr lvl="1"/>
            <a:r>
              <a:rPr lang="pt-BR" altLang="pt-BR"/>
              <a:t>Separação de fases é trivial</a:t>
            </a:r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A1BB33A5-39C5-4ACE-82DD-91250FF4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5546725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D5015188-6A34-4F7E-845C-62943739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546725"/>
            <a:ext cx="407988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8C11B07C-D8A1-4381-886F-0D668CB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id="{05C87D37-E485-40BC-B54B-DA043709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5557838"/>
            <a:ext cx="211138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2" name="Rectangle 28">
            <a:extLst>
              <a:ext uri="{FF2B5EF4-FFF2-40B4-BE49-F238E27FC236}">
                <a16:creationId xmlns:a16="http://schemas.microsoft.com/office/drawing/2014/main" id="{B5B48290-AA6C-4DB4-84E7-980DEB89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BE38E48A-D1B6-49D9-9D94-08394289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4" name="Rectangle 28">
            <a:extLst>
              <a:ext uri="{FF2B5EF4-FFF2-40B4-BE49-F238E27FC236}">
                <a16:creationId xmlns:a16="http://schemas.microsoft.com/office/drawing/2014/main" id="{1F664844-7A4E-451E-A796-C99A5F3E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5557838"/>
            <a:ext cx="469900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61B9A52-028D-4E39-8111-2D10B9064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separações com membranas</a:t>
            </a:r>
            <a:endParaRPr lang="en-US" altLang="pt-BR"/>
          </a:p>
        </p:txBody>
      </p:sp>
      <p:sp>
        <p:nvSpPr>
          <p:cNvPr id="25611" name="Espaço Reservado para Conteúdo 3">
            <a:extLst>
              <a:ext uri="{FF2B5EF4-FFF2-40B4-BE49-F238E27FC236}">
                <a16:creationId xmlns:a16="http://schemas.microsoft.com/office/drawing/2014/main" id="{18C94189-CCB0-4D2C-BD99-D84098BC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lvl="1"/>
            <a:r>
              <a:rPr lang="pt-BR" altLang="pt-BR"/>
              <a:t>Há diversas operações com membrana </a:t>
            </a:r>
            <a:endParaRPr lang="pt-BR" altLang="pt-BR">
              <a:sym typeface="Wingdings" panose="05000000000000000000" pitchFamily="2" charset="2"/>
            </a:endParaRPr>
          </a:p>
          <a:p>
            <a:pPr lvl="1"/>
            <a:r>
              <a:rPr lang="pt-BR" altLang="pt-BR">
                <a:sym typeface="Wingdings" panose="05000000000000000000" pitchFamily="2" charset="2"/>
              </a:rPr>
              <a:t>Membranas densas: há dissolução do componente na membrana e transporte através dela  EQ e TM</a:t>
            </a:r>
          </a:p>
          <a:p>
            <a:pPr lvl="1"/>
            <a:r>
              <a:rPr lang="pt-BR" altLang="pt-BR">
                <a:sym typeface="Wingdings" panose="05000000000000000000" pitchFamily="2" charset="2"/>
              </a:rPr>
              <a:t>Membranas porosas  apenas TM</a:t>
            </a:r>
          </a:p>
        </p:txBody>
      </p:sp>
      <p:sp>
        <p:nvSpPr>
          <p:cNvPr id="20" name="Line 27">
            <a:extLst>
              <a:ext uri="{FF2B5EF4-FFF2-40B4-BE49-F238E27FC236}">
                <a16:creationId xmlns:a16="http://schemas.microsoft.com/office/drawing/2014/main" id="{7B09E1FA-D1E1-457C-9DDA-653189411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5925" y="5326063"/>
            <a:ext cx="795338" cy="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FFFA6FA8-823A-4AAC-AFD0-F2C776354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5546725"/>
            <a:ext cx="2614613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99899B1C-38F2-415C-910E-2AB7A5C57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063" y="5397500"/>
            <a:ext cx="920750" cy="9858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5615" name="Agrupar 2">
            <a:extLst>
              <a:ext uri="{FF2B5EF4-FFF2-40B4-BE49-F238E27FC236}">
                <a16:creationId xmlns:a16="http://schemas.microsoft.com/office/drawing/2014/main" id="{F3063DFC-DCF7-4FC9-AEDC-25A4BC388149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5097463"/>
            <a:ext cx="895350" cy="428625"/>
            <a:chOff x="1959457" y="4445226"/>
            <a:chExt cx="1105509" cy="552136"/>
          </a:xfrm>
        </p:grpSpPr>
        <p:sp>
          <p:nvSpPr>
            <p:cNvPr id="23" name="Line 30">
              <a:extLst>
                <a:ext uri="{FF2B5EF4-FFF2-40B4-BE49-F238E27FC236}">
                  <a16:creationId xmlns:a16="http://schemas.microsoft.com/office/drawing/2014/main" id="{5C901295-A18F-49F6-9836-FBD2B6398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0052" y="4445226"/>
              <a:ext cx="544914" cy="531687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CC6A5787-9D8B-4F01-A428-32472DB31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59457" y="4445226"/>
              <a:ext cx="560595" cy="552136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6" name="Line 34">
            <a:extLst>
              <a:ext uri="{FF2B5EF4-FFF2-40B4-BE49-F238E27FC236}">
                <a16:creationId xmlns:a16="http://schemas.microsoft.com/office/drawing/2014/main" id="{8731E28D-BC97-42D5-8470-6C6418E96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6307138"/>
            <a:ext cx="819150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7" name="Text Box 35">
            <a:extLst>
              <a:ext uri="{FF2B5EF4-FFF2-40B4-BE49-F238E27FC236}">
                <a16:creationId xmlns:a16="http://schemas.microsoft.com/office/drawing/2014/main" id="{12866207-7EAE-4ACD-BB41-882EB335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4900613"/>
            <a:ext cx="1370013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alimentação</a:t>
            </a:r>
            <a:endParaRPr lang="en-US" altLang="pt-BR" sz="1600" i="0" kern="0" dirty="0">
              <a:solidFill>
                <a:srgbClr val="3333CC"/>
              </a:solidFill>
            </a:endParaRPr>
          </a:p>
        </p:txBody>
      </p:sp>
      <p:sp>
        <p:nvSpPr>
          <p:cNvPr id="28" name="Line 36">
            <a:extLst>
              <a:ext uri="{FF2B5EF4-FFF2-40B4-BE49-F238E27FC236}">
                <a16:creationId xmlns:a16="http://schemas.microsoft.com/office/drawing/2014/main" id="{88AFDC71-BFF2-4984-B6D1-DA71C77B5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150" y="5326063"/>
            <a:ext cx="80645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9" name="AutoShape 37">
            <a:extLst>
              <a:ext uri="{FF2B5EF4-FFF2-40B4-BE49-F238E27FC236}">
                <a16:creationId xmlns:a16="http://schemas.microsoft.com/office/drawing/2014/main" id="{5A318523-98FB-48A8-9233-C8BC1495329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1788" y="5722937"/>
            <a:ext cx="787400" cy="35877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632 h 9632"/>
              <a:gd name="connsiteX1" fmla="*/ 2500 w 10000"/>
              <a:gd name="connsiteY1" fmla="*/ 1632 h 9632"/>
              <a:gd name="connsiteX2" fmla="*/ 5000 w 10000"/>
              <a:gd name="connsiteY2" fmla="*/ 632 h 9632"/>
              <a:gd name="connsiteX3" fmla="*/ 10000 w 10000"/>
              <a:gd name="connsiteY3" fmla="*/ 632 h 9632"/>
              <a:gd name="connsiteX4" fmla="*/ 10000 w 10000"/>
              <a:gd name="connsiteY4" fmla="*/ 8632 h 9632"/>
              <a:gd name="connsiteX5" fmla="*/ 7500 w 10000"/>
              <a:gd name="connsiteY5" fmla="*/ 7632 h 9632"/>
              <a:gd name="connsiteX6" fmla="*/ 5000 w 10000"/>
              <a:gd name="connsiteY6" fmla="*/ 8632 h 9632"/>
              <a:gd name="connsiteX7" fmla="*/ 2500 w 10000"/>
              <a:gd name="connsiteY7" fmla="*/ 9632 h 9632"/>
              <a:gd name="connsiteX8" fmla="*/ 0 w 10000"/>
              <a:gd name="connsiteY8" fmla="*/ 8632 h 9632"/>
              <a:gd name="connsiteX9" fmla="*/ 0 w 10000"/>
              <a:gd name="connsiteY9" fmla="*/ 632 h 9632"/>
              <a:gd name="connsiteX0" fmla="*/ 0 w 10000"/>
              <a:gd name="connsiteY0" fmla="*/ 656 h 10000"/>
              <a:gd name="connsiteX1" fmla="*/ 5000 w 10000"/>
              <a:gd name="connsiteY1" fmla="*/ 656 h 10000"/>
              <a:gd name="connsiteX2" fmla="*/ 10000 w 10000"/>
              <a:gd name="connsiteY2" fmla="*/ 656 h 10000"/>
              <a:gd name="connsiteX3" fmla="*/ 10000 w 10000"/>
              <a:gd name="connsiteY3" fmla="*/ 8962 h 10000"/>
              <a:gd name="connsiteX4" fmla="*/ 7500 w 10000"/>
              <a:gd name="connsiteY4" fmla="*/ 7924 h 10000"/>
              <a:gd name="connsiteX5" fmla="*/ 5000 w 10000"/>
              <a:gd name="connsiteY5" fmla="*/ 8962 h 10000"/>
              <a:gd name="connsiteX6" fmla="*/ 2500 w 10000"/>
              <a:gd name="connsiteY6" fmla="*/ 10000 h 10000"/>
              <a:gd name="connsiteX7" fmla="*/ 0 w 10000"/>
              <a:gd name="connsiteY7" fmla="*/ 8962 h 10000"/>
              <a:gd name="connsiteX8" fmla="*/ 0 w 10000"/>
              <a:gd name="connsiteY8" fmla="*/ 656 h 10000"/>
              <a:gd name="connsiteX0" fmla="*/ 0 w 10298"/>
              <a:gd name="connsiteY0" fmla="*/ 3258 h 10064"/>
              <a:gd name="connsiteX1" fmla="*/ 5298 w 10298"/>
              <a:gd name="connsiteY1" fmla="*/ 720 h 10064"/>
              <a:gd name="connsiteX2" fmla="*/ 10298 w 10298"/>
              <a:gd name="connsiteY2" fmla="*/ 720 h 10064"/>
              <a:gd name="connsiteX3" fmla="*/ 10298 w 10298"/>
              <a:gd name="connsiteY3" fmla="*/ 9026 h 10064"/>
              <a:gd name="connsiteX4" fmla="*/ 7798 w 10298"/>
              <a:gd name="connsiteY4" fmla="*/ 7988 h 10064"/>
              <a:gd name="connsiteX5" fmla="*/ 5298 w 10298"/>
              <a:gd name="connsiteY5" fmla="*/ 9026 h 10064"/>
              <a:gd name="connsiteX6" fmla="*/ 2798 w 10298"/>
              <a:gd name="connsiteY6" fmla="*/ 10064 h 10064"/>
              <a:gd name="connsiteX7" fmla="*/ 298 w 10298"/>
              <a:gd name="connsiteY7" fmla="*/ 9026 h 10064"/>
              <a:gd name="connsiteX8" fmla="*/ 0 w 10298"/>
              <a:gd name="connsiteY8" fmla="*/ 3258 h 10064"/>
              <a:gd name="connsiteX0" fmla="*/ 0 w 10298"/>
              <a:gd name="connsiteY0" fmla="*/ 2781 h 9587"/>
              <a:gd name="connsiteX1" fmla="*/ 10298 w 10298"/>
              <a:gd name="connsiteY1" fmla="*/ 243 h 9587"/>
              <a:gd name="connsiteX2" fmla="*/ 10298 w 10298"/>
              <a:gd name="connsiteY2" fmla="*/ 8549 h 9587"/>
              <a:gd name="connsiteX3" fmla="*/ 7798 w 10298"/>
              <a:gd name="connsiteY3" fmla="*/ 7511 h 9587"/>
              <a:gd name="connsiteX4" fmla="*/ 5298 w 10298"/>
              <a:gd name="connsiteY4" fmla="*/ 8549 h 9587"/>
              <a:gd name="connsiteX5" fmla="*/ 2798 w 10298"/>
              <a:gd name="connsiteY5" fmla="*/ 9587 h 9587"/>
              <a:gd name="connsiteX6" fmla="*/ 298 w 10298"/>
              <a:gd name="connsiteY6" fmla="*/ 8549 h 9587"/>
              <a:gd name="connsiteX7" fmla="*/ 0 w 10298"/>
              <a:gd name="connsiteY7" fmla="*/ 2781 h 9587"/>
              <a:gd name="connsiteX0" fmla="*/ 0 w 10000"/>
              <a:gd name="connsiteY0" fmla="*/ 708 h 7807"/>
              <a:gd name="connsiteX1" fmla="*/ 9855 w 10000"/>
              <a:gd name="connsiteY1" fmla="*/ 1319 h 7807"/>
              <a:gd name="connsiteX2" fmla="*/ 10000 w 10000"/>
              <a:gd name="connsiteY2" fmla="*/ 6724 h 7807"/>
              <a:gd name="connsiteX3" fmla="*/ 7572 w 10000"/>
              <a:gd name="connsiteY3" fmla="*/ 5642 h 7807"/>
              <a:gd name="connsiteX4" fmla="*/ 5145 w 10000"/>
              <a:gd name="connsiteY4" fmla="*/ 6724 h 7807"/>
              <a:gd name="connsiteX5" fmla="*/ 2717 w 10000"/>
              <a:gd name="connsiteY5" fmla="*/ 7807 h 7807"/>
              <a:gd name="connsiteX6" fmla="*/ 289 w 10000"/>
              <a:gd name="connsiteY6" fmla="*/ 6724 h 7807"/>
              <a:gd name="connsiteX7" fmla="*/ 0 w 10000"/>
              <a:gd name="connsiteY7" fmla="*/ 708 h 7807"/>
              <a:gd name="connsiteX0" fmla="*/ 0 w 10724"/>
              <a:gd name="connsiteY0" fmla="*/ 2564 h 8787"/>
              <a:gd name="connsiteX1" fmla="*/ 10579 w 10724"/>
              <a:gd name="connsiteY1" fmla="*/ 477 h 8787"/>
              <a:gd name="connsiteX2" fmla="*/ 10724 w 10724"/>
              <a:gd name="connsiteY2" fmla="*/ 7400 h 8787"/>
              <a:gd name="connsiteX3" fmla="*/ 8296 w 10724"/>
              <a:gd name="connsiteY3" fmla="*/ 6014 h 8787"/>
              <a:gd name="connsiteX4" fmla="*/ 5869 w 10724"/>
              <a:gd name="connsiteY4" fmla="*/ 7400 h 8787"/>
              <a:gd name="connsiteX5" fmla="*/ 3441 w 10724"/>
              <a:gd name="connsiteY5" fmla="*/ 8787 h 8787"/>
              <a:gd name="connsiteX6" fmla="*/ 1013 w 10724"/>
              <a:gd name="connsiteY6" fmla="*/ 7400 h 8787"/>
              <a:gd name="connsiteX7" fmla="*/ 0 w 10724"/>
              <a:gd name="connsiteY7" fmla="*/ 2564 h 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4" h="8787">
                <a:moveTo>
                  <a:pt x="0" y="2564"/>
                </a:moveTo>
                <a:cubicBezTo>
                  <a:pt x="1619" y="714"/>
                  <a:pt x="8913" y="-807"/>
                  <a:pt x="10579" y="477"/>
                </a:cubicBezTo>
                <a:cubicBezTo>
                  <a:pt x="10627" y="2785"/>
                  <a:pt x="10676" y="5092"/>
                  <a:pt x="10724" y="7400"/>
                </a:cubicBezTo>
                <a:cubicBezTo>
                  <a:pt x="10724" y="6635"/>
                  <a:pt x="9637" y="6014"/>
                  <a:pt x="8296" y="6014"/>
                </a:cubicBezTo>
                <a:cubicBezTo>
                  <a:pt x="6955" y="6014"/>
                  <a:pt x="5869" y="6635"/>
                  <a:pt x="5869" y="7400"/>
                </a:cubicBezTo>
                <a:cubicBezTo>
                  <a:pt x="5869" y="8166"/>
                  <a:pt x="4782" y="8787"/>
                  <a:pt x="3441" y="8787"/>
                </a:cubicBezTo>
                <a:cubicBezTo>
                  <a:pt x="2100" y="8787"/>
                  <a:pt x="1013" y="8166"/>
                  <a:pt x="1013" y="7400"/>
                </a:cubicBezTo>
                <a:cubicBezTo>
                  <a:pt x="917" y="4830"/>
                  <a:pt x="96" y="5133"/>
                  <a:pt x="0" y="2564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30" name="AutoShape 38">
            <a:extLst>
              <a:ext uri="{FF2B5EF4-FFF2-40B4-BE49-F238E27FC236}">
                <a16:creationId xmlns:a16="http://schemas.microsoft.com/office/drawing/2014/main" id="{E8CA0853-1A54-42EA-BAAB-BB7F111153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93244" y="5506244"/>
            <a:ext cx="712788" cy="565150"/>
          </a:xfrm>
          <a:prstGeom prst="flowChartPunchedTape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677B9981-0D3A-4AE3-8336-083FF4981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6061075"/>
            <a:ext cx="1222375" cy="5842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Membrana</a:t>
            </a:r>
            <a:endParaRPr lang="en-US" altLang="pt-BR" sz="1600" i="0" kern="0" dirty="0">
              <a:solidFill>
                <a:srgbClr val="3333CC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densa</a:t>
            </a:r>
            <a:endParaRPr lang="en-US" altLang="pt-BR" sz="1600" i="0" kern="0" dirty="0"/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CE7C2BAE-FB67-4247-BCD5-225E70D17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3" y="6383338"/>
            <a:ext cx="1163637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permeado</a:t>
            </a:r>
            <a:endParaRPr lang="en-US" altLang="pt-BR" sz="1600" i="0" kern="0" dirty="0"/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684AB5F6-00B5-49F4-9EB9-282E762B3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4900613"/>
            <a:ext cx="1119188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>
                <a:solidFill>
                  <a:srgbClr val="3333CC"/>
                </a:solidFill>
              </a:rPr>
              <a:t>retentado</a:t>
            </a:r>
            <a:endParaRPr lang="en-US" altLang="pt-BR" sz="1600" i="0" kern="0" dirty="0"/>
          </a:p>
        </p:txBody>
      </p:sp>
      <p:sp>
        <p:nvSpPr>
          <p:cNvPr id="33" name="Line 27">
            <a:extLst>
              <a:ext uri="{FF2B5EF4-FFF2-40B4-BE49-F238E27FC236}">
                <a16:creationId xmlns:a16="http://schemas.microsoft.com/office/drawing/2014/main" id="{13742887-2C45-438A-9658-28954B496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050" y="5326063"/>
            <a:ext cx="795338" cy="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5BCE7A6B-CC8A-4809-ABED-C2546E04B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188" y="5397500"/>
            <a:ext cx="920750" cy="9858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5626" name="Agrupar 36">
            <a:extLst>
              <a:ext uri="{FF2B5EF4-FFF2-40B4-BE49-F238E27FC236}">
                <a16:creationId xmlns:a16="http://schemas.microsoft.com/office/drawing/2014/main" id="{96F68551-BE4E-4497-A7DA-4DD0DF297E27}"/>
              </a:ext>
            </a:extLst>
          </p:cNvPr>
          <p:cNvGrpSpPr>
            <a:grpSpLocks/>
          </p:cNvGrpSpPr>
          <p:nvPr/>
        </p:nvGrpSpPr>
        <p:grpSpPr bwMode="auto">
          <a:xfrm>
            <a:off x="6264275" y="5097463"/>
            <a:ext cx="895350" cy="428625"/>
            <a:chOff x="1959457" y="4445226"/>
            <a:chExt cx="1105509" cy="552136"/>
          </a:xfrm>
        </p:grpSpPr>
        <p:sp>
          <p:nvSpPr>
            <p:cNvPr id="38" name="Line 30">
              <a:extLst>
                <a:ext uri="{FF2B5EF4-FFF2-40B4-BE49-F238E27FC236}">
                  <a16:creationId xmlns:a16="http://schemas.microsoft.com/office/drawing/2014/main" id="{936FCF7E-667E-4BA8-A131-563A20F82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0052" y="4445226"/>
              <a:ext cx="544914" cy="531687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B6BF95E6-CA0F-4E01-9F9D-4C22A0A44B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59457" y="4445226"/>
              <a:ext cx="560595" cy="552136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0" name="Line 34">
            <a:extLst>
              <a:ext uri="{FF2B5EF4-FFF2-40B4-BE49-F238E27FC236}">
                <a16:creationId xmlns:a16="http://schemas.microsoft.com/office/drawing/2014/main" id="{BC0E0317-2934-4138-9BE5-898AF2E90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2025" y="6307138"/>
            <a:ext cx="819150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41" name="Text Box 35">
            <a:extLst>
              <a:ext uri="{FF2B5EF4-FFF2-40B4-BE49-F238E27FC236}">
                <a16:creationId xmlns:a16="http://schemas.microsoft.com/office/drawing/2014/main" id="{BF83ECBC-2FBF-45C8-9628-B779DC0D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4900613"/>
            <a:ext cx="1370013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alimentação</a:t>
            </a:r>
            <a:endParaRPr lang="en-US" altLang="pt-BR" sz="1600" i="0" kern="0" dirty="0">
              <a:solidFill>
                <a:srgbClr val="3333CC"/>
              </a:solidFill>
            </a:endParaRPr>
          </a:p>
        </p:txBody>
      </p:sp>
      <p:sp>
        <p:nvSpPr>
          <p:cNvPr id="42" name="Line 36">
            <a:extLst>
              <a:ext uri="{FF2B5EF4-FFF2-40B4-BE49-F238E27FC236}">
                <a16:creationId xmlns:a16="http://schemas.microsoft.com/office/drawing/2014/main" id="{02C1CD86-D3DC-4D3F-B244-D4215F6A1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1275" y="5326063"/>
            <a:ext cx="80645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43" name="AutoShape 37">
            <a:extLst>
              <a:ext uri="{FF2B5EF4-FFF2-40B4-BE49-F238E27FC236}">
                <a16:creationId xmlns:a16="http://schemas.microsoft.com/office/drawing/2014/main" id="{53028A93-B841-4CF8-92A5-B5D7B52D58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760913" y="5722937"/>
            <a:ext cx="787400" cy="35877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632 h 9632"/>
              <a:gd name="connsiteX1" fmla="*/ 2500 w 10000"/>
              <a:gd name="connsiteY1" fmla="*/ 1632 h 9632"/>
              <a:gd name="connsiteX2" fmla="*/ 5000 w 10000"/>
              <a:gd name="connsiteY2" fmla="*/ 632 h 9632"/>
              <a:gd name="connsiteX3" fmla="*/ 10000 w 10000"/>
              <a:gd name="connsiteY3" fmla="*/ 632 h 9632"/>
              <a:gd name="connsiteX4" fmla="*/ 10000 w 10000"/>
              <a:gd name="connsiteY4" fmla="*/ 8632 h 9632"/>
              <a:gd name="connsiteX5" fmla="*/ 7500 w 10000"/>
              <a:gd name="connsiteY5" fmla="*/ 7632 h 9632"/>
              <a:gd name="connsiteX6" fmla="*/ 5000 w 10000"/>
              <a:gd name="connsiteY6" fmla="*/ 8632 h 9632"/>
              <a:gd name="connsiteX7" fmla="*/ 2500 w 10000"/>
              <a:gd name="connsiteY7" fmla="*/ 9632 h 9632"/>
              <a:gd name="connsiteX8" fmla="*/ 0 w 10000"/>
              <a:gd name="connsiteY8" fmla="*/ 8632 h 9632"/>
              <a:gd name="connsiteX9" fmla="*/ 0 w 10000"/>
              <a:gd name="connsiteY9" fmla="*/ 632 h 9632"/>
              <a:gd name="connsiteX0" fmla="*/ 0 w 10000"/>
              <a:gd name="connsiteY0" fmla="*/ 656 h 10000"/>
              <a:gd name="connsiteX1" fmla="*/ 5000 w 10000"/>
              <a:gd name="connsiteY1" fmla="*/ 656 h 10000"/>
              <a:gd name="connsiteX2" fmla="*/ 10000 w 10000"/>
              <a:gd name="connsiteY2" fmla="*/ 656 h 10000"/>
              <a:gd name="connsiteX3" fmla="*/ 10000 w 10000"/>
              <a:gd name="connsiteY3" fmla="*/ 8962 h 10000"/>
              <a:gd name="connsiteX4" fmla="*/ 7500 w 10000"/>
              <a:gd name="connsiteY4" fmla="*/ 7924 h 10000"/>
              <a:gd name="connsiteX5" fmla="*/ 5000 w 10000"/>
              <a:gd name="connsiteY5" fmla="*/ 8962 h 10000"/>
              <a:gd name="connsiteX6" fmla="*/ 2500 w 10000"/>
              <a:gd name="connsiteY6" fmla="*/ 10000 h 10000"/>
              <a:gd name="connsiteX7" fmla="*/ 0 w 10000"/>
              <a:gd name="connsiteY7" fmla="*/ 8962 h 10000"/>
              <a:gd name="connsiteX8" fmla="*/ 0 w 10000"/>
              <a:gd name="connsiteY8" fmla="*/ 656 h 10000"/>
              <a:gd name="connsiteX0" fmla="*/ 0 w 10298"/>
              <a:gd name="connsiteY0" fmla="*/ 3258 h 10064"/>
              <a:gd name="connsiteX1" fmla="*/ 5298 w 10298"/>
              <a:gd name="connsiteY1" fmla="*/ 720 h 10064"/>
              <a:gd name="connsiteX2" fmla="*/ 10298 w 10298"/>
              <a:gd name="connsiteY2" fmla="*/ 720 h 10064"/>
              <a:gd name="connsiteX3" fmla="*/ 10298 w 10298"/>
              <a:gd name="connsiteY3" fmla="*/ 9026 h 10064"/>
              <a:gd name="connsiteX4" fmla="*/ 7798 w 10298"/>
              <a:gd name="connsiteY4" fmla="*/ 7988 h 10064"/>
              <a:gd name="connsiteX5" fmla="*/ 5298 w 10298"/>
              <a:gd name="connsiteY5" fmla="*/ 9026 h 10064"/>
              <a:gd name="connsiteX6" fmla="*/ 2798 w 10298"/>
              <a:gd name="connsiteY6" fmla="*/ 10064 h 10064"/>
              <a:gd name="connsiteX7" fmla="*/ 298 w 10298"/>
              <a:gd name="connsiteY7" fmla="*/ 9026 h 10064"/>
              <a:gd name="connsiteX8" fmla="*/ 0 w 10298"/>
              <a:gd name="connsiteY8" fmla="*/ 3258 h 10064"/>
              <a:gd name="connsiteX0" fmla="*/ 0 w 10298"/>
              <a:gd name="connsiteY0" fmla="*/ 2781 h 9587"/>
              <a:gd name="connsiteX1" fmla="*/ 10298 w 10298"/>
              <a:gd name="connsiteY1" fmla="*/ 243 h 9587"/>
              <a:gd name="connsiteX2" fmla="*/ 10298 w 10298"/>
              <a:gd name="connsiteY2" fmla="*/ 8549 h 9587"/>
              <a:gd name="connsiteX3" fmla="*/ 7798 w 10298"/>
              <a:gd name="connsiteY3" fmla="*/ 7511 h 9587"/>
              <a:gd name="connsiteX4" fmla="*/ 5298 w 10298"/>
              <a:gd name="connsiteY4" fmla="*/ 8549 h 9587"/>
              <a:gd name="connsiteX5" fmla="*/ 2798 w 10298"/>
              <a:gd name="connsiteY5" fmla="*/ 9587 h 9587"/>
              <a:gd name="connsiteX6" fmla="*/ 298 w 10298"/>
              <a:gd name="connsiteY6" fmla="*/ 8549 h 9587"/>
              <a:gd name="connsiteX7" fmla="*/ 0 w 10298"/>
              <a:gd name="connsiteY7" fmla="*/ 2781 h 9587"/>
              <a:gd name="connsiteX0" fmla="*/ 0 w 10000"/>
              <a:gd name="connsiteY0" fmla="*/ 708 h 7807"/>
              <a:gd name="connsiteX1" fmla="*/ 9855 w 10000"/>
              <a:gd name="connsiteY1" fmla="*/ 1319 h 7807"/>
              <a:gd name="connsiteX2" fmla="*/ 10000 w 10000"/>
              <a:gd name="connsiteY2" fmla="*/ 6724 h 7807"/>
              <a:gd name="connsiteX3" fmla="*/ 7572 w 10000"/>
              <a:gd name="connsiteY3" fmla="*/ 5642 h 7807"/>
              <a:gd name="connsiteX4" fmla="*/ 5145 w 10000"/>
              <a:gd name="connsiteY4" fmla="*/ 6724 h 7807"/>
              <a:gd name="connsiteX5" fmla="*/ 2717 w 10000"/>
              <a:gd name="connsiteY5" fmla="*/ 7807 h 7807"/>
              <a:gd name="connsiteX6" fmla="*/ 289 w 10000"/>
              <a:gd name="connsiteY6" fmla="*/ 6724 h 7807"/>
              <a:gd name="connsiteX7" fmla="*/ 0 w 10000"/>
              <a:gd name="connsiteY7" fmla="*/ 708 h 7807"/>
              <a:gd name="connsiteX0" fmla="*/ 0 w 10724"/>
              <a:gd name="connsiteY0" fmla="*/ 2564 h 8787"/>
              <a:gd name="connsiteX1" fmla="*/ 10579 w 10724"/>
              <a:gd name="connsiteY1" fmla="*/ 477 h 8787"/>
              <a:gd name="connsiteX2" fmla="*/ 10724 w 10724"/>
              <a:gd name="connsiteY2" fmla="*/ 7400 h 8787"/>
              <a:gd name="connsiteX3" fmla="*/ 8296 w 10724"/>
              <a:gd name="connsiteY3" fmla="*/ 6014 h 8787"/>
              <a:gd name="connsiteX4" fmla="*/ 5869 w 10724"/>
              <a:gd name="connsiteY4" fmla="*/ 7400 h 8787"/>
              <a:gd name="connsiteX5" fmla="*/ 3441 w 10724"/>
              <a:gd name="connsiteY5" fmla="*/ 8787 h 8787"/>
              <a:gd name="connsiteX6" fmla="*/ 1013 w 10724"/>
              <a:gd name="connsiteY6" fmla="*/ 7400 h 8787"/>
              <a:gd name="connsiteX7" fmla="*/ 0 w 10724"/>
              <a:gd name="connsiteY7" fmla="*/ 2564 h 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4" h="8787">
                <a:moveTo>
                  <a:pt x="0" y="2564"/>
                </a:moveTo>
                <a:cubicBezTo>
                  <a:pt x="1619" y="714"/>
                  <a:pt x="8913" y="-807"/>
                  <a:pt x="10579" y="477"/>
                </a:cubicBezTo>
                <a:cubicBezTo>
                  <a:pt x="10627" y="2785"/>
                  <a:pt x="10676" y="5092"/>
                  <a:pt x="10724" y="7400"/>
                </a:cubicBezTo>
                <a:cubicBezTo>
                  <a:pt x="10724" y="6635"/>
                  <a:pt x="9637" y="6014"/>
                  <a:pt x="8296" y="6014"/>
                </a:cubicBezTo>
                <a:cubicBezTo>
                  <a:pt x="6955" y="6014"/>
                  <a:pt x="5869" y="6635"/>
                  <a:pt x="5869" y="7400"/>
                </a:cubicBezTo>
                <a:cubicBezTo>
                  <a:pt x="5869" y="8166"/>
                  <a:pt x="4782" y="8787"/>
                  <a:pt x="3441" y="8787"/>
                </a:cubicBezTo>
                <a:cubicBezTo>
                  <a:pt x="2100" y="8787"/>
                  <a:pt x="1013" y="8166"/>
                  <a:pt x="1013" y="7400"/>
                </a:cubicBezTo>
                <a:cubicBezTo>
                  <a:pt x="917" y="4830"/>
                  <a:pt x="96" y="5133"/>
                  <a:pt x="0" y="2564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4" name="AutoShape 38">
            <a:extLst>
              <a:ext uri="{FF2B5EF4-FFF2-40B4-BE49-F238E27FC236}">
                <a16:creationId xmlns:a16="http://schemas.microsoft.com/office/drawing/2014/main" id="{9EA72DFA-339A-4FF9-907D-1541CDFFA2A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522369" y="5506244"/>
            <a:ext cx="712788" cy="565150"/>
          </a:xfrm>
          <a:prstGeom prst="flowChartPunchedTape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5" name="Text Box 39">
            <a:extLst>
              <a:ext uri="{FF2B5EF4-FFF2-40B4-BE49-F238E27FC236}">
                <a16:creationId xmlns:a16="http://schemas.microsoft.com/office/drawing/2014/main" id="{2F68EF19-358F-41D1-971B-5CC6512C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6089650"/>
            <a:ext cx="1220788" cy="585788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Membrana</a:t>
            </a:r>
            <a:endParaRPr lang="en-US" altLang="pt-BR" sz="1600" i="0" kern="0" dirty="0">
              <a:solidFill>
                <a:srgbClr val="3333CC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porosa</a:t>
            </a:r>
            <a:endParaRPr lang="en-US" altLang="pt-BR" sz="1600" i="0" kern="0" dirty="0"/>
          </a:p>
        </p:txBody>
      </p:sp>
      <p:sp>
        <p:nvSpPr>
          <p:cNvPr id="46" name="Text Box 32">
            <a:extLst>
              <a:ext uri="{FF2B5EF4-FFF2-40B4-BE49-F238E27FC236}">
                <a16:creationId xmlns:a16="http://schemas.microsoft.com/office/drawing/2014/main" id="{8B146B0E-C7D1-4F56-B551-C624C7149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8" y="6383338"/>
            <a:ext cx="1163637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permeado</a:t>
            </a:r>
            <a:endParaRPr lang="en-US" altLang="pt-BR" sz="1600" i="0" kern="0" dirty="0"/>
          </a:p>
        </p:txBody>
      </p:sp>
      <p:sp>
        <p:nvSpPr>
          <p:cNvPr id="47" name="Text Box 33">
            <a:extLst>
              <a:ext uri="{FF2B5EF4-FFF2-40B4-BE49-F238E27FC236}">
                <a16:creationId xmlns:a16="http://schemas.microsoft.com/office/drawing/2014/main" id="{74BC15E8-C4C5-4FA9-9FCE-EB110105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4900613"/>
            <a:ext cx="1119188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>
                <a:solidFill>
                  <a:srgbClr val="3333CC"/>
                </a:solidFill>
              </a:rPr>
              <a:t>retentado</a:t>
            </a:r>
            <a:endParaRPr lang="en-US" altLang="pt-BR" sz="1600" i="0" kern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37">
            <a:extLst>
              <a:ext uri="{FF2B5EF4-FFF2-40B4-BE49-F238E27FC236}">
                <a16:creationId xmlns:a16="http://schemas.microsoft.com/office/drawing/2014/main" id="{93AF1AA4-E6AE-441E-AABD-2474E1707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sz="3200"/>
              <a:t>Etapas da "separação homogênea”</a:t>
            </a:r>
          </a:p>
        </p:txBody>
      </p:sp>
      <p:sp>
        <p:nvSpPr>
          <p:cNvPr id="20483" name="Rectangle 439">
            <a:extLst>
              <a:ext uri="{FF2B5EF4-FFF2-40B4-BE49-F238E27FC236}">
                <a16:creationId xmlns:a16="http://schemas.microsoft.com/office/drawing/2014/main" id="{76E26554-E44B-4634-89C1-19098D7EA6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076700"/>
            <a:ext cx="8686800" cy="2514600"/>
          </a:xfrm>
        </p:spPr>
        <p:txBody>
          <a:bodyPr/>
          <a:lstStyle/>
          <a:p>
            <a:pPr marL="271463" lvl="1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pt-BR" altLang="pt-BR" sz="1800" dirty="0"/>
              <a:t>Fase principal = corrente contendo os componentes a serem separados</a:t>
            </a:r>
          </a:p>
          <a:p>
            <a:pPr marL="271463" lvl="1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pt-BR" altLang="pt-BR" sz="1800" dirty="0"/>
              <a:t>Fase auxiliar = corrente adicionada ou criada no separador para promover a separação</a:t>
            </a:r>
          </a:p>
          <a:p>
            <a:pPr marL="271463" lvl="1" indent="0" eaLnBrk="1" hangingPunct="1">
              <a:buFont typeface="Arial" charset="0"/>
              <a:buNone/>
              <a:defRPr/>
            </a:pPr>
            <a:r>
              <a:rPr lang="pt-BR" altLang="pt-BR" sz="1800" dirty="0"/>
              <a:t>Etapas da separação:</a:t>
            </a:r>
          </a:p>
          <a:p>
            <a:pPr marL="614363" lvl="1" indent="-342900" eaLnBrk="1" hangingPunct="1">
              <a:buFont typeface="Arial" charset="0"/>
              <a:buAutoNum type="arabicPeriod"/>
              <a:defRPr/>
            </a:pPr>
            <a:r>
              <a:rPr lang="pt-BR" altLang="pt-BR" sz="1800" dirty="0"/>
              <a:t>Contato entre as fases principal e auxiliar, para realizar o transporte de componentes entre as fases no sentido do equilíbrio termodinâmico</a:t>
            </a:r>
            <a:endParaRPr lang="pt-BR" altLang="pt-BR" sz="1600" dirty="0"/>
          </a:p>
          <a:p>
            <a:pPr marL="614363" lvl="1" indent="-342900" eaLnBrk="1" hangingPunct="1">
              <a:buFont typeface="Arial" charset="0"/>
              <a:buAutoNum type="arabicPeriod"/>
              <a:defRPr/>
            </a:pPr>
            <a:r>
              <a:rPr lang="pt-BR" altLang="pt-BR" sz="1800" dirty="0"/>
              <a:t>Separação heterogênea entre as fases principal e auxiliar</a:t>
            </a:r>
          </a:p>
        </p:txBody>
      </p:sp>
      <p:sp>
        <p:nvSpPr>
          <p:cNvPr id="27652" name="Espaço Reservado para Número de Slide 4">
            <a:extLst>
              <a:ext uri="{FF2B5EF4-FFF2-40B4-BE49-F238E27FC236}">
                <a16:creationId xmlns:a16="http://schemas.microsoft.com/office/drawing/2014/main" id="{105E1296-1916-42FD-B8D7-6D7693C151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BE4DB38-6D26-4237-803F-3A040759D5B3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Rectangle 437">
            <a:extLst>
              <a:ext uri="{FF2B5EF4-FFF2-40B4-BE49-F238E27FC236}">
                <a16:creationId xmlns:a16="http://schemas.microsoft.com/office/drawing/2014/main" id="{EE9BFF6E-9C97-4140-BF75-CE88342CE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altLang="pt-BR" sz="3200" i="0"/>
              <a:t>Etapas da operação de separação homogênea</a:t>
            </a:r>
          </a:p>
        </p:txBody>
      </p:sp>
      <p:grpSp>
        <p:nvGrpSpPr>
          <p:cNvPr id="27654" name="Group 422">
            <a:extLst>
              <a:ext uri="{FF2B5EF4-FFF2-40B4-BE49-F238E27FC236}">
                <a16:creationId xmlns:a16="http://schemas.microsoft.com/office/drawing/2014/main" id="{FD9DF91E-0014-4072-B78D-120BE4F79CFF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2668588"/>
            <a:ext cx="287338" cy="360362"/>
            <a:chOff x="4240" y="2795"/>
            <a:chExt cx="181" cy="227"/>
          </a:xfrm>
        </p:grpSpPr>
        <p:sp>
          <p:nvSpPr>
            <p:cNvPr id="27791" name="Oval 416">
              <a:extLst>
                <a:ext uri="{FF2B5EF4-FFF2-40B4-BE49-F238E27FC236}">
                  <a16:creationId xmlns:a16="http://schemas.microsoft.com/office/drawing/2014/main" id="{B4495CB8-5EFD-4D15-A7F7-11A0F51D6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2" name="Oval 418">
              <a:extLst>
                <a:ext uri="{FF2B5EF4-FFF2-40B4-BE49-F238E27FC236}">
                  <a16:creationId xmlns:a16="http://schemas.microsoft.com/office/drawing/2014/main" id="{6D186888-1DF1-4C0D-8A7F-B9B5B156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3" name="Oval 419">
              <a:extLst>
                <a:ext uri="{FF2B5EF4-FFF2-40B4-BE49-F238E27FC236}">
                  <a16:creationId xmlns:a16="http://schemas.microsoft.com/office/drawing/2014/main" id="{94E68073-8F71-44F4-9814-10F01CE47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4" name="Oval 420">
              <a:extLst>
                <a:ext uri="{FF2B5EF4-FFF2-40B4-BE49-F238E27FC236}">
                  <a16:creationId xmlns:a16="http://schemas.microsoft.com/office/drawing/2014/main" id="{C4B8AEB4-39AD-47FB-8349-C5472D13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55" name="Text Box 423">
            <a:extLst>
              <a:ext uri="{FF2B5EF4-FFF2-40B4-BE49-F238E27FC236}">
                <a16:creationId xmlns:a16="http://schemas.microsoft.com/office/drawing/2014/main" id="{AB19DAF7-FD7B-4B12-ACCC-FFA3FECCF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388" y="2663825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do componente I</a:t>
            </a:r>
          </a:p>
        </p:txBody>
      </p:sp>
      <p:grpSp>
        <p:nvGrpSpPr>
          <p:cNvPr id="27656" name="Group 424">
            <a:extLst>
              <a:ext uri="{FF2B5EF4-FFF2-40B4-BE49-F238E27FC236}">
                <a16:creationId xmlns:a16="http://schemas.microsoft.com/office/drawing/2014/main" id="{1A7D07EB-6E3F-437E-B4E3-2638CF5121B1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3314700"/>
            <a:ext cx="287338" cy="360363"/>
            <a:chOff x="4240" y="2795"/>
            <a:chExt cx="181" cy="227"/>
          </a:xfrm>
        </p:grpSpPr>
        <p:sp>
          <p:nvSpPr>
            <p:cNvPr id="27787" name="Oval 425">
              <a:extLst>
                <a:ext uri="{FF2B5EF4-FFF2-40B4-BE49-F238E27FC236}">
                  <a16:creationId xmlns:a16="http://schemas.microsoft.com/office/drawing/2014/main" id="{F16575F6-5F6A-4FB5-BAB4-EBE651369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88" name="Oval 426">
              <a:extLst>
                <a:ext uri="{FF2B5EF4-FFF2-40B4-BE49-F238E27FC236}">
                  <a16:creationId xmlns:a16="http://schemas.microsoft.com/office/drawing/2014/main" id="{90EA57CF-330E-4EE9-96B4-51D0814A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89" name="Oval 427">
              <a:extLst>
                <a:ext uri="{FF2B5EF4-FFF2-40B4-BE49-F238E27FC236}">
                  <a16:creationId xmlns:a16="http://schemas.microsoft.com/office/drawing/2014/main" id="{24283F74-C211-451C-8387-C408E478D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0" name="Oval 428">
              <a:extLst>
                <a:ext uri="{FF2B5EF4-FFF2-40B4-BE49-F238E27FC236}">
                  <a16:creationId xmlns:a16="http://schemas.microsoft.com/office/drawing/2014/main" id="{BED80CF0-BE70-49EF-8FDD-2FE9EF664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57" name="Text Box 429">
            <a:extLst>
              <a:ext uri="{FF2B5EF4-FFF2-40B4-BE49-F238E27FC236}">
                <a16:creationId xmlns:a16="http://schemas.microsoft.com/office/drawing/2014/main" id="{2799291B-6C79-40FF-AC1E-9C1A6D1C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3397250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do componente II</a:t>
            </a:r>
          </a:p>
        </p:txBody>
      </p:sp>
      <p:sp>
        <p:nvSpPr>
          <p:cNvPr id="27658" name="Rectangle 433">
            <a:extLst>
              <a:ext uri="{FF2B5EF4-FFF2-40B4-BE49-F238E27FC236}">
                <a16:creationId xmlns:a16="http://schemas.microsoft.com/office/drawing/2014/main" id="{203BD525-9EAC-47C7-891E-420AF505D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1979613"/>
            <a:ext cx="433388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0" name="Rectangle 434">
            <a:extLst>
              <a:ext uri="{FF2B5EF4-FFF2-40B4-BE49-F238E27FC236}">
                <a16:creationId xmlns:a16="http://schemas.microsoft.com/office/drawing/2014/main" id="{2F292109-7D47-4814-81BD-0DADE7B43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1349375"/>
            <a:ext cx="433387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27660" name="Text Box 435">
            <a:extLst>
              <a:ext uri="{FF2B5EF4-FFF2-40B4-BE49-F238E27FC236}">
                <a16:creationId xmlns:a16="http://schemas.microsoft.com/office/drawing/2014/main" id="{1A1C3A69-EAD3-4BAE-AF85-2062FC3B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1914525"/>
            <a:ext cx="1868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</a:t>
            </a:r>
          </a:p>
        </p:txBody>
      </p:sp>
      <p:sp>
        <p:nvSpPr>
          <p:cNvPr id="27661" name="Text Box 436">
            <a:extLst>
              <a:ext uri="{FF2B5EF4-FFF2-40B4-BE49-F238E27FC236}">
                <a16:creationId xmlns:a16="http://schemas.microsoft.com/office/drawing/2014/main" id="{D2F09F78-CEFD-4201-8E15-618B310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138" y="1279525"/>
            <a:ext cx="1895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</a:t>
            </a:r>
            <a:r>
              <a:rPr lang="pt-BR" altLang="en-US" sz="1600" baseline="30000"/>
              <a:t>+</a:t>
            </a:r>
            <a:endParaRPr lang="pt-BR" altLang="pt-BR" sz="1600"/>
          </a:p>
        </p:txBody>
      </p:sp>
      <p:grpSp>
        <p:nvGrpSpPr>
          <p:cNvPr id="27662" name="Agrupar 162">
            <a:extLst>
              <a:ext uri="{FF2B5EF4-FFF2-40B4-BE49-F238E27FC236}">
                <a16:creationId xmlns:a16="http://schemas.microsoft.com/office/drawing/2014/main" id="{96C3B914-BE0A-4569-B3CC-E376A6958C1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201738"/>
            <a:ext cx="4392612" cy="2571750"/>
            <a:chOff x="207018" y="1193452"/>
            <a:chExt cx="4391281" cy="2572798"/>
          </a:xfrm>
        </p:grpSpPr>
        <p:sp>
          <p:nvSpPr>
            <p:cNvPr id="27665" name="CaixaDeTexto 213">
              <a:extLst>
                <a:ext uri="{FF2B5EF4-FFF2-40B4-BE49-F238E27FC236}">
                  <a16:creationId xmlns:a16="http://schemas.microsoft.com/office/drawing/2014/main" id="{176FD226-D40B-4796-A133-724F44FAD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165" name="Rectangle 333">
              <a:extLst>
                <a:ext uri="{FF2B5EF4-FFF2-40B4-BE49-F238E27FC236}">
                  <a16:creationId xmlns:a16="http://schemas.microsoft.com/office/drawing/2014/main" id="{1A68BCF2-0BD1-4CB8-BDFD-849DD281F5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9280" y="1210921"/>
              <a:ext cx="1039497" cy="9862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7667" name="Grupo 180">
              <a:extLst>
                <a:ext uri="{FF2B5EF4-FFF2-40B4-BE49-F238E27FC236}">
                  <a16:creationId xmlns:a16="http://schemas.microsoft.com/office/drawing/2014/main" id="{F0BFE328-5588-4A15-A390-98DDE5F947C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254" name="Rectangle 268">
                <a:extLst>
                  <a:ext uri="{FF2B5EF4-FFF2-40B4-BE49-F238E27FC236}">
                    <a16:creationId xmlns:a16="http://schemas.microsoft.com/office/drawing/2014/main" id="{0E3E9CC2-6668-4853-8476-3C35CA31C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21" y="2638633"/>
                <a:ext cx="1038010" cy="93452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27756" name="Group 269">
                <a:extLst>
                  <a:ext uri="{FF2B5EF4-FFF2-40B4-BE49-F238E27FC236}">
                    <a16:creationId xmlns:a16="http://schemas.microsoft.com/office/drawing/2014/main" id="{C1A56A13-0DFE-4F31-9A6B-63B64086A4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27772" name="Group 270">
                  <a:extLst>
                    <a:ext uri="{FF2B5EF4-FFF2-40B4-BE49-F238E27FC236}">
                      <a16:creationId xmlns:a16="http://schemas.microsoft.com/office/drawing/2014/main" id="{FD0384CB-507A-4A70-B405-D49CFE9634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27779" name="Oval 271">
                    <a:extLst>
                      <a:ext uri="{FF2B5EF4-FFF2-40B4-BE49-F238E27FC236}">
                        <a16:creationId xmlns:a16="http://schemas.microsoft.com/office/drawing/2014/main" id="{EF5F8175-E74B-439E-8443-9218CE703B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0" name="Oval 272">
                    <a:extLst>
                      <a:ext uri="{FF2B5EF4-FFF2-40B4-BE49-F238E27FC236}">
                        <a16:creationId xmlns:a16="http://schemas.microsoft.com/office/drawing/2014/main" id="{BEC2BD9B-FD11-4B84-A0E5-34DBDD764B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1" name="Oval 273">
                    <a:extLst>
                      <a:ext uri="{FF2B5EF4-FFF2-40B4-BE49-F238E27FC236}">
                        <a16:creationId xmlns:a16="http://schemas.microsoft.com/office/drawing/2014/main" id="{67DE05EB-AB58-460B-82E9-C7C00324A4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2" name="Oval 274">
                    <a:extLst>
                      <a:ext uri="{FF2B5EF4-FFF2-40B4-BE49-F238E27FC236}">
                        <a16:creationId xmlns:a16="http://schemas.microsoft.com/office/drawing/2014/main" id="{ACB245B2-539A-4844-8EF5-2F9AA17514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3" name="Oval 275">
                    <a:extLst>
                      <a:ext uri="{FF2B5EF4-FFF2-40B4-BE49-F238E27FC236}">
                        <a16:creationId xmlns:a16="http://schemas.microsoft.com/office/drawing/2014/main" id="{9730587A-8BBE-41FA-9743-FA4CB4FBC2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4" name="Oval 276">
                    <a:extLst>
                      <a:ext uri="{FF2B5EF4-FFF2-40B4-BE49-F238E27FC236}">
                        <a16:creationId xmlns:a16="http://schemas.microsoft.com/office/drawing/2014/main" id="{E98886AE-F3FA-4C9F-AADA-1A9871786F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5" name="Oval 277">
                    <a:extLst>
                      <a:ext uri="{FF2B5EF4-FFF2-40B4-BE49-F238E27FC236}">
                        <a16:creationId xmlns:a16="http://schemas.microsoft.com/office/drawing/2014/main" id="{DAB9C3D2-6AAE-469A-89F9-D8BF4A860A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6" name="Oval 278">
                    <a:extLst>
                      <a:ext uri="{FF2B5EF4-FFF2-40B4-BE49-F238E27FC236}">
                        <a16:creationId xmlns:a16="http://schemas.microsoft.com/office/drawing/2014/main" id="{A7F738D9-2DEE-4C69-BF40-DE0E8A9B03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7773" name="Oval 279">
                  <a:extLst>
                    <a:ext uri="{FF2B5EF4-FFF2-40B4-BE49-F238E27FC236}">
                      <a16:creationId xmlns:a16="http://schemas.microsoft.com/office/drawing/2014/main" id="{F4D0B552-7994-4E1D-AFED-BBF30D6A9A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4" name="Oval 280">
                  <a:extLst>
                    <a:ext uri="{FF2B5EF4-FFF2-40B4-BE49-F238E27FC236}">
                      <a16:creationId xmlns:a16="http://schemas.microsoft.com/office/drawing/2014/main" id="{D72683A9-FAF5-43FB-A495-E12D9EA57B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5" name="Oval 281">
                  <a:extLst>
                    <a:ext uri="{FF2B5EF4-FFF2-40B4-BE49-F238E27FC236}">
                      <a16:creationId xmlns:a16="http://schemas.microsoft.com/office/drawing/2014/main" id="{7A772A07-5829-41FA-B239-421A85A09A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6" name="Oval 282">
                  <a:extLst>
                    <a:ext uri="{FF2B5EF4-FFF2-40B4-BE49-F238E27FC236}">
                      <a16:creationId xmlns:a16="http://schemas.microsoft.com/office/drawing/2014/main" id="{DA4EB960-39EB-40E3-AC97-6E0BE4513F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7" name="Oval 283">
                  <a:extLst>
                    <a:ext uri="{FF2B5EF4-FFF2-40B4-BE49-F238E27FC236}">
                      <a16:creationId xmlns:a16="http://schemas.microsoft.com/office/drawing/2014/main" id="{B290EB19-097B-4ECD-9412-2BDD2E5058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8" name="Oval 284">
                  <a:extLst>
                    <a:ext uri="{FF2B5EF4-FFF2-40B4-BE49-F238E27FC236}">
                      <a16:creationId xmlns:a16="http://schemas.microsoft.com/office/drawing/2014/main" id="{0173A3A8-9053-4CE6-833F-526934786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27757" name="Group 285">
                <a:extLst>
                  <a:ext uri="{FF2B5EF4-FFF2-40B4-BE49-F238E27FC236}">
                    <a16:creationId xmlns:a16="http://schemas.microsoft.com/office/drawing/2014/main" id="{803AF91E-4EC4-44E0-83CE-33AC26DABC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27758" name="Group 286">
                  <a:extLst>
                    <a:ext uri="{FF2B5EF4-FFF2-40B4-BE49-F238E27FC236}">
                      <a16:creationId xmlns:a16="http://schemas.microsoft.com/office/drawing/2014/main" id="{E07408F6-A63F-4D0E-A40E-D537A74B19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27764" name="Oval 287">
                    <a:extLst>
                      <a:ext uri="{FF2B5EF4-FFF2-40B4-BE49-F238E27FC236}">
                        <a16:creationId xmlns:a16="http://schemas.microsoft.com/office/drawing/2014/main" id="{206FD687-DC5A-493D-A97C-39C17BC61A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5" name="Oval 288">
                    <a:extLst>
                      <a:ext uri="{FF2B5EF4-FFF2-40B4-BE49-F238E27FC236}">
                        <a16:creationId xmlns:a16="http://schemas.microsoft.com/office/drawing/2014/main" id="{0E3F1468-11CD-48BC-816F-8AA577F92F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6" name="Oval 289">
                    <a:extLst>
                      <a:ext uri="{FF2B5EF4-FFF2-40B4-BE49-F238E27FC236}">
                        <a16:creationId xmlns:a16="http://schemas.microsoft.com/office/drawing/2014/main" id="{61F31170-D6E5-4F08-A9F5-C5C61060B1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7" name="Oval 290">
                    <a:extLst>
                      <a:ext uri="{FF2B5EF4-FFF2-40B4-BE49-F238E27FC236}">
                        <a16:creationId xmlns:a16="http://schemas.microsoft.com/office/drawing/2014/main" id="{BB4B897E-86DA-4D52-BDA4-900C57CE1E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8" name="Oval 291">
                    <a:extLst>
                      <a:ext uri="{FF2B5EF4-FFF2-40B4-BE49-F238E27FC236}">
                        <a16:creationId xmlns:a16="http://schemas.microsoft.com/office/drawing/2014/main" id="{CB354C7C-917E-4820-A5EA-908B0CA6A0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9" name="Oval 292">
                    <a:extLst>
                      <a:ext uri="{FF2B5EF4-FFF2-40B4-BE49-F238E27FC236}">
                        <a16:creationId xmlns:a16="http://schemas.microsoft.com/office/drawing/2014/main" id="{762B199D-7404-4C9E-8614-667DD7E445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70" name="Oval 293">
                    <a:extLst>
                      <a:ext uri="{FF2B5EF4-FFF2-40B4-BE49-F238E27FC236}">
                        <a16:creationId xmlns:a16="http://schemas.microsoft.com/office/drawing/2014/main" id="{604F6ADF-74D1-4CC4-ADFD-EB8DEAD0A6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71" name="Oval 294">
                    <a:extLst>
                      <a:ext uri="{FF2B5EF4-FFF2-40B4-BE49-F238E27FC236}">
                        <a16:creationId xmlns:a16="http://schemas.microsoft.com/office/drawing/2014/main" id="{C2B04F2D-7549-4AA5-BAC2-D79D55192F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7759" name="Oval 295">
                  <a:extLst>
                    <a:ext uri="{FF2B5EF4-FFF2-40B4-BE49-F238E27FC236}">
                      <a16:creationId xmlns:a16="http://schemas.microsoft.com/office/drawing/2014/main" id="{10576F37-782C-4050-9CF7-EC15A71C7A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0" name="Oval 296">
                  <a:extLst>
                    <a:ext uri="{FF2B5EF4-FFF2-40B4-BE49-F238E27FC236}">
                      <a16:creationId xmlns:a16="http://schemas.microsoft.com/office/drawing/2014/main" id="{BFC732B3-B926-4AF0-B4DC-6436DF3F9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1" name="Oval 297">
                  <a:extLst>
                    <a:ext uri="{FF2B5EF4-FFF2-40B4-BE49-F238E27FC236}">
                      <a16:creationId xmlns:a16="http://schemas.microsoft.com/office/drawing/2014/main" id="{FFD5F8B3-34FB-47BF-95D0-A754051C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2" name="Oval 298">
                  <a:extLst>
                    <a:ext uri="{FF2B5EF4-FFF2-40B4-BE49-F238E27FC236}">
                      <a16:creationId xmlns:a16="http://schemas.microsoft.com/office/drawing/2014/main" id="{4F6F67E7-9700-4FAF-B4CF-BB285A98A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3" name="Oval 299">
                  <a:extLst>
                    <a:ext uri="{FF2B5EF4-FFF2-40B4-BE49-F238E27FC236}">
                      <a16:creationId xmlns:a16="http://schemas.microsoft.com/office/drawing/2014/main" id="{BB27C179-9342-45CB-B506-A61ABEF41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27668" name="Rectangle 332">
              <a:extLst>
                <a:ext uri="{FF2B5EF4-FFF2-40B4-BE49-F238E27FC236}">
                  <a16:creationId xmlns:a16="http://schemas.microsoft.com/office/drawing/2014/main" id="{5B9AEF36-4B67-4B46-9F1E-E0C4B9A2E4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68" name="Rectangle 333">
              <a:extLst>
                <a:ext uri="{FF2B5EF4-FFF2-40B4-BE49-F238E27FC236}">
                  <a16:creationId xmlns:a16="http://schemas.microsoft.com/office/drawing/2014/main" id="{4CC29901-CF52-45C1-876B-7FE23C313A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4993" y="1681013"/>
              <a:ext cx="1258506" cy="164373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7670" name="Group 350">
              <a:extLst>
                <a:ext uri="{FF2B5EF4-FFF2-40B4-BE49-F238E27FC236}">
                  <a16:creationId xmlns:a16="http://schemas.microsoft.com/office/drawing/2014/main" id="{40C574D7-1E8B-4EFD-A24B-819555EFD317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27739" name="Group 351">
                <a:extLst>
                  <a:ext uri="{FF2B5EF4-FFF2-40B4-BE49-F238E27FC236}">
                    <a16:creationId xmlns:a16="http://schemas.microsoft.com/office/drawing/2014/main" id="{D2077513-48D9-4F1A-8515-4B851F6E62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27747" name="Oval 352">
                  <a:extLst>
                    <a:ext uri="{FF2B5EF4-FFF2-40B4-BE49-F238E27FC236}">
                      <a16:creationId xmlns:a16="http://schemas.microsoft.com/office/drawing/2014/main" id="{5E368667-09EC-47F5-81E3-29E6C6909B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48" name="Oval 353">
                  <a:extLst>
                    <a:ext uri="{FF2B5EF4-FFF2-40B4-BE49-F238E27FC236}">
                      <a16:creationId xmlns:a16="http://schemas.microsoft.com/office/drawing/2014/main" id="{2B46D3C2-BB65-4167-ABE2-40F4AB9BAE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49" name="Oval 354">
                  <a:extLst>
                    <a:ext uri="{FF2B5EF4-FFF2-40B4-BE49-F238E27FC236}">
                      <a16:creationId xmlns:a16="http://schemas.microsoft.com/office/drawing/2014/main" id="{5FC31FCD-FBAB-40BE-A343-9BA0CA3705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0" name="Oval 355">
                  <a:extLst>
                    <a:ext uri="{FF2B5EF4-FFF2-40B4-BE49-F238E27FC236}">
                      <a16:creationId xmlns:a16="http://schemas.microsoft.com/office/drawing/2014/main" id="{DAC891FF-A7CF-440C-B67A-26E833743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1" name="Oval 356">
                  <a:extLst>
                    <a:ext uri="{FF2B5EF4-FFF2-40B4-BE49-F238E27FC236}">
                      <a16:creationId xmlns:a16="http://schemas.microsoft.com/office/drawing/2014/main" id="{22D819D7-CDE5-4C3D-8983-94042B41E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2" name="Oval 357">
                  <a:extLst>
                    <a:ext uri="{FF2B5EF4-FFF2-40B4-BE49-F238E27FC236}">
                      <a16:creationId xmlns:a16="http://schemas.microsoft.com/office/drawing/2014/main" id="{F2829EC2-DA9A-4A4F-9EB3-B95F8C3DB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3" name="Oval 358">
                  <a:extLst>
                    <a:ext uri="{FF2B5EF4-FFF2-40B4-BE49-F238E27FC236}">
                      <a16:creationId xmlns:a16="http://schemas.microsoft.com/office/drawing/2014/main" id="{746CCF32-9273-4A0F-9380-CFE13861D1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4" name="Oval 359">
                  <a:extLst>
                    <a:ext uri="{FF2B5EF4-FFF2-40B4-BE49-F238E27FC236}">
                      <a16:creationId xmlns:a16="http://schemas.microsoft.com/office/drawing/2014/main" id="{C797B11E-5847-49DA-9563-398ED6288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40" name="Oval 360">
                <a:extLst>
                  <a:ext uri="{FF2B5EF4-FFF2-40B4-BE49-F238E27FC236}">
                    <a16:creationId xmlns:a16="http://schemas.microsoft.com/office/drawing/2014/main" id="{56BD2B20-7BC2-405B-BF7B-B0134A7B9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1" name="Oval 361">
                <a:extLst>
                  <a:ext uri="{FF2B5EF4-FFF2-40B4-BE49-F238E27FC236}">
                    <a16:creationId xmlns:a16="http://schemas.microsoft.com/office/drawing/2014/main" id="{5C44DD24-2CC9-4CF2-9327-5124C8CDF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2" name="Oval 362">
                <a:extLst>
                  <a:ext uri="{FF2B5EF4-FFF2-40B4-BE49-F238E27FC236}">
                    <a16:creationId xmlns:a16="http://schemas.microsoft.com/office/drawing/2014/main" id="{40F16FD8-47D3-40A1-A8EC-CCECA7291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3" name="Oval 363">
                <a:extLst>
                  <a:ext uri="{FF2B5EF4-FFF2-40B4-BE49-F238E27FC236}">
                    <a16:creationId xmlns:a16="http://schemas.microsoft.com/office/drawing/2014/main" id="{BA979A98-28F5-4401-ADE8-4FD26204B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4" name="Oval 364">
                <a:extLst>
                  <a:ext uri="{FF2B5EF4-FFF2-40B4-BE49-F238E27FC236}">
                    <a16:creationId xmlns:a16="http://schemas.microsoft.com/office/drawing/2014/main" id="{F2E477CF-B305-49EE-9B65-7CD93C918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5" name="Oval 362">
                <a:extLst>
                  <a:ext uri="{FF2B5EF4-FFF2-40B4-BE49-F238E27FC236}">
                    <a16:creationId xmlns:a16="http://schemas.microsoft.com/office/drawing/2014/main" id="{93B89692-F492-4C25-9B66-B3787D953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6" name="Oval 362">
                <a:extLst>
                  <a:ext uri="{FF2B5EF4-FFF2-40B4-BE49-F238E27FC236}">
                    <a16:creationId xmlns:a16="http://schemas.microsoft.com/office/drawing/2014/main" id="{47A5DCCD-53C0-4D02-BE7D-182FC7EB1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71" name="Rectangle 396">
              <a:extLst>
                <a:ext uri="{FF2B5EF4-FFF2-40B4-BE49-F238E27FC236}">
                  <a16:creationId xmlns:a16="http://schemas.microsoft.com/office/drawing/2014/main" id="{48BC1609-C7A8-44A4-A0E6-FC17B23BD0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36953" y="2680917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72" name="Group 334">
              <a:extLst>
                <a:ext uri="{FF2B5EF4-FFF2-40B4-BE49-F238E27FC236}">
                  <a16:creationId xmlns:a16="http://schemas.microsoft.com/office/drawing/2014/main" id="{E749798A-D8A4-49F2-97F4-C41B9663193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27722" name="Group 335">
                <a:extLst>
                  <a:ext uri="{FF2B5EF4-FFF2-40B4-BE49-F238E27FC236}">
                    <a16:creationId xmlns:a16="http://schemas.microsoft.com/office/drawing/2014/main" id="{2FCEFFFE-E60C-42CF-92B2-19C2F6C153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27729" name="Oval 336">
                  <a:extLst>
                    <a:ext uri="{FF2B5EF4-FFF2-40B4-BE49-F238E27FC236}">
                      <a16:creationId xmlns:a16="http://schemas.microsoft.com/office/drawing/2014/main" id="{85D0DD08-7104-4769-8AB8-60F2D4CABA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0" name="Oval 337">
                  <a:extLst>
                    <a:ext uri="{FF2B5EF4-FFF2-40B4-BE49-F238E27FC236}">
                      <a16:creationId xmlns:a16="http://schemas.microsoft.com/office/drawing/2014/main" id="{8B4B0FFD-C9A5-4093-947A-96597F7EE8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1" name="Oval 338">
                  <a:extLst>
                    <a:ext uri="{FF2B5EF4-FFF2-40B4-BE49-F238E27FC236}">
                      <a16:creationId xmlns:a16="http://schemas.microsoft.com/office/drawing/2014/main" id="{525E0F7B-E55A-4C8A-9BA7-3E6EE0181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2" name="Oval 339">
                  <a:extLst>
                    <a:ext uri="{FF2B5EF4-FFF2-40B4-BE49-F238E27FC236}">
                      <a16:creationId xmlns:a16="http://schemas.microsoft.com/office/drawing/2014/main" id="{AB14A221-FDF9-4D54-8688-EFE17D925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3" name="Oval 340">
                  <a:extLst>
                    <a:ext uri="{FF2B5EF4-FFF2-40B4-BE49-F238E27FC236}">
                      <a16:creationId xmlns:a16="http://schemas.microsoft.com/office/drawing/2014/main" id="{F5ABED87-6DC3-44F7-95C1-EC1897CBF6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4" name="Oval 341">
                  <a:extLst>
                    <a:ext uri="{FF2B5EF4-FFF2-40B4-BE49-F238E27FC236}">
                      <a16:creationId xmlns:a16="http://schemas.microsoft.com/office/drawing/2014/main" id="{466ADD68-2E25-4B84-80F9-6289F2053F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5" name="Oval 342">
                  <a:extLst>
                    <a:ext uri="{FF2B5EF4-FFF2-40B4-BE49-F238E27FC236}">
                      <a16:creationId xmlns:a16="http://schemas.microsoft.com/office/drawing/2014/main" id="{F21679F3-8F4D-4A4C-8478-4A99D64E89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6" name="Oval 343">
                  <a:extLst>
                    <a:ext uri="{FF2B5EF4-FFF2-40B4-BE49-F238E27FC236}">
                      <a16:creationId xmlns:a16="http://schemas.microsoft.com/office/drawing/2014/main" id="{8E903FEA-A717-4695-A983-A85D7DDF7D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7" name="Oval 338">
                  <a:extLst>
                    <a:ext uri="{FF2B5EF4-FFF2-40B4-BE49-F238E27FC236}">
                      <a16:creationId xmlns:a16="http://schemas.microsoft.com/office/drawing/2014/main" id="{E1F3EEA9-2494-4097-B7AB-190D93C190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8" name="Oval 338">
                  <a:extLst>
                    <a:ext uri="{FF2B5EF4-FFF2-40B4-BE49-F238E27FC236}">
                      <a16:creationId xmlns:a16="http://schemas.microsoft.com/office/drawing/2014/main" id="{058C762C-CB35-4A52-B55A-5DFC92EFA7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23" name="Oval 344">
                <a:extLst>
                  <a:ext uri="{FF2B5EF4-FFF2-40B4-BE49-F238E27FC236}">
                    <a16:creationId xmlns:a16="http://schemas.microsoft.com/office/drawing/2014/main" id="{02093EEE-E6AC-42B8-99B0-E57C566E9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4" name="Oval 345">
                <a:extLst>
                  <a:ext uri="{FF2B5EF4-FFF2-40B4-BE49-F238E27FC236}">
                    <a16:creationId xmlns:a16="http://schemas.microsoft.com/office/drawing/2014/main" id="{833106AE-8738-4E52-9964-CDAD96657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5" name="Oval 346">
                <a:extLst>
                  <a:ext uri="{FF2B5EF4-FFF2-40B4-BE49-F238E27FC236}">
                    <a16:creationId xmlns:a16="http://schemas.microsoft.com/office/drawing/2014/main" id="{AFE31142-A3DE-4322-A6EB-128BF893A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6" name="Oval 347">
                <a:extLst>
                  <a:ext uri="{FF2B5EF4-FFF2-40B4-BE49-F238E27FC236}">
                    <a16:creationId xmlns:a16="http://schemas.microsoft.com/office/drawing/2014/main" id="{9A7049CD-688B-4031-A9AD-CBCA509AE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7" name="Oval 348">
                <a:extLst>
                  <a:ext uri="{FF2B5EF4-FFF2-40B4-BE49-F238E27FC236}">
                    <a16:creationId xmlns:a16="http://schemas.microsoft.com/office/drawing/2014/main" id="{FF7E1D7B-815F-438D-A1F0-3DEB2A9C6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8" name="Oval 349">
                <a:extLst>
                  <a:ext uri="{FF2B5EF4-FFF2-40B4-BE49-F238E27FC236}">
                    <a16:creationId xmlns:a16="http://schemas.microsoft.com/office/drawing/2014/main" id="{39FA9498-D282-4A19-A9F9-A16564A50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73" name="AutoShape 431">
              <a:extLst>
                <a:ext uri="{FF2B5EF4-FFF2-40B4-BE49-F238E27FC236}">
                  <a16:creationId xmlns:a16="http://schemas.microsoft.com/office/drawing/2014/main" id="{14266961-0C6B-416F-A3C4-4924AEFA60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4" name="AutoShape 431">
              <a:extLst>
                <a:ext uri="{FF2B5EF4-FFF2-40B4-BE49-F238E27FC236}">
                  <a16:creationId xmlns:a16="http://schemas.microsoft.com/office/drawing/2014/main" id="{AE3BB576-1297-459F-AE41-E9AE52AE5A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5" name="AutoShape 431">
              <a:extLst>
                <a:ext uri="{FF2B5EF4-FFF2-40B4-BE49-F238E27FC236}">
                  <a16:creationId xmlns:a16="http://schemas.microsoft.com/office/drawing/2014/main" id="{FA07374F-B069-4F07-A282-A129890B34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1428247" y="2810125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6" name="AutoShape 431">
              <a:extLst>
                <a:ext uri="{FF2B5EF4-FFF2-40B4-BE49-F238E27FC236}">
                  <a16:creationId xmlns:a16="http://schemas.microsoft.com/office/drawing/2014/main" id="{88920EA4-93D5-40B0-B423-D86F395962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7" name="CaixaDeTexto 213">
              <a:extLst>
                <a:ext uri="{FF2B5EF4-FFF2-40B4-BE49-F238E27FC236}">
                  <a16:creationId xmlns:a16="http://schemas.microsoft.com/office/drawing/2014/main" id="{8EA623B1-EC4B-4188-896B-10D27A0B1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27678" name="CaixaDeTexto 214">
              <a:extLst>
                <a:ext uri="{FF2B5EF4-FFF2-40B4-BE49-F238E27FC236}">
                  <a16:creationId xmlns:a16="http://schemas.microsoft.com/office/drawing/2014/main" id="{EE23AA1C-AB70-41E8-8E8C-86F0A1E30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06" y="2423928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27679" name="CaixaDeTexto 213">
              <a:extLst>
                <a:ext uri="{FF2B5EF4-FFF2-40B4-BE49-F238E27FC236}">
                  <a16:creationId xmlns:a16="http://schemas.microsoft.com/office/drawing/2014/main" id="{531B3A03-3ECD-43C0-B99C-DE94D0CA2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27680" name="Rectangle 332">
              <a:extLst>
                <a:ext uri="{FF2B5EF4-FFF2-40B4-BE49-F238E27FC236}">
                  <a16:creationId xmlns:a16="http://schemas.microsoft.com/office/drawing/2014/main" id="{3DD99DD5-D93A-4B5B-BB14-449F0CDD9C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1" name="Oval 362">
              <a:extLst>
                <a:ext uri="{FF2B5EF4-FFF2-40B4-BE49-F238E27FC236}">
                  <a16:creationId xmlns:a16="http://schemas.microsoft.com/office/drawing/2014/main" id="{4B936135-13C2-42EA-AD0B-BE113BFF57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82" name="Group 350">
              <a:extLst>
                <a:ext uri="{FF2B5EF4-FFF2-40B4-BE49-F238E27FC236}">
                  <a16:creationId xmlns:a16="http://schemas.microsoft.com/office/drawing/2014/main" id="{6595087D-7C2C-4B90-A249-4BD56BE02B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27706" name="Group 351">
                <a:extLst>
                  <a:ext uri="{FF2B5EF4-FFF2-40B4-BE49-F238E27FC236}">
                    <a16:creationId xmlns:a16="http://schemas.microsoft.com/office/drawing/2014/main" id="{DCEB9ECB-457D-430C-B620-2C8453F73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27713" name="Oval 352">
                  <a:extLst>
                    <a:ext uri="{FF2B5EF4-FFF2-40B4-BE49-F238E27FC236}">
                      <a16:creationId xmlns:a16="http://schemas.microsoft.com/office/drawing/2014/main" id="{9EF75DDA-25BC-4223-A6DC-AE657726B8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4" name="Oval 353">
                  <a:extLst>
                    <a:ext uri="{FF2B5EF4-FFF2-40B4-BE49-F238E27FC236}">
                      <a16:creationId xmlns:a16="http://schemas.microsoft.com/office/drawing/2014/main" id="{84DB5C94-18E3-49BC-A08C-5250CC886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5" name="Oval 354">
                  <a:extLst>
                    <a:ext uri="{FF2B5EF4-FFF2-40B4-BE49-F238E27FC236}">
                      <a16:creationId xmlns:a16="http://schemas.microsoft.com/office/drawing/2014/main" id="{C960E22D-5948-4687-A183-A35763A061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6" name="Oval 355">
                  <a:extLst>
                    <a:ext uri="{FF2B5EF4-FFF2-40B4-BE49-F238E27FC236}">
                      <a16:creationId xmlns:a16="http://schemas.microsoft.com/office/drawing/2014/main" id="{1A510627-76BF-4E14-B039-A7B0D856E8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7" name="Oval 356">
                  <a:extLst>
                    <a:ext uri="{FF2B5EF4-FFF2-40B4-BE49-F238E27FC236}">
                      <a16:creationId xmlns:a16="http://schemas.microsoft.com/office/drawing/2014/main" id="{E69E808C-55AA-41D0-8521-80883B1FC1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8" name="Oval 357">
                  <a:extLst>
                    <a:ext uri="{FF2B5EF4-FFF2-40B4-BE49-F238E27FC236}">
                      <a16:creationId xmlns:a16="http://schemas.microsoft.com/office/drawing/2014/main" id="{14EADCF8-D128-4A80-BC86-985E2023D9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9" name="Oval 358">
                  <a:extLst>
                    <a:ext uri="{FF2B5EF4-FFF2-40B4-BE49-F238E27FC236}">
                      <a16:creationId xmlns:a16="http://schemas.microsoft.com/office/drawing/2014/main" id="{362568FA-B082-4568-890B-62B5FF90E8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20" name="Oval 359">
                  <a:extLst>
                    <a:ext uri="{FF2B5EF4-FFF2-40B4-BE49-F238E27FC236}">
                      <a16:creationId xmlns:a16="http://schemas.microsoft.com/office/drawing/2014/main" id="{B4A74FA7-C165-4A25-8575-56BDE9524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21" name="Oval 352">
                  <a:extLst>
                    <a:ext uri="{FF2B5EF4-FFF2-40B4-BE49-F238E27FC236}">
                      <a16:creationId xmlns:a16="http://schemas.microsoft.com/office/drawing/2014/main" id="{01C2B7E9-3FE3-4715-A8A1-BEC201FE61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07" name="Oval 360">
                <a:extLst>
                  <a:ext uri="{FF2B5EF4-FFF2-40B4-BE49-F238E27FC236}">
                    <a16:creationId xmlns:a16="http://schemas.microsoft.com/office/drawing/2014/main" id="{16C32F0A-BD93-4A72-A946-2ED257228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08" name="Oval 361">
                <a:extLst>
                  <a:ext uri="{FF2B5EF4-FFF2-40B4-BE49-F238E27FC236}">
                    <a16:creationId xmlns:a16="http://schemas.microsoft.com/office/drawing/2014/main" id="{DD4955FB-BDFF-4253-9488-970DF9CB7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09" name="Oval 362">
                <a:extLst>
                  <a:ext uri="{FF2B5EF4-FFF2-40B4-BE49-F238E27FC236}">
                    <a16:creationId xmlns:a16="http://schemas.microsoft.com/office/drawing/2014/main" id="{64C46F77-FBD9-4A2C-B03A-F49FC8C14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0" name="Oval 363">
                <a:extLst>
                  <a:ext uri="{FF2B5EF4-FFF2-40B4-BE49-F238E27FC236}">
                    <a16:creationId xmlns:a16="http://schemas.microsoft.com/office/drawing/2014/main" id="{468C272C-D9E2-4B02-9377-EE1D58B72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1" name="Oval 364">
                <a:extLst>
                  <a:ext uri="{FF2B5EF4-FFF2-40B4-BE49-F238E27FC236}">
                    <a16:creationId xmlns:a16="http://schemas.microsoft.com/office/drawing/2014/main" id="{2D8EAB2F-675B-46FF-9420-C6D0FEF96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2" name="Oval 364">
                <a:extLst>
                  <a:ext uri="{FF2B5EF4-FFF2-40B4-BE49-F238E27FC236}">
                    <a16:creationId xmlns:a16="http://schemas.microsoft.com/office/drawing/2014/main" id="{CCAE42B4-E9A6-4653-A95A-6ED74F792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83" name="Oval 338">
              <a:extLst>
                <a:ext uri="{FF2B5EF4-FFF2-40B4-BE49-F238E27FC236}">
                  <a16:creationId xmlns:a16="http://schemas.microsoft.com/office/drawing/2014/main" id="{6C2233FB-4C3E-4319-BF16-52DEEF97BE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4" name="Oval 338">
              <a:extLst>
                <a:ext uri="{FF2B5EF4-FFF2-40B4-BE49-F238E27FC236}">
                  <a16:creationId xmlns:a16="http://schemas.microsoft.com/office/drawing/2014/main" id="{F3597019-7C36-4CB0-8C9A-8CF7340FC1D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5" name="Oval 338">
              <a:extLst>
                <a:ext uri="{FF2B5EF4-FFF2-40B4-BE49-F238E27FC236}">
                  <a16:creationId xmlns:a16="http://schemas.microsoft.com/office/drawing/2014/main" id="{01119E42-4808-4123-B3AC-7E760A28DA7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86" name="Group 334">
              <a:extLst>
                <a:ext uri="{FF2B5EF4-FFF2-40B4-BE49-F238E27FC236}">
                  <a16:creationId xmlns:a16="http://schemas.microsoft.com/office/drawing/2014/main" id="{0D1C02A0-3F40-4F09-BDE8-36F7C0259C4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27690" name="Group 335">
                <a:extLst>
                  <a:ext uri="{FF2B5EF4-FFF2-40B4-BE49-F238E27FC236}">
                    <a16:creationId xmlns:a16="http://schemas.microsoft.com/office/drawing/2014/main" id="{D681B916-723E-4000-A37F-AAD3859E72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27697" name="Oval 336">
                  <a:extLst>
                    <a:ext uri="{FF2B5EF4-FFF2-40B4-BE49-F238E27FC236}">
                      <a16:creationId xmlns:a16="http://schemas.microsoft.com/office/drawing/2014/main" id="{4CE3DDD2-2380-4661-8FB7-1CEBC02423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698" name="Oval 337">
                  <a:extLst>
                    <a:ext uri="{FF2B5EF4-FFF2-40B4-BE49-F238E27FC236}">
                      <a16:creationId xmlns:a16="http://schemas.microsoft.com/office/drawing/2014/main" id="{15640EAB-538D-4291-8623-0A4FC03E29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699" name="Oval 338">
                  <a:extLst>
                    <a:ext uri="{FF2B5EF4-FFF2-40B4-BE49-F238E27FC236}">
                      <a16:creationId xmlns:a16="http://schemas.microsoft.com/office/drawing/2014/main" id="{A8F4A338-2038-4B93-BA8A-3F05C07FD3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0" name="Oval 339">
                  <a:extLst>
                    <a:ext uri="{FF2B5EF4-FFF2-40B4-BE49-F238E27FC236}">
                      <a16:creationId xmlns:a16="http://schemas.microsoft.com/office/drawing/2014/main" id="{3BAB04D9-4F53-412D-8252-28570A280A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1" name="Oval 340">
                  <a:extLst>
                    <a:ext uri="{FF2B5EF4-FFF2-40B4-BE49-F238E27FC236}">
                      <a16:creationId xmlns:a16="http://schemas.microsoft.com/office/drawing/2014/main" id="{80AFA3E0-554E-4452-8735-1B590601B6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2" name="Oval 341">
                  <a:extLst>
                    <a:ext uri="{FF2B5EF4-FFF2-40B4-BE49-F238E27FC236}">
                      <a16:creationId xmlns:a16="http://schemas.microsoft.com/office/drawing/2014/main" id="{7B7A18EC-5BCD-4DB8-A2AF-07ECDDA68D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3" name="Oval 342">
                  <a:extLst>
                    <a:ext uri="{FF2B5EF4-FFF2-40B4-BE49-F238E27FC236}">
                      <a16:creationId xmlns:a16="http://schemas.microsoft.com/office/drawing/2014/main" id="{60D2CF76-D03B-4D85-A2C9-CD3F241C6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4" name="Oval 343">
                  <a:extLst>
                    <a:ext uri="{FF2B5EF4-FFF2-40B4-BE49-F238E27FC236}">
                      <a16:creationId xmlns:a16="http://schemas.microsoft.com/office/drawing/2014/main" id="{B432E915-389E-4632-8D91-C2A4C1B89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5" name="Oval 337">
                  <a:extLst>
                    <a:ext uri="{FF2B5EF4-FFF2-40B4-BE49-F238E27FC236}">
                      <a16:creationId xmlns:a16="http://schemas.microsoft.com/office/drawing/2014/main" id="{6E310265-CDEA-48DB-B0F9-675EA83C3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691" name="Oval 344">
                <a:extLst>
                  <a:ext uri="{FF2B5EF4-FFF2-40B4-BE49-F238E27FC236}">
                    <a16:creationId xmlns:a16="http://schemas.microsoft.com/office/drawing/2014/main" id="{35957775-7A57-4C50-A1E3-1EF6B5865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2" name="Oval 345">
                <a:extLst>
                  <a:ext uri="{FF2B5EF4-FFF2-40B4-BE49-F238E27FC236}">
                    <a16:creationId xmlns:a16="http://schemas.microsoft.com/office/drawing/2014/main" id="{DA9603A2-9FEC-4C8E-B553-13B7DC05D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3" name="Oval 346">
                <a:extLst>
                  <a:ext uri="{FF2B5EF4-FFF2-40B4-BE49-F238E27FC236}">
                    <a16:creationId xmlns:a16="http://schemas.microsoft.com/office/drawing/2014/main" id="{07FA0912-6DB1-488C-A133-141C29DCE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4" name="Oval 347">
                <a:extLst>
                  <a:ext uri="{FF2B5EF4-FFF2-40B4-BE49-F238E27FC236}">
                    <a16:creationId xmlns:a16="http://schemas.microsoft.com/office/drawing/2014/main" id="{C1B9D9FF-3681-4453-B47A-93D11F4EA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5" name="Oval 348">
                <a:extLst>
                  <a:ext uri="{FF2B5EF4-FFF2-40B4-BE49-F238E27FC236}">
                    <a16:creationId xmlns:a16="http://schemas.microsoft.com/office/drawing/2014/main" id="{CB5CD94B-55BC-4A6F-8E21-039595774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6" name="Oval 349">
                <a:extLst>
                  <a:ext uri="{FF2B5EF4-FFF2-40B4-BE49-F238E27FC236}">
                    <a16:creationId xmlns:a16="http://schemas.microsoft.com/office/drawing/2014/main" id="{5BAD9467-EA0D-49CA-8BE7-8238EBBBC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87" name="Oval 362">
              <a:extLst>
                <a:ext uri="{FF2B5EF4-FFF2-40B4-BE49-F238E27FC236}">
                  <a16:creationId xmlns:a16="http://schemas.microsoft.com/office/drawing/2014/main" id="{7C8B2675-ACD4-4F55-8B47-FD885B16E4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8" name="Oval 340">
              <a:extLst>
                <a:ext uri="{FF2B5EF4-FFF2-40B4-BE49-F238E27FC236}">
                  <a16:creationId xmlns:a16="http://schemas.microsoft.com/office/drawing/2014/main" id="{C49FCD41-71DA-4B43-970D-CA6003EC057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9" name="Oval 338">
              <a:extLst>
                <a:ext uri="{FF2B5EF4-FFF2-40B4-BE49-F238E27FC236}">
                  <a16:creationId xmlns:a16="http://schemas.microsoft.com/office/drawing/2014/main" id="{3CB88DFF-7188-4768-A667-78AE94CDBA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63" name="Text Box 403">
            <a:extLst>
              <a:ext uri="{FF2B5EF4-FFF2-40B4-BE49-F238E27FC236}">
                <a16:creationId xmlns:a16="http://schemas.microsoft.com/office/drawing/2014/main" id="{54588B61-29B2-4BBE-8078-6476D122A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535363"/>
            <a:ext cx="334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1</a:t>
            </a:r>
          </a:p>
        </p:txBody>
      </p:sp>
      <p:sp>
        <p:nvSpPr>
          <p:cNvPr id="27664" name="Text Box 405">
            <a:extLst>
              <a:ext uri="{FF2B5EF4-FFF2-40B4-BE49-F238E27FC236}">
                <a16:creationId xmlns:a16="http://schemas.microsoft.com/office/drawing/2014/main" id="{B52012C8-8591-42F9-B12A-BFC03ACE0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3535363"/>
            <a:ext cx="334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230FDA2F-3B2D-4F93-8EB9-FA83D1812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altLang="pt-BR"/>
              <a:t>Separação em sistemas homogêneos </a:t>
            </a: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FE02653B-B08D-409A-A2D5-9A43AC83F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>
              <a:defRPr/>
            </a:pPr>
            <a:r>
              <a:rPr lang="pt-BR" altLang="en-US" dirty="0"/>
              <a:t>Princípio da separação: diferença em propriedades dos componentes a serem separados.</a:t>
            </a:r>
          </a:p>
          <a:p>
            <a:pPr>
              <a:defRPr/>
            </a:pPr>
            <a:r>
              <a:rPr lang="pt-BR" altLang="en-US" dirty="0"/>
              <a:t>Exemplos de propriedades a explorar:</a:t>
            </a:r>
          </a:p>
          <a:p>
            <a:pPr lvl="1">
              <a:defRPr/>
            </a:pPr>
            <a:r>
              <a:rPr lang="pt-BR" altLang="en-US" dirty="0"/>
              <a:t>Propriedades termodinâmicas: pressão de vapor, solubilidade, coeficiente de partição</a:t>
            </a:r>
          </a:p>
          <a:p>
            <a:pPr lvl="1">
              <a:defRPr/>
            </a:pPr>
            <a:r>
              <a:rPr lang="pt-BR" altLang="en-US" dirty="0"/>
              <a:t>Propriedades de transporte: difusividade, carga elétrica, etc. </a:t>
            </a:r>
          </a:p>
          <a:p>
            <a:pPr>
              <a:defRPr/>
            </a:pPr>
            <a:r>
              <a:rPr lang="pt-BR" altLang="en-US" dirty="0"/>
              <a:t>Ao entrar em contato com a fase auxiliar, alguns componentes são transportados em maior proporção que outros, assim efetuando a separação</a:t>
            </a:r>
          </a:p>
          <a:p>
            <a:pPr>
              <a:defRPr/>
            </a:pPr>
            <a:endParaRPr lang="pt-BR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altLang="en-US" dirty="0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F06E62E0-842C-4E3F-A010-6E2590BD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4952820-650B-4BA0-A020-0724A38BFAA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BDFCE6-3061-4CAB-8E76-C1AE1F88F284}"/>
              </a:ext>
            </a:extLst>
          </p:cNvPr>
          <p:cNvSpPr/>
          <p:nvPr/>
        </p:nvSpPr>
        <p:spPr>
          <a:xfrm>
            <a:off x="1547813" y="5084763"/>
            <a:ext cx="5832475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Transporte ocorre no sentido do equilíbrio termodinâmico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0BE4EE7-2BE2-4BAD-BAEE-823CB44275FD}"/>
              </a:ext>
            </a:extLst>
          </p:cNvPr>
          <p:cNvSpPr/>
          <p:nvPr/>
        </p:nvSpPr>
        <p:spPr>
          <a:xfrm>
            <a:off x="1565275" y="5792788"/>
            <a:ext cx="5832475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Taxa de transporte determina quanto o sistema se aproxima do equilíbrio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>
            <a:extLst>
              <a:ext uri="{FF2B5EF4-FFF2-40B4-BE49-F238E27FC236}">
                <a16:creationId xmlns:a16="http://schemas.microsoft.com/office/drawing/2014/main" id="{0DC7375E-EAFB-4581-9C8D-1D1CA0A7F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24038"/>
            <a:ext cx="1081087" cy="18176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pt-BR" sz="1400" dirty="0"/>
              <a:t>Extração L-L</a:t>
            </a:r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r>
              <a:rPr lang="pt-BR" sz="1400" dirty="0" err="1"/>
              <a:t>Contra-extração</a:t>
            </a:r>
            <a:endParaRPr lang="pt-BR" sz="1400" dirty="0"/>
          </a:p>
        </p:txBody>
      </p:sp>
      <p:sp>
        <p:nvSpPr>
          <p:cNvPr id="965636" name="Rectangle 6">
            <a:extLst>
              <a:ext uri="{FF2B5EF4-FFF2-40B4-BE49-F238E27FC236}">
                <a16:creationId xmlns:a16="http://schemas.microsoft.com/office/drawing/2014/main" id="{8AAC1A99-129C-4E64-B3D1-E615BDFE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191125"/>
            <a:ext cx="928687" cy="16017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pt-BR" sz="1400" dirty="0"/>
              <a:t>Adsorção</a:t>
            </a: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r>
              <a:rPr lang="pt-BR" sz="1400"/>
              <a:t>dessorção</a:t>
            </a:r>
            <a:endParaRPr lang="pt-BR" sz="1400" dirty="0"/>
          </a:p>
        </p:txBody>
      </p:sp>
      <p:sp>
        <p:nvSpPr>
          <p:cNvPr id="19462" name="Rectangle 32">
            <a:extLst>
              <a:ext uri="{FF2B5EF4-FFF2-40B4-BE49-F238E27FC236}">
                <a16:creationId xmlns:a16="http://schemas.microsoft.com/office/drawing/2014/main" id="{D7AD9617-3E49-4E47-BA21-22C1945FA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Algumas operações de separação</a:t>
            </a:r>
          </a:p>
        </p:txBody>
      </p:sp>
      <p:pic>
        <p:nvPicPr>
          <p:cNvPr id="31749" name="Picture 38" descr="bubble tower">
            <a:extLst>
              <a:ext uri="{FF2B5EF4-FFF2-40B4-BE49-F238E27FC236}">
                <a16:creationId xmlns:a16="http://schemas.microsoft.com/office/drawing/2014/main" id="{B1FE8A71-46FA-4F39-86E6-F8603BD8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052513"/>
            <a:ext cx="2379662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35" descr="adsorber1">
            <a:extLst>
              <a:ext uri="{FF2B5EF4-FFF2-40B4-BE49-F238E27FC236}">
                <a16:creationId xmlns:a16="http://schemas.microsoft.com/office/drawing/2014/main" id="{DA7198A2-2DD8-469C-8C5E-3595CAA30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4305300"/>
            <a:ext cx="278447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338">
            <a:extLst>
              <a:ext uri="{FF2B5EF4-FFF2-40B4-BE49-F238E27FC236}">
                <a16:creationId xmlns:a16="http://schemas.microsoft.com/office/drawing/2014/main" id="{06EE9CB9-0A2D-4B96-B092-1D2AA6080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4229100" cy="295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2" name="Rectangle 339">
            <a:extLst>
              <a:ext uri="{FF2B5EF4-FFF2-40B4-BE49-F238E27FC236}">
                <a16:creationId xmlns:a16="http://schemas.microsoft.com/office/drawing/2014/main" id="{1FD7D41B-FED1-42E5-83AE-4D43F953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981075"/>
            <a:ext cx="3798887" cy="2962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3" name="Rectangle 340">
            <a:extLst>
              <a:ext uri="{FF2B5EF4-FFF2-40B4-BE49-F238E27FC236}">
                <a16:creationId xmlns:a16="http://schemas.microsoft.com/office/drawing/2014/main" id="{927A6CFF-25AC-4186-B74D-632690E9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4044950"/>
            <a:ext cx="3798887" cy="2747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4" name="Rectangle 341">
            <a:extLst>
              <a:ext uri="{FF2B5EF4-FFF2-40B4-BE49-F238E27FC236}">
                <a16:creationId xmlns:a16="http://schemas.microsoft.com/office/drawing/2014/main" id="{A15866F5-D42D-4D16-9FB2-D419D7B33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11625"/>
            <a:ext cx="4248150" cy="2681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1" name="Rectangle 66">
            <a:extLst>
              <a:ext uri="{FF2B5EF4-FFF2-40B4-BE49-F238E27FC236}">
                <a16:creationId xmlns:a16="http://schemas.microsoft.com/office/drawing/2014/main" id="{E753449F-23B7-4940-A222-6591E1EA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1104900"/>
            <a:ext cx="1471612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 </a:t>
            </a:r>
            <a:r>
              <a:rPr lang="pt-BR" sz="1400"/>
              <a:t>agente separador</a:t>
            </a:r>
            <a:endParaRPr lang="pt-BR" sz="1400" dirty="0"/>
          </a:p>
        </p:txBody>
      </p:sp>
      <p:sp>
        <p:nvSpPr>
          <p:cNvPr id="312" name="Rectangle 68">
            <a:extLst>
              <a:ext uri="{FF2B5EF4-FFF2-40B4-BE49-F238E27FC236}">
                <a16:creationId xmlns:a16="http://schemas.microsoft.com/office/drawing/2014/main" id="{587DD6C8-0F1C-49AD-9625-F693529FD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4129088"/>
            <a:ext cx="1312862" cy="307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Criação </a:t>
            </a:r>
            <a:r>
              <a:rPr lang="pt-BR" sz="1400"/>
              <a:t>de fase</a:t>
            </a:r>
            <a:endParaRPr lang="pt-BR" sz="1400" dirty="0"/>
          </a:p>
        </p:txBody>
      </p:sp>
      <p:sp>
        <p:nvSpPr>
          <p:cNvPr id="313" name="Rectangle 69">
            <a:extLst>
              <a:ext uri="{FF2B5EF4-FFF2-40B4-BE49-F238E27FC236}">
                <a16:creationId xmlns:a16="http://schemas.microsoft.com/office/drawing/2014/main" id="{B8047443-8BF8-4419-BD3A-157E2D2E0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181475"/>
            <a:ext cx="1158875" cy="954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</a:t>
            </a:r>
            <a:br>
              <a:rPr lang="pt-BR" sz="1400" dirty="0"/>
            </a:br>
            <a:r>
              <a:rPr lang="pt-BR" sz="1400" dirty="0"/>
              <a:t>agente </a:t>
            </a:r>
            <a:r>
              <a:rPr lang="pt-BR" sz="1400"/>
              <a:t>separador sólido</a:t>
            </a:r>
            <a:endParaRPr lang="pt-BR" sz="1400" dirty="0"/>
          </a:p>
        </p:txBody>
      </p:sp>
      <p:sp>
        <p:nvSpPr>
          <p:cNvPr id="314" name="Rectangle 69">
            <a:extLst>
              <a:ext uri="{FF2B5EF4-FFF2-40B4-BE49-F238E27FC236}">
                <a16:creationId xmlns:a16="http://schemas.microsoft.com/office/drawing/2014/main" id="{76F7E548-8376-4E94-923B-E7857D1D3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31875"/>
            <a:ext cx="1584325" cy="739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</a:t>
            </a:r>
            <a:br>
              <a:rPr lang="pt-BR" sz="1400" dirty="0"/>
            </a:br>
            <a:r>
              <a:rPr lang="pt-BR" sz="1400" dirty="0"/>
              <a:t>agente separador líquido</a:t>
            </a:r>
          </a:p>
        </p:txBody>
      </p:sp>
      <p:grpSp>
        <p:nvGrpSpPr>
          <p:cNvPr id="31759" name="Grupo 323">
            <a:extLst>
              <a:ext uri="{FF2B5EF4-FFF2-40B4-BE49-F238E27FC236}">
                <a16:creationId xmlns:a16="http://schemas.microsoft.com/office/drawing/2014/main" id="{68B91943-B8A2-49E8-AC2A-8D5A41D0BC35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1681163"/>
            <a:ext cx="877887" cy="1384300"/>
            <a:chOff x="5134419" y="1844824"/>
            <a:chExt cx="877741" cy="1385637"/>
          </a:xfrm>
        </p:grpSpPr>
        <p:sp>
          <p:nvSpPr>
            <p:cNvPr id="965637" name="Rectangle 7">
              <a:extLst>
                <a:ext uri="{FF2B5EF4-FFF2-40B4-BE49-F238E27FC236}">
                  <a16:creationId xmlns:a16="http://schemas.microsoft.com/office/drawing/2014/main" id="{7A8BE97F-2D1B-40F6-A673-EB3E5448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4419" y="1844824"/>
              <a:ext cx="877741" cy="1385637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sz="1400" dirty="0"/>
                <a:t>Absorção</a:t>
              </a:r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en-US" sz="1400" dirty="0"/>
            </a:p>
            <a:p>
              <a:pPr algn="ctr">
                <a:defRPr/>
              </a:pPr>
              <a:r>
                <a:rPr lang="en-US" sz="1400" dirty="0"/>
                <a:t>Stripping</a:t>
              </a:r>
            </a:p>
          </p:txBody>
        </p:sp>
        <p:sp>
          <p:nvSpPr>
            <p:cNvPr id="315" name="Rectangle 38">
              <a:extLst>
                <a:ext uri="{FF2B5EF4-FFF2-40B4-BE49-F238E27FC236}">
                  <a16:creationId xmlns:a16="http://schemas.microsoft.com/office/drawing/2014/main" id="{CE0C4E89-DAD7-4137-82EA-4A06A3081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857" y="2348547"/>
              <a:ext cx="287290" cy="4226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32066" name="Rectangle 39">
              <a:extLst>
                <a:ext uri="{FF2B5EF4-FFF2-40B4-BE49-F238E27FC236}">
                  <a16:creationId xmlns:a16="http://schemas.microsoft.com/office/drawing/2014/main" id="{DDE7B810-20EC-4DAB-B213-CEE929B9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47" y="2346959"/>
              <a:ext cx="288877" cy="42427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 useBgFill="1">
          <p:nvSpPr>
            <p:cNvPr id="32067" name="AutoShape 60">
              <a:extLst>
                <a:ext uri="{FF2B5EF4-FFF2-40B4-BE49-F238E27FC236}">
                  <a16:creationId xmlns:a16="http://schemas.microsoft.com/office/drawing/2014/main" id="{FD6B31A6-F6A9-41D3-BA67-1BC37D795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4459" y="2132856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endParaRPr lang="pt-BR" altLang="pt-BR">
                <a:latin typeface="Times New Roman" panose="02020603050405020304" pitchFamily="18" charset="0"/>
              </a:endParaRPr>
            </a:p>
          </p:txBody>
        </p:sp>
        <p:sp useBgFill="1">
          <p:nvSpPr>
            <p:cNvPr id="32068" name="AutoShape 60">
              <a:extLst>
                <a:ext uri="{FF2B5EF4-FFF2-40B4-BE49-F238E27FC236}">
                  <a16:creationId xmlns:a16="http://schemas.microsoft.com/office/drawing/2014/main" id="{F294D33E-C981-485C-B492-30657E4C4A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94459" y="2780928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0" name="Grupo 335">
            <a:extLst>
              <a:ext uri="{FF2B5EF4-FFF2-40B4-BE49-F238E27FC236}">
                <a16:creationId xmlns:a16="http://schemas.microsoft.com/office/drawing/2014/main" id="{8AF0D914-0656-45A8-951E-66641FF35BC4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4489450"/>
            <a:ext cx="1152525" cy="1600200"/>
            <a:chOff x="4860033" y="4509120"/>
            <a:chExt cx="1152128" cy="1601080"/>
          </a:xfrm>
        </p:grpSpPr>
        <p:sp>
          <p:nvSpPr>
            <p:cNvPr id="965635" name="Rectangle 4">
              <a:extLst>
                <a:ext uri="{FF2B5EF4-FFF2-40B4-BE49-F238E27FC236}">
                  <a16:creationId xmlns:a16="http://schemas.microsoft.com/office/drawing/2014/main" id="{0898E6AD-66A1-4358-8F6F-6B82A668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033" y="4509120"/>
              <a:ext cx="1152128" cy="160108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sz="1400" dirty="0"/>
                <a:t>Cristalização</a:t>
              </a: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r>
                <a:rPr lang="pt-BR" sz="1400" dirty="0"/>
                <a:t>lixiviação</a:t>
              </a:r>
              <a:endParaRPr lang="en-US" sz="1400" dirty="0"/>
            </a:p>
          </p:txBody>
        </p:sp>
        <p:grpSp>
          <p:nvGrpSpPr>
            <p:cNvPr id="32059" name="Grupo 332">
              <a:extLst>
                <a:ext uri="{FF2B5EF4-FFF2-40B4-BE49-F238E27FC236}">
                  <a16:creationId xmlns:a16="http://schemas.microsoft.com/office/drawing/2014/main" id="{AB9136F8-7BF1-4786-AF5B-4E8945F18B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8064" y="4869160"/>
              <a:ext cx="576064" cy="877816"/>
              <a:chOff x="5076056" y="4654614"/>
              <a:chExt cx="576064" cy="877816"/>
            </a:xfrm>
          </p:grpSpPr>
          <p:sp>
            <p:nvSpPr>
              <p:cNvPr id="32060" name="Rectangle 38">
                <a:extLst>
                  <a:ext uri="{FF2B5EF4-FFF2-40B4-BE49-F238E27FC236}">
                    <a16:creationId xmlns:a16="http://schemas.microsoft.com/office/drawing/2014/main" id="{AF854763-0CD9-4A23-8D89-6A9EC3582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5263" y="4871154"/>
                <a:ext cx="287239" cy="420918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>
                    <a:latin typeface="Times New Roman" panose="02020603050405020304" pitchFamily="18" charset="0"/>
                  </a:rPr>
                  <a:t>L</a:t>
                </a:r>
              </a:p>
            </p:txBody>
          </p:sp>
          <p:sp>
            <p:nvSpPr>
              <p:cNvPr id="321" name="Rectangle 39">
                <a:extLst>
                  <a:ext uri="{FF2B5EF4-FFF2-40B4-BE49-F238E27FC236}">
                    <a16:creationId xmlns:a16="http://schemas.microsoft.com/office/drawing/2014/main" id="{DEABF516-62D2-4BAC-A869-73D8A3365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4088" y="4869565"/>
                <a:ext cx="287239" cy="42250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BR" dirty="0">
                    <a:latin typeface="Times New Roman" pitchFamily="18" charset="0"/>
                  </a:rPr>
                  <a:t>S</a:t>
                </a:r>
              </a:p>
            </p:txBody>
          </p:sp>
          <p:sp useBgFill="1">
            <p:nvSpPr>
              <p:cNvPr id="32062" name="AutoShape 60">
                <a:extLst>
                  <a:ext uri="{FF2B5EF4-FFF2-40B4-BE49-F238E27FC236}">
                    <a16:creationId xmlns:a16="http://schemas.microsoft.com/office/drawing/2014/main" id="{2CC5FBA4-83D2-4565-AFC2-BA1DBC473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2080" y="4654614"/>
                <a:ext cx="139118" cy="229744"/>
              </a:xfrm>
              <a:prstGeom prst="rightArrow">
                <a:avLst>
                  <a:gd name="adj1" fmla="val 50000"/>
                  <a:gd name="adj2" fmla="val 55806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 useBgFill="1">
            <p:nvSpPr>
              <p:cNvPr id="32063" name="AutoShape 60">
                <a:extLst>
                  <a:ext uri="{FF2B5EF4-FFF2-40B4-BE49-F238E27FC236}">
                    <a16:creationId xmlns:a16="http://schemas.microsoft.com/office/drawing/2014/main" id="{BC6C046C-61DE-42CE-8FD7-5C8FA2C46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292080" y="5302686"/>
                <a:ext cx="139118" cy="229744"/>
              </a:xfrm>
              <a:prstGeom prst="rightArrow">
                <a:avLst>
                  <a:gd name="adj1" fmla="val 50000"/>
                  <a:gd name="adj2" fmla="val 55806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761" name="Grupo 337">
            <a:extLst>
              <a:ext uri="{FF2B5EF4-FFF2-40B4-BE49-F238E27FC236}">
                <a16:creationId xmlns:a16="http://schemas.microsoft.com/office/drawing/2014/main" id="{E4083E08-A490-406E-9C45-A472B38348F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184400"/>
            <a:ext cx="576262" cy="877888"/>
            <a:chOff x="611560" y="2710398"/>
            <a:chExt cx="576064" cy="877816"/>
          </a:xfrm>
        </p:grpSpPr>
        <p:sp useBgFill="1">
          <p:nvSpPr>
            <p:cNvPr id="2" name="AutoShape 60">
              <a:extLst>
                <a:ext uri="{FF2B5EF4-FFF2-40B4-BE49-F238E27FC236}">
                  <a16:creationId xmlns:a16="http://schemas.microsoft.com/office/drawing/2014/main" id="{A9812AB5-4879-4ED2-91B5-B37EAA386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584" y="2710398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38">
              <a:extLst>
                <a:ext uri="{FF2B5EF4-FFF2-40B4-BE49-F238E27FC236}">
                  <a16:creationId xmlns:a16="http://schemas.microsoft.com/office/drawing/2014/main" id="{DB28D0C0-C510-4978-9528-EC35F42F5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60" y="2926280"/>
              <a:ext cx="287238" cy="422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2056" name="Rectangle 39">
              <a:extLst>
                <a:ext uri="{FF2B5EF4-FFF2-40B4-BE49-F238E27FC236}">
                  <a16:creationId xmlns:a16="http://schemas.microsoft.com/office/drawing/2014/main" id="{783BEDDF-212A-47F0-ADCE-DBD70CE61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86" y="2924693"/>
              <a:ext cx="287238" cy="42382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 useBgFill="1">
          <p:nvSpPr>
            <p:cNvPr id="32057" name="AutoShape 60">
              <a:extLst>
                <a:ext uri="{FF2B5EF4-FFF2-40B4-BE49-F238E27FC236}">
                  <a16:creationId xmlns:a16="http://schemas.microsoft.com/office/drawing/2014/main" id="{E45E0F51-D15C-4A22-B5E7-A4327C512D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7584" y="3358470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2" name="Grupo 333">
            <a:extLst>
              <a:ext uri="{FF2B5EF4-FFF2-40B4-BE49-F238E27FC236}">
                <a16:creationId xmlns:a16="http://schemas.microsoft.com/office/drawing/2014/main" id="{457CEFC3-00FC-4A32-8138-1771F827FED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554663"/>
            <a:ext cx="576263" cy="877887"/>
            <a:chOff x="539552" y="5086662"/>
            <a:chExt cx="576064" cy="877816"/>
          </a:xfrm>
        </p:grpSpPr>
        <p:sp>
          <p:nvSpPr>
            <p:cNvPr id="4" name="Rectangle 38">
              <a:extLst>
                <a:ext uri="{FF2B5EF4-FFF2-40B4-BE49-F238E27FC236}">
                  <a16:creationId xmlns:a16="http://schemas.microsoft.com/office/drawing/2014/main" id="{1A4343FA-914A-421E-8AEE-343C5DF05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52" y="5302545"/>
              <a:ext cx="287239" cy="42224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30" name="Rectangle 39">
              <a:extLst>
                <a:ext uri="{FF2B5EF4-FFF2-40B4-BE49-F238E27FC236}">
                  <a16:creationId xmlns:a16="http://schemas.microsoft.com/office/drawing/2014/main" id="{D221709A-5AE6-409D-8782-BE88D9304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377" y="5300957"/>
              <a:ext cx="287239" cy="4238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pt-BR" dirty="0">
                  <a:latin typeface="Times New Roman" pitchFamily="18" charset="0"/>
                </a:rPr>
                <a:t>S</a:t>
              </a:r>
            </a:p>
          </p:txBody>
        </p:sp>
        <p:sp useBgFill="1">
          <p:nvSpPr>
            <p:cNvPr id="32052" name="AutoShape 60">
              <a:extLst>
                <a:ext uri="{FF2B5EF4-FFF2-40B4-BE49-F238E27FC236}">
                  <a16:creationId xmlns:a16="http://schemas.microsoft.com/office/drawing/2014/main" id="{0999261C-22BA-4D13-91F6-DF8B3B84B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576" y="5086662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 useBgFill="1">
          <p:nvSpPr>
            <p:cNvPr id="5" name="AutoShape 60">
              <a:extLst>
                <a:ext uri="{FF2B5EF4-FFF2-40B4-BE49-F238E27FC236}">
                  <a16:creationId xmlns:a16="http://schemas.microsoft.com/office/drawing/2014/main" id="{DA3EDEB1-6C81-4442-9539-85659F658C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5576" y="5734734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3" name="Agrupar 2">
            <a:extLst>
              <a:ext uri="{FF2B5EF4-FFF2-40B4-BE49-F238E27FC236}">
                <a16:creationId xmlns:a16="http://schemas.microsoft.com/office/drawing/2014/main" id="{27EF9252-F6EE-423D-8E77-86FBD072C620}"/>
              </a:ext>
            </a:extLst>
          </p:cNvPr>
          <p:cNvGrpSpPr>
            <a:grpSpLocks/>
          </p:cNvGrpSpPr>
          <p:nvPr/>
        </p:nvGrpSpPr>
        <p:grpSpPr bwMode="auto">
          <a:xfrm>
            <a:off x="5681663" y="4187825"/>
            <a:ext cx="3138487" cy="2457450"/>
            <a:chOff x="5681303" y="4187825"/>
            <a:chExt cx="3139169" cy="2457883"/>
          </a:xfrm>
        </p:grpSpPr>
        <p:sp>
          <p:nvSpPr>
            <p:cNvPr id="31967" name="Rectangle 244">
              <a:extLst>
                <a:ext uri="{FF2B5EF4-FFF2-40B4-BE49-F238E27FC236}">
                  <a16:creationId xmlns:a16="http://schemas.microsoft.com/office/drawing/2014/main" id="{682C6998-7FE0-4182-B39F-CF500D90F7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02292" y="4217541"/>
              <a:ext cx="745962" cy="151278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72000">
                  <a:srgbClr val="E6F6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1968" name="Rectangle 245">
              <a:extLst>
                <a:ext uri="{FF2B5EF4-FFF2-40B4-BE49-F238E27FC236}">
                  <a16:creationId xmlns:a16="http://schemas.microsoft.com/office/drawing/2014/main" id="{B40609F6-07D6-4010-BB6F-910C150EA6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15895" y="6529940"/>
              <a:ext cx="150780" cy="3106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69" name="Rectangle 246">
              <a:extLst>
                <a:ext uri="{FF2B5EF4-FFF2-40B4-BE49-F238E27FC236}">
                  <a16:creationId xmlns:a16="http://schemas.microsoft.com/office/drawing/2014/main" id="{BEECE0B7-3C2E-44A6-A89E-F4AE7748D7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86797" y="4940131"/>
              <a:ext cx="29098" cy="1441197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0" name="Rectangle 247">
              <a:extLst>
                <a:ext uri="{FF2B5EF4-FFF2-40B4-BE49-F238E27FC236}">
                  <a16:creationId xmlns:a16="http://schemas.microsoft.com/office/drawing/2014/main" id="{725818AD-9AAB-48E1-AC56-5145A3B984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15895" y="4909100"/>
              <a:ext cx="810771" cy="2971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1" name="Freeform 248">
              <a:extLst>
                <a:ext uri="{FF2B5EF4-FFF2-40B4-BE49-F238E27FC236}">
                  <a16:creationId xmlns:a16="http://schemas.microsoft.com/office/drawing/2014/main" id="{F830C37E-1B24-4BEE-BD96-31EC4D0909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06307" y="5569593"/>
              <a:ext cx="30420" cy="90497"/>
            </a:xfrm>
            <a:custGeom>
              <a:avLst/>
              <a:gdLst>
                <a:gd name="T0" fmla="*/ 2147483646 w 48"/>
                <a:gd name="T1" fmla="*/ 0 h 144"/>
                <a:gd name="T2" fmla="*/ 0 w 48"/>
                <a:gd name="T3" fmla="*/ 2147483646 h 144"/>
                <a:gd name="T4" fmla="*/ 0 w 48"/>
                <a:gd name="T5" fmla="*/ 2147483646 h 144"/>
                <a:gd name="T6" fmla="*/ 2147483646 w 48"/>
                <a:gd name="T7" fmla="*/ 2147483646 h 144"/>
                <a:gd name="T8" fmla="*/ 2147483646 w 48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44"/>
                <a:gd name="T17" fmla="*/ 48 w 48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44">
                  <a:moveTo>
                    <a:pt x="48" y="0"/>
                  </a:moveTo>
                  <a:lnTo>
                    <a:pt x="0" y="48"/>
                  </a:lnTo>
                  <a:lnTo>
                    <a:pt x="0" y="96"/>
                  </a:lnTo>
                  <a:lnTo>
                    <a:pt x="48" y="14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2" name="Freeform 249">
              <a:extLst>
                <a:ext uri="{FF2B5EF4-FFF2-40B4-BE49-F238E27FC236}">
                  <a16:creationId xmlns:a16="http://schemas.microsoft.com/office/drawing/2014/main" id="{59252ABC-37B2-49F7-A62C-7160BEE4E7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26430" y="5599308"/>
              <a:ext cx="59518" cy="60782"/>
            </a:xfrm>
            <a:custGeom>
              <a:avLst/>
              <a:gdLst>
                <a:gd name="T0" fmla="*/ 2147483646 w 96"/>
                <a:gd name="T1" fmla="*/ 0 h 96"/>
                <a:gd name="T2" fmla="*/ 0 w 96"/>
                <a:gd name="T3" fmla="*/ 2147483646 h 96"/>
                <a:gd name="T4" fmla="*/ 0 w 96"/>
                <a:gd name="T5" fmla="*/ 2147483646 h 96"/>
                <a:gd name="T6" fmla="*/ 2147483646 w 96"/>
                <a:gd name="T7" fmla="*/ 2147483646 h 96"/>
                <a:gd name="T8" fmla="*/ 2147483646 w 96"/>
                <a:gd name="T9" fmla="*/ 2147483646 h 96"/>
                <a:gd name="T10" fmla="*/ 2147483646 w 96"/>
                <a:gd name="T11" fmla="*/ 2147483646 h 96"/>
                <a:gd name="T12" fmla="*/ 2147483646 w 96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96"/>
                <a:gd name="T23" fmla="*/ 96 w 9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96">
                  <a:moveTo>
                    <a:pt x="48" y="0"/>
                  </a:moveTo>
                  <a:lnTo>
                    <a:pt x="12" y="21"/>
                  </a:lnTo>
                  <a:lnTo>
                    <a:pt x="0" y="48"/>
                  </a:lnTo>
                  <a:lnTo>
                    <a:pt x="48" y="96"/>
                  </a:lnTo>
                  <a:lnTo>
                    <a:pt x="60" y="63"/>
                  </a:lnTo>
                  <a:lnTo>
                    <a:pt x="96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3" name="AutoShape 250">
              <a:extLst>
                <a:ext uri="{FF2B5EF4-FFF2-40B4-BE49-F238E27FC236}">
                  <a16:creationId xmlns:a16="http://schemas.microsoft.com/office/drawing/2014/main" id="{21D3A4B5-D79D-47C6-8021-B6C60C8C04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51277" y="4187825"/>
              <a:ext cx="600474" cy="780704"/>
            </a:xfrm>
            <a:prstGeom prst="roundRect">
              <a:avLst>
                <a:gd name="adj" fmla="val 3781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4" name="Line 251">
              <a:extLst>
                <a:ext uri="{FF2B5EF4-FFF2-40B4-BE49-F238E27FC236}">
                  <a16:creationId xmlns:a16="http://schemas.microsoft.com/office/drawing/2014/main" id="{FDA8C3BA-2A4E-454D-9E13-C17ADB94E2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36727" y="6259800"/>
              <a:ext cx="629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5" name="AutoShape 252">
              <a:extLst>
                <a:ext uri="{FF2B5EF4-FFF2-40B4-BE49-F238E27FC236}">
                  <a16:creationId xmlns:a16="http://schemas.microsoft.com/office/drawing/2014/main" id="{159DB3BE-D79B-4E45-8967-6678D1C14A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36727" y="5059028"/>
              <a:ext cx="629570" cy="1501978"/>
            </a:xfrm>
            <a:prstGeom prst="roundRect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6" name="Freeform 253">
              <a:extLst>
                <a:ext uri="{FF2B5EF4-FFF2-40B4-BE49-F238E27FC236}">
                  <a16:creationId xmlns:a16="http://schemas.microsoft.com/office/drawing/2014/main" id="{EF0E40B5-CB20-4546-9FCF-9936754E9F3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36727" y="5296750"/>
              <a:ext cx="58195" cy="120212"/>
            </a:xfrm>
            <a:custGeom>
              <a:avLst/>
              <a:gdLst>
                <a:gd name="T0" fmla="*/ 0 w 93"/>
                <a:gd name="T1" fmla="*/ 2147483646 h 192"/>
                <a:gd name="T2" fmla="*/ 2147483646 w 93"/>
                <a:gd name="T3" fmla="*/ 2147483646 h 192"/>
                <a:gd name="T4" fmla="*/ 2147483646 w 93"/>
                <a:gd name="T5" fmla="*/ 0 h 192"/>
                <a:gd name="T6" fmla="*/ 0 60000 65536"/>
                <a:gd name="T7" fmla="*/ 0 60000 65536"/>
                <a:gd name="T8" fmla="*/ 0 60000 65536"/>
                <a:gd name="T9" fmla="*/ 0 w 93"/>
                <a:gd name="T10" fmla="*/ 0 h 192"/>
                <a:gd name="T11" fmla="*/ 93 w 93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" h="192">
                  <a:moveTo>
                    <a:pt x="0" y="192"/>
                  </a:moveTo>
                  <a:lnTo>
                    <a:pt x="48" y="19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7" name="Freeform 254">
              <a:extLst>
                <a:ext uri="{FF2B5EF4-FFF2-40B4-BE49-F238E27FC236}">
                  <a16:creationId xmlns:a16="http://schemas.microsoft.com/office/drawing/2014/main" id="{849535D3-A97D-4B70-91C3-6AC34AF487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4503" y="4818603"/>
              <a:ext cx="575344" cy="1681620"/>
            </a:xfrm>
            <a:custGeom>
              <a:avLst/>
              <a:gdLst>
                <a:gd name="T0" fmla="*/ 0 w 920"/>
                <a:gd name="T1" fmla="*/ 0 h 2688"/>
                <a:gd name="T2" fmla="*/ 2147483646 w 920"/>
                <a:gd name="T3" fmla="*/ 2147483646 h 2688"/>
                <a:gd name="T4" fmla="*/ 2147483646 w 920"/>
                <a:gd name="T5" fmla="*/ 2147483646 h 2688"/>
                <a:gd name="T6" fmla="*/ 2147483646 w 920"/>
                <a:gd name="T7" fmla="*/ 2147483646 h 2688"/>
                <a:gd name="T8" fmla="*/ 2147483646 w 920"/>
                <a:gd name="T9" fmla="*/ 2147483646 h 2688"/>
                <a:gd name="T10" fmla="*/ 2147483646 w 920"/>
                <a:gd name="T11" fmla="*/ 2147483646 h 2688"/>
                <a:gd name="T12" fmla="*/ 2147483646 w 920"/>
                <a:gd name="T13" fmla="*/ 2147483646 h 2688"/>
                <a:gd name="T14" fmla="*/ 2147483646 w 920"/>
                <a:gd name="T15" fmla="*/ 0 h 2688"/>
                <a:gd name="T16" fmla="*/ 0 w 920"/>
                <a:gd name="T17" fmla="*/ 0 h 26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0"/>
                <a:gd name="T28" fmla="*/ 0 h 2688"/>
                <a:gd name="T29" fmla="*/ 920 w 920"/>
                <a:gd name="T30" fmla="*/ 2688 h 26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0" h="2688">
                  <a:moveTo>
                    <a:pt x="0" y="0"/>
                  </a:moveTo>
                  <a:lnTo>
                    <a:pt x="344" y="672"/>
                  </a:lnTo>
                  <a:lnTo>
                    <a:pt x="344" y="2352"/>
                  </a:lnTo>
                  <a:lnTo>
                    <a:pt x="248" y="2688"/>
                  </a:lnTo>
                  <a:lnTo>
                    <a:pt x="680" y="2688"/>
                  </a:lnTo>
                  <a:lnTo>
                    <a:pt x="584" y="2352"/>
                  </a:lnTo>
                  <a:lnTo>
                    <a:pt x="584" y="672"/>
                  </a:lnTo>
                  <a:lnTo>
                    <a:pt x="9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8" name="Freeform 255">
              <a:extLst>
                <a:ext uri="{FF2B5EF4-FFF2-40B4-BE49-F238E27FC236}">
                  <a16:creationId xmlns:a16="http://schemas.microsoft.com/office/drawing/2014/main" id="{2AD00B43-874A-4DFC-9ED6-CD00135AF7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36727" y="5534474"/>
              <a:ext cx="67454" cy="125616"/>
            </a:xfrm>
            <a:custGeom>
              <a:avLst/>
              <a:gdLst>
                <a:gd name="T0" fmla="*/ 0 w 108"/>
                <a:gd name="T1" fmla="*/ 2147483646 h 201"/>
                <a:gd name="T2" fmla="*/ 2147483646 w 108"/>
                <a:gd name="T3" fmla="*/ 2147483646 h 201"/>
                <a:gd name="T4" fmla="*/ 2147483646 w 108"/>
                <a:gd name="T5" fmla="*/ 0 h 201"/>
                <a:gd name="T6" fmla="*/ 0 60000 65536"/>
                <a:gd name="T7" fmla="*/ 0 60000 65536"/>
                <a:gd name="T8" fmla="*/ 0 60000 65536"/>
                <a:gd name="T9" fmla="*/ 0 w 108"/>
                <a:gd name="T10" fmla="*/ 0 h 201"/>
                <a:gd name="T11" fmla="*/ 108 w 108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201">
                  <a:moveTo>
                    <a:pt x="0" y="201"/>
                  </a:moveTo>
                  <a:lnTo>
                    <a:pt x="48" y="201"/>
                  </a:lnTo>
                  <a:lnTo>
                    <a:pt x="10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9" name="Freeform 256">
              <a:extLst>
                <a:ext uri="{FF2B5EF4-FFF2-40B4-BE49-F238E27FC236}">
                  <a16:creationId xmlns:a16="http://schemas.microsoft.com/office/drawing/2014/main" id="{2A150EDE-6D3E-4789-8FE7-F0901D074E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06780" y="5299451"/>
              <a:ext cx="59518" cy="120212"/>
            </a:xfrm>
            <a:custGeom>
              <a:avLst/>
              <a:gdLst>
                <a:gd name="T0" fmla="*/ 2147483646 w 96"/>
                <a:gd name="T1" fmla="*/ 2147483646 h 192"/>
                <a:gd name="T2" fmla="*/ 2147483646 w 96"/>
                <a:gd name="T3" fmla="*/ 2147483646 h 192"/>
                <a:gd name="T4" fmla="*/ 0 w 96"/>
                <a:gd name="T5" fmla="*/ 0 h 192"/>
                <a:gd name="T6" fmla="*/ 0 60000 65536"/>
                <a:gd name="T7" fmla="*/ 0 60000 65536"/>
                <a:gd name="T8" fmla="*/ 0 60000 65536"/>
                <a:gd name="T9" fmla="*/ 0 w 96"/>
                <a:gd name="T10" fmla="*/ 0 h 192"/>
                <a:gd name="T11" fmla="*/ 96 w 9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192">
                  <a:moveTo>
                    <a:pt x="96" y="192"/>
                  </a:moveTo>
                  <a:lnTo>
                    <a:pt x="48" y="19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0" name="Freeform 257">
              <a:extLst>
                <a:ext uri="{FF2B5EF4-FFF2-40B4-BE49-F238E27FC236}">
                  <a16:creationId xmlns:a16="http://schemas.microsoft.com/office/drawing/2014/main" id="{C019EE4F-147F-4449-8584-427605878AB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09425" y="5545279"/>
              <a:ext cx="56873" cy="114809"/>
            </a:xfrm>
            <a:custGeom>
              <a:avLst/>
              <a:gdLst>
                <a:gd name="T0" fmla="*/ 2147483646 w 91"/>
                <a:gd name="T1" fmla="*/ 2147483646 h 183"/>
                <a:gd name="T2" fmla="*/ 2147483646 w 91"/>
                <a:gd name="T3" fmla="*/ 2147483646 h 183"/>
                <a:gd name="T4" fmla="*/ 0 w 91"/>
                <a:gd name="T5" fmla="*/ 0 h 183"/>
                <a:gd name="T6" fmla="*/ 0 60000 65536"/>
                <a:gd name="T7" fmla="*/ 0 60000 65536"/>
                <a:gd name="T8" fmla="*/ 0 60000 65536"/>
                <a:gd name="T9" fmla="*/ 0 w 91"/>
                <a:gd name="T10" fmla="*/ 0 h 183"/>
                <a:gd name="T11" fmla="*/ 91 w 9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83">
                  <a:moveTo>
                    <a:pt x="91" y="183"/>
                  </a:moveTo>
                  <a:lnTo>
                    <a:pt x="43" y="18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1" name="Arc 258">
              <a:extLst>
                <a:ext uri="{FF2B5EF4-FFF2-40B4-BE49-F238E27FC236}">
                  <a16:creationId xmlns:a16="http://schemas.microsoft.com/office/drawing/2014/main" id="{5A993E27-1399-4075-8C23-4D0825726DB5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026430" y="5599307"/>
              <a:ext cx="30420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2" name="Arc 259">
              <a:extLst>
                <a:ext uri="{FF2B5EF4-FFF2-40B4-BE49-F238E27FC236}">
                  <a16:creationId xmlns:a16="http://schemas.microsoft.com/office/drawing/2014/main" id="{19D3A16F-B619-421C-B05D-210C7F3FEA8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056851" y="5629022"/>
              <a:ext cx="29098" cy="31066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3" name="Line 260">
              <a:extLst>
                <a:ext uri="{FF2B5EF4-FFF2-40B4-BE49-F238E27FC236}">
                  <a16:creationId xmlns:a16="http://schemas.microsoft.com/office/drawing/2014/main" id="{AB0BF2E5-E11B-4296-8FE1-36AF033A500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206307" y="5569592"/>
              <a:ext cx="30420" cy="29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4" name="Line 261">
              <a:extLst>
                <a:ext uri="{FF2B5EF4-FFF2-40B4-BE49-F238E27FC236}">
                  <a16:creationId xmlns:a16="http://schemas.microsoft.com/office/drawing/2014/main" id="{97FF9778-4EC8-4742-8C1E-AC8BCD80F8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06307" y="5629022"/>
              <a:ext cx="30420" cy="3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5" name="Rectangle 262">
              <a:extLst>
                <a:ext uri="{FF2B5EF4-FFF2-40B4-BE49-F238E27FC236}">
                  <a16:creationId xmlns:a16="http://schemas.microsoft.com/office/drawing/2014/main" id="{AFDC5D18-C02C-462D-BBAD-6602A76460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76972" y="6529939"/>
              <a:ext cx="149456" cy="3106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86" name="Rectangle 263">
              <a:extLst>
                <a:ext uri="{FF2B5EF4-FFF2-40B4-BE49-F238E27FC236}">
                  <a16:creationId xmlns:a16="http://schemas.microsoft.com/office/drawing/2014/main" id="{0AC64D8B-BB5E-4DCF-90FB-7537D7434C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56851" y="5599307"/>
              <a:ext cx="152546" cy="252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87" name="Line 264">
              <a:extLst>
                <a:ext uri="{FF2B5EF4-FFF2-40B4-BE49-F238E27FC236}">
                  <a16:creationId xmlns:a16="http://schemas.microsoft.com/office/drawing/2014/main" id="{D9CCF930-A9E8-46A9-9B8F-D1AF554D34A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7085948" y="5629022"/>
              <a:ext cx="120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8" name="Line 265">
              <a:extLst>
                <a:ext uri="{FF2B5EF4-FFF2-40B4-BE49-F238E27FC236}">
                  <a16:creationId xmlns:a16="http://schemas.microsoft.com/office/drawing/2014/main" id="{BA0BAA36-914B-4E8E-BACB-F86622B7BA8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7056851" y="5599307"/>
              <a:ext cx="149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9" name="Rectangle 266">
              <a:extLst>
                <a:ext uri="{FF2B5EF4-FFF2-40B4-BE49-F238E27FC236}">
                  <a16:creationId xmlns:a16="http://schemas.microsoft.com/office/drawing/2014/main" id="{627F9D07-A810-4AC6-BD15-F6AB9929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430" y="5629022"/>
              <a:ext cx="25200" cy="9252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90" name="Line 267">
              <a:extLst>
                <a:ext uri="{FF2B5EF4-FFF2-40B4-BE49-F238E27FC236}">
                  <a16:creationId xmlns:a16="http://schemas.microsoft.com/office/drawing/2014/main" id="{936FEF91-45B6-4E8C-A1E6-1F6F2EB1F09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26430" y="5629022"/>
              <a:ext cx="0" cy="871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91" name="Line 268">
              <a:extLst>
                <a:ext uri="{FF2B5EF4-FFF2-40B4-BE49-F238E27FC236}">
                  <a16:creationId xmlns:a16="http://schemas.microsoft.com/office/drawing/2014/main" id="{62C2E348-0DB1-4C6A-BC8B-FF213BC4D81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56851" y="5660088"/>
              <a:ext cx="0" cy="8698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1992" name="Group 269">
              <a:extLst>
                <a:ext uri="{FF2B5EF4-FFF2-40B4-BE49-F238E27FC236}">
                  <a16:creationId xmlns:a16="http://schemas.microsoft.com/office/drawing/2014/main" id="{0E075992-7C94-4C40-8954-A2367EE81A7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876972" y="6500223"/>
              <a:ext cx="179877" cy="60782"/>
              <a:chOff x="1632" y="3984"/>
              <a:chExt cx="288" cy="96"/>
            </a:xfrm>
          </p:grpSpPr>
          <p:sp>
            <p:nvSpPr>
              <p:cNvPr id="32046" name="Line 270">
                <a:extLst>
                  <a:ext uri="{FF2B5EF4-FFF2-40B4-BE49-F238E27FC236}">
                    <a16:creationId xmlns:a16="http://schemas.microsoft.com/office/drawing/2014/main" id="{0965F1BC-D1E5-416E-9E61-61F8E67725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7" name="Line 271">
                <a:extLst>
                  <a:ext uri="{FF2B5EF4-FFF2-40B4-BE49-F238E27FC236}">
                    <a16:creationId xmlns:a16="http://schemas.microsoft.com/office/drawing/2014/main" id="{0EBCB583-A332-41A4-86ED-F1FFFE65E47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8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" name="Arc 272">
                <a:extLst>
                  <a:ext uri="{FF2B5EF4-FFF2-40B4-BE49-F238E27FC236}">
                    <a16:creationId xmlns:a16="http://schemas.microsoft.com/office/drawing/2014/main" id="{DA65A682-B59F-4E32-834E-99F11EC02CF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72" y="4032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" name="Arc 273">
                <a:extLst>
                  <a:ext uri="{FF2B5EF4-FFF2-40B4-BE49-F238E27FC236}">
                    <a16:creationId xmlns:a16="http://schemas.microsoft.com/office/drawing/2014/main" id="{E8C6047F-7965-4743-8024-0AE01F3471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24" y="3984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1995" name="Group 274">
              <a:extLst>
                <a:ext uri="{FF2B5EF4-FFF2-40B4-BE49-F238E27FC236}">
                  <a16:creationId xmlns:a16="http://schemas.microsoft.com/office/drawing/2014/main" id="{4577B102-715D-431B-B29A-3CE49AF9E6C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66675" y="6425933"/>
              <a:ext cx="210298" cy="219775"/>
              <a:chOff x="3888" y="2208"/>
              <a:chExt cx="288" cy="288"/>
            </a:xfrm>
            <a:solidFill>
              <a:srgbClr val="CCECFF"/>
            </a:solidFill>
          </p:grpSpPr>
          <p:sp>
            <p:nvSpPr>
              <p:cNvPr id="32055" name="Oval 276">
                <a:extLst>
                  <a:ext uri="{FF2B5EF4-FFF2-40B4-BE49-F238E27FC236}">
                    <a16:creationId xmlns:a16="http://schemas.microsoft.com/office/drawing/2014/main" id="{007FEC63-E4E1-45F1-A378-6BFE43F2DF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88" y="2208"/>
                <a:ext cx="288" cy="2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053" name="Line 278">
                <a:extLst>
                  <a:ext uri="{FF2B5EF4-FFF2-40B4-BE49-F238E27FC236}">
                    <a16:creationId xmlns:a16="http://schemas.microsoft.com/office/drawing/2014/main" id="{C0136C4B-8E40-4724-9BE6-B90CAE7A36B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888" y="2352"/>
                <a:ext cx="144" cy="14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4" name="Line 279">
                <a:extLst>
                  <a:ext uri="{FF2B5EF4-FFF2-40B4-BE49-F238E27FC236}">
                    <a16:creationId xmlns:a16="http://schemas.microsoft.com/office/drawing/2014/main" id="{07B4B6D4-88D0-4B51-8427-B47DF6A1ABC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888" y="2208"/>
                <a:ext cx="144" cy="14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31994" name="Rectangle 280">
              <a:extLst>
                <a:ext uri="{FF2B5EF4-FFF2-40B4-BE49-F238E27FC236}">
                  <a16:creationId xmlns:a16="http://schemas.microsoft.com/office/drawing/2014/main" id="{523DE96E-24AE-49AD-A61B-C6FBC0D96D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25956" y="5629022"/>
              <a:ext cx="150780" cy="601061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81">
              <a:extLst>
                <a:ext uri="{FF2B5EF4-FFF2-40B4-BE49-F238E27FC236}">
                  <a16:creationId xmlns:a16="http://schemas.microsoft.com/office/drawing/2014/main" id="{5FAD0E54-F736-4079-A0E6-3930BEC347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6425721" y="6441103"/>
              <a:ext cx="149927" cy="2909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grpSp>
          <p:nvGrpSpPr>
            <p:cNvPr id="31998" name="Group 282">
              <a:extLst>
                <a:ext uri="{FF2B5EF4-FFF2-40B4-BE49-F238E27FC236}">
                  <a16:creationId xmlns:a16="http://schemas.microsoft.com/office/drawing/2014/main" id="{4D7D4CFA-C46C-43E7-BF07-FB2FE8F2B22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6426721" y="6440073"/>
              <a:ext cx="180994" cy="59518"/>
              <a:chOff x="1632" y="3984"/>
              <a:chExt cx="288" cy="96"/>
            </a:xfrm>
            <a:solidFill>
              <a:srgbClr val="CCECFF"/>
            </a:solidFill>
          </p:grpSpPr>
          <p:sp>
            <p:nvSpPr>
              <p:cNvPr id="32048" name="Line 283">
                <a:extLst>
                  <a:ext uri="{FF2B5EF4-FFF2-40B4-BE49-F238E27FC236}">
                    <a16:creationId xmlns:a16="http://schemas.microsoft.com/office/drawing/2014/main" id="{BECC552C-A834-441D-A849-8D61730CC6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32"/>
                <a:ext cx="19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49" name="Line 284">
                <a:extLst>
                  <a:ext uri="{FF2B5EF4-FFF2-40B4-BE49-F238E27FC236}">
                    <a16:creationId xmlns:a16="http://schemas.microsoft.com/office/drawing/2014/main" id="{41265675-0FA2-4C0E-8199-B8EE21CF38A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80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0" name="Arc 285">
                <a:extLst>
                  <a:ext uri="{FF2B5EF4-FFF2-40B4-BE49-F238E27FC236}">
                    <a16:creationId xmlns:a16="http://schemas.microsoft.com/office/drawing/2014/main" id="{A8B4E055-CAB5-42B5-A761-7E25D04573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72" y="4032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1" name="Arc 286">
                <a:extLst>
                  <a:ext uri="{FF2B5EF4-FFF2-40B4-BE49-F238E27FC236}">
                    <a16:creationId xmlns:a16="http://schemas.microsoft.com/office/drawing/2014/main" id="{BE90F483-E4A1-4CF4-826F-BB6FC2FF58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24" y="3984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31997" name="Line 287">
              <a:extLst>
                <a:ext uri="{FF2B5EF4-FFF2-40B4-BE49-F238E27FC236}">
                  <a16:creationId xmlns:a16="http://schemas.microsoft.com/office/drawing/2014/main" id="{D5BBA58E-0145-47A3-8AE5-8843F718D4A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5" y="6561005"/>
              <a:ext cx="150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Line 288">
              <a:extLst>
                <a:ext uri="{FF2B5EF4-FFF2-40B4-BE49-F238E27FC236}">
                  <a16:creationId xmlns:a16="http://schemas.microsoft.com/office/drawing/2014/main" id="{2EF48E0B-6AAB-4E9F-B490-5848C4D391C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46316" y="6529939"/>
              <a:ext cx="120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99" name="Freeform 289">
              <a:extLst>
                <a:ext uri="{FF2B5EF4-FFF2-40B4-BE49-F238E27FC236}">
                  <a16:creationId xmlns:a16="http://schemas.microsoft.com/office/drawing/2014/main" id="{B4793DD6-633D-4ED5-8DBF-D5F531865B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25956" y="6230084"/>
              <a:ext cx="150780" cy="149927"/>
            </a:xfrm>
            <a:custGeom>
              <a:avLst/>
              <a:gdLst>
                <a:gd name="T0" fmla="*/ 0 w 144"/>
                <a:gd name="T1" fmla="*/ 0 h 240"/>
                <a:gd name="T2" fmla="*/ 2147483646 w 144"/>
                <a:gd name="T3" fmla="*/ 2147483646 h 240"/>
                <a:gd name="T4" fmla="*/ 2147483646 w 144"/>
                <a:gd name="T5" fmla="*/ 2147483646 h 240"/>
                <a:gd name="T6" fmla="*/ 2147483646 w 144"/>
                <a:gd name="T7" fmla="*/ 2147483646 h 240"/>
                <a:gd name="T8" fmla="*/ 2147483646 w 144"/>
                <a:gd name="T9" fmla="*/ 2147483646 h 240"/>
                <a:gd name="T10" fmla="*/ 2147483646 w 144"/>
                <a:gd name="T11" fmla="*/ 0 h 240"/>
                <a:gd name="T12" fmla="*/ 0 w 144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240"/>
                <a:gd name="T23" fmla="*/ 144 w 144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240">
                  <a:moveTo>
                    <a:pt x="0" y="0"/>
                  </a:moveTo>
                  <a:lnTo>
                    <a:pt x="48" y="96"/>
                  </a:lnTo>
                  <a:lnTo>
                    <a:pt x="48" y="240"/>
                  </a:lnTo>
                  <a:lnTo>
                    <a:pt x="96" y="240"/>
                  </a:lnTo>
                  <a:lnTo>
                    <a:pt x="96" y="9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0" name="Line 291">
              <a:extLst>
                <a:ext uri="{FF2B5EF4-FFF2-40B4-BE49-F238E27FC236}">
                  <a16:creationId xmlns:a16="http://schemas.microsoft.com/office/drawing/2014/main" id="{11DC7D65-4A97-43F2-B1E9-94F571BE17E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486798" y="4941232"/>
              <a:ext cx="0" cy="57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1" name="Line 292">
              <a:extLst>
                <a:ext uri="{FF2B5EF4-FFF2-40B4-BE49-F238E27FC236}">
                  <a16:creationId xmlns:a16="http://schemas.microsoft.com/office/drawing/2014/main" id="{B6198084-2B28-4025-80E6-5410CCE6ED6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515896" y="4976951"/>
              <a:ext cx="0" cy="540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2" name="Line 293">
              <a:extLst>
                <a:ext uri="{FF2B5EF4-FFF2-40B4-BE49-F238E27FC236}">
                  <a16:creationId xmlns:a16="http://schemas.microsoft.com/office/drawing/2014/main" id="{38151736-2149-491F-9CE1-86C640C8560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46316" y="4938816"/>
              <a:ext cx="7208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3" name="Line 294">
              <a:extLst>
                <a:ext uri="{FF2B5EF4-FFF2-40B4-BE49-F238E27FC236}">
                  <a16:creationId xmlns:a16="http://schemas.microsoft.com/office/drawing/2014/main" id="{4CC13639-79A8-4DF3-A4A4-1027D75612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6" y="4909099"/>
              <a:ext cx="7208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4" name="Arc 295">
              <a:extLst>
                <a:ext uri="{FF2B5EF4-FFF2-40B4-BE49-F238E27FC236}">
                  <a16:creationId xmlns:a16="http://schemas.microsoft.com/office/drawing/2014/main" id="{EF841960-D3B1-46FB-8142-8A4FEFDDA57E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486798" y="4909099"/>
              <a:ext cx="29098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5" name="Arc 296">
              <a:extLst>
                <a:ext uri="{FF2B5EF4-FFF2-40B4-BE49-F238E27FC236}">
                  <a16:creationId xmlns:a16="http://schemas.microsoft.com/office/drawing/2014/main" id="{BD3A839D-E3D2-4FAC-8FD1-D9F812CAABB7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515896" y="4938816"/>
              <a:ext cx="30420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6" name="Line 297">
              <a:extLst>
                <a:ext uri="{FF2B5EF4-FFF2-40B4-BE49-F238E27FC236}">
                  <a16:creationId xmlns:a16="http://schemas.microsoft.com/office/drawing/2014/main" id="{7BEEB026-2A0E-4F1D-9CCB-841E9A2B1BD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236728" y="4909099"/>
              <a:ext cx="59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7" name="Line 298">
              <a:extLst>
                <a:ext uri="{FF2B5EF4-FFF2-40B4-BE49-F238E27FC236}">
                  <a16:creationId xmlns:a16="http://schemas.microsoft.com/office/drawing/2014/main" id="{4FC591D6-8EC5-476C-A452-C730BC6BB1C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67149" y="4938816"/>
              <a:ext cx="59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8" name="Line 300">
              <a:extLst>
                <a:ext uri="{FF2B5EF4-FFF2-40B4-BE49-F238E27FC236}">
                  <a16:creationId xmlns:a16="http://schemas.microsoft.com/office/drawing/2014/main" id="{3F2472DF-7AC9-4331-86A5-8734968A22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716842" y="4217541"/>
              <a:ext cx="690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2009" name="Grupo 316">
              <a:extLst>
                <a:ext uri="{FF2B5EF4-FFF2-40B4-BE49-F238E27FC236}">
                  <a16:creationId xmlns:a16="http://schemas.microsoft.com/office/drawing/2014/main" id="{F7B4570A-5552-4CA2-857E-711AD5FF9519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7306746" y="5679907"/>
              <a:ext cx="311069" cy="1316056"/>
              <a:chOff x="2617606" y="3335835"/>
              <a:chExt cx="311085" cy="1315235"/>
            </a:xfrm>
          </p:grpSpPr>
          <p:sp>
            <p:nvSpPr>
              <p:cNvPr id="32042" name="Freeform 302">
                <a:extLst>
                  <a:ext uri="{FF2B5EF4-FFF2-40B4-BE49-F238E27FC236}">
                    <a16:creationId xmlns:a16="http://schemas.microsoft.com/office/drawing/2014/main" id="{16F141CE-62F2-42D8-88B7-D28A77967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689" y="3335835"/>
                <a:ext cx="36002" cy="251843"/>
              </a:xfrm>
              <a:custGeom>
                <a:avLst/>
                <a:gdLst>
                  <a:gd name="T0" fmla="*/ 0 w 48"/>
                  <a:gd name="T1" fmla="*/ 0 h 192"/>
                  <a:gd name="T2" fmla="*/ 2147483646 w 48"/>
                  <a:gd name="T3" fmla="*/ 0 h 192"/>
                  <a:gd name="T4" fmla="*/ 2147483646 w 48"/>
                  <a:gd name="T5" fmla="*/ 2147483646 h 192"/>
                  <a:gd name="T6" fmla="*/ 0 w 48"/>
                  <a:gd name="T7" fmla="*/ 2147483646 h 192"/>
                  <a:gd name="T8" fmla="*/ 0 w 4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92"/>
                  <a:gd name="T17" fmla="*/ 48 w 4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92">
                    <a:moveTo>
                      <a:pt x="0" y="0"/>
                    </a:moveTo>
                    <a:lnTo>
                      <a:pt x="48" y="0"/>
                    </a:lnTo>
                    <a:lnTo>
                      <a:pt x="48" y="192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Line 303">
                <a:extLst>
                  <a:ext uri="{FF2B5EF4-FFF2-40B4-BE49-F238E27FC236}">
                    <a16:creationId xmlns:a16="http://schemas.microsoft.com/office/drawing/2014/main" id="{9E07160A-273A-49A8-85ED-BBA81238091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910690" y="3335840"/>
                <a:ext cx="0" cy="2278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4" name="Freeform 302">
                <a:extLst>
                  <a:ext uri="{FF2B5EF4-FFF2-40B4-BE49-F238E27FC236}">
                    <a16:creationId xmlns:a16="http://schemas.microsoft.com/office/drawing/2014/main" id="{C73E0142-A431-439B-BCB6-6B200D653DD2}"/>
                  </a:ext>
                </a:extLst>
              </p:cNvPr>
              <p:cNvSpPr>
                <a:spLocks/>
              </p:cNvSpPr>
              <p:nvPr/>
            </p:nvSpPr>
            <p:spPr bwMode="auto">
              <a:xfrm rot="2016141">
                <a:off x="2619670" y="4332814"/>
                <a:ext cx="36002" cy="251843"/>
              </a:xfrm>
              <a:custGeom>
                <a:avLst/>
                <a:gdLst>
                  <a:gd name="T0" fmla="*/ 0 w 48"/>
                  <a:gd name="T1" fmla="*/ 0 h 192"/>
                  <a:gd name="T2" fmla="*/ 2147483646 w 48"/>
                  <a:gd name="T3" fmla="*/ 0 h 192"/>
                  <a:gd name="T4" fmla="*/ 2147483646 w 48"/>
                  <a:gd name="T5" fmla="*/ 2147483646 h 192"/>
                  <a:gd name="T6" fmla="*/ 0 w 48"/>
                  <a:gd name="T7" fmla="*/ 2147483646 h 192"/>
                  <a:gd name="T8" fmla="*/ 0 w 4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92"/>
                  <a:gd name="T17" fmla="*/ 48 w 4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92">
                    <a:moveTo>
                      <a:pt x="0" y="0"/>
                    </a:moveTo>
                    <a:lnTo>
                      <a:pt x="48" y="0"/>
                    </a:lnTo>
                    <a:lnTo>
                      <a:pt x="48" y="192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5" name="Line 303">
                <a:extLst>
                  <a:ext uri="{FF2B5EF4-FFF2-40B4-BE49-F238E27FC236}">
                    <a16:creationId xmlns:a16="http://schemas.microsoft.com/office/drawing/2014/main" id="{24CC5672-4F12-45CB-8EAD-E08A2E744A2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2016141">
                <a:off x="2617606" y="4326767"/>
                <a:ext cx="0" cy="3243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2014" name="Text Box 305">
              <a:extLst>
                <a:ext uri="{FF2B5EF4-FFF2-40B4-BE49-F238E27FC236}">
                  <a16:creationId xmlns:a16="http://schemas.microsoft.com/office/drawing/2014/main" id="{BBDD6B74-5931-4353-AA4D-3BF24E360E5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877292" y="5943909"/>
              <a:ext cx="943180" cy="555723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produto</a:t>
              </a:r>
            </a:p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para</a:t>
              </a:r>
            </a:p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filtro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15" name="Text Box 306">
              <a:extLst>
                <a:ext uri="{FF2B5EF4-FFF2-40B4-BE49-F238E27FC236}">
                  <a16:creationId xmlns:a16="http://schemas.microsoft.com/office/drawing/2014/main" id="{868EE8A4-1CDF-45DE-B310-FBFE865113B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845535" y="4372007"/>
              <a:ext cx="616084" cy="252457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v</a:t>
              </a:r>
              <a:r>
                <a:rPr lang="en-GB" altLang="pt-BR" sz="1400" dirty="0" err="1">
                  <a:latin typeface="+mj-lt"/>
                </a:rPr>
                <a:t>apor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12" name="Line 307">
              <a:extLst>
                <a:ext uri="{FF2B5EF4-FFF2-40B4-BE49-F238E27FC236}">
                  <a16:creationId xmlns:a16="http://schemas.microsoft.com/office/drawing/2014/main" id="{10B1CF7D-2073-46DF-887F-745A655608E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96246" y="5539877"/>
              <a:ext cx="510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13" name="Line 308">
              <a:extLst>
                <a:ext uri="{FF2B5EF4-FFF2-40B4-BE49-F238E27FC236}">
                  <a16:creationId xmlns:a16="http://schemas.microsoft.com/office/drawing/2014/main" id="{FE64C1A7-1970-45CE-9DD3-64B11FBB4C3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96246" y="5299452"/>
              <a:ext cx="510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Line 309">
              <a:extLst>
                <a:ext uri="{FF2B5EF4-FFF2-40B4-BE49-F238E27FC236}">
                  <a16:creationId xmlns:a16="http://schemas.microsoft.com/office/drawing/2014/main" id="{1E57DF76-BEDD-4801-A40C-A5A2B174F4B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36728" y="6289515"/>
              <a:ext cx="6295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310">
              <a:extLst>
                <a:ext uri="{FF2B5EF4-FFF2-40B4-BE49-F238E27FC236}">
                  <a16:creationId xmlns:a16="http://schemas.microsoft.com/office/drawing/2014/main" id="{2D139E0A-FB8E-413B-96EB-7E0CF61D8A0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6" y="5449381"/>
              <a:ext cx="0" cy="29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16" name="Oval 312">
              <a:extLst>
                <a:ext uri="{FF2B5EF4-FFF2-40B4-BE49-F238E27FC236}">
                  <a16:creationId xmlns:a16="http://schemas.microsoft.com/office/drawing/2014/main" id="{86E54399-6B42-4695-9D80-2AB6FCA05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5743834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7" name="Oval 313">
              <a:extLst>
                <a:ext uri="{FF2B5EF4-FFF2-40B4-BE49-F238E27FC236}">
                  <a16:creationId xmlns:a16="http://schemas.microsoft.com/office/drawing/2014/main" id="{7FD35436-234C-48D7-B7C7-4CB6CB32A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504" y="59383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8" name="Oval 314">
              <a:extLst>
                <a:ext uri="{FF2B5EF4-FFF2-40B4-BE49-F238E27FC236}">
                  <a16:creationId xmlns:a16="http://schemas.microsoft.com/office/drawing/2014/main" id="{B43389CA-2E31-4563-8DDF-61A46A71D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58735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9" name="Oval 315">
              <a:extLst>
                <a:ext uri="{FF2B5EF4-FFF2-40B4-BE49-F238E27FC236}">
                  <a16:creationId xmlns:a16="http://schemas.microsoft.com/office/drawing/2014/main" id="{1958CFD2-B67E-461A-A60F-899C5A27C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63273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0" name="Oval 316">
              <a:extLst>
                <a:ext uri="{FF2B5EF4-FFF2-40B4-BE49-F238E27FC236}">
                  <a16:creationId xmlns:a16="http://schemas.microsoft.com/office/drawing/2014/main" id="{BB89E0FB-5A59-4E51-A547-F872BD721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448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1" name="Oval 317">
              <a:extLst>
                <a:ext uri="{FF2B5EF4-FFF2-40B4-BE49-F238E27FC236}">
                  <a16:creationId xmlns:a16="http://schemas.microsoft.com/office/drawing/2014/main" id="{B2445971-6606-4E41-B035-4D5808584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448" y="639217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2" name="Oval 318">
              <a:extLst>
                <a:ext uri="{FF2B5EF4-FFF2-40B4-BE49-F238E27FC236}">
                  <a16:creationId xmlns:a16="http://schemas.microsoft.com/office/drawing/2014/main" id="{87818645-C3DD-444E-8E22-739A6655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639217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3" name="Oval 319">
              <a:extLst>
                <a:ext uri="{FF2B5EF4-FFF2-40B4-BE49-F238E27FC236}">
                  <a16:creationId xmlns:a16="http://schemas.microsoft.com/office/drawing/2014/main" id="{359C45F9-D507-4A09-BB78-7B137730F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4" name="Oval 320">
              <a:extLst>
                <a:ext uri="{FF2B5EF4-FFF2-40B4-BE49-F238E27FC236}">
                  <a16:creationId xmlns:a16="http://schemas.microsoft.com/office/drawing/2014/main" id="{636F2BA1-F663-40E3-A2C6-6A1ABD2F1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6197668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5" name="Oval 321">
              <a:extLst>
                <a:ext uri="{FF2B5EF4-FFF2-40B4-BE49-F238E27FC236}">
                  <a16:creationId xmlns:a16="http://schemas.microsoft.com/office/drawing/2014/main" id="{C120E675-950A-4B98-8337-F176E9760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5419664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6" name="Oval 322">
              <a:extLst>
                <a:ext uri="{FF2B5EF4-FFF2-40B4-BE49-F238E27FC236}">
                  <a16:creationId xmlns:a16="http://schemas.microsoft.com/office/drawing/2014/main" id="{2F14FBA8-E856-4985-B061-4AD47C549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64" y="60031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7" name="Oval 323">
              <a:extLst>
                <a:ext uri="{FF2B5EF4-FFF2-40B4-BE49-F238E27FC236}">
                  <a16:creationId xmlns:a16="http://schemas.microsoft.com/office/drawing/2014/main" id="{CA9DB720-89AF-48A2-BE86-99468B471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5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8" name="Oval 324">
              <a:extLst>
                <a:ext uri="{FF2B5EF4-FFF2-40B4-BE49-F238E27FC236}">
                  <a16:creationId xmlns:a16="http://schemas.microsoft.com/office/drawing/2014/main" id="{5B755D19-0336-4C66-927A-A89BCAEA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58086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9" name="Oval 325">
              <a:extLst>
                <a:ext uri="{FF2B5EF4-FFF2-40B4-BE49-F238E27FC236}">
                  <a16:creationId xmlns:a16="http://schemas.microsoft.com/office/drawing/2014/main" id="{0995BC28-A558-4053-93BE-C7EA7F22D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5" y="5678999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0" name="Oval 326">
              <a:extLst>
                <a:ext uri="{FF2B5EF4-FFF2-40B4-BE49-F238E27FC236}">
                  <a16:creationId xmlns:a16="http://schemas.microsoft.com/office/drawing/2014/main" id="{312CB9A3-15B8-4D44-A4C5-5716C467F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60031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1" name="Oval 327">
              <a:extLst>
                <a:ext uri="{FF2B5EF4-FFF2-40B4-BE49-F238E27FC236}">
                  <a16:creationId xmlns:a16="http://schemas.microsoft.com/office/drawing/2014/main" id="{B2183A66-07F3-4197-A028-22AB1BF62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017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2" name="Oval 328">
              <a:extLst>
                <a:ext uri="{FF2B5EF4-FFF2-40B4-BE49-F238E27FC236}">
                  <a16:creationId xmlns:a16="http://schemas.microsoft.com/office/drawing/2014/main" id="{90E297EE-54BB-46F0-B14F-EA812D0CB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535483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3" name="Oval 329">
              <a:extLst>
                <a:ext uri="{FF2B5EF4-FFF2-40B4-BE49-F238E27FC236}">
                  <a16:creationId xmlns:a16="http://schemas.microsoft.com/office/drawing/2014/main" id="{070699C6-6CCB-4546-84FD-E58C03B56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197668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4" name="Oval 330">
              <a:extLst>
                <a:ext uri="{FF2B5EF4-FFF2-40B4-BE49-F238E27FC236}">
                  <a16:creationId xmlns:a16="http://schemas.microsoft.com/office/drawing/2014/main" id="{7FECAB44-AB26-4E81-B2E6-F969E9F23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61328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5" name="Oval 331">
              <a:extLst>
                <a:ext uri="{FF2B5EF4-FFF2-40B4-BE49-F238E27FC236}">
                  <a16:creationId xmlns:a16="http://schemas.microsoft.com/office/drawing/2014/main" id="{03463F81-8661-403C-93E3-72BA93FE6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6" name="Oval 332">
              <a:extLst>
                <a:ext uri="{FF2B5EF4-FFF2-40B4-BE49-F238E27FC236}">
                  <a16:creationId xmlns:a16="http://schemas.microsoft.com/office/drawing/2014/main" id="{93779D43-E2B1-43F2-8A27-5441118B2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327336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7" name="Oval 333">
              <a:extLst>
                <a:ext uri="{FF2B5EF4-FFF2-40B4-BE49-F238E27FC236}">
                  <a16:creationId xmlns:a16="http://schemas.microsoft.com/office/drawing/2014/main" id="{B53CE4DE-972D-47DF-9337-0511E8A01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504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8" name="Oval 334">
              <a:extLst>
                <a:ext uri="{FF2B5EF4-FFF2-40B4-BE49-F238E27FC236}">
                  <a16:creationId xmlns:a16="http://schemas.microsoft.com/office/drawing/2014/main" id="{C5417A23-03D6-4A77-8D7D-48A9C7174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6" y="5484499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43" name="Text Box 305">
              <a:extLst>
                <a:ext uri="{FF2B5EF4-FFF2-40B4-BE49-F238E27FC236}">
                  <a16:creationId xmlns:a16="http://schemas.microsoft.com/office/drawing/2014/main" id="{7ECAA105-53A2-48A4-8A97-BA3162338A9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16200000">
              <a:off x="6169593" y="5423907"/>
              <a:ext cx="1362315" cy="252468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alimentação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40" name="Freeform 290">
              <a:extLst>
                <a:ext uri="{FF2B5EF4-FFF2-40B4-BE49-F238E27FC236}">
                  <a16:creationId xmlns:a16="http://schemas.microsoft.com/office/drawing/2014/main" id="{D063A7DD-4D6F-4D29-9408-E7289DC62E0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25957" y="5479094"/>
              <a:ext cx="150780" cy="149927"/>
            </a:xfrm>
            <a:custGeom>
              <a:avLst/>
              <a:gdLst>
                <a:gd name="T0" fmla="*/ 0 w 144"/>
                <a:gd name="T1" fmla="*/ 0 h 240"/>
                <a:gd name="T2" fmla="*/ 2147483646 w 144"/>
                <a:gd name="T3" fmla="*/ 2147483646 h 240"/>
                <a:gd name="T4" fmla="*/ 2147483646 w 144"/>
                <a:gd name="T5" fmla="*/ 2147483646 h 240"/>
                <a:gd name="T6" fmla="*/ 2147483646 w 144"/>
                <a:gd name="T7" fmla="*/ 2147483646 h 240"/>
                <a:gd name="T8" fmla="*/ 2147483646 w 144"/>
                <a:gd name="T9" fmla="*/ 2147483646 h 240"/>
                <a:gd name="T10" fmla="*/ 2147483646 w 144"/>
                <a:gd name="T11" fmla="*/ 0 h 240"/>
                <a:gd name="T12" fmla="*/ 0 w 144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240"/>
                <a:gd name="T23" fmla="*/ 144 w 144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240">
                  <a:moveTo>
                    <a:pt x="0" y="0"/>
                  </a:moveTo>
                  <a:lnTo>
                    <a:pt x="48" y="96"/>
                  </a:lnTo>
                  <a:lnTo>
                    <a:pt x="48" y="240"/>
                  </a:lnTo>
                  <a:lnTo>
                    <a:pt x="96" y="240"/>
                  </a:lnTo>
                  <a:lnTo>
                    <a:pt x="96" y="9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305">
              <a:extLst>
                <a:ext uri="{FF2B5EF4-FFF2-40B4-BE49-F238E27FC236}">
                  <a16:creationId xmlns:a16="http://schemas.microsoft.com/office/drawing/2014/main" id="{A7AEB03E-C36F-4304-9521-938AEA41E7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681303" y="6201130"/>
              <a:ext cx="816152" cy="404884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trocador de calor</a:t>
              </a:r>
              <a:endParaRPr lang="en-GB" altLang="pt-BR" sz="1400" dirty="0">
                <a:latin typeface="+mj-lt"/>
              </a:endParaRPr>
            </a:p>
          </p:txBody>
        </p:sp>
      </p:grpSp>
      <p:grpSp>
        <p:nvGrpSpPr>
          <p:cNvPr id="31764" name="Agrupar 336">
            <a:extLst>
              <a:ext uri="{FF2B5EF4-FFF2-40B4-BE49-F238E27FC236}">
                <a16:creationId xmlns:a16="http://schemas.microsoft.com/office/drawing/2014/main" id="{37ABB073-EF35-4339-9178-9DB05FF41776}"/>
              </a:ext>
            </a:extLst>
          </p:cNvPr>
          <p:cNvGrpSpPr>
            <a:grpSpLocks/>
          </p:cNvGrpSpPr>
          <p:nvPr/>
        </p:nvGrpSpPr>
        <p:grpSpPr bwMode="auto">
          <a:xfrm>
            <a:off x="2732088" y="1139825"/>
            <a:ext cx="2038350" cy="2633663"/>
            <a:chOff x="838443" y="3903721"/>
            <a:chExt cx="2037903" cy="2633365"/>
          </a:xfrm>
        </p:grpSpPr>
        <p:sp>
          <p:nvSpPr>
            <p:cNvPr id="31765" name="Rectangle 40">
              <a:extLst>
                <a:ext uri="{FF2B5EF4-FFF2-40B4-BE49-F238E27FC236}">
                  <a16:creationId xmlns:a16="http://schemas.microsoft.com/office/drawing/2014/main" id="{E22EFB7D-40E7-48E0-A45F-BD3AC1F969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3910410"/>
              <a:ext cx="291729" cy="3683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6" name="Rectangle 41">
              <a:extLst>
                <a:ext uri="{FF2B5EF4-FFF2-40B4-BE49-F238E27FC236}">
                  <a16:creationId xmlns:a16="http://schemas.microsoft.com/office/drawing/2014/main" id="{B05F8D14-F8D9-4BEB-9FDD-864C746277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3212" y="4632067"/>
              <a:ext cx="658036" cy="180792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CCE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7" name="Rectangle 42">
              <a:extLst>
                <a:ext uri="{FF2B5EF4-FFF2-40B4-BE49-F238E27FC236}">
                  <a16:creationId xmlns:a16="http://schemas.microsoft.com/office/drawing/2014/main" id="{525BBF09-4E8E-4CA6-A7F1-7CD8861469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02054" y="6167952"/>
              <a:ext cx="822545" cy="2965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8" name="Rectangle 43">
              <a:extLst>
                <a:ext uri="{FF2B5EF4-FFF2-40B4-BE49-F238E27FC236}">
                  <a16:creationId xmlns:a16="http://schemas.microsoft.com/office/drawing/2014/main" id="{2CD73E2C-949B-467E-B743-7A82F4512B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5405" y="6162284"/>
              <a:ext cx="651456" cy="2267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9" name="Rectangle 56">
              <a:extLst>
                <a:ext uri="{FF2B5EF4-FFF2-40B4-BE49-F238E27FC236}">
                  <a16:creationId xmlns:a16="http://schemas.microsoft.com/office/drawing/2014/main" id="{7F7DAC8C-BEF5-4186-8CB4-5D1CF099CD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6563" y="6294525"/>
              <a:ext cx="934412" cy="4722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0" name="Rectangle 57">
              <a:extLst>
                <a:ext uri="{FF2B5EF4-FFF2-40B4-BE49-F238E27FC236}">
                  <a16:creationId xmlns:a16="http://schemas.microsoft.com/office/drawing/2014/main" id="{C340F13C-A19E-4213-A208-EDFC4BA652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1727703" y="6411044"/>
              <a:ext cx="103904" cy="526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1" name="Rectangle 59">
              <a:extLst>
                <a:ext uri="{FF2B5EF4-FFF2-40B4-BE49-F238E27FC236}">
                  <a16:creationId xmlns:a16="http://schemas.microsoft.com/office/drawing/2014/main" id="{F370290D-8ED7-4503-8AC1-7E845D6BCF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8444" y="4278795"/>
              <a:ext cx="932218" cy="353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2" name="Rectangle 60">
              <a:extLst>
                <a:ext uri="{FF2B5EF4-FFF2-40B4-BE49-F238E27FC236}">
                  <a16:creationId xmlns:a16="http://schemas.microsoft.com/office/drawing/2014/main" id="{3C96371E-1EC6-496F-B12B-3F85006ACF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75049" y="4339248"/>
              <a:ext cx="221539" cy="43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3" name="Rectangle 61">
              <a:extLst>
                <a:ext uri="{FF2B5EF4-FFF2-40B4-BE49-F238E27FC236}">
                  <a16:creationId xmlns:a16="http://schemas.microsoft.com/office/drawing/2014/main" id="{5F058E00-E743-4E2F-AA1F-B880A97813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04858" y="4344915"/>
              <a:ext cx="221539" cy="321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grpSp>
          <p:nvGrpSpPr>
            <p:cNvPr id="31774" name="Group 62">
              <a:extLst>
                <a:ext uri="{FF2B5EF4-FFF2-40B4-BE49-F238E27FC236}">
                  <a16:creationId xmlns:a16="http://schemas.microsoft.com/office/drawing/2014/main" id="{287B7C44-EF0C-420E-865C-5BB2DCC3DCC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83212" y="4701966"/>
              <a:ext cx="655843" cy="1422535"/>
              <a:chOff x="672" y="1968"/>
              <a:chExt cx="672" cy="1688"/>
            </a:xfrm>
          </p:grpSpPr>
          <p:grpSp>
            <p:nvGrpSpPr>
              <p:cNvPr id="31920" name="Group 63">
                <a:extLst>
                  <a:ext uri="{FF2B5EF4-FFF2-40B4-BE49-F238E27FC236}">
                    <a16:creationId xmlns:a16="http://schemas.microsoft.com/office/drawing/2014/main" id="{B413B5BF-2FB2-4B68-93C2-5558450A7F4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1968"/>
                <a:ext cx="672" cy="384"/>
                <a:chOff x="192" y="2976"/>
                <a:chExt cx="1488" cy="816"/>
              </a:xfrm>
            </p:grpSpPr>
            <p:grpSp>
              <p:nvGrpSpPr>
                <p:cNvPr id="31955" name="Group 64">
                  <a:extLst>
                    <a:ext uri="{FF2B5EF4-FFF2-40B4-BE49-F238E27FC236}">
                      <a16:creationId xmlns:a16="http://schemas.microsoft.com/office/drawing/2014/main" id="{31D65DB0-69B1-4982-9CC3-07C4D971EC6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64" name="Rectangle 65">
                    <a:extLst>
                      <a:ext uri="{FF2B5EF4-FFF2-40B4-BE49-F238E27FC236}">
                        <a16:creationId xmlns:a16="http://schemas.microsoft.com/office/drawing/2014/main" id="{CECC01A1-01CA-4E47-8675-DDD26E4B0413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5" name="Rectangle 66">
                    <a:extLst>
                      <a:ext uri="{FF2B5EF4-FFF2-40B4-BE49-F238E27FC236}">
                        <a16:creationId xmlns:a16="http://schemas.microsoft.com/office/drawing/2014/main" id="{DA7AF6F0-D42A-4C13-AF84-54A2A5A2D94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6" name="Rectangle 67">
                    <a:extLst>
                      <a:ext uri="{FF2B5EF4-FFF2-40B4-BE49-F238E27FC236}">
                        <a16:creationId xmlns:a16="http://schemas.microsoft.com/office/drawing/2014/main" id="{6040A42E-571C-4A01-9739-7D111444691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56" name="Rectangle 68">
                  <a:extLst>
                    <a:ext uri="{FF2B5EF4-FFF2-40B4-BE49-F238E27FC236}">
                      <a16:creationId xmlns:a16="http://schemas.microsoft.com/office/drawing/2014/main" id="{10EFF1AF-BE68-4230-B52E-143B9817C1B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7" name="Rectangle 69">
                  <a:extLst>
                    <a:ext uri="{FF2B5EF4-FFF2-40B4-BE49-F238E27FC236}">
                      <a16:creationId xmlns:a16="http://schemas.microsoft.com/office/drawing/2014/main" id="{3AB72489-07DE-4211-9F91-40759B9FC7E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8" name="Rectangle 70">
                  <a:extLst>
                    <a:ext uri="{FF2B5EF4-FFF2-40B4-BE49-F238E27FC236}">
                      <a16:creationId xmlns:a16="http://schemas.microsoft.com/office/drawing/2014/main" id="{75969B4A-40A1-4FD9-90E2-67387EF3313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9" name="Rectangle 71">
                  <a:extLst>
                    <a:ext uri="{FF2B5EF4-FFF2-40B4-BE49-F238E27FC236}">
                      <a16:creationId xmlns:a16="http://schemas.microsoft.com/office/drawing/2014/main" id="{B1051C45-1FE2-4A3A-878E-199F938182F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60" name="Group 72">
                  <a:extLst>
                    <a:ext uri="{FF2B5EF4-FFF2-40B4-BE49-F238E27FC236}">
                      <a16:creationId xmlns:a16="http://schemas.microsoft.com/office/drawing/2014/main" id="{165F0B87-159B-4210-93EF-6ED15603FD2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61" name="Rectangle 73">
                    <a:extLst>
                      <a:ext uri="{FF2B5EF4-FFF2-40B4-BE49-F238E27FC236}">
                        <a16:creationId xmlns:a16="http://schemas.microsoft.com/office/drawing/2014/main" id="{824CF2DB-24DF-4C9A-801D-8ED73638D9A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2" name="Rectangle 74">
                    <a:extLst>
                      <a:ext uri="{FF2B5EF4-FFF2-40B4-BE49-F238E27FC236}">
                        <a16:creationId xmlns:a16="http://schemas.microsoft.com/office/drawing/2014/main" id="{04EC8924-D937-4F60-919E-E750F37F2AA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3" name="Rectangle 75">
                    <a:extLst>
                      <a:ext uri="{FF2B5EF4-FFF2-40B4-BE49-F238E27FC236}">
                        <a16:creationId xmlns:a16="http://schemas.microsoft.com/office/drawing/2014/main" id="{24087B17-6EA7-4F88-BBEF-033DB56B2960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1" name="Group 76">
                <a:extLst>
                  <a:ext uri="{FF2B5EF4-FFF2-40B4-BE49-F238E27FC236}">
                    <a16:creationId xmlns:a16="http://schemas.microsoft.com/office/drawing/2014/main" id="{53A07832-5A38-405E-8117-261C9542E0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2448"/>
                <a:ext cx="672" cy="384"/>
                <a:chOff x="192" y="2976"/>
                <a:chExt cx="1488" cy="816"/>
              </a:xfrm>
            </p:grpSpPr>
            <p:grpSp>
              <p:nvGrpSpPr>
                <p:cNvPr id="31943" name="Group 77">
                  <a:extLst>
                    <a:ext uri="{FF2B5EF4-FFF2-40B4-BE49-F238E27FC236}">
                      <a16:creationId xmlns:a16="http://schemas.microsoft.com/office/drawing/2014/main" id="{CEE98E89-57CF-48BC-9E19-8B0209B3F4F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52" name="Rectangle 78">
                    <a:extLst>
                      <a:ext uri="{FF2B5EF4-FFF2-40B4-BE49-F238E27FC236}">
                        <a16:creationId xmlns:a16="http://schemas.microsoft.com/office/drawing/2014/main" id="{6F9093FE-A9C8-4BE0-BD46-FF6005E9C01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3" name="Rectangle 79">
                    <a:extLst>
                      <a:ext uri="{FF2B5EF4-FFF2-40B4-BE49-F238E27FC236}">
                        <a16:creationId xmlns:a16="http://schemas.microsoft.com/office/drawing/2014/main" id="{FF17DCE2-8AE7-4EFE-BB7D-6ACAFC60440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4" name="Rectangle 80">
                    <a:extLst>
                      <a:ext uri="{FF2B5EF4-FFF2-40B4-BE49-F238E27FC236}">
                        <a16:creationId xmlns:a16="http://schemas.microsoft.com/office/drawing/2014/main" id="{1651DA61-7687-4224-8F54-526C79831399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44" name="Rectangle 81">
                  <a:extLst>
                    <a:ext uri="{FF2B5EF4-FFF2-40B4-BE49-F238E27FC236}">
                      <a16:creationId xmlns:a16="http://schemas.microsoft.com/office/drawing/2014/main" id="{C610A5A5-28D5-4528-9206-22CDD9716B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5" name="Rectangle 82">
                  <a:extLst>
                    <a:ext uri="{FF2B5EF4-FFF2-40B4-BE49-F238E27FC236}">
                      <a16:creationId xmlns:a16="http://schemas.microsoft.com/office/drawing/2014/main" id="{9B61282D-2F3C-498A-BEE8-F8AD6155F75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6" name="Rectangle 83">
                  <a:extLst>
                    <a:ext uri="{FF2B5EF4-FFF2-40B4-BE49-F238E27FC236}">
                      <a16:creationId xmlns:a16="http://schemas.microsoft.com/office/drawing/2014/main" id="{F4690291-E25A-4436-B83E-0C4AD505276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7" name="Rectangle 84">
                  <a:extLst>
                    <a:ext uri="{FF2B5EF4-FFF2-40B4-BE49-F238E27FC236}">
                      <a16:creationId xmlns:a16="http://schemas.microsoft.com/office/drawing/2014/main" id="{47D04CA0-0844-42E5-B8D2-A681C170823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48" name="Group 85">
                  <a:extLst>
                    <a:ext uri="{FF2B5EF4-FFF2-40B4-BE49-F238E27FC236}">
                      <a16:creationId xmlns:a16="http://schemas.microsoft.com/office/drawing/2014/main" id="{642296A5-D7F4-4389-8B77-BAA58F94676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49" name="Rectangle 86">
                    <a:extLst>
                      <a:ext uri="{FF2B5EF4-FFF2-40B4-BE49-F238E27FC236}">
                        <a16:creationId xmlns:a16="http://schemas.microsoft.com/office/drawing/2014/main" id="{C4240632-0BFD-41CB-8428-325B7AC9FB8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0" name="Rectangle 87">
                    <a:extLst>
                      <a:ext uri="{FF2B5EF4-FFF2-40B4-BE49-F238E27FC236}">
                        <a16:creationId xmlns:a16="http://schemas.microsoft.com/office/drawing/2014/main" id="{1EE99B7F-7C51-420B-9CBD-DD681B1E8A2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1" name="Rectangle 88">
                    <a:extLst>
                      <a:ext uri="{FF2B5EF4-FFF2-40B4-BE49-F238E27FC236}">
                        <a16:creationId xmlns:a16="http://schemas.microsoft.com/office/drawing/2014/main" id="{DDEE8B33-74BD-4576-BDC8-8067403FEB2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2" name="Group 89">
                <a:extLst>
                  <a:ext uri="{FF2B5EF4-FFF2-40B4-BE49-F238E27FC236}">
                    <a16:creationId xmlns:a16="http://schemas.microsoft.com/office/drawing/2014/main" id="{1587096A-1887-4377-9C76-758BC57575F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2928"/>
                <a:ext cx="672" cy="384"/>
                <a:chOff x="192" y="2976"/>
                <a:chExt cx="1488" cy="816"/>
              </a:xfrm>
            </p:grpSpPr>
            <p:grpSp>
              <p:nvGrpSpPr>
                <p:cNvPr id="31931" name="Group 90">
                  <a:extLst>
                    <a:ext uri="{FF2B5EF4-FFF2-40B4-BE49-F238E27FC236}">
                      <a16:creationId xmlns:a16="http://schemas.microsoft.com/office/drawing/2014/main" id="{B3D3E8F4-8DDE-48B7-B303-65D7C5A067D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40" name="Rectangle 91">
                    <a:extLst>
                      <a:ext uri="{FF2B5EF4-FFF2-40B4-BE49-F238E27FC236}">
                        <a16:creationId xmlns:a16="http://schemas.microsoft.com/office/drawing/2014/main" id="{4FF36ED1-55C4-4C79-B08D-4A9A517851B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41" name="Rectangle 92">
                    <a:extLst>
                      <a:ext uri="{FF2B5EF4-FFF2-40B4-BE49-F238E27FC236}">
                        <a16:creationId xmlns:a16="http://schemas.microsoft.com/office/drawing/2014/main" id="{B539D554-EBD0-4C30-BF4E-FD3309725DE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42" name="Rectangle 93">
                    <a:extLst>
                      <a:ext uri="{FF2B5EF4-FFF2-40B4-BE49-F238E27FC236}">
                        <a16:creationId xmlns:a16="http://schemas.microsoft.com/office/drawing/2014/main" id="{CE015FF9-0864-40FB-A2BD-1D1E68E1291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32" name="Rectangle 94">
                  <a:extLst>
                    <a:ext uri="{FF2B5EF4-FFF2-40B4-BE49-F238E27FC236}">
                      <a16:creationId xmlns:a16="http://schemas.microsoft.com/office/drawing/2014/main" id="{3B4CA253-4D93-46D0-9AB3-434B1795F74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3" name="Rectangle 95">
                  <a:extLst>
                    <a:ext uri="{FF2B5EF4-FFF2-40B4-BE49-F238E27FC236}">
                      <a16:creationId xmlns:a16="http://schemas.microsoft.com/office/drawing/2014/main" id="{EF9D9A7E-188D-4CB7-B6C2-726895842F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4" name="Rectangle 96">
                  <a:extLst>
                    <a:ext uri="{FF2B5EF4-FFF2-40B4-BE49-F238E27FC236}">
                      <a16:creationId xmlns:a16="http://schemas.microsoft.com/office/drawing/2014/main" id="{7C4DDC8E-75A9-4CB5-81A6-6D77757292F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5" name="Rectangle 97">
                  <a:extLst>
                    <a:ext uri="{FF2B5EF4-FFF2-40B4-BE49-F238E27FC236}">
                      <a16:creationId xmlns:a16="http://schemas.microsoft.com/office/drawing/2014/main" id="{9B05E478-DA47-4D70-B97E-60D30FFAC85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36" name="Group 98">
                  <a:extLst>
                    <a:ext uri="{FF2B5EF4-FFF2-40B4-BE49-F238E27FC236}">
                      <a16:creationId xmlns:a16="http://schemas.microsoft.com/office/drawing/2014/main" id="{6436F331-A786-4EB0-8F8A-864DF1FCFC8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37" name="Rectangle 99">
                    <a:extLst>
                      <a:ext uri="{FF2B5EF4-FFF2-40B4-BE49-F238E27FC236}">
                        <a16:creationId xmlns:a16="http://schemas.microsoft.com/office/drawing/2014/main" id="{1B7B96FE-B2B1-412F-82B9-2499C3C9C0D0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38" name="Rectangle 100">
                    <a:extLst>
                      <a:ext uri="{FF2B5EF4-FFF2-40B4-BE49-F238E27FC236}">
                        <a16:creationId xmlns:a16="http://schemas.microsoft.com/office/drawing/2014/main" id="{70B89746-5AE3-4210-8103-8DD49C58142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39" name="Rectangle 101">
                    <a:extLst>
                      <a:ext uri="{FF2B5EF4-FFF2-40B4-BE49-F238E27FC236}">
                        <a16:creationId xmlns:a16="http://schemas.microsoft.com/office/drawing/2014/main" id="{5EA518B9-E217-4BB3-A9CA-486BC543E32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3" name="Group 102">
                <a:extLst>
                  <a:ext uri="{FF2B5EF4-FFF2-40B4-BE49-F238E27FC236}">
                    <a16:creationId xmlns:a16="http://schemas.microsoft.com/office/drawing/2014/main" id="{5BA491D7-A35A-45BB-B9D4-89FE101101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67" y="3498"/>
                <a:ext cx="282" cy="68"/>
                <a:chOff x="624" y="3168"/>
                <a:chExt cx="624" cy="144"/>
              </a:xfrm>
            </p:grpSpPr>
            <p:sp>
              <p:nvSpPr>
                <p:cNvPr id="31928" name="Rectangle 103">
                  <a:extLst>
                    <a:ext uri="{FF2B5EF4-FFF2-40B4-BE49-F238E27FC236}">
                      <a16:creationId xmlns:a16="http://schemas.microsoft.com/office/drawing/2014/main" id="{37B32675-A900-46E9-BD93-4403B83786E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3168"/>
                  <a:ext cx="192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29" name="Rectangle 104">
                  <a:extLst>
                    <a:ext uri="{FF2B5EF4-FFF2-40B4-BE49-F238E27FC236}">
                      <a16:creationId xmlns:a16="http://schemas.microsoft.com/office/drawing/2014/main" id="{8E5114B1-BA65-4908-B670-B77AA33334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56" y="3168"/>
                  <a:ext cx="192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0" name="Rectangle 105">
                  <a:extLst>
                    <a:ext uri="{FF2B5EF4-FFF2-40B4-BE49-F238E27FC236}">
                      <a16:creationId xmlns:a16="http://schemas.microsoft.com/office/drawing/2014/main" id="{01254E1D-56C0-428D-A9E4-DB15983DB7B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16" y="3216"/>
                  <a:ext cx="24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924" name="Rectangle 106">
                <a:extLst>
                  <a:ext uri="{FF2B5EF4-FFF2-40B4-BE49-F238E27FC236}">
                    <a16:creationId xmlns:a16="http://schemas.microsoft.com/office/drawing/2014/main" id="{6B2D3E3A-B08A-4BBD-946F-00B51827A7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7" y="3408"/>
                <a:ext cx="217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5" name="Rectangle 107">
                <a:extLst>
                  <a:ext uri="{FF2B5EF4-FFF2-40B4-BE49-F238E27FC236}">
                    <a16:creationId xmlns:a16="http://schemas.microsoft.com/office/drawing/2014/main" id="{D72BC06B-3B9E-41E7-9165-ECB6E8604C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3634"/>
                <a:ext cx="217" cy="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6" name="Rectangle 108">
                <a:extLst>
                  <a:ext uri="{FF2B5EF4-FFF2-40B4-BE49-F238E27FC236}">
                    <a16:creationId xmlns:a16="http://schemas.microsoft.com/office/drawing/2014/main" id="{1D246AE3-F5C7-416C-A0C1-17967FDCA8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17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7" name="Rectangle 109">
                <a:extLst>
                  <a:ext uri="{FF2B5EF4-FFF2-40B4-BE49-F238E27FC236}">
                    <a16:creationId xmlns:a16="http://schemas.microsoft.com/office/drawing/2014/main" id="{F0A0093B-8A3A-48A2-BE5B-A1B66B3A48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7" y="3634"/>
                <a:ext cx="217" cy="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775" name="Rectangle 110">
              <a:extLst>
                <a:ext uri="{FF2B5EF4-FFF2-40B4-BE49-F238E27FC236}">
                  <a16:creationId xmlns:a16="http://schemas.microsoft.com/office/drawing/2014/main" id="{50DA9F28-D4D2-4E7B-9DFE-3FD171907A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0825" y="4333312"/>
              <a:ext cx="1165288" cy="102163"/>
            </a:xfrm>
            <a:custGeom>
              <a:avLst/>
              <a:gdLst>
                <a:gd name="T0" fmla="*/ 0 w 1165288"/>
                <a:gd name="T1" fmla="*/ 0 h 102163"/>
                <a:gd name="T2" fmla="*/ 1165288 w 1165288"/>
                <a:gd name="T3" fmla="*/ 5557 h 102163"/>
                <a:gd name="T4" fmla="*/ 1160526 w 1165288"/>
                <a:gd name="T5" fmla="*/ 60801 h 102163"/>
                <a:gd name="T6" fmla="*/ 932657 w 1165288"/>
                <a:gd name="T7" fmla="*/ 61595 h 102163"/>
                <a:gd name="T8" fmla="*/ 930826 w 1165288"/>
                <a:gd name="T9" fmla="*/ 102163 h 102163"/>
                <a:gd name="T10" fmla="*/ 1344 w 1165288"/>
                <a:gd name="T11" fmla="*/ 99781 h 102163"/>
                <a:gd name="T12" fmla="*/ 0 w 1165288"/>
                <a:gd name="T13" fmla="*/ 0 h 102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5288" h="102163">
                  <a:moveTo>
                    <a:pt x="0" y="0"/>
                  </a:moveTo>
                  <a:lnTo>
                    <a:pt x="1165288" y="5557"/>
                  </a:lnTo>
                  <a:lnTo>
                    <a:pt x="1160526" y="60801"/>
                  </a:lnTo>
                  <a:lnTo>
                    <a:pt x="932657" y="61595"/>
                  </a:lnTo>
                  <a:cubicBezTo>
                    <a:pt x="932047" y="75118"/>
                    <a:pt x="931436" y="88640"/>
                    <a:pt x="930826" y="102163"/>
                  </a:cubicBezTo>
                  <a:lnTo>
                    <a:pt x="1344" y="99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76" name="AutoShape 111">
              <a:extLst>
                <a:ext uri="{FF2B5EF4-FFF2-40B4-BE49-F238E27FC236}">
                  <a16:creationId xmlns:a16="http://schemas.microsoft.com/office/drawing/2014/main" id="{7B3E4A82-8512-44C3-9594-E0CF30A791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592992" y="4326024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7" name="AutoShape 112">
              <a:extLst>
                <a:ext uri="{FF2B5EF4-FFF2-40B4-BE49-F238E27FC236}">
                  <a16:creationId xmlns:a16="http://schemas.microsoft.com/office/drawing/2014/main" id="{D9B5BB4F-2D03-4008-9AD4-C3E20CC33A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595186" y="4416703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8" name="AutoShape 113">
              <a:extLst>
                <a:ext uri="{FF2B5EF4-FFF2-40B4-BE49-F238E27FC236}">
                  <a16:creationId xmlns:a16="http://schemas.microsoft.com/office/drawing/2014/main" id="{3517EC52-8A86-4767-A011-1AEF87F2DB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621507" y="4326024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9" name="Oval 115">
              <a:extLst>
                <a:ext uri="{FF2B5EF4-FFF2-40B4-BE49-F238E27FC236}">
                  <a16:creationId xmlns:a16="http://schemas.microsoft.com/office/drawing/2014/main" id="{38912654-7433-467A-BD3E-09835113D5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6754" y="6171730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0" name="Oval 116">
              <a:extLst>
                <a:ext uri="{FF2B5EF4-FFF2-40B4-BE49-F238E27FC236}">
                  <a16:creationId xmlns:a16="http://schemas.microsoft.com/office/drawing/2014/main" id="{A1C56BE8-59A1-4EBC-ACB5-A8676CC9A3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09138" y="6209513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1" name="Oval 118">
              <a:extLst>
                <a:ext uri="{FF2B5EF4-FFF2-40B4-BE49-F238E27FC236}">
                  <a16:creationId xmlns:a16="http://schemas.microsoft.com/office/drawing/2014/main" id="{CE5517E1-D230-4105-9C7D-B4ADB9A79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328" y="6181176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2" name="Oval 119">
              <a:extLst>
                <a:ext uri="{FF2B5EF4-FFF2-40B4-BE49-F238E27FC236}">
                  <a16:creationId xmlns:a16="http://schemas.microsoft.com/office/drawing/2014/main" id="{6F48F32F-C913-424F-8EBE-AB71E353574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4096" y="619062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3" name="Oval 121">
              <a:extLst>
                <a:ext uri="{FF2B5EF4-FFF2-40B4-BE49-F238E27FC236}">
                  <a16:creationId xmlns:a16="http://schemas.microsoft.com/office/drawing/2014/main" id="{D4BF0A16-8BC0-4EE4-A8C9-F398EFB27D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15718" y="6135836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4" name="Oval 122">
              <a:extLst>
                <a:ext uri="{FF2B5EF4-FFF2-40B4-BE49-F238E27FC236}">
                  <a16:creationId xmlns:a16="http://schemas.microsoft.com/office/drawing/2014/main" id="{5BD97B19-07EA-4B9A-806B-2F47FB4A5A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6808" y="6150950"/>
              <a:ext cx="4353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5" name="Oval 124">
              <a:extLst>
                <a:ext uri="{FF2B5EF4-FFF2-40B4-BE49-F238E27FC236}">
                  <a16:creationId xmlns:a16="http://schemas.microsoft.com/office/drawing/2014/main" id="{4FD5C68C-DEC0-46C5-879C-3540B30544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5513" y="6043268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6" name="Oval 125">
              <a:extLst>
                <a:ext uri="{FF2B5EF4-FFF2-40B4-BE49-F238E27FC236}">
                  <a16:creationId xmlns:a16="http://schemas.microsoft.com/office/drawing/2014/main" id="{47A44E0E-55EE-45D4-B5FF-8D938C44D2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6005484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7" name="Oval 126">
              <a:extLst>
                <a:ext uri="{FF2B5EF4-FFF2-40B4-BE49-F238E27FC236}">
                  <a16:creationId xmlns:a16="http://schemas.microsoft.com/office/drawing/2014/main" id="{DD719E51-DAD2-404A-93CE-AD2EED332B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29382" y="5969590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8" name="Oval 127">
              <a:extLst>
                <a:ext uri="{FF2B5EF4-FFF2-40B4-BE49-F238E27FC236}">
                  <a16:creationId xmlns:a16="http://schemas.microsoft.com/office/drawing/2014/main" id="{31906D24-D035-4FB4-BBF9-A6ECD7502A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71058" y="606215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9" name="Oval 128">
              <a:extLst>
                <a:ext uri="{FF2B5EF4-FFF2-40B4-BE49-F238E27FC236}">
                  <a16:creationId xmlns:a16="http://schemas.microsoft.com/office/drawing/2014/main" id="{D1E4D75A-19BE-4F30-BFAD-F452035F0C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74546" y="5863798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0" name="Oval 129">
              <a:extLst>
                <a:ext uri="{FF2B5EF4-FFF2-40B4-BE49-F238E27FC236}">
                  <a16:creationId xmlns:a16="http://schemas.microsoft.com/office/drawing/2014/main" id="{0A4D0106-B3ED-490D-BBB1-15AFB087BC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17013" y="606215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1" name="Oval 130">
              <a:extLst>
                <a:ext uri="{FF2B5EF4-FFF2-40B4-BE49-F238E27FC236}">
                  <a16:creationId xmlns:a16="http://schemas.microsoft.com/office/drawing/2014/main" id="{6764B83F-4303-4F13-A80D-EB2499F180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3075" y="5958255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2" name="Oval 131">
              <a:extLst>
                <a:ext uri="{FF2B5EF4-FFF2-40B4-BE49-F238E27FC236}">
                  <a16:creationId xmlns:a16="http://schemas.microsoft.com/office/drawing/2014/main" id="{37D93578-E072-4D2A-9A86-77B8041828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5200" y="5899692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3" name="Oval 132">
              <a:extLst>
                <a:ext uri="{FF2B5EF4-FFF2-40B4-BE49-F238E27FC236}">
                  <a16:creationId xmlns:a16="http://schemas.microsoft.com/office/drawing/2014/main" id="{27024CBD-C2E1-4B78-A2E6-1DE4A23598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37257" y="5742892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4" name="Oval 133">
              <a:extLst>
                <a:ext uri="{FF2B5EF4-FFF2-40B4-BE49-F238E27FC236}">
                  <a16:creationId xmlns:a16="http://schemas.microsoft.com/office/drawing/2014/main" id="{25FD7DC4-97EC-444F-831C-59FA2D6432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4736" y="5841128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5" name="Oval 134">
              <a:extLst>
                <a:ext uri="{FF2B5EF4-FFF2-40B4-BE49-F238E27FC236}">
                  <a16:creationId xmlns:a16="http://schemas.microsoft.com/office/drawing/2014/main" id="{DBB39053-DE7D-4294-B707-1E553E5A03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0867" y="5803345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6" name="Oval 135">
              <a:extLst>
                <a:ext uri="{FF2B5EF4-FFF2-40B4-BE49-F238E27FC236}">
                  <a16:creationId xmlns:a16="http://schemas.microsoft.com/office/drawing/2014/main" id="{F793D752-27A2-403A-B844-A41B616B73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4560" y="5820347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7" name="Oval 136">
              <a:extLst>
                <a:ext uri="{FF2B5EF4-FFF2-40B4-BE49-F238E27FC236}">
                  <a16:creationId xmlns:a16="http://schemas.microsoft.com/office/drawing/2014/main" id="{151EDFA4-B526-4554-B545-6DD35234F4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1072" y="5742892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8" name="Oval 137">
              <a:extLst>
                <a:ext uri="{FF2B5EF4-FFF2-40B4-BE49-F238E27FC236}">
                  <a16:creationId xmlns:a16="http://schemas.microsoft.com/office/drawing/2014/main" id="{2AE6CE6C-8666-4693-A3C6-842FCEEF3B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6822" y="5750448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9" name="Oval 138">
              <a:extLst>
                <a:ext uri="{FF2B5EF4-FFF2-40B4-BE49-F238E27FC236}">
                  <a16:creationId xmlns:a16="http://schemas.microsoft.com/office/drawing/2014/main" id="{56BB8372-AB55-43F2-A2FA-DE3AA4690A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5844906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0" name="Oval 139">
              <a:extLst>
                <a:ext uri="{FF2B5EF4-FFF2-40B4-BE49-F238E27FC236}">
                  <a16:creationId xmlns:a16="http://schemas.microsoft.com/office/drawing/2014/main" id="{7E8835CD-24A7-4C65-AD14-E018A099B2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5875133"/>
              <a:ext cx="43537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1" name="Oval 140">
              <a:extLst>
                <a:ext uri="{FF2B5EF4-FFF2-40B4-BE49-F238E27FC236}">
                  <a16:creationId xmlns:a16="http://schemas.microsoft.com/office/drawing/2014/main" id="{A6EF7715-3017-4EA0-A96B-9C4632B2FB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6358" y="5948810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2" name="Oval 141">
              <a:extLst>
                <a:ext uri="{FF2B5EF4-FFF2-40B4-BE49-F238E27FC236}">
                  <a16:creationId xmlns:a16="http://schemas.microsoft.com/office/drawing/2014/main" id="{4DCF61DB-F963-4CF4-BFAE-A0AA3335B4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4614" y="5882689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3" name="Oval 142">
              <a:extLst>
                <a:ext uri="{FF2B5EF4-FFF2-40B4-BE49-F238E27FC236}">
                  <a16:creationId xmlns:a16="http://schemas.microsoft.com/office/drawing/2014/main" id="{6DF4979C-7C40-45B7-A581-F170804661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74546" y="566165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4" name="Oval 143">
              <a:extLst>
                <a:ext uri="{FF2B5EF4-FFF2-40B4-BE49-F238E27FC236}">
                  <a16:creationId xmlns:a16="http://schemas.microsoft.com/office/drawing/2014/main" id="{E56B26D9-5997-49E1-9B59-5B14F7DFAB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5200" y="569755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5" name="Oval 144">
              <a:extLst>
                <a:ext uri="{FF2B5EF4-FFF2-40B4-BE49-F238E27FC236}">
                  <a16:creationId xmlns:a16="http://schemas.microsoft.com/office/drawing/2014/main" id="{63E5BBC9-042E-4539-AEF7-9AE4878D9C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37257" y="5540752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6" name="Oval 145">
              <a:extLst>
                <a:ext uri="{FF2B5EF4-FFF2-40B4-BE49-F238E27FC236}">
                  <a16:creationId xmlns:a16="http://schemas.microsoft.com/office/drawing/2014/main" id="{F9A141A0-ED87-4574-BB72-E02E098D0E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4736" y="563898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7" name="Oval 146">
              <a:extLst>
                <a:ext uri="{FF2B5EF4-FFF2-40B4-BE49-F238E27FC236}">
                  <a16:creationId xmlns:a16="http://schemas.microsoft.com/office/drawing/2014/main" id="{D98390A5-3002-47CC-9F72-42B7FFBF0B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0867" y="5601205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8" name="Oval 147">
              <a:extLst>
                <a:ext uri="{FF2B5EF4-FFF2-40B4-BE49-F238E27FC236}">
                  <a16:creationId xmlns:a16="http://schemas.microsoft.com/office/drawing/2014/main" id="{51F9E4E4-46A4-4978-AACB-1548957DB3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4560" y="5618207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9" name="Oval 148">
              <a:extLst>
                <a:ext uri="{FF2B5EF4-FFF2-40B4-BE49-F238E27FC236}">
                  <a16:creationId xmlns:a16="http://schemas.microsoft.com/office/drawing/2014/main" id="{13892AE6-D847-4B05-BF75-3FB6E3600A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1072" y="5540752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0" name="Oval 149">
              <a:extLst>
                <a:ext uri="{FF2B5EF4-FFF2-40B4-BE49-F238E27FC236}">
                  <a16:creationId xmlns:a16="http://schemas.microsoft.com/office/drawing/2014/main" id="{0219C222-6AC7-4D85-9202-F2A36F8FDB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6822" y="554830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1" name="Oval 150">
              <a:extLst>
                <a:ext uri="{FF2B5EF4-FFF2-40B4-BE49-F238E27FC236}">
                  <a16:creationId xmlns:a16="http://schemas.microsoft.com/office/drawing/2014/main" id="{ECD468BF-E7F8-4B91-B3D9-EA4AFC6A67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5644655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2" name="Oval 151">
              <a:extLst>
                <a:ext uri="{FF2B5EF4-FFF2-40B4-BE49-F238E27FC236}">
                  <a16:creationId xmlns:a16="http://schemas.microsoft.com/office/drawing/2014/main" id="{ADF3BC8C-CEB2-443F-9DEA-744A333CD1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5672993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3" name="Oval 152">
              <a:extLst>
                <a:ext uri="{FF2B5EF4-FFF2-40B4-BE49-F238E27FC236}">
                  <a16:creationId xmlns:a16="http://schemas.microsoft.com/office/drawing/2014/main" id="{D215B768-17AB-4139-9C26-8495EC2927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4614" y="568054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4" name="Oval 153">
              <a:extLst>
                <a:ext uri="{FF2B5EF4-FFF2-40B4-BE49-F238E27FC236}">
                  <a16:creationId xmlns:a16="http://schemas.microsoft.com/office/drawing/2014/main" id="{C2E4AAD7-E514-4621-99C1-27B63C9667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5455740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5" name="Oval 154">
              <a:extLst>
                <a:ext uri="{FF2B5EF4-FFF2-40B4-BE49-F238E27FC236}">
                  <a16:creationId xmlns:a16="http://schemas.microsoft.com/office/drawing/2014/main" id="{CE4C5605-2C45-4F3F-866F-69B70EDEE0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1781" y="5489744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6" name="Oval 155">
              <a:extLst>
                <a:ext uri="{FF2B5EF4-FFF2-40B4-BE49-F238E27FC236}">
                  <a16:creationId xmlns:a16="http://schemas.microsoft.com/office/drawing/2014/main" id="{3B1DAC91-4770-4B78-87BD-7C8B434829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7" y="533294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7" name="Oval 156">
              <a:extLst>
                <a:ext uri="{FF2B5EF4-FFF2-40B4-BE49-F238E27FC236}">
                  <a16:creationId xmlns:a16="http://schemas.microsoft.com/office/drawing/2014/main" id="{30A418F3-5A7C-4A66-BBF2-FAD23C08D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1317" y="543118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8" name="Oval 157">
              <a:extLst>
                <a:ext uri="{FF2B5EF4-FFF2-40B4-BE49-F238E27FC236}">
                  <a16:creationId xmlns:a16="http://schemas.microsoft.com/office/drawing/2014/main" id="{DD670BC4-D8A3-4C2A-ADEB-6F93A6CAB3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5393397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9" name="Oval 158">
              <a:extLst>
                <a:ext uri="{FF2B5EF4-FFF2-40B4-BE49-F238E27FC236}">
                  <a16:creationId xmlns:a16="http://schemas.microsoft.com/office/drawing/2014/main" id="{3E1898EE-52A3-4113-9457-F71DA6F44A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5410400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0" name="Oval 159">
              <a:extLst>
                <a:ext uri="{FF2B5EF4-FFF2-40B4-BE49-F238E27FC236}">
                  <a16:creationId xmlns:a16="http://schemas.microsoft.com/office/drawing/2014/main" id="{F90CD988-B2EA-4CD6-802F-5AF778A127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7653" y="533294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1" name="Oval 160">
              <a:extLst>
                <a:ext uri="{FF2B5EF4-FFF2-40B4-BE49-F238E27FC236}">
                  <a16:creationId xmlns:a16="http://schemas.microsoft.com/office/drawing/2014/main" id="{9AEFD22C-9EE6-4CB0-A4A4-78B1B341E1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3" y="534050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2" name="Oval 161">
              <a:extLst>
                <a:ext uri="{FF2B5EF4-FFF2-40B4-BE49-F238E27FC236}">
                  <a16:creationId xmlns:a16="http://schemas.microsoft.com/office/drawing/2014/main" id="{96AB9F9C-66C8-41D0-B84F-DAF70DA604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9724" y="5434959"/>
              <a:ext cx="23443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3" name="Oval 162">
              <a:extLst>
                <a:ext uri="{FF2B5EF4-FFF2-40B4-BE49-F238E27FC236}">
                  <a16:creationId xmlns:a16="http://schemas.microsoft.com/office/drawing/2014/main" id="{4C08E473-35FB-43A3-9E8E-059C3D85B8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3" y="5465185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4" name="Oval 163">
              <a:extLst>
                <a:ext uri="{FF2B5EF4-FFF2-40B4-BE49-F238E27FC236}">
                  <a16:creationId xmlns:a16="http://schemas.microsoft.com/office/drawing/2014/main" id="{9D88E77B-9AE6-417D-85AF-110D8AA49E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1" y="5472742"/>
              <a:ext cx="30141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5" name="Oval 164">
              <a:extLst>
                <a:ext uri="{FF2B5EF4-FFF2-40B4-BE49-F238E27FC236}">
                  <a16:creationId xmlns:a16="http://schemas.microsoft.com/office/drawing/2014/main" id="{E67D30B6-A4E7-4E48-BBF2-FB1AC36405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7706" y="5261156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6" name="Oval 165">
              <a:extLst>
                <a:ext uri="{FF2B5EF4-FFF2-40B4-BE49-F238E27FC236}">
                  <a16:creationId xmlns:a16="http://schemas.microsoft.com/office/drawing/2014/main" id="{EFA516E6-5F83-4DED-A95C-CC928C3863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6168" y="5297050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7" name="Oval 166">
              <a:extLst>
                <a:ext uri="{FF2B5EF4-FFF2-40B4-BE49-F238E27FC236}">
                  <a16:creationId xmlns:a16="http://schemas.microsoft.com/office/drawing/2014/main" id="{46F38A71-C7F0-4FF9-BACA-A687764174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0418" y="5140250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8" name="Oval 167">
              <a:extLst>
                <a:ext uri="{FF2B5EF4-FFF2-40B4-BE49-F238E27FC236}">
                  <a16:creationId xmlns:a16="http://schemas.microsoft.com/office/drawing/2014/main" id="{ACCDF0FD-FA07-4D1F-A16D-ADE7156BED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5704" y="523848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9" name="Oval 168">
              <a:extLst>
                <a:ext uri="{FF2B5EF4-FFF2-40B4-BE49-F238E27FC236}">
                  <a16:creationId xmlns:a16="http://schemas.microsoft.com/office/drawing/2014/main" id="{36AD7957-2559-47D5-9FAE-BFA81332F0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11834" y="5200703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0" name="Oval 169">
              <a:extLst>
                <a:ext uri="{FF2B5EF4-FFF2-40B4-BE49-F238E27FC236}">
                  <a16:creationId xmlns:a16="http://schemas.microsoft.com/office/drawing/2014/main" id="{3B97E824-E5A8-4536-A741-E3A77C404F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45528" y="5217706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1" name="Oval 170">
              <a:extLst>
                <a:ext uri="{FF2B5EF4-FFF2-40B4-BE49-F238E27FC236}">
                  <a16:creationId xmlns:a16="http://schemas.microsoft.com/office/drawing/2014/main" id="{29C640E6-26C7-4DC1-B4AF-DE00578E52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4232" y="5140250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2" name="Oval 171">
              <a:extLst>
                <a:ext uri="{FF2B5EF4-FFF2-40B4-BE49-F238E27FC236}">
                  <a16:creationId xmlns:a16="http://schemas.microsoft.com/office/drawing/2014/main" id="{000455AD-9026-483A-A976-85BDC819B9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9983" y="514780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3" name="Oval 172">
              <a:extLst>
                <a:ext uri="{FF2B5EF4-FFF2-40B4-BE49-F238E27FC236}">
                  <a16:creationId xmlns:a16="http://schemas.microsoft.com/office/drawing/2014/main" id="{A4F9450D-83E0-4061-A2CE-08DEBD4016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4111" y="5242265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4" name="Oval 173">
              <a:extLst>
                <a:ext uri="{FF2B5EF4-FFF2-40B4-BE49-F238E27FC236}">
                  <a16:creationId xmlns:a16="http://schemas.microsoft.com/office/drawing/2014/main" id="{E17C0D82-C16B-49F7-8A44-83A8FBB3F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80623" y="5272491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5" name="Oval 174">
              <a:extLst>
                <a:ext uri="{FF2B5EF4-FFF2-40B4-BE49-F238E27FC236}">
                  <a16:creationId xmlns:a16="http://schemas.microsoft.com/office/drawing/2014/main" id="{7912B1DB-9B8A-4249-84F5-BFBD910165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95581" y="527815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6" name="Oval 175">
              <a:extLst>
                <a:ext uri="{FF2B5EF4-FFF2-40B4-BE49-F238E27FC236}">
                  <a16:creationId xmlns:a16="http://schemas.microsoft.com/office/drawing/2014/main" id="{D1C78DF9-9AC0-41B9-A3E0-9CC216D89A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5040125"/>
              <a:ext cx="3014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7" name="Oval 176">
              <a:extLst>
                <a:ext uri="{FF2B5EF4-FFF2-40B4-BE49-F238E27FC236}">
                  <a16:creationId xmlns:a16="http://schemas.microsoft.com/office/drawing/2014/main" id="{0ACE6B96-BE7C-417A-B375-A5328909F5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9587" y="5076019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8" name="Oval 177">
              <a:extLst>
                <a:ext uri="{FF2B5EF4-FFF2-40B4-BE49-F238E27FC236}">
                  <a16:creationId xmlns:a16="http://schemas.microsoft.com/office/drawing/2014/main" id="{1194C7C5-95A0-4B3D-8ACC-E413645536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6" y="4919219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9" name="Oval 178">
              <a:extLst>
                <a:ext uri="{FF2B5EF4-FFF2-40B4-BE49-F238E27FC236}">
                  <a16:creationId xmlns:a16="http://schemas.microsoft.com/office/drawing/2014/main" id="{33BFB15D-E2AB-44DA-BAD2-67E0097B73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9123" y="5017455"/>
              <a:ext cx="23443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0" name="Oval 179">
              <a:extLst>
                <a:ext uri="{FF2B5EF4-FFF2-40B4-BE49-F238E27FC236}">
                  <a16:creationId xmlns:a16="http://schemas.microsoft.com/office/drawing/2014/main" id="{606B8AB6-F8CF-4269-BF7E-096DBC68E8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4979672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1" name="Oval 180">
              <a:extLst>
                <a:ext uri="{FF2B5EF4-FFF2-40B4-BE49-F238E27FC236}">
                  <a16:creationId xmlns:a16="http://schemas.microsoft.com/office/drawing/2014/main" id="{2FF8B0C2-AD4E-412D-A9F0-32D8572718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99667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2" name="Oval 181">
              <a:extLst>
                <a:ext uri="{FF2B5EF4-FFF2-40B4-BE49-F238E27FC236}">
                  <a16:creationId xmlns:a16="http://schemas.microsoft.com/office/drawing/2014/main" id="{A7DEFC4B-4D88-4CAB-8EC1-2ECFAB6DD3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5459" y="4919219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3" name="Oval 182">
              <a:extLst>
                <a:ext uri="{FF2B5EF4-FFF2-40B4-BE49-F238E27FC236}">
                  <a16:creationId xmlns:a16="http://schemas.microsoft.com/office/drawing/2014/main" id="{AA6D60B4-2521-4313-A871-6F3306D931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2" y="4926776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4" name="Oval 183">
              <a:extLst>
                <a:ext uri="{FF2B5EF4-FFF2-40B4-BE49-F238E27FC236}">
                  <a16:creationId xmlns:a16="http://schemas.microsoft.com/office/drawing/2014/main" id="{C69B5243-3AD1-421F-8B4F-BA93277CFF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7530" y="5023122"/>
              <a:ext cx="20094" cy="173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5" name="Oval 184">
              <a:extLst>
                <a:ext uri="{FF2B5EF4-FFF2-40B4-BE49-F238E27FC236}">
                  <a16:creationId xmlns:a16="http://schemas.microsoft.com/office/drawing/2014/main" id="{3D88C5BF-62BB-4220-92D1-D2B82F2AAC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2" y="5051459"/>
              <a:ext cx="20094" cy="173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6" name="Oval 185">
              <a:extLst>
                <a:ext uri="{FF2B5EF4-FFF2-40B4-BE49-F238E27FC236}">
                  <a16:creationId xmlns:a16="http://schemas.microsoft.com/office/drawing/2014/main" id="{1F9BC8C8-5241-44AB-8829-FBD7516593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1" y="505901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7" name="Oval 186">
              <a:extLst>
                <a:ext uri="{FF2B5EF4-FFF2-40B4-BE49-F238E27FC236}">
                  <a16:creationId xmlns:a16="http://schemas.microsoft.com/office/drawing/2014/main" id="{0A49D471-35E8-448A-AB81-F61EFF0F62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4847431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8" name="Oval 187">
              <a:extLst>
                <a:ext uri="{FF2B5EF4-FFF2-40B4-BE49-F238E27FC236}">
                  <a16:creationId xmlns:a16="http://schemas.microsoft.com/office/drawing/2014/main" id="{DED3BEFB-FC21-4C99-B854-82F9E0A2DC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1781" y="4881436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9" name="Oval 188">
              <a:extLst>
                <a:ext uri="{FF2B5EF4-FFF2-40B4-BE49-F238E27FC236}">
                  <a16:creationId xmlns:a16="http://schemas.microsoft.com/office/drawing/2014/main" id="{9E49B26F-B108-4D2D-B59C-92D48DFD03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6" y="4724636"/>
              <a:ext cx="16744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0" name="Oval 189">
              <a:extLst>
                <a:ext uri="{FF2B5EF4-FFF2-40B4-BE49-F238E27FC236}">
                  <a16:creationId xmlns:a16="http://schemas.microsoft.com/office/drawing/2014/main" id="{F89F7443-40DD-4F31-8DD8-AEF6A82152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1317" y="4822872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1" name="Oval 190">
              <a:extLst>
                <a:ext uri="{FF2B5EF4-FFF2-40B4-BE49-F238E27FC236}">
                  <a16:creationId xmlns:a16="http://schemas.microsoft.com/office/drawing/2014/main" id="{C887FF30-1ABF-4B16-83CA-48F5E1E799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478508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2" name="Oval 191">
              <a:extLst>
                <a:ext uri="{FF2B5EF4-FFF2-40B4-BE49-F238E27FC236}">
                  <a16:creationId xmlns:a16="http://schemas.microsoft.com/office/drawing/2014/main" id="{5E8D8D2F-1115-4B61-9803-CBCB540766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80209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3" name="Oval 192">
              <a:extLst>
                <a:ext uri="{FF2B5EF4-FFF2-40B4-BE49-F238E27FC236}">
                  <a16:creationId xmlns:a16="http://schemas.microsoft.com/office/drawing/2014/main" id="{5B0AA957-18D4-4FD5-96CA-AC5ACE3D25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7653" y="4724636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4" name="Oval 193">
              <a:extLst>
                <a:ext uri="{FF2B5EF4-FFF2-40B4-BE49-F238E27FC236}">
                  <a16:creationId xmlns:a16="http://schemas.microsoft.com/office/drawing/2014/main" id="{A394511E-A184-4F06-9D27-836D502748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3" y="4732192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5" name="Oval 194">
              <a:extLst>
                <a:ext uri="{FF2B5EF4-FFF2-40B4-BE49-F238E27FC236}">
                  <a16:creationId xmlns:a16="http://schemas.microsoft.com/office/drawing/2014/main" id="{BA5DDFAA-E87F-46FC-BAB6-C51AE7201D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9724" y="4826650"/>
              <a:ext cx="13396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6" name="Oval 195">
              <a:extLst>
                <a:ext uri="{FF2B5EF4-FFF2-40B4-BE49-F238E27FC236}">
                  <a16:creationId xmlns:a16="http://schemas.microsoft.com/office/drawing/2014/main" id="{E13ED5F0-3E45-4EB4-84A0-0850B9939D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3" y="4856877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7" name="Oval 196">
              <a:extLst>
                <a:ext uri="{FF2B5EF4-FFF2-40B4-BE49-F238E27FC236}">
                  <a16:creationId xmlns:a16="http://schemas.microsoft.com/office/drawing/2014/main" id="{D24AF29C-0248-4CC8-8B17-D37A1D4ADC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0" y="4864433"/>
              <a:ext cx="16744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8" name="Oval 198">
              <a:extLst>
                <a:ext uri="{FF2B5EF4-FFF2-40B4-BE49-F238E27FC236}">
                  <a16:creationId xmlns:a16="http://schemas.microsoft.com/office/drawing/2014/main" id="{E1587CCF-A32D-421D-B7B9-C517CD2733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4165" y="4758640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9" name="Oval 199">
              <a:extLst>
                <a:ext uri="{FF2B5EF4-FFF2-40B4-BE49-F238E27FC236}">
                  <a16:creationId xmlns:a16="http://schemas.microsoft.com/office/drawing/2014/main" id="{78D29961-F2D4-4B86-ACE9-EE8B7D5B6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4805869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0" name="Oval 200">
              <a:extLst>
                <a:ext uri="{FF2B5EF4-FFF2-40B4-BE49-F238E27FC236}">
                  <a16:creationId xmlns:a16="http://schemas.microsoft.com/office/drawing/2014/main" id="{E8DC079A-6A9E-4644-8EAB-54A4E08BAD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764307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1" name="Oval 201">
              <a:extLst>
                <a:ext uri="{FF2B5EF4-FFF2-40B4-BE49-F238E27FC236}">
                  <a16:creationId xmlns:a16="http://schemas.microsoft.com/office/drawing/2014/main" id="{3A001216-BA06-48BA-AD99-A463FAFB32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6358" y="523848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2" name="Oval 202">
              <a:extLst>
                <a:ext uri="{FF2B5EF4-FFF2-40B4-BE49-F238E27FC236}">
                  <a16:creationId xmlns:a16="http://schemas.microsoft.com/office/drawing/2014/main" id="{77C305E5-AE38-48E0-A01A-29BB3E2798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3647" y="5151585"/>
              <a:ext cx="23443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3" name="Oval 203">
              <a:extLst>
                <a:ext uri="{FF2B5EF4-FFF2-40B4-BE49-F238E27FC236}">
                  <a16:creationId xmlns:a16="http://schemas.microsoft.com/office/drawing/2014/main" id="{B46E9AF8-1A30-4670-A9FF-26520728F6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0173" y="5162920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4" name="Oval 204">
              <a:extLst>
                <a:ext uri="{FF2B5EF4-FFF2-40B4-BE49-F238E27FC236}">
                  <a16:creationId xmlns:a16="http://schemas.microsoft.com/office/drawing/2014/main" id="{414FF433-D546-4964-9156-19C4D08141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5132" y="494188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5" name="Rectangle 205">
              <a:extLst>
                <a:ext uri="{FF2B5EF4-FFF2-40B4-BE49-F238E27FC236}">
                  <a16:creationId xmlns:a16="http://schemas.microsoft.com/office/drawing/2014/main" id="{068E79B4-2C16-4B94-8AF7-5E9F320EAD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8443" y="4431817"/>
              <a:ext cx="1154661" cy="206859"/>
            </a:xfrm>
            <a:custGeom>
              <a:avLst/>
              <a:gdLst>
                <a:gd name="T0" fmla="*/ 0 w 1154661"/>
                <a:gd name="T1" fmla="*/ 0 h 206859"/>
                <a:gd name="T2" fmla="*/ 932218 w 1154661"/>
                <a:gd name="T3" fmla="*/ 0 h 206859"/>
                <a:gd name="T4" fmla="*/ 933206 w 1154661"/>
                <a:gd name="T5" fmla="*/ 147327 h 206859"/>
                <a:gd name="T6" fmla="*/ 1154661 w 1154661"/>
                <a:gd name="T7" fmla="*/ 149711 h 206859"/>
                <a:gd name="T8" fmla="*/ 1152281 w 1154661"/>
                <a:gd name="T9" fmla="*/ 206859 h 206859"/>
                <a:gd name="T10" fmla="*/ 0 w 1154661"/>
                <a:gd name="T11" fmla="*/ 200251 h 206859"/>
                <a:gd name="T12" fmla="*/ 0 w 1154661"/>
                <a:gd name="T13" fmla="*/ 0 h 2068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4661" h="206859">
                  <a:moveTo>
                    <a:pt x="0" y="0"/>
                  </a:moveTo>
                  <a:lnTo>
                    <a:pt x="932218" y="0"/>
                  </a:lnTo>
                  <a:cubicBezTo>
                    <a:pt x="932547" y="44347"/>
                    <a:pt x="932877" y="102980"/>
                    <a:pt x="933206" y="147327"/>
                  </a:cubicBezTo>
                  <a:lnTo>
                    <a:pt x="1154661" y="149711"/>
                  </a:lnTo>
                  <a:lnTo>
                    <a:pt x="1152281" y="206859"/>
                  </a:lnTo>
                  <a:lnTo>
                    <a:pt x="0" y="200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866" name="Rectangle 207">
              <a:extLst>
                <a:ext uri="{FF2B5EF4-FFF2-40B4-BE49-F238E27FC236}">
                  <a16:creationId xmlns:a16="http://schemas.microsoft.com/office/drawing/2014/main" id="{199FFD39-BCDD-4734-8D30-AC58D6B9D9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93354" y="4574600"/>
              <a:ext cx="643508" cy="8638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7" name="Oval 208">
              <a:extLst>
                <a:ext uri="{FF2B5EF4-FFF2-40B4-BE49-F238E27FC236}">
                  <a16:creationId xmlns:a16="http://schemas.microsoft.com/office/drawing/2014/main" id="{059698CB-3C60-43CB-B4B7-2AB1A2D629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92871" y="4564393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8" name="Oval 209">
              <a:extLst>
                <a:ext uri="{FF2B5EF4-FFF2-40B4-BE49-F238E27FC236}">
                  <a16:creationId xmlns:a16="http://schemas.microsoft.com/office/drawing/2014/main" id="{077291BD-1DD0-4C05-B326-8722170ADF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1908" y="4635852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9" name="Oval 210">
              <a:extLst>
                <a:ext uri="{FF2B5EF4-FFF2-40B4-BE49-F238E27FC236}">
                  <a16:creationId xmlns:a16="http://schemas.microsoft.com/office/drawing/2014/main" id="{7A78A6A8-142C-48EB-B90B-E58FB29E5A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5075" y="447964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0" name="Oval 211">
              <a:extLst>
                <a:ext uri="{FF2B5EF4-FFF2-40B4-BE49-F238E27FC236}">
                  <a16:creationId xmlns:a16="http://schemas.microsoft.com/office/drawing/2014/main" id="{35653354-607A-4004-B134-C91695D913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61680" y="4577688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1" name="Oval 212">
              <a:extLst>
                <a:ext uri="{FF2B5EF4-FFF2-40B4-BE49-F238E27FC236}">
                  <a16:creationId xmlns:a16="http://schemas.microsoft.com/office/drawing/2014/main" id="{C0A95A36-BFED-43AD-9412-457FDDAADD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2957" y="449792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2" name="Oval 213">
              <a:extLst>
                <a:ext uri="{FF2B5EF4-FFF2-40B4-BE49-F238E27FC236}">
                  <a16:creationId xmlns:a16="http://schemas.microsoft.com/office/drawing/2014/main" id="{71109B62-7006-48C5-8EDF-3A4536B46D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34649" y="4546944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3" name="Oval 214">
              <a:extLst>
                <a:ext uri="{FF2B5EF4-FFF2-40B4-BE49-F238E27FC236}">
                  <a16:creationId xmlns:a16="http://schemas.microsoft.com/office/drawing/2014/main" id="{7CEEE77D-D106-4434-820E-FEEA971491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7680" y="447964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4" name="Oval 215">
              <a:extLst>
                <a:ext uri="{FF2B5EF4-FFF2-40B4-BE49-F238E27FC236}">
                  <a16:creationId xmlns:a16="http://schemas.microsoft.com/office/drawing/2014/main" id="{A3398EE1-B6D0-4BB8-AD41-229A7CF6C4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3544" y="4487118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5" name="Oval 216">
              <a:extLst>
                <a:ext uri="{FF2B5EF4-FFF2-40B4-BE49-F238E27FC236}">
                  <a16:creationId xmlns:a16="http://schemas.microsoft.com/office/drawing/2014/main" id="{0DE3A9E2-AEE4-48FD-B3D3-75832A5274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2087" y="455276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6" name="Oval 217">
              <a:extLst>
                <a:ext uri="{FF2B5EF4-FFF2-40B4-BE49-F238E27FC236}">
                  <a16:creationId xmlns:a16="http://schemas.microsoft.com/office/drawing/2014/main" id="{E7EFA778-16C7-4EA9-ADAA-1AB0B11A01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4557" y="4603446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7" name="Oval 218">
              <a:extLst>
                <a:ext uri="{FF2B5EF4-FFF2-40B4-BE49-F238E27FC236}">
                  <a16:creationId xmlns:a16="http://schemas.microsoft.com/office/drawing/2014/main" id="{CBADFA9C-F39D-4300-A0AB-5E70CB1CCE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0803" y="4618403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8" name="Oval 219">
              <a:extLst>
                <a:ext uri="{FF2B5EF4-FFF2-40B4-BE49-F238E27FC236}">
                  <a16:creationId xmlns:a16="http://schemas.microsoft.com/office/drawing/2014/main" id="{E0C80E6B-5136-4934-98C3-9BBD26E8F8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1153" y="4531158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9" name="Oval 220">
              <a:extLst>
                <a:ext uri="{FF2B5EF4-FFF2-40B4-BE49-F238E27FC236}">
                  <a16:creationId xmlns:a16="http://schemas.microsoft.com/office/drawing/2014/main" id="{1B1EAF74-04B5-4C9C-9E03-F090A0B473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023" y="4464684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0" name="Oval 221">
              <a:extLst>
                <a:ext uri="{FF2B5EF4-FFF2-40B4-BE49-F238E27FC236}">
                  <a16:creationId xmlns:a16="http://schemas.microsoft.com/office/drawing/2014/main" id="{6D34FBF7-BA11-440E-A9EB-E6ECB4215A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47931" y="448379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1" name="Oval 222">
              <a:extLst>
                <a:ext uri="{FF2B5EF4-FFF2-40B4-BE49-F238E27FC236}">
                  <a16:creationId xmlns:a16="http://schemas.microsoft.com/office/drawing/2014/main" id="{753D0962-7136-4E58-A3C0-62E1701869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77184" y="4524510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2" name="Oval 223">
              <a:extLst>
                <a:ext uri="{FF2B5EF4-FFF2-40B4-BE49-F238E27FC236}">
                  <a16:creationId xmlns:a16="http://schemas.microsoft.com/office/drawing/2014/main" id="{43708031-672C-4645-813B-F4C8394C1C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90931" y="4630868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3" name="Oval 224">
              <a:extLst>
                <a:ext uri="{FF2B5EF4-FFF2-40B4-BE49-F238E27FC236}">
                  <a16:creationId xmlns:a16="http://schemas.microsoft.com/office/drawing/2014/main" id="{C02F1FDE-0DAA-462E-B3E7-2BCBCF5996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60100" y="4486287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4" name="Oval 225">
              <a:extLst>
                <a:ext uri="{FF2B5EF4-FFF2-40B4-BE49-F238E27FC236}">
                  <a16:creationId xmlns:a16="http://schemas.microsoft.com/office/drawing/2014/main" id="{562AFA7D-99C1-43E8-AD9D-5438A263B2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0406" y="4641669"/>
              <a:ext cx="46146" cy="39567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5" name="Oval 226">
              <a:extLst>
                <a:ext uri="{FF2B5EF4-FFF2-40B4-BE49-F238E27FC236}">
                  <a16:creationId xmlns:a16="http://schemas.microsoft.com/office/drawing/2014/main" id="{5E374BA8-E56B-443A-AED2-82D0B1E3C5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14190" y="461092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6" name="Oval 227">
              <a:extLst>
                <a:ext uri="{FF2B5EF4-FFF2-40B4-BE49-F238E27FC236}">
                  <a16:creationId xmlns:a16="http://schemas.microsoft.com/office/drawing/2014/main" id="{3B2E15FC-F637-46BE-97F3-38257772FC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3987" y="449376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7" name="Oval 228">
              <a:extLst>
                <a:ext uri="{FF2B5EF4-FFF2-40B4-BE49-F238E27FC236}">
                  <a16:creationId xmlns:a16="http://schemas.microsoft.com/office/drawing/2014/main" id="{2EA4BFE5-C0E1-4D68-8B30-916D5A2B57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6363" y="4570211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8" name="Oval 229">
              <a:extLst>
                <a:ext uri="{FF2B5EF4-FFF2-40B4-BE49-F238E27FC236}">
                  <a16:creationId xmlns:a16="http://schemas.microsoft.com/office/drawing/2014/main" id="{5788C66C-6684-4B00-9707-89FC002DAB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9135" y="463751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9" name="Oval 230">
              <a:extLst>
                <a:ext uri="{FF2B5EF4-FFF2-40B4-BE49-F238E27FC236}">
                  <a16:creationId xmlns:a16="http://schemas.microsoft.com/office/drawing/2014/main" id="{711ECE7C-84A6-464E-B665-DFFED0B617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93406" y="451121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0" name="Oval 231">
              <a:extLst>
                <a:ext uri="{FF2B5EF4-FFF2-40B4-BE49-F238E27FC236}">
                  <a16:creationId xmlns:a16="http://schemas.microsoft.com/office/drawing/2014/main" id="{050EF543-7EFF-4B1E-94D8-48715057F2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419" y="445637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1" name="AutoShape 239">
              <a:extLst>
                <a:ext uri="{FF2B5EF4-FFF2-40B4-BE49-F238E27FC236}">
                  <a16:creationId xmlns:a16="http://schemas.microsoft.com/office/drawing/2014/main" id="{FEA03323-7C99-465B-899B-E4608FDB28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31823" y="4308104"/>
              <a:ext cx="206185" cy="115308"/>
            </a:xfrm>
            <a:prstGeom prst="rightArrow">
              <a:avLst>
                <a:gd name="adj1" fmla="val 50000"/>
                <a:gd name="adj2" fmla="val 587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2" name="AutoShape 241">
              <a:extLst>
                <a:ext uri="{FF2B5EF4-FFF2-40B4-BE49-F238E27FC236}">
                  <a16:creationId xmlns:a16="http://schemas.microsoft.com/office/drawing/2014/main" id="{D1C8EE74-54FE-4FFC-A4DB-A9E16C7CBD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H="1" flipV="1">
              <a:off x="2039249" y="4563680"/>
              <a:ext cx="156985" cy="15010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271 h 21600"/>
                <a:gd name="T20" fmla="*/ 1842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893" name="AutoShape 242">
              <a:extLst>
                <a:ext uri="{FF2B5EF4-FFF2-40B4-BE49-F238E27FC236}">
                  <a16:creationId xmlns:a16="http://schemas.microsoft.com/office/drawing/2014/main" id="{0BCC94C0-2058-4DD6-8C6A-9CA069C149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2022908" y="6244127"/>
              <a:ext cx="206185" cy="112742"/>
            </a:xfrm>
            <a:prstGeom prst="rightArrow">
              <a:avLst>
                <a:gd name="adj1" fmla="val 50000"/>
                <a:gd name="adj2" fmla="val 6025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4" name="Rectangle 232">
              <a:extLst>
                <a:ext uri="{FF2B5EF4-FFF2-40B4-BE49-F238E27FC236}">
                  <a16:creationId xmlns:a16="http://schemas.microsoft.com/office/drawing/2014/main" id="{ACCE6D20-DCFE-4234-A3F7-15B08D979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9069" y="4077072"/>
              <a:ext cx="22713" cy="205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5" name="AutoShape 238">
              <a:extLst>
                <a:ext uri="{FF2B5EF4-FFF2-40B4-BE49-F238E27FC236}">
                  <a16:creationId xmlns:a16="http://schemas.microsoft.com/office/drawing/2014/main" id="{255552C8-3A1D-4400-A532-8068EF550F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9736112" flipV="1">
              <a:off x="1225961" y="4156261"/>
              <a:ext cx="161222" cy="986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086 w 21600"/>
                <a:gd name="T19" fmla="*/ 3411 h 21600"/>
                <a:gd name="T20" fmla="*/ 18514 w 21600"/>
                <a:gd name="T21" fmla="*/ 1818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1600" y="10800"/>
                  </a:move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4010"/>
                    <a:pt x="1427" y="17053"/>
                    <a:pt x="3896" y="19105"/>
                  </a:cubicBezTo>
                  <a:cubicBezTo>
                    <a:pt x="1427" y="17053"/>
                    <a:pt x="0" y="14010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21600" y="13500"/>
                  </a:lnTo>
                  <a:lnTo>
                    <a:pt x="18900" y="108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800" name="Retângulo 468">
              <a:extLst>
                <a:ext uri="{FF2B5EF4-FFF2-40B4-BE49-F238E27FC236}">
                  <a16:creationId xmlns:a16="http://schemas.microsoft.com/office/drawing/2014/main" id="{8BDB6BBB-AF1C-4942-A59D-B4D138B4C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80" y="4736085"/>
              <a:ext cx="1174055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CCECFF"/>
                  </a:highlight>
                </a:rPr>
                <a:t>H</a:t>
              </a:r>
              <a:r>
                <a:rPr lang="pt-BR" altLang="en-US" sz="14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400" dirty="0">
                  <a:highlight>
                    <a:srgbClr val="CCECFF"/>
                  </a:highlight>
                </a:rPr>
                <a:t>O+Cu</a:t>
              </a:r>
              <a:r>
                <a:rPr lang="pt-BR" altLang="en-US" sz="1400" baseline="30000" dirty="0">
                  <a:highlight>
                    <a:srgbClr val="CCECFF"/>
                  </a:highlight>
                </a:rPr>
                <a:t>2+</a:t>
              </a:r>
              <a:r>
                <a:rPr lang="pt-BR" altLang="en-US" sz="1400" dirty="0">
                  <a:highlight>
                    <a:srgbClr val="CCECFF"/>
                  </a:highlight>
                </a:rPr>
                <a:t> </a:t>
              </a:r>
              <a:endParaRPr lang="pt-BR" altLang="pt-BR" sz="1400" dirty="0">
                <a:highlight>
                  <a:srgbClr val="CCECFF"/>
                </a:highlight>
              </a:endParaRPr>
            </a:p>
          </p:txBody>
        </p:sp>
        <p:sp>
          <p:nvSpPr>
            <p:cNvPr id="27801" name="Retângulo 469">
              <a:extLst>
                <a:ext uri="{FF2B5EF4-FFF2-40B4-BE49-F238E27FC236}">
                  <a16:creationId xmlns:a16="http://schemas.microsoft.com/office/drawing/2014/main" id="{681ECEFD-0BEA-4780-9E06-15846ED51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501" y="5964674"/>
              <a:ext cx="942179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FFFF00"/>
                  </a:highlight>
                </a:rPr>
                <a:t>solvente</a:t>
              </a:r>
              <a:endParaRPr lang="pt-BR" altLang="pt-BR" sz="1400" dirty="0">
                <a:highlight>
                  <a:srgbClr val="FFFF00"/>
                </a:highlight>
              </a:endParaRPr>
            </a:p>
          </p:txBody>
        </p:sp>
        <p:sp>
          <p:nvSpPr>
            <p:cNvPr id="27802" name="Retângulo 470">
              <a:extLst>
                <a:ext uri="{FF2B5EF4-FFF2-40B4-BE49-F238E27FC236}">
                  <a16:creationId xmlns:a16="http://schemas.microsoft.com/office/drawing/2014/main" id="{E139A9A5-DDED-40BE-AAE5-412BDC2F3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4009678"/>
              <a:ext cx="1472698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FFFF00"/>
                  </a:highlight>
                </a:rPr>
                <a:t>Solvente+Cu</a:t>
              </a:r>
              <a:r>
                <a:rPr lang="pt-BR" altLang="en-US" sz="1400" baseline="30000" dirty="0">
                  <a:highlight>
                    <a:srgbClr val="FFFF00"/>
                  </a:highlight>
                </a:rPr>
                <a:t>2+</a:t>
              </a:r>
              <a:endParaRPr lang="pt-BR" altLang="pt-BR" sz="1400" dirty="0">
                <a:highlight>
                  <a:srgbClr val="FFFF00"/>
                </a:highlight>
              </a:endParaRPr>
            </a:p>
          </p:txBody>
        </p:sp>
        <p:sp>
          <p:nvSpPr>
            <p:cNvPr id="27803" name="Retângulo 471">
              <a:extLst>
                <a:ext uri="{FF2B5EF4-FFF2-40B4-BE49-F238E27FC236}">
                  <a16:creationId xmlns:a16="http://schemas.microsoft.com/office/drawing/2014/main" id="{C12C47EB-888D-4405-9116-59E319D26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508" y="6229309"/>
              <a:ext cx="609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CCECFF"/>
                  </a:highlight>
                </a:rPr>
                <a:t>H</a:t>
              </a:r>
              <a:r>
                <a:rPr lang="pt-BR" altLang="en-US" sz="14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400" dirty="0">
                  <a:highlight>
                    <a:srgbClr val="CCECFF"/>
                  </a:highlight>
                </a:rPr>
                <a:t>O</a:t>
              </a:r>
              <a:endParaRPr lang="pt-BR" altLang="pt-BR" sz="1400" dirty="0">
                <a:highlight>
                  <a:srgbClr val="CCECFF"/>
                </a:highlight>
              </a:endParaRPr>
            </a:p>
          </p:txBody>
        </p:sp>
        <p:grpSp>
          <p:nvGrpSpPr>
            <p:cNvPr id="31900" name="Agrupar 472">
              <a:extLst>
                <a:ext uri="{FF2B5EF4-FFF2-40B4-BE49-F238E27FC236}">
                  <a16:creationId xmlns:a16="http://schemas.microsoft.com/office/drawing/2014/main" id="{2C24BDDE-640E-41B9-AE8A-368393B6D8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2638" y="3903721"/>
              <a:ext cx="343828" cy="276999"/>
              <a:chOff x="1132638" y="3903721"/>
              <a:chExt cx="343828" cy="276999"/>
            </a:xfrm>
          </p:grpSpPr>
          <p:sp>
            <p:nvSpPr>
              <p:cNvPr id="31918" name="Oval 236">
                <a:extLst>
                  <a:ext uri="{FF2B5EF4-FFF2-40B4-BE49-F238E27FC236}">
                    <a16:creationId xmlns:a16="http://schemas.microsoft.com/office/drawing/2014/main" id="{440A9516-F28E-4898-91EF-8573A26D91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97602" y="3933056"/>
                <a:ext cx="231448" cy="2003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19" name="Text Box 237">
                <a:extLst>
                  <a:ext uri="{FF2B5EF4-FFF2-40B4-BE49-F238E27FC236}">
                    <a16:creationId xmlns:a16="http://schemas.microsoft.com/office/drawing/2014/main" id="{D18C25C2-D3CD-4D4C-BF03-94DA74AA391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132638" y="3903721"/>
                <a:ext cx="34382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de-DE" altLang="pt-BR" sz="1200">
                    <a:latin typeface="Tahoma" panose="020B0604030504040204" pitchFamily="34" charset="0"/>
                  </a:rPr>
                  <a:t>M</a:t>
                </a:r>
              </a:p>
            </p:txBody>
          </p:sp>
        </p:grpSp>
        <p:grpSp>
          <p:nvGrpSpPr>
            <p:cNvPr id="31901" name="Group 44">
              <a:extLst>
                <a:ext uri="{FF2B5EF4-FFF2-40B4-BE49-F238E27FC236}">
                  <a16:creationId xmlns:a16="http://schemas.microsoft.com/office/drawing/2014/main" id="{8195EF78-3110-4D04-B5BB-7BF3D40B11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92885" y="6275634"/>
              <a:ext cx="30708" cy="32116"/>
              <a:chOff x="775" y="4010"/>
              <a:chExt cx="72" cy="37"/>
            </a:xfrm>
          </p:grpSpPr>
          <p:sp>
            <p:nvSpPr>
              <p:cNvPr id="31916" name="Line 45">
                <a:extLst>
                  <a:ext uri="{FF2B5EF4-FFF2-40B4-BE49-F238E27FC236}">
                    <a16:creationId xmlns:a16="http://schemas.microsoft.com/office/drawing/2014/main" id="{ED7306C7-FEEB-45C1-A074-B4EDC86F0DE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7" name="Line 46">
                <a:extLst>
                  <a:ext uri="{FF2B5EF4-FFF2-40B4-BE49-F238E27FC236}">
                    <a16:creationId xmlns:a16="http://schemas.microsoft.com/office/drawing/2014/main" id="{52641D90-7C4F-4B77-9500-81A4C877ED0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2" name="Group 47">
              <a:extLst>
                <a:ext uri="{FF2B5EF4-FFF2-40B4-BE49-F238E27FC236}">
                  <a16:creationId xmlns:a16="http://schemas.microsoft.com/office/drawing/2014/main" id="{1FA93EB8-69D1-4A29-B31C-F6C38CCCE49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09138" y="6275634"/>
              <a:ext cx="30708" cy="30227"/>
              <a:chOff x="775" y="4010"/>
              <a:chExt cx="72" cy="37"/>
            </a:xfrm>
          </p:grpSpPr>
          <p:sp>
            <p:nvSpPr>
              <p:cNvPr id="31914" name="Line 48">
                <a:extLst>
                  <a:ext uri="{FF2B5EF4-FFF2-40B4-BE49-F238E27FC236}">
                    <a16:creationId xmlns:a16="http://schemas.microsoft.com/office/drawing/2014/main" id="{D3B57409-BE73-4DBA-B4B1-CCDBDB0C483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5" name="Line 49">
                <a:extLst>
                  <a:ext uri="{FF2B5EF4-FFF2-40B4-BE49-F238E27FC236}">
                    <a16:creationId xmlns:a16="http://schemas.microsoft.com/office/drawing/2014/main" id="{9A3FFA59-117F-4137-932A-551A908B6DD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3" name="Group 50">
              <a:extLst>
                <a:ext uri="{FF2B5EF4-FFF2-40B4-BE49-F238E27FC236}">
                  <a16:creationId xmlns:a16="http://schemas.microsoft.com/office/drawing/2014/main" id="{74353C3E-4032-4C62-A55A-92D4B5B89D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51712" y="6275634"/>
              <a:ext cx="28515" cy="30227"/>
              <a:chOff x="775" y="4010"/>
              <a:chExt cx="72" cy="37"/>
            </a:xfrm>
          </p:grpSpPr>
          <p:sp>
            <p:nvSpPr>
              <p:cNvPr id="31912" name="Line 51">
                <a:extLst>
                  <a:ext uri="{FF2B5EF4-FFF2-40B4-BE49-F238E27FC236}">
                    <a16:creationId xmlns:a16="http://schemas.microsoft.com/office/drawing/2014/main" id="{C0063F9F-4CD0-4E56-99C3-8FEA74F6C45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3" name="Line 52">
                <a:extLst>
                  <a:ext uri="{FF2B5EF4-FFF2-40B4-BE49-F238E27FC236}">
                    <a16:creationId xmlns:a16="http://schemas.microsoft.com/office/drawing/2014/main" id="{85AA334F-BC3C-48E1-861B-8003F20E51A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4" name="Group 53">
              <a:extLst>
                <a:ext uri="{FF2B5EF4-FFF2-40B4-BE49-F238E27FC236}">
                  <a16:creationId xmlns:a16="http://schemas.microsoft.com/office/drawing/2014/main" id="{28A2B394-3A0F-409D-8E9D-32C5D5EC38C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61385" y="6273745"/>
              <a:ext cx="28515" cy="32116"/>
              <a:chOff x="775" y="4010"/>
              <a:chExt cx="72" cy="37"/>
            </a:xfrm>
          </p:grpSpPr>
          <p:sp>
            <p:nvSpPr>
              <p:cNvPr id="31910" name="Line 54">
                <a:extLst>
                  <a:ext uri="{FF2B5EF4-FFF2-40B4-BE49-F238E27FC236}">
                    <a16:creationId xmlns:a16="http://schemas.microsoft.com/office/drawing/2014/main" id="{2A374FA6-7223-417C-9907-C86085B8DB8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1" name="Line 55">
                <a:extLst>
                  <a:ext uri="{FF2B5EF4-FFF2-40B4-BE49-F238E27FC236}">
                    <a16:creationId xmlns:a16="http://schemas.microsoft.com/office/drawing/2014/main" id="{6E42A216-DFF0-4051-80C1-64054603894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1905" name="Oval 114">
              <a:extLst>
                <a:ext uri="{FF2B5EF4-FFF2-40B4-BE49-F238E27FC236}">
                  <a16:creationId xmlns:a16="http://schemas.microsoft.com/office/drawing/2014/main" id="{68DE027C-739D-417B-B511-C3744E37A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5078" y="623407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6" name="Oval 117">
              <a:extLst>
                <a:ext uri="{FF2B5EF4-FFF2-40B4-BE49-F238E27FC236}">
                  <a16:creationId xmlns:a16="http://schemas.microsoft.com/office/drawing/2014/main" id="{9F3041F0-1CBE-4C8F-B981-C6730830C9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8293" y="6213292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7" name="Oval 120">
              <a:extLst>
                <a:ext uri="{FF2B5EF4-FFF2-40B4-BE49-F238E27FC236}">
                  <a16:creationId xmlns:a16="http://schemas.microsoft.com/office/drawing/2014/main" id="{E4A68517-F0AE-49C9-8E6B-BD11FE486B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9192" y="6239740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8" name="Retângulo 480">
              <a:extLst>
                <a:ext uri="{FF2B5EF4-FFF2-40B4-BE49-F238E27FC236}">
                  <a16:creationId xmlns:a16="http://schemas.microsoft.com/office/drawing/2014/main" id="{84717F92-3F72-49A5-8915-EA850E85C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688" y="6420490"/>
              <a:ext cx="49353" cy="3855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9" name="AutoShape 239">
              <a:extLst>
                <a:ext uri="{FF2B5EF4-FFF2-40B4-BE49-F238E27FC236}">
                  <a16:creationId xmlns:a16="http://schemas.microsoft.com/office/drawing/2014/main" id="{7FB6B112-CBA8-4C63-A19A-2C68E3A90B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19548" y="6379711"/>
              <a:ext cx="318460" cy="115308"/>
            </a:xfrm>
            <a:prstGeom prst="rightArrow">
              <a:avLst>
                <a:gd name="adj1" fmla="val 50000"/>
                <a:gd name="adj2" fmla="val 58753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Tinta 13">
                <a:extLst>
                  <a:ext uri="{FF2B5EF4-FFF2-40B4-BE49-F238E27FC236}">
                    <a16:creationId xmlns:a16="http://schemas.microsoft.com/office/drawing/2014/main" id="{27CD4864-BDE0-49C6-BA2D-B54963CFCD07}"/>
                  </a:ext>
                </a:extLst>
              </p14:cNvPr>
              <p14:cNvContentPartPr/>
              <p14:nvPr/>
            </p14:nvContentPartPr>
            <p14:xfrm>
              <a:off x="7025624" y="5284223"/>
              <a:ext cx="156600" cy="150480"/>
            </p14:xfrm>
          </p:contentPart>
        </mc:Choice>
        <mc:Fallback>
          <p:pic>
            <p:nvPicPr>
              <p:cNvPr id="14" name="Tinta 13">
                <a:extLst>
                  <a:ext uri="{FF2B5EF4-FFF2-40B4-BE49-F238E27FC236}">
                    <a16:creationId xmlns:a16="http://schemas.microsoft.com/office/drawing/2014/main" id="{27CD4864-BDE0-49C6-BA2D-B54963CFCD0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9984" y="5248583"/>
                <a:ext cx="228240" cy="22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11">
            <a:extLst>
              <a:ext uri="{FF2B5EF4-FFF2-40B4-BE49-F238E27FC236}">
                <a16:creationId xmlns:a16="http://schemas.microsoft.com/office/drawing/2014/main" id="{D840D3F1-AD98-4EFB-815B-1F158974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Métodos de separação</a:t>
            </a:r>
          </a:p>
        </p:txBody>
      </p:sp>
      <p:sp>
        <p:nvSpPr>
          <p:cNvPr id="33795" name="Espaço Reservado para Número de Slide 2">
            <a:extLst>
              <a:ext uri="{FF2B5EF4-FFF2-40B4-BE49-F238E27FC236}">
                <a16:creationId xmlns:a16="http://schemas.microsoft.com/office/drawing/2014/main" id="{2DEC9179-546B-41D9-9DF1-20C87FD0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152770C1-CFB5-4215-BCE5-F2BB89637150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3796" name="Grupo 21">
            <a:extLst>
              <a:ext uri="{FF2B5EF4-FFF2-40B4-BE49-F238E27FC236}">
                <a16:creationId xmlns:a16="http://schemas.microsoft.com/office/drawing/2014/main" id="{0E1F7270-1488-458A-91E5-168EB4C2EB1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341438"/>
            <a:ext cx="8421688" cy="5335587"/>
            <a:chOff x="323528" y="1341438"/>
            <a:chExt cx="8421339" cy="5335587"/>
          </a:xfrm>
        </p:grpSpPr>
        <p:pic>
          <p:nvPicPr>
            <p:cNvPr id="33797" name="Picture 32" descr="types of separation processes">
              <a:extLst>
                <a:ext uri="{FF2B5EF4-FFF2-40B4-BE49-F238E27FC236}">
                  <a16:creationId xmlns:a16="http://schemas.microsoft.com/office/drawing/2014/main" id="{26AE1D60-C79D-47A5-A761-6BBE898FC2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341438"/>
              <a:ext cx="6867525" cy="533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 Box 4">
              <a:extLst>
                <a:ext uri="{FF2B5EF4-FFF2-40B4-BE49-F238E27FC236}">
                  <a16:creationId xmlns:a16="http://schemas.microsoft.com/office/drawing/2014/main" id="{2BEAE480-09AA-440B-8019-85A19EEB1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28" y="1556792"/>
              <a:ext cx="17938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Criação de fase</a:t>
              </a:r>
            </a:p>
          </p:txBody>
        </p:sp>
        <p:sp>
          <p:nvSpPr>
            <p:cNvPr id="33799" name="Text Box 5">
              <a:extLst>
                <a:ext uri="{FF2B5EF4-FFF2-40B4-BE49-F238E27FC236}">
                  <a16:creationId xmlns:a16="http://schemas.microsoft.com/office/drawing/2014/main" id="{4485B81F-DB6E-4F6F-B67D-2DC190C8D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280" y="1988840"/>
              <a:ext cx="16525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Adição de fase</a:t>
              </a:r>
            </a:p>
          </p:txBody>
        </p:sp>
        <p:sp>
          <p:nvSpPr>
            <p:cNvPr id="33800" name="Text Box 7">
              <a:extLst>
                <a:ext uri="{FF2B5EF4-FFF2-40B4-BE49-F238E27FC236}">
                  <a16:creationId xmlns:a16="http://schemas.microsoft.com/office/drawing/2014/main" id="{369233E9-9B1F-4D73-8764-B1D959D13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4581128"/>
              <a:ext cx="1727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Agente sólido</a:t>
              </a:r>
            </a:p>
          </p:txBody>
        </p:sp>
        <p:sp>
          <p:nvSpPr>
            <p:cNvPr id="33801" name="Text Box 8">
              <a:extLst>
                <a:ext uri="{FF2B5EF4-FFF2-40B4-BE49-F238E27FC236}">
                  <a16:creationId xmlns:a16="http://schemas.microsoft.com/office/drawing/2014/main" id="{636C2542-330C-431A-B142-F9E9D1EA9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0" y="5661248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Campo de força</a:t>
              </a:r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499DBAA-6D0F-4D87-92CF-95E6AF6299C7}"/>
                </a:ext>
              </a:extLst>
            </p:cNvPr>
            <p:cNvSpPr/>
            <p:nvPr/>
          </p:nvSpPr>
          <p:spPr>
            <a:xfrm>
              <a:off x="2052244" y="2133600"/>
              <a:ext cx="792129" cy="503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0B344EFC-70CC-4FB4-87A6-F0E2DE02A46C}"/>
                </a:ext>
              </a:extLst>
            </p:cNvPr>
            <p:cNvSpPr/>
            <p:nvPr/>
          </p:nvSpPr>
          <p:spPr>
            <a:xfrm>
              <a:off x="3779373" y="3860800"/>
              <a:ext cx="792129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34D354BE-8B3D-4EC1-B978-00B0F17269E8}"/>
                </a:ext>
              </a:extLst>
            </p:cNvPr>
            <p:cNvSpPr/>
            <p:nvPr/>
          </p:nvSpPr>
          <p:spPr>
            <a:xfrm>
              <a:off x="5292197" y="5805488"/>
              <a:ext cx="720695" cy="287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3805" name="Text Box 8">
              <a:extLst>
                <a:ext uri="{FF2B5EF4-FFF2-40B4-BE49-F238E27FC236}">
                  <a16:creationId xmlns:a16="http://schemas.microsoft.com/office/drawing/2014/main" id="{55B3FB89-C1C8-4A48-886D-EDB40EEF3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3789040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Barreira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>
            <a:extLst>
              <a:ext uri="{FF2B5EF4-FFF2-40B4-BE49-F238E27FC236}">
                <a16:creationId xmlns:a16="http://schemas.microsoft.com/office/drawing/2014/main" id="{232D9DAD-859C-4C9A-ABAA-37670271F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Métodos de separação</a:t>
            </a:r>
            <a:br>
              <a:rPr altLang="pt-BR"/>
            </a:br>
            <a:endParaRPr altLang="pt-BR"/>
          </a:p>
        </p:txBody>
      </p:sp>
      <p:sp>
        <p:nvSpPr>
          <p:cNvPr id="35843" name="Espaço Reservado para Número de Slide 2">
            <a:extLst>
              <a:ext uri="{FF2B5EF4-FFF2-40B4-BE49-F238E27FC236}">
                <a16:creationId xmlns:a16="http://schemas.microsoft.com/office/drawing/2014/main" id="{09A629DE-FCD8-4B49-B272-274EFA8D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A5644D4-FC46-45F2-838C-032B1D46220E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5844" name="Group 22">
            <a:extLst>
              <a:ext uri="{FF2B5EF4-FFF2-40B4-BE49-F238E27FC236}">
                <a16:creationId xmlns:a16="http://schemas.microsoft.com/office/drawing/2014/main" id="{8A2D3234-B150-4F30-9BA0-993E18CD0CA7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268413"/>
            <a:ext cx="6651625" cy="5408612"/>
            <a:chOff x="431" y="654"/>
            <a:chExt cx="4552" cy="3552"/>
          </a:xfrm>
        </p:grpSpPr>
        <p:pic>
          <p:nvPicPr>
            <p:cNvPr id="35851" name="Picture 11" descr="types of separation processes">
              <a:extLst>
                <a:ext uri="{FF2B5EF4-FFF2-40B4-BE49-F238E27FC236}">
                  <a16:creationId xmlns:a16="http://schemas.microsoft.com/office/drawing/2014/main" id="{C9167342-1170-4C5E-9BB2-CFCEFA51A5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654"/>
              <a:ext cx="4552" cy="3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Text Box 16">
              <a:extLst>
                <a:ext uri="{FF2B5EF4-FFF2-40B4-BE49-F238E27FC236}">
                  <a16:creationId xmlns:a16="http://schemas.microsoft.com/office/drawing/2014/main" id="{10685F0F-A351-4019-995E-AB6934814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592"/>
              <a:ext cx="496" cy="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126000" rIns="36000" bIns="12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Campo</a:t>
              </a:r>
            </a:p>
          </p:txBody>
        </p:sp>
        <p:sp>
          <p:nvSpPr>
            <p:cNvPr id="35853" name="Text Box 17">
              <a:extLst>
                <a:ext uri="{FF2B5EF4-FFF2-40B4-BE49-F238E27FC236}">
                  <a16:creationId xmlns:a16="http://schemas.microsoft.com/office/drawing/2014/main" id="{CC4A2C43-C105-4C88-8902-B94848DD9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9" y="1162"/>
              <a:ext cx="504" cy="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Adição</a:t>
              </a:r>
            </a:p>
            <a:p>
              <a:r>
                <a:rPr lang="pt-BR" altLang="pt-BR" sz="1300"/>
                <a:t>fase</a:t>
              </a:r>
            </a:p>
          </p:txBody>
        </p:sp>
        <p:sp>
          <p:nvSpPr>
            <p:cNvPr id="35854" name="Text Box 18">
              <a:extLst>
                <a:ext uri="{FF2B5EF4-FFF2-40B4-BE49-F238E27FC236}">
                  <a16:creationId xmlns:a16="http://schemas.microsoft.com/office/drawing/2014/main" id="{5DFD65CF-3892-4152-B495-2102F3771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" y="1162"/>
              <a:ext cx="533" cy="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Criação fase</a:t>
              </a:r>
            </a:p>
          </p:txBody>
        </p:sp>
        <p:sp>
          <p:nvSpPr>
            <p:cNvPr id="35855" name="Text Box 20">
              <a:extLst>
                <a:ext uri="{FF2B5EF4-FFF2-40B4-BE49-F238E27FC236}">
                  <a16:creationId xmlns:a16="http://schemas.microsoft.com/office/drawing/2014/main" id="{5D84A979-6F51-47E2-825C-DC6CCD4C8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6" y="2297"/>
              <a:ext cx="53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Barreira</a:t>
              </a:r>
            </a:p>
          </p:txBody>
        </p:sp>
      </p:grpSp>
      <p:sp>
        <p:nvSpPr>
          <p:cNvPr id="35845" name="Text Box 4">
            <a:extLst>
              <a:ext uri="{FF2B5EF4-FFF2-40B4-BE49-F238E27FC236}">
                <a16:creationId xmlns:a16="http://schemas.microsoft.com/office/drawing/2014/main" id="{DAB2FDE0-98CD-4AC9-89ED-142A3DB77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14795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Vaporização/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/condensação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Destilação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Secagem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Cristalização</a:t>
            </a:r>
          </a:p>
        </p:txBody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A813E7CF-E24B-4C7E-9054-338520E86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844675"/>
            <a:ext cx="19923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Absorção/stripping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Extração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lixiviação</a:t>
            </a:r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C0040638-8B66-406C-B3C7-C2B9CBB7C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789363"/>
            <a:ext cx="2117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Osmose reversa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Diálise, ultrafiltração</a:t>
            </a:r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CDB3492D-9A7B-4459-BF14-AE113B5E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52963"/>
            <a:ext cx="245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Adsorção, cromatografia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Troca iônica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CC8931AC-93DE-4ED4-B944-342AF2B77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5589588"/>
            <a:ext cx="1585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Centrifugação, 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eletrodiálise</a:t>
            </a:r>
          </a:p>
        </p:txBody>
      </p:sp>
      <p:sp>
        <p:nvSpPr>
          <p:cNvPr id="35850" name="CaixaDeTexto 14">
            <a:extLst>
              <a:ext uri="{FF2B5EF4-FFF2-40B4-BE49-F238E27FC236}">
                <a16:creationId xmlns:a16="http://schemas.microsoft.com/office/drawing/2014/main" id="{F1E4F1E1-1BB8-4CBA-9BE5-E6EAADE8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857250"/>
            <a:ext cx="190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Ler S&amp;H Cap.1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8">
            <a:extLst>
              <a:ext uri="{FF2B5EF4-FFF2-40B4-BE49-F238E27FC236}">
                <a16:creationId xmlns:a16="http://schemas.microsoft.com/office/drawing/2014/main" id="{DCA6EFCA-EE08-400F-AEC4-6514E1318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Exercício 1a: caracterização dos processos de separação</a:t>
            </a:r>
          </a:p>
        </p:txBody>
      </p:sp>
      <p:sp>
        <p:nvSpPr>
          <p:cNvPr id="37891" name="Rectangle 1029">
            <a:extLst>
              <a:ext uri="{FF2B5EF4-FFF2-40B4-BE49-F238E27FC236}">
                <a16:creationId xmlns:a16="http://schemas.microsoft.com/office/drawing/2014/main" id="{698F14F9-6BFA-4DA2-9F35-998554CB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</a:pPr>
            <a:r>
              <a:rPr lang="pt-BR" altLang="pt-BR"/>
              <a:t>Na produção de cachaça conduz-se uma operação de separação que visa aumentar o teor alcóolico do vinho de cana oriundo da fermentação.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Quais as fases principal e auxiliar (S, L ou G?) e quais </a:t>
            </a:r>
            <a:br>
              <a:rPr lang="pt-BR" altLang="pt-BR"/>
            </a:br>
            <a:r>
              <a:rPr lang="pt-BR" altLang="pt-BR"/>
              <a:t>os componentes?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Qual o objetivo da separação?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Qual propriedade é explorada para separar os componentes de interesse?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é promovida a separação das fases?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se chama este método de separação?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/>
          </a:p>
        </p:txBody>
      </p:sp>
      <p:pic>
        <p:nvPicPr>
          <p:cNvPr id="37892" name="Picture 13" descr="Image result for destilador de cachaça">
            <a:extLst>
              <a:ext uri="{FF2B5EF4-FFF2-40B4-BE49-F238E27FC236}">
                <a16:creationId xmlns:a16="http://schemas.microsoft.com/office/drawing/2014/main" id="{193F58E1-2A19-4357-A6C8-F0C3A66BB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86238"/>
            <a:ext cx="3240088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7" descr="Related image">
            <a:extLst>
              <a:ext uri="{FF2B5EF4-FFF2-40B4-BE49-F238E27FC236}">
                <a16:creationId xmlns:a16="http://schemas.microsoft.com/office/drawing/2014/main" id="{55D9264A-A2EC-4362-B204-DCBCF7E8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924300"/>
            <a:ext cx="307498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8">
            <a:extLst>
              <a:ext uri="{FF2B5EF4-FFF2-40B4-BE49-F238E27FC236}">
                <a16:creationId xmlns:a16="http://schemas.microsoft.com/office/drawing/2014/main" id="{6671AC39-BD4E-4BB7-AAEC-387DC05CF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Exercício 1b: caracterização dos processos de separação</a:t>
            </a:r>
          </a:p>
        </p:txBody>
      </p:sp>
      <p:sp>
        <p:nvSpPr>
          <p:cNvPr id="39939" name="Rectangle 1029">
            <a:extLst>
              <a:ext uri="{FF2B5EF4-FFF2-40B4-BE49-F238E27FC236}">
                <a16:creationId xmlns:a16="http://schemas.microsoft.com/office/drawing/2014/main" id="{F017E66B-CD21-4B64-8040-A29C42F6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</a:pPr>
            <a:r>
              <a:rPr lang="pt-BR" altLang="pt-BR"/>
              <a:t>Deseja-se remover os íons cobre que contaminam uma solução aquosa. Para isso, usa-se um solvente orgânico, como mostrado abaixo.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Quais as fases principal e auxiliar (S, L ou G?) e quais os componentes?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Qual propriedade é explorada para separar componentes?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é promovido o contato entre as fases?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é promovida a separação das fases?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se chama este método de separação?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/>
          </a:p>
        </p:txBody>
      </p:sp>
      <p:pic>
        <p:nvPicPr>
          <p:cNvPr id="39940" name="Imagem 1">
            <a:extLst>
              <a:ext uri="{FF2B5EF4-FFF2-40B4-BE49-F238E27FC236}">
                <a16:creationId xmlns:a16="http://schemas.microsoft.com/office/drawing/2014/main" id="{CC124EA0-6195-40BA-952A-060428C12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11588"/>
            <a:ext cx="8640763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">
            <a:extLst>
              <a:ext uri="{FF2B5EF4-FFF2-40B4-BE49-F238E27FC236}">
                <a16:creationId xmlns:a16="http://schemas.microsoft.com/office/drawing/2014/main" id="{3B578FBA-842A-4F08-8C15-ADAAA5640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Análise dos processos de separação</a:t>
            </a:r>
          </a:p>
        </p:txBody>
      </p:sp>
      <p:sp>
        <p:nvSpPr>
          <p:cNvPr id="41987" name="Espaço Reservado para Conteúdo 27">
            <a:extLst>
              <a:ext uri="{FF2B5EF4-FFF2-40B4-BE49-F238E27FC236}">
                <a16:creationId xmlns:a16="http://schemas.microsoft.com/office/drawing/2014/main" id="{27AF0306-1200-448F-89E1-E9EBCDBC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Objetivos da separação: recuperar um componente da alimentação, purificar um produto, tratar um efluente, etc.</a:t>
            </a:r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Recuperação</a:t>
            </a:r>
            <a:r>
              <a:rPr lang="pt-BR" altLang="pt-BR" dirty="0"/>
              <a:t> do componente i na fase principal: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Pureza</a:t>
            </a:r>
            <a:r>
              <a:rPr lang="pt-BR" altLang="pt-BR" dirty="0"/>
              <a:t> do produto (P):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</p:txBody>
      </p:sp>
      <p:sp>
        <p:nvSpPr>
          <p:cNvPr id="41988" name="Espaço Reservado para Número de Slide 3">
            <a:extLst>
              <a:ext uri="{FF2B5EF4-FFF2-40B4-BE49-F238E27FC236}">
                <a16:creationId xmlns:a16="http://schemas.microsoft.com/office/drawing/2014/main" id="{C090B240-E65F-475B-9E9A-5FC3B798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3E77192-374B-4730-B8E2-945BDAC62D0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989" name="CaixaDeTexto 20">
            <a:extLst>
              <a:ext uri="{FF2B5EF4-FFF2-40B4-BE49-F238E27FC236}">
                <a16:creationId xmlns:a16="http://schemas.microsoft.com/office/drawing/2014/main" id="{919F5BCB-067E-4EF9-A353-EC7817885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2606675"/>
            <a:ext cx="545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Vazão de componente i na fase principal</a:t>
            </a:r>
          </a:p>
          <a:p>
            <a:r>
              <a:rPr lang="pt-BR" altLang="pt-BR" b="0"/>
              <a:t>Vazão de componente i na alimentação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0" name="Object 4">
                <a:extLst>
                  <a:ext uri="{FF2B5EF4-FFF2-40B4-BE49-F238E27FC236}">
                    <a16:creationId xmlns:a16="http://schemas.microsoft.com/office/drawing/2014/main" id="{2B0F6324-84EF-4385-B992-A77A47794AE9}"/>
                  </a:ext>
                </a:extLst>
              </p:cNvPr>
              <p:cNvSpPr txBox="1"/>
              <p:nvPr/>
            </p:nvSpPr>
            <p:spPr bwMode="auto">
              <a:xfrm>
                <a:off x="976312" y="2592388"/>
                <a:ext cx="1147415" cy="674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990" name="Object 4">
                <a:extLst>
                  <a:ext uri="{FF2B5EF4-FFF2-40B4-BE49-F238E27FC236}">
                    <a16:creationId xmlns:a16="http://schemas.microsoft.com/office/drawing/2014/main" id="{2B0F6324-84EF-4385-B992-A77A47794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6312" y="2592388"/>
                <a:ext cx="1147415" cy="674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991" name="Object 9">
                <a:extLst>
                  <a:ext uri="{FF2B5EF4-FFF2-40B4-BE49-F238E27FC236}">
                    <a16:creationId xmlns:a16="http://schemas.microsoft.com/office/drawing/2014/main" id="{64DE9794-9BAB-4F72-AEF7-11F1BCA4715E}"/>
                  </a:ext>
                </a:extLst>
              </p:cNvPr>
              <p:cNvSpPr txBox="1"/>
              <p:nvPr/>
            </p:nvSpPr>
            <p:spPr bwMode="auto">
              <a:xfrm>
                <a:off x="976313" y="3860800"/>
                <a:ext cx="1082675" cy="3889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991" name="Object 9">
                <a:extLst>
                  <a:ext uri="{FF2B5EF4-FFF2-40B4-BE49-F238E27FC236}">
                    <a16:creationId xmlns:a16="http://schemas.microsoft.com/office/drawing/2014/main" id="{64DE9794-9BAB-4F72-AEF7-11F1BCA47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6313" y="3860800"/>
                <a:ext cx="1082675" cy="388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92" name="CaixaDeTexto 21">
            <a:extLst>
              <a:ext uri="{FF2B5EF4-FFF2-40B4-BE49-F238E27FC236}">
                <a16:creationId xmlns:a16="http://schemas.microsoft.com/office/drawing/2014/main" id="{6DB7FDA4-9FAC-482F-A36F-003EA323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716338"/>
            <a:ext cx="4176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Fração mássica (ou molar) do componente i no produto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14FC4A0-19E6-4782-A219-0E760164F676}"/>
              </a:ext>
            </a:extLst>
          </p:cNvPr>
          <p:cNvSpPr txBox="1"/>
          <p:nvPr/>
        </p:nvSpPr>
        <p:spPr>
          <a:xfrm>
            <a:off x="968375" y="4381500"/>
            <a:ext cx="664845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Estes indicadores INDEPENDEM dos princípios físicos da separação.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BDBEFF2-A1DC-461C-9F8E-31C3DAF15C60}"/>
              </a:ext>
            </a:extLst>
          </p:cNvPr>
          <p:cNvSpPr txBox="1"/>
          <p:nvPr/>
        </p:nvSpPr>
        <p:spPr>
          <a:xfrm>
            <a:off x="963613" y="4929188"/>
            <a:ext cx="664845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Os indicadores são redefinidos conforme o objetivo da separação.</a:t>
            </a:r>
          </a:p>
        </p:txBody>
      </p:sp>
      <p:grpSp>
        <p:nvGrpSpPr>
          <p:cNvPr id="41995" name="Group 14">
            <a:extLst>
              <a:ext uri="{FF2B5EF4-FFF2-40B4-BE49-F238E27FC236}">
                <a16:creationId xmlns:a16="http://schemas.microsoft.com/office/drawing/2014/main" id="{6698FC37-6E15-414D-BC45-916B76BE1B45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5329238"/>
            <a:ext cx="3455987" cy="1282700"/>
            <a:chOff x="1489" y="1380"/>
            <a:chExt cx="2072" cy="808"/>
          </a:xfrm>
        </p:grpSpPr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ABE92D24-9E66-4AE4-901C-2120F5E85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+mn-lt"/>
                  <a:cs typeface="+mn-cs"/>
                </a:rPr>
                <a:t>V, </a:t>
              </a:r>
              <a:r>
                <a:rPr lang="en-US" sz="2400" i="0" dirty="0" err="1">
                  <a:latin typeface="+mn-lt"/>
                  <a:cs typeface="+mn-cs"/>
                </a:rPr>
                <a:t>y</a:t>
              </a:r>
              <a:r>
                <a:rPr lang="en-US" sz="2400" i="0" baseline="-25000" dirty="0" err="1">
                  <a:latin typeface="+mn-lt"/>
                  <a:cs typeface="+mn-cs"/>
                </a:rPr>
                <a:t>i</a:t>
              </a:r>
              <a:endParaRPr lang="en-US" sz="2400" i="0" baseline="-25000" dirty="0">
                <a:latin typeface="+mn-lt"/>
                <a:cs typeface="+mn-cs"/>
              </a:endParaRPr>
            </a:p>
          </p:txBody>
        </p:sp>
        <p:grpSp>
          <p:nvGrpSpPr>
            <p:cNvPr id="41999" name="Group 13">
              <a:extLst>
                <a:ext uri="{FF2B5EF4-FFF2-40B4-BE49-F238E27FC236}">
                  <a16:creationId xmlns:a16="http://schemas.microsoft.com/office/drawing/2014/main" id="{177EB7B7-5B92-477B-9DDB-2DDA4C2B49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72" cy="718"/>
              <a:chOff x="1489" y="1470"/>
              <a:chExt cx="2072" cy="718"/>
            </a:xfrm>
          </p:grpSpPr>
          <p:sp useBgFill="1">
            <p:nvSpPr>
              <p:cNvPr id="42000" name="Rectangle 6">
                <a:extLst>
                  <a:ext uri="{FF2B5EF4-FFF2-40B4-BE49-F238E27FC236}">
                    <a16:creationId xmlns:a16="http://schemas.microsoft.com/office/drawing/2014/main" id="{463460C9-9357-4E16-90C3-616D40BBE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/>
                  <a:t>Separador</a:t>
                </a:r>
              </a:p>
            </p:txBody>
          </p:sp>
          <p:sp>
            <p:nvSpPr>
              <p:cNvPr id="42001" name="Line 7">
                <a:extLst>
                  <a:ext uri="{FF2B5EF4-FFF2-40B4-BE49-F238E27FC236}">
                    <a16:creationId xmlns:a16="http://schemas.microsoft.com/office/drawing/2014/main" id="{E9B430EF-8EDE-4285-9380-FEB1CE8CE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02" name="Line 8">
                <a:extLst>
                  <a:ext uri="{FF2B5EF4-FFF2-40B4-BE49-F238E27FC236}">
                    <a16:creationId xmlns:a16="http://schemas.microsoft.com/office/drawing/2014/main" id="{703B8725-666F-4BC2-99EA-E91F195EE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03" name="Line 9">
                <a:extLst>
                  <a:ext uri="{FF2B5EF4-FFF2-40B4-BE49-F238E27FC236}">
                    <a16:creationId xmlns:a16="http://schemas.microsoft.com/office/drawing/2014/main" id="{29B845F8-A923-4DA6-B839-ED8F6B1661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6" name="Rectangle 10">
                <a:extLst>
                  <a:ext uri="{FF2B5EF4-FFF2-40B4-BE49-F238E27FC236}">
                    <a16:creationId xmlns:a16="http://schemas.microsoft.com/office/drawing/2014/main" id="{436160D0-8AF4-4E82-9319-0448B40B1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4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F, </a:t>
                </a:r>
                <a:r>
                  <a:rPr lang="en-US" sz="2400" i="0" dirty="0" err="1">
                    <a:latin typeface="+mn-lt"/>
                    <a:cs typeface="+mn-cs"/>
                  </a:rPr>
                  <a:t>z</a:t>
                </a:r>
                <a:r>
                  <a:rPr lang="en-US" sz="2400" i="0" baseline="-25000" dirty="0" err="1">
                    <a:latin typeface="+mn-lt"/>
                    <a:cs typeface="+mn-cs"/>
                  </a:rPr>
                  <a:t>i</a:t>
                </a:r>
                <a:endParaRPr lang="en-US" sz="2400" i="0" baseline="-25000" dirty="0">
                  <a:latin typeface="+mn-lt"/>
                  <a:cs typeface="+mn-cs"/>
                </a:endParaRPr>
              </a:p>
            </p:txBody>
          </p:sp>
          <p:sp>
            <p:nvSpPr>
              <p:cNvPr id="37" name="Rectangle 11">
                <a:extLst>
                  <a:ext uri="{FF2B5EF4-FFF2-40B4-BE49-F238E27FC236}">
                    <a16:creationId xmlns:a16="http://schemas.microsoft.com/office/drawing/2014/main" id="{239FB6E0-2E2B-4DB9-8704-3C75D8A12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4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L, x</a:t>
                </a:r>
                <a:r>
                  <a:rPr lang="en-US" sz="2400" i="0" baseline="-25000" dirty="0">
                    <a:latin typeface="+mn-lt"/>
                    <a:cs typeface="+mn-cs"/>
                  </a:rPr>
                  <a:t>i</a:t>
                </a:r>
              </a:p>
            </p:txBody>
          </p:sp>
        </p:grpSp>
      </p:grpSp>
      <p:sp>
        <p:nvSpPr>
          <p:cNvPr id="41996" name="CaixaDeTexto 28">
            <a:extLst>
              <a:ext uri="{FF2B5EF4-FFF2-40B4-BE49-F238E27FC236}">
                <a16:creationId xmlns:a16="http://schemas.microsoft.com/office/drawing/2014/main" id="{31CDED2E-D8E6-4E2D-BC8D-D25F8AB5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610235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produto</a:t>
            </a:r>
          </a:p>
        </p:txBody>
      </p:sp>
      <p:sp>
        <p:nvSpPr>
          <p:cNvPr id="41997" name="CaixaDeTexto 29">
            <a:extLst>
              <a:ext uri="{FF2B5EF4-FFF2-40B4-BE49-F238E27FC236}">
                <a16:creationId xmlns:a16="http://schemas.microsoft.com/office/drawing/2014/main" id="{3D5B161E-82A2-47B1-BA75-1333FB0B7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532130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corrente auxiliar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01F938AA-3DAF-4ED7-8A7F-FE65763BDB43}"/>
                  </a:ext>
                </a:extLst>
              </p:cNvPr>
              <p:cNvSpPr txBox="1"/>
              <p:nvPr/>
            </p:nvSpPr>
            <p:spPr bwMode="auto">
              <a:xfrm>
                <a:off x="7203318" y="5653882"/>
                <a:ext cx="1188963" cy="62706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𝑭𝒛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01F938AA-3DAF-4ED7-8A7F-FE65763BD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3318" y="5653882"/>
                <a:ext cx="1188963" cy="627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4">
                <a:extLst>
                  <a:ext uri="{FF2B5EF4-FFF2-40B4-BE49-F238E27FC236}">
                    <a16:creationId xmlns:a16="http://schemas.microsoft.com/office/drawing/2014/main" id="{C3AFA149-799C-4230-87C5-7C701B2F3BE7}"/>
                  </a:ext>
                </a:extLst>
              </p:cNvPr>
              <p:cNvSpPr txBox="1"/>
              <p:nvPr/>
            </p:nvSpPr>
            <p:spPr bwMode="auto">
              <a:xfrm>
                <a:off x="5534294" y="5447322"/>
                <a:ext cx="1376313" cy="116461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𝒎𝒊𝒔𝒕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𝒎𝒊𝒔𝒕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Object 4">
                <a:extLst>
                  <a:ext uri="{FF2B5EF4-FFF2-40B4-BE49-F238E27FC236}">
                    <a16:creationId xmlns:a16="http://schemas.microsoft.com/office/drawing/2014/main" id="{C3AFA149-799C-4230-87C5-7C701B2F3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4294" y="5447322"/>
                <a:ext cx="1376313" cy="11646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C0AB594-5120-4F5F-BE8E-28591A8178F5}"/>
              </a:ext>
            </a:extLst>
          </p:cNvPr>
          <p:cNvSpPr/>
          <p:nvPr/>
        </p:nvSpPr>
        <p:spPr>
          <a:xfrm>
            <a:off x="5348288" y="5695950"/>
            <a:ext cx="3327400" cy="915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890" name="Rectangle 17">
            <a:extLst>
              <a:ext uri="{FF2B5EF4-FFF2-40B4-BE49-F238E27FC236}">
                <a16:creationId xmlns:a16="http://schemas.microsoft.com/office/drawing/2014/main" id="{D739FAB7-81C0-4FCF-AD99-5FF418291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Análise dos processos de separação</a:t>
            </a:r>
          </a:p>
        </p:txBody>
      </p:sp>
      <p:sp>
        <p:nvSpPr>
          <p:cNvPr id="44036" name="Rectangle 18">
            <a:extLst>
              <a:ext uri="{FF2B5EF4-FFF2-40B4-BE49-F238E27FC236}">
                <a16:creationId xmlns:a16="http://schemas.microsoft.com/office/drawing/2014/main" id="{C20DF8F0-527A-4783-A6F6-72943F1EA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3" y="1263650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>
                <a:solidFill>
                  <a:schemeClr val="tx2"/>
                </a:solidFill>
              </a:rPr>
              <a:t>Razão de separação </a:t>
            </a:r>
            <a:r>
              <a:rPr lang="pt-BR" altLang="pt-BR"/>
              <a:t>do componente i</a:t>
            </a:r>
          </a:p>
          <a:p>
            <a:pPr lvl="1" eaLnBrk="1" hangingPunct="1"/>
            <a:endParaRPr lang="pt-BR" altLang="en-US"/>
          </a:p>
          <a:p>
            <a:pPr lvl="1" eaLnBrk="1" hangingPunct="1"/>
            <a:endParaRPr lang="pt-BR" altLang="en-US"/>
          </a:p>
          <a:p>
            <a:pPr lvl="1" eaLnBrk="1" hangingPunct="1"/>
            <a:r>
              <a:rPr lang="pt-BR" altLang="en-US"/>
              <a:t>SR</a:t>
            </a:r>
            <a:r>
              <a:rPr lang="pt-BR" altLang="en-US" baseline="-25000"/>
              <a:t>i</a:t>
            </a:r>
            <a:r>
              <a:rPr lang="pt-BR" altLang="en-US"/>
              <a:t> &gt; 1 componente se acumula na fase auxiliar V</a:t>
            </a:r>
          </a:p>
          <a:p>
            <a:pPr lvl="1" eaLnBrk="1" hangingPunct="1"/>
            <a:r>
              <a:rPr lang="pt-BR" altLang="en-US"/>
              <a:t>SR</a:t>
            </a:r>
            <a:r>
              <a:rPr lang="pt-BR" altLang="en-US" baseline="-25000"/>
              <a:t>i</a:t>
            </a:r>
            <a:r>
              <a:rPr lang="pt-BR" altLang="en-US"/>
              <a:t> &lt; 1 componente se acumula na fase principal L</a:t>
            </a:r>
          </a:p>
          <a:p>
            <a:pPr eaLnBrk="1" hangingPunct="1"/>
            <a:r>
              <a:rPr lang="pt-BR" altLang="pt-BR">
                <a:solidFill>
                  <a:schemeClr val="tx2"/>
                </a:solidFill>
              </a:rPr>
              <a:t>Fator de separação (SP)</a:t>
            </a:r>
            <a:r>
              <a:rPr lang="pt-BR" altLang="pt-BR"/>
              <a:t> entre os componentes i e 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/>
              <a:t>				</a:t>
            </a:r>
            <a:endParaRPr lang="pt-BR" altLang="en-US"/>
          </a:p>
          <a:p>
            <a:pPr eaLnBrk="1" hangingPunct="1"/>
            <a:endParaRPr lang="pt-BR" altLang="pt-BR">
              <a:solidFill>
                <a:schemeClr val="tx2"/>
              </a:solidFill>
            </a:endParaRPr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44037" name="Espaço Reservado para Número de Slide 3">
            <a:extLst>
              <a:ext uri="{FF2B5EF4-FFF2-40B4-BE49-F238E27FC236}">
                <a16:creationId xmlns:a16="http://schemas.microsoft.com/office/drawing/2014/main" id="{9740A57C-8C31-4D01-B0BA-D81D3408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639B6FC9-D280-4113-AF69-5EE7EB8C871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8" name="Object 0">
                <a:extLst>
                  <a:ext uri="{FF2B5EF4-FFF2-40B4-BE49-F238E27FC236}">
                    <a16:creationId xmlns:a16="http://schemas.microsoft.com/office/drawing/2014/main" id="{F4763C7B-3831-4231-9684-A10640A53D3D}"/>
                  </a:ext>
                </a:extLst>
              </p:cNvPr>
              <p:cNvSpPr txBox="1"/>
              <p:nvPr/>
            </p:nvSpPr>
            <p:spPr bwMode="auto">
              <a:xfrm>
                <a:off x="1042988" y="3978275"/>
                <a:ext cx="1417637" cy="746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4038" name="Object 0">
                <a:extLst>
                  <a:ext uri="{FF2B5EF4-FFF2-40B4-BE49-F238E27FC236}">
                    <a16:creationId xmlns:a16="http://schemas.microsoft.com/office/drawing/2014/main" id="{F4763C7B-3831-4231-9684-A10640A53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2988" y="3978275"/>
                <a:ext cx="1417637" cy="746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9" name="Retângulo 20">
            <a:extLst>
              <a:ext uri="{FF2B5EF4-FFF2-40B4-BE49-F238E27FC236}">
                <a16:creationId xmlns:a16="http://schemas.microsoft.com/office/drawing/2014/main" id="{27A256C6-86A6-420D-B7DF-C073B2C74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122738"/>
            <a:ext cx="5184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por convenção SP&gt;1, pela escolha de y e x </a:t>
            </a:r>
            <a:endParaRPr lang="pt-BR" altLang="en-US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40" name="Object 21">
                <a:extLst>
                  <a:ext uri="{FF2B5EF4-FFF2-40B4-BE49-F238E27FC236}">
                    <a16:creationId xmlns:a16="http://schemas.microsoft.com/office/drawing/2014/main" id="{A6625566-A7FF-43CD-A4D9-80D9DC2A3FC9}"/>
                  </a:ext>
                </a:extLst>
              </p:cNvPr>
              <p:cNvSpPr txBox="1"/>
              <p:nvPr/>
            </p:nvSpPr>
            <p:spPr bwMode="auto">
              <a:xfrm>
                <a:off x="827088" y="1773238"/>
                <a:ext cx="1179512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4040" name="Object 21">
                <a:extLst>
                  <a:ext uri="{FF2B5EF4-FFF2-40B4-BE49-F238E27FC236}">
                    <a16:creationId xmlns:a16="http://schemas.microsoft.com/office/drawing/2014/main" id="{A6625566-A7FF-43CD-A4D9-80D9DC2A3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1773238"/>
                <a:ext cx="1179512" cy="6826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1" name="CaixaDeTexto 20">
            <a:extLst>
              <a:ext uri="{FF2B5EF4-FFF2-40B4-BE49-F238E27FC236}">
                <a16:creationId xmlns:a16="http://schemas.microsoft.com/office/drawing/2014/main" id="{2CCCF9CB-584D-4894-9590-9D399BE1C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3" y="1784350"/>
            <a:ext cx="545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Vazão de componente i na corrente auxiliar</a:t>
            </a:r>
          </a:p>
          <a:p>
            <a:r>
              <a:rPr lang="pt-BR" altLang="pt-BR" b="0"/>
              <a:t>Vazão de componente i na corrente principal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F3D5DB4-2CF6-47C3-A1B1-3F60B8EE48F7}"/>
              </a:ext>
            </a:extLst>
          </p:cNvPr>
          <p:cNvSpPr txBox="1"/>
          <p:nvPr/>
        </p:nvSpPr>
        <p:spPr>
          <a:xfrm>
            <a:off x="684213" y="4652963"/>
            <a:ext cx="6840537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Estes indicadores são úteis para projeto do processo (termodinâmica)</a:t>
            </a:r>
          </a:p>
        </p:txBody>
      </p:sp>
      <p:grpSp>
        <p:nvGrpSpPr>
          <p:cNvPr id="44043" name="Group 14">
            <a:extLst>
              <a:ext uri="{FF2B5EF4-FFF2-40B4-BE49-F238E27FC236}">
                <a16:creationId xmlns:a16="http://schemas.microsoft.com/office/drawing/2014/main" id="{097EDFFC-4C18-445F-AFF9-FF6259413D64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5329238"/>
            <a:ext cx="3455987" cy="1282700"/>
            <a:chOff x="1489" y="1380"/>
            <a:chExt cx="2072" cy="808"/>
          </a:xfrm>
        </p:grpSpPr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E5E077C4-8052-4A56-BC5A-F6399A726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+mn-lt"/>
                  <a:cs typeface="+mn-cs"/>
                </a:rPr>
                <a:t>V, </a:t>
              </a:r>
              <a:r>
                <a:rPr lang="en-US" sz="2400" i="0" dirty="0" err="1">
                  <a:latin typeface="+mn-lt"/>
                  <a:cs typeface="+mn-cs"/>
                </a:rPr>
                <a:t>y</a:t>
              </a:r>
              <a:r>
                <a:rPr lang="en-US" sz="2400" i="0" baseline="-25000" dirty="0" err="1">
                  <a:latin typeface="+mn-lt"/>
                  <a:cs typeface="+mn-cs"/>
                </a:rPr>
                <a:t>i</a:t>
              </a:r>
              <a:endParaRPr lang="en-US" sz="2400" i="0" baseline="-25000" dirty="0">
                <a:latin typeface="+mn-lt"/>
                <a:cs typeface="+mn-cs"/>
              </a:endParaRPr>
            </a:p>
          </p:txBody>
        </p:sp>
        <p:grpSp>
          <p:nvGrpSpPr>
            <p:cNvPr id="44050" name="Group 13">
              <a:extLst>
                <a:ext uri="{FF2B5EF4-FFF2-40B4-BE49-F238E27FC236}">
                  <a16:creationId xmlns:a16="http://schemas.microsoft.com/office/drawing/2014/main" id="{6A7C38CA-57D9-4922-B425-572C946B4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72" cy="718"/>
              <a:chOff x="1489" y="1470"/>
              <a:chExt cx="2072" cy="718"/>
            </a:xfrm>
          </p:grpSpPr>
          <p:sp useBgFill="1">
            <p:nvSpPr>
              <p:cNvPr id="44051" name="Rectangle 6">
                <a:extLst>
                  <a:ext uri="{FF2B5EF4-FFF2-40B4-BE49-F238E27FC236}">
                    <a16:creationId xmlns:a16="http://schemas.microsoft.com/office/drawing/2014/main" id="{A24E307F-7319-468E-8672-A5A142CFF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/>
                  <a:t>Separador</a:t>
                </a:r>
              </a:p>
            </p:txBody>
          </p:sp>
          <p:sp>
            <p:nvSpPr>
              <p:cNvPr id="44052" name="Line 7">
                <a:extLst>
                  <a:ext uri="{FF2B5EF4-FFF2-40B4-BE49-F238E27FC236}">
                    <a16:creationId xmlns:a16="http://schemas.microsoft.com/office/drawing/2014/main" id="{43E6EB98-39C0-4DE0-B719-E45DB6976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53" name="Line 8">
                <a:extLst>
                  <a:ext uri="{FF2B5EF4-FFF2-40B4-BE49-F238E27FC236}">
                    <a16:creationId xmlns:a16="http://schemas.microsoft.com/office/drawing/2014/main" id="{7BD54ABC-E7DC-45C0-9E90-FB45A2328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54" name="Line 9">
                <a:extLst>
                  <a:ext uri="{FF2B5EF4-FFF2-40B4-BE49-F238E27FC236}">
                    <a16:creationId xmlns:a16="http://schemas.microsoft.com/office/drawing/2014/main" id="{62160FA5-9F5C-420A-BECF-728537C7D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Rectangle 10">
                <a:extLst>
                  <a:ext uri="{FF2B5EF4-FFF2-40B4-BE49-F238E27FC236}">
                    <a16:creationId xmlns:a16="http://schemas.microsoft.com/office/drawing/2014/main" id="{86FBCC38-8322-448B-A344-C42B33A68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4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F, </a:t>
                </a:r>
                <a:r>
                  <a:rPr lang="en-US" sz="2400" i="0" dirty="0" err="1">
                    <a:latin typeface="+mn-lt"/>
                    <a:cs typeface="+mn-cs"/>
                  </a:rPr>
                  <a:t>z</a:t>
                </a:r>
                <a:r>
                  <a:rPr lang="en-US" sz="2400" i="0" baseline="-25000" dirty="0" err="1">
                    <a:latin typeface="+mn-lt"/>
                    <a:cs typeface="+mn-cs"/>
                  </a:rPr>
                  <a:t>i</a:t>
                </a:r>
                <a:endParaRPr lang="en-US" sz="2400" i="0" baseline="-25000" dirty="0">
                  <a:latin typeface="+mn-lt"/>
                  <a:cs typeface="+mn-cs"/>
                </a:endParaRPr>
              </a:p>
            </p:txBody>
          </p:sp>
          <p:sp>
            <p:nvSpPr>
              <p:cNvPr id="33" name="Rectangle 11">
                <a:extLst>
                  <a:ext uri="{FF2B5EF4-FFF2-40B4-BE49-F238E27FC236}">
                    <a16:creationId xmlns:a16="http://schemas.microsoft.com/office/drawing/2014/main" id="{9C04C7CD-619A-4522-B103-72BB27D8C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4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L, x</a:t>
                </a:r>
                <a:r>
                  <a:rPr lang="en-US" sz="2400" i="0" baseline="-25000" dirty="0">
                    <a:latin typeface="+mn-lt"/>
                    <a:cs typeface="+mn-cs"/>
                  </a:rPr>
                  <a:t>i</a:t>
                </a:r>
              </a:p>
            </p:txBody>
          </p:sp>
        </p:grpSp>
      </p:grpSp>
      <p:sp>
        <p:nvSpPr>
          <p:cNvPr id="44044" name="CaixaDeTexto 28">
            <a:extLst>
              <a:ext uri="{FF2B5EF4-FFF2-40B4-BE49-F238E27FC236}">
                <a16:creationId xmlns:a16="http://schemas.microsoft.com/office/drawing/2014/main" id="{118CAF1C-4F71-4F9F-A9B0-53844321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610235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produto</a:t>
            </a:r>
          </a:p>
        </p:txBody>
      </p:sp>
      <p:sp>
        <p:nvSpPr>
          <p:cNvPr id="44045" name="CaixaDeTexto 29">
            <a:extLst>
              <a:ext uri="{FF2B5EF4-FFF2-40B4-BE49-F238E27FC236}">
                <a16:creationId xmlns:a16="http://schemas.microsoft.com/office/drawing/2014/main" id="{046D744F-C4C0-4B10-8568-F342D127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532130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corrente auxiliar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229FE01-1B42-435C-8FAC-B5B0B24D229E}"/>
              </a:ext>
            </a:extLst>
          </p:cNvPr>
          <p:cNvSpPr txBox="1"/>
          <p:nvPr/>
        </p:nvSpPr>
        <p:spPr>
          <a:xfrm>
            <a:off x="5386388" y="5237163"/>
            <a:ext cx="328930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Indicadores estão relacionados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47" name="Object 0">
                <a:extLst>
                  <a:ext uri="{FF2B5EF4-FFF2-40B4-BE49-F238E27FC236}">
                    <a16:creationId xmlns:a16="http://schemas.microsoft.com/office/drawing/2014/main" id="{BCF9F408-361E-4666-B2D5-029AD2588398}"/>
                  </a:ext>
                </a:extLst>
              </p:cNvPr>
              <p:cNvSpPr txBox="1"/>
              <p:nvPr/>
            </p:nvSpPr>
            <p:spPr bwMode="auto">
              <a:xfrm>
                <a:off x="5484813" y="5756275"/>
                <a:ext cx="1317625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4047" name="Object 0">
                <a:extLst>
                  <a:ext uri="{FF2B5EF4-FFF2-40B4-BE49-F238E27FC236}">
                    <a16:creationId xmlns:a16="http://schemas.microsoft.com/office/drawing/2014/main" id="{BCF9F408-361E-4666-B2D5-029AD2588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4813" y="5756275"/>
                <a:ext cx="1317625" cy="6826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48" name="Object 9">
                <a:extLst>
                  <a:ext uri="{FF2B5EF4-FFF2-40B4-BE49-F238E27FC236}">
                    <a16:creationId xmlns:a16="http://schemas.microsoft.com/office/drawing/2014/main" id="{0B314C11-A3AA-4A44-AEE3-9D548D1247B5}"/>
                  </a:ext>
                </a:extLst>
              </p:cNvPr>
              <p:cNvSpPr txBox="1"/>
              <p:nvPr/>
            </p:nvSpPr>
            <p:spPr bwMode="auto">
              <a:xfrm>
                <a:off x="7291388" y="5756275"/>
                <a:ext cx="1217612" cy="720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4048" name="Object 9">
                <a:extLst>
                  <a:ext uri="{FF2B5EF4-FFF2-40B4-BE49-F238E27FC236}">
                    <a16:creationId xmlns:a16="http://schemas.microsoft.com/office/drawing/2014/main" id="{0B314C11-A3AA-4A44-AEE3-9D548D124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1388" y="5756275"/>
                <a:ext cx="1217612" cy="7207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DD0D690E-5F78-4AF1-83BF-A8DD1F52F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Resumo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BB430A-86BD-4602-9B5F-2E666053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/>
            <a:r>
              <a:rPr lang="pt-BR" altLang="pt-BR"/>
              <a:t>Papel de processos de separação na indústria química:</a:t>
            </a:r>
          </a:p>
          <a:p>
            <a:pPr marL="0" indent="0" eaLnBrk="1" hangingPunct="1"/>
            <a:r>
              <a:rPr lang="pt-BR" altLang="pt-BR"/>
              <a:t>Etapas de uma separação em sistema homogêneo</a:t>
            </a:r>
          </a:p>
          <a:p>
            <a:pPr marL="0" indent="0" eaLnBrk="1" hangingPunct="1"/>
            <a:r>
              <a:rPr lang="pt-BR" altLang="pt-BR"/>
              <a:t>Transporte baseado em diferenças dos componentes quanto a:</a:t>
            </a:r>
          </a:p>
          <a:p>
            <a:pPr marL="184150" lvl="1" indent="0" eaLnBrk="1" hangingPunct="1"/>
            <a:r>
              <a:rPr lang="pt-BR" altLang="pt-BR"/>
              <a:t>Propriedades termodinâmicas</a:t>
            </a:r>
          </a:p>
          <a:p>
            <a:pPr marL="184150" lvl="1" indent="0" eaLnBrk="1" hangingPunct="1"/>
            <a:r>
              <a:rPr lang="pt-BR" altLang="pt-BR"/>
              <a:t>Propriedades de transporte</a:t>
            </a:r>
          </a:p>
          <a:p>
            <a:pPr marL="0" indent="0" eaLnBrk="1" hangingPunct="1"/>
            <a:r>
              <a:rPr lang="pt-BR" altLang="pt-BR"/>
              <a:t>Indicadores para avaliar o desempenho da separação</a:t>
            </a:r>
          </a:p>
          <a:p>
            <a:pPr marL="184150" lvl="1" indent="0" eaLnBrk="1" hangingPunct="1">
              <a:buFont typeface="Arial" panose="020B0604020202020204" pitchFamily="34" charset="0"/>
              <a:buNone/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D084A175-CDD0-4F80-9961-577C0948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65B29FED-6EBE-40EF-8F8F-B7A184CD3D55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FD859254-DAD6-4399-A1E8-E05AF8D9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Exercício 2: Indicadores de desempenho de separadores</a:t>
            </a:r>
          </a:p>
        </p:txBody>
      </p:sp>
      <p:sp>
        <p:nvSpPr>
          <p:cNvPr id="46083" name="Espaço Reservado para Conteúdo 2">
            <a:extLst>
              <a:ext uri="{FF2B5EF4-FFF2-40B4-BE49-F238E27FC236}">
                <a16:creationId xmlns:a16="http://schemas.microsoft.com/office/drawing/2014/main" id="{09C661C6-4C85-4A00-96AA-F3F19B36F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/>
              <a:t>A uma solução de parafinas C14 e C16 contendo 54% de C14 é purificada por cristalização, com duas condições de operação (indicadas em vermelho e azul na figura) </a:t>
            </a:r>
          </a:p>
          <a:p>
            <a:pPr eaLnBrk="1" hangingPunct="1"/>
            <a:r>
              <a:rPr lang="pt-BR" altLang="pt-BR"/>
              <a:t>Qual condição você escolheria se o objetivo da separação for obter uma solução rica em C14?</a:t>
            </a:r>
          </a:p>
          <a:p>
            <a:pPr eaLnBrk="1" hangingPunct="1"/>
            <a:r>
              <a:rPr lang="pt-BR" altLang="pt-BR"/>
              <a:t>E se o objetivo for maximizar a recuperação de C14?</a:t>
            </a:r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D58360DB-7DD9-4232-A13C-DB498FD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CE4D7F8-BF71-4E77-9C6C-1A4C8BC10BF2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46085" name="Agrupar 2">
            <a:extLst>
              <a:ext uri="{FF2B5EF4-FFF2-40B4-BE49-F238E27FC236}">
                <a16:creationId xmlns:a16="http://schemas.microsoft.com/office/drawing/2014/main" id="{A63EBF15-D8F6-43DE-A409-5D58ED98858A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28788"/>
            <a:ext cx="3906838" cy="5030787"/>
            <a:chOff x="4980914" y="1728898"/>
            <a:chExt cx="3907906" cy="5031349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E74433EC-B1EE-4148-8732-0054CC8F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701" y="5032854"/>
              <a:ext cx="1756255" cy="6477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39" name="Rectangle 6">
              <a:extLst>
                <a:ext uri="{FF2B5EF4-FFF2-40B4-BE49-F238E27FC236}">
                  <a16:creationId xmlns:a16="http://schemas.microsoft.com/office/drawing/2014/main" id="{70430807-7CD0-4C7E-8C2D-30FD8EB8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18" y="3192737"/>
              <a:ext cx="1716556" cy="1200284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097BEE49-032A-48F9-994D-25467407B4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443" y="2835509"/>
              <a:ext cx="7557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3BD4CE2C-3CD5-4747-A318-25ADDD369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711" y="4720082"/>
              <a:ext cx="628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id="{C11286B9-252A-4A1C-868E-72F31F5732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4899" y="4710555"/>
              <a:ext cx="635071" cy="127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AE34EB7B-5A44-401A-B292-975870C4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5555"/>
              <a:ext cx="1683210" cy="6461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___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___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F9354927-5AC3-437E-BC99-DAE9BC307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19" y="3273708"/>
              <a:ext cx="1586347" cy="1019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46093" name="Rectangle 11">
              <a:extLst>
                <a:ext uri="{FF2B5EF4-FFF2-40B4-BE49-F238E27FC236}">
                  <a16:creationId xmlns:a16="http://schemas.microsoft.com/office/drawing/2014/main" id="{CD0B3699-67A2-40BB-AD5D-DAE4C9B1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6094" name="Rectangle 11">
              <a:extLst>
                <a:ext uri="{FF2B5EF4-FFF2-40B4-BE49-F238E27FC236}">
                  <a16:creationId xmlns:a16="http://schemas.microsoft.com/office/drawing/2014/main" id="{47BC45C4-8B68-4890-AC9B-524CB8E8D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7730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46095" name="Rectangle 11">
              <a:extLst>
                <a:ext uri="{FF2B5EF4-FFF2-40B4-BE49-F238E27FC236}">
                  <a16:creationId xmlns:a16="http://schemas.microsoft.com/office/drawing/2014/main" id="{6BB7685C-3D81-416F-B0DF-30776D0D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9" name="Rectangle 11">
              <a:extLst>
                <a:ext uri="{FF2B5EF4-FFF2-40B4-BE49-F238E27FC236}">
                  <a16:creationId xmlns:a16="http://schemas.microsoft.com/office/drawing/2014/main" id="{60FA7BD3-653E-49FA-955F-BF160531F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03" y="1728898"/>
              <a:ext cx="1683210" cy="120028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11D4D469-0A03-40B9-90A0-C5BB538F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773" y="5713968"/>
              <a:ext cx="898771" cy="646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id="{7638ED99-CAFA-4FB1-B5EC-B6C8CF970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881" y="5718731"/>
              <a:ext cx="897183" cy="6477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___</a:t>
              </a:r>
              <a:br>
                <a:rPr lang="pt-BR" altLang="pt-BR" i="0" dirty="0"/>
              </a:br>
              <a:r>
                <a:rPr lang="pt-BR" altLang="pt-BR" i="0" dirty="0"/>
                <a:t>___ 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EE5E5F5-2E75-4A3C-8D49-D312244E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86"/>
              <a:ext cx="1683210" cy="6461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165">
            <a:extLst>
              <a:ext uri="{FF2B5EF4-FFF2-40B4-BE49-F238E27FC236}">
                <a16:creationId xmlns:a16="http://schemas.microsoft.com/office/drawing/2014/main" id="{643A238C-7586-4931-8F42-FD323094A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en-US"/>
              <a:t>Separador operando como</a:t>
            </a:r>
            <a:br>
              <a:rPr altLang="en-US"/>
            </a:br>
            <a:r>
              <a:rPr altLang="en-US"/>
              <a:t>estágio de equilíbrio</a:t>
            </a:r>
          </a:p>
        </p:txBody>
      </p:sp>
      <p:sp>
        <p:nvSpPr>
          <p:cNvPr id="51203" name="Espaço Reservado para Conteúdo 5">
            <a:extLst>
              <a:ext uri="{FF2B5EF4-FFF2-40B4-BE49-F238E27FC236}">
                <a16:creationId xmlns:a16="http://schemas.microsoft.com/office/drawing/2014/main" id="{1B96DFAA-46CD-4118-A5E7-523AEAA8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 eaLnBrk="1" hangingPunct="1">
              <a:defRPr/>
            </a:pPr>
            <a:r>
              <a:rPr lang="pt-BR" altLang="pt-BR" dirty="0"/>
              <a:t>Se tempo de contato é longo </a:t>
            </a:r>
            <a:r>
              <a:rPr lang="pt-BR" altLang="pt-BR" dirty="0">
                <a:sym typeface="Wingdings" panose="05000000000000000000" pitchFamily="2" charset="2"/>
              </a:rPr>
              <a:t> fases L-V na saída do separador estão em equilíbrio termodinâmico  separador é dito um </a:t>
            </a:r>
            <a:r>
              <a:rPr lang="pt-BR" altLang="pt-BR" sz="2200" b="1" i="1" dirty="0">
                <a:sym typeface="Wingdings" panose="05000000000000000000" pitchFamily="2" charset="2"/>
              </a:rPr>
              <a:t>estágio de equilíbrio</a:t>
            </a:r>
            <a:r>
              <a:rPr lang="pt-BR" altLang="pt-BR" dirty="0">
                <a:sym typeface="Wingdings" panose="05000000000000000000" pitchFamily="2" charset="2"/>
              </a:rPr>
              <a:t>. 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sz="24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pt-BR" altLang="pt-BR" sz="2400" baseline="-250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dirty="0">
                <a:latin typeface="+mj-lt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altLang="pt-BR" dirty="0"/>
              <a:t>é o coeficiente de distribuição</a:t>
            </a:r>
            <a:br>
              <a:rPr lang="pt-BR" altLang="pt-BR" dirty="0"/>
            </a:br>
            <a:r>
              <a:rPr lang="pt-BR" altLang="pt-BR" dirty="0"/>
              <a:t>(usado para sistemas L-L e L-S)</a:t>
            </a:r>
            <a:br>
              <a:rPr lang="pt-BR" altLang="pt-BR" dirty="0"/>
            </a:br>
            <a:r>
              <a:rPr lang="pt-BR" altLang="pt-BR" dirty="0"/>
              <a:t>ou “valor K” (G-L)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/>
              <a:t>Volatilidade relativa (sistemas G-L)</a:t>
            </a:r>
            <a:br>
              <a:rPr lang="pt-BR" altLang="pt-BR" dirty="0"/>
            </a:br>
            <a:r>
              <a:rPr lang="pt-BR" altLang="pt-BR" dirty="0"/>
              <a:t>ou seletividade relativa (sistemas L-L):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4" name="Object 1159">
                <a:extLst>
                  <a:ext uri="{FF2B5EF4-FFF2-40B4-BE49-F238E27FC236}">
                    <a16:creationId xmlns:a16="http://schemas.microsoft.com/office/drawing/2014/main" id="{DF975DE7-FA4C-48F2-9AB5-3A779917E5E4}"/>
                  </a:ext>
                </a:extLst>
              </p:cNvPr>
              <p:cNvSpPr txBox="1"/>
              <p:nvPr/>
            </p:nvSpPr>
            <p:spPr bwMode="auto">
              <a:xfrm>
                <a:off x="1043608" y="5210174"/>
                <a:ext cx="1080169" cy="720501"/>
              </a:xfrm>
              <a:prstGeom prst="rect">
                <a:avLst/>
              </a:prstGeom>
              <a:solidFill>
                <a:srgbClr val="E2F81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204" name="Object 1159">
                <a:extLst>
                  <a:ext uri="{FF2B5EF4-FFF2-40B4-BE49-F238E27FC236}">
                    <a16:creationId xmlns:a16="http://schemas.microsoft.com/office/drawing/2014/main" id="{DF975DE7-FA4C-48F2-9AB5-3A779917E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5210174"/>
                <a:ext cx="1080169" cy="7205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1" name="Retângulo 25">
            <a:extLst>
              <a:ext uri="{FF2B5EF4-FFF2-40B4-BE49-F238E27FC236}">
                <a16:creationId xmlns:a16="http://schemas.microsoft.com/office/drawing/2014/main" id="{A754E34C-D114-4AC0-9942-6D022AA9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5356225"/>
            <a:ext cx="2765425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b="0" i="0" dirty="0" err="1">
                <a:latin typeface="+mj-lt"/>
              </a:rPr>
              <a:t>i,j</a:t>
            </a:r>
            <a:r>
              <a:rPr lang="pt-BR" altLang="pt-BR" b="0" i="0" dirty="0">
                <a:latin typeface="+mj-lt"/>
              </a:rPr>
              <a:t> </a:t>
            </a:r>
            <a:r>
              <a:rPr lang="pt-BR" altLang="pt-BR" sz="2000" b="0" i="0" dirty="0">
                <a:latin typeface="+mn-lt"/>
                <a:cs typeface="+mn-cs"/>
              </a:rPr>
              <a:t>definidos</a:t>
            </a:r>
            <a:r>
              <a:rPr lang="pt-BR" altLang="pt-BR" b="0" i="0" dirty="0">
                <a:latin typeface="+mj-lt"/>
              </a:rPr>
              <a:t> tais que </a:t>
            </a:r>
            <a:r>
              <a:rPr lang="pt-BR" altLang="pt-BR" b="0" i="0" dirty="0" err="1">
                <a:latin typeface="Symbol" panose="05050102010706020507" pitchFamily="18" charset="2"/>
              </a:rPr>
              <a:t>a</a:t>
            </a:r>
            <a:r>
              <a:rPr lang="pt-BR" altLang="pt-BR" b="0" i="0" baseline="-25000" dirty="0" err="1">
                <a:latin typeface="+mj-lt"/>
              </a:rPr>
              <a:t>ij</a:t>
            </a:r>
            <a:r>
              <a:rPr lang="pt-BR" altLang="pt-BR" b="0" i="0" dirty="0">
                <a:latin typeface="+mj-lt"/>
              </a:rPr>
              <a:t> &gt;1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6" name="Object 21">
                <a:extLst>
                  <a:ext uri="{FF2B5EF4-FFF2-40B4-BE49-F238E27FC236}">
                    <a16:creationId xmlns:a16="http://schemas.microsoft.com/office/drawing/2014/main" id="{20AE8733-5E41-4570-97FF-58CD3FC445B7}"/>
                  </a:ext>
                </a:extLst>
              </p:cNvPr>
              <p:cNvSpPr txBox="1"/>
              <p:nvPr/>
            </p:nvSpPr>
            <p:spPr bwMode="auto">
              <a:xfrm>
                <a:off x="1201737" y="2074863"/>
                <a:ext cx="1769693" cy="835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206" name="Object 21">
                <a:extLst>
                  <a:ext uri="{FF2B5EF4-FFF2-40B4-BE49-F238E27FC236}">
                    <a16:creationId xmlns:a16="http://schemas.microsoft.com/office/drawing/2014/main" id="{20AE8733-5E41-4570-97FF-58CD3FC44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1737" y="2074863"/>
                <a:ext cx="1769693" cy="835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tângulo 25">
            <a:extLst>
              <a:ext uri="{FF2B5EF4-FFF2-40B4-BE49-F238E27FC236}">
                <a16:creationId xmlns:a16="http://schemas.microsoft.com/office/drawing/2014/main" id="{ED6B9A86-E2B4-415E-8311-C7B67072E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3868738"/>
            <a:ext cx="7345363" cy="36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altLang="pt-BR" dirty="0"/>
              <a:t>K</a:t>
            </a:r>
            <a:r>
              <a:rPr lang="pt-BR" altLang="pt-BR" baseline="-25000" dirty="0"/>
              <a:t>i</a:t>
            </a:r>
            <a:r>
              <a:rPr lang="pt-BR" altLang="pt-BR" dirty="0"/>
              <a:t> é determinado a partir de modelo termodinâmico ou diagrama de fases</a:t>
            </a:r>
          </a:p>
        </p:txBody>
      </p:sp>
      <p:grpSp>
        <p:nvGrpSpPr>
          <p:cNvPr id="51208" name="Group 14">
            <a:extLst>
              <a:ext uri="{FF2B5EF4-FFF2-40B4-BE49-F238E27FC236}">
                <a16:creationId xmlns:a16="http://schemas.microsoft.com/office/drawing/2014/main" id="{A6767813-A3C7-4A11-8FE5-31A4404CC554}"/>
              </a:ext>
            </a:extLst>
          </p:cNvPr>
          <p:cNvGrpSpPr>
            <a:grpSpLocks/>
          </p:cNvGrpSpPr>
          <p:nvPr/>
        </p:nvGrpSpPr>
        <p:grpSpPr bwMode="auto">
          <a:xfrm>
            <a:off x="5219700" y="2074863"/>
            <a:ext cx="3455988" cy="1282700"/>
            <a:chOff x="1489" y="1380"/>
            <a:chExt cx="2072" cy="808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3E092D00-B413-4DD5-BE10-D796CD69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+mn-lt"/>
                  <a:cs typeface="+mn-cs"/>
                </a:rPr>
                <a:t>V, </a:t>
              </a:r>
              <a:r>
                <a:rPr lang="en-US" sz="2400" i="0" dirty="0" err="1">
                  <a:latin typeface="+mn-lt"/>
                  <a:cs typeface="+mn-cs"/>
                </a:rPr>
                <a:t>y</a:t>
              </a:r>
              <a:r>
                <a:rPr lang="en-US" sz="2400" i="0" baseline="-25000" dirty="0" err="1">
                  <a:latin typeface="+mn-lt"/>
                  <a:cs typeface="+mn-cs"/>
                </a:rPr>
                <a:t>i</a:t>
              </a:r>
              <a:endParaRPr lang="en-US" sz="2400" i="0" baseline="-25000" dirty="0">
                <a:latin typeface="+mn-lt"/>
                <a:cs typeface="+mn-cs"/>
              </a:endParaRPr>
            </a:p>
          </p:txBody>
        </p:sp>
        <p:grpSp>
          <p:nvGrpSpPr>
            <p:cNvPr id="51210" name="Group 13">
              <a:extLst>
                <a:ext uri="{FF2B5EF4-FFF2-40B4-BE49-F238E27FC236}">
                  <a16:creationId xmlns:a16="http://schemas.microsoft.com/office/drawing/2014/main" id="{E2B33F76-6984-48BF-9B84-9D1C4C1968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72" cy="718"/>
              <a:chOff x="1489" y="1470"/>
              <a:chExt cx="2072" cy="718"/>
            </a:xfrm>
          </p:grpSpPr>
          <p:sp useBgFill="1">
            <p:nvSpPr>
              <p:cNvPr id="51211" name="Rectangle 6">
                <a:extLst>
                  <a:ext uri="{FF2B5EF4-FFF2-40B4-BE49-F238E27FC236}">
                    <a16:creationId xmlns:a16="http://schemas.microsoft.com/office/drawing/2014/main" id="{DE0F0D5C-FD50-4D77-AD57-6B8710EC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pt-BR" altLang="pt-BR"/>
                  <a:t>Separador =</a:t>
                </a:r>
              </a:p>
              <a:p>
                <a:r>
                  <a:rPr lang="pt-BR" altLang="pt-BR"/>
                  <a:t>Estágio de</a:t>
                </a:r>
                <a:br>
                  <a:rPr lang="pt-BR" altLang="pt-BR"/>
                </a:br>
                <a:r>
                  <a:rPr lang="pt-BR" altLang="pt-BR"/>
                  <a:t>equilíbrio</a:t>
                </a:r>
              </a:p>
            </p:txBody>
          </p:sp>
          <p:sp>
            <p:nvSpPr>
              <p:cNvPr id="51212" name="Line 7">
                <a:extLst>
                  <a:ext uri="{FF2B5EF4-FFF2-40B4-BE49-F238E27FC236}">
                    <a16:creationId xmlns:a16="http://schemas.microsoft.com/office/drawing/2014/main" id="{3874C2A2-70FF-4586-AAD2-13B8D5D144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213" name="Line 8">
                <a:extLst>
                  <a:ext uri="{FF2B5EF4-FFF2-40B4-BE49-F238E27FC236}">
                    <a16:creationId xmlns:a16="http://schemas.microsoft.com/office/drawing/2014/main" id="{4C85EF13-0A2F-41A0-A6BC-7D998FF66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214" name="Line 9">
                <a:extLst>
                  <a:ext uri="{FF2B5EF4-FFF2-40B4-BE49-F238E27FC236}">
                    <a16:creationId xmlns:a16="http://schemas.microsoft.com/office/drawing/2014/main" id="{84BC0123-36E5-4376-B1F2-62AFBD8BE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" name="Rectangle 10">
                <a:extLst>
                  <a:ext uri="{FF2B5EF4-FFF2-40B4-BE49-F238E27FC236}">
                    <a16:creationId xmlns:a16="http://schemas.microsoft.com/office/drawing/2014/main" id="{CDD396EE-111F-4FD4-8465-6487FAFF7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4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F, </a:t>
                </a:r>
                <a:r>
                  <a:rPr lang="en-US" sz="2400" i="0" dirty="0" err="1">
                    <a:latin typeface="+mn-lt"/>
                    <a:cs typeface="+mn-cs"/>
                  </a:rPr>
                  <a:t>z</a:t>
                </a:r>
                <a:r>
                  <a:rPr lang="en-US" sz="2400" i="0" baseline="-25000" dirty="0" err="1">
                    <a:latin typeface="+mn-lt"/>
                    <a:cs typeface="+mn-cs"/>
                  </a:rPr>
                  <a:t>i</a:t>
                </a:r>
                <a:endParaRPr lang="en-US" sz="2400" i="0" baseline="-25000" dirty="0">
                  <a:latin typeface="+mn-lt"/>
                  <a:cs typeface="+mn-cs"/>
                </a:endParaRPr>
              </a:p>
            </p:txBody>
          </p:sp>
          <p:sp>
            <p:nvSpPr>
              <p:cNvPr id="45" name="Rectangle 11">
                <a:extLst>
                  <a:ext uri="{FF2B5EF4-FFF2-40B4-BE49-F238E27FC236}">
                    <a16:creationId xmlns:a16="http://schemas.microsoft.com/office/drawing/2014/main" id="{74F0FA55-0059-4AEA-8520-FF6CBC91E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4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L, x</a:t>
                </a:r>
                <a:r>
                  <a:rPr lang="en-US" sz="2400" i="0" baseline="-25000" dirty="0">
                    <a:latin typeface="+mn-lt"/>
                    <a:cs typeface="+mn-cs"/>
                  </a:rPr>
                  <a:t>i</a:t>
                </a:r>
              </a:p>
            </p:txBody>
          </p:sp>
        </p:grp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0">
            <a:extLst>
              <a:ext uri="{FF2B5EF4-FFF2-40B4-BE49-F238E27FC236}">
                <a16:creationId xmlns:a16="http://schemas.microsoft.com/office/drawing/2014/main" id="{CA1D5885-EE45-4613-8E76-D59108EA7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Separador operando como</a:t>
            </a:r>
            <a:br>
              <a:rPr altLang="pt-BR"/>
            </a:br>
            <a:r>
              <a:rPr altLang="pt-BR"/>
              <a:t>estágio de equilíbrio</a:t>
            </a:r>
          </a:p>
        </p:txBody>
      </p:sp>
      <p:sp>
        <p:nvSpPr>
          <p:cNvPr id="53251" name="Espaço Reservado para Conteúdo 27">
            <a:extLst>
              <a:ext uri="{FF2B5EF4-FFF2-40B4-BE49-F238E27FC236}">
                <a16:creationId xmlns:a16="http://schemas.microsoft.com/office/drawing/2014/main" id="{CB74D6AB-149E-4F18-B526-3FE58B6D6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2"/>
                </a:solidFill>
                <a:sym typeface="Wingdings" panose="05000000000000000000" pitchFamily="2" charset="2"/>
              </a:rPr>
              <a:t>Quando separador é estágio de equilíbrio, os índices de desempenho são estabelecidos pela termodinâmica:</a:t>
            </a: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Para separadores reais</a:t>
            </a:r>
            <a:endParaRPr lang="pt-BR" altLang="en-US" dirty="0">
              <a:solidFill>
                <a:schemeClr val="tx2"/>
              </a:solidFill>
            </a:endParaRPr>
          </a:p>
          <a:p>
            <a:pPr eaLnBrk="1" hangingPunct="1"/>
            <a:endParaRPr lang="pt-BR" altLang="pt-BR" dirty="0"/>
          </a:p>
        </p:txBody>
      </p:sp>
      <p:sp>
        <p:nvSpPr>
          <p:cNvPr id="53252" name="Espaço Reservado para Número de Slide 3">
            <a:extLst>
              <a:ext uri="{FF2B5EF4-FFF2-40B4-BE49-F238E27FC236}">
                <a16:creationId xmlns:a16="http://schemas.microsoft.com/office/drawing/2014/main" id="{F6E60A49-6C66-4A0F-87E1-BCC8E078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BF39F6C-3F52-4442-A6C3-894F317FDA44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3253" name="Elipse 4">
            <a:extLst>
              <a:ext uri="{FF2B5EF4-FFF2-40B4-BE49-F238E27FC236}">
                <a16:creationId xmlns:a16="http://schemas.microsoft.com/office/drawing/2014/main" id="{197E7FEF-269E-483A-8F6C-5A2CDB4B1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470150"/>
            <a:ext cx="476250" cy="519113"/>
          </a:xfrm>
          <a:prstGeom prst="ellipse">
            <a:avLst/>
          </a:prstGeom>
          <a:solidFill>
            <a:srgbClr val="FF5008">
              <a:alpha val="27058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en-US"/>
          </a:p>
        </p:txBody>
      </p:sp>
      <p:grpSp>
        <p:nvGrpSpPr>
          <p:cNvPr id="53254" name="Group 14">
            <a:extLst>
              <a:ext uri="{FF2B5EF4-FFF2-40B4-BE49-F238E27FC236}">
                <a16:creationId xmlns:a16="http://schemas.microsoft.com/office/drawing/2014/main" id="{431ED038-E853-4CF1-8783-2A717CECF567}"/>
              </a:ext>
            </a:extLst>
          </p:cNvPr>
          <p:cNvGrpSpPr>
            <a:grpSpLocks/>
          </p:cNvGrpSpPr>
          <p:nvPr/>
        </p:nvGrpSpPr>
        <p:grpSpPr bwMode="auto">
          <a:xfrm>
            <a:off x="5330825" y="5146675"/>
            <a:ext cx="3455988" cy="1282700"/>
            <a:chOff x="1489" y="1380"/>
            <a:chExt cx="2072" cy="808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72495C93-FC03-4BAB-BE44-2F0BD8BC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400" i="0" dirty="0">
                  <a:latin typeface="+mn-lt"/>
                  <a:cs typeface="+mn-cs"/>
                </a:rPr>
                <a:t>V, </a:t>
              </a:r>
              <a:r>
                <a:rPr lang="en-US" sz="2400" i="0" dirty="0" err="1">
                  <a:latin typeface="+mn-lt"/>
                  <a:cs typeface="+mn-cs"/>
                </a:rPr>
                <a:t>y</a:t>
              </a:r>
              <a:r>
                <a:rPr lang="en-US" sz="2400" i="0" baseline="-25000" dirty="0" err="1">
                  <a:latin typeface="+mn-lt"/>
                  <a:cs typeface="+mn-cs"/>
                </a:rPr>
                <a:t>i</a:t>
              </a:r>
              <a:endParaRPr lang="en-US" sz="2400" i="0" baseline="-25000" dirty="0">
                <a:latin typeface="+mn-lt"/>
                <a:cs typeface="+mn-cs"/>
              </a:endParaRPr>
            </a:p>
          </p:txBody>
        </p:sp>
        <p:grpSp>
          <p:nvGrpSpPr>
            <p:cNvPr id="53265" name="Group 13">
              <a:extLst>
                <a:ext uri="{FF2B5EF4-FFF2-40B4-BE49-F238E27FC236}">
                  <a16:creationId xmlns:a16="http://schemas.microsoft.com/office/drawing/2014/main" id="{93A80240-008A-40B6-8E70-2D30B3C25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72" cy="718"/>
              <a:chOff x="1489" y="1470"/>
              <a:chExt cx="2072" cy="718"/>
            </a:xfrm>
          </p:grpSpPr>
          <p:sp useBgFill="1">
            <p:nvSpPr>
              <p:cNvPr id="53266" name="Rectangle 6">
                <a:extLst>
                  <a:ext uri="{FF2B5EF4-FFF2-40B4-BE49-F238E27FC236}">
                    <a16:creationId xmlns:a16="http://schemas.microsoft.com/office/drawing/2014/main" id="{4D184ABB-66B3-40A5-A457-24136BAEF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pt-BR" altLang="pt-BR"/>
                  <a:t>Separador =</a:t>
                </a:r>
              </a:p>
              <a:p>
                <a:r>
                  <a:rPr lang="pt-BR" altLang="pt-BR"/>
                  <a:t>Estágio de</a:t>
                </a:r>
                <a:br>
                  <a:rPr lang="pt-BR" altLang="pt-BR"/>
                </a:br>
                <a:r>
                  <a:rPr lang="pt-BR" altLang="pt-BR"/>
                  <a:t>equilíbrio</a:t>
                </a:r>
              </a:p>
            </p:txBody>
          </p:sp>
          <p:sp>
            <p:nvSpPr>
              <p:cNvPr id="53267" name="Line 7">
                <a:extLst>
                  <a:ext uri="{FF2B5EF4-FFF2-40B4-BE49-F238E27FC236}">
                    <a16:creationId xmlns:a16="http://schemas.microsoft.com/office/drawing/2014/main" id="{6343D9E8-165F-442D-81F1-3D3F9BFD4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3268" name="Line 8">
                <a:extLst>
                  <a:ext uri="{FF2B5EF4-FFF2-40B4-BE49-F238E27FC236}">
                    <a16:creationId xmlns:a16="http://schemas.microsoft.com/office/drawing/2014/main" id="{0FDCBCE6-ED44-43EF-8837-3677EA1868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3269" name="Line 9">
                <a:extLst>
                  <a:ext uri="{FF2B5EF4-FFF2-40B4-BE49-F238E27FC236}">
                    <a16:creationId xmlns:a16="http://schemas.microsoft.com/office/drawing/2014/main" id="{5838CC3E-8E7F-467B-85F9-7F3283B7B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" name="Rectangle 10">
                <a:extLst>
                  <a:ext uri="{FF2B5EF4-FFF2-40B4-BE49-F238E27FC236}">
                    <a16:creationId xmlns:a16="http://schemas.microsoft.com/office/drawing/2014/main" id="{F816A885-8976-4032-8D7C-E099BEB76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43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F, </a:t>
                </a:r>
                <a:r>
                  <a:rPr lang="en-US" sz="2400" i="0" dirty="0" err="1">
                    <a:latin typeface="+mn-lt"/>
                    <a:cs typeface="+mn-cs"/>
                  </a:rPr>
                  <a:t>z</a:t>
                </a:r>
                <a:r>
                  <a:rPr lang="en-US" sz="2400" i="0" baseline="-25000" dirty="0" err="1">
                    <a:latin typeface="+mn-lt"/>
                    <a:cs typeface="+mn-cs"/>
                  </a:rPr>
                  <a:t>i</a:t>
                </a:r>
                <a:endParaRPr lang="en-US" sz="2400" i="0" baseline="-25000" dirty="0">
                  <a:latin typeface="+mn-lt"/>
                  <a:cs typeface="+mn-cs"/>
                </a:endParaRPr>
              </a:p>
            </p:txBody>
          </p:sp>
          <p:sp>
            <p:nvSpPr>
              <p:cNvPr id="19" name="Rectangle 11">
                <a:extLst>
                  <a:ext uri="{FF2B5EF4-FFF2-40B4-BE49-F238E27FC236}">
                    <a16:creationId xmlns:a16="http://schemas.microsoft.com/office/drawing/2014/main" id="{D76466E1-7AA4-4B73-AD26-FAB93AF14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4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400" i="0" dirty="0">
                    <a:latin typeface="+mn-lt"/>
                    <a:cs typeface="+mn-cs"/>
                  </a:rPr>
                  <a:t>L, x</a:t>
                </a:r>
                <a:r>
                  <a:rPr lang="en-US" sz="2400" i="0" baseline="-25000" dirty="0">
                    <a:latin typeface="+mn-lt"/>
                    <a:cs typeface="+mn-cs"/>
                  </a:rPr>
                  <a:t>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255" name="Object 0">
                <a:extLst>
                  <a:ext uri="{FF2B5EF4-FFF2-40B4-BE49-F238E27FC236}">
                    <a16:creationId xmlns:a16="http://schemas.microsoft.com/office/drawing/2014/main" id="{1DAC27D8-3289-4A64-9F59-EBAC8D94571D}"/>
                  </a:ext>
                </a:extLst>
              </p:cNvPr>
              <p:cNvSpPr txBox="1"/>
              <p:nvPr/>
            </p:nvSpPr>
            <p:spPr bwMode="auto">
              <a:xfrm>
                <a:off x="644525" y="2263775"/>
                <a:ext cx="1927225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55" name="Object 0">
                <a:extLst>
                  <a:ext uri="{FF2B5EF4-FFF2-40B4-BE49-F238E27FC236}">
                    <a16:creationId xmlns:a16="http://schemas.microsoft.com/office/drawing/2014/main" id="{1DAC27D8-3289-4A64-9F59-EBAC8D945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525" y="2263775"/>
                <a:ext cx="1927225" cy="682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6" name="Object 7">
                <a:extLst>
                  <a:ext uri="{FF2B5EF4-FFF2-40B4-BE49-F238E27FC236}">
                    <a16:creationId xmlns:a16="http://schemas.microsoft.com/office/drawing/2014/main" id="{7DE66B08-99F1-4D3A-8D9A-C58FCB1693A2}"/>
                  </a:ext>
                </a:extLst>
              </p:cNvPr>
              <p:cNvSpPr txBox="1"/>
              <p:nvPr/>
            </p:nvSpPr>
            <p:spPr bwMode="auto">
              <a:xfrm>
                <a:off x="636588" y="3187700"/>
                <a:ext cx="2591088" cy="746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56" name="Object 7">
                <a:extLst>
                  <a:ext uri="{FF2B5EF4-FFF2-40B4-BE49-F238E27FC236}">
                    <a16:creationId xmlns:a16="http://schemas.microsoft.com/office/drawing/2014/main" id="{7DE66B08-99F1-4D3A-8D9A-C58FCB169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588" y="3187700"/>
                <a:ext cx="2591088" cy="746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7" name="Retângulo 1">
            <a:extLst>
              <a:ext uri="{FF2B5EF4-FFF2-40B4-BE49-F238E27FC236}">
                <a16:creationId xmlns:a16="http://schemas.microsoft.com/office/drawing/2014/main" id="{8D3036DC-2C51-4771-909B-B615A71DA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5" y="3287713"/>
            <a:ext cx="411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>
                <a:solidFill>
                  <a:schemeClr val="tx2"/>
                </a:solidFill>
              </a:rPr>
              <a:t>Volatilidade relativa (destilação)</a:t>
            </a:r>
            <a:br>
              <a:rPr lang="pt-BR" altLang="pt-BR">
                <a:solidFill>
                  <a:schemeClr val="tx2"/>
                </a:solidFill>
              </a:rPr>
            </a:br>
            <a:r>
              <a:rPr lang="pt-BR" altLang="pt-BR">
                <a:solidFill>
                  <a:schemeClr val="tx2"/>
                </a:solidFill>
              </a:rPr>
              <a:t>Seletividade relativa (extração)</a:t>
            </a:r>
            <a:endParaRPr lang="pt-BR" altLang="en-US"/>
          </a:p>
        </p:txBody>
      </p:sp>
      <p:sp>
        <p:nvSpPr>
          <p:cNvPr id="53258" name="Retângulo 19">
            <a:extLst>
              <a:ext uri="{FF2B5EF4-FFF2-40B4-BE49-F238E27FC236}">
                <a16:creationId xmlns:a16="http://schemas.microsoft.com/office/drawing/2014/main" id="{51321AE7-DCA0-417A-8CAD-CC4AB1394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613" y="2419350"/>
            <a:ext cx="232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>
                <a:solidFill>
                  <a:schemeClr val="tx2"/>
                </a:solidFill>
              </a:rPr>
              <a:t>Fator de absorção</a:t>
            </a:r>
          </a:p>
          <a:p>
            <a:r>
              <a:rPr lang="pt-BR" altLang="pt-BR">
                <a:solidFill>
                  <a:schemeClr val="tx2"/>
                </a:solidFill>
              </a:rPr>
              <a:t>Fator de stripping</a:t>
            </a:r>
          </a:p>
        </p:txBody>
      </p:sp>
      <p:sp>
        <p:nvSpPr>
          <p:cNvPr id="53259" name="Elipse 22">
            <a:extLst>
              <a:ext uri="{FF2B5EF4-FFF2-40B4-BE49-F238E27FC236}">
                <a16:creationId xmlns:a16="http://schemas.microsoft.com/office/drawing/2014/main" id="{9C75DF70-AD73-415A-8262-EF5DCCF8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3398838"/>
            <a:ext cx="476250" cy="519112"/>
          </a:xfrm>
          <a:prstGeom prst="ellipse">
            <a:avLst/>
          </a:prstGeom>
          <a:solidFill>
            <a:srgbClr val="FF5008">
              <a:alpha val="27058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60" name="Object 0">
                <a:extLst>
                  <a:ext uri="{FF2B5EF4-FFF2-40B4-BE49-F238E27FC236}">
                    <a16:creationId xmlns:a16="http://schemas.microsoft.com/office/drawing/2014/main" id="{A371FEC1-1465-4A74-AEF1-361800E420C6}"/>
                  </a:ext>
                </a:extLst>
              </p:cNvPr>
              <p:cNvSpPr txBox="1"/>
              <p:nvPr/>
            </p:nvSpPr>
            <p:spPr bwMode="auto">
              <a:xfrm>
                <a:off x="3636962" y="2587624"/>
                <a:ext cx="1186557" cy="44650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60" name="Object 0">
                <a:extLst>
                  <a:ext uri="{FF2B5EF4-FFF2-40B4-BE49-F238E27FC236}">
                    <a16:creationId xmlns:a16="http://schemas.microsoft.com/office/drawing/2014/main" id="{A371FEC1-1465-4A74-AEF1-361800E42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6962" y="2587624"/>
                <a:ext cx="1186557" cy="4465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1" name="Object 0">
                <a:extLst>
                  <a:ext uri="{FF2B5EF4-FFF2-40B4-BE49-F238E27FC236}">
                    <a16:creationId xmlns:a16="http://schemas.microsoft.com/office/drawing/2014/main" id="{FB8F8B79-CEDF-4EA0-A0F2-A572A2E22456}"/>
                  </a:ext>
                </a:extLst>
              </p:cNvPr>
              <p:cNvSpPr txBox="1"/>
              <p:nvPr/>
            </p:nvSpPr>
            <p:spPr bwMode="auto">
              <a:xfrm>
                <a:off x="3562638" y="3422650"/>
                <a:ext cx="1203037" cy="4810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61" name="Object 0">
                <a:extLst>
                  <a:ext uri="{FF2B5EF4-FFF2-40B4-BE49-F238E27FC236}">
                    <a16:creationId xmlns:a16="http://schemas.microsoft.com/office/drawing/2014/main" id="{FB8F8B79-CEDF-4EA0-A0F2-A572A2E22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2638" y="3422650"/>
                <a:ext cx="1203037" cy="481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2" name="Object 0">
                <a:extLst>
                  <a:ext uri="{FF2B5EF4-FFF2-40B4-BE49-F238E27FC236}">
                    <a16:creationId xmlns:a16="http://schemas.microsoft.com/office/drawing/2014/main" id="{7C7A9942-C433-41E2-B049-4B8C91D631FD}"/>
                  </a:ext>
                </a:extLst>
              </p:cNvPr>
              <p:cNvSpPr txBox="1"/>
              <p:nvPr/>
            </p:nvSpPr>
            <p:spPr bwMode="auto">
              <a:xfrm>
                <a:off x="3676649" y="4459287"/>
                <a:ext cx="1186557" cy="4464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62" name="Object 0">
                <a:extLst>
                  <a:ext uri="{FF2B5EF4-FFF2-40B4-BE49-F238E27FC236}">
                    <a16:creationId xmlns:a16="http://schemas.microsoft.com/office/drawing/2014/main" id="{7C7A9942-C433-41E2-B049-4B8C91D63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6649" y="4459287"/>
                <a:ext cx="1186557" cy="4464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3" name="Object 0">
                <a:extLst>
                  <a:ext uri="{FF2B5EF4-FFF2-40B4-BE49-F238E27FC236}">
                    <a16:creationId xmlns:a16="http://schemas.microsoft.com/office/drawing/2014/main" id="{572849A9-74F7-4378-972E-98F78D91378B}"/>
                  </a:ext>
                </a:extLst>
              </p:cNvPr>
              <p:cNvSpPr txBox="1"/>
              <p:nvPr/>
            </p:nvSpPr>
            <p:spPr bwMode="auto">
              <a:xfrm>
                <a:off x="3673474" y="4943475"/>
                <a:ext cx="1186557" cy="481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63" name="Object 0">
                <a:extLst>
                  <a:ext uri="{FF2B5EF4-FFF2-40B4-BE49-F238E27FC236}">
                    <a16:creationId xmlns:a16="http://schemas.microsoft.com/office/drawing/2014/main" id="{572849A9-74F7-4378-972E-98F78D913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3474" y="4943475"/>
                <a:ext cx="1186557" cy="481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0090654-05A6-479F-B0DF-94186F5D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err="1"/>
              <a:t>Diagrama</a:t>
            </a:r>
            <a:r>
              <a:rPr lang="en-US"/>
              <a:t> de </a:t>
            </a:r>
            <a:r>
              <a:rPr lang="en-US" err="1"/>
              <a:t>fases</a:t>
            </a:r>
            <a:r>
              <a:rPr lang="en-US"/>
              <a:t> para o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binário</a:t>
            </a:r>
            <a:r>
              <a:rPr lang="en-US"/>
              <a:t> das </a:t>
            </a:r>
            <a:r>
              <a:rPr lang="en-US" err="1"/>
              <a:t>parafinas</a:t>
            </a:r>
            <a:r>
              <a:rPr lang="en-US"/>
              <a:t> C</a:t>
            </a:r>
            <a:r>
              <a:rPr lang="en-US" baseline="-25000"/>
              <a:t>14</a:t>
            </a:r>
            <a:r>
              <a:rPr lang="en-US"/>
              <a:t>H</a:t>
            </a:r>
            <a:r>
              <a:rPr lang="en-US" baseline="-25000"/>
              <a:t>30</a:t>
            </a:r>
            <a:r>
              <a:rPr lang="en-US"/>
              <a:t> e C</a:t>
            </a:r>
            <a:r>
              <a:rPr lang="en-US" baseline="-25000"/>
              <a:t>16</a:t>
            </a:r>
            <a:r>
              <a:rPr lang="en-US"/>
              <a:t>H</a:t>
            </a:r>
            <a:r>
              <a:rPr lang="en-US" baseline="-25000"/>
              <a:t>34</a:t>
            </a:r>
          </a:p>
        </p:txBody>
      </p:sp>
      <p:sp>
        <p:nvSpPr>
          <p:cNvPr id="50179" name="Espaço Reservado para Conteúdo 1">
            <a:extLst>
              <a:ext uri="{FF2B5EF4-FFF2-40B4-BE49-F238E27FC236}">
                <a16:creationId xmlns:a16="http://schemas.microsoft.com/office/drawing/2014/main" id="{BBF42300-017E-4BC8-9788-6BE436F8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 dirty="0"/>
              <a:t>Suponha agora que as correntes que saem do separador “vermelho” estão em equilíbrio termodinâmico: o separador é um “estágio de equilíbrio”.</a:t>
            </a:r>
          </a:p>
          <a:p>
            <a:pPr lvl="1"/>
            <a:r>
              <a:rPr lang="pt-BR" altLang="pt-BR" dirty="0"/>
              <a:t>Os pontos na figura indicam as composições na entrada e na saída do separador que opera a 6</a:t>
            </a:r>
            <a:r>
              <a:rPr lang="pt-BR" altLang="pt-BR" baseline="30000" dirty="0"/>
              <a:t>o</a:t>
            </a:r>
            <a:r>
              <a:rPr lang="pt-BR" altLang="pt-BR" dirty="0"/>
              <a:t>C.</a:t>
            </a:r>
          </a:p>
          <a:p>
            <a:pPr lvl="1"/>
            <a:endParaRPr lang="pt-BR" altLang="pt-BR" dirty="0"/>
          </a:p>
          <a:p>
            <a:pPr lvl="1"/>
            <a:endParaRPr lang="pt-BR" altLang="pt-BR" dirty="0"/>
          </a:p>
        </p:txBody>
      </p:sp>
      <p:sp>
        <p:nvSpPr>
          <p:cNvPr id="50180" name="Espaço Reservado para Número de Slide 3">
            <a:extLst>
              <a:ext uri="{FF2B5EF4-FFF2-40B4-BE49-F238E27FC236}">
                <a16:creationId xmlns:a16="http://schemas.microsoft.com/office/drawing/2014/main" id="{05CA51A8-A576-4039-8F3F-AF10162F2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4375E470-313D-44BA-BB49-A64C418686BB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0EACA-3F63-46B2-B550-3017D6046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884634"/>
              </p:ext>
            </p:extLst>
          </p:nvPr>
        </p:nvGraphicFramePr>
        <p:xfrm>
          <a:off x="1641695" y="2486212"/>
          <a:ext cx="5860610" cy="394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67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F0BCB59-909B-4A10-90CD-35EAF398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err="1"/>
              <a:t>Diagrama</a:t>
            </a:r>
            <a:r>
              <a:rPr lang="en-US"/>
              <a:t> de </a:t>
            </a:r>
            <a:r>
              <a:rPr lang="en-US" err="1"/>
              <a:t>fases</a:t>
            </a:r>
            <a:r>
              <a:rPr lang="en-US"/>
              <a:t> para o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binário</a:t>
            </a:r>
            <a:r>
              <a:rPr lang="en-US"/>
              <a:t> das </a:t>
            </a:r>
            <a:r>
              <a:rPr lang="en-US" err="1"/>
              <a:t>parafinas</a:t>
            </a:r>
            <a:r>
              <a:rPr lang="en-US"/>
              <a:t> C</a:t>
            </a:r>
            <a:r>
              <a:rPr lang="en-US" baseline="-25000"/>
              <a:t>14</a:t>
            </a:r>
            <a:r>
              <a:rPr lang="en-US"/>
              <a:t>H</a:t>
            </a:r>
            <a:r>
              <a:rPr lang="en-US" baseline="-25000"/>
              <a:t>30</a:t>
            </a:r>
            <a:r>
              <a:rPr lang="en-US"/>
              <a:t> e C</a:t>
            </a:r>
            <a:r>
              <a:rPr lang="en-US" baseline="-25000"/>
              <a:t>16</a:t>
            </a:r>
            <a:r>
              <a:rPr lang="en-US"/>
              <a:t>H</a:t>
            </a:r>
            <a:r>
              <a:rPr lang="en-US" baseline="-25000"/>
              <a:t>34</a:t>
            </a:r>
          </a:p>
        </p:txBody>
      </p:sp>
      <p:sp>
        <p:nvSpPr>
          <p:cNvPr id="57347" name="Espaço Reservado para Conteúdo 1">
            <a:extLst>
              <a:ext uri="{FF2B5EF4-FFF2-40B4-BE49-F238E27FC236}">
                <a16:creationId xmlns:a16="http://schemas.microsoft.com/office/drawing/2014/main" id="{DAADACF3-AAAE-4F91-B77F-D8BF7394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/>
              <a:t>A corrente líquida que deixa o separador é mais rica em C14 (xl &gt; xfeed) que a alimentação, enquanto a corrente sólida é mais pobre (xs &lt; xfeed).</a:t>
            </a:r>
          </a:p>
          <a:p>
            <a:pPr lvl="1"/>
            <a:r>
              <a:rPr lang="pt-BR" altLang="pt-BR"/>
              <a:t>No estágio de equilíbrio, as composições correspondem às linhas de líquidus e sólidus do diagrama (xl1 e xs1).</a:t>
            </a:r>
          </a:p>
          <a:p>
            <a:pPr lvl="1"/>
            <a:r>
              <a:rPr lang="pt-BR" altLang="pt-BR"/>
              <a:t>No separador real, o enriquecimento/empobrecimento das correntes é menos significativo (xs2&gt;xs1 e xl2&lt;xl1). Todos os indicadores são piores.</a:t>
            </a:r>
          </a:p>
        </p:txBody>
      </p:sp>
      <p:sp>
        <p:nvSpPr>
          <p:cNvPr id="57348" name="Espaço Reservado para Número de Slide 3">
            <a:extLst>
              <a:ext uri="{FF2B5EF4-FFF2-40B4-BE49-F238E27FC236}">
                <a16:creationId xmlns:a16="http://schemas.microsoft.com/office/drawing/2014/main" id="{69A2AFC2-5C15-49CA-9899-C4F196FC2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67082CB-384D-4030-AC44-F22E81328662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5D3B975-98A1-41CD-9F93-36458D456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571727"/>
              </p:ext>
            </p:extLst>
          </p:nvPr>
        </p:nvGraphicFramePr>
        <p:xfrm>
          <a:off x="3207022" y="3287050"/>
          <a:ext cx="5860610" cy="357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50" name="Retângulo 2">
            <a:extLst>
              <a:ext uri="{FF2B5EF4-FFF2-40B4-BE49-F238E27FC236}">
                <a16:creationId xmlns:a16="http://schemas.microsoft.com/office/drawing/2014/main" id="{EC8BC69E-BA63-4686-A62F-EA6625C18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3884613"/>
            <a:ext cx="2659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b="0" i="0"/>
              <a:t>	P</a:t>
            </a:r>
            <a:r>
              <a:rPr lang="pt-BR" altLang="pt-BR" sz="1600" b="0" i="0" baseline="-25000"/>
              <a:t>14</a:t>
            </a:r>
            <a:r>
              <a:rPr lang="pt-BR" altLang="pt-BR" sz="1600" b="0" i="0"/>
              <a:t>	R</a:t>
            </a:r>
            <a:r>
              <a:rPr lang="pt-BR" altLang="pt-BR" sz="1600" b="0" i="0" baseline="-25000"/>
              <a:t>14</a:t>
            </a:r>
          </a:p>
          <a:p>
            <a:r>
              <a:rPr lang="pt-BR" altLang="pt-BR" sz="1600" b="0" i="0"/>
              <a:t>Equil	59,3%	62,6%</a:t>
            </a:r>
          </a:p>
          <a:p>
            <a:r>
              <a:rPr lang="pt-BR" altLang="pt-BR" sz="1600" b="0" i="0"/>
              <a:t>Real 	57,0%	60,2%</a:t>
            </a:r>
          </a:p>
        </p:txBody>
      </p:sp>
      <p:sp>
        <p:nvSpPr>
          <p:cNvPr id="57351" name="Retângulo 6">
            <a:extLst>
              <a:ext uri="{FF2B5EF4-FFF2-40B4-BE49-F238E27FC236}">
                <a16:creationId xmlns:a16="http://schemas.microsoft.com/office/drawing/2014/main" id="{81AAD46F-72DF-4652-B0A7-BD2C46E17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972050"/>
            <a:ext cx="2808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b="0" i="0"/>
              <a:t>	SR</a:t>
            </a:r>
            <a:r>
              <a:rPr lang="pt-BR" altLang="pt-BR" sz="1600" b="0" i="0" baseline="-25000"/>
              <a:t>14</a:t>
            </a:r>
            <a:r>
              <a:rPr lang="pt-BR" altLang="pt-BR" sz="1600" b="0" i="0"/>
              <a:t>	SP</a:t>
            </a:r>
            <a:r>
              <a:rPr lang="pt-BR" altLang="pt-BR" sz="1600" b="0" i="0" baseline="-25000"/>
              <a:t>14_16</a:t>
            </a:r>
          </a:p>
          <a:p>
            <a:r>
              <a:rPr lang="pt-BR" altLang="pt-BR" sz="1600" b="0" i="0"/>
              <a:t>Equil	1,67	1,64</a:t>
            </a:r>
          </a:p>
          <a:p>
            <a:r>
              <a:rPr lang="pt-BR" altLang="pt-BR" sz="1600" b="0" i="0"/>
              <a:t>Real	1,51	1,33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FBE259C-CC8F-4286-B23F-35D23A9C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err="1"/>
              <a:t>Diagrama</a:t>
            </a:r>
            <a:r>
              <a:rPr lang="en-US"/>
              <a:t> de </a:t>
            </a:r>
            <a:r>
              <a:rPr lang="en-US" err="1"/>
              <a:t>fases</a:t>
            </a:r>
            <a:r>
              <a:rPr lang="en-US"/>
              <a:t> para o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binário</a:t>
            </a:r>
            <a:r>
              <a:rPr lang="en-US"/>
              <a:t> das </a:t>
            </a:r>
            <a:r>
              <a:rPr lang="en-US" err="1"/>
              <a:t>parafinas</a:t>
            </a:r>
            <a:r>
              <a:rPr lang="en-US"/>
              <a:t> C</a:t>
            </a:r>
            <a:r>
              <a:rPr lang="en-US" baseline="-25000"/>
              <a:t>14</a:t>
            </a:r>
            <a:r>
              <a:rPr lang="en-US"/>
              <a:t>H</a:t>
            </a:r>
            <a:r>
              <a:rPr lang="en-US" baseline="-25000"/>
              <a:t>30</a:t>
            </a:r>
            <a:r>
              <a:rPr lang="en-US"/>
              <a:t> e C</a:t>
            </a:r>
            <a:r>
              <a:rPr lang="en-US" baseline="-25000"/>
              <a:t>16</a:t>
            </a:r>
            <a:r>
              <a:rPr lang="en-US"/>
              <a:t>H</a:t>
            </a:r>
            <a:r>
              <a:rPr lang="en-US" baseline="-25000"/>
              <a:t>34</a:t>
            </a:r>
          </a:p>
        </p:txBody>
      </p:sp>
      <p:sp>
        <p:nvSpPr>
          <p:cNvPr id="58371" name="Espaço Reservado para Conteúdo 1">
            <a:extLst>
              <a:ext uri="{FF2B5EF4-FFF2-40B4-BE49-F238E27FC236}">
                <a16:creationId xmlns:a16="http://schemas.microsoft.com/office/drawing/2014/main" id="{93EF5BBD-1423-41AA-8E35-4DE681C3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/>
              <a:t>Abaixo as 3 condições dos exercícios anteriores</a:t>
            </a:r>
          </a:p>
          <a:p>
            <a:pPr marL="349250" lvl="2" indent="0">
              <a:buFont typeface="Arial" panose="020B0604020202020204" pitchFamily="34" charset="0"/>
              <a:buNone/>
            </a:pPr>
            <a:r>
              <a:rPr lang="pt-BR" altLang="pt-BR"/>
              <a:t>1. (círculo) 	estágio de equilíbrio a 6</a:t>
            </a:r>
            <a:r>
              <a:rPr lang="pt-BR" altLang="pt-BR" baseline="30000"/>
              <a:t>o</a:t>
            </a:r>
            <a:r>
              <a:rPr lang="pt-BR" altLang="pt-BR"/>
              <a:t>C</a:t>
            </a:r>
            <a:br>
              <a:rPr lang="pt-BR" altLang="pt-BR"/>
            </a:br>
            <a:r>
              <a:rPr lang="pt-BR" altLang="pt-BR"/>
              <a:t>2. (quadrado) 	estágio real a 6</a:t>
            </a:r>
            <a:r>
              <a:rPr lang="pt-BR" altLang="pt-BR" baseline="30000"/>
              <a:t>o</a:t>
            </a:r>
            <a:r>
              <a:rPr lang="pt-BR" altLang="pt-BR"/>
              <a:t>C</a:t>
            </a:r>
            <a:br>
              <a:rPr lang="pt-BR" altLang="pt-BR"/>
            </a:br>
            <a:r>
              <a:rPr lang="pt-BR" altLang="pt-BR"/>
              <a:t>3. (losango) 	estágio de equilíbrio a 6,7</a:t>
            </a:r>
            <a:r>
              <a:rPr lang="pt-BR" altLang="pt-BR" baseline="30000"/>
              <a:t>o</a:t>
            </a:r>
            <a:r>
              <a:rPr lang="pt-BR" altLang="pt-BR"/>
              <a:t>C</a:t>
            </a:r>
          </a:p>
        </p:txBody>
      </p:sp>
      <p:sp>
        <p:nvSpPr>
          <p:cNvPr id="58372" name="Espaço Reservado para Número de Slide 3">
            <a:extLst>
              <a:ext uri="{FF2B5EF4-FFF2-40B4-BE49-F238E27FC236}">
                <a16:creationId xmlns:a16="http://schemas.microsoft.com/office/drawing/2014/main" id="{91E3B2E1-A57A-4AC6-AC50-B2AB1C40E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01717FD6-A115-48D7-BF83-D72B4971D078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09B64DC-34DE-4515-8259-062C064F8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528976"/>
              </p:ext>
            </p:extLst>
          </p:nvPr>
        </p:nvGraphicFramePr>
        <p:xfrm>
          <a:off x="747480" y="2771985"/>
          <a:ext cx="5860610" cy="394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B2893D1D-927D-4359-B1D8-3FAE9A25A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Resumo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B289E6-0E6F-454C-B2DA-22C8CBC000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Papel de processos de separação na indústria química:</a:t>
            </a:r>
          </a:p>
          <a:p>
            <a:pPr lvl="1" eaLnBrk="1" hangingPunct="1">
              <a:buFont typeface="Arial" charset="0"/>
              <a:buChar char="◦"/>
              <a:defRPr/>
            </a:pPr>
            <a:r>
              <a:rPr lang="pt-BR" altLang="pt-BR" dirty="0"/>
              <a:t>Processar materiais que ocorrem na natureza, matéria animal ou vegetal, intermediários químicos ou resíduos</a:t>
            </a:r>
          </a:p>
          <a:p>
            <a:pPr lvl="1" eaLnBrk="1" hangingPunct="1">
              <a:buFont typeface="Arial" charset="0"/>
              <a:buChar char="◦"/>
              <a:defRPr/>
            </a:pPr>
            <a:r>
              <a:rPr lang="pt-BR" altLang="pt-BR" dirty="0"/>
              <a:t>Recuperar um componente </a:t>
            </a:r>
            <a:r>
              <a:rPr lang="pt-BR" altLang="pt-BR" b="1" dirty="0"/>
              <a:t>ou</a:t>
            </a:r>
            <a:r>
              <a:rPr lang="pt-BR" altLang="pt-BR" dirty="0"/>
              <a:t> purificar uma corrente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Etapas de uma separação em sistema homogêneo: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Contato entre fases principal e auxiliar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Transporte de componentes entre fases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Separação heterogênea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Transporte baseado em diferenças dos componentes quanto a: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Propriedades termodinâmicas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Propriedades de transporte</a:t>
            </a:r>
          </a:p>
        </p:txBody>
      </p:sp>
      <p:sp>
        <p:nvSpPr>
          <p:cNvPr id="59396" name="Espaço Reservado para Número de Slide 3">
            <a:extLst>
              <a:ext uri="{FF2B5EF4-FFF2-40B4-BE49-F238E27FC236}">
                <a16:creationId xmlns:a16="http://schemas.microsoft.com/office/drawing/2014/main" id="{27DE6EFA-D89B-44AD-AB21-59FF7130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C604B2B-F9A7-42AC-B957-C1CE6D58C84C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C193C-4BF7-4839-9E01-1DC79FCB7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BFC4C-50D6-48DA-84DD-BA82CA7D3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Tipos de processos: </a:t>
            </a:r>
          </a:p>
          <a:p>
            <a:pPr lvl="1" eaLnBrk="1" hangingPunct="1">
              <a:buFont typeface="Arial" charset="0"/>
              <a:buChar char="◦"/>
              <a:defRPr/>
            </a:pPr>
            <a:r>
              <a:rPr lang="pt-BR" altLang="pt-BR" dirty="0"/>
              <a:t>Criação de fase, adição de fase, barreira sólida, campo de força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Análise de processos: 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Indicadores para avaliar os objetivos da separação: Recuperação e Pureza</a:t>
            </a:r>
          </a:p>
          <a:p>
            <a:pPr marL="358775" lvl="2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Adaptar definição de indicadores conforme o objetivo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Indicadores para separador operando como um estágio de equilíbrio:  fator de absorção (</a:t>
            </a:r>
            <a:r>
              <a:rPr lang="pt-BR" altLang="pt-BR" dirty="0" err="1"/>
              <a:t>stripping</a:t>
            </a:r>
            <a:r>
              <a:rPr lang="pt-BR" altLang="pt-BR" dirty="0"/>
              <a:t>, </a:t>
            </a:r>
            <a:r>
              <a:rPr lang="pt-BR" altLang="pt-BR" dirty="0" err="1"/>
              <a:t>etc</a:t>
            </a:r>
            <a:r>
              <a:rPr lang="pt-BR" altLang="pt-BR" dirty="0"/>
              <a:t>) e seletividade relativa (</a:t>
            </a:r>
            <a:r>
              <a:rPr lang="pt-BR" altLang="pt-BR" dirty="0">
                <a:latin typeface="Symbol" pitchFamily="18" charset="2"/>
              </a:rPr>
              <a:t>a</a:t>
            </a:r>
            <a:r>
              <a:rPr lang="pt-BR" altLang="pt-BR" dirty="0"/>
              <a:t>)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61444" name="Espaço Reservado para Número de Slide 3">
            <a:extLst>
              <a:ext uri="{FF2B5EF4-FFF2-40B4-BE49-F238E27FC236}">
                <a16:creationId xmlns:a16="http://schemas.microsoft.com/office/drawing/2014/main" id="{6120714D-08AF-4397-820C-1763AF1E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F75E6E0A-C842-4F8A-819F-EC4F315FC1EC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27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3">
            <a:extLst>
              <a:ext uri="{FF2B5EF4-FFF2-40B4-BE49-F238E27FC236}">
                <a16:creationId xmlns:a16="http://schemas.microsoft.com/office/drawing/2014/main" id="{10C56515-E43E-419C-A3B8-75840F2A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Processo químico típico</a:t>
            </a:r>
          </a:p>
        </p:txBody>
      </p:sp>
      <p:sp>
        <p:nvSpPr>
          <p:cNvPr id="11267" name="Espaço Reservado para Número de Slide 3">
            <a:extLst>
              <a:ext uri="{FF2B5EF4-FFF2-40B4-BE49-F238E27FC236}">
                <a16:creationId xmlns:a16="http://schemas.microsoft.com/office/drawing/2014/main" id="{1122E32E-F360-42FE-AA68-86ABD4BE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EC5D03-91C6-4E7D-BCB9-20FED199F277}" type="slidenum">
              <a:rPr lang="pt-B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1268" name="Grupo 52">
            <a:extLst>
              <a:ext uri="{FF2B5EF4-FFF2-40B4-BE49-F238E27FC236}">
                <a16:creationId xmlns:a16="http://schemas.microsoft.com/office/drawing/2014/main" id="{5BB965DF-A9E1-45A5-91DD-7D2124E2162E}"/>
              </a:ext>
            </a:extLst>
          </p:cNvPr>
          <p:cNvGrpSpPr>
            <a:grpSpLocks/>
          </p:cNvGrpSpPr>
          <p:nvPr/>
        </p:nvGrpSpPr>
        <p:grpSpPr bwMode="auto">
          <a:xfrm>
            <a:off x="249238" y="1511300"/>
            <a:ext cx="8567737" cy="5086350"/>
            <a:chOff x="0" y="810915"/>
            <a:chExt cx="9144001" cy="6047085"/>
          </a:xfrm>
        </p:grpSpPr>
        <p:sp>
          <p:nvSpPr>
            <p:cNvPr id="11270" name="Rectangle 50">
              <a:extLst>
                <a:ext uri="{FF2B5EF4-FFF2-40B4-BE49-F238E27FC236}">
                  <a16:creationId xmlns:a16="http://schemas.microsoft.com/office/drawing/2014/main" id="{1F99C6B5-7CE7-4917-999E-A2F487F00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36613"/>
              <a:ext cx="9144001" cy="602138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1271" name="Grupo 51">
              <a:extLst>
                <a:ext uri="{FF2B5EF4-FFF2-40B4-BE49-F238E27FC236}">
                  <a16:creationId xmlns:a16="http://schemas.microsoft.com/office/drawing/2014/main" id="{8B90F909-B12F-49BC-98C9-0399EE934D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725" y="810915"/>
              <a:ext cx="8930307" cy="5780301"/>
              <a:chOff x="212725" y="810916"/>
              <a:chExt cx="8930305" cy="5780305"/>
            </a:xfrm>
          </p:grpSpPr>
          <p:sp>
            <p:nvSpPr>
              <p:cNvPr id="11272" name="Line 4">
                <a:extLst>
                  <a:ext uri="{FF2B5EF4-FFF2-40B4-BE49-F238E27FC236}">
                    <a16:creationId xmlns:a16="http://schemas.microsoft.com/office/drawing/2014/main" id="{5046763C-E880-4A75-8BDD-18FEA07EF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18099" y="2876552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273" name="Picture 5" descr="treatment">
                <a:extLst>
                  <a:ext uri="{FF2B5EF4-FFF2-40B4-BE49-F238E27FC236}">
                    <a16:creationId xmlns:a16="http://schemas.microsoft.com/office/drawing/2014/main" id="{BFA22D9F-BCE5-4A84-9DEF-4D3182D0DC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7899" y="5351383"/>
                <a:ext cx="1516315" cy="1239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4" name="Line 6">
                <a:extLst>
                  <a:ext uri="{FF2B5EF4-FFF2-40B4-BE49-F238E27FC236}">
                    <a16:creationId xmlns:a16="http://schemas.microsoft.com/office/drawing/2014/main" id="{DC436B5A-9F12-4171-AB06-6812CA2098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8399" y="3897315"/>
                <a:ext cx="5048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275" name="Picture 9" descr="pretreatment">
                <a:extLst>
                  <a:ext uri="{FF2B5EF4-FFF2-40B4-BE49-F238E27FC236}">
                    <a16:creationId xmlns:a16="http://schemas.microsoft.com/office/drawing/2014/main" id="{1A575A03-E0D6-49EE-A548-34FDFA04A9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498850"/>
                <a:ext cx="1520825" cy="124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0" name="Text Box 10">
                <a:extLst>
                  <a:ext uri="{FF2B5EF4-FFF2-40B4-BE49-F238E27FC236}">
                    <a16:creationId xmlns:a16="http://schemas.microsoft.com/office/drawing/2014/main" id="{2A0C9589-AC70-41FE-8D74-8650BD6EA0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40" y="3523047"/>
                <a:ext cx="1524847" cy="6247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Aft>
                    <a:spcPct val="50000"/>
                  </a:spcAft>
                  <a:defRPr/>
                </a:pPr>
                <a:r>
                  <a:rPr lang="de-DE" sz="14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Pré-tratamento</a:t>
                </a:r>
              </a:p>
            </p:txBody>
          </p:sp>
          <p:sp>
            <p:nvSpPr>
              <p:cNvPr id="11277" name="Text Box 13">
                <a:extLst>
                  <a:ext uri="{FF2B5EF4-FFF2-40B4-BE49-F238E27FC236}">
                    <a16:creationId xmlns:a16="http://schemas.microsoft.com/office/drawing/2014/main" id="{5A84616D-2604-4BF5-BCA4-BB0EA3F99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5038" y="2495552"/>
                <a:ext cx="99218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Reciclo</a:t>
                </a:r>
              </a:p>
            </p:txBody>
          </p:sp>
          <p:sp>
            <p:nvSpPr>
              <p:cNvPr id="11278" name="Text Box 14">
                <a:extLst>
                  <a:ext uri="{FF2B5EF4-FFF2-40B4-BE49-F238E27FC236}">
                    <a16:creationId xmlns:a16="http://schemas.microsoft.com/office/drawing/2014/main" id="{DC3B3FE0-7371-430B-8D23-72D60E2CA4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48421" y="3429003"/>
                <a:ext cx="994609" cy="38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Produto</a:t>
                </a:r>
              </a:p>
            </p:txBody>
          </p:sp>
          <p:sp>
            <p:nvSpPr>
              <p:cNvPr id="11279" name="Text Box 15">
                <a:extLst>
                  <a:ext uri="{FF2B5EF4-FFF2-40B4-BE49-F238E27FC236}">
                    <a16:creationId xmlns:a16="http://schemas.microsoft.com/office/drawing/2014/main" id="{44F53FD4-A66F-41E8-97EB-BBEEFCB28D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308" y="810916"/>
                <a:ext cx="14081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Matéria prima</a:t>
                </a:r>
              </a:p>
            </p:txBody>
          </p:sp>
          <p:sp>
            <p:nvSpPr>
              <p:cNvPr id="11280" name="Line 16">
                <a:extLst>
                  <a:ext uri="{FF2B5EF4-FFF2-40B4-BE49-F238E27FC236}">
                    <a16:creationId xmlns:a16="http://schemas.microsoft.com/office/drawing/2014/main" id="{057CEA65-0A48-4CC4-9022-9F38D6F19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34211" y="5026029"/>
                <a:ext cx="136207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1" name="Text Box 17">
                <a:extLst>
                  <a:ext uri="{FF2B5EF4-FFF2-40B4-BE49-F238E27FC236}">
                    <a16:creationId xmlns:a16="http://schemas.microsoft.com/office/drawing/2014/main" id="{64192746-1FA0-4BC2-AFD0-3D12CD27B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399" y="4724404"/>
                <a:ext cx="1339849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Sub-produto</a:t>
                </a:r>
              </a:p>
            </p:txBody>
          </p:sp>
          <p:graphicFrame>
            <p:nvGraphicFramePr>
              <p:cNvPr id="11282" name="Object 18">
                <a:extLst>
                  <a:ext uri="{FF2B5EF4-FFF2-40B4-BE49-F238E27FC236}">
                    <a16:creationId xmlns:a16="http://schemas.microsoft.com/office/drawing/2014/main" id="{01AD5C3D-2BA9-4318-8676-B8D5B52BC41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12725" y="1470027"/>
              <a:ext cx="1143000" cy="1141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320497" imgH="1280296" progId="MS_ClipArt_Gallery.2">
                      <p:embed/>
                    </p:oleObj>
                  </mc:Choice>
                  <mc:Fallback>
                    <p:oleObj name="Clip" r:id="rId5" imgW="1320497" imgH="1280296" progId="MS_ClipArt_Gallery.2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2725" y="1470027"/>
                            <a:ext cx="1143000" cy="11414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3" name="Line 19">
                <a:extLst>
                  <a:ext uri="{FF2B5EF4-FFF2-40B4-BE49-F238E27FC236}">
                    <a16:creationId xmlns:a16="http://schemas.microsoft.com/office/drawing/2014/main" id="{98A3ACC9-3ECD-4BF8-AD06-ADC0F27BE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10399" y="4572003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8500" name="Text Box 20">
                <a:extLst>
                  <a:ext uri="{FF2B5EF4-FFF2-40B4-BE49-F238E27FC236}">
                    <a16:creationId xmlns:a16="http://schemas.microsoft.com/office/drawing/2014/main" id="{66A4490C-2C55-4FFD-97B5-E397F64E74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3930" y="5684069"/>
                <a:ext cx="1374057" cy="44730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defRPr>
                </a:lvl1pPr>
              </a:lstStyle>
              <a:p>
                <a:pPr>
                  <a:defRPr/>
                </a:pPr>
                <a:r>
                  <a:rPr lang="de-DE" dirty="0"/>
                  <a:t>Tratamento</a:t>
                </a:r>
              </a:p>
            </p:txBody>
          </p:sp>
          <p:sp>
            <p:nvSpPr>
              <p:cNvPr id="11285" name="Line 22">
                <a:extLst>
                  <a:ext uri="{FF2B5EF4-FFF2-40B4-BE49-F238E27FC236}">
                    <a16:creationId xmlns:a16="http://schemas.microsoft.com/office/drawing/2014/main" id="{4438CF5A-2C22-4BE4-A13B-82E57C291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95962" y="4803779"/>
                <a:ext cx="0" cy="544514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6" name="Text Box 23">
                <a:extLst>
                  <a:ext uri="{FF2B5EF4-FFF2-40B4-BE49-F238E27FC236}">
                    <a16:creationId xmlns:a16="http://schemas.microsoft.com/office/drawing/2014/main" id="{7F268FC4-D932-433E-8B6A-0FA54D03E1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9474" y="4723738"/>
                <a:ext cx="1068388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Efluente líquido</a:t>
                </a:r>
              </a:p>
            </p:txBody>
          </p:sp>
          <p:sp>
            <p:nvSpPr>
              <p:cNvPr id="11287" name="Text Box 24">
                <a:extLst>
                  <a:ext uri="{FF2B5EF4-FFF2-40B4-BE49-F238E27FC236}">
                    <a16:creationId xmlns:a16="http://schemas.microsoft.com/office/drawing/2014/main" id="{FA965E08-E664-469D-9EAF-0462193AEA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0124" y="5168376"/>
                <a:ext cx="1082675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Água limpa</a:t>
                </a:r>
              </a:p>
            </p:txBody>
          </p:sp>
          <p:sp>
            <p:nvSpPr>
              <p:cNvPr id="11288" name="Line 25">
                <a:extLst>
                  <a:ext uri="{FF2B5EF4-FFF2-40B4-BE49-F238E27FC236}">
                    <a16:creationId xmlns:a16="http://schemas.microsoft.com/office/drawing/2014/main" id="{4B512CF9-3171-41B7-8ECC-53EBABCA1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22998" y="5946779"/>
                <a:ext cx="399373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9" name="Text Box 26">
                <a:extLst>
                  <a:ext uri="{FF2B5EF4-FFF2-40B4-BE49-F238E27FC236}">
                    <a16:creationId xmlns:a16="http://schemas.microsoft.com/office/drawing/2014/main" id="{1E7359FB-8D01-4CCE-9057-2E28838FE2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3373" y="5784854"/>
                <a:ext cx="1578308" cy="38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Combustível</a:t>
                </a:r>
              </a:p>
            </p:txBody>
          </p:sp>
          <p:graphicFrame>
            <p:nvGraphicFramePr>
              <p:cNvPr id="11290" name="Object 27">
                <a:extLst>
                  <a:ext uri="{FF2B5EF4-FFF2-40B4-BE49-F238E27FC236}">
                    <a16:creationId xmlns:a16="http://schemas.microsoft.com/office/drawing/2014/main" id="{6E2DB52F-9256-4A31-93C9-D7042B14B68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63937" y="5797554"/>
              <a:ext cx="819150" cy="738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2992684" imgH="2595316" progId="MS_ClipArt_Gallery.2">
                      <p:embed/>
                    </p:oleObj>
                  </mc:Choice>
                  <mc:Fallback>
                    <p:oleObj name="Clip" r:id="rId7" imgW="2992684" imgH="2595316" progId="MS_ClipArt_Gallery.2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3937" y="5797554"/>
                            <a:ext cx="819150" cy="738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91" name="Line 28">
                <a:extLst>
                  <a:ext uri="{FF2B5EF4-FFF2-40B4-BE49-F238E27FC236}">
                    <a16:creationId xmlns:a16="http://schemas.microsoft.com/office/drawing/2014/main" id="{3FE169A1-3257-4BE3-8F8E-FF7DB00F65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6748" y="5978528"/>
                <a:ext cx="3111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2" name="Line 29">
                <a:extLst>
                  <a:ext uri="{FF2B5EF4-FFF2-40B4-BE49-F238E27FC236}">
                    <a16:creationId xmlns:a16="http://schemas.microsoft.com/office/drawing/2014/main" id="{3092C0BA-82CB-417E-949A-6730DE6C7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074" y="3962402"/>
                <a:ext cx="3905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3" name="Line 30">
                <a:extLst>
                  <a:ext uri="{FF2B5EF4-FFF2-40B4-BE49-F238E27FC236}">
                    <a16:creationId xmlns:a16="http://schemas.microsoft.com/office/drawing/2014/main" id="{5569DC9F-26B7-4CA5-B5DB-605F92D4A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7649" y="3897315"/>
                <a:ext cx="3619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4" name="Line 33">
                <a:extLst>
                  <a:ext uri="{FF2B5EF4-FFF2-40B4-BE49-F238E27FC236}">
                    <a16:creationId xmlns:a16="http://schemas.microsoft.com/office/drawing/2014/main" id="{3ED0DEFE-7F86-4DC9-92B1-6D28CB8CC6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6599" y="2895601"/>
                <a:ext cx="182880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5" name="Line 34">
                <a:extLst>
                  <a:ext uri="{FF2B5EF4-FFF2-40B4-BE49-F238E27FC236}">
                    <a16:creationId xmlns:a16="http://schemas.microsoft.com/office/drawing/2014/main" id="{DBF6588F-65C9-45EF-A0BB-B17095F81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27174" y="2863852"/>
                <a:ext cx="4540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6" name="Line 35">
                <a:extLst>
                  <a:ext uri="{FF2B5EF4-FFF2-40B4-BE49-F238E27FC236}">
                    <a16:creationId xmlns:a16="http://schemas.microsoft.com/office/drawing/2014/main" id="{EC098330-EDF3-42D7-A8EB-7B201A906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91198" y="2655890"/>
                <a:ext cx="0" cy="620712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97" name="Line 36">
                <a:extLst>
                  <a:ext uri="{FF2B5EF4-FFF2-40B4-BE49-F238E27FC236}">
                    <a16:creationId xmlns:a16="http://schemas.microsoft.com/office/drawing/2014/main" id="{35CCFF97-8FDC-4B89-8626-96DFA5D59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9633" y="4974246"/>
                <a:ext cx="0" cy="542925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98" name="Text Box 37">
                <a:extLst>
                  <a:ext uri="{FF2B5EF4-FFF2-40B4-BE49-F238E27FC236}">
                    <a16:creationId xmlns:a16="http://schemas.microsoft.com/office/drawing/2014/main" id="{B5797B54-AFDC-4AF4-9532-13941495D6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0249" y="2589471"/>
                <a:ext cx="1069974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Efluente gasoso</a:t>
                </a:r>
              </a:p>
            </p:txBody>
          </p:sp>
          <p:sp>
            <p:nvSpPr>
              <p:cNvPr id="11299" name="Text Box 38">
                <a:extLst>
                  <a:ext uri="{FF2B5EF4-FFF2-40B4-BE49-F238E27FC236}">
                    <a16:creationId xmlns:a16="http://schemas.microsoft.com/office/drawing/2014/main" id="{0A8847A9-E814-4CFA-BE00-42A601FB8C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0036" y="988771"/>
                <a:ext cx="1446211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Ar limpo</a:t>
                </a:r>
              </a:p>
            </p:txBody>
          </p:sp>
          <p:sp>
            <p:nvSpPr>
              <p:cNvPr id="11300" name="Text Box 39">
                <a:extLst>
                  <a:ext uri="{FF2B5EF4-FFF2-40B4-BE49-F238E27FC236}">
                    <a16:creationId xmlns:a16="http://schemas.microsoft.com/office/drawing/2014/main" id="{99CEE34A-89A2-45A5-B7D0-4F541AB279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380" y="1207764"/>
                <a:ext cx="1478959" cy="368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Incineração</a:t>
                </a:r>
              </a:p>
            </p:txBody>
          </p:sp>
          <p:graphicFrame>
            <p:nvGraphicFramePr>
              <p:cNvPr id="11301" name="Object 40">
                <a:extLst>
                  <a:ext uri="{FF2B5EF4-FFF2-40B4-BE49-F238E27FC236}">
                    <a16:creationId xmlns:a16="http://schemas.microsoft.com/office/drawing/2014/main" id="{E48AA1CA-4E92-4BA8-AB6C-B52FBB7A826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761161" y="1314451"/>
              <a:ext cx="947737" cy="800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3190793" imgH="2598524" progId="MS_ClipArt_Gallery.2">
                      <p:embed/>
                    </p:oleObj>
                  </mc:Choice>
                  <mc:Fallback>
                    <p:oleObj name="Clip" r:id="rId9" imgW="3190793" imgH="2598524" progId="MS_ClipArt_Gallery.2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1161" y="1314451"/>
                            <a:ext cx="947737" cy="800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1302" name="Picture 41" descr="adsorption">
                <a:extLst>
                  <a:ext uri="{FF2B5EF4-FFF2-40B4-BE49-F238E27FC236}">
                    <a16:creationId xmlns:a16="http://schemas.microsoft.com/office/drawing/2014/main" id="{26526A2E-E02B-4E33-A71B-6EBD164480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102"/>
              <a:stretch>
                <a:fillRect/>
              </a:stretch>
            </p:blipFill>
            <p:spPr bwMode="auto">
              <a:xfrm>
                <a:off x="4643436" y="981076"/>
                <a:ext cx="1655762" cy="1622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2" name="Text Box 42">
                <a:extLst>
                  <a:ext uri="{FF2B5EF4-FFF2-40B4-BE49-F238E27FC236}">
                    <a16:creationId xmlns:a16="http://schemas.microsoft.com/office/drawing/2014/main" id="{8AD6830C-B89E-4C7A-9E4C-1B636EADE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1740" y="1379011"/>
                <a:ext cx="1390999" cy="49637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r>
                  <a:rPr lang="de-DE" dirty="0"/>
                  <a:t>Tratamento</a:t>
                </a:r>
              </a:p>
            </p:txBody>
          </p:sp>
          <p:sp>
            <p:nvSpPr>
              <p:cNvPr id="11304" name="Line 43">
                <a:extLst>
                  <a:ext uri="{FF2B5EF4-FFF2-40B4-BE49-F238E27FC236}">
                    <a16:creationId xmlns:a16="http://schemas.microsoft.com/office/drawing/2014/main" id="{06AD7778-9027-4609-9902-13783580C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83074" y="1614489"/>
                <a:ext cx="3746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305" name="Line 44">
                <a:extLst>
                  <a:ext uri="{FF2B5EF4-FFF2-40B4-BE49-F238E27FC236}">
                    <a16:creationId xmlns:a16="http://schemas.microsoft.com/office/drawing/2014/main" id="{6EBDF4AD-13D0-4B6E-B552-F788632BF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24599" y="1614489"/>
                <a:ext cx="319088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306" name="Picture 45" descr="distill0">
                <a:extLst>
                  <a:ext uri="{FF2B5EF4-FFF2-40B4-BE49-F238E27FC236}">
                    <a16:creationId xmlns:a16="http://schemas.microsoft.com/office/drawing/2014/main" id="{9FE47E17-2579-48B6-80E5-12B357AF0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199" y="1287464"/>
                <a:ext cx="1319212" cy="1862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07" name="Line 46">
                <a:extLst>
                  <a:ext uri="{FF2B5EF4-FFF2-40B4-BE49-F238E27FC236}">
                    <a16:creationId xmlns:a16="http://schemas.microsoft.com/office/drawing/2014/main" id="{4DCAFCA6-3B87-4C35-BB03-9A3886DEC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29599" y="3808415"/>
                <a:ext cx="5048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308" name="Picture 47" descr="end-purification">
                <a:extLst>
                  <a:ext uri="{FF2B5EF4-FFF2-40B4-BE49-F238E27FC236}">
                    <a16:creationId xmlns:a16="http://schemas.microsoft.com/office/drawing/2014/main" id="{88603263-A3A8-4E42-8D96-F6434F8A44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74"/>
              <a:stretch>
                <a:fillRect/>
              </a:stretch>
            </p:blipFill>
            <p:spPr bwMode="auto">
              <a:xfrm>
                <a:off x="6781798" y="2444751"/>
                <a:ext cx="1506537" cy="2127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8" name="Text Box 48">
                <a:extLst>
                  <a:ext uri="{FF2B5EF4-FFF2-40B4-BE49-F238E27FC236}">
                    <a16:creationId xmlns:a16="http://schemas.microsoft.com/office/drawing/2014/main" id="{4B2C2711-EFC1-4531-BB12-595F3F9DE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5366" y="3447553"/>
                <a:ext cx="1352031" cy="88139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defRPr>
                </a:lvl1pPr>
              </a:lstStyle>
              <a:p>
                <a:pPr>
                  <a:defRPr/>
                </a:pPr>
                <a:r>
                  <a:rPr lang="de-DE" dirty="0"/>
                  <a:t>Purificação final</a:t>
                </a:r>
              </a:p>
            </p:txBody>
          </p:sp>
          <p:sp>
            <p:nvSpPr>
              <p:cNvPr id="11310" name="Line 49">
                <a:extLst>
                  <a:ext uri="{FF2B5EF4-FFF2-40B4-BE49-F238E27FC236}">
                    <a16:creationId xmlns:a16="http://schemas.microsoft.com/office/drawing/2014/main" id="{5DF63941-A4A6-4F9D-B8B6-8AF3FF33A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523999" y="2871790"/>
                <a:ext cx="0" cy="6477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311" name="Line 52">
                <a:extLst>
                  <a:ext uri="{FF2B5EF4-FFF2-40B4-BE49-F238E27FC236}">
                    <a16:creationId xmlns:a16="http://schemas.microsoft.com/office/drawing/2014/main" id="{FFFF6215-E29C-42DA-B5F8-97DFBADA7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42434" y="5507646"/>
                <a:ext cx="454024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312" name="Text Box 53">
                <a:extLst>
                  <a:ext uri="{FF2B5EF4-FFF2-40B4-BE49-F238E27FC236}">
                    <a16:creationId xmlns:a16="http://schemas.microsoft.com/office/drawing/2014/main" id="{9E353E4A-3BEF-46A7-997A-030D7276A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6242" y="5275908"/>
                <a:ext cx="1082675" cy="30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Energia</a:t>
                </a:r>
              </a:p>
            </p:txBody>
          </p:sp>
          <p:sp>
            <p:nvSpPr>
              <p:cNvPr id="11313" name="Line 54">
                <a:extLst>
                  <a:ext uri="{FF2B5EF4-FFF2-40B4-BE49-F238E27FC236}">
                    <a16:creationId xmlns:a16="http://schemas.microsoft.com/office/drawing/2014/main" id="{0A892E22-3E1C-4190-A2E7-4FDA71DEA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61999" y="2667001"/>
                <a:ext cx="0" cy="83820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314" name="Picture 7" descr="recovery">
                <a:extLst>
                  <a:ext uri="{FF2B5EF4-FFF2-40B4-BE49-F238E27FC236}">
                    <a16:creationId xmlns:a16="http://schemas.microsoft.com/office/drawing/2014/main" id="{81E86590-7A37-49AC-9ED2-2D40C84401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0236" y="3232150"/>
                <a:ext cx="1927225" cy="154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1" name="Text Box 11">
                <a:extLst>
                  <a:ext uri="{FF2B5EF4-FFF2-40B4-BE49-F238E27FC236}">
                    <a16:creationId xmlns:a16="http://schemas.microsoft.com/office/drawing/2014/main" id="{5595D3CF-4FF2-413A-A4ED-26F17D913A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3140" y="3600428"/>
                <a:ext cx="1579064" cy="52091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/>
                </a:pPr>
                <a:r>
                  <a:rPr lang="de-DE" sz="14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Recuperação</a:t>
                </a:r>
              </a:p>
            </p:txBody>
          </p:sp>
          <p:pic>
            <p:nvPicPr>
              <p:cNvPr id="11316" name="Picture 8" descr="conversion">
                <a:extLst>
                  <a:ext uri="{FF2B5EF4-FFF2-40B4-BE49-F238E27FC236}">
                    <a16:creationId xmlns:a16="http://schemas.microsoft.com/office/drawing/2014/main" id="{DD646563-DC00-4D08-8753-54141EA619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600" y="3343275"/>
                <a:ext cx="1960563" cy="160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2" name="Text Box 12">
                <a:extLst>
                  <a:ext uri="{FF2B5EF4-FFF2-40B4-BE49-F238E27FC236}">
                    <a16:creationId xmlns:a16="http://schemas.microsoft.com/office/drawing/2014/main" id="{C77BCB96-1BFF-4E48-89A3-9D682F227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1909" y="3774065"/>
                <a:ext cx="1192769" cy="46806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/>
                </a:pPr>
                <a:r>
                  <a:rPr lang="de-DE" sz="13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Conversão</a:t>
                </a:r>
                <a:endParaRPr lang="de-DE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1269" name="Text Box 51">
            <a:extLst>
              <a:ext uri="{FF2B5EF4-FFF2-40B4-BE49-F238E27FC236}">
                <a16:creationId xmlns:a16="http://schemas.microsoft.com/office/drawing/2014/main" id="{7B919EF8-A891-4E97-A1F5-7F2BC73FF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872163"/>
            <a:ext cx="25558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>
                <a:solidFill>
                  <a:schemeClr val="bg1"/>
                </a:solidFill>
              </a:rPr>
              <a:t>Fonte: “Kundig Scheiden”, Prof A.B. de Haan, Univ. Twente, Holanda.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>
            <a:extLst>
              <a:ext uri="{FF2B5EF4-FFF2-40B4-BE49-F238E27FC236}">
                <a16:creationId xmlns:a16="http://schemas.microsoft.com/office/drawing/2014/main" id="{7D02D3F7-3AA7-4698-89D6-01505C641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Efeito da concentração sobre o preço do produto</a:t>
            </a:r>
          </a:p>
        </p:txBody>
      </p:sp>
      <p:sp>
        <p:nvSpPr>
          <p:cNvPr id="13315" name="Espaço Reservado para Número de Slide 2">
            <a:extLst>
              <a:ext uri="{FF2B5EF4-FFF2-40B4-BE49-F238E27FC236}">
                <a16:creationId xmlns:a16="http://schemas.microsoft.com/office/drawing/2014/main" id="{97A48B45-36D2-4510-81CC-2819F6E1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F8B6462E-5B58-4E40-9D43-BB2BCCD121B1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6" descr="feed concentration and price">
            <a:extLst>
              <a:ext uri="{FF2B5EF4-FFF2-40B4-BE49-F238E27FC236}">
                <a16:creationId xmlns:a16="http://schemas.microsoft.com/office/drawing/2014/main" id="{056C28E8-1643-437C-AA4C-2FFCAC4A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16038"/>
            <a:ext cx="5043487" cy="554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4">
            <a:extLst>
              <a:ext uri="{FF2B5EF4-FFF2-40B4-BE49-F238E27FC236}">
                <a16:creationId xmlns:a16="http://schemas.microsoft.com/office/drawing/2014/main" id="{3F96DAAA-F2F9-4BA3-9D48-EA4B029DF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6021388"/>
            <a:ext cx="13890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pt-BR" altLang="pt-BR" sz="1400"/>
              <a:t>Fonte: Seader &amp; Henley, 2011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3">
            <a:extLst>
              <a:ext uri="{FF2B5EF4-FFF2-40B4-BE49-F238E27FC236}">
                <a16:creationId xmlns:a16="http://schemas.microsoft.com/office/drawing/2014/main" id="{15416614-14AF-45CA-9343-FD5B2A343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Definições</a:t>
            </a:r>
          </a:p>
        </p:txBody>
      </p:sp>
      <p:sp>
        <p:nvSpPr>
          <p:cNvPr id="11268" name="Rectangle 64">
            <a:extLst>
              <a:ext uri="{FF2B5EF4-FFF2-40B4-BE49-F238E27FC236}">
                <a16:creationId xmlns:a16="http://schemas.microsoft.com/office/drawing/2014/main" id="{B0CC05DD-8D00-4BDE-B784-3375F28F9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pt-BR" b="1" dirty="0"/>
              <a:t>Fase</a:t>
            </a:r>
            <a:r>
              <a:rPr lang="pt-BR" dirty="0"/>
              <a:t> refere-se à forma de organização das moléculas</a:t>
            </a:r>
          </a:p>
          <a:p>
            <a:pPr lvl="1" eaLnBrk="1" hangingPunct="1">
              <a:defRPr/>
            </a:pPr>
            <a:r>
              <a:rPr lang="pt-BR" dirty="0"/>
              <a:t>sólida (S), líquida (L), gasosa (G), vapor (V)</a:t>
            </a:r>
          </a:p>
          <a:p>
            <a:pPr marL="0" indent="0" eaLnBrk="1" hangingPunct="1">
              <a:defRPr/>
            </a:pPr>
            <a:r>
              <a:rPr lang="pt-BR" b="1" dirty="0"/>
              <a:t>Sistemas homogêneos</a:t>
            </a:r>
            <a:r>
              <a:rPr lang="pt-BR" dirty="0"/>
              <a:t> contêm 1 fase, e</a:t>
            </a:r>
          </a:p>
          <a:p>
            <a:pPr marL="0" indent="0" eaLnBrk="1" hangingPunct="1">
              <a:defRPr/>
            </a:pPr>
            <a:r>
              <a:rPr lang="pt-BR" b="1" dirty="0"/>
              <a:t>Sistemas heterogêneos</a:t>
            </a:r>
            <a:r>
              <a:rPr lang="pt-BR" dirty="0"/>
              <a:t>  contêm 2 ou mais fases.</a:t>
            </a:r>
          </a:p>
          <a:p>
            <a:pPr marL="0" indent="0" eaLnBrk="1" hangingPunct="1">
              <a:defRPr/>
            </a:pPr>
            <a:r>
              <a:rPr lang="pt-BR" dirty="0"/>
              <a:t>Nos sistemas heterogêneos, as fases que os compõem são ditas </a:t>
            </a:r>
            <a:r>
              <a:rPr lang="pt-BR" b="1" dirty="0"/>
              <a:t>fases descontínuas </a:t>
            </a:r>
            <a:r>
              <a:rPr lang="pt-BR" dirty="0"/>
              <a:t>ou </a:t>
            </a:r>
            <a:r>
              <a:rPr lang="pt-BR" b="1" dirty="0"/>
              <a:t>dispersas</a:t>
            </a:r>
            <a:r>
              <a:rPr lang="pt-BR" dirty="0"/>
              <a:t>. Exemplos:</a:t>
            </a:r>
          </a:p>
          <a:p>
            <a:pPr lvl="1" eaLnBrk="1" hangingPunct="1">
              <a:defRPr/>
            </a:pPr>
            <a:r>
              <a:rPr lang="pt-BR" dirty="0"/>
              <a:t>emulsão de óleo em água	sistema L-L</a:t>
            </a:r>
          </a:p>
          <a:p>
            <a:pPr lvl="1" eaLnBrk="1" hangingPunct="1">
              <a:defRPr/>
            </a:pPr>
            <a:r>
              <a:rPr lang="pt-BR" dirty="0"/>
              <a:t>fumaça 			sistema S-G</a:t>
            </a:r>
          </a:p>
          <a:p>
            <a:pPr lvl="1" eaLnBrk="1" hangingPunct="1">
              <a:defRPr/>
            </a:pPr>
            <a:r>
              <a:rPr lang="pt-BR" dirty="0"/>
              <a:t>Lama				sistema L-S</a:t>
            </a:r>
          </a:p>
          <a:p>
            <a:pPr eaLnBrk="1" hangingPunct="1">
              <a:defRPr/>
            </a:pPr>
            <a:r>
              <a:rPr lang="pt-BR" b="1" dirty="0"/>
              <a:t>Componente: </a:t>
            </a:r>
            <a:r>
              <a:rPr lang="pt-BR" dirty="0"/>
              <a:t>um sistema é constituído por componentes, escolhidos arbitrariamente, podendo ser reais ou fictícios.</a:t>
            </a:r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BC3D4C31-2381-4B49-85F0-818DDE77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268AD474-5595-404C-A682-25E0B40623FD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5365" name="Group 62">
            <a:extLst>
              <a:ext uri="{FF2B5EF4-FFF2-40B4-BE49-F238E27FC236}">
                <a16:creationId xmlns:a16="http://schemas.microsoft.com/office/drawing/2014/main" id="{2143909E-B2EB-4AFD-824B-79DCECAFB0D4}"/>
              </a:ext>
            </a:extLst>
          </p:cNvPr>
          <p:cNvGrpSpPr>
            <a:grpSpLocks/>
          </p:cNvGrpSpPr>
          <p:nvPr/>
        </p:nvGrpSpPr>
        <p:grpSpPr bwMode="auto">
          <a:xfrm>
            <a:off x="7019925" y="1411288"/>
            <a:ext cx="1549400" cy="1446212"/>
            <a:chOff x="4592" y="529"/>
            <a:chExt cx="976" cy="911"/>
          </a:xfrm>
        </p:grpSpPr>
        <p:sp>
          <p:nvSpPr>
            <p:cNvPr id="15389" name="Arc 26">
              <a:extLst>
                <a:ext uri="{FF2B5EF4-FFF2-40B4-BE49-F238E27FC236}">
                  <a16:creationId xmlns:a16="http://schemas.microsoft.com/office/drawing/2014/main" id="{26919582-7C52-4A4B-93CF-6B8D16C86AE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600" y="816"/>
              <a:ext cx="623" cy="388"/>
            </a:xfrm>
            <a:custGeom>
              <a:avLst/>
              <a:gdLst>
                <a:gd name="T0" fmla="*/ 0 w 42538"/>
                <a:gd name="T1" fmla="*/ 0 h 21600"/>
                <a:gd name="T2" fmla="*/ 0 w 42538"/>
                <a:gd name="T3" fmla="*/ 0 h 21600"/>
                <a:gd name="T4" fmla="*/ 0 w 42538"/>
                <a:gd name="T5" fmla="*/ 0 h 21600"/>
                <a:gd name="T6" fmla="*/ 0 60000 65536"/>
                <a:gd name="T7" fmla="*/ 0 60000 65536"/>
                <a:gd name="T8" fmla="*/ 0 60000 65536"/>
                <a:gd name="T9" fmla="*/ 0 w 42538"/>
                <a:gd name="T10" fmla="*/ 0 h 21600"/>
                <a:gd name="T11" fmla="*/ 42538 w 4253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538" h="21600" fill="none" extrusionOk="0">
                  <a:moveTo>
                    <a:pt x="42538" y="4063"/>
                  </a:moveTo>
                  <a:cubicBezTo>
                    <a:pt x="40589" y="14240"/>
                    <a:pt x="31686" y="21599"/>
                    <a:pt x="21324" y="21600"/>
                  </a:cubicBezTo>
                  <a:cubicBezTo>
                    <a:pt x="10722" y="21600"/>
                    <a:pt x="1688" y="13906"/>
                    <a:pt x="-1" y="3440"/>
                  </a:cubicBezTo>
                </a:path>
                <a:path w="42538" h="21600" stroke="0" extrusionOk="0">
                  <a:moveTo>
                    <a:pt x="42538" y="4063"/>
                  </a:moveTo>
                  <a:cubicBezTo>
                    <a:pt x="40589" y="14240"/>
                    <a:pt x="31686" y="21599"/>
                    <a:pt x="21324" y="21600"/>
                  </a:cubicBezTo>
                  <a:cubicBezTo>
                    <a:pt x="10722" y="21600"/>
                    <a:pt x="1688" y="13906"/>
                    <a:pt x="-1" y="3440"/>
                  </a:cubicBezTo>
                  <a:lnTo>
                    <a:pt x="21324" y="0"/>
                  </a:lnTo>
                  <a:lnTo>
                    <a:pt x="42538" y="4063"/>
                  </a:lnTo>
                  <a:close/>
                </a:path>
              </a:pathLst>
            </a:custGeom>
            <a:solidFill>
              <a:srgbClr val="E2F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0" name="Arc 6">
              <a:extLst>
                <a:ext uri="{FF2B5EF4-FFF2-40B4-BE49-F238E27FC236}">
                  <a16:creationId xmlns:a16="http://schemas.microsoft.com/office/drawing/2014/main" id="{EF4DF9C5-573C-4B4C-BDFE-E898B20A2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" y="1153"/>
              <a:ext cx="633" cy="287"/>
            </a:xfrm>
            <a:custGeom>
              <a:avLst/>
              <a:gdLst>
                <a:gd name="T0" fmla="*/ 0 w 43200"/>
                <a:gd name="T1" fmla="*/ 0 h 21600"/>
                <a:gd name="T2" fmla="*/ 0 w 43200"/>
                <a:gd name="T3" fmla="*/ 0 h 21600"/>
                <a:gd name="T4" fmla="*/ 0 w 43200"/>
                <a:gd name="T5" fmla="*/ 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4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1" name="Arc 7">
              <a:extLst>
                <a:ext uri="{FF2B5EF4-FFF2-40B4-BE49-F238E27FC236}">
                  <a16:creationId xmlns:a16="http://schemas.microsoft.com/office/drawing/2014/main" id="{AAE87F61-CF07-4AB0-8D8C-8118D9AFA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53"/>
              <a:ext cx="546" cy="287"/>
            </a:xfrm>
            <a:custGeom>
              <a:avLst/>
              <a:gdLst>
                <a:gd name="T0" fmla="*/ 0 w 37260"/>
                <a:gd name="T1" fmla="*/ 0 h 21600"/>
                <a:gd name="T2" fmla="*/ 0 w 37260"/>
                <a:gd name="T3" fmla="*/ 0 h 21600"/>
                <a:gd name="T4" fmla="*/ 0 w 37260"/>
                <a:gd name="T5" fmla="*/ 0 h 21600"/>
                <a:gd name="T6" fmla="*/ 0 60000 65536"/>
                <a:gd name="T7" fmla="*/ 0 60000 65536"/>
                <a:gd name="T8" fmla="*/ 0 60000 65536"/>
                <a:gd name="T9" fmla="*/ 0 w 37260"/>
                <a:gd name="T10" fmla="*/ 0 h 21600"/>
                <a:gd name="T11" fmla="*/ 37260 w 372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60" h="21600" fill="none" extrusionOk="0">
                  <a:moveTo>
                    <a:pt x="37259" y="11106"/>
                  </a:moveTo>
                  <a:cubicBezTo>
                    <a:pt x="33356" y="17616"/>
                    <a:pt x="26323" y="21599"/>
                    <a:pt x="18734" y="21600"/>
                  </a:cubicBezTo>
                  <a:cubicBezTo>
                    <a:pt x="10997" y="21600"/>
                    <a:pt x="3851" y="17462"/>
                    <a:pt x="0" y="10751"/>
                  </a:cubicBezTo>
                </a:path>
                <a:path w="37260" h="21600" stroke="0" extrusionOk="0">
                  <a:moveTo>
                    <a:pt x="37259" y="11106"/>
                  </a:moveTo>
                  <a:cubicBezTo>
                    <a:pt x="33356" y="17616"/>
                    <a:pt x="26323" y="21599"/>
                    <a:pt x="18734" y="21600"/>
                  </a:cubicBezTo>
                  <a:cubicBezTo>
                    <a:pt x="10997" y="21600"/>
                    <a:pt x="3851" y="17462"/>
                    <a:pt x="0" y="10751"/>
                  </a:cubicBezTo>
                  <a:lnTo>
                    <a:pt x="18734" y="0"/>
                  </a:lnTo>
                  <a:lnTo>
                    <a:pt x="37259" y="111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2" name="Oval 8">
              <a:extLst>
                <a:ext uri="{FF2B5EF4-FFF2-40B4-BE49-F238E27FC236}">
                  <a16:creationId xmlns:a16="http://schemas.microsoft.com/office/drawing/2014/main" id="{97DAC9CC-23F7-4447-8803-A30CC3F2D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" y="844"/>
              <a:ext cx="607" cy="585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93" name="Freeform 9">
              <a:extLst>
                <a:ext uri="{FF2B5EF4-FFF2-40B4-BE49-F238E27FC236}">
                  <a16:creationId xmlns:a16="http://schemas.microsoft.com/office/drawing/2014/main" id="{ED499D54-1E34-46F8-BF19-51A85647D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610"/>
              <a:ext cx="458" cy="415"/>
            </a:xfrm>
            <a:custGeom>
              <a:avLst/>
              <a:gdLst>
                <a:gd name="T0" fmla="*/ 0 w 577"/>
                <a:gd name="T1" fmla="*/ 1 h 625"/>
                <a:gd name="T2" fmla="*/ 2 w 577"/>
                <a:gd name="T3" fmla="*/ 0 h 625"/>
                <a:gd name="T4" fmla="*/ 2 w 577"/>
                <a:gd name="T5" fmla="*/ 1 h 625"/>
                <a:gd name="T6" fmla="*/ 2 w 577"/>
                <a:gd name="T7" fmla="*/ 1 h 625"/>
                <a:gd name="T8" fmla="*/ 0 w 577"/>
                <a:gd name="T9" fmla="*/ 1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625"/>
                <a:gd name="T17" fmla="*/ 577 w 577"/>
                <a:gd name="T18" fmla="*/ 625 h 6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625">
                  <a:moveTo>
                    <a:pt x="0" y="468"/>
                  </a:moveTo>
                  <a:lnTo>
                    <a:pt x="432" y="0"/>
                  </a:lnTo>
                  <a:lnTo>
                    <a:pt x="576" y="156"/>
                  </a:lnTo>
                  <a:lnTo>
                    <a:pt x="144" y="624"/>
                  </a:lnTo>
                  <a:lnTo>
                    <a:pt x="0" y="46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Rectangle 27">
              <a:extLst>
                <a:ext uri="{FF2B5EF4-FFF2-40B4-BE49-F238E27FC236}">
                  <a16:creationId xmlns:a16="http://schemas.microsoft.com/office/drawing/2014/main" id="{40493D13-38CF-4B9F-A797-7EC6FF1D2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030519">
              <a:off x="5136" y="532"/>
              <a:ext cx="144" cy="624"/>
            </a:xfrm>
            <a:prstGeom prst="rect">
              <a:avLst/>
            </a:prstGeom>
            <a:solidFill>
              <a:srgbClr val="E2F810"/>
            </a:solidFill>
            <a:ln w="12700">
              <a:solidFill>
                <a:srgbClr val="E2F81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95" name="Line 10">
              <a:extLst>
                <a:ext uri="{FF2B5EF4-FFF2-40B4-BE49-F238E27FC236}">
                  <a16:creationId xmlns:a16="http://schemas.microsoft.com/office/drawing/2014/main" id="{7574C872-8F05-4552-8282-F0B0EC198E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3" y="706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6" name="Line 14">
              <a:extLst>
                <a:ext uri="{FF2B5EF4-FFF2-40B4-BE49-F238E27FC236}">
                  <a16:creationId xmlns:a16="http://schemas.microsoft.com/office/drawing/2014/main" id="{90BAFABC-93D3-4E8B-B442-9ACEC3A40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7" y="610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7" name="Rectangle 19">
              <a:extLst>
                <a:ext uri="{FF2B5EF4-FFF2-40B4-BE49-F238E27FC236}">
                  <a16:creationId xmlns:a16="http://schemas.microsoft.com/office/drawing/2014/main" id="{A75BDC81-01CA-4957-BC38-038565F5C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1153"/>
              <a:ext cx="493" cy="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 useBgFill="1">
          <p:nvSpPr>
            <p:cNvPr id="15398" name="AutoShape 24">
              <a:extLst>
                <a:ext uri="{FF2B5EF4-FFF2-40B4-BE49-F238E27FC236}">
                  <a16:creationId xmlns:a16="http://schemas.microsoft.com/office/drawing/2014/main" id="{A564CD6A-EF0D-4374-B276-0767FCA949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280000" flipH="1" flipV="1">
              <a:off x="5355" y="529"/>
              <a:ext cx="213" cy="1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2 w 21600"/>
                <a:gd name="T13" fmla="*/ 4454 h 21600"/>
                <a:gd name="T14" fmla="*/ 17138 w 21600"/>
                <a:gd name="T15" fmla="*/ 171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7" y="21600"/>
                  </a:lnTo>
                  <a:lnTo>
                    <a:pt x="162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366" name="Group 92">
            <a:extLst>
              <a:ext uri="{FF2B5EF4-FFF2-40B4-BE49-F238E27FC236}">
                <a16:creationId xmlns:a16="http://schemas.microsoft.com/office/drawing/2014/main" id="{3C0CD677-CBE8-4CB7-9440-4AD481A9D234}"/>
              </a:ext>
            </a:extLst>
          </p:cNvPr>
          <p:cNvGrpSpPr>
            <a:grpSpLocks/>
          </p:cNvGrpSpPr>
          <p:nvPr/>
        </p:nvGrpSpPr>
        <p:grpSpPr bwMode="auto">
          <a:xfrm>
            <a:off x="6588125" y="3860800"/>
            <a:ext cx="1549400" cy="1441450"/>
            <a:chOff x="4150" y="2840"/>
            <a:chExt cx="976" cy="908"/>
          </a:xfrm>
        </p:grpSpPr>
        <p:sp>
          <p:nvSpPr>
            <p:cNvPr id="15368" name="Oval 76">
              <a:extLst>
                <a:ext uri="{FF2B5EF4-FFF2-40B4-BE49-F238E27FC236}">
                  <a16:creationId xmlns:a16="http://schemas.microsoft.com/office/drawing/2014/main" id="{4A960821-603B-4192-83A7-1EB88DC90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3158"/>
              <a:ext cx="635" cy="5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69" name="Oval 69">
              <a:extLst>
                <a:ext uri="{FF2B5EF4-FFF2-40B4-BE49-F238E27FC236}">
                  <a16:creationId xmlns:a16="http://schemas.microsoft.com/office/drawing/2014/main" id="{ECE72E66-C823-4BB0-8B0C-6E2F4EA91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3155"/>
              <a:ext cx="607" cy="585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70" name="Freeform 70">
              <a:extLst>
                <a:ext uri="{FF2B5EF4-FFF2-40B4-BE49-F238E27FC236}">
                  <a16:creationId xmlns:a16="http://schemas.microsoft.com/office/drawing/2014/main" id="{230EDCB1-54DD-4E20-9817-8677A4CB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2921"/>
              <a:ext cx="458" cy="415"/>
            </a:xfrm>
            <a:custGeom>
              <a:avLst/>
              <a:gdLst>
                <a:gd name="T0" fmla="*/ 0 w 577"/>
                <a:gd name="T1" fmla="*/ 1 h 625"/>
                <a:gd name="T2" fmla="*/ 2 w 577"/>
                <a:gd name="T3" fmla="*/ 0 h 625"/>
                <a:gd name="T4" fmla="*/ 2 w 577"/>
                <a:gd name="T5" fmla="*/ 1 h 625"/>
                <a:gd name="T6" fmla="*/ 2 w 577"/>
                <a:gd name="T7" fmla="*/ 1 h 625"/>
                <a:gd name="T8" fmla="*/ 0 w 577"/>
                <a:gd name="T9" fmla="*/ 1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625"/>
                <a:gd name="T17" fmla="*/ 577 w 577"/>
                <a:gd name="T18" fmla="*/ 625 h 6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625">
                  <a:moveTo>
                    <a:pt x="0" y="468"/>
                  </a:moveTo>
                  <a:lnTo>
                    <a:pt x="432" y="0"/>
                  </a:lnTo>
                  <a:lnTo>
                    <a:pt x="576" y="156"/>
                  </a:lnTo>
                  <a:lnTo>
                    <a:pt x="144" y="624"/>
                  </a:lnTo>
                  <a:lnTo>
                    <a:pt x="0" y="468"/>
                  </a:lnTo>
                </a:path>
              </a:pathLst>
            </a:custGeom>
            <a:solidFill>
              <a:schemeClr val="accent2"/>
            </a:solidFill>
            <a:ln w="9525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71" name="Line 73">
              <a:extLst>
                <a:ext uri="{FF2B5EF4-FFF2-40B4-BE49-F238E27FC236}">
                  <a16:creationId xmlns:a16="http://schemas.microsoft.com/office/drawing/2014/main" id="{12688546-8052-45AB-A036-2E1886C6C4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5" y="2921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15372" name="AutoShape 75">
              <a:extLst>
                <a:ext uri="{FF2B5EF4-FFF2-40B4-BE49-F238E27FC236}">
                  <a16:creationId xmlns:a16="http://schemas.microsoft.com/office/drawing/2014/main" id="{64263438-11FA-40AE-B6AD-0EADBDEB6F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280000" flipH="1" flipV="1">
              <a:off x="4913" y="2840"/>
              <a:ext cx="213" cy="1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2 w 21600"/>
                <a:gd name="T13" fmla="*/ 4454 h 21600"/>
                <a:gd name="T14" fmla="*/ 17138 w 21600"/>
                <a:gd name="T15" fmla="*/ 171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7" y="21600"/>
                  </a:lnTo>
                  <a:lnTo>
                    <a:pt x="162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3" name="Oval 77">
              <a:extLst>
                <a:ext uri="{FF2B5EF4-FFF2-40B4-BE49-F238E27FC236}">
                  <a16:creationId xmlns:a16="http://schemas.microsoft.com/office/drawing/2014/main" id="{671AE31D-F71B-456A-B952-949821EF4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3339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4" name="Oval 78">
              <a:extLst>
                <a:ext uri="{FF2B5EF4-FFF2-40B4-BE49-F238E27FC236}">
                  <a16:creationId xmlns:a16="http://schemas.microsoft.com/office/drawing/2014/main" id="{CD61C930-CDCE-43B2-AFCD-B88752028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566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Oval 79">
              <a:extLst>
                <a:ext uri="{FF2B5EF4-FFF2-40B4-BE49-F238E27FC236}">
                  <a16:creationId xmlns:a16="http://schemas.microsoft.com/office/drawing/2014/main" id="{452473E3-8628-4C67-9031-C35FA376E1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85569">
              <a:off x="4558" y="3430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Oval 80">
              <a:extLst>
                <a:ext uri="{FF2B5EF4-FFF2-40B4-BE49-F238E27FC236}">
                  <a16:creationId xmlns:a16="http://schemas.microsoft.com/office/drawing/2014/main" id="{E3148476-0FBA-4B8A-A9BE-8332AFD26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75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Oval 81">
              <a:extLst>
                <a:ext uri="{FF2B5EF4-FFF2-40B4-BE49-F238E27FC236}">
                  <a16:creationId xmlns:a16="http://schemas.microsoft.com/office/drawing/2014/main" id="{761F2341-6E20-4474-927E-15DA827BAF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9803">
              <a:off x="4570" y="3590"/>
              <a:ext cx="45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Oval 82">
              <a:extLst>
                <a:ext uri="{FF2B5EF4-FFF2-40B4-BE49-F238E27FC236}">
                  <a16:creationId xmlns:a16="http://schemas.microsoft.com/office/drawing/2014/main" id="{098BEF83-086C-48D8-A550-D9D99D6BB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294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Oval 83">
              <a:extLst>
                <a:ext uri="{FF2B5EF4-FFF2-40B4-BE49-F238E27FC236}">
                  <a16:creationId xmlns:a16="http://schemas.microsoft.com/office/drawing/2014/main" id="{28B4513F-7EFC-4827-A3AE-B4C8C46098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17552">
              <a:off x="4649" y="3249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Oval 84">
              <a:extLst>
                <a:ext uri="{FF2B5EF4-FFF2-40B4-BE49-F238E27FC236}">
                  <a16:creationId xmlns:a16="http://schemas.microsoft.com/office/drawing/2014/main" id="{80F0D693-B875-49BB-8C3C-9DB988F2D9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17552">
              <a:off x="4332" y="3249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Oval 85">
              <a:extLst>
                <a:ext uri="{FF2B5EF4-FFF2-40B4-BE49-F238E27FC236}">
                  <a16:creationId xmlns:a16="http://schemas.microsoft.com/office/drawing/2014/main" id="{FD450F1C-EE7B-493C-B7E2-57EB837B95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3173">
              <a:off x="4241" y="3475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2" name="Oval 86">
              <a:extLst>
                <a:ext uri="{FF2B5EF4-FFF2-40B4-BE49-F238E27FC236}">
                  <a16:creationId xmlns:a16="http://schemas.microsoft.com/office/drawing/2014/main" id="{379A8E84-3C7C-4702-80D8-76249F442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" y="3158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3" name="Line 72">
              <a:extLst>
                <a:ext uri="{FF2B5EF4-FFF2-40B4-BE49-F238E27FC236}">
                  <a16:creationId xmlns:a16="http://schemas.microsoft.com/office/drawing/2014/main" id="{B61A9E71-79CF-4924-AAA0-956B4DD9E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1" y="3017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84" name="Oval 87">
              <a:extLst>
                <a:ext uri="{FF2B5EF4-FFF2-40B4-BE49-F238E27FC236}">
                  <a16:creationId xmlns:a16="http://schemas.microsoft.com/office/drawing/2014/main" id="{046C0291-C3BE-47FC-9F39-38B8509D1A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23899">
              <a:off x="4853" y="3045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5" name="Oval 88">
              <a:extLst>
                <a:ext uri="{FF2B5EF4-FFF2-40B4-BE49-F238E27FC236}">
                  <a16:creationId xmlns:a16="http://schemas.microsoft.com/office/drawing/2014/main" id="{6006CE2C-566E-453C-BE03-609EDDB13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612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6" name="Oval 89">
              <a:extLst>
                <a:ext uri="{FF2B5EF4-FFF2-40B4-BE49-F238E27FC236}">
                  <a16:creationId xmlns:a16="http://schemas.microsoft.com/office/drawing/2014/main" id="{900DEFE2-D96D-452F-BD85-D77D39E12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3475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7" name="Oval 90">
              <a:extLst>
                <a:ext uri="{FF2B5EF4-FFF2-40B4-BE49-F238E27FC236}">
                  <a16:creationId xmlns:a16="http://schemas.microsoft.com/office/drawing/2014/main" id="{A195E7D3-9F97-4208-BD2E-A5998792B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3339"/>
              <a:ext cx="45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8" name="Oval 91">
              <a:extLst>
                <a:ext uri="{FF2B5EF4-FFF2-40B4-BE49-F238E27FC236}">
                  <a16:creationId xmlns:a16="http://schemas.microsoft.com/office/drawing/2014/main" id="{8ECE0FB8-3151-4117-9982-89E33C539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203"/>
              <a:ext cx="91" cy="4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Retângulo 1">
            <a:extLst>
              <a:ext uri="{FF2B5EF4-FFF2-40B4-BE49-F238E27FC236}">
                <a16:creationId xmlns:a16="http://schemas.microsoft.com/office/drawing/2014/main" id="{F1FAE9B6-DEF5-475E-B717-9146B26F5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6323013"/>
            <a:ext cx="863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Você citaria sistemas nos quais fases e componentes não são triviais?</a:t>
            </a:r>
            <a:endParaRPr lang="en-US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A34AF8D2-171B-430E-960A-53151CE6E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sz="3200"/>
              <a:t>Exemplo: extração líquido-líquido</a:t>
            </a:r>
          </a:p>
        </p:txBody>
      </p:sp>
      <p:sp>
        <p:nvSpPr>
          <p:cNvPr id="17411" name="Espaço Reservado para Conteúdo 1">
            <a:extLst>
              <a:ext uri="{FF2B5EF4-FFF2-40B4-BE49-F238E27FC236}">
                <a16:creationId xmlns:a16="http://schemas.microsoft.com/office/drawing/2014/main" id="{33CDF608-AE74-4207-8AF9-C63C01844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3979862"/>
          </a:xfrm>
        </p:spPr>
        <p:txBody>
          <a:bodyPr/>
          <a:lstStyle/>
          <a:p>
            <a:r>
              <a:rPr lang="pt-BR" altLang="pt-BR"/>
              <a:t>Alimentação:</a:t>
            </a:r>
          </a:p>
          <a:p>
            <a:pPr lvl="1"/>
            <a:r>
              <a:rPr lang="pt-BR" altLang="pt-BR"/>
              <a:t>Solução aquosa rica em cobre</a:t>
            </a:r>
          </a:p>
          <a:p>
            <a:pPr lvl="1"/>
            <a:r>
              <a:rPr lang="pt-BR" altLang="pt-BR"/>
              <a:t>Solvente orgânico puro</a:t>
            </a:r>
          </a:p>
          <a:p>
            <a:r>
              <a:rPr lang="pt-BR" altLang="pt-BR"/>
              <a:t>Escoamento contra-corrente</a:t>
            </a:r>
          </a:p>
          <a:p>
            <a:r>
              <a:rPr lang="pt-BR" altLang="pt-BR"/>
              <a:t>Saídas:</a:t>
            </a:r>
          </a:p>
          <a:p>
            <a:pPr lvl="1"/>
            <a:r>
              <a:rPr lang="pt-BR" altLang="pt-BR"/>
              <a:t>Solução aquosa pobre em cobre</a:t>
            </a:r>
          </a:p>
          <a:p>
            <a:pPr lvl="1"/>
            <a:r>
              <a:rPr lang="pt-BR" altLang="pt-BR"/>
              <a:t>Solvente rico em cobre</a:t>
            </a:r>
          </a:p>
          <a:p>
            <a:pPr lvl="1"/>
            <a:r>
              <a:rPr lang="pt-BR" altLang="pt-BR"/>
              <a:t>Cu</a:t>
            </a:r>
            <a:r>
              <a:rPr lang="pt-BR" altLang="pt-BR" baseline="30000"/>
              <a:t>2+</a:t>
            </a:r>
            <a:r>
              <a:rPr lang="pt-BR" altLang="pt-BR"/>
              <a:t> é transportado da fase aquosa para a fase orgânica</a:t>
            </a:r>
          </a:p>
          <a:p>
            <a:endParaRPr lang="pt-BR" altLang="pt-BR"/>
          </a:p>
        </p:txBody>
      </p:sp>
      <p:sp>
        <p:nvSpPr>
          <p:cNvPr id="17412" name="Espaço Reservado para Número de Slide 4">
            <a:extLst>
              <a:ext uri="{FF2B5EF4-FFF2-40B4-BE49-F238E27FC236}">
                <a16:creationId xmlns:a16="http://schemas.microsoft.com/office/drawing/2014/main" id="{D711A93A-1F09-413B-ABF1-4F48813C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BA421AE-9B53-4298-A6ED-FA9198F807AA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3" name="Rectangle 433">
            <a:extLst>
              <a:ext uri="{FF2B5EF4-FFF2-40B4-BE49-F238E27FC236}">
                <a16:creationId xmlns:a16="http://schemas.microsoft.com/office/drawing/2014/main" id="{7175E74A-7E93-49F4-B9B7-A59A5402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3" y="61452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C2DCC614-30DA-435A-BE51-6411A6AA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5149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7415" name="Text Box 435">
            <a:extLst>
              <a:ext uri="{FF2B5EF4-FFF2-40B4-BE49-F238E27FC236}">
                <a16:creationId xmlns:a16="http://schemas.microsoft.com/office/drawing/2014/main" id="{0D9C1694-D844-47BD-80C4-D8CD37360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6080125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auxiliar: solvente orgânico</a:t>
            </a:r>
          </a:p>
        </p:txBody>
      </p:sp>
      <p:sp>
        <p:nvSpPr>
          <p:cNvPr id="17416" name="Text Box 436">
            <a:extLst>
              <a:ext uri="{FF2B5EF4-FFF2-40B4-BE49-F238E27FC236}">
                <a16:creationId xmlns:a16="http://schemas.microsoft.com/office/drawing/2014/main" id="{E0E2E854-A252-4C93-9766-735FB871D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5445125"/>
            <a:ext cx="278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aquosa contendo Cu</a:t>
            </a:r>
            <a:r>
              <a:rPr lang="pt-BR" altLang="en-US" sz="1600" baseline="30000"/>
              <a:t>2+</a:t>
            </a:r>
            <a:endParaRPr lang="pt-BR" altLang="pt-BR" sz="1600"/>
          </a:p>
        </p:txBody>
      </p:sp>
      <p:grpSp>
        <p:nvGrpSpPr>
          <p:cNvPr id="17417" name="Agrupar 28">
            <a:extLst>
              <a:ext uri="{FF2B5EF4-FFF2-40B4-BE49-F238E27FC236}">
                <a16:creationId xmlns:a16="http://schemas.microsoft.com/office/drawing/2014/main" id="{F8D6C270-0A53-4519-BCBC-0DA48374A42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271588"/>
            <a:ext cx="4300537" cy="5302250"/>
            <a:chOff x="-1841577" y="3491597"/>
            <a:chExt cx="2377961" cy="3084343"/>
          </a:xfrm>
        </p:grpSpPr>
        <p:sp>
          <p:nvSpPr>
            <p:cNvPr id="17418" name="Rectangle 57">
              <a:extLst>
                <a:ext uri="{FF2B5EF4-FFF2-40B4-BE49-F238E27FC236}">
                  <a16:creationId xmlns:a16="http://schemas.microsoft.com/office/drawing/2014/main" id="{C7F0B826-95DB-4598-8F60-C53A585053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-828600" y="6489155"/>
              <a:ext cx="115200" cy="580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 sz="1600">
                <a:latin typeface="Times New Roman" panose="02020603050405020304" pitchFamily="18" charset="0"/>
              </a:endParaRPr>
            </a:p>
          </p:txBody>
        </p:sp>
        <p:grpSp>
          <p:nvGrpSpPr>
            <p:cNvPr id="17419" name="Group 39">
              <a:extLst>
                <a:ext uri="{FF2B5EF4-FFF2-40B4-BE49-F238E27FC236}">
                  <a16:creationId xmlns:a16="http://schemas.microsoft.com/office/drawing/2014/main" id="{0F2F57ED-48FD-4942-81FF-3522D320C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841577" y="3491597"/>
              <a:ext cx="1575225" cy="3067272"/>
              <a:chOff x="1410" y="2160"/>
              <a:chExt cx="634" cy="1333"/>
            </a:xfrm>
          </p:grpSpPr>
          <p:sp>
            <p:nvSpPr>
              <p:cNvPr id="17425" name="Rectangle 40">
                <a:extLst>
                  <a:ext uri="{FF2B5EF4-FFF2-40B4-BE49-F238E27FC236}">
                    <a16:creationId xmlns:a16="http://schemas.microsoft.com/office/drawing/2014/main" id="{8B01CBB7-A51B-465E-8BE7-FEFA75F92F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2160"/>
                <a:ext cx="133" cy="1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6" name="Rectangle 41">
                <a:extLst>
                  <a:ext uri="{FF2B5EF4-FFF2-40B4-BE49-F238E27FC236}">
                    <a16:creationId xmlns:a16="http://schemas.microsoft.com/office/drawing/2014/main" id="{BF8B36C2-44D5-4850-8E1B-E2CB1884B2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76" y="2517"/>
                <a:ext cx="300" cy="957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CCE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7" name="Rectangle 42">
                <a:extLst>
                  <a:ext uri="{FF2B5EF4-FFF2-40B4-BE49-F238E27FC236}">
                    <a16:creationId xmlns:a16="http://schemas.microsoft.com/office/drawing/2014/main" id="{AD74D108-2E24-49B9-9597-7A2DCADD11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39" y="3330"/>
                <a:ext cx="375" cy="15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8" name="Rectangle 43">
                <a:extLst>
                  <a:ext uri="{FF2B5EF4-FFF2-40B4-BE49-F238E27FC236}">
                    <a16:creationId xmlns:a16="http://schemas.microsoft.com/office/drawing/2014/main" id="{0D7F1470-BA6D-4734-B7CB-11F6EAE6E5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77" y="3327"/>
                <a:ext cx="297" cy="12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29" name="Group 44">
                <a:extLst>
                  <a:ext uri="{FF2B5EF4-FFF2-40B4-BE49-F238E27FC236}">
                    <a16:creationId xmlns:a16="http://schemas.microsoft.com/office/drawing/2014/main" id="{9E1AD246-6252-4356-8E38-50E81E1BAB5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26" y="3387"/>
                <a:ext cx="14" cy="17"/>
                <a:chOff x="775" y="4010"/>
                <a:chExt cx="72" cy="37"/>
              </a:xfrm>
            </p:grpSpPr>
            <p:sp>
              <p:nvSpPr>
                <p:cNvPr id="17622" name="Line 45">
                  <a:extLst>
                    <a:ext uri="{FF2B5EF4-FFF2-40B4-BE49-F238E27FC236}">
                      <a16:creationId xmlns:a16="http://schemas.microsoft.com/office/drawing/2014/main" id="{E89ACA3C-6F8B-4D8E-83F9-E1B037A7CAD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23" name="Line 46">
                  <a:extLst>
                    <a:ext uri="{FF2B5EF4-FFF2-40B4-BE49-F238E27FC236}">
                      <a16:creationId xmlns:a16="http://schemas.microsoft.com/office/drawing/2014/main" id="{1EBC47D0-E6CF-4739-B09D-F9BEF459241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0" name="Group 47">
                <a:extLst>
                  <a:ext uri="{FF2B5EF4-FFF2-40B4-BE49-F238E27FC236}">
                    <a16:creationId xmlns:a16="http://schemas.microsoft.com/office/drawing/2014/main" id="{6BFC7C9D-7AC1-40DE-BA58-18B041E854F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79" y="3387"/>
                <a:ext cx="14" cy="16"/>
                <a:chOff x="775" y="4010"/>
                <a:chExt cx="72" cy="37"/>
              </a:xfrm>
            </p:grpSpPr>
            <p:sp>
              <p:nvSpPr>
                <p:cNvPr id="17620" name="Line 48">
                  <a:extLst>
                    <a:ext uri="{FF2B5EF4-FFF2-40B4-BE49-F238E27FC236}">
                      <a16:creationId xmlns:a16="http://schemas.microsoft.com/office/drawing/2014/main" id="{A11F9967-D2EA-492B-8457-886E84AF420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21" name="Line 49">
                  <a:extLst>
                    <a:ext uri="{FF2B5EF4-FFF2-40B4-BE49-F238E27FC236}">
                      <a16:creationId xmlns:a16="http://schemas.microsoft.com/office/drawing/2014/main" id="{6C4F8796-AC3B-40E8-9497-AEA20B2D12F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1" name="Group 50">
                <a:extLst>
                  <a:ext uri="{FF2B5EF4-FFF2-40B4-BE49-F238E27FC236}">
                    <a16:creationId xmlns:a16="http://schemas.microsoft.com/office/drawing/2014/main" id="{FC4898FE-D610-4C85-9981-8308124CF2C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44" y="3387"/>
                <a:ext cx="13" cy="16"/>
                <a:chOff x="775" y="4010"/>
                <a:chExt cx="72" cy="37"/>
              </a:xfrm>
            </p:grpSpPr>
            <p:sp>
              <p:nvSpPr>
                <p:cNvPr id="17618" name="Line 51">
                  <a:extLst>
                    <a:ext uri="{FF2B5EF4-FFF2-40B4-BE49-F238E27FC236}">
                      <a16:creationId xmlns:a16="http://schemas.microsoft.com/office/drawing/2014/main" id="{70A035C4-B299-4651-A3F3-3700C168B4E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19" name="Line 52">
                  <a:extLst>
                    <a:ext uri="{FF2B5EF4-FFF2-40B4-BE49-F238E27FC236}">
                      <a16:creationId xmlns:a16="http://schemas.microsoft.com/office/drawing/2014/main" id="{80A92E7D-ADA3-470A-BCE4-E168960330D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2" name="Group 53">
                <a:extLst>
                  <a:ext uri="{FF2B5EF4-FFF2-40B4-BE49-F238E27FC236}">
                    <a16:creationId xmlns:a16="http://schemas.microsoft.com/office/drawing/2014/main" id="{6EEBD8D9-0375-4061-819A-7E8B18F36D3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94" y="3386"/>
                <a:ext cx="13" cy="17"/>
                <a:chOff x="775" y="4010"/>
                <a:chExt cx="72" cy="37"/>
              </a:xfrm>
            </p:grpSpPr>
            <p:sp>
              <p:nvSpPr>
                <p:cNvPr id="17616" name="Line 54">
                  <a:extLst>
                    <a:ext uri="{FF2B5EF4-FFF2-40B4-BE49-F238E27FC236}">
                      <a16:creationId xmlns:a16="http://schemas.microsoft.com/office/drawing/2014/main" id="{67975F92-F7D1-4099-A17B-5655DC044CA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17" name="Line 55">
                  <a:extLst>
                    <a:ext uri="{FF2B5EF4-FFF2-40B4-BE49-F238E27FC236}">
                      <a16:creationId xmlns:a16="http://schemas.microsoft.com/office/drawing/2014/main" id="{62698BEC-8CFC-464F-80F7-48846018340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7433" name="Rectangle 56">
                <a:extLst>
                  <a:ext uri="{FF2B5EF4-FFF2-40B4-BE49-F238E27FC236}">
                    <a16:creationId xmlns:a16="http://schemas.microsoft.com/office/drawing/2014/main" id="{C3863277-4732-4E54-9BE9-5FA0EBB413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4" y="3397"/>
                <a:ext cx="426" cy="2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4" name="Rectangle 59">
                <a:extLst>
                  <a:ext uri="{FF2B5EF4-FFF2-40B4-BE49-F238E27FC236}">
                    <a16:creationId xmlns:a16="http://schemas.microsoft.com/office/drawing/2014/main" id="{E4AFB24F-AB30-497A-81B2-79B53EB88F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330"/>
                <a:ext cx="425" cy="1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5" name="Rectangle 60">
                <a:extLst>
                  <a:ext uri="{FF2B5EF4-FFF2-40B4-BE49-F238E27FC236}">
                    <a16:creationId xmlns:a16="http://schemas.microsoft.com/office/drawing/2014/main" id="{FB9472E2-5B4D-49C6-AC58-C4E58FEBBB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7" y="2362"/>
                <a:ext cx="101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6" name="Rectangle 61">
                <a:extLst>
                  <a:ext uri="{FF2B5EF4-FFF2-40B4-BE49-F238E27FC236}">
                    <a16:creationId xmlns:a16="http://schemas.microsoft.com/office/drawing/2014/main" id="{A1707824-D676-4E38-9713-E6F453E7F4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05" y="2365"/>
                <a:ext cx="101" cy="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37" name="Group 62">
                <a:extLst>
                  <a:ext uri="{FF2B5EF4-FFF2-40B4-BE49-F238E27FC236}">
                    <a16:creationId xmlns:a16="http://schemas.microsoft.com/office/drawing/2014/main" id="{ACF845C2-9CB7-4581-A4B8-B8ED0C61F68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476" y="2554"/>
                <a:ext cx="299" cy="753"/>
                <a:chOff x="672" y="1968"/>
                <a:chExt cx="672" cy="1688"/>
              </a:xfrm>
            </p:grpSpPr>
            <p:grpSp>
              <p:nvGrpSpPr>
                <p:cNvPr id="17569" name="Group 63">
                  <a:extLst>
                    <a:ext uri="{FF2B5EF4-FFF2-40B4-BE49-F238E27FC236}">
                      <a16:creationId xmlns:a16="http://schemas.microsoft.com/office/drawing/2014/main" id="{6A713A16-7581-4D8F-BF2F-4B5B62741CC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196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604" name="Group 64">
                    <a:extLst>
                      <a:ext uri="{FF2B5EF4-FFF2-40B4-BE49-F238E27FC236}">
                        <a16:creationId xmlns:a16="http://schemas.microsoft.com/office/drawing/2014/main" id="{0D69507B-1780-4CB7-BDFF-9F5925F542AB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13" name="Rectangle 65">
                      <a:extLst>
                        <a:ext uri="{FF2B5EF4-FFF2-40B4-BE49-F238E27FC236}">
                          <a16:creationId xmlns:a16="http://schemas.microsoft.com/office/drawing/2014/main" id="{264E0829-EDF0-4263-85EB-C072F58306E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4" name="Rectangle 66">
                      <a:extLst>
                        <a:ext uri="{FF2B5EF4-FFF2-40B4-BE49-F238E27FC236}">
                          <a16:creationId xmlns:a16="http://schemas.microsoft.com/office/drawing/2014/main" id="{D447F05F-28CB-47DF-A054-14836AAD2E4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5" name="Rectangle 67">
                      <a:extLst>
                        <a:ext uri="{FF2B5EF4-FFF2-40B4-BE49-F238E27FC236}">
                          <a16:creationId xmlns:a16="http://schemas.microsoft.com/office/drawing/2014/main" id="{591D00C7-F7F5-42E2-BC4C-3AF5E6A4087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605" name="Rectangle 68">
                    <a:extLst>
                      <a:ext uri="{FF2B5EF4-FFF2-40B4-BE49-F238E27FC236}">
                        <a16:creationId xmlns:a16="http://schemas.microsoft.com/office/drawing/2014/main" id="{035DF63B-4226-4698-9026-22033AA9833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6" name="Rectangle 69">
                    <a:extLst>
                      <a:ext uri="{FF2B5EF4-FFF2-40B4-BE49-F238E27FC236}">
                        <a16:creationId xmlns:a16="http://schemas.microsoft.com/office/drawing/2014/main" id="{9DD32CA0-215F-4B1B-A3F2-C3F0EA94920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7" name="Rectangle 70">
                    <a:extLst>
                      <a:ext uri="{FF2B5EF4-FFF2-40B4-BE49-F238E27FC236}">
                        <a16:creationId xmlns:a16="http://schemas.microsoft.com/office/drawing/2014/main" id="{E46035E7-C4C5-4898-A7A4-48230241964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8" name="Rectangle 71">
                    <a:extLst>
                      <a:ext uri="{FF2B5EF4-FFF2-40B4-BE49-F238E27FC236}">
                        <a16:creationId xmlns:a16="http://schemas.microsoft.com/office/drawing/2014/main" id="{BE97C926-AF2C-4ED2-BD36-4E754B93F6ED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609" name="Group 72">
                    <a:extLst>
                      <a:ext uri="{FF2B5EF4-FFF2-40B4-BE49-F238E27FC236}">
                        <a16:creationId xmlns:a16="http://schemas.microsoft.com/office/drawing/2014/main" id="{69C9ED04-6179-48C1-A038-D41485AE1F6D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10" name="Rectangle 73">
                      <a:extLst>
                        <a:ext uri="{FF2B5EF4-FFF2-40B4-BE49-F238E27FC236}">
                          <a16:creationId xmlns:a16="http://schemas.microsoft.com/office/drawing/2014/main" id="{A30297D0-A4C4-497E-96BE-9BD4CEC2A5A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1" name="Rectangle 74">
                      <a:extLst>
                        <a:ext uri="{FF2B5EF4-FFF2-40B4-BE49-F238E27FC236}">
                          <a16:creationId xmlns:a16="http://schemas.microsoft.com/office/drawing/2014/main" id="{9EA3E699-6387-44DA-8DEB-11544AF0DC6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2" name="Rectangle 75">
                      <a:extLst>
                        <a:ext uri="{FF2B5EF4-FFF2-40B4-BE49-F238E27FC236}">
                          <a16:creationId xmlns:a16="http://schemas.microsoft.com/office/drawing/2014/main" id="{2DC5118C-766A-4FAD-9571-5BA005EA1C6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0" name="Group 76">
                  <a:extLst>
                    <a:ext uri="{FF2B5EF4-FFF2-40B4-BE49-F238E27FC236}">
                      <a16:creationId xmlns:a16="http://schemas.microsoft.com/office/drawing/2014/main" id="{4A47C889-1CAF-4FEF-A480-A087860426D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244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592" name="Group 77">
                    <a:extLst>
                      <a:ext uri="{FF2B5EF4-FFF2-40B4-BE49-F238E27FC236}">
                        <a16:creationId xmlns:a16="http://schemas.microsoft.com/office/drawing/2014/main" id="{2EB26DD9-F95A-4EFC-84C1-0BE9CC72C362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01" name="Rectangle 78">
                      <a:extLst>
                        <a:ext uri="{FF2B5EF4-FFF2-40B4-BE49-F238E27FC236}">
                          <a16:creationId xmlns:a16="http://schemas.microsoft.com/office/drawing/2014/main" id="{61683A00-18AB-45E4-8AFE-89B888970CC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2" name="Rectangle 79">
                      <a:extLst>
                        <a:ext uri="{FF2B5EF4-FFF2-40B4-BE49-F238E27FC236}">
                          <a16:creationId xmlns:a16="http://schemas.microsoft.com/office/drawing/2014/main" id="{A1B88F2E-9B83-440F-A893-D7D1779A750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3" name="Rectangle 80">
                      <a:extLst>
                        <a:ext uri="{FF2B5EF4-FFF2-40B4-BE49-F238E27FC236}">
                          <a16:creationId xmlns:a16="http://schemas.microsoft.com/office/drawing/2014/main" id="{318AB811-0673-46B4-A7A8-86C33F2C308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593" name="Rectangle 81">
                    <a:extLst>
                      <a:ext uri="{FF2B5EF4-FFF2-40B4-BE49-F238E27FC236}">
                        <a16:creationId xmlns:a16="http://schemas.microsoft.com/office/drawing/2014/main" id="{82712B0E-AC87-4B7A-9307-F75736B4C49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4" name="Rectangle 82">
                    <a:extLst>
                      <a:ext uri="{FF2B5EF4-FFF2-40B4-BE49-F238E27FC236}">
                        <a16:creationId xmlns:a16="http://schemas.microsoft.com/office/drawing/2014/main" id="{34D71A04-A8F8-4546-B54A-D3373E9486A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5" name="Rectangle 83">
                    <a:extLst>
                      <a:ext uri="{FF2B5EF4-FFF2-40B4-BE49-F238E27FC236}">
                        <a16:creationId xmlns:a16="http://schemas.microsoft.com/office/drawing/2014/main" id="{428B43F6-10E8-4B0F-AE44-E87060DA115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6" name="Rectangle 84">
                    <a:extLst>
                      <a:ext uri="{FF2B5EF4-FFF2-40B4-BE49-F238E27FC236}">
                        <a16:creationId xmlns:a16="http://schemas.microsoft.com/office/drawing/2014/main" id="{CAF1DC34-47C5-4FD0-996E-120FA1F677B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597" name="Group 85">
                    <a:extLst>
                      <a:ext uri="{FF2B5EF4-FFF2-40B4-BE49-F238E27FC236}">
                        <a16:creationId xmlns:a16="http://schemas.microsoft.com/office/drawing/2014/main" id="{6FB543AF-E8E5-4B78-82E8-B4F8E2D6E0CA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98" name="Rectangle 86">
                      <a:extLst>
                        <a:ext uri="{FF2B5EF4-FFF2-40B4-BE49-F238E27FC236}">
                          <a16:creationId xmlns:a16="http://schemas.microsoft.com/office/drawing/2014/main" id="{C1E26B88-31E9-491D-B5B9-D3E83990C7A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9" name="Rectangle 87">
                      <a:extLst>
                        <a:ext uri="{FF2B5EF4-FFF2-40B4-BE49-F238E27FC236}">
                          <a16:creationId xmlns:a16="http://schemas.microsoft.com/office/drawing/2014/main" id="{0A9C39D2-8A59-47D9-8D64-FE25C50135C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0" name="Rectangle 88">
                      <a:extLst>
                        <a:ext uri="{FF2B5EF4-FFF2-40B4-BE49-F238E27FC236}">
                          <a16:creationId xmlns:a16="http://schemas.microsoft.com/office/drawing/2014/main" id="{153282C9-83CC-478B-80CC-DB7C25C01E6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1" name="Group 89">
                  <a:extLst>
                    <a:ext uri="{FF2B5EF4-FFF2-40B4-BE49-F238E27FC236}">
                      <a16:creationId xmlns:a16="http://schemas.microsoft.com/office/drawing/2014/main" id="{A6906737-C471-4A61-9F11-F84CD269DA5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292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580" name="Group 90">
                    <a:extLst>
                      <a:ext uri="{FF2B5EF4-FFF2-40B4-BE49-F238E27FC236}">
                        <a16:creationId xmlns:a16="http://schemas.microsoft.com/office/drawing/2014/main" id="{39334B8E-F761-4203-812D-DF4B134FADC7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89" name="Rectangle 91">
                      <a:extLst>
                        <a:ext uri="{FF2B5EF4-FFF2-40B4-BE49-F238E27FC236}">
                          <a16:creationId xmlns:a16="http://schemas.microsoft.com/office/drawing/2014/main" id="{3D006AFA-62B8-43DA-B14E-A37C82930DA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0" name="Rectangle 92">
                      <a:extLst>
                        <a:ext uri="{FF2B5EF4-FFF2-40B4-BE49-F238E27FC236}">
                          <a16:creationId xmlns:a16="http://schemas.microsoft.com/office/drawing/2014/main" id="{41FC74F5-DE09-4055-B1B1-74B2C13EED9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1" name="Rectangle 93">
                      <a:extLst>
                        <a:ext uri="{FF2B5EF4-FFF2-40B4-BE49-F238E27FC236}">
                          <a16:creationId xmlns:a16="http://schemas.microsoft.com/office/drawing/2014/main" id="{4BE6CDBD-67C7-451F-A5EB-CCA4FDEA203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581" name="Rectangle 94">
                    <a:extLst>
                      <a:ext uri="{FF2B5EF4-FFF2-40B4-BE49-F238E27FC236}">
                        <a16:creationId xmlns:a16="http://schemas.microsoft.com/office/drawing/2014/main" id="{378208D1-FA1D-4DCA-B8A8-C259C46F25B3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2" name="Rectangle 95">
                    <a:extLst>
                      <a:ext uri="{FF2B5EF4-FFF2-40B4-BE49-F238E27FC236}">
                        <a16:creationId xmlns:a16="http://schemas.microsoft.com/office/drawing/2014/main" id="{B891165B-EEF1-4A26-A927-1A45658402C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3" name="Rectangle 96">
                    <a:extLst>
                      <a:ext uri="{FF2B5EF4-FFF2-40B4-BE49-F238E27FC236}">
                        <a16:creationId xmlns:a16="http://schemas.microsoft.com/office/drawing/2014/main" id="{34B12CB8-22B3-4339-89EE-FEDF2FC6AEC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4" name="Rectangle 97">
                    <a:extLst>
                      <a:ext uri="{FF2B5EF4-FFF2-40B4-BE49-F238E27FC236}">
                        <a16:creationId xmlns:a16="http://schemas.microsoft.com/office/drawing/2014/main" id="{EA74F04F-E6C6-4316-B4BC-2611449C436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585" name="Group 98">
                    <a:extLst>
                      <a:ext uri="{FF2B5EF4-FFF2-40B4-BE49-F238E27FC236}">
                        <a16:creationId xmlns:a16="http://schemas.microsoft.com/office/drawing/2014/main" id="{82CA2923-AC18-4253-BE78-B4DC168E1116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86" name="Rectangle 99">
                      <a:extLst>
                        <a:ext uri="{FF2B5EF4-FFF2-40B4-BE49-F238E27FC236}">
                          <a16:creationId xmlns:a16="http://schemas.microsoft.com/office/drawing/2014/main" id="{9520CB99-CA30-4454-A284-BCE8AEC23B1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87" name="Rectangle 100">
                      <a:extLst>
                        <a:ext uri="{FF2B5EF4-FFF2-40B4-BE49-F238E27FC236}">
                          <a16:creationId xmlns:a16="http://schemas.microsoft.com/office/drawing/2014/main" id="{AE6D8F93-D439-4AB3-A49C-168936D8873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88" name="Rectangle 101">
                      <a:extLst>
                        <a:ext uri="{FF2B5EF4-FFF2-40B4-BE49-F238E27FC236}">
                          <a16:creationId xmlns:a16="http://schemas.microsoft.com/office/drawing/2014/main" id="{517D04E0-3815-47AC-8AE4-918D4E06349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2" name="Group 102">
                  <a:extLst>
                    <a:ext uri="{FF2B5EF4-FFF2-40B4-BE49-F238E27FC236}">
                      <a16:creationId xmlns:a16="http://schemas.microsoft.com/office/drawing/2014/main" id="{6D2A39A8-110A-41B0-8BA2-255A1D1069B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867" y="3498"/>
                  <a:ext cx="282" cy="68"/>
                  <a:chOff x="624" y="3168"/>
                  <a:chExt cx="624" cy="144"/>
                </a:xfrm>
              </p:grpSpPr>
              <p:sp>
                <p:nvSpPr>
                  <p:cNvPr id="17577" name="Rectangle 103">
                    <a:extLst>
                      <a:ext uri="{FF2B5EF4-FFF2-40B4-BE49-F238E27FC236}">
                        <a16:creationId xmlns:a16="http://schemas.microsoft.com/office/drawing/2014/main" id="{49301112-3EF0-40BD-A8AA-43A0032A2E7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78" name="Rectangle 104">
                    <a:extLst>
                      <a:ext uri="{FF2B5EF4-FFF2-40B4-BE49-F238E27FC236}">
                        <a16:creationId xmlns:a16="http://schemas.microsoft.com/office/drawing/2014/main" id="{16AB2637-15F6-49EE-ACBF-7A9D5231B7D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79" name="Rectangle 105">
                    <a:extLst>
                      <a:ext uri="{FF2B5EF4-FFF2-40B4-BE49-F238E27FC236}">
                        <a16:creationId xmlns:a16="http://schemas.microsoft.com/office/drawing/2014/main" id="{C00BCE2E-873E-4309-B205-0CD5CEC9114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573" name="Rectangle 106">
                  <a:extLst>
                    <a:ext uri="{FF2B5EF4-FFF2-40B4-BE49-F238E27FC236}">
                      <a16:creationId xmlns:a16="http://schemas.microsoft.com/office/drawing/2014/main" id="{8A9145C5-BE17-4C37-981C-B93C51D415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3408"/>
                  <a:ext cx="217" cy="2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4" name="Rectangle 107">
                  <a:extLst>
                    <a:ext uri="{FF2B5EF4-FFF2-40B4-BE49-F238E27FC236}">
                      <a16:creationId xmlns:a16="http://schemas.microsoft.com/office/drawing/2014/main" id="{4656C7E7-B833-4E1C-89C3-C9B82E8DB3E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3634"/>
                  <a:ext cx="217" cy="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5" name="Rectangle 108">
                  <a:extLst>
                    <a:ext uri="{FF2B5EF4-FFF2-40B4-BE49-F238E27FC236}">
                      <a16:creationId xmlns:a16="http://schemas.microsoft.com/office/drawing/2014/main" id="{3BFC4C91-264E-4ECD-81C7-60009790C8D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3408"/>
                  <a:ext cx="217" cy="2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6" name="Rectangle 109">
                  <a:extLst>
                    <a:ext uri="{FF2B5EF4-FFF2-40B4-BE49-F238E27FC236}">
                      <a16:creationId xmlns:a16="http://schemas.microsoft.com/office/drawing/2014/main" id="{B45C936A-7A7F-46CE-9050-59D8559AC26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3634"/>
                  <a:ext cx="217" cy="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438" name="Rectangle 110">
                <a:extLst>
                  <a:ext uri="{FF2B5EF4-FFF2-40B4-BE49-F238E27FC236}">
                    <a16:creationId xmlns:a16="http://schemas.microsoft.com/office/drawing/2014/main" id="{FA8179EF-6DB9-4AFE-B9E0-B8B7D715CF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363"/>
                <a:ext cx="528" cy="23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9" name="AutoShape 112">
                <a:extLst>
                  <a:ext uri="{FF2B5EF4-FFF2-40B4-BE49-F238E27FC236}">
                    <a16:creationId xmlns:a16="http://schemas.microsoft.com/office/drawing/2014/main" id="{19E49036-CCBE-42ED-97B0-D2EFE30E44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1755" y="2403"/>
                <a:ext cx="12" cy="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0" name="Oval 114">
                <a:extLst>
                  <a:ext uri="{FF2B5EF4-FFF2-40B4-BE49-F238E27FC236}">
                    <a16:creationId xmlns:a16="http://schemas.microsoft.com/office/drawing/2014/main" id="{C6F3A6CC-18B0-4CB1-A916-9E799E44CC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7" y="3365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1" name="Oval 115">
                <a:extLst>
                  <a:ext uri="{FF2B5EF4-FFF2-40B4-BE49-F238E27FC236}">
                    <a16:creationId xmlns:a16="http://schemas.microsoft.com/office/drawing/2014/main" id="{D1CC0457-EDCF-4689-B0BE-E0710DE619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6" y="3332"/>
                <a:ext cx="19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2" name="Oval 116">
                <a:extLst>
                  <a:ext uri="{FF2B5EF4-FFF2-40B4-BE49-F238E27FC236}">
                    <a16:creationId xmlns:a16="http://schemas.microsoft.com/office/drawing/2014/main" id="{C19343A8-F82B-48EF-A738-0001825EE2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79" y="3352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3" name="Oval 117">
                <a:extLst>
                  <a:ext uri="{FF2B5EF4-FFF2-40B4-BE49-F238E27FC236}">
                    <a16:creationId xmlns:a16="http://schemas.microsoft.com/office/drawing/2014/main" id="{9500E1CD-B1D7-4B76-A0A1-D2D881CBB0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7" y="3354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4" name="Oval 118">
                <a:extLst>
                  <a:ext uri="{FF2B5EF4-FFF2-40B4-BE49-F238E27FC236}">
                    <a16:creationId xmlns:a16="http://schemas.microsoft.com/office/drawing/2014/main" id="{4CC2C4DC-9684-40C3-8BB4-B4018FF3E1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11" y="3337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5" name="Oval 119">
                <a:extLst>
                  <a:ext uri="{FF2B5EF4-FFF2-40B4-BE49-F238E27FC236}">
                    <a16:creationId xmlns:a16="http://schemas.microsoft.com/office/drawing/2014/main" id="{DA423924-E499-4970-AAE2-DA73C4FA93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5" y="3330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6" name="Oval 120">
                <a:extLst>
                  <a:ext uri="{FF2B5EF4-FFF2-40B4-BE49-F238E27FC236}">
                    <a16:creationId xmlns:a16="http://schemas.microsoft.com/office/drawing/2014/main" id="{588E99FB-72FA-4E5F-A706-79AE23FDAB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93" y="3368"/>
                <a:ext cx="11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7" name="Oval 121">
                <a:extLst>
                  <a:ext uri="{FF2B5EF4-FFF2-40B4-BE49-F238E27FC236}">
                    <a16:creationId xmlns:a16="http://schemas.microsoft.com/office/drawing/2014/main" id="{4C0C612D-462B-44B1-B973-62848DA73D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2" y="3313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8" name="Oval 122">
                <a:extLst>
                  <a:ext uri="{FF2B5EF4-FFF2-40B4-BE49-F238E27FC236}">
                    <a16:creationId xmlns:a16="http://schemas.microsoft.com/office/drawing/2014/main" id="{76268A72-3FA6-4BA1-9D01-E049BA139C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0" y="3321"/>
                <a:ext cx="20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9" name="Rectangle 123">
                <a:extLst>
                  <a:ext uri="{FF2B5EF4-FFF2-40B4-BE49-F238E27FC236}">
                    <a16:creationId xmlns:a16="http://schemas.microsoft.com/office/drawing/2014/main" id="{87E3FB9B-C56C-4F03-9910-4F4EA158EA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318"/>
                <a:ext cx="50" cy="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0" name="Oval 124">
                <a:extLst>
                  <a:ext uri="{FF2B5EF4-FFF2-40B4-BE49-F238E27FC236}">
                    <a16:creationId xmlns:a16="http://schemas.microsoft.com/office/drawing/2014/main" id="{5A2BDA7F-283E-4406-A67E-A13E9E3583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5" y="3264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1" name="Oval 125">
                <a:extLst>
                  <a:ext uri="{FF2B5EF4-FFF2-40B4-BE49-F238E27FC236}">
                    <a16:creationId xmlns:a16="http://schemas.microsoft.com/office/drawing/2014/main" id="{5ABB0D27-36B5-47A2-9027-4AE2DC4E99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244"/>
                <a:ext cx="19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2" name="Oval 126">
                <a:extLst>
                  <a:ext uri="{FF2B5EF4-FFF2-40B4-BE49-F238E27FC236}">
                    <a16:creationId xmlns:a16="http://schemas.microsoft.com/office/drawing/2014/main" id="{57FF7E8B-7A46-4CAD-AB38-79742FBBF1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25" y="3225"/>
                <a:ext cx="19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3" name="Oval 127">
                <a:extLst>
                  <a:ext uri="{FF2B5EF4-FFF2-40B4-BE49-F238E27FC236}">
                    <a16:creationId xmlns:a16="http://schemas.microsoft.com/office/drawing/2014/main" id="{E0C14A1C-12F8-4593-B90A-A171D26A02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4" y="327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4" name="Oval 128">
                <a:extLst>
                  <a:ext uri="{FF2B5EF4-FFF2-40B4-BE49-F238E27FC236}">
                    <a16:creationId xmlns:a16="http://schemas.microsoft.com/office/drawing/2014/main" id="{121DD813-11AA-4ABA-A7A5-28D8F79635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0" y="3169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5" name="Oval 129">
                <a:extLst>
                  <a:ext uri="{FF2B5EF4-FFF2-40B4-BE49-F238E27FC236}">
                    <a16:creationId xmlns:a16="http://schemas.microsoft.com/office/drawing/2014/main" id="{21FDAA87-C2B5-4837-8892-DC9A42268A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37" y="327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6" name="Oval 130">
                <a:extLst>
                  <a:ext uri="{FF2B5EF4-FFF2-40B4-BE49-F238E27FC236}">
                    <a16:creationId xmlns:a16="http://schemas.microsoft.com/office/drawing/2014/main" id="{B5273A2B-5390-483D-A0AD-4AB553E739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3219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7" name="Oval 131">
                <a:extLst>
                  <a:ext uri="{FF2B5EF4-FFF2-40B4-BE49-F238E27FC236}">
                    <a16:creationId xmlns:a16="http://schemas.microsoft.com/office/drawing/2014/main" id="{8ECB92B2-C55E-41DB-BA44-8C1C7061F0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188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8" name="Oval 132">
                <a:extLst>
                  <a:ext uri="{FF2B5EF4-FFF2-40B4-BE49-F238E27FC236}">
                    <a16:creationId xmlns:a16="http://schemas.microsoft.com/office/drawing/2014/main" id="{92ECA123-4748-44CF-94F8-81F0B2167F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3" y="3105"/>
                <a:ext cx="11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9" name="Oval 133">
                <a:extLst>
                  <a:ext uri="{FF2B5EF4-FFF2-40B4-BE49-F238E27FC236}">
                    <a16:creationId xmlns:a16="http://schemas.microsoft.com/office/drawing/2014/main" id="{D16D27CD-89AC-44BE-A495-3385B7F88B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2" y="3157"/>
                <a:ext cx="10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0" name="Oval 134">
                <a:extLst>
                  <a:ext uri="{FF2B5EF4-FFF2-40B4-BE49-F238E27FC236}">
                    <a16:creationId xmlns:a16="http://schemas.microsoft.com/office/drawing/2014/main" id="{ABB3C078-E8E9-48C7-A73C-A8857FECAA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2" y="3137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1" name="Oval 135">
                <a:extLst>
                  <a:ext uri="{FF2B5EF4-FFF2-40B4-BE49-F238E27FC236}">
                    <a16:creationId xmlns:a16="http://schemas.microsoft.com/office/drawing/2014/main" id="{B917E726-6B1A-4734-B043-8FC0A2984C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5" y="3146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2" name="Oval 136">
                <a:extLst>
                  <a:ext uri="{FF2B5EF4-FFF2-40B4-BE49-F238E27FC236}">
                    <a16:creationId xmlns:a16="http://schemas.microsoft.com/office/drawing/2014/main" id="{9C16981E-5F72-4212-B3F7-ADF0F7BE6A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9" y="3105"/>
                <a:ext cx="11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3" name="Oval 137">
                <a:extLst>
                  <a:ext uri="{FF2B5EF4-FFF2-40B4-BE49-F238E27FC236}">
                    <a16:creationId xmlns:a16="http://schemas.microsoft.com/office/drawing/2014/main" id="{0C07ADA7-3DD0-49F1-95C7-99D9AA0089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5" y="3109"/>
                <a:ext cx="19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4" name="Oval 138">
                <a:extLst>
                  <a:ext uri="{FF2B5EF4-FFF2-40B4-BE49-F238E27FC236}">
                    <a16:creationId xmlns:a16="http://schemas.microsoft.com/office/drawing/2014/main" id="{0B92AECD-28B3-4B00-B834-F6BEE4DB07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159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5" name="Oval 139">
                <a:extLst>
                  <a:ext uri="{FF2B5EF4-FFF2-40B4-BE49-F238E27FC236}">
                    <a16:creationId xmlns:a16="http://schemas.microsoft.com/office/drawing/2014/main" id="{168356FE-000B-42C4-B4F5-DD5F977D1D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3175"/>
                <a:ext cx="13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6" name="Oval 140">
                <a:extLst>
                  <a:ext uri="{FF2B5EF4-FFF2-40B4-BE49-F238E27FC236}">
                    <a16:creationId xmlns:a16="http://schemas.microsoft.com/office/drawing/2014/main" id="{1B582513-CC37-4E5C-B771-5D6F67C79C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7" y="321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7" name="Oval 141">
                <a:extLst>
                  <a:ext uri="{FF2B5EF4-FFF2-40B4-BE49-F238E27FC236}">
                    <a16:creationId xmlns:a16="http://schemas.microsoft.com/office/drawing/2014/main" id="{051DD034-6656-4CE1-BA2B-675892DE82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9" y="3179"/>
                <a:ext cx="10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8" name="Oval 142">
                <a:extLst>
                  <a:ext uri="{FF2B5EF4-FFF2-40B4-BE49-F238E27FC236}">
                    <a16:creationId xmlns:a16="http://schemas.microsoft.com/office/drawing/2014/main" id="{48369A13-A1DE-4EDB-82AB-2EC3E72C65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0" y="3062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9" name="Oval 143">
                <a:extLst>
                  <a:ext uri="{FF2B5EF4-FFF2-40B4-BE49-F238E27FC236}">
                    <a16:creationId xmlns:a16="http://schemas.microsoft.com/office/drawing/2014/main" id="{F44ED6B0-074E-4D99-8323-3C813A9C65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081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0" name="Oval 144">
                <a:extLst>
                  <a:ext uri="{FF2B5EF4-FFF2-40B4-BE49-F238E27FC236}">
                    <a16:creationId xmlns:a16="http://schemas.microsoft.com/office/drawing/2014/main" id="{E03F9345-1FCB-4520-AF36-CD9DFA9F75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3" y="2998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1" name="Oval 145">
                <a:extLst>
                  <a:ext uri="{FF2B5EF4-FFF2-40B4-BE49-F238E27FC236}">
                    <a16:creationId xmlns:a16="http://schemas.microsoft.com/office/drawing/2014/main" id="{58DBDF23-AE18-4AEB-9AF2-1C32681234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1" y="3050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2" name="Oval 146">
                <a:extLst>
                  <a:ext uri="{FF2B5EF4-FFF2-40B4-BE49-F238E27FC236}">
                    <a16:creationId xmlns:a16="http://schemas.microsoft.com/office/drawing/2014/main" id="{60B53CAE-29C9-4902-98AA-9E6AAAD886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2" y="3030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3" name="Oval 147">
                <a:extLst>
                  <a:ext uri="{FF2B5EF4-FFF2-40B4-BE49-F238E27FC236}">
                    <a16:creationId xmlns:a16="http://schemas.microsoft.com/office/drawing/2014/main" id="{CCBA2C24-1B6F-4BBC-B3B2-7A149FDF4D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5" y="3039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4" name="Oval 148">
                <a:extLst>
                  <a:ext uri="{FF2B5EF4-FFF2-40B4-BE49-F238E27FC236}">
                    <a16:creationId xmlns:a16="http://schemas.microsoft.com/office/drawing/2014/main" id="{9726C6AD-DAA8-4527-BE0A-C764F3B09A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8" y="2977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5" name="Oval 149">
                <a:extLst>
                  <a:ext uri="{FF2B5EF4-FFF2-40B4-BE49-F238E27FC236}">
                    <a16:creationId xmlns:a16="http://schemas.microsoft.com/office/drawing/2014/main" id="{D1CC641B-334E-40DD-8315-D6E941B89D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5" y="3002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6" name="Oval 150">
                <a:extLst>
                  <a:ext uri="{FF2B5EF4-FFF2-40B4-BE49-F238E27FC236}">
                    <a16:creationId xmlns:a16="http://schemas.microsoft.com/office/drawing/2014/main" id="{2A347742-84D4-4B23-9E81-533A52CDA7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053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7" name="Oval 151">
                <a:extLst>
                  <a:ext uri="{FF2B5EF4-FFF2-40B4-BE49-F238E27FC236}">
                    <a16:creationId xmlns:a16="http://schemas.microsoft.com/office/drawing/2014/main" id="{A8F66BE6-7D41-48D8-8992-FE466A122A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3068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8" name="Oval 152">
                <a:extLst>
                  <a:ext uri="{FF2B5EF4-FFF2-40B4-BE49-F238E27FC236}">
                    <a16:creationId xmlns:a16="http://schemas.microsoft.com/office/drawing/2014/main" id="{0015B3FB-7E3E-46CC-AA7B-D367431D42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9" y="3072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9" name="Oval 153">
                <a:extLst>
                  <a:ext uri="{FF2B5EF4-FFF2-40B4-BE49-F238E27FC236}">
                    <a16:creationId xmlns:a16="http://schemas.microsoft.com/office/drawing/2014/main" id="{22C889B9-1720-45B2-90C3-5945FB9A21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953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0" name="Oval 154">
                <a:extLst>
                  <a:ext uri="{FF2B5EF4-FFF2-40B4-BE49-F238E27FC236}">
                    <a16:creationId xmlns:a16="http://schemas.microsoft.com/office/drawing/2014/main" id="{ABC1E724-410B-4ECE-83F4-C6877CBD39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30" y="2900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1" name="Oval 155">
                <a:extLst>
                  <a:ext uri="{FF2B5EF4-FFF2-40B4-BE49-F238E27FC236}">
                    <a16:creationId xmlns:a16="http://schemas.microsoft.com/office/drawing/2014/main" id="{231699D5-3868-4787-ADE5-275585D1BA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88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2" name="Oval 156">
                <a:extLst>
                  <a:ext uri="{FF2B5EF4-FFF2-40B4-BE49-F238E27FC236}">
                    <a16:creationId xmlns:a16="http://schemas.microsoft.com/office/drawing/2014/main" id="{78B2D816-219A-4365-94FD-A2953FB5AB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5" y="294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3" name="Oval 157">
                <a:extLst>
                  <a:ext uri="{FF2B5EF4-FFF2-40B4-BE49-F238E27FC236}">
                    <a16:creationId xmlns:a16="http://schemas.microsoft.com/office/drawing/2014/main" id="{4B547383-2B5B-4EFF-A8A0-1A01F8A68A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907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4" name="Oval 158">
                <a:extLst>
                  <a:ext uri="{FF2B5EF4-FFF2-40B4-BE49-F238E27FC236}">
                    <a16:creationId xmlns:a16="http://schemas.microsoft.com/office/drawing/2014/main" id="{7F52C85A-7451-4E07-99D0-314745C1F1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929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5" name="Oval 159">
                <a:extLst>
                  <a:ext uri="{FF2B5EF4-FFF2-40B4-BE49-F238E27FC236}">
                    <a16:creationId xmlns:a16="http://schemas.microsoft.com/office/drawing/2014/main" id="{F81263F5-5A34-4BD1-AD51-4AC89D0D9A1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2" y="288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6" name="Oval 160">
                <a:extLst>
                  <a:ext uri="{FF2B5EF4-FFF2-40B4-BE49-F238E27FC236}">
                    <a16:creationId xmlns:a16="http://schemas.microsoft.com/office/drawing/2014/main" id="{7BA6EA80-03B7-458C-A726-F3C42F42E3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892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7" name="Oval 161">
                <a:extLst>
                  <a:ext uri="{FF2B5EF4-FFF2-40B4-BE49-F238E27FC236}">
                    <a16:creationId xmlns:a16="http://schemas.microsoft.com/office/drawing/2014/main" id="{0CA52238-1CE5-4BDD-BA20-16E231AF99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0" y="2942"/>
                <a:ext cx="7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8" name="Oval 162">
                <a:extLst>
                  <a:ext uri="{FF2B5EF4-FFF2-40B4-BE49-F238E27FC236}">
                    <a16:creationId xmlns:a16="http://schemas.microsoft.com/office/drawing/2014/main" id="{0AAD1092-4485-47EE-88FA-C27143508C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95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9" name="Oval 163">
                <a:extLst>
                  <a:ext uri="{FF2B5EF4-FFF2-40B4-BE49-F238E27FC236}">
                    <a16:creationId xmlns:a16="http://schemas.microsoft.com/office/drawing/2014/main" id="{1B568C44-79DA-48BB-9112-A433FD8FB0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962"/>
                <a:ext cx="20" cy="1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0" name="Oval 164">
                <a:extLst>
                  <a:ext uri="{FF2B5EF4-FFF2-40B4-BE49-F238E27FC236}">
                    <a16:creationId xmlns:a16="http://schemas.microsoft.com/office/drawing/2014/main" id="{DAAD3578-796D-4EF1-B0B8-89353FC3DF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6" y="2850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1" name="Oval 165">
                <a:extLst>
                  <a:ext uri="{FF2B5EF4-FFF2-40B4-BE49-F238E27FC236}">
                    <a16:creationId xmlns:a16="http://schemas.microsoft.com/office/drawing/2014/main" id="{4B54BA36-ACDE-4860-982F-794512E50F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5" y="2869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2" name="Oval 166">
                <a:extLst>
                  <a:ext uri="{FF2B5EF4-FFF2-40B4-BE49-F238E27FC236}">
                    <a16:creationId xmlns:a16="http://schemas.microsoft.com/office/drawing/2014/main" id="{768575A6-55F4-4F4B-85D3-FF3E94BFBF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9" y="2786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3" name="Oval 167">
                <a:extLst>
                  <a:ext uri="{FF2B5EF4-FFF2-40B4-BE49-F238E27FC236}">
                    <a16:creationId xmlns:a16="http://schemas.microsoft.com/office/drawing/2014/main" id="{5A31CB01-4923-4FD3-B000-71FA3D42CE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7" y="283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4" name="Oval 168">
                <a:extLst>
                  <a:ext uri="{FF2B5EF4-FFF2-40B4-BE49-F238E27FC236}">
                    <a16:creationId xmlns:a16="http://schemas.microsoft.com/office/drawing/2014/main" id="{809BBC6A-4B9A-45D1-AAFE-FE01EF85F6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7" y="2818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5" name="Oval 169">
                <a:extLst>
                  <a:ext uri="{FF2B5EF4-FFF2-40B4-BE49-F238E27FC236}">
                    <a16:creationId xmlns:a16="http://schemas.microsoft.com/office/drawing/2014/main" id="{356F0D63-F8AF-4769-97C7-E77FFA4DA2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" y="2827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6" name="Oval 170">
                <a:extLst>
                  <a:ext uri="{FF2B5EF4-FFF2-40B4-BE49-F238E27FC236}">
                    <a16:creationId xmlns:a16="http://schemas.microsoft.com/office/drawing/2014/main" id="{55B1AAE0-0438-4EBD-8F9C-36BD87EA4D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5" y="2786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7" name="Oval 171">
                <a:extLst>
                  <a:ext uri="{FF2B5EF4-FFF2-40B4-BE49-F238E27FC236}">
                    <a16:creationId xmlns:a16="http://schemas.microsoft.com/office/drawing/2014/main" id="{3555327F-D59B-4911-9739-95F4C612988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1" y="2790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8" name="Oval 172">
                <a:extLst>
                  <a:ext uri="{FF2B5EF4-FFF2-40B4-BE49-F238E27FC236}">
                    <a16:creationId xmlns:a16="http://schemas.microsoft.com/office/drawing/2014/main" id="{F65F20D2-C200-4F7C-9679-311B1DB6A6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2" y="2840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9" name="Oval 173">
                <a:extLst>
                  <a:ext uri="{FF2B5EF4-FFF2-40B4-BE49-F238E27FC236}">
                    <a16:creationId xmlns:a16="http://schemas.microsoft.com/office/drawing/2014/main" id="{A3F1B12A-8484-4802-BFDE-135F3B7D91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6" y="2856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0" name="Oval 174">
                <a:extLst>
                  <a:ext uri="{FF2B5EF4-FFF2-40B4-BE49-F238E27FC236}">
                    <a16:creationId xmlns:a16="http://schemas.microsoft.com/office/drawing/2014/main" id="{BB61518A-C499-42DF-A7AA-EEBE752C2D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4" y="2859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1" name="Oval 175">
                <a:extLst>
                  <a:ext uri="{FF2B5EF4-FFF2-40B4-BE49-F238E27FC236}">
                    <a16:creationId xmlns:a16="http://schemas.microsoft.com/office/drawing/2014/main" id="{D2A4A2C4-DDFB-49C5-B69C-275B8E7AF1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2" y="2733"/>
                <a:ext cx="21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2" name="Oval 176">
                <a:extLst>
                  <a:ext uri="{FF2B5EF4-FFF2-40B4-BE49-F238E27FC236}">
                    <a16:creationId xmlns:a16="http://schemas.microsoft.com/office/drawing/2014/main" id="{C3061C1A-EBC6-4802-85E2-E59B7C1F015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2" y="2752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3" name="Oval 177">
                <a:extLst>
                  <a:ext uri="{FF2B5EF4-FFF2-40B4-BE49-F238E27FC236}">
                    <a16:creationId xmlns:a16="http://schemas.microsoft.com/office/drawing/2014/main" id="{24C440ED-D9A6-4F2F-98FC-77AAA0EC37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669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4" name="Oval 178">
                <a:extLst>
                  <a:ext uri="{FF2B5EF4-FFF2-40B4-BE49-F238E27FC236}">
                    <a16:creationId xmlns:a16="http://schemas.microsoft.com/office/drawing/2014/main" id="{15F5CC36-F5D5-4480-A4E8-56AC7C4A74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4" y="2721"/>
                <a:ext cx="7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5" name="Oval 179">
                <a:extLst>
                  <a:ext uri="{FF2B5EF4-FFF2-40B4-BE49-F238E27FC236}">
                    <a16:creationId xmlns:a16="http://schemas.microsoft.com/office/drawing/2014/main" id="{73962FEF-DA96-4DE9-9E88-6A104E4FA1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701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6" name="Oval 180">
                <a:extLst>
                  <a:ext uri="{FF2B5EF4-FFF2-40B4-BE49-F238E27FC236}">
                    <a16:creationId xmlns:a16="http://schemas.microsoft.com/office/drawing/2014/main" id="{6915D124-4DA2-4925-ACC7-AADDF0968E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71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7" name="Oval 181">
                <a:extLst>
                  <a:ext uri="{FF2B5EF4-FFF2-40B4-BE49-F238E27FC236}">
                    <a16:creationId xmlns:a16="http://schemas.microsoft.com/office/drawing/2014/main" id="{C2BD2939-1B2F-41DE-B1ED-515207855C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1" y="2669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8" name="Oval 182">
                <a:extLst>
                  <a:ext uri="{FF2B5EF4-FFF2-40B4-BE49-F238E27FC236}">
                    <a16:creationId xmlns:a16="http://schemas.microsoft.com/office/drawing/2014/main" id="{55B81E2E-D8E4-4BCB-8769-E2B405BCD0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673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9" name="Oval 183">
                <a:extLst>
                  <a:ext uri="{FF2B5EF4-FFF2-40B4-BE49-F238E27FC236}">
                    <a16:creationId xmlns:a16="http://schemas.microsoft.com/office/drawing/2014/main" id="{BA18644B-468C-4904-A559-2BF881E840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9" y="2724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0" name="Oval 184">
                <a:extLst>
                  <a:ext uri="{FF2B5EF4-FFF2-40B4-BE49-F238E27FC236}">
                    <a16:creationId xmlns:a16="http://schemas.microsoft.com/office/drawing/2014/main" id="{2B7C532B-301D-478F-9AF0-4811CDDBB0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739"/>
                <a:ext cx="6" cy="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1" name="Oval 185">
                <a:extLst>
                  <a:ext uri="{FF2B5EF4-FFF2-40B4-BE49-F238E27FC236}">
                    <a16:creationId xmlns:a16="http://schemas.microsoft.com/office/drawing/2014/main" id="{AF33653A-651D-468E-824D-0BEFB105C7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743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2" name="Oval 186">
                <a:extLst>
                  <a:ext uri="{FF2B5EF4-FFF2-40B4-BE49-F238E27FC236}">
                    <a16:creationId xmlns:a16="http://schemas.microsoft.com/office/drawing/2014/main" id="{FCEBE5C8-0A2D-43DD-B910-436CE052EF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631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3" name="Oval 187">
                <a:extLst>
                  <a:ext uri="{FF2B5EF4-FFF2-40B4-BE49-F238E27FC236}">
                    <a16:creationId xmlns:a16="http://schemas.microsoft.com/office/drawing/2014/main" id="{9A4BCEB3-477E-4892-AC81-2BA7E99BB7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" y="2649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4" name="Oval 188">
                <a:extLst>
                  <a:ext uri="{FF2B5EF4-FFF2-40B4-BE49-F238E27FC236}">
                    <a16:creationId xmlns:a16="http://schemas.microsoft.com/office/drawing/2014/main" id="{E33F113D-ED8C-42F9-AC31-7889801A37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566"/>
                <a:ext cx="5" cy="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5" name="Oval 189">
                <a:extLst>
                  <a:ext uri="{FF2B5EF4-FFF2-40B4-BE49-F238E27FC236}">
                    <a16:creationId xmlns:a16="http://schemas.microsoft.com/office/drawing/2014/main" id="{D9BC614E-51F2-45E3-BB51-0E56786096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5" y="261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6" name="Oval 190">
                <a:extLst>
                  <a:ext uri="{FF2B5EF4-FFF2-40B4-BE49-F238E27FC236}">
                    <a16:creationId xmlns:a16="http://schemas.microsoft.com/office/drawing/2014/main" id="{0925C81A-FA01-4AE4-BAAF-52163CE1A18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598"/>
                <a:ext cx="20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7" name="Oval 191">
                <a:extLst>
                  <a:ext uri="{FF2B5EF4-FFF2-40B4-BE49-F238E27FC236}">
                    <a16:creationId xmlns:a16="http://schemas.microsoft.com/office/drawing/2014/main" id="{C509D657-DF29-42AD-A636-B6B3333992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607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8" name="Oval 192">
                <a:extLst>
                  <a:ext uri="{FF2B5EF4-FFF2-40B4-BE49-F238E27FC236}">
                    <a16:creationId xmlns:a16="http://schemas.microsoft.com/office/drawing/2014/main" id="{10E33D86-A704-4A8E-99A6-204E5B6264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2" y="2566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9" name="Oval 193">
                <a:extLst>
                  <a:ext uri="{FF2B5EF4-FFF2-40B4-BE49-F238E27FC236}">
                    <a16:creationId xmlns:a16="http://schemas.microsoft.com/office/drawing/2014/main" id="{598EDA94-982E-4464-90D9-6E699A2734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57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0" name="Oval 194">
                <a:extLst>
                  <a:ext uri="{FF2B5EF4-FFF2-40B4-BE49-F238E27FC236}">
                    <a16:creationId xmlns:a16="http://schemas.microsoft.com/office/drawing/2014/main" id="{D9182585-AFD5-432F-81CD-B2D224895F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0" y="2620"/>
                <a:ext cx="16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1" name="Oval 195">
                <a:extLst>
                  <a:ext uri="{FF2B5EF4-FFF2-40B4-BE49-F238E27FC236}">
                    <a16:creationId xmlns:a16="http://schemas.microsoft.com/office/drawing/2014/main" id="{BC45061F-F3B4-432F-8AFC-C31AD82E8F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636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2" name="Oval 196">
                <a:extLst>
                  <a:ext uri="{FF2B5EF4-FFF2-40B4-BE49-F238E27FC236}">
                    <a16:creationId xmlns:a16="http://schemas.microsoft.com/office/drawing/2014/main" id="{92E2F4C0-31A8-42DA-A35E-70EDB4C696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640"/>
                <a:ext cx="5" cy="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3" name="Rectangle 197">
                <a:extLst>
                  <a:ext uri="{FF2B5EF4-FFF2-40B4-BE49-F238E27FC236}">
                    <a16:creationId xmlns:a16="http://schemas.microsoft.com/office/drawing/2014/main" id="{EE1EF6EC-F4FF-48C6-9964-B321465188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4" y="2380"/>
                <a:ext cx="416" cy="4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4" name="Oval 198">
                <a:extLst>
                  <a:ext uri="{FF2B5EF4-FFF2-40B4-BE49-F238E27FC236}">
                    <a16:creationId xmlns:a16="http://schemas.microsoft.com/office/drawing/2014/main" id="{845562AA-EC18-49B5-AA8A-7A4B3686F3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6" y="2584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5" name="Oval 199">
                <a:extLst>
                  <a:ext uri="{FF2B5EF4-FFF2-40B4-BE49-F238E27FC236}">
                    <a16:creationId xmlns:a16="http://schemas.microsoft.com/office/drawing/2014/main" id="{4D757E40-EBD9-4761-B490-D77BF78575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609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6" name="Oval 200">
                <a:extLst>
                  <a:ext uri="{FF2B5EF4-FFF2-40B4-BE49-F238E27FC236}">
                    <a16:creationId xmlns:a16="http://schemas.microsoft.com/office/drawing/2014/main" id="{9DC48D8F-05B3-47D6-AA99-6996B1CCB4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587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7" name="Oval 201">
                <a:extLst>
                  <a:ext uri="{FF2B5EF4-FFF2-40B4-BE49-F238E27FC236}">
                    <a16:creationId xmlns:a16="http://schemas.microsoft.com/office/drawing/2014/main" id="{A91BA744-1C42-4F02-B05E-F0E1B32706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7" y="283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8" name="Oval 202">
                <a:extLst>
                  <a:ext uri="{FF2B5EF4-FFF2-40B4-BE49-F238E27FC236}">
                    <a16:creationId xmlns:a16="http://schemas.microsoft.com/office/drawing/2014/main" id="{A88868FB-0D80-49F0-A33F-30F5F991B3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792"/>
                <a:ext cx="7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9" name="Oval 203">
                <a:extLst>
                  <a:ext uri="{FF2B5EF4-FFF2-40B4-BE49-F238E27FC236}">
                    <a16:creationId xmlns:a16="http://schemas.microsoft.com/office/drawing/2014/main" id="{B329ADE2-FB92-48D5-AFDF-5F3D8B86A9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3" y="279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0" name="Oval 204">
                <a:extLst>
                  <a:ext uri="{FF2B5EF4-FFF2-40B4-BE49-F238E27FC236}">
                    <a16:creationId xmlns:a16="http://schemas.microsoft.com/office/drawing/2014/main" id="{4247C766-D845-4271-9DA4-98B642F137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1" y="2681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1" name="Rectangle 205">
                <a:extLst>
                  <a:ext uri="{FF2B5EF4-FFF2-40B4-BE49-F238E27FC236}">
                    <a16:creationId xmlns:a16="http://schemas.microsoft.com/office/drawing/2014/main" id="{3AE05CD6-7859-424F-B505-03C15799E5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430"/>
                <a:ext cx="425" cy="8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532" name="Group 206">
                <a:extLst>
                  <a:ext uri="{FF2B5EF4-FFF2-40B4-BE49-F238E27FC236}">
                    <a16:creationId xmlns:a16="http://schemas.microsoft.com/office/drawing/2014/main" id="{D3ABEDC0-7C33-4259-BBB9-8848BC9511B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450" y="2429"/>
                <a:ext cx="351" cy="119"/>
                <a:chOff x="1301" y="1524"/>
                <a:chExt cx="793" cy="269"/>
              </a:xfrm>
            </p:grpSpPr>
            <p:sp>
              <p:nvSpPr>
                <p:cNvPr id="17544" name="Rectangle 207">
                  <a:extLst>
                    <a:ext uri="{FF2B5EF4-FFF2-40B4-BE49-F238E27FC236}">
                      <a16:creationId xmlns:a16="http://schemas.microsoft.com/office/drawing/2014/main" id="{B2C09D23-9EB4-4744-B2D5-F47B344695B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64" y="1717"/>
                  <a:ext cx="674" cy="29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5" name="Oval 208">
                  <a:extLst>
                    <a:ext uri="{FF2B5EF4-FFF2-40B4-BE49-F238E27FC236}">
                      <a16:creationId xmlns:a16="http://schemas.microsoft.com/office/drawing/2014/main" id="{BF0C3134-91F6-43BF-913F-86961FBFC29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8" y="1651"/>
                  <a:ext cx="36" cy="37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6" name="Oval 209">
                  <a:extLst>
                    <a:ext uri="{FF2B5EF4-FFF2-40B4-BE49-F238E27FC236}">
                      <a16:creationId xmlns:a16="http://schemas.microsoft.com/office/drawing/2014/main" id="{88BC32F7-38C0-416B-BCFF-F38121A96C0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60" y="173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7" name="Oval 210">
                  <a:extLst>
                    <a:ext uri="{FF2B5EF4-FFF2-40B4-BE49-F238E27FC236}">
                      <a16:creationId xmlns:a16="http://schemas.microsoft.com/office/drawing/2014/main" id="{C91B2DC0-CFFD-40C5-B7CE-7713BDC171A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49" y="1549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8" name="Oval 211">
                  <a:extLst>
                    <a:ext uri="{FF2B5EF4-FFF2-40B4-BE49-F238E27FC236}">
                      <a16:creationId xmlns:a16="http://schemas.microsoft.com/office/drawing/2014/main" id="{9CE74647-ADC6-40D9-9CB4-2BB24450708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59" y="166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9" name="Oval 212">
                  <a:extLst>
                    <a:ext uri="{FF2B5EF4-FFF2-40B4-BE49-F238E27FC236}">
                      <a16:creationId xmlns:a16="http://schemas.microsoft.com/office/drawing/2014/main" id="{A8059FEE-4CFD-48B2-BE52-EB67526846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50" y="1571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0" name="Oval 213">
                  <a:extLst>
                    <a:ext uri="{FF2B5EF4-FFF2-40B4-BE49-F238E27FC236}">
                      <a16:creationId xmlns:a16="http://schemas.microsoft.com/office/drawing/2014/main" id="{836DA7B8-54CA-49A1-9B52-5504BE49693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12" y="1630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1" name="Oval 214">
                  <a:extLst>
                    <a:ext uri="{FF2B5EF4-FFF2-40B4-BE49-F238E27FC236}">
                      <a16:creationId xmlns:a16="http://schemas.microsoft.com/office/drawing/2014/main" id="{2D4FBBAB-9353-438A-81AF-57927049A9B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35" y="1549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2" name="Oval 215">
                  <a:extLst>
                    <a:ext uri="{FF2B5EF4-FFF2-40B4-BE49-F238E27FC236}">
                      <a16:creationId xmlns:a16="http://schemas.microsoft.com/office/drawing/2014/main" id="{F298883E-F717-4DBA-8C6C-638F3FF5CBD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06" y="1524"/>
                  <a:ext cx="49" cy="4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3" name="Oval 216">
                  <a:extLst>
                    <a:ext uri="{FF2B5EF4-FFF2-40B4-BE49-F238E27FC236}">
                      <a16:creationId xmlns:a16="http://schemas.microsoft.com/office/drawing/2014/main" id="{07D8962D-A869-4DC5-871F-1DC192CEB1D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57" y="163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4" name="Oval 217">
                  <a:extLst>
                    <a:ext uri="{FF2B5EF4-FFF2-40B4-BE49-F238E27FC236}">
                      <a16:creationId xmlns:a16="http://schemas.microsoft.com/office/drawing/2014/main" id="{FB4A13CF-2469-4CE8-B89D-8D87C7A4577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77" y="1698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5" name="Oval 218">
                  <a:extLst>
                    <a:ext uri="{FF2B5EF4-FFF2-40B4-BE49-F238E27FC236}">
                      <a16:creationId xmlns:a16="http://schemas.microsoft.com/office/drawing/2014/main" id="{FC481671-FDC9-44D7-AB8C-2C6F75D783E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93" y="1716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6" name="Oval 219">
                  <a:extLst>
                    <a:ext uri="{FF2B5EF4-FFF2-40B4-BE49-F238E27FC236}">
                      <a16:creationId xmlns:a16="http://schemas.microsoft.com/office/drawing/2014/main" id="{731669B4-AE47-4662-BE7F-31070AF6B1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14" y="1611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7" name="Oval 220">
                  <a:extLst>
                    <a:ext uri="{FF2B5EF4-FFF2-40B4-BE49-F238E27FC236}">
                      <a16:creationId xmlns:a16="http://schemas.microsoft.com/office/drawing/2014/main" id="{23CE32F9-F580-444A-8F15-1F530004B1E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3" y="1531"/>
                  <a:ext cx="52" cy="52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8" name="Oval 221">
                  <a:extLst>
                    <a:ext uri="{FF2B5EF4-FFF2-40B4-BE49-F238E27FC236}">
                      <a16:creationId xmlns:a16="http://schemas.microsoft.com/office/drawing/2014/main" id="{53952743-4317-4083-8604-B4BB22E1414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048" y="1554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9" name="Oval 222">
                  <a:extLst>
                    <a:ext uri="{FF2B5EF4-FFF2-40B4-BE49-F238E27FC236}">
                      <a16:creationId xmlns:a16="http://schemas.microsoft.com/office/drawing/2014/main" id="{A1F3ECC3-978E-498E-896F-269EB9A1E74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75" y="1603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0" name="Oval 223">
                  <a:extLst>
                    <a:ext uri="{FF2B5EF4-FFF2-40B4-BE49-F238E27FC236}">
                      <a16:creationId xmlns:a16="http://schemas.microsoft.com/office/drawing/2014/main" id="{1200CC44-BE80-4533-83CD-B9EA76FB892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6" y="1731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1" name="Oval 224">
                  <a:extLst>
                    <a:ext uri="{FF2B5EF4-FFF2-40B4-BE49-F238E27FC236}">
                      <a16:creationId xmlns:a16="http://schemas.microsoft.com/office/drawing/2014/main" id="{FF8CAC2C-8323-41A8-AA72-9E9F53F7078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51" y="155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2" name="Oval 225">
                  <a:extLst>
                    <a:ext uri="{FF2B5EF4-FFF2-40B4-BE49-F238E27FC236}">
                      <a16:creationId xmlns:a16="http://schemas.microsoft.com/office/drawing/2014/main" id="{72914CD0-FE9A-4457-B946-7E7300BA48C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41" y="1744"/>
                  <a:ext cx="49" cy="4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3" name="Oval 226">
                  <a:extLst>
                    <a:ext uri="{FF2B5EF4-FFF2-40B4-BE49-F238E27FC236}">
                      <a16:creationId xmlns:a16="http://schemas.microsoft.com/office/drawing/2014/main" id="{D15ADB33-0F91-49C1-A5DF-88B51D05433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10" y="1707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4" name="Oval 227">
                  <a:extLst>
                    <a:ext uri="{FF2B5EF4-FFF2-40B4-BE49-F238E27FC236}">
                      <a16:creationId xmlns:a16="http://schemas.microsoft.com/office/drawing/2014/main" id="{A1A3B38F-200A-4DED-9C3C-4B1A3129C8E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01" y="1566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5" name="Oval 228">
                  <a:extLst>
                    <a:ext uri="{FF2B5EF4-FFF2-40B4-BE49-F238E27FC236}">
                      <a16:creationId xmlns:a16="http://schemas.microsoft.com/office/drawing/2014/main" id="{FA142BF6-4B52-439A-9E32-BCC0EA62E83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86" y="1658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6" name="Oval 229">
                  <a:extLst>
                    <a:ext uri="{FF2B5EF4-FFF2-40B4-BE49-F238E27FC236}">
                      <a16:creationId xmlns:a16="http://schemas.microsoft.com/office/drawing/2014/main" id="{C8A530EC-1674-4982-A7AB-CB0F2298DE0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23" y="1739"/>
                  <a:ext cx="36" cy="3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7" name="Oval 230">
                  <a:extLst>
                    <a:ext uri="{FF2B5EF4-FFF2-40B4-BE49-F238E27FC236}">
                      <a16:creationId xmlns:a16="http://schemas.microsoft.com/office/drawing/2014/main" id="{9667F12B-2DF8-4933-AC36-63026C0B01F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79" y="1587"/>
                  <a:ext cx="36" cy="3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8" name="Oval 231">
                  <a:extLst>
                    <a:ext uri="{FF2B5EF4-FFF2-40B4-BE49-F238E27FC236}">
                      <a16:creationId xmlns:a16="http://schemas.microsoft.com/office/drawing/2014/main" id="{729D685F-0723-4064-97DE-0A478590A41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49" y="1617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533" name="Rectangle 232">
                <a:extLst>
                  <a:ext uri="{FF2B5EF4-FFF2-40B4-BE49-F238E27FC236}">
                    <a16:creationId xmlns:a16="http://schemas.microsoft.com/office/drawing/2014/main" id="{6C30F688-B3BC-4D69-9534-CEFEFE08C2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20" y="2270"/>
                <a:ext cx="10" cy="104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4" name="Rectangle 233">
                <a:extLst>
                  <a:ext uri="{FF2B5EF4-FFF2-40B4-BE49-F238E27FC236}">
                    <a16:creationId xmlns:a16="http://schemas.microsoft.com/office/drawing/2014/main" id="{50E65EC9-BC2D-4A52-9B99-9555BC7937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6" y="2458"/>
                <a:ext cx="102" cy="24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5" name="Rectangle 234">
                <a:extLst>
                  <a:ext uri="{FF2B5EF4-FFF2-40B4-BE49-F238E27FC236}">
                    <a16:creationId xmlns:a16="http://schemas.microsoft.com/office/drawing/2014/main" id="{4463F921-3D57-47C5-9FD4-020D52207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818" y="2462"/>
                <a:ext cx="29" cy="15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536" name="Group 235">
                <a:extLst>
                  <a:ext uri="{FF2B5EF4-FFF2-40B4-BE49-F238E27FC236}">
                    <a16:creationId xmlns:a16="http://schemas.microsoft.com/office/drawing/2014/main" id="{9C59F2F7-2D7F-421B-AB62-4C16403F8F4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78" y="2191"/>
                <a:ext cx="109" cy="93"/>
                <a:chOff x="884" y="913"/>
                <a:chExt cx="249" cy="209"/>
              </a:xfrm>
            </p:grpSpPr>
            <p:sp>
              <p:nvSpPr>
                <p:cNvPr id="17542" name="Oval 236">
                  <a:extLst>
                    <a:ext uri="{FF2B5EF4-FFF2-40B4-BE49-F238E27FC236}">
                      <a16:creationId xmlns:a16="http://schemas.microsoft.com/office/drawing/2014/main" id="{94901142-DBEA-47D1-86E9-F100A0B7319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87" y="913"/>
                  <a:ext cx="198" cy="19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3" name="Text Box 237">
                  <a:extLst>
                    <a:ext uri="{FF2B5EF4-FFF2-40B4-BE49-F238E27FC236}">
                      <a16:creationId xmlns:a16="http://schemas.microsoft.com/office/drawing/2014/main" id="{4EC6DB61-7DF1-45E3-B7B3-2F9091D5386E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84" y="929"/>
                  <a:ext cx="249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r>
                    <a:rPr lang="de-DE" altLang="pt-BR" sz="1600">
                      <a:latin typeface="Tahoma" panose="020B060403050404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7537" name="AutoShape 238">
                <a:extLst>
                  <a:ext uri="{FF2B5EF4-FFF2-40B4-BE49-F238E27FC236}">
                    <a16:creationId xmlns:a16="http://schemas.microsoft.com/office/drawing/2014/main" id="{9AF00347-F866-4A78-B843-819FDF7430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9736112" flipV="1">
                <a:off x="1606" y="2282"/>
                <a:ext cx="42" cy="3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086 w 21600"/>
                  <a:gd name="T19" fmla="*/ 3411 h 21600"/>
                  <a:gd name="T20" fmla="*/ 18514 w 21600"/>
                  <a:gd name="T21" fmla="*/ 18189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21600" y="10800"/>
                    </a:move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4010"/>
                      <a:pt x="1427" y="17053"/>
                      <a:pt x="3896" y="19105"/>
                    </a:cubicBezTo>
                    <a:cubicBezTo>
                      <a:pt x="1427" y="17053"/>
                      <a:pt x="0" y="14010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21600" y="13500"/>
                    </a:lnTo>
                    <a:lnTo>
                      <a:pt x="18900" y="10800"/>
                    </a:lnTo>
                    <a:lnTo>
                      <a:pt x="21600" y="1080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538" name="AutoShape 239">
                <a:extLst>
                  <a:ext uri="{FF2B5EF4-FFF2-40B4-BE49-F238E27FC236}">
                    <a16:creationId xmlns:a16="http://schemas.microsoft.com/office/drawing/2014/main" id="{4072A301-B202-4CEA-B977-8FAD5E0B70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49" y="2355"/>
                <a:ext cx="94" cy="40"/>
              </a:xfrm>
              <a:prstGeom prst="rightArrow">
                <a:avLst>
                  <a:gd name="adj1" fmla="val 50000"/>
                  <a:gd name="adj2" fmla="val 5875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9" name="AutoShape 241">
                <a:extLst>
                  <a:ext uri="{FF2B5EF4-FFF2-40B4-BE49-F238E27FC236}">
                    <a16:creationId xmlns:a16="http://schemas.microsoft.com/office/drawing/2014/main" id="{4181B433-9FAD-4573-BAB7-30EFDB0446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1943" y="2460"/>
                <a:ext cx="68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271 h 21600"/>
                  <a:gd name="T20" fmla="*/ 1842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lnTo>
                      <a:pt x="15429" y="0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540" name="AutoShape 242">
                <a:extLst>
                  <a:ext uri="{FF2B5EF4-FFF2-40B4-BE49-F238E27FC236}">
                    <a16:creationId xmlns:a16="http://schemas.microsoft.com/office/drawing/2014/main" id="{ABE09667-095F-420B-9712-F0FAECB951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1950" y="3391"/>
                <a:ext cx="94" cy="39"/>
              </a:xfrm>
              <a:prstGeom prst="rightArrow">
                <a:avLst>
                  <a:gd name="adj1" fmla="val 50000"/>
                  <a:gd name="adj2" fmla="val 60256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41" name="AutoShape 242">
                <a:extLst>
                  <a:ext uri="{FF2B5EF4-FFF2-40B4-BE49-F238E27FC236}">
                    <a16:creationId xmlns:a16="http://schemas.microsoft.com/office/drawing/2014/main" id="{AC93479A-B834-4957-A1F2-03D2EC097F6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86" y="3454"/>
                <a:ext cx="94" cy="39"/>
              </a:xfrm>
              <a:prstGeom prst="rightArrow">
                <a:avLst>
                  <a:gd name="adj1" fmla="val 50000"/>
                  <a:gd name="adj2" fmla="val 60256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62" name="Retângulo 1">
              <a:extLst>
                <a:ext uri="{FF2B5EF4-FFF2-40B4-BE49-F238E27FC236}">
                  <a16:creationId xmlns:a16="http://schemas.microsoft.com/office/drawing/2014/main" id="{FF7AB5A4-C458-4B86-8901-0B31D0B50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96900" y="4382605"/>
              <a:ext cx="1433284" cy="19696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600" dirty="0">
                  <a:highlight>
                    <a:srgbClr val="CCECFF"/>
                  </a:highlight>
                </a:rPr>
                <a:t>H</a:t>
              </a:r>
              <a:r>
                <a:rPr lang="pt-BR" altLang="en-US" sz="16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600" dirty="0">
                  <a:highlight>
                    <a:srgbClr val="CCECFF"/>
                  </a:highlight>
                </a:rPr>
                <a:t>O + Cu</a:t>
              </a:r>
              <a:r>
                <a:rPr lang="pt-BR" altLang="en-US" sz="1600" baseline="30000" dirty="0">
                  <a:highlight>
                    <a:srgbClr val="CCECFF"/>
                  </a:highlight>
                </a:rPr>
                <a:t>2+</a:t>
              </a:r>
              <a:r>
                <a:rPr lang="pt-BR" altLang="en-US" sz="1600" dirty="0">
                  <a:highlight>
                    <a:srgbClr val="CCECFF"/>
                  </a:highlight>
                </a:rPr>
                <a:t> </a:t>
              </a:r>
              <a:endParaRPr lang="pt-BR" altLang="pt-BR" sz="1600" dirty="0">
                <a:highlight>
                  <a:srgbClr val="CCECFF"/>
                </a:highlight>
              </a:endParaRPr>
            </a:p>
          </p:txBody>
        </p:sp>
        <p:sp>
          <p:nvSpPr>
            <p:cNvPr id="17421" name="Retângulo 354">
              <a:extLst>
                <a:ext uri="{FF2B5EF4-FFF2-40B4-BE49-F238E27FC236}">
                  <a16:creationId xmlns:a16="http://schemas.microsoft.com/office/drawing/2014/main" id="{875829D7-CDC9-46A5-BCB7-1B6939098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32360" y="3546904"/>
              <a:ext cx="1024843" cy="1969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600"/>
                <a:t>Solvente+ Cu</a:t>
              </a:r>
              <a:r>
                <a:rPr lang="pt-BR" altLang="en-US" sz="1600" baseline="30000"/>
                <a:t>2+</a:t>
              </a:r>
              <a:endParaRPr lang="pt-BR" altLang="pt-BR" sz="1600" baseline="30000"/>
            </a:p>
          </p:txBody>
        </p:sp>
        <p:sp>
          <p:nvSpPr>
            <p:cNvPr id="17422" name="Retângulo 353">
              <a:extLst>
                <a:ext uri="{FF2B5EF4-FFF2-40B4-BE49-F238E27FC236}">
                  <a16:creationId xmlns:a16="http://schemas.microsoft.com/office/drawing/2014/main" id="{62980868-7A48-401A-8D53-E7EED96A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75906" y="5989135"/>
              <a:ext cx="706891" cy="1969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600"/>
                <a:t>solvente</a:t>
              </a:r>
              <a:endParaRPr lang="pt-BR" altLang="pt-BR" sz="1600"/>
            </a:p>
          </p:txBody>
        </p:sp>
        <p:sp>
          <p:nvSpPr>
            <p:cNvPr id="565" name="Retângulo 355">
              <a:extLst>
                <a:ext uri="{FF2B5EF4-FFF2-40B4-BE49-F238E27FC236}">
                  <a16:creationId xmlns:a16="http://schemas.microsoft.com/office/drawing/2014/main" id="{83370AA2-0FFA-45AA-8A87-22F304BA4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81347" y="6378979"/>
              <a:ext cx="743819" cy="19696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600" dirty="0">
                  <a:highlight>
                    <a:srgbClr val="CCECFF"/>
                  </a:highlight>
                </a:rPr>
                <a:t>H</a:t>
              </a:r>
              <a:r>
                <a:rPr lang="pt-BR" altLang="en-US" sz="16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600" dirty="0">
                  <a:highlight>
                    <a:srgbClr val="CCECFF"/>
                  </a:highlight>
                </a:rPr>
                <a:t>O</a:t>
              </a:r>
              <a:endParaRPr lang="pt-BR" altLang="pt-BR" sz="1600" dirty="0">
                <a:highlight>
                  <a:srgbClr val="CCECFF"/>
                </a:highlight>
              </a:endParaRPr>
            </a:p>
          </p:txBody>
        </p:sp>
        <p:sp>
          <p:nvSpPr>
            <p:cNvPr id="17424" name="Retângulo 4">
              <a:extLst>
                <a:ext uri="{FF2B5EF4-FFF2-40B4-BE49-F238E27FC236}">
                  <a16:creationId xmlns:a16="http://schemas.microsoft.com/office/drawing/2014/main" id="{7E8BEEF4-0A3C-4628-ADC5-3DDD23053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3502" y="6492080"/>
              <a:ext cx="60250" cy="46832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 sz="1600"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97B3CC09-C9AF-4820-BB14-7BF61284800E}"/>
                  </a:ext>
                </a:extLst>
              </p14:cNvPr>
              <p14:cNvContentPartPr/>
              <p14:nvPr/>
            </p14:nvContentPartPr>
            <p14:xfrm>
              <a:off x="403064" y="2209708"/>
              <a:ext cx="480600" cy="451080"/>
            </p14:xfrm>
          </p:contentPart>
        </mc:Choice>
        <mc:Fallback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97B3CC09-C9AF-4820-BB14-7BF6128480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064" y="2200708"/>
                <a:ext cx="498240" cy="46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8D2636B4-2507-4BDA-8111-804068F5D557}"/>
                  </a:ext>
                </a:extLst>
              </p14:cNvPr>
              <p14:cNvContentPartPr/>
              <p14:nvPr/>
            </p14:nvContentPartPr>
            <p14:xfrm>
              <a:off x="206504" y="1813348"/>
              <a:ext cx="826560" cy="454680"/>
            </p14:xfrm>
          </p:contentPart>
        </mc:Choice>
        <mc:Fallback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8D2636B4-2507-4BDA-8111-804068F5D5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0504" y="1777348"/>
                <a:ext cx="898200" cy="52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6E3580F1-EECB-40A0-A19E-23D1B3E2C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extração líquido-líquido</a:t>
            </a:r>
          </a:p>
        </p:txBody>
      </p:sp>
      <p:sp>
        <p:nvSpPr>
          <p:cNvPr id="19459" name="Rectangle 439">
            <a:extLst>
              <a:ext uri="{FF2B5EF4-FFF2-40B4-BE49-F238E27FC236}">
                <a16:creationId xmlns:a16="http://schemas.microsoft.com/office/drawing/2014/main" id="{5F097B4F-9AF3-43CF-9F47-F7E048E9D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en-US"/>
              <a:t>Etapas da separação: </a:t>
            </a:r>
          </a:p>
          <a:p>
            <a:pPr lvl="1"/>
            <a:r>
              <a:rPr lang="pt-BR" altLang="en-US"/>
              <a:t>Fases em contato </a:t>
            </a:r>
          </a:p>
          <a:p>
            <a:pPr lvl="2"/>
            <a:r>
              <a:rPr lang="pt-BR" altLang="en-US"/>
              <a:t>cobre é transportado da fase aquosa para a orgânica</a:t>
            </a:r>
          </a:p>
          <a:p>
            <a:pPr lvl="3"/>
            <a:r>
              <a:rPr lang="pt-BR" altLang="en-US"/>
              <a:t>Transporte de massa (TM) ocorre no sentido do equilíbrio termodinâmico (EQ)</a:t>
            </a:r>
          </a:p>
          <a:p>
            <a:pPr lvl="1"/>
            <a:r>
              <a:rPr lang="pt-BR" altLang="en-US"/>
              <a:t>Separação heterogênea</a:t>
            </a:r>
          </a:p>
          <a:p>
            <a:pPr lvl="1"/>
            <a:endParaRPr lang="pt-BR" altLang="en-US"/>
          </a:p>
          <a:p>
            <a:r>
              <a:rPr lang="pt-BR" altLang="en-US"/>
              <a:t>Duas situações-limite:</a:t>
            </a:r>
          </a:p>
          <a:p>
            <a:pPr lvl="1"/>
            <a:r>
              <a:rPr lang="pt-BR" altLang="en-US"/>
              <a:t>TM é rápido </a:t>
            </a:r>
            <a:r>
              <a:rPr lang="pt-BR" altLang="en-US">
                <a:sym typeface="Wingdings" panose="05000000000000000000" pitchFamily="2" charset="2"/>
              </a:rPr>
              <a:t> EQ controla</a:t>
            </a:r>
          </a:p>
          <a:p>
            <a:pPr lvl="1"/>
            <a:r>
              <a:rPr lang="pt-BR" altLang="en-US">
                <a:sym typeface="Wingdings" panose="05000000000000000000" pitchFamily="2" charset="2"/>
              </a:rPr>
              <a:t>TM é lento  TM controla</a:t>
            </a:r>
            <a:endParaRPr lang="pt-BR" altLang="en-US"/>
          </a:p>
          <a:p>
            <a:endParaRPr lang="pt-BR" altLang="en-US"/>
          </a:p>
        </p:txBody>
      </p:sp>
      <p:sp>
        <p:nvSpPr>
          <p:cNvPr id="19460" name="Espaço Reservado para Número de Slide 4">
            <a:extLst>
              <a:ext uri="{FF2B5EF4-FFF2-40B4-BE49-F238E27FC236}">
                <a16:creationId xmlns:a16="http://schemas.microsoft.com/office/drawing/2014/main" id="{5B051358-A9E9-4CEA-AF0E-1E48122B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76E9CF0-29C4-482E-B841-0ED67CBC9EA9}" type="slidenum">
              <a:rPr lang="pt-BR" altLang="pt-BR" smtClean="0"/>
              <a:pPr/>
              <a:t>7</a:t>
            </a:fld>
            <a:endParaRPr lang="pt-BR" altLang="pt-BR"/>
          </a:p>
        </p:txBody>
      </p:sp>
      <p:grpSp>
        <p:nvGrpSpPr>
          <p:cNvPr id="19461" name="Group 422">
            <a:extLst>
              <a:ext uri="{FF2B5EF4-FFF2-40B4-BE49-F238E27FC236}">
                <a16:creationId xmlns:a16="http://schemas.microsoft.com/office/drawing/2014/main" id="{C1AA4443-2960-4A1D-A56F-DB3D25481572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5640388"/>
            <a:ext cx="287337" cy="360362"/>
            <a:chOff x="4240" y="2795"/>
            <a:chExt cx="181" cy="227"/>
          </a:xfrm>
        </p:grpSpPr>
        <p:sp>
          <p:nvSpPr>
            <p:cNvPr id="19596" name="Oval 416">
              <a:extLst>
                <a:ext uri="{FF2B5EF4-FFF2-40B4-BE49-F238E27FC236}">
                  <a16:creationId xmlns:a16="http://schemas.microsoft.com/office/drawing/2014/main" id="{93B42EBD-186C-4537-A836-B9A202B8B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7" name="Oval 418">
              <a:extLst>
                <a:ext uri="{FF2B5EF4-FFF2-40B4-BE49-F238E27FC236}">
                  <a16:creationId xmlns:a16="http://schemas.microsoft.com/office/drawing/2014/main" id="{2B02D4CC-ADD3-4DAD-8B71-1B2B328E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8" name="Oval 419">
              <a:extLst>
                <a:ext uri="{FF2B5EF4-FFF2-40B4-BE49-F238E27FC236}">
                  <a16:creationId xmlns:a16="http://schemas.microsoft.com/office/drawing/2014/main" id="{AF7DE2AC-5377-4047-9E69-7B9B6C8FB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9" name="Oval 420">
              <a:extLst>
                <a:ext uri="{FF2B5EF4-FFF2-40B4-BE49-F238E27FC236}">
                  <a16:creationId xmlns:a16="http://schemas.microsoft.com/office/drawing/2014/main" id="{666CC5DA-4B87-4502-B773-66E6D6E0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2" name="Text Box 423">
            <a:extLst>
              <a:ext uri="{FF2B5EF4-FFF2-40B4-BE49-F238E27FC236}">
                <a16:creationId xmlns:a16="http://schemas.microsoft.com/office/drawing/2014/main" id="{07D730C9-FEB1-4977-9B21-3DB4B70A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5635625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água</a:t>
            </a:r>
          </a:p>
        </p:txBody>
      </p:sp>
      <p:grpSp>
        <p:nvGrpSpPr>
          <p:cNvPr id="19463" name="Group 424">
            <a:extLst>
              <a:ext uri="{FF2B5EF4-FFF2-40B4-BE49-F238E27FC236}">
                <a16:creationId xmlns:a16="http://schemas.microsoft.com/office/drawing/2014/main" id="{321CD76C-CD06-4D36-BAB0-BB1E18C2E83B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6286500"/>
            <a:ext cx="287337" cy="360363"/>
            <a:chOff x="4240" y="2795"/>
            <a:chExt cx="181" cy="227"/>
          </a:xfrm>
        </p:grpSpPr>
        <p:sp>
          <p:nvSpPr>
            <p:cNvPr id="19592" name="Oval 425">
              <a:extLst>
                <a:ext uri="{FF2B5EF4-FFF2-40B4-BE49-F238E27FC236}">
                  <a16:creationId xmlns:a16="http://schemas.microsoft.com/office/drawing/2014/main" id="{23E5EC29-A3C1-442C-A2F3-D65C0450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3" name="Oval 426">
              <a:extLst>
                <a:ext uri="{FF2B5EF4-FFF2-40B4-BE49-F238E27FC236}">
                  <a16:creationId xmlns:a16="http://schemas.microsoft.com/office/drawing/2014/main" id="{2D93355D-0799-4E8C-9F65-FEDCCDC4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4" name="Oval 427">
              <a:extLst>
                <a:ext uri="{FF2B5EF4-FFF2-40B4-BE49-F238E27FC236}">
                  <a16:creationId xmlns:a16="http://schemas.microsoft.com/office/drawing/2014/main" id="{04FABE31-22A9-47A2-AF9A-3D467F8B0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5" name="Oval 428">
              <a:extLst>
                <a:ext uri="{FF2B5EF4-FFF2-40B4-BE49-F238E27FC236}">
                  <a16:creationId xmlns:a16="http://schemas.microsoft.com/office/drawing/2014/main" id="{64000B1A-94CF-4775-93E4-D11B942A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4" name="Text Box 429">
            <a:extLst>
              <a:ext uri="{FF2B5EF4-FFF2-40B4-BE49-F238E27FC236}">
                <a16:creationId xmlns:a16="http://schemas.microsoft.com/office/drawing/2014/main" id="{4AE5AF94-0E91-495C-98FC-517784F51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6369050"/>
            <a:ext cx="180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Íons cobre</a:t>
            </a:r>
          </a:p>
        </p:txBody>
      </p:sp>
      <p:sp>
        <p:nvSpPr>
          <p:cNvPr id="19465" name="Rectangle 433">
            <a:extLst>
              <a:ext uri="{FF2B5EF4-FFF2-40B4-BE49-F238E27FC236}">
                <a16:creationId xmlns:a16="http://schemas.microsoft.com/office/drawing/2014/main" id="{68DA8D80-FFF4-4BB0-9B56-F9234F91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BFBF612A-4D8A-47F7-B138-D912448C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9467" name="Text Box 435">
            <a:extLst>
              <a:ext uri="{FF2B5EF4-FFF2-40B4-BE49-F238E27FC236}">
                <a16:creationId xmlns:a16="http://schemas.microsoft.com/office/drawing/2014/main" id="{03DC8144-D38A-4E80-93F0-EC014F94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886325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auxiliar: solvente orgânico</a:t>
            </a:r>
          </a:p>
        </p:txBody>
      </p:sp>
      <p:sp>
        <p:nvSpPr>
          <p:cNvPr id="19468" name="Text Box 436">
            <a:extLst>
              <a:ext uri="{FF2B5EF4-FFF2-40B4-BE49-F238E27FC236}">
                <a16:creationId xmlns:a16="http://schemas.microsoft.com/office/drawing/2014/main" id="{B64CFDD7-AE9E-468F-A3FE-B2377AA9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251325"/>
            <a:ext cx="278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aquosa contendo Cu</a:t>
            </a:r>
            <a:r>
              <a:rPr lang="pt-BR" altLang="en-US" sz="1600" baseline="30000"/>
              <a:t>2+</a:t>
            </a:r>
            <a:endParaRPr lang="pt-BR" altLang="pt-BR" sz="1600"/>
          </a:p>
        </p:txBody>
      </p:sp>
      <p:grpSp>
        <p:nvGrpSpPr>
          <p:cNvPr id="19469" name="Agrupar 5">
            <a:extLst>
              <a:ext uri="{FF2B5EF4-FFF2-40B4-BE49-F238E27FC236}">
                <a16:creationId xmlns:a16="http://schemas.microsoft.com/office/drawing/2014/main" id="{2786906C-D891-4CAE-83A3-875655563B5C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392613" cy="2571750"/>
            <a:chOff x="207018" y="1193452"/>
            <a:chExt cx="4391281" cy="2572798"/>
          </a:xfrm>
        </p:grpSpPr>
        <p:sp>
          <p:nvSpPr>
            <p:cNvPr id="19470" name="CaixaDeTexto 213">
              <a:extLst>
                <a:ext uri="{FF2B5EF4-FFF2-40B4-BE49-F238E27FC236}">
                  <a16:creationId xmlns:a16="http://schemas.microsoft.com/office/drawing/2014/main" id="{6D0C517B-164C-4810-8A7E-1AD516076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9A37481C-2C98-41A2-B2E7-4747178506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9279" y="1210922"/>
              <a:ext cx="1039498" cy="9862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2" name="Grupo 180">
              <a:extLst>
                <a:ext uri="{FF2B5EF4-FFF2-40B4-BE49-F238E27FC236}">
                  <a16:creationId xmlns:a16="http://schemas.microsoft.com/office/drawing/2014/main" id="{9C3080D0-711A-4FEE-B06B-72F4A987A7A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A2881ABC-3BDD-4EC8-B3CF-B7DA3082D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21" y="2638632"/>
                <a:ext cx="1038010" cy="93452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19561" name="Group 269">
                <a:extLst>
                  <a:ext uri="{FF2B5EF4-FFF2-40B4-BE49-F238E27FC236}">
                    <a16:creationId xmlns:a16="http://schemas.microsoft.com/office/drawing/2014/main" id="{1B0C6080-B01B-4F1D-BF7C-72760DB26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19577" name="Group 270">
                  <a:extLst>
                    <a:ext uri="{FF2B5EF4-FFF2-40B4-BE49-F238E27FC236}">
                      <a16:creationId xmlns:a16="http://schemas.microsoft.com/office/drawing/2014/main" id="{1C7DF855-1763-4B00-BA56-4B81FA6632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19584" name="Oval 271">
                    <a:extLst>
                      <a:ext uri="{FF2B5EF4-FFF2-40B4-BE49-F238E27FC236}">
                        <a16:creationId xmlns:a16="http://schemas.microsoft.com/office/drawing/2014/main" id="{D61F5D55-21D4-4E81-9E3C-8FC7D9B1C9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5" name="Oval 272">
                    <a:extLst>
                      <a:ext uri="{FF2B5EF4-FFF2-40B4-BE49-F238E27FC236}">
                        <a16:creationId xmlns:a16="http://schemas.microsoft.com/office/drawing/2014/main" id="{E1BF3F7B-5BD3-4B43-86BF-70AC5A40D3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6" name="Oval 273">
                    <a:extLst>
                      <a:ext uri="{FF2B5EF4-FFF2-40B4-BE49-F238E27FC236}">
                        <a16:creationId xmlns:a16="http://schemas.microsoft.com/office/drawing/2014/main" id="{3F7A3205-AA5E-468C-B114-FF16032B65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7" name="Oval 274">
                    <a:extLst>
                      <a:ext uri="{FF2B5EF4-FFF2-40B4-BE49-F238E27FC236}">
                        <a16:creationId xmlns:a16="http://schemas.microsoft.com/office/drawing/2014/main" id="{1DCD6BEC-1A86-4D99-AEE2-F9D82C4D8F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8" name="Oval 275">
                    <a:extLst>
                      <a:ext uri="{FF2B5EF4-FFF2-40B4-BE49-F238E27FC236}">
                        <a16:creationId xmlns:a16="http://schemas.microsoft.com/office/drawing/2014/main" id="{0FF36E26-5802-4D60-9841-7AA2A5F02D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9" name="Oval 276">
                    <a:extLst>
                      <a:ext uri="{FF2B5EF4-FFF2-40B4-BE49-F238E27FC236}">
                        <a16:creationId xmlns:a16="http://schemas.microsoft.com/office/drawing/2014/main" id="{2D0AA3D3-1BFF-44E2-8678-D5738122A1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0" name="Oval 277">
                    <a:extLst>
                      <a:ext uri="{FF2B5EF4-FFF2-40B4-BE49-F238E27FC236}">
                        <a16:creationId xmlns:a16="http://schemas.microsoft.com/office/drawing/2014/main" id="{F7BAAE56-2AB0-4842-8F4F-4F5137C251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1" name="Oval 278">
                    <a:extLst>
                      <a:ext uri="{FF2B5EF4-FFF2-40B4-BE49-F238E27FC236}">
                        <a16:creationId xmlns:a16="http://schemas.microsoft.com/office/drawing/2014/main" id="{84C85E70-E305-4294-8169-A99A630E8C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78" name="Oval 279">
                  <a:extLst>
                    <a:ext uri="{FF2B5EF4-FFF2-40B4-BE49-F238E27FC236}">
                      <a16:creationId xmlns:a16="http://schemas.microsoft.com/office/drawing/2014/main" id="{50B6273A-773C-4BFD-82E9-F460713B4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79" name="Oval 280">
                  <a:extLst>
                    <a:ext uri="{FF2B5EF4-FFF2-40B4-BE49-F238E27FC236}">
                      <a16:creationId xmlns:a16="http://schemas.microsoft.com/office/drawing/2014/main" id="{33E6D4FA-5854-4374-BF9B-BFC0944A2F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0" name="Oval 281">
                  <a:extLst>
                    <a:ext uri="{FF2B5EF4-FFF2-40B4-BE49-F238E27FC236}">
                      <a16:creationId xmlns:a16="http://schemas.microsoft.com/office/drawing/2014/main" id="{C07F3649-3B06-4EC1-964C-D59B567C5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1" name="Oval 282">
                  <a:extLst>
                    <a:ext uri="{FF2B5EF4-FFF2-40B4-BE49-F238E27FC236}">
                      <a16:creationId xmlns:a16="http://schemas.microsoft.com/office/drawing/2014/main" id="{47ACCFD0-7CF7-49C4-8720-6C50A47AB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2" name="Oval 283">
                  <a:extLst>
                    <a:ext uri="{FF2B5EF4-FFF2-40B4-BE49-F238E27FC236}">
                      <a16:creationId xmlns:a16="http://schemas.microsoft.com/office/drawing/2014/main" id="{40C390E7-699B-4613-AD84-59139120B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3" name="Oval 284">
                  <a:extLst>
                    <a:ext uri="{FF2B5EF4-FFF2-40B4-BE49-F238E27FC236}">
                      <a16:creationId xmlns:a16="http://schemas.microsoft.com/office/drawing/2014/main" id="{4D73245B-6B29-4D5F-9853-8FCBE7C7FB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9562" name="Group 285">
                <a:extLst>
                  <a:ext uri="{FF2B5EF4-FFF2-40B4-BE49-F238E27FC236}">
                    <a16:creationId xmlns:a16="http://schemas.microsoft.com/office/drawing/2014/main" id="{9881F354-4CCE-4A13-84B1-E32E6378FD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19563" name="Group 286">
                  <a:extLst>
                    <a:ext uri="{FF2B5EF4-FFF2-40B4-BE49-F238E27FC236}">
                      <a16:creationId xmlns:a16="http://schemas.microsoft.com/office/drawing/2014/main" id="{5C09FA90-47C5-4F5B-A6EA-BC82E885AC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19569" name="Oval 287">
                    <a:extLst>
                      <a:ext uri="{FF2B5EF4-FFF2-40B4-BE49-F238E27FC236}">
                        <a16:creationId xmlns:a16="http://schemas.microsoft.com/office/drawing/2014/main" id="{620C13BB-8D99-4BC1-BEDA-39D3CC429C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0" name="Oval 288">
                    <a:extLst>
                      <a:ext uri="{FF2B5EF4-FFF2-40B4-BE49-F238E27FC236}">
                        <a16:creationId xmlns:a16="http://schemas.microsoft.com/office/drawing/2014/main" id="{AA678056-67B8-42FA-9C2C-1A85BEA2C8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1" name="Oval 289">
                    <a:extLst>
                      <a:ext uri="{FF2B5EF4-FFF2-40B4-BE49-F238E27FC236}">
                        <a16:creationId xmlns:a16="http://schemas.microsoft.com/office/drawing/2014/main" id="{5B64C801-E495-4258-8931-6E229C22EB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2" name="Oval 290">
                    <a:extLst>
                      <a:ext uri="{FF2B5EF4-FFF2-40B4-BE49-F238E27FC236}">
                        <a16:creationId xmlns:a16="http://schemas.microsoft.com/office/drawing/2014/main" id="{AFB6AE6B-963E-47CC-B297-5BB1285665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3" name="Oval 291">
                    <a:extLst>
                      <a:ext uri="{FF2B5EF4-FFF2-40B4-BE49-F238E27FC236}">
                        <a16:creationId xmlns:a16="http://schemas.microsoft.com/office/drawing/2014/main" id="{FC537E56-9B94-459E-9862-B0F78B7100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4" name="Oval 292">
                    <a:extLst>
                      <a:ext uri="{FF2B5EF4-FFF2-40B4-BE49-F238E27FC236}">
                        <a16:creationId xmlns:a16="http://schemas.microsoft.com/office/drawing/2014/main" id="{ACAF2299-9114-4AC4-9595-4183941D4C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5" name="Oval 293">
                    <a:extLst>
                      <a:ext uri="{FF2B5EF4-FFF2-40B4-BE49-F238E27FC236}">
                        <a16:creationId xmlns:a16="http://schemas.microsoft.com/office/drawing/2014/main" id="{81FC0CC3-799F-4010-AB9C-F2196F74D4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6" name="Oval 294">
                    <a:extLst>
                      <a:ext uri="{FF2B5EF4-FFF2-40B4-BE49-F238E27FC236}">
                        <a16:creationId xmlns:a16="http://schemas.microsoft.com/office/drawing/2014/main" id="{B97EFD15-AC31-4974-9713-5EDB8EB5C3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64" name="Oval 295">
                  <a:extLst>
                    <a:ext uri="{FF2B5EF4-FFF2-40B4-BE49-F238E27FC236}">
                      <a16:creationId xmlns:a16="http://schemas.microsoft.com/office/drawing/2014/main" id="{BE070E5D-8023-4E1A-8A5D-9DC619BE60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5" name="Oval 296">
                  <a:extLst>
                    <a:ext uri="{FF2B5EF4-FFF2-40B4-BE49-F238E27FC236}">
                      <a16:creationId xmlns:a16="http://schemas.microsoft.com/office/drawing/2014/main" id="{54779BD0-7BB9-4625-9707-4E1FA7013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6" name="Oval 297">
                  <a:extLst>
                    <a:ext uri="{FF2B5EF4-FFF2-40B4-BE49-F238E27FC236}">
                      <a16:creationId xmlns:a16="http://schemas.microsoft.com/office/drawing/2014/main" id="{F22CB7BF-C764-42FC-BB2B-111DAC063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7" name="Oval 298">
                  <a:extLst>
                    <a:ext uri="{FF2B5EF4-FFF2-40B4-BE49-F238E27FC236}">
                      <a16:creationId xmlns:a16="http://schemas.microsoft.com/office/drawing/2014/main" id="{70AE8A52-F612-409B-A55A-A1762461E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8" name="Oval 299">
                  <a:extLst>
                    <a:ext uri="{FF2B5EF4-FFF2-40B4-BE49-F238E27FC236}">
                      <a16:creationId xmlns:a16="http://schemas.microsoft.com/office/drawing/2014/main" id="{EE0CCCEA-D85B-4688-A374-80C1EC73C9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19473" name="Rectangle 332">
              <a:extLst>
                <a:ext uri="{FF2B5EF4-FFF2-40B4-BE49-F238E27FC236}">
                  <a16:creationId xmlns:a16="http://schemas.microsoft.com/office/drawing/2014/main" id="{CA1E539D-DA5E-4C93-8BB7-6E08FD3D84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2893B14B-819C-40E3-A9BB-24DF7C8191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4992" y="1681014"/>
              <a:ext cx="1258506" cy="16437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5" name="Group 350">
              <a:extLst>
                <a:ext uri="{FF2B5EF4-FFF2-40B4-BE49-F238E27FC236}">
                  <a16:creationId xmlns:a16="http://schemas.microsoft.com/office/drawing/2014/main" id="{03004235-F7A0-4793-ADA0-502E0616CA7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19544" name="Group 351">
                <a:extLst>
                  <a:ext uri="{FF2B5EF4-FFF2-40B4-BE49-F238E27FC236}">
                    <a16:creationId xmlns:a16="http://schemas.microsoft.com/office/drawing/2014/main" id="{20C18CA3-6354-41FC-AD6B-C17D9D71FA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19552" name="Oval 352">
                  <a:extLst>
                    <a:ext uri="{FF2B5EF4-FFF2-40B4-BE49-F238E27FC236}">
                      <a16:creationId xmlns:a16="http://schemas.microsoft.com/office/drawing/2014/main" id="{E7536D03-FAF7-4701-898A-44C65EEFF7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3" name="Oval 353">
                  <a:extLst>
                    <a:ext uri="{FF2B5EF4-FFF2-40B4-BE49-F238E27FC236}">
                      <a16:creationId xmlns:a16="http://schemas.microsoft.com/office/drawing/2014/main" id="{F1E8C3D0-0615-438D-9B26-492B400082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4" name="Oval 354">
                  <a:extLst>
                    <a:ext uri="{FF2B5EF4-FFF2-40B4-BE49-F238E27FC236}">
                      <a16:creationId xmlns:a16="http://schemas.microsoft.com/office/drawing/2014/main" id="{88FAD35A-EA5A-4431-98A5-0EA5D97FE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5" name="Oval 355">
                  <a:extLst>
                    <a:ext uri="{FF2B5EF4-FFF2-40B4-BE49-F238E27FC236}">
                      <a16:creationId xmlns:a16="http://schemas.microsoft.com/office/drawing/2014/main" id="{F9BB21A4-988B-427F-967F-6B90F329C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6" name="Oval 356">
                  <a:extLst>
                    <a:ext uri="{FF2B5EF4-FFF2-40B4-BE49-F238E27FC236}">
                      <a16:creationId xmlns:a16="http://schemas.microsoft.com/office/drawing/2014/main" id="{6F3C90E8-587C-46E2-B873-A60EFA9394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7" name="Oval 357">
                  <a:extLst>
                    <a:ext uri="{FF2B5EF4-FFF2-40B4-BE49-F238E27FC236}">
                      <a16:creationId xmlns:a16="http://schemas.microsoft.com/office/drawing/2014/main" id="{353B432B-0A7D-4407-BA97-8B0E58A30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8" name="Oval 358">
                  <a:extLst>
                    <a:ext uri="{FF2B5EF4-FFF2-40B4-BE49-F238E27FC236}">
                      <a16:creationId xmlns:a16="http://schemas.microsoft.com/office/drawing/2014/main" id="{A91D65FD-B898-4413-8DD6-E79813FE4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9" name="Oval 359">
                  <a:extLst>
                    <a:ext uri="{FF2B5EF4-FFF2-40B4-BE49-F238E27FC236}">
                      <a16:creationId xmlns:a16="http://schemas.microsoft.com/office/drawing/2014/main" id="{183EC044-F794-4B54-82DB-E831A1AB7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45" name="Oval 360">
                <a:extLst>
                  <a:ext uri="{FF2B5EF4-FFF2-40B4-BE49-F238E27FC236}">
                    <a16:creationId xmlns:a16="http://schemas.microsoft.com/office/drawing/2014/main" id="{03236ABA-F229-4917-8335-5EB755DD2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6" name="Oval 361">
                <a:extLst>
                  <a:ext uri="{FF2B5EF4-FFF2-40B4-BE49-F238E27FC236}">
                    <a16:creationId xmlns:a16="http://schemas.microsoft.com/office/drawing/2014/main" id="{DB7B334D-0A07-4DF4-8109-18A8B2063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7" name="Oval 362">
                <a:extLst>
                  <a:ext uri="{FF2B5EF4-FFF2-40B4-BE49-F238E27FC236}">
                    <a16:creationId xmlns:a16="http://schemas.microsoft.com/office/drawing/2014/main" id="{AFD48D84-627C-46FE-9F29-F8AA2E2EF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8" name="Oval 363">
                <a:extLst>
                  <a:ext uri="{FF2B5EF4-FFF2-40B4-BE49-F238E27FC236}">
                    <a16:creationId xmlns:a16="http://schemas.microsoft.com/office/drawing/2014/main" id="{1AEB0749-BCC1-4672-9FE3-DF929B18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9" name="Oval 364">
                <a:extLst>
                  <a:ext uri="{FF2B5EF4-FFF2-40B4-BE49-F238E27FC236}">
                    <a16:creationId xmlns:a16="http://schemas.microsoft.com/office/drawing/2014/main" id="{34AB4EEA-53ED-4629-B262-F08DB6C28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0" name="Oval 362">
                <a:extLst>
                  <a:ext uri="{FF2B5EF4-FFF2-40B4-BE49-F238E27FC236}">
                    <a16:creationId xmlns:a16="http://schemas.microsoft.com/office/drawing/2014/main" id="{C361479D-4D0E-45ED-BB59-F7397EAE2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1" name="Oval 362">
                <a:extLst>
                  <a:ext uri="{FF2B5EF4-FFF2-40B4-BE49-F238E27FC236}">
                    <a16:creationId xmlns:a16="http://schemas.microsoft.com/office/drawing/2014/main" id="{4A4BB142-4046-4558-A227-F2F0B8968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6" name="Rectangle 396">
              <a:extLst>
                <a:ext uri="{FF2B5EF4-FFF2-40B4-BE49-F238E27FC236}">
                  <a16:creationId xmlns:a16="http://schemas.microsoft.com/office/drawing/2014/main" id="{4CF6571B-831B-4D89-AB37-9AD29543BB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36953" y="2680917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77" name="Group 334">
              <a:extLst>
                <a:ext uri="{FF2B5EF4-FFF2-40B4-BE49-F238E27FC236}">
                  <a16:creationId xmlns:a16="http://schemas.microsoft.com/office/drawing/2014/main" id="{0987D49F-2268-4018-9EEF-12B07774C2E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19527" name="Group 335">
                <a:extLst>
                  <a:ext uri="{FF2B5EF4-FFF2-40B4-BE49-F238E27FC236}">
                    <a16:creationId xmlns:a16="http://schemas.microsoft.com/office/drawing/2014/main" id="{3C2D0042-BA5A-4B26-9F3F-ADF820681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19534" name="Oval 336">
                  <a:extLst>
                    <a:ext uri="{FF2B5EF4-FFF2-40B4-BE49-F238E27FC236}">
                      <a16:creationId xmlns:a16="http://schemas.microsoft.com/office/drawing/2014/main" id="{71753546-FDAF-47ED-886E-639E87A2D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5" name="Oval 337">
                  <a:extLst>
                    <a:ext uri="{FF2B5EF4-FFF2-40B4-BE49-F238E27FC236}">
                      <a16:creationId xmlns:a16="http://schemas.microsoft.com/office/drawing/2014/main" id="{13CF857C-4DB8-4216-BC9B-030183D0C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6" name="Oval 338">
                  <a:extLst>
                    <a:ext uri="{FF2B5EF4-FFF2-40B4-BE49-F238E27FC236}">
                      <a16:creationId xmlns:a16="http://schemas.microsoft.com/office/drawing/2014/main" id="{15E418B0-F18C-4237-BD13-252ADF43D1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7" name="Oval 339">
                  <a:extLst>
                    <a:ext uri="{FF2B5EF4-FFF2-40B4-BE49-F238E27FC236}">
                      <a16:creationId xmlns:a16="http://schemas.microsoft.com/office/drawing/2014/main" id="{FE16912B-3BEE-46E1-9A63-6822656D98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8" name="Oval 340">
                  <a:extLst>
                    <a:ext uri="{FF2B5EF4-FFF2-40B4-BE49-F238E27FC236}">
                      <a16:creationId xmlns:a16="http://schemas.microsoft.com/office/drawing/2014/main" id="{49F86E16-226B-44D7-AB9F-AED44EC48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9" name="Oval 341">
                  <a:extLst>
                    <a:ext uri="{FF2B5EF4-FFF2-40B4-BE49-F238E27FC236}">
                      <a16:creationId xmlns:a16="http://schemas.microsoft.com/office/drawing/2014/main" id="{38A373C0-3BDF-433F-92E4-B731603B8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0" name="Oval 342">
                  <a:extLst>
                    <a:ext uri="{FF2B5EF4-FFF2-40B4-BE49-F238E27FC236}">
                      <a16:creationId xmlns:a16="http://schemas.microsoft.com/office/drawing/2014/main" id="{5E6EFFE2-3929-499C-92CA-A1F77458F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1" name="Oval 343">
                  <a:extLst>
                    <a:ext uri="{FF2B5EF4-FFF2-40B4-BE49-F238E27FC236}">
                      <a16:creationId xmlns:a16="http://schemas.microsoft.com/office/drawing/2014/main" id="{3F2C6368-0B19-45B6-8FF0-02DFE29C52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2" name="Oval 338">
                  <a:extLst>
                    <a:ext uri="{FF2B5EF4-FFF2-40B4-BE49-F238E27FC236}">
                      <a16:creationId xmlns:a16="http://schemas.microsoft.com/office/drawing/2014/main" id="{AEF62B7C-0896-4BBF-93E7-1EDE668E13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3" name="Oval 338">
                  <a:extLst>
                    <a:ext uri="{FF2B5EF4-FFF2-40B4-BE49-F238E27FC236}">
                      <a16:creationId xmlns:a16="http://schemas.microsoft.com/office/drawing/2014/main" id="{DDBB2E44-5371-4E6A-88B4-7B043A16C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28" name="Oval 344">
                <a:extLst>
                  <a:ext uri="{FF2B5EF4-FFF2-40B4-BE49-F238E27FC236}">
                    <a16:creationId xmlns:a16="http://schemas.microsoft.com/office/drawing/2014/main" id="{3142A6EF-C993-437C-AA8E-DC34D59A3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29" name="Oval 345">
                <a:extLst>
                  <a:ext uri="{FF2B5EF4-FFF2-40B4-BE49-F238E27FC236}">
                    <a16:creationId xmlns:a16="http://schemas.microsoft.com/office/drawing/2014/main" id="{AF802F3E-42D9-474E-B50A-71C859520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0" name="Oval 346">
                <a:extLst>
                  <a:ext uri="{FF2B5EF4-FFF2-40B4-BE49-F238E27FC236}">
                    <a16:creationId xmlns:a16="http://schemas.microsoft.com/office/drawing/2014/main" id="{7EE5EB3D-CA92-47C3-899B-522B0F7CF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1" name="Oval 347">
                <a:extLst>
                  <a:ext uri="{FF2B5EF4-FFF2-40B4-BE49-F238E27FC236}">
                    <a16:creationId xmlns:a16="http://schemas.microsoft.com/office/drawing/2014/main" id="{075F93C0-F06A-4894-88E1-C84FFB040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2" name="Oval 348">
                <a:extLst>
                  <a:ext uri="{FF2B5EF4-FFF2-40B4-BE49-F238E27FC236}">
                    <a16:creationId xmlns:a16="http://schemas.microsoft.com/office/drawing/2014/main" id="{2B1380E4-4F41-4AA7-BD8A-435767064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3" name="Oval 349">
                <a:extLst>
                  <a:ext uri="{FF2B5EF4-FFF2-40B4-BE49-F238E27FC236}">
                    <a16:creationId xmlns:a16="http://schemas.microsoft.com/office/drawing/2014/main" id="{566E6B2A-3AF5-4858-AFA1-14DBCAFA0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8" name="AutoShape 431">
              <a:extLst>
                <a:ext uri="{FF2B5EF4-FFF2-40B4-BE49-F238E27FC236}">
                  <a16:creationId xmlns:a16="http://schemas.microsoft.com/office/drawing/2014/main" id="{8F55352F-1207-4611-B2CF-719F704B8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79" name="AutoShape 431">
              <a:extLst>
                <a:ext uri="{FF2B5EF4-FFF2-40B4-BE49-F238E27FC236}">
                  <a16:creationId xmlns:a16="http://schemas.microsoft.com/office/drawing/2014/main" id="{7F02B15D-9C36-4C3B-A1DA-D74D58612B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0" name="AutoShape 431">
              <a:extLst>
                <a:ext uri="{FF2B5EF4-FFF2-40B4-BE49-F238E27FC236}">
                  <a16:creationId xmlns:a16="http://schemas.microsoft.com/office/drawing/2014/main" id="{88348105-0C07-47C9-BF30-07E623A99E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1428247" y="2810125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1" name="AutoShape 431">
              <a:extLst>
                <a:ext uri="{FF2B5EF4-FFF2-40B4-BE49-F238E27FC236}">
                  <a16:creationId xmlns:a16="http://schemas.microsoft.com/office/drawing/2014/main" id="{6C556FE6-1B0D-4DB6-B2FE-2B5EABC40F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2" name="CaixaDeTexto 213">
              <a:extLst>
                <a:ext uri="{FF2B5EF4-FFF2-40B4-BE49-F238E27FC236}">
                  <a16:creationId xmlns:a16="http://schemas.microsoft.com/office/drawing/2014/main" id="{5B4F9F33-0AD7-4C3A-9C75-BB6D42B1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19483" name="CaixaDeTexto 214">
              <a:extLst>
                <a:ext uri="{FF2B5EF4-FFF2-40B4-BE49-F238E27FC236}">
                  <a16:creationId xmlns:a16="http://schemas.microsoft.com/office/drawing/2014/main" id="{801866C8-9122-43C6-BBE4-FE0879B7A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06" y="2423928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19484" name="CaixaDeTexto 213">
              <a:extLst>
                <a:ext uri="{FF2B5EF4-FFF2-40B4-BE49-F238E27FC236}">
                  <a16:creationId xmlns:a16="http://schemas.microsoft.com/office/drawing/2014/main" id="{D4D30846-37EE-4089-91CC-D4DFEEACA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19485" name="Rectangle 332">
              <a:extLst>
                <a:ext uri="{FF2B5EF4-FFF2-40B4-BE49-F238E27FC236}">
                  <a16:creationId xmlns:a16="http://schemas.microsoft.com/office/drawing/2014/main" id="{DB071636-5308-4145-9655-CB61E6DD66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6" name="Oval 362">
              <a:extLst>
                <a:ext uri="{FF2B5EF4-FFF2-40B4-BE49-F238E27FC236}">
                  <a16:creationId xmlns:a16="http://schemas.microsoft.com/office/drawing/2014/main" id="{27788D36-4BEC-45E7-8F31-8B49C75D14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87" name="Group 350">
              <a:extLst>
                <a:ext uri="{FF2B5EF4-FFF2-40B4-BE49-F238E27FC236}">
                  <a16:creationId xmlns:a16="http://schemas.microsoft.com/office/drawing/2014/main" id="{DB768429-17A5-46A2-AECD-3D14045F26C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19511" name="Group 351">
                <a:extLst>
                  <a:ext uri="{FF2B5EF4-FFF2-40B4-BE49-F238E27FC236}">
                    <a16:creationId xmlns:a16="http://schemas.microsoft.com/office/drawing/2014/main" id="{32D16F5E-9808-4133-874E-A6BF89DC94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19518" name="Oval 352">
                  <a:extLst>
                    <a:ext uri="{FF2B5EF4-FFF2-40B4-BE49-F238E27FC236}">
                      <a16:creationId xmlns:a16="http://schemas.microsoft.com/office/drawing/2014/main" id="{DEFCF95B-1BBF-4246-9D03-22AFD649E6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9" name="Oval 353">
                  <a:extLst>
                    <a:ext uri="{FF2B5EF4-FFF2-40B4-BE49-F238E27FC236}">
                      <a16:creationId xmlns:a16="http://schemas.microsoft.com/office/drawing/2014/main" id="{2C67D390-8CD3-427E-8331-B8DA9CDA3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0" name="Oval 354">
                  <a:extLst>
                    <a:ext uri="{FF2B5EF4-FFF2-40B4-BE49-F238E27FC236}">
                      <a16:creationId xmlns:a16="http://schemas.microsoft.com/office/drawing/2014/main" id="{A789796A-EDD3-4889-B36E-56F91A9DB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1" name="Oval 355">
                  <a:extLst>
                    <a:ext uri="{FF2B5EF4-FFF2-40B4-BE49-F238E27FC236}">
                      <a16:creationId xmlns:a16="http://schemas.microsoft.com/office/drawing/2014/main" id="{A7BFD9ED-BF0A-4A98-A5B2-AE1E6DF48E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2" name="Oval 356">
                  <a:extLst>
                    <a:ext uri="{FF2B5EF4-FFF2-40B4-BE49-F238E27FC236}">
                      <a16:creationId xmlns:a16="http://schemas.microsoft.com/office/drawing/2014/main" id="{481986E7-9955-4DC0-A330-A7DEE99A9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3" name="Oval 357">
                  <a:extLst>
                    <a:ext uri="{FF2B5EF4-FFF2-40B4-BE49-F238E27FC236}">
                      <a16:creationId xmlns:a16="http://schemas.microsoft.com/office/drawing/2014/main" id="{5D68ED30-17C9-4829-BD36-58D539B0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4" name="Oval 358">
                  <a:extLst>
                    <a:ext uri="{FF2B5EF4-FFF2-40B4-BE49-F238E27FC236}">
                      <a16:creationId xmlns:a16="http://schemas.microsoft.com/office/drawing/2014/main" id="{729F1751-8159-4A6F-B878-2BB832C40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5" name="Oval 359">
                  <a:extLst>
                    <a:ext uri="{FF2B5EF4-FFF2-40B4-BE49-F238E27FC236}">
                      <a16:creationId xmlns:a16="http://schemas.microsoft.com/office/drawing/2014/main" id="{241EEA55-F45C-4307-8097-4F92C426A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6" name="Oval 352">
                  <a:extLst>
                    <a:ext uri="{FF2B5EF4-FFF2-40B4-BE49-F238E27FC236}">
                      <a16:creationId xmlns:a16="http://schemas.microsoft.com/office/drawing/2014/main" id="{DB565573-10E8-4786-BA25-BC10C6218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12" name="Oval 360">
                <a:extLst>
                  <a:ext uri="{FF2B5EF4-FFF2-40B4-BE49-F238E27FC236}">
                    <a16:creationId xmlns:a16="http://schemas.microsoft.com/office/drawing/2014/main" id="{FB404574-909E-466D-BFE5-A77DDAD1C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3" name="Oval 361">
                <a:extLst>
                  <a:ext uri="{FF2B5EF4-FFF2-40B4-BE49-F238E27FC236}">
                    <a16:creationId xmlns:a16="http://schemas.microsoft.com/office/drawing/2014/main" id="{C8B21459-A824-46F5-A8B6-F57AB4D9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4" name="Oval 362">
                <a:extLst>
                  <a:ext uri="{FF2B5EF4-FFF2-40B4-BE49-F238E27FC236}">
                    <a16:creationId xmlns:a16="http://schemas.microsoft.com/office/drawing/2014/main" id="{BBA792A5-1EAE-4719-8C2F-49C83CC8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5" name="Oval 363">
                <a:extLst>
                  <a:ext uri="{FF2B5EF4-FFF2-40B4-BE49-F238E27FC236}">
                    <a16:creationId xmlns:a16="http://schemas.microsoft.com/office/drawing/2014/main" id="{BC893F65-4F03-4A61-B650-DE66D4E14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6" name="Oval 364">
                <a:extLst>
                  <a:ext uri="{FF2B5EF4-FFF2-40B4-BE49-F238E27FC236}">
                    <a16:creationId xmlns:a16="http://schemas.microsoft.com/office/drawing/2014/main" id="{E453E805-4FDE-4BE1-8040-F4CB78130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7" name="Oval 364">
                <a:extLst>
                  <a:ext uri="{FF2B5EF4-FFF2-40B4-BE49-F238E27FC236}">
                    <a16:creationId xmlns:a16="http://schemas.microsoft.com/office/drawing/2014/main" id="{CE859AB2-1F12-4140-9D1E-77B67898D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88" name="Oval 338">
              <a:extLst>
                <a:ext uri="{FF2B5EF4-FFF2-40B4-BE49-F238E27FC236}">
                  <a16:creationId xmlns:a16="http://schemas.microsoft.com/office/drawing/2014/main" id="{C4BC1E7B-E657-49B2-AF31-6D2733A3C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9" name="Oval 338">
              <a:extLst>
                <a:ext uri="{FF2B5EF4-FFF2-40B4-BE49-F238E27FC236}">
                  <a16:creationId xmlns:a16="http://schemas.microsoft.com/office/drawing/2014/main" id="{768B5B22-1005-44DB-A49F-CAF3944D72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0" name="Oval 338">
              <a:extLst>
                <a:ext uri="{FF2B5EF4-FFF2-40B4-BE49-F238E27FC236}">
                  <a16:creationId xmlns:a16="http://schemas.microsoft.com/office/drawing/2014/main" id="{AE953CA8-5B89-4A76-AC13-0D343F4FF5C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91" name="Group 334">
              <a:extLst>
                <a:ext uri="{FF2B5EF4-FFF2-40B4-BE49-F238E27FC236}">
                  <a16:creationId xmlns:a16="http://schemas.microsoft.com/office/drawing/2014/main" id="{F9EDC639-7185-4F14-B378-60E35D95B5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19495" name="Group 335">
                <a:extLst>
                  <a:ext uri="{FF2B5EF4-FFF2-40B4-BE49-F238E27FC236}">
                    <a16:creationId xmlns:a16="http://schemas.microsoft.com/office/drawing/2014/main" id="{BEA18792-163F-487F-893A-91F1349D3B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19502" name="Oval 336">
                  <a:extLst>
                    <a:ext uri="{FF2B5EF4-FFF2-40B4-BE49-F238E27FC236}">
                      <a16:creationId xmlns:a16="http://schemas.microsoft.com/office/drawing/2014/main" id="{E8AC1B29-5D40-4ED5-A563-7F3D8841DD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3" name="Oval 337">
                  <a:extLst>
                    <a:ext uri="{FF2B5EF4-FFF2-40B4-BE49-F238E27FC236}">
                      <a16:creationId xmlns:a16="http://schemas.microsoft.com/office/drawing/2014/main" id="{8D50D475-65FC-46C2-A78F-E7483939CF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4" name="Oval 338">
                  <a:extLst>
                    <a:ext uri="{FF2B5EF4-FFF2-40B4-BE49-F238E27FC236}">
                      <a16:creationId xmlns:a16="http://schemas.microsoft.com/office/drawing/2014/main" id="{147EE36E-1882-46ED-B0ED-1FE076B6A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5" name="Oval 339">
                  <a:extLst>
                    <a:ext uri="{FF2B5EF4-FFF2-40B4-BE49-F238E27FC236}">
                      <a16:creationId xmlns:a16="http://schemas.microsoft.com/office/drawing/2014/main" id="{A2366328-31C8-4273-A1CD-32483611E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6" name="Oval 340">
                  <a:extLst>
                    <a:ext uri="{FF2B5EF4-FFF2-40B4-BE49-F238E27FC236}">
                      <a16:creationId xmlns:a16="http://schemas.microsoft.com/office/drawing/2014/main" id="{B57CA753-3695-4BA7-9BF1-A60BA8CCD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7" name="Oval 341">
                  <a:extLst>
                    <a:ext uri="{FF2B5EF4-FFF2-40B4-BE49-F238E27FC236}">
                      <a16:creationId xmlns:a16="http://schemas.microsoft.com/office/drawing/2014/main" id="{E6D3D57B-0AAA-490A-9F11-8345490B1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8" name="Oval 342">
                  <a:extLst>
                    <a:ext uri="{FF2B5EF4-FFF2-40B4-BE49-F238E27FC236}">
                      <a16:creationId xmlns:a16="http://schemas.microsoft.com/office/drawing/2014/main" id="{D849A286-130D-4CB5-A8FD-0E31525D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9" name="Oval 343">
                  <a:extLst>
                    <a:ext uri="{FF2B5EF4-FFF2-40B4-BE49-F238E27FC236}">
                      <a16:creationId xmlns:a16="http://schemas.microsoft.com/office/drawing/2014/main" id="{88B9E728-B810-4773-A44A-9B3794A1D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0" name="Oval 337">
                  <a:extLst>
                    <a:ext uri="{FF2B5EF4-FFF2-40B4-BE49-F238E27FC236}">
                      <a16:creationId xmlns:a16="http://schemas.microsoft.com/office/drawing/2014/main" id="{F289696C-F18B-4B60-8583-1EB2D6A2B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496" name="Oval 344">
                <a:extLst>
                  <a:ext uri="{FF2B5EF4-FFF2-40B4-BE49-F238E27FC236}">
                    <a16:creationId xmlns:a16="http://schemas.microsoft.com/office/drawing/2014/main" id="{69E06A96-C2A2-4A04-AD2A-79E039289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7" name="Oval 345">
                <a:extLst>
                  <a:ext uri="{FF2B5EF4-FFF2-40B4-BE49-F238E27FC236}">
                    <a16:creationId xmlns:a16="http://schemas.microsoft.com/office/drawing/2014/main" id="{7A8D5CEE-4E5F-498B-B575-1BFB32E81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8" name="Oval 346">
                <a:extLst>
                  <a:ext uri="{FF2B5EF4-FFF2-40B4-BE49-F238E27FC236}">
                    <a16:creationId xmlns:a16="http://schemas.microsoft.com/office/drawing/2014/main" id="{F79F8261-7B62-4EB3-B463-CE9865503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9" name="Oval 347">
                <a:extLst>
                  <a:ext uri="{FF2B5EF4-FFF2-40B4-BE49-F238E27FC236}">
                    <a16:creationId xmlns:a16="http://schemas.microsoft.com/office/drawing/2014/main" id="{2CADFFE6-167C-4751-8AF7-6C7A03233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0" name="Oval 348">
                <a:extLst>
                  <a:ext uri="{FF2B5EF4-FFF2-40B4-BE49-F238E27FC236}">
                    <a16:creationId xmlns:a16="http://schemas.microsoft.com/office/drawing/2014/main" id="{834E99A7-5EF6-4F23-A2FC-18C2CED5D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1" name="Oval 349">
                <a:extLst>
                  <a:ext uri="{FF2B5EF4-FFF2-40B4-BE49-F238E27FC236}">
                    <a16:creationId xmlns:a16="http://schemas.microsoft.com/office/drawing/2014/main" id="{C06666CB-FDF5-49F7-A6B3-F0909C21F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92" name="Oval 362">
              <a:extLst>
                <a:ext uri="{FF2B5EF4-FFF2-40B4-BE49-F238E27FC236}">
                  <a16:creationId xmlns:a16="http://schemas.microsoft.com/office/drawing/2014/main" id="{ED1C0ACE-EF07-49F1-B244-75C1BF4A9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3" name="Oval 340">
              <a:extLst>
                <a:ext uri="{FF2B5EF4-FFF2-40B4-BE49-F238E27FC236}">
                  <a16:creationId xmlns:a16="http://schemas.microsoft.com/office/drawing/2014/main" id="{72DCAF77-6536-45E4-9E36-171527DBC4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4" name="Oval 338">
              <a:extLst>
                <a:ext uri="{FF2B5EF4-FFF2-40B4-BE49-F238E27FC236}">
                  <a16:creationId xmlns:a16="http://schemas.microsoft.com/office/drawing/2014/main" id="{053B3EF4-B2B9-4EB5-A972-A33B90DD57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BF278A06-41B1-4758-A532-788CD95193A0}"/>
                  </a:ext>
                </a:extLst>
              </p14:cNvPr>
              <p14:cNvContentPartPr/>
              <p14:nvPr/>
            </p14:nvContentPartPr>
            <p14:xfrm>
              <a:off x="3927824" y="2822068"/>
              <a:ext cx="562320" cy="26064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BF278A06-41B1-4758-A532-788CD95193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92184" y="2786428"/>
                <a:ext cx="63396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6BD02E4E-2333-4270-A227-89EB3AE92BC3}"/>
                  </a:ext>
                </a:extLst>
              </p14:cNvPr>
              <p14:cNvContentPartPr/>
              <p14:nvPr/>
            </p14:nvContentPartPr>
            <p14:xfrm>
              <a:off x="4230584" y="1730908"/>
              <a:ext cx="323280" cy="307800"/>
            </p14:xfrm>
          </p:contentPart>
        </mc:Choice>
        <mc:Fallback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6BD02E4E-2333-4270-A227-89EB3AE92B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94944" y="1694908"/>
                <a:ext cx="39492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326F5889-F26A-44EA-B661-53E514199CCB}"/>
                  </a:ext>
                </a:extLst>
              </p14:cNvPr>
              <p14:cNvContentPartPr/>
              <p14:nvPr/>
            </p14:nvContentPartPr>
            <p14:xfrm>
              <a:off x="6698024" y="1954468"/>
              <a:ext cx="113760" cy="438120"/>
            </p14:xfrm>
          </p:contentPart>
        </mc:Choice>
        <mc:Fallback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326F5889-F26A-44EA-B661-53E514199CC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62384" y="1918828"/>
                <a:ext cx="185400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2424ECDC-07DD-475D-A3DE-B516183432DB}"/>
                  </a:ext>
                </a:extLst>
              </p14:cNvPr>
              <p14:cNvContentPartPr/>
              <p14:nvPr/>
            </p14:nvContentPartPr>
            <p14:xfrm>
              <a:off x="6907544" y="2274508"/>
              <a:ext cx="297000" cy="338400"/>
            </p14:xfrm>
          </p:contentPart>
        </mc:Choice>
        <mc:Fallback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2424ECDC-07DD-475D-A3DE-B516183432D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71544" y="2238868"/>
                <a:ext cx="368640" cy="41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1FB91885-A4B9-4D37-AED8-968C96FA4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separação flash</a:t>
            </a:r>
          </a:p>
        </p:txBody>
      </p:sp>
      <p:sp>
        <p:nvSpPr>
          <p:cNvPr id="21507" name="Rectangle 439">
            <a:extLst>
              <a:ext uri="{FF2B5EF4-FFF2-40B4-BE49-F238E27FC236}">
                <a16:creationId xmlns:a16="http://schemas.microsoft.com/office/drawing/2014/main" id="{38E544A9-542A-4087-8FE4-140372187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lvl="1"/>
            <a:r>
              <a:rPr lang="pt-BR" altLang="en-US"/>
              <a:t>Etapas da separação como antes, mas a fase auxiliar é criada,  e não adicionada</a:t>
            </a:r>
          </a:p>
          <a:p>
            <a:pPr lvl="1"/>
            <a:r>
              <a:rPr lang="pt-BR" altLang="en-US"/>
              <a:t>Fase vapor é mais rica em etanol que a fase líquida.</a:t>
            </a:r>
          </a:p>
          <a:p>
            <a:pPr lvl="1"/>
            <a:r>
              <a:rPr lang="pt-BR" altLang="en-US"/>
              <a:t>Equilíbrio termodinâmico controla o processo: a pressão de vapor dos componentes na mistura (P</a:t>
            </a:r>
            <a:r>
              <a:rPr lang="pt-BR" altLang="en-US" baseline="-25000"/>
              <a:t>etanol</a:t>
            </a:r>
            <a:r>
              <a:rPr lang="pt-BR" altLang="en-US"/>
              <a:t> &gt; P</a:t>
            </a:r>
            <a:r>
              <a:rPr lang="pt-BR" altLang="en-US" baseline="-25000"/>
              <a:t>água</a:t>
            </a:r>
            <a:r>
              <a:rPr lang="pt-BR" altLang="en-US"/>
              <a:t>)</a:t>
            </a:r>
          </a:p>
        </p:txBody>
      </p:sp>
      <p:sp>
        <p:nvSpPr>
          <p:cNvPr id="21508" name="Espaço Reservado para Número de Slide 4">
            <a:extLst>
              <a:ext uri="{FF2B5EF4-FFF2-40B4-BE49-F238E27FC236}">
                <a16:creationId xmlns:a16="http://schemas.microsoft.com/office/drawing/2014/main" id="{872E5960-5E66-417B-9AB4-05725133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2A339D9-247C-437E-B07E-B84B2C52310A}" type="slidenum">
              <a:rPr lang="pt-BR" altLang="pt-BR" smtClean="0"/>
              <a:pPr/>
              <a:t>8</a:t>
            </a:fld>
            <a:endParaRPr lang="pt-BR" altLang="pt-BR"/>
          </a:p>
        </p:txBody>
      </p:sp>
      <p:grpSp>
        <p:nvGrpSpPr>
          <p:cNvPr id="21509" name="Group 422">
            <a:extLst>
              <a:ext uri="{FF2B5EF4-FFF2-40B4-BE49-F238E27FC236}">
                <a16:creationId xmlns:a16="http://schemas.microsoft.com/office/drawing/2014/main" id="{3E78D5E8-F3E4-44E1-BF16-5AE021C9F063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5640388"/>
            <a:ext cx="287337" cy="360362"/>
            <a:chOff x="4240" y="2795"/>
            <a:chExt cx="181" cy="227"/>
          </a:xfrm>
        </p:grpSpPr>
        <p:sp>
          <p:nvSpPr>
            <p:cNvPr id="21646" name="Oval 416">
              <a:extLst>
                <a:ext uri="{FF2B5EF4-FFF2-40B4-BE49-F238E27FC236}">
                  <a16:creationId xmlns:a16="http://schemas.microsoft.com/office/drawing/2014/main" id="{7EEFB857-0080-4935-AC6E-FD71AFCAA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7" name="Oval 418">
              <a:extLst>
                <a:ext uri="{FF2B5EF4-FFF2-40B4-BE49-F238E27FC236}">
                  <a16:creationId xmlns:a16="http://schemas.microsoft.com/office/drawing/2014/main" id="{35FE618C-8B54-4CF8-931D-88AD8F8B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8" name="Oval 419">
              <a:extLst>
                <a:ext uri="{FF2B5EF4-FFF2-40B4-BE49-F238E27FC236}">
                  <a16:creationId xmlns:a16="http://schemas.microsoft.com/office/drawing/2014/main" id="{02079A1A-4135-4515-90C2-02634B6C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9" name="Oval 420">
              <a:extLst>
                <a:ext uri="{FF2B5EF4-FFF2-40B4-BE49-F238E27FC236}">
                  <a16:creationId xmlns:a16="http://schemas.microsoft.com/office/drawing/2014/main" id="{24535318-E3C4-430E-B911-1D41992AA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1510" name="Text Box 423">
            <a:extLst>
              <a:ext uri="{FF2B5EF4-FFF2-40B4-BE49-F238E27FC236}">
                <a16:creationId xmlns:a16="http://schemas.microsoft.com/office/drawing/2014/main" id="{D34F43B5-2FAF-49B3-BE52-151E67E3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5635625"/>
            <a:ext cx="213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água</a:t>
            </a:r>
          </a:p>
        </p:txBody>
      </p:sp>
      <p:grpSp>
        <p:nvGrpSpPr>
          <p:cNvPr id="21511" name="Group 424">
            <a:extLst>
              <a:ext uri="{FF2B5EF4-FFF2-40B4-BE49-F238E27FC236}">
                <a16:creationId xmlns:a16="http://schemas.microsoft.com/office/drawing/2014/main" id="{7DFE01ED-4C52-472C-86A9-0A0EFD9E1099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6286500"/>
            <a:ext cx="287337" cy="360363"/>
            <a:chOff x="4240" y="2795"/>
            <a:chExt cx="181" cy="227"/>
          </a:xfrm>
        </p:grpSpPr>
        <p:sp>
          <p:nvSpPr>
            <p:cNvPr id="21642" name="Oval 425">
              <a:extLst>
                <a:ext uri="{FF2B5EF4-FFF2-40B4-BE49-F238E27FC236}">
                  <a16:creationId xmlns:a16="http://schemas.microsoft.com/office/drawing/2014/main" id="{9716B87B-CAF4-49B8-A16A-6B0E1402C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3" name="Oval 426">
              <a:extLst>
                <a:ext uri="{FF2B5EF4-FFF2-40B4-BE49-F238E27FC236}">
                  <a16:creationId xmlns:a16="http://schemas.microsoft.com/office/drawing/2014/main" id="{B38A22C8-5823-4ACE-8FC1-48883078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4" name="Oval 427">
              <a:extLst>
                <a:ext uri="{FF2B5EF4-FFF2-40B4-BE49-F238E27FC236}">
                  <a16:creationId xmlns:a16="http://schemas.microsoft.com/office/drawing/2014/main" id="{3E818791-0080-4BD7-907F-E0302B81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5" name="Oval 428">
              <a:extLst>
                <a:ext uri="{FF2B5EF4-FFF2-40B4-BE49-F238E27FC236}">
                  <a16:creationId xmlns:a16="http://schemas.microsoft.com/office/drawing/2014/main" id="{208A8D02-8B6A-4E06-8898-91E203186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1512" name="Text Box 429">
            <a:extLst>
              <a:ext uri="{FF2B5EF4-FFF2-40B4-BE49-F238E27FC236}">
                <a16:creationId xmlns:a16="http://schemas.microsoft.com/office/drawing/2014/main" id="{F9F65036-9A16-476F-AB10-1348C47C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6224588"/>
            <a:ext cx="269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etanol</a:t>
            </a:r>
          </a:p>
        </p:txBody>
      </p:sp>
      <p:sp>
        <p:nvSpPr>
          <p:cNvPr id="21513" name="Rectangle 433">
            <a:extLst>
              <a:ext uri="{FF2B5EF4-FFF2-40B4-BE49-F238E27FC236}">
                <a16:creationId xmlns:a16="http://schemas.microsoft.com/office/drawing/2014/main" id="{6C0DD9E3-8F00-4EB2-ABCA-7B47695F1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CA1CE8C6-835E-4297-B4D7-1DA6F647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21515" name="Text Box 435">
            <a:extLst>
              <a:ext uri="{FF2B5EF4-FFF2-40B4-BE49-F238E27FC236}">
                <a16:creationId xmlns:a16="http://schemas.microsoft.com/office/drawing/2014/main" id="{10D59E8F-1B53-4EC1-B3D4-58FF3613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886325"/>
            <a:ext cx="2640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auxliar: vapor (criação de fase)</a:t>
            </a:r>
          </a:p>
        </p:txBody>
      </p:sp>
      <p:sp>
        <p:nvSpPr>
          <p:cNvPr id="21516" name="Text Box 436">
            <a:extLst>
              <a:ext uri="{FF2B5EF4-FFF2-40B4-BE49-F238E27FC236}">
                <a16:creationId xmlns:a16="http://schemas.microsoft.com/office/drawing/2014/main" id="{D55C0770-7E87-4EE4-B223-8F16F64EF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251325"/>
            <a:ext cx="27892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etanol - água</a:t>
            </a:r>
            <a:endParaRPr lang="pt-BR" altLang="pt-BR" sz="1600"/>
          </a:p>
        </p:txBody>
      </p:sp>
      <p:grpSp>
        <p:nvGrpSpPr>
          <p:cNvPr id="21517" name="Agrupar 5">
            <a:extLst>
              <a:ext uri="{FF2B5EF4-FFF2-40B4-BE49-F238E27FC236}">
                <a16:creationId xmlns:a16="http://schemas.microsoft.com/office/drawing/2014/main" id="{7DDE0A7C-A292-49F9-8A39-6064C389B49D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438650" cy="2846388"/>
            <a:chOff x="207018" y="1193452"/>
            <a:chExt cx="4438383" cy="2848779"/>
          </a:xfrm>
        </p:grpSpPr>
        <p:sp>
          <p:nvSpPr>
            <p:cNvPr id="21522" name="CaixaDeTexto 213">
              <a:extLst>
                <a:ext uri="{FF2B5EF4-FFF2-40B4-BE49-F238E27FC236}">
                  <a16:creationId xmlns:a16="http://schemas.microsoft.com/office/drawing/2014/main" id="{2C00E1A8-B961-4179-8E60-3E884737B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E43B6347-8FBF-4EA4-B4C6-07F7C926F6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8505" y="1210930"/>
              <a:ext cx="1039749" cy="986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1524" name="Grupo 180">
              <a:extLst>
                <a:ext uri="{FF2B5EF4-FFF2-40B4-BE49-F238E27FC236}">
                  <a16:creationId xmlns:a16="http://schemas.microsoft.com/office/drawing/2014/main" id="{CE163AE9-89F7-4414-B85F-525A351A3C1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F5868EF6-3E0C-40A3-8D5B-A30409A42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41" y="2638218"/>
                <a:ext cx="1038263" cy="9349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21611" name="Group 269">
                <a:extLst>
                  <a:ext uri="{FF2B5EF4-FFF2-40B4-BE49-F238E27FC236}">
                    <a16:creationId xmlns:a16="http://schemas.microsoft.com/office/drawing/2014/main" id="{DA6739BD-8401-4253-A0E1-C184C06EE7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21627" name="Group 270">
                  <a:extLst>
                    <a:ext uri="{FF2B5EF4-FFF2-40B4-BE49-F238E27FC236}">
                      <a16:creationId xmlns:a16="http://schemas.microsoft.com/office/drawing/2014/main" id="{76E9405A-EE4E-4DB2-AFC2-93BA196D39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21634" name="Oval 271">
                    <a:extLst>
                      <a:ext uri="{FF2B5EF4-FFF2-40B4-BE49-F238E27FC236}">
                        <a16:creationId xmlns:a16="http://schemas.microsoft.com/office/drawing/2014/main" id="{2815975A-55AA-4E54-AE5E-F3A4BF1717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5" name="Oval 272">
                    <a:extLst>
                      <a:ext uri="{FF2B5EF4-FFF2-40B4-BE49-F238E27FC236}">
                        <a16:creationId xmlns:a16="http://schemas.microsoft.com/office/drawing/2014/main" id="{8BA32B3E-80C5-4E77-ACD4-8A144E39B5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6" name="Oval 273">
                    <a:extLst>
                      <a:ext uri="{FF2B5EF4-FFF2-40B4-BE49-F238E27FC236}">
                        <a16:creationId xmlns:a16="http://schemas.microsoft.com/office/drawing/2014/main" id="{8B8F329A-B804-4D31-A9FE-FAE06227D0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7" name="Oval 274">
                    <a:extLst>
                      <a:ext uri="{FF2B5EF4-FFF2-40B4-BE49-F238E27FC236}">
                        <a16:creationId xmlns:a16="http://schemas.microsoft.com/office/drawing/2014/main" id="{84B982F7-510B-43C6-9B62-2DD9D46EA9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8" name="Oval 275">
                    <a:extLst>
                      <a:ext uri="{FF2B5EF4-FFF2-40B4-BE49-F238E27FC236}">
                        <a16:creationId xmlns:a16="http://schemas.microsoft.com/office/drawing/2014/main" id="{18AFC103-7529-4150-8ECB-29330FCDC9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9" name="Oval 276">
                    <a:extLst>
                      <a:ext uri="{FF2B5EF4-FFF2-40B4-BE49-F238E27FC236}">
                        <a16:creationId xmlns:a16="http://schemas.microsoft.com/office/drawing/2014/main" id="{BCB0701F-ED9F-4598-BFA1-D34040615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40" name="Oval 277">
                    <a:extLst>
                      <a:ext uri="{FF2B5EF4-FFF2-40B4-BE49-F238E27FC236}">
                        <a16:creationId xmlns:a16="http://schemas.microsoft.com/office/drawing/2014/main" id="{BAB81EA9-3C4E-4781-8288-E8A095DE28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41" name="Oval 278">
                    <a:extLst>
                      <a:ext uri="{FF2B5EF4-FFF2-40B4-BE49-F238E27FC236}">
                        <a16:creationId xmlns:a16="http://schemas.microsoft.com/office/drawing/2014/main" id="{CA298E25-ADB6-4B9A-81CD-00FFC37FCD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1628" name="Oval 279">
                  <a:extLst>
                    <a:ext uri="{FF2B5EF4-FFF2-40B4-BE49-F238E27FC236}">
                      <a16:creationId xmlns:a16="http://schemas.microsoft.com/office/drawing/2014/main" id="{43195B04-26A3-48F4-9928-08654BC5F9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29" name="Oval 280">
                  <a:extLst>
                    <a:ext uri="{FF2B5EF4-FFF2-40B4-BE49-F238E27FC236}">
                      <a16:creationId xmlns:a16="http://schemas.microsoft.com/office/drawing/2014/main" id="{E8FF1F72-5CD7-4A15-8EF7-2DC62B60A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0" name="Oval 281">
                  <a:extLst>
                    <a:ext uri="{FF2B5EF4-FFF2-40B4-BE49-F238E27FC236}">
                      <a16:creationId xmlns:a16="http://schemas.microsoft.com/office/drawing/2014/main" id="{329F288B-DDE6-4F12-AC08-43A0C4A0D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1" name="Oval 282">
                  <a:extLst>
                    <a:ext uri="{FF2B5EF4-FFF2-40B4-BE49-F238E27FC236}">
                      <a16:creationId xmlns:a16="http://schemas.microsoft.com/office/drawing/2014/main" id="{674C4A63-0278-4DB8-A6EF-EDC3681FD9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2" name="Oval 283">
                  <a:extLst>
                    <a:ext uri="{FF2B5EF4-FFF2-40B4-BE49-F238E27FC236}">
                      <a16:creationId xmlns:a16="http://schemas.microsoft.com/office/drawing/2014/main" id="{6C398B45-8F9B-4C75-AB33-845FF1EAD7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3" name="Oval 284">
                  <a:extLst>
                    <a:ext uri="{FF2B5EF4-FFF2-40B4-BE49-F238E27FC236}">
                      <a16:creationId xmlns:a16="http://schemas.microsoft.com/office/drawing/2014/main" id="{49A834A1-44D1-4FE6-B7B2-36F87A576A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21612" name="Group 285">
                <a:extLst>
                  <a:ext uri="{FF2B5EF4-FFF2-40B4-BE49-F238E27FC236}">
                    <a16:creationId xmlns:a16="http://schemas.microsoft.com/office/drawing/2014/main" id="{C7B18DDB-E921-4E42-AF47-5DC4B0B032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21613" name="Group 286">
                  <a:extLst>
                    <a:ext uri="{FF2B5EF4-FFF2-40B4-BE49-F238E27FC236}">
                      <a16:creationId xmlns:a16="http://schemas.microsoft.com/office/drawing/2014/main" id="{DC962576-0CD4-467C-870F-AAC222081A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21619" name="Oval 287">
                    <a:extLst>
                      <a:ext uri="{FF2B5EF4-FFF2-40B4-BE49-F238E27FC236}">
                        <a16:creationId xmlns:a16="http://schemas.microsoft.com/office/drawing/2014/main" id="{7AEC6793-EB11-452E-912B-BC905B2F63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0" name="Oval 288">
                    <a:extLst>
                      <a:ext uri="{FF2B5EF4-FFF2-40B4-BE49-F238E27FC236}">
                        <a16:creationId xmlns:a16="http://schemas.microsoft.com/office/drawing/2014/main" id="{AB208924-5BC2-4583-8039-3F150FF7EF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1" name="Oval 289">
                    <a:extLst>
                      <a:ext uri="{FF2B5EF4-FFF2-40B4-BE49-F238E27FC236}">
                        <a16:creationId xmlns:a16="http://schemas.microsoft.com/office/drawing/2014/main" id="{32DAF723-7B74-4D9C-AAF2-92B4ED5202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2" name="Oval 290">
                    <a:extLst>
                      <a:ext uri="{FF2B5EF4-FFF2-40B4-BE49-F238E27FC236}">
                        <a16:creationId xmlns:a16="http://schemas.microsoft.com/office/drawing/2014/main" id="{04927C14-533E-4142-AF2B-F033E0CBC2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3" name="Oval 291">
                    <a:extLst>
                      <a:ext uri="{FF2B5EF4-FFF2-40B4-BE49-F238E27FC236}">
                        <a16:creationId xmlns:a16="http://schemas.microsoft.com/office/drawing/2014/main" id="{A3CA8A48-FA7D-4895-8725-2F45C4C275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4" name="Oval 292">
                    <a:extLst>
                      <a:ext uri="{FF2B5EF4-FFF2-40B4-BE49-F238E27FC236}">
                        <a16:creationId xmlns:a16="http://schemas.microsoft.com/office/drawing/2014/main" id="{EED93C2C-3C32-4A06-BF2A-E78493F692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5" name="Oval 293">
                    <a:extLst>
                      <a:ext uri="{FF2B5EF4-FFF2-40B4-BE49-F238E27FC236}">
                        <a16:creationId xmlns:a16="http://schemas.microsoft.com/office/drawing/2014/main" id="{EA83592B-296F-4E86-9983-C675EF9AFC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6" name="Oval 294">
                    <a:extLst>
                      <a:ext uri="{FF2B5EF4-FFF2-40B4-BE49-F238E27FC236}">
                        <a16:creationId xmlns:a16="http://schemas.microsoft.com/office/drawing/2014/main" id="{D52B130C-9181-4A0F-9131-BA4350F0BB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1614" name="Oval 295">
                  <a:extLst>
                    <a:ext uri="{FF2B5EF4-FFF2-40B4-BE49-F238E27FC236}">
                      <a16:creationId xmlns:a16="http://schemas.microsoft.com/office/drawing/2014/main" id="{71A4B4CA-D24C-4815-BCA1-E76161DF1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5" name="Oval 296">
                  <a:extLst>
                    <a:ext uri="{FF2B5EF4-FFF2-40B4-BE49-F238E27FC236}">
                      <a16:creationId xmlns:a16="http://schemas.microsoft.com/office/drawing/2014/main" id="{114EF3DA-7BB5-4587-899F-3B40B61D29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6" name="Oval 297">
                  <a:extLst>
                    <a:ext uri="{FF2B5EF4-FFF2-40B4-BE49-F238E27FC236}">
                      <a16:creationId xmlns:a16="http://schemas.microsoft.com/office/drawing/2014/main" id="{5BC3101F-5C56-4128-852E-6AADF8B9EE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7" name="Oval 298">
                  <a:extLst>
                    <a:ext uri="{FF2B5EF4-FFF2-40B4-BE49-F238E27FC236}">
                      <a16:creationId xmlns:a16="http://schemas.microsoft.com/office/drawing/2014/main" id="{4D1979EE-3122-4726-B99C-D50C6B2FA2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8" name="Oval 299">
                  <a:extLst>
                    <a:ext uri="{FF2B5EF4-FFF2-40B4-BE49-F238E27FC236}">
                      <a16:creationId xmlns:a16="http://schemas.microsoft.com/office/drawing/2014/main" id="{16027AD5-60A8-425B-AB89-38F289EA5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21525" name="Rectangle 332">
              <a:extLst>
                <a:ext uri="{FF2B5EF4-FFF2-40B4-BE49-F238E27FC236}">
                  <a16:creationId xmlns:a16="http://schemas.microsoft.com/office/drawing/2014/main" id="{BB12B35E-9512-40BC-B9EB-9298999101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8255669E-A739-4AA2-9366-8978FBFF3F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5374" y="1681224"/>
              <a:ext cx="1258812" cy="16428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1527" name="Group 350">
              <a:extLst>
                <a:ext uri="{FF2B5EF4-FFF2-40B4-BE49-F238E27FC236}">
                  <a16:creationId xmlns:a16="http://schemas.microsoft.com/office/drawing/2014/main" id="{702766F9-35B9-4457-B199-F6A5526A5C3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21594" name="Group 351">
                <a:extLst>
                  <a:ext uri="{FF2B5EF4-FFF2-40B4-BE49-F238E27FC236}">
                    <a16:creationId xmlns:a16="http://schemas.microsoft.com/office/drawing/2014/main" id="{B04D2C90-D1FA-499B-9476-FEA14E1391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21602" name="Oval 352">
                  <a:extLst>
                    <a:ext uri="{FF2B5EF4-FFF2-40B4-BE49-F238E27FC236}">
                      <a16:creationId xmlns:a16="http://schemas.microsoft.com/office/drawing/2014/main" id="{250677A0-4917-4A1E-9E33-DF4881BFD1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3" name="Oval 353">
                  <a:extLst>
                    <a:ext uri="{FF2B5EF4-FFF2-40B4-BE49-F238E27FC236}">
                      <a16:creationId xmlns:a16="http://schemas.microsoft.com/office/drawing/2014/main" id="{16C0577E-4F91-4169-BBE8-93CA2F14C5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4" name="Oval 354">
                  <a:extLst>
                    <a:ext uri="{FF2B5EF4-FFF2-40B4-BE49-F238E27FC236}">
                      <a16:creationId xmlns:a16="http://schemas.microsoft.com/office/drawing/2014/main" id="{A30ED66F-D691-4E58-858A-7BF361054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5" name="Oval 355">
                  <a:extLst>
                    <a:ext uri="{FF2B5EF4-FFF2-40B4-BE49-F238E27FC236}">
                      <a16:creationId xmlns:a16="http://schemas.microsoft.com/office/drawing/2014/main" id="{2CB33984-9073-46AE-8B83-135DAB2A3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6" name="Oval 356">
                  <a:extLst>
                    <a:ext uri="{FF2B5EF4-FFF2-40B4-BE49-F238E27FC236}">
                      <a16:creationId xmlns:a16="http://schemas.microsoft.com/office/drawing/2014/main" id="{FFC57F4C-906A-4166-B473-B236BF2AAF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7" name="Oval 357">
                  <a:extLst>
                    <a:ext uri="{FF2B5EF4-FFF2-40B4-BE49-F238E27FC236}">
                      <a16:creationId xmlns:a16="http://schemas.microsoft.com/office/drawing/2014/main" id="{3F60C104-5899-4669-B57C-97A097B41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8" name="Oval 358">
                  <a:extLst>
                    <a:ext uri="{FF2B5EF4-FFF2-40B4-BE49-F238E27FC236}">
                      <a16:creationId xmlns:a16="http://schemas.microsoft.com/office/drawing/2014/main" id="{99771B53-368F-4275-A25D-81F3AE49B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9" name="Oval 359">
                  <a:extLst>
                    <a:ext uri="{FF2B5EF4-FFF2-40B4-BE49-F238E27FC236}">
                      <a16:creationId xmlns:a16="http://schemas.microsoft.com/office/drawing/2014/main" id="{482F0F20-74F3-4E40-A5A9-6DABF1EFD3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95" name="Oval 360">
                <a:extLst>
                  <a:ext uri="{FF2B5EF4-FFF2-40B4-BE49-F238E27FC236}">
                    <a16:creationId xmlns:a16="http://schemas.microsoft.com/office/drawing/2014/main" id="{CA756341-F96D-4841-B49C-94EFB121F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6" name="Oval 361">
                <a:extLst>
                  <a:ext uri="{FF2B5EF4-FFF2-40B4-BE49-F238E27FC236}">
                    <a16:creationId xmlns:a16="http://schemas.microsoft.com/office/drawing/2014/main" id="{0C8598D1-4AA9-482B-8BC9-21D018DAD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7" name="Oval 362">
                <a:extLst>
                  <a:ext uri="{FF2B5EF4-FFF2-40B4-BE49-F238E27FC236}">
                    <a16:creationId xmlns:a16="http://schemas.microsoft.com/office/drawing/2014/main" id="{A177E5C5-9288-4F81-A528-0DAB28AC7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8" name="Oval 363">
                <a:extLst>
                  <a:ext uri="{FF2B5EF4-FFF2-40B4-BE49-F238E27FC236}">
                    <a16:creationId xmlns:a16="http://schemas.microsoft.com/office/drawing/2014/main" id="{F94E30D9-FD0B-4638-988E-0CEC91325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9" name="Oval 364">
                <a:extLst>
                  <a:ext uri="{FF2B5EF4-FFF2-40B4-BE49-F238E27FC236}">
                    <a16:creationId xmlns:a16="http://schemas.microsoft.com/office/drawing/2014/main" id="{0D538DDA-E7EC-46A8-A7FC-11B155004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600" name="Oval 362">
                <a:extLst>
                  <a:ext uri="{FF2B5EF4-FFF2-40B4-BE49-F238E27FC236}">
                    <a16:creationId xmlns:a16="http://schemas.microsoft.com/office/drawing/2014/main" id="{45624911-48F6-4741-A749-C17D92980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601" name="Oval 362">
                <a:extLst>
                  <a:ext uri="{FF2B5EF4-FFF2-40B4-BE49-F238E27FC236}">
                    <a16:creationId xmlns:a16="http://schemas.microsoft.com/office/drawing/2014/main" id="{59DBB020-4F06-40F6-8B80-DEDA66E18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1528" name="Group 334">
              <a:extLst>
                <a:ext uri="{FF2B5EF4-FFF2-40B4-BE49-F238E27FC236}">
                  <a16:creationId xmlns:a16="http://schemas.microsoft.com/office/drawing/2014/main" id="{2F5DF319-D949-4692-BC42-837D210F75D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21577" name="Group 335">
                <a:extLst>
                  <a:ext uri="{FF2B5EF4-FFF2-40B4-BE49-F238E27FC236}">
                    <a16:creationId xmlns:a16="http://schemas.microsoft.com/office/drawing/2014/main" id="{745AD5EB-F1A3-422E-AEB6-7F3974FDD1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21584" name="Oval 336">
                  <a:extLst>
                    <a:ext uri="{FF2B5EF4-FFF2-40B4-BE49-F238E27FC236}">
                      <a16:creationId xmlns:a16="http://schemas.microsoft.com/office/drawing/2014/main" id="{75C94668-84D8-48DA-8F57-D0FD52CE70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5" name="Oval 337">
                  <a:extLst>
                    <a:ext uri="{FF2B5EF4-FFF2-40B4-BE49-F238E27FC236}">
                      <a16:creationId xmlns:a16="http://schemas.microsoft.com/office/drawing/2014/main" id="{593BF1EA-60C9-44FE-AD0C-A07A2D935F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6" name="Oval 338">
                  <a:extLst>
                    <a:ext uri="{FF2B5EF4-FFF2-40B4-BE49-F238E27FC236}">
                      <a16:creationId xmlns:a16="http://schemas.microsoft.com/office/drawing/2014/main" id="{D89E3D10-A24F-4D5D-AD32-7E841BB9D9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7" name="Oval 339">
                  <a:extLst>
                    <a:ext uri="{FF2B5EF4-FFF2-40B4-BE49-F238E27FC236}">
                      <a16:creationId xmlns:a16="http://schemas.microsoft.com/office/drawing/2014/main" id="{037B05E3-6B73-46BA-A4B6-A695AA4898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8" name="Oval 340">
                  <a:extLst>
                    <a:ext uri="{FF2B5EF4-FFF2-40B4-BE49-F238E27FC236}">
                      <a16:creationId xmlns:a16="http://schemas.microsoft.com/office/drawing/2014/main" id="{A6C4306A-99E3-4786-A44E-C05CE9D763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9" name="Oval 341">
                  <a:extLst>
                    <a:ext uri="{FF2B5EF4-FFF2-40B4-BE49-F238E27FC236}">
                      <a16:creationId xmlns:a16="http://schemas.microsoft.com/office/drawing/2014/main" id="{BE62391F-003F-47A9-B473-9BC4E2B99A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0" name="Oval 342">
                  <a:extLst>
                    <a:ext uri="{FF2B5EF4-FFF2-40B4-BE49-F238E27FC236}">
                      <a16:creationId xmlns:a16="http://schemas.microsoft.com/office/drawing/2014/main" id="{72E9E53C-E2CF-4E6E-ADC3-96B6C14041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1" name="Oval 343">
                  <a:extLst>
                    <a:ext uri="{FF2B5EF4-FFF2-40B4-BE49-F238E27FC236}">
                      <a16:creationId xmlns:a16="http://schemas.microsoft.com/office/drawing/2014/main" id="{672DAA7C-FA19-47A1-A398-B67E06889B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2" name="Oval 338">
                  <a:extLst>
                    <a:ext uri="{FF2B5EF4-FFF2-40B4-BE49-F238E27FC236}">
                      <a16:creationId xmlns:a16="http://schemas.microsoft.com/office/drawing/2014/main" id="{4EF237C1-CBC5-478A-A09A-11F8C5FC75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3" name="Oval 338">
                  <a:extLst>
                    <a:ext uri="{FF2B5EF4-FFF2-40B4-BE49-F238E27FC236}">
                      <a16:creationId xmlns:a16="http://schemas.microsoft.com/office/drawing/2014/main" id="{89A24D26-C29F-4D54-93BF-24C08A7BAE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78" name="Oval 344">
                <a:extLst>
                  <a:ext uri="{FF2B5EF4-FFF2-40B4-BE49-F238E27FC236}">
                    <a16:creationId xmlns:a16="http://schemas.microsoft.com/office/drawing/2014/main" id="{A37D3631-F89A-4D92-BFCE-697B188C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79" name="Oval 345">
                <a:extLst>
                  <a:ext uri="{FF2B5EF4-FFF2-40B4-BE49-F238E27FC236}">
                    <a16:creationId xmlns:a16="http://schemas.microsoft.com/office/drawing/2014/main" id="{655FD9A4-0B34-4C93-B7FF-7A19F6CC8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0" name="Oval 346">
                <a:extLst>
                  <a:ext uri="{FF2B5EF4-FFF2-40B4-BE49-F238E27FC236}">
                    <a16:creationId xmlns:a16="http://schemas.microsoft.com/office/drawing/2014/main" id="{5040540E-895A-4072-B95F-3493DF74C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1" name="Oval 347">
                <a:extLst>
                  <a:ext uri="{FF2B5EF4-FFF2-40B4-BE49-F238E27FC236}">
                    <a16:creationId xmlns:a16="http://schemas.microsoft.com/office/drawing/2014/main" id="{0F1AEF5C-CF42-44BD-B935-C2E336284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2" name="Oval 348">
                <a:extLst>
                  <a:ext uri="{FF2B5EF4-FFF2-40B4-BE49-F238E27FC236}">
                    <a16:creationId xmlns:a16="http://schemas.microsoft.com/office/drawing/2014/main" id="{A76AA69F-D5AB-4414-8BC9-D7F661CEF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3" name="Oval 349">
                <a:extLst>
                  <a:ext uri="{FF2B5EF4-FFF2-40B4-BE49-F238E27FC236}">
                    <a16:creationId xmlns:a16="http://schemas.microsoft.com/office/drawing/2014/main" id="{8247FF8E-B1A0-4778-AB2B-BE3786A2C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29" name="AutoShape 431">
              <a:extLst>
                <a:ext uri="{FF2B5EF4-FFF2-40B4-BE49-F238E27FC236}">
                  <a16:creationId xmlns:a16="http://schemas.microsoft.com/office/drawing/2014/main" id="{50264D71-851F-4BD1-B0DB-206D5F5AC7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0" name="AutoShape 431">
              <a:extLst>
                <a:ext uri="{FF2B5EF4-FFF2-40B4-BE49-F238E27FC236}">
                  <a16:creationId xmlns:a16="http://schemas.microsoft.com/office/drawing/2014/main" id="{1ED0E6A2-4D62-4747-A10D-6B8F904480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1" name="AutoShape 431">
              <a:extLst>
                <a:ext uri="{FF2B5EF4-FFF2-40B4-BE49-F238E27FC236}">
                  <a16:creationId xmlns:a16="http://schemas.microsoft.com/office/drawing/2014/main" id="{16A7323B-9868-4E39-A3ED-FD9ECE60F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2" name="CaixaDeTexto 213">
              <a:extLst>
                <a:ext uri="{FF2B5EF4-FFF2-40B4-BE49-F238E27FC236}">
                  <a16:creationId xmlns:a16="http://schemas.microsoft.com/office/drawing/2014/main" id="{F1340EA0-7A09-414B-98B6-46CB7D3AD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21533" name="CaixaDeTexto 214">
              <a:extLst>
                <a:ext uri="{FF2B5EF4-FFF2-40B4-BE49-F238E27FC236}">
                  <a16:creationId xmlns:a16="http://schemas.microsoft.com/office/drawing/2014/main" id="{0C36B5CB-96E0-450B-B86F-299A078D5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0846" y="3734597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21534" name="CaixaDeTexto 213">
              <a:extLst>
                <a:ext uri="{FF2B5EF4-FFF2-40B4-BE49-F238E27FC236}">
                  <a16:creationId xmlns:a16="http://schemas.microsoft.com/office/drawing/2014/main" id="{8D6E5907-6BB2-49F9-8D92-96E31AEE5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21535" name="Rectangle 332">
              <a:extLst>
                <a:ext uri="{FF2B5EF4-FFF2-40B4-BE49-F238E27FC236}">
                  <a16:creationId xmlns:a16="http://schemas.microsoft.com/office/drawing/2014/main" id="{23F4A03F-16CB-4960-A854-45BA26F9BF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6" name="Oval 362">
              <a:extLst>
                <a:ext uri="{FF2B5EF4-FFF2-40B4-BE49-F238E27FC236}">
                  <a16:creationId xmlns:a16="http://schemas.microsoft.com/office/drawing/2014/main" id="{F9C6EA36-2A05-4211-BF96-77076DD2D8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1537" name="Group 350">
              <a:extLst>
                <a:ext uri="{FF2B5EF4-FFF2-40B4-BE49-F238E27FC236}">
                  <a16:creationId xmlns:a16="http://schemas.microsoft.com/office/drawing/2014/main" id="{039B1053-320E-4794-8947-1A16B3C9463C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21561" name="Group 351">
                <a:extLst>
                  <a:ext uri="{FF2B5EF4-FFF2-40B4-BE49-F238E27FC236}">
                    <a16:creationId xmlns:a16="http://schemas.microsoft.com/office/drawing/2014/main" id="{30694FC2-E67C-433A-9AEF-73873F9AC2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21568" name="Oval 352">
                  <a:extLst>
                    <a:ext uri="{FF2B5EF4-FFF2-40B4-BE49-F238E27FC236}">
                      <a16:creationId xmlns:a16="http://schemas.microsoft.com/office/drawing/2014/main" id="{58566B55-E30D-4269-A6D4-4B6FF45AC5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69" name="Oval 353">
                  <a:extLst>
                    <a:ext uri="{FF2B5EF4-FFF2-40B4-BE49-F238E27FC236}">
                      <a16:creationId xmlns:a16="http://schemas.microsoft.com/office/drawing/2014/main" id="{700B43BE-95F1-466F-ADD1-5D4388399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0" name="Oval 354">
                  <a:extLst>
                    <a:ext uri="{FF2B5EF4-FFF2-40B4-BE49-F238E27FC236}">
                      <a16:creationId xmlns:a16="http://schemas.microsoft.com/office/drawing/2014/main" id="{21A5FB57-3C1B-4DF2-AC6D-B2C619A0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1" name="Oval 355">
                  <a:extLst>
                    <a:ext uri="{FF2B5EF4-FFF2-40B4-BE49-F238E27FC236}">
                      <a16:creationId xmlns:a16="http://schemas.microsoft.com/office/drawing/2014/main" id="{2A16A5E6-9972-4091-8A25-7A2EECDC69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2" name="Oval 356">
                  <a:extLst>
                    <a:ext uri="{FF2B5EF4-FFF2-40B4-BE49-F238E27FC236}">
                      <a16:creationId xmlns:a16="http://schemas.microsoft.com/office/drawing/2014/main" id="{3B53DB5B-AB55-487A-B797-C5CB5B176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3" name="Oval 357">
                  <a:extLst>
                    <a:ext uri="{FF2B5EF4-FFF2-40B4-BE49-F238E27FC236}">
                      <a16:creationId xmlns:a16="http://schemas.microsoft.com/office/drawing/2014/main" id="{D70C9755-D301-433C-BF39-1581CCBF16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4" name="Oval 358">
                  <a:extLst>
                    <a:ext uri="{FF2B5EF4-FFF2-40B4-BE49-F238E27FC236}">
                      <a16:creationId xmlns:a16="http://schemas.microsoft.com/office/drawing/2014/main" id="{9B27A63F-2FE6-4829-9488-E8F364AE2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5" name="Oval 359">
                  <a:extLst>
                    <a:ext uri="{FF2B5EF4-FFF2-40B4-BE49-F238E27FC236}">
                      <a16:creationId xmlns:a16="http://schemas.microsoft.com/office/drawing/2014/main" id="{37FDBA57-2B63-4E5F-841C-EB312C947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6" name="Oval 352">
                  <a:extLst>
                    <a:ext uri="{FF2B5EF4-FFF2-40B4-BE49-F238E27FC236}">
                      <a16:creationId xmlns:a16="http://schemas.microsoft.com/office/drawing/2014/main" id="{C2C7B6FB-A31A-492B-9147-325C331AB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62" name="Oval 360">
                <a:extLst>
                  <a:ext uri="{FF2B5EF4-FFF2-40B4-BE49-F238E27FC236}">
                    <a16:creationId xmlns:a16="http://schemas.microsoft.com/office/drawing/2014/main" id="{106103BC-0C4F-4247-BF42-1E01BAF7F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3" name="Oval 361">
                <a:extLst>
                  <a:ext uri="{FF2B5EF4-FFF2-40B4-BE49-F238E27FC236}">
                    <a16:creationId xmlns:a16="http://schemas.microsoft.com/office/drawing/2014/main" id="{FC31ECAC-E875-4FD7-A865-FB7F55FDF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4" name="Oval 362">
                <a:extLst>
                  <a:ext uri="{FF2B5EF4-FFF2-40B4-BE49-F238E27FC236}">
                    <a16:creationId xmlns:a16="http://schemas.microsoft.com/office/drawing/2014/main" id="{1C549ACE-03AE-4085-B844-953578284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5" name="Oval 363">
                <a:extLst>
                  <a:ext uri="{FF2B5EF4-FFF2-40B4-BE49-F238E27FC236}">
                    <a16:creationId xmlns:a16="http://schemas.microsoft.com/office/drawing/2014/main" id="{20E10C29-540B-44C6-B193-8514D4C3A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6" name="Oval 364">
                <a:extLst>
                  <a:ext uri="{FF2B5EF4-FFF2-40B4-BE49-F238E27FC236}">
                    <a16:creationId xmlns:a16="http://schemas.microsoft.com/office/drawing/2014/main" id="{8DE53817-9AB6-43BC-9538-B15DF76B2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7" name="Oval 364">
                <a:extLst>
                  <a:ext uri="{FF2B5EF4-FFF2-40B4-BE49-F238E27FC236}">
                    <a16:creationId xmlns:a16="http://schemas.microsoft.com/office/drawing/2014/main" id="{B20C1E00-EB12-43A0-ABF5-B7B50033A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38" name="Oval 338">
              <a:extLst>
                <a:ext uri="{FF2B5EF4-FFF2-40B4-BE49-F238E27FC236}">
                  <a16:creationId xmlns:a16="http://schemas.microsoft.com/office/drawing/2014/main" id="{77388EAD-42D3-4975-9657-3AE8E4C79E0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9" name="Oval 338">
              <a:extLst>
                <a:ext uri="{FF2B5EF4-FFF2-40B4-BE49-F238E27FC236}">
                  <a16:creationId xmlns:a16="http://schemas.microsoft.com/office/drawing/2014/main" id="{235036DC-4504-4112-9A7B-60F636B2D7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0" name="Oval 338">
              <a:extLst>
                <a:ext uri="{FF2B5EF4-FFF2-40B4-BE49-F238E27FC236}">
                  <a16:creationId xmlns:a16="http://schemas.microsoft.com/office/drawing/2014/main" id="{08882F7E-5735-4787-A588-85C51A9A09B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1541" name="Group 334">
              <a:extLst>
                <a:ext uri="{FF2B5EF4-FFF2-40B4-BE49-F238E27FC236}">
                  <a16:creationId xmlns:a16="http://schemas.microsoft.com/office/drawing/2014/main" id="{E96074DE-666A-44FC-9455-6B65A9D8174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21545" name="Group 335">
                <a:extLst>
                  <a:ext uri="{FF2B5EF4-FFF2-40B4-BE49-F238E27FC236}">
                    <a16:creationId xmlns:a16="http://schemas.microsoft.com/office/drawing/2014/main" id="{7FDE1E20-0437-41DF-84EF-A463119C12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21552" name="Oval 336">
                  <a:extLst>
                    <a:ext uri="{FF2B5EF4-FFF2-40B4-BE49-F238E27FC236}">
                      <a16:creationId xmlns:a16="http://schemas.microsoft.com/office/drawing/2014/main" id="{2719189B-51E9-46F3-909E-7E7DFC0CD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3" name="Oval 337">
                  <a:extLst>
                    <a:ext uri="{FF2B5EF4-FFF2-40B4-BE49-F238E27FC236}">
                      <a16:creationId xmlns:a16="http://schemas.microsoft.com/office/drawing/2014/main" id="{F72F4952-B9E2-444A-965E-76BFFB90D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4" name="Oval 338">
                  <a:extLst>
                    <a:ext uri="{FF2B5EF4-FFF2-40B4-BE49-F238E27FC236}">
                      <a16:creationId xmlns:a16="http://schemas.microsoft.com/office/drawing/2014/main" id="{B1F446EE-ECF7-44DC-92A6-A5A40E0D8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5" name="Oval 339">
                  <a:extLst>
                    <a:ext uri="{FF2B5EF4-FFF2-40B4-BE49-F238E27FC236}">
                      <a16:creationId xmlns:a16="http://schemas.microsoft.com/office/drawing/2014/main" id="{FB3A0DA9-6CA2-4477-A551-9F962CE664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6" name="Oval 340">
                  <a:extLst>
                    <a:ext uri="{FF2B5EF4-FFF2-40B4-BE49-F238E27FC236}">
                      <a16:creationId xmlns:a16="http://schemas.microsoft.com/office/drawing/2014/main" id="{453C74FB-09BC-492A-A5E8-4FC29A6C86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7" name="Oval 341">
                  <a:extLst>
                    <a:ext uri="{FF2B5EF4-FFF2-40B4-BE49-F238E27FC236}">
                      <a16:creationId xmlns:a16="http://schemas.microsoft.com/office/drawing/2014/main" id="{97590605-730B-41AA-A4FE-0E6B62CE56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8" name="Oval 342">
                  <a:extLst>
                    <a:ext uri="{FF2B5EF4-FFF2-40B4-BE49-F238E27FC236}">
                      <a16:creationId xmlns:a16="http://schemas.microsoft.com/office/drawing/2014/main" id="{04D665BB-D42D-49DE-84F2-CE963050E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9" name="Oval 343">
                  <a:extLst>
                    <a:ext uri="{FF2B5EF4-FFF2-40B4-BE49-F238E27FC236}">
                      <a16:creationId xmlns:a16="http://schemas.microsoft.com/office/drawing/2014/main" id="{E992234B-63B8-4C13-B194-7E02684AC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60" name="Oval 337">
                  <a:extLst>
                    <a:ext uri="{FF2B5EF4-FFF2-40B4-BE49-F238E27FC236}">
                      <a16:creationId xmlns:a16="http://schemas.microsoft.com/office/drawing/2014/main" id="{D86BE614-6E5D-4635-88F5-DFBAF4056A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46" name="Oval 344">
                <a:extLst>
                  <a:ext uri="{FF2B5EF4-FFF2-40B4-BE49-F238E27FC236}">
                    <a16:creationId xmlns:a16="http://schemas.microsoft.com/office/drawing/2014/main" id="{B3D9865C-48BE-48EB-A3A0-8DBFEE4F5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7" name="Oval 345">
                <a:extLst>
                  <a:ext uri="{FF2B5EF4-FFF2-40B4-BE49-F238E27FC236}">
                    <a16:creationId xmlns:a16="http://schemas.microsoft.com/office/drawing/2014/main" id="{634BE4BB-36CF-49E3-AF1C-0F8E40F6F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8" name="Oval 346">
                <a:extLst>
                  <a:ext uri="{FF2B5EF4-FFF2-40B4-BE49-F238E27FC236}">
                    <a16:creationId xmlns:a16="http://schemas.microsoft.com/office/drawing/2014/main" id="{7B5AA90A-7036-4913-B079-4D5DA2D69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9" name="Oval 347">
                <a:extLst>
                  <a:ext uri="{FF2B5EF4-FFF2-40B4-BE49-F238E27FC236}">
                    <a16:creationId xmlns:a16="http://schemas.microsoft.com/office/drawing/2014/main" id="{304DF0FD-4C1B-4729-8522-0544E86B2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50" name="Oval 348">
                <a:extLst>
                  <a:ext uri="{FF2B5EF4-FFF2-40B4-BE49-F238E27FC236}">
                    <a16:creationId xmlns:a16="http://schemas.microsoft.com/office/drawing/2014/main" id="{9D661C08-9037-436B-9883-EFED5FAAE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51" name="Oval 349">
                <a:extLst>
                  <a:ext uri="{FF2B5EF4-FFF2-40B4-BE49-F238E27FC236}">
                    <a16:creationId xmlns:a16="http://schemas.microsoft.com/office/drawing/2014/main" id="{70D870FD-C69A-470B-A2CC-FC407C0C0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42" name="Oval 362">
              <a:extLst>
                <a:ext uri="{FF2B5EF4-FFF2-40B4-BE49-F238E27FC236}">
                  <a16:creationId xmlns:a16="http://schemas.microsoft.com/office/drawing/2014/main" id="{8FE2891B-B2C0-4E05-9504-CE21099988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3" name="Oval 340">
              <a:extLst>
                <a:ext uri="{FF2B5EF4-FFF2-40B4-BE49-F238E27FC236}">
                  <a16:creationId xmlns:a16="http://schemas.microsoft.com/office/drawing/2014/main" id="{DFD2093C-064B-4F5E-A4B8-E82B4E1C38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4" name="Oval 338">
              <a:extLst>
                <a:ext uri="{FF2B5EF4-FFF2-40B4-BE49-F238E27FC236}">
                  <a16:creationId xmlns:a16="http://schemas.microsoft.com/office/drawing/2014/main" id="{FA75F52B-A17A-4689-A1F0-FE77191D41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1518" name="Grupo 193">
            <a:extLst>
              <a:ext uri="{FF2B5EF4-FFF2-40B4-BE49-F238E27FC236}">
                <a16:creationId xmlns:a16="http://schemas.microsoft.com/office/drawing/2014/main" id="{296FBC42-941B-4795-8A9B-BE97B48037EB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508500"/>
            <a:ext cx="3595688" cy="2305050"/>
            <a:chOff x="5796136" y="4149080"/>
            <a:chExt cx="3240360" cy="2448272"/>
          </a:xfrm>
        </p:grpSpPr>
        <p:sp>
          <p:nvSpPr>
            <p:cNvPr id="145" name="Retângulo 144">
              <a:extLst>
                <a:ext uri="{FF2B5EF4-FFF2-40B4-BE49-F238E27FC236}">
                  <a16:creationId xmlns:a16="http://schemas.microsoft.com/office/drawing/2014/main" id="{896B1BF0-B596-407A-A361-D18BB885588C}"/>
                </a:ext>
              </a:extLst>
            </p:cNvPr>
            <p:cNvSpPr/>
            <p:nvPr/>
          </p:nvSpPr>
          <p:spPr>
            <a:xfrm>
              <a:off x="5796136" y="4149080"/>
              <a:ext cx="3240360" cy="24482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21520" name="Picture 2">
              <a:extLst>
                <a:ext uri="{FF2B5EF4-FFF2-40B4-BE49-F238E27FC236}">
                  <a16:creationId xmlns:a16="http://schemas.microsoft.com/office/drawing/2014/main" id="{EFCDD123-984A-4822-8534-1A40553FA9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34" r="13480" b="53789"/>
            <a:stretch>
              <a:fillRect/>
            </a:stretch>
          </p:blipFill>
          <p:spPr bwMode="auto">
            <a:xfrm>
              <a:off x="6084168" y="4221088"/>
              <a:ext cx="2808312" cy="2304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1" name="CaixaDeTexto 191">
              <a:extLst>
                <a:ext uri="{FF2B5EF4-FFF2-40B4-BE49-F238E27FC236}">
                  <a16:creationId xmlns:a16="http://schemas.microsoft.com/office/drawing/2014/main" id="{BD361C65-3F76-4714-9CA4-101CDBD25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6136" y="4725144"/>
              <a:ext cx="10070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en-US" altLang="en-US" sz="1400" i="0">
                  <a:latin typeface="Calibri" panose="020F0502020204030204" pitchFamily="34" charset="0"/>
                </a:rPr>
                <a:t>Liquid feed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F6B7756A-7C1A-4D3B-BCCE-4F3694E36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separações com membranas</a:t>
            </a:r>
          </a:p>
        </p:txBody>
      </p:sp>
      <p:sp>
        <p:nvSpPr>
          <p:cNvPr id="23555" name="Rectangle 439">
            <a:extLst>
              <a:ext uri="{FF2B5EF4-FFF2-40B4-BE49-F238E27FC236}">
                <a16:creationId xmlns:a16="http://schemas.microsoft.com/office/drawing/2014/main" id="{D02485D8-A818-49EA-B9CD-4233F4717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lvl="1"/>
            <a:r>
              <a:rPr lang="pt-BR" altLang="en-US"/>
              <a:t>Etapas da separação como antes, mas a fase auxiliar é criada,  e não adicionada</a:t>
            </a:r>
          </a:p>
          <a:p>
            <a:pPr lvl="1"/>
            <a:r>
              <a:rPr lang="pt-BR" altLang="en-US"/>
              <a:t>Fase vapor é mais rica em etanol que a fase líquida.</a:t>
            </a:r>
          </a:p>
          <a:p>
            <a:pPr lvl="1"/>
            <a:r>
              <a:rPr lang="pt-BR" altLang="en-US"/>
              <a:t>Equilíbrio termodinâmico controla o processo: a pressão de vapor dos componentes na mistura (P</a:t>
            </a:r>
            <a:r>
              <a:rPr lang="pt-BR" altLang="en-US" baseline="-25000"/>
              <a:t>etanol</a:t>
            </a:r>
            <a:r>
              <a:rPr lang="pt-BR" altLang="en-US"/>
              <a:t> &gt; P</a:t>
            </a:r>
            <a:r>
              <a:rPr lang="pt-BR" altLang="en-US" baseline="-25000"/>
              <a:t>água</a:t>
            </a:r>
            <a:r>
              <a:rPr lang="pt-BR" altLang="en-US"/>
              <a:t>)</a:t>
            </a:r>
          </a:p>
        </p:txBody>
      </p:sp>
      <p:sp>
        <p:nvSpPr>
          <p:cNvPr id="23556" name="Espaço Reservado para Número de Slide 4">
            <a:extLst>
              <a:ext uri="{FF2B5EF4-FFF2-40B4-BE49-F238E27FC236}">
                <a16:creationId xmlns:a16="http://schemas.microsoft.com/office/drawing/2014/main" id="{33A5F35D-5010-405A-92BA-0FFDC214E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035B7223-0E58-46DC-BAA7-C1BE5FDD0815}" type="slidenum">
              <a:rPr lang="pt-BR" altLang="pt-BR" smtClean="0"/>
              <a:pPr/>
              <a:t>9</a:t>
            </a:fld>
            <a:endParaRPr lang="pt-BR" altLang="pt-BR"/>
          </a:p>
        </p:txBody>
      </p:sp>
      <p:grpSp>
        <p:nvGrpSpPr>
          <p:cNvPr id="23557" name="Group 422">
            <a:extLst>
              <a:ext uri="{FF2B5EF4-FFF2-40B4-BE49-F238E27FC236}">
                <a16:creationId xmlns:a16="http://schemas.microsoft.com/office/drawing/2014/main" id="{AB3CAF61-6FDF-4B3E-BFD9-269F061D74AC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5640388"/>
            <a:ext cx="287337" cy="360362"/>
            <a:chOff x="4240" y="2795"/>
            <a:chExt cx="181" cy="227"/>
          </a:xfrm>
        </p:grpSpPr>
        <p:sp>
          <p:nvSpPr>
            <p:cNvPr id="23694" name="Oval 416">
              <a:extLst>
                <a:ext uri="{FF2B5EF4-FFF2-40B4-BE49-F238E27FC236}">
                  <a16:creationId xmlns:a16="http://schemas.microsoft.com/office/drawing/2014/main" id="{CE9BE27E-A725-41A6-AA91-EC549EF11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5" name="Oval 418">
              <a:extLst>
                <a:ext uri="{FF2B5EF4-FFF2-40B4-BE49-F238E27FC236}">
                  <a16:creationId xmlns:a16="http://schemas.microsoft.com/office/drawing/2014/main" id="{11494CA6-4916-4E19-BBFA-4B8252699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6" name="Oval 419">
              <a:extLst>
                <a:ext uri="{FF2B5EF4-FFF2-40B4-BE49-F238E27FC236}">
                  <a16:creationId xmlns:a16="http://schemas.microsoft.com/office/drawing/2014/main" id="{C4AE9592-48E1-4AED-8FBE-CAD3148C4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7" name="Oval 420">
              <a:extLst>
                <a:ext uri="{FF2B5EF4-FFF2-40B4-BE49-F238E27FC236}">
                  <a16:creationId xmlns:a16="http://schemas.microsoft.com/office/drawing/2014/main" id="{6ED13894-0626-4563-828B-7EDA5265A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3558" name="Text Box 423">
            <a:extLst>
              <a:ext uri="{FF2B5EF4-FFF2-40B4-BE49-F238E27FC236}">
                <a16:creationId xmlns:a16="http://schemas.microsoft.com/office/drawing/2014/main" id="{19884AB2-CEFA-4A3F-BA0C-0FA0BF7B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5635625"/>
            <a:ext cx="213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água</a:t>
            </a:r>
          </a:p>
        </p:txBody>
      </p:sp>
      <p:grpSp>
        <p:nvGrpSpPr>
          <p:cNvPr id="23559" name="Group 424">
            <a:extLst>
              <a:ext uri="{FF2B5EF4-FFF2-40B4-BE49-F238E27FC236}">
                <a16:creationId xmlns:a16="http://schemas.microsoft.com/office/drawing/2014/main" id="{89852F7C-73DD-4C44-BAD8-0DFAF6CDDF59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6286500"/>
            <a:ext cx="287337" cy="360363"/>
            <a:chOff x="4240" y="2795"/>
            <a:chExt cx="181" cy="227"/>
          </a:xfrm>
        </p:grpSpPr>
        <p:sp>
          <p:nvSpPr>
            <p:cNvPr id="23690" name="Oval 425">
              <a:extLst>
                <a:ext uri="{FF2B5EF4-FFF2-40B4-BE49-F238E27FC236}">
                  <a16:creationId xmlns:a16="http://schemas.microsoft.com/office/drawing/2014/main" id="{930EC535-7B0E-4C96-AB07-41F0B1128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1" name="Oval 426">
              <a:extLst>
                <a:ext uri="{FF2B5EF4-FFF2-40B4-BE49-F238E27FC236}">
                  <a16:creationId xmlns:a16="http://schemas.microsoft.com/office/drawing/2014/main" id="{D73B9EFD-0690-42B3-A703-CDA5CD54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2" name="Oval 427">
              <a:extLst>
                <a:ext uri="{FF2B5EF4-FFF2-40B4-BE49-F238E27FC236}">
                  <a16:creationId xmlns:a16="http://schemas.microsoft.com/office/drawing/2014/main" id="{772C42F8-8D61-497C-9560-276BA71D3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693" name="Oval 428">
              <a:extLst>
                <a:ext uri="{FF2B5EF4-FFF2-40B4-BE49-F238E27FC236}">
                  <a16:creationId xmlns:a16="http://schemas.microsoft.com/office/drawing/2014/main" id="{D1543DEE-24E4-42C7-AE6F-DF79C846B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3560" name="Text Box 429">
            <a:extLst>
              <a:ext uri="{FF2B5EF4-FFF2-40B4-BE49-F238E27FC236}">
                <a16:creationId xmlns:a16="http://schemas.microsoft.com/office/drawing/2014/main" id="{97510DC3-5A09-4473-A368-C6E40596A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6224588"/>
            <a:ext cx="269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etanol</a:t>
            </a:r>
          </a:p>
        </p:txBody>
      </p:sp>
      <p:sp>
        <p:nvSpPr>
          <p:cNvPr id="23561" name="Rectangle 433">
            <a:extLst>
              <a:ext uri="{FF2B5EF4-FFF2-40B4-BE49-F238E27FC236}">
                <a16:creationId xmlns:a16="http://schemas.microsoft.com/office/drawing/2014/main" id="{A8D0CB3E-C1CF-4DBC-9EF5-FAC33BD47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08DC960A-6367-4B26-8C66-3897A62CD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23563" name="Text Box 435">
            <a:extLst>
              <a:ext uri="{FF2B5EF4-FFF2-40B4-BE49-F238E27FC236}">
                <a16:creationId xmlns:a16="http://schemas.microsoft.com/office/drawing/2014/main" id="{DF2D3858-EC54-4389-A82B-43E3F6005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886325"/>
            <a:ext cx="2640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auxliar: vapor (criação de fase)</a:t>
            </a:r>
          </a:p>
        </p:txBody>
      </p:sp>
      <p:sp>
        <p:nvSpPr>
          <p:cNvPr id="23564" name="Text Box 436">
            <a:extLst>
              <a:ext uri="{FF2B5EF4-FFF2-40B4-BE49-F238E27FC236}">
                <a16:creationId xmlns:a16="http://schemas.microsoft.com/office/drawing/2014/main" id="{E6828CB9-F6A4-4FBE-88BD-67520EDE3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251325"/>
            <a:ext cx="27892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etanol - água</a:t>
            </a:r>
            <a:endParaRPr lang="pt-BR" altLang="pt-BR" sz="1600"/>
          </a:p>
        </p:txBody>
      </p:sp>
      <p:grpSp>
        <p:nvGrpSpPr>
          <p:cNvPr id="23565" name="Agrupar 5">
            <a:extLst>
              <a:ext uri="{FF2B5EF4-FFF2-40B4-BE49-F238E27FC236}">
                <a16:creationId xmlns:a16="http://schemas.microsoft.com/office/drawing/2014/main" id="{4BDAA16A-4471-446D-8705-632BCA6E8F12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438650" cy="2846388"/>
            <a:chOff x="207018" y="1193452"/>
            <a:chExt cx="4438383" cy="2848779"/>
          </a:xfrm>
        </p:grpSpPr>
        <p:sp>
          <p:nvSpPr>
            <p:cNvPr id="23570" name="CaixaDeTexto 213">
              <a:extLst>
                <a:ext uri="{FF2B5EF4-FFF2-40B4-BE49-F238E27FC236}">
                  <a16:creationId xmlns:a16="http://schemas.microsoft.com/office/drawing/2014/main" id="{14B2F6DD-185A-461C-B2AB-A8F5BB387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F9A60C73-599D-4D59-8739-477ACF4E16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8505" y="1210930"/>
              <a:ext cx="1039749" cy="986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3572" name="Grupo 180">
              <a:extLst>
                <a:ext uri="{FF2B5EF4-FFF2-40B4-BE49-F238E27FC236}">
                  <a16:creationId xmlns:a16="http://schemas.microsoft.com/office/drawing/2014/main" id="{AC5849C1-BEF6-47E4-B480-8E732F8F1C4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28A218ED-6B89-4265-8379-648175424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41" y="2638218"/>
                <a:ext cx="1038263" cy="9349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23659" name="Group 269">
                <a:extLst>
                  <a:ext uri="{FF2B5EF4-FFF2-40B4-BE49-F238E27FC236}">
                    <a16:creationId xmlns:a16="http://schemas.microsoft.com/office/drawing/2014/main" id="{58827BE7-B037-4A01-83FC-913535AE2F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23675" name="Group 270">
                  <a:extLst>
                    <a:ext uri="{FF2B5EF4-FFF2-40B4-BE49-F238E27FC236}">
                      <a16:creationId xmlns:a16="http://schemas.microsoft.com/office/drawing/2014/main" id="{E630DCD9-1B01-49C2-BD69-31BF33AB87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23682" name="Oval 271">
                    <a:extLst>
                      <a:ext uri="{FF2B5EF4-FFF2-40B4-BE49-F238E27FC236}">
                        <a16:creationId xmlns:a16="http://schemas.microsoft.com/office/drawing/2014/main" id="{C9835A5F-FB8F-4F7C-B14F-48B7D9576B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3" name="Oval 272">
                    <a:extLst>
                      <a:ext uri="{FF2B5EF4-FFF2-40B4-BE49-F238E27FC236}">
                        <a16:creationId xmlns:a16="http://schemas.microsoft.com/office/drawing/2014/main" id="{74F08296-2812-490B-AAB8-7702B98545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4" name="Oval 273">
                    <a:extLst>
                      <a:ext uri="{FF2B5EF4-FFF2-40B4-BE49-F238E27FC236}">
                        <a16:creationId xmlns:a16="http://schemas.microsoft.com/office/drawing/2014/main" id="{8B310EC3-A6CA-4392-87BB-8CC6D89F9F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5" name="Oval 274">
                    <a:extLst>
                      <a:ext uri="{FF2B5EF4-FFF2-40B4-BE49-F238E27FC236}">
                        <a16:creationId xmlns:a16="http://schemas.microsoft.com/office/drawing/2014/main" id="{93E35A10-4CB2-4ACC-A945-A980A34C7F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6" name="Oval 275">
                    <a:extLst>
                      <a:ext uri="{FF2B5EF4-FFF2-40B4-BE49-F238E27FC236}">
                        <a16:creationId xmlns:a16="http://schemas.microsoft.com/office/drawing/2014/main" id="{08E4D1F7-30B6-45AC-AF54-DBD0005DFF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7" name="Oval 276">
                    <a:extLst>
                      <a:ext uri="{FF2B5EF4-FFF2-40B4-BE49-F238E27FC236}">
                        <a16:creationId xmlns:a16="http://schemas.microsoft.com/office/drawing/2014/main" id="{BFF5A54B-F8F2-4E14-9090-9BFE0D1F96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8" name="Oval 277">
                    <a:extLst>
                      <a:ext uri="{FF2B5EF4-FFF2-40B4-BE49-F238E27FC236}">
                        <a16:creationId xmlns:a16="http://schemas.microsoft.com/office/drawing/2014/main" id="{96FA81FD-B3AF-40D2-B6AB-B83FF1F830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89" name="Oval 278">
                    <a:extLst>
                      <a:ext uri="{FF2B5EF4-FFF2-40B4-BE49-F238E27FC236}">
                        <a16:creationId xmlns:a16="http://schemas.microsoft.com/office/drawing/2014/main" id="{F4397E7E-05AC-4199-AD3E-F8E8F4570B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3676" name="Oval 279">
                  <a:extLst>
                    <a:ext uri="{FF2B5EF4-FFF2-40B4-BE49-F238E27FC236}">
                      <a16:creationId xmlns:a16="http://schemas.microsoft.com/office/drawing/2014/main" id="{B8E561E6-3DD9-4CF5-89DB-488A03A6F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77" name="Oval 280">
                  <a:extLst>
                    <a:ext uri="{FF2B5EF4-FFF2-40B4-BE49-F238E27FC236}">
                      <a16:creationId xmlns:a16="http://schemas.microsoft.com/office/drawing/2014/main" id="{D6A98C5F-45B0-4198-9CBC-84887F178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78" name="Oval 281">
                  <a:extLst>
                    <a:ext uri="{FF2B5EF4-FFF2-40B4-BE49-F238E27FC236}">
                      <a16:creationId xmlns:a16="http://schemas.microsoft.com/office/drawing/2014/main" id="{2AF3424D-FFA3-4182-95E6-999165F5B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79" name="Oval 282">
                  <a:extLst>
                    <a:ext uri="{FF2B5EF4-FFF2-40B4-BE49-F238E27FC236}">
                      <a16:creationId xmlns:a16="http://schemas.microsoft.com/office/drawing/2014/main" id="{50F311E3-C290-4BF2-8F72-3672EF49E5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80" name="Oval 283">
                  <a:extLst>
                    <a:ext uri="{FF2B5EF4-FFF2-40B4-BE49-F238E27FC236}">
                      <a16:creationId xmlns:a16="http://schemas.microsoft.com/office/drawing/2014/main" id="{516E8825-6187-4F96-9BBB-9D02848A0F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81" name="Oval 284">
                  <a:extLst>
                    <a:ext uri="{FF2B5EF4-FFF2-40B4-BE49-F238E27FC236}">
                      <a16:creationId xmlns:a16="http://schemas.microsoft.com/office/drawing/2014/main" id="{E1B0507D-4491-40AB-B05C-CA708DFD29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23660" name="Group 285">
                <a:extLst>
                  <a:ext uri="{FF2B5EF4-FFF2-40B4-BE49-F238E27FC236}">
                    <a16:creationId xmlns:a16="http://schemas.microsoft.com/office/drawing/2014/main" id="{049300DB-C07E-4C13-9DE1-BE0D2F9AD0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23661" name="Group 286">
                  <a:extLst>
                    <a:ext uri="{FF2B5EF4-FFF2-40B4-BE49-F238E27FC236}">
                      <a16:creationId xmlns:a16="http://schemas.microsoft.com/office/drawing/2014/main" id="{56F90FCF-F30B-413E-8A81-F177653513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23667" name="Oval 287">
                    <a:extLst>
                      <a:ext uri="{FF2B5EF4-FFF2-40B4-BE49-F238E27FC236}">
                        <a16:creationId xmlns:a16="http://schemas.microsoft.com/office/drawing/2014/main" id="{65B37484-C4D6-4D4C-8021-BFBF23C8DD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68" name="Oval 288">
                    <a:extLst>
                      <a:ext uri="{FF2B5EF4-FFF2-40B4-BE49-F238E27FC236}">
                        <a16:creationId xmlns:a16="http://schemas.microsoft.com/office/drawing/2014/main" id="{54CF9E86-87E8-4D26-BA43-F97518FB91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69" name="Oval 289">
                    <a:extLst>
                      <a:ext uri="{FF2B5EF4-FFF2-40B4-BE49-F238E27FC236}">
                        <a16:creationId xmlns:a16="http://schemas.microsoft.com/office/drawing/2014/main" id="{11A7C4DF-551D-4CCE-837C-D926668798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70" name="Oval 290">
                    <a:extLst>
                      <a:ext uri="{FF2B5EF4-FFF2-40B4-BE49-F238E27FC236}">
                        <a16:creationId xmlns:a16="http://schemas.microsoft.com/office/drawing/2014/main" id="{68855252-02A1-4AA6-9B86-67075ABA2A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71" name="Oval 291">
                    <a:extLst>
                      <a:ext uri="{FF2B5EF4-FFF2-40B4-BE49-F238E27FC236}">
                        <a16:creationId xmlns:a16="http://schemas.microsoft.com/office/drawing/2014/main" id="{C965E62B-B435-4887-94F4-AC7CED8DBC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72" name="Oval 292">
                    <a:extLst>
                      <a:ext uri="{FF2B5EF4-FFF2-40B4-BE49-F238E27FC236}">
                        <a16:creationId xmlns:a16="http://schemas.microsoft.com/office/drawing/2014/main" id="{5ACB000D-4A2E-4611-8C10-AE276111C6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73" name="Oval 293">
                    <a:extLst>
                      <a:ext uri="{FF2B5EF4-FFF2-40B4-BE49-F238E27FC236}">
                        <a16:creationId xmlns:a16="http://schemas.microsoft.com/office/drawing/2014/main" id="{30A5DB97-D8A8-4B3D-98BC-D6E73DC852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3674" name="Oval 294">
                    <a:extLst>
                      <a:ext uri="{FF2B5EF4-FFF2-40B4-BE49-F238E27FC236}">
                        <a16:creationId xmlns:a16="http://schemas.microsoft.com/office/drawing/2014/main" id="{311FE218-F6A4-48BE-9F33-877A9CCB1E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3662" name="Oval 295">
                  <a:extLst>
                    <a:ext uri="{FF2B5EF4-FFF2-40B4-BE49-F238E27FC236}">
                      <a16:creationId xmlns:a16="http://schemas.microsoft.com/office/drawing/2014/main" id="{BB4452CF-A010-4863-9950-4B22275E2A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63" name="Oval 296">
                  <a:extLst>
                    <a:ext uri="{FF2B5EF4-FFF2-40B4-BE49-F238E27FC236}">
                      <a16:creationId xmlns:a16="http://schemas.microsoft.com/office/drawing/2014/main" id="{883D83FD-19C0-4166-96A4-036CD670B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64" name="Oval 297">
                  <a:extLst>
                    <a:ext uri="{FF2B5EF4-FFF2-40B4-BE49-F238E27FC236}">
                      <a16:creationId xmlns:a16="http://schemas.microsoft.com/office/drawing/2014/main" id="{7F7DF74C-45E1-4EA5-883D-567B9BD89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65" name="Oval 298">
                  <a:extLst>
                    <a:ext uri="{FF2B5EF4-FFF2-40B4-BE49-F238E27FC236}">
                      <a16:creationId xmlns:a16="http://schemas.microsoft.com/office/drawing/2014/main" id="{5F74B409-C4D6-4E40-B2C3-BF277739C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66" name="Oval 299">
                  <a:extLst>
                    <a:ext uri="{FF2B5EF4-FFF2-40B4-BE49-F238E27FC236}">
                      <a16:creationId xmlns:a16="http://schemas.microsoft.com/office/drawing/2014/main" id="{6E72F255-40EE-48CA-A3EE-4ECAE32B5F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23573" name="Rectangle 332">
              <a:extLst>
                <a:ext uri="{FF2B5EF4-FFF2-40B4-BE49-F238E27FC236}">
                  <a16:creationId xmlns:a16="http://schemas.microsoft.com/office/drawing/2014/main" id="{B0D74213-228D-4EF4-B84C-D3561DFD4F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823C2D50-F835-4A60-B75C-1359E433E5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5374" y="1681224"/>
              <a:ext cx="1258812" cy="16428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3575" name="Group 350">
              <a:extLst>
                <a:ext uri="{FF2B5EF4-FFF2-40B4-BE49-F238E27FC236}">
                  <a16:creationId xmlns:a16="http://schemas.microsoft.com/office/drawing/2014/main" id="{A13E7ED6-E12C-42EF-8B0E-127691E3589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23642" name="Group 351">
                <a:extLst>
                  <a:ext uri="{FF2B5EF4-FFF2-40B4-BE49-F238E27FC236}">
                    <a16:creationId xmlns:a16="http://schemas.microsoft.com/office/drawing/2014/main" id="{731A7A8C-6E8A-4175-86EE-90DA596FA6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23650" name="Oval 352">
                  <a:extLst>
                    <a:ext uri="{FF2B5EF4-FFF2-40B4-BE49-F238E27FC236}">
                      <a16:creationId xmlns:a16="http://schemas.microsoft.com/office/drawing/2014/main" id="{69C989AD-AE82-45EB-8B81-F1267C2750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1" name="Oval 353">
                  <a:extLst>
                    <a:ext uri="{FF2B5EF4-FFF2-40B4-BE49-F238E27FC236}">
                      <a16:creationId xmlns:a16="http://schemas.microsoft.com/office/drawing/2014/main" id="{CFF57F4C-D98C-4493-8770-0FB9DAF34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2" name="Oval 354">
                  <a:extLst>
                    <a:ext uri="{FF2B5EF4-FFF2-40B4-BE49-F238E27FC236}">
                      <a16:creationId xmlns:a16="http://schemas.microsoft.com/office/drawing/2014/main" id="{2DCB84C1-1769-4867-ABC9-3F49570B3C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3" name="Oval 355">
                  <a:extLst>
                    <a:ext uri="{FF2B5EF4-FFF2-40B4-BE49-F238E27FC236}">
                      <a16:creationId xmlns:a16="http://schemas.microsoft.com/office/drawing/2014/main" id="{362C8344-4194-4737-83D8-0EFE710975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4" name="Oval 356">
                  <a:extLst>
                    <a:ext uri="{FF2B5EF4-FFF2-40B4-BE49-F238E27FC236}">
                      <a16:creationId xmlns:a16="http://schemas.microsoft.com/office/drawing/2014/main" id="{6EDC45BD-C9F3-43F8-B05E-FD8814E41A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5" name="Oval 357">
                  <a:extLst>
                    <a:ext uri="{FF2B5EF4-FFF2-40B4-BE49-F238E27FC236}">
                      <a16:creationId xmlns:a16="http://schemas.microsoft.com/office/drawing/2014/main" id="{B8EB3970-7F1D-40AA-ADA8-9C8BE40E81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6" name="Oval 358">
                  <a:extLst>
                    <a:ext uri="{FF2B5EF4-FFF2-40B4-BE49-F238E27FC236}">
                      <a16:creationId xmlns:a16="http://schemas.microsoft.com/office/drawing/2014/main" id="{C2E76289-1FEE-4EE1-994F-D833705465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57" name="Oval 359">
                  <a:extLst>
                    <a:ext uri="{FF2B5EF4-FFF2-40B4-BE49-F238E27FC236}">
                      <a16:creationId xmlns:a16="http://schemas.microsoft.com/office/drawing/2014/main" id="{EDFE72A3-9F82-43BB-8DDB-8692A44218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643" name="Oval 360">
                <a:extLst>
                  <a:ext uri="{FF2B5EF4-FFF2-40B4-BE49-F238E27FC236}">
                    <a16:creationId xmlns:a16="http://schemas.microsoft.com/office/drawing/2014/main" id="{DD4B2A94-67A8-4D7E-ADEC-2858D8BDE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4" name="Oval 361">
                <a:extLst>
                  <a:ext uri="{FF2B5EF4-FFF2-40B4-BE49-F238E27FC236}">
                    <a16:creationId xmlns:a16="http://schemas.microsoft.com/office/drawing/2014/main" id="{8CB2B25C-D6EC-4E2A-AC92-FF28B2BC0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5" name="Oval 362">
                <a:extLst>
                  <a:ext uri="{FF2B5EF4-FFF2-40B4-BE49-F238E27FC236}">
                    <a16:creationId xmlns:a16="http://schemas.microsoft.com/office/drawing/2014/main" id="{DD21BF32-F17E-40A8-92F4-B8A555B0E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6" name="Oval 363">
                <a:extLst>
                  <a:ext uri="{FF2B5EF4-FFF2-40B4-BE49-F238E27FC236}">
                    <a16:creationId xmlns:a16="http://schemas.microsoft.com/office/drawing/2014/main" id="{0A664AF6-BA35-4433-9971-11940D8A5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7" name="Oval 364">
                <a:extLst>
                  <a:ext uri="{FF2B5EF4-FFF2-40B4-BE49-F238E27FC236}">
                    <a16:creationId xmlns:a16="http://schemas.microsoft.com/office/drawing/2014/main" id="{60FFB414-6796-44B6-8070-CF5E41B09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8" name="Oval 362">
                <a:extLst>
                  <a:ext uri="{FF2B5EF4-FFF2-40B4-BE49-F238E27FC236}">
                    <a16:creationId xmlns:a16="http://schemas.microsoft.com/office/drawing/2014/main" id="{430733FA-BD99-4409-B94D-DE9E7EA6C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49" name="Oval 362">
                <a:extLst>
                  <a:ext uri="{FF2B5EF4-FFF2-40B4-BE49-F238E27FC236}">
                    <a16:creationId xmlns:a16="http://schemas.microsoft.com/office/drawing/2014/main" id="{3E041ECF-60B4-49A0-A094-BAB2AD9B2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3576" name="Group 334">
              <a:extLst>
                <a:ext uri="{FF2B5EF4-FFF2-40B4-BE49-F238E27FC236}">
                  <a16:creationId xmlns:a16="http://schemas.microsoft.com/office/drawing/2014/main" id="{B117383F-ADC7-4A9B-B706-42EE611E3D1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23625" name="Group 335">
                <a:extLst>
                  <a:ext uri="{FF2B5EF4-FFF2-40B4-BE49-F238E27FC236}">
                    <a16:creationId xmlns:a16="http://schemas.microsoft.com/office/drawing/2014/main" id="{9EAEA7AC-0D21-430C-8075-C4DB5BB76D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23632" name="Oval 336">
                  <a:extLst>
                    <a:ext uri="{FF2B5EF4-FFF2-40B4-BE49-F238E27FC236}">
                      <a16:creationId xmlns:a16="http://schemas.microsoft.com/office/drawing/2014/main" id="{C4673CF3-5772-4F9A-85FD-13410E1E1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3" name="Oval 337">
                  <a:extLst>
                    <a:ext uri="{FF2B5EF4-FFF2-40B4-BE49-F238E27FC236}">
                      <a16:creationId xmlns:a16="http://schemas.microsoft.com/office/drawing/2014/main" id="{AEE8B9C0-BE7D-4F94-A4D8-1B19D642D1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4" name="Oval 338">
                  <a:extLst>
                    <a:ext uri="{FF2B5EF4-FFF2-40B4-BE49-F238E27FC236}">
                      <a16:creationId xmlns:a16="http://schemas.microsoft.com/office/drawing/2014/main" id="{BA79F342-C019-4B6B-93FD-95A3661669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5" name="Oval 339">
                  <a:extLst>
                    <a:ext uri="{FF2B5EF4-FFF2-40B4-BE49-F238E27FC236}">
                      <a16:creationId xmlns:a16="http://schemas.microsoft.com/office/drawing/2014/main" id="{B28A88F2-6B1B-44F4-A988-CD3A0E9B12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6" name="Oval 340">
                  <a:extLst>
                    <a:ext uri="{FF2B5EF4-FFF2-40B4-BE49-F238E27FC236}">
                      <a16:creationId xmlns:a16="http://schemas.microsoft.com/office/drawing/2014/main" id="{897B4064-25B7-460B-BEEF-A3EAAC665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7" name="Oval 341">
                  <a:extLst>
                    <a:ext uri="{FF2B5EF4-FFF2-40B4-BE49-F238E27FC236}">
                      <a16:creationId xmlns:a16="http://schemas.microsoft.com/office/drawing/2014/main" id="{BC0FD285-2D49-422A-90AC-BA643002A9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8" name="Oval 342">
                  <a:extLst>
                    <a:ext uri="{FF2B5EF4-FFF2-40B4-BE49-F238E27FC236}">
                      <a16:creationId xmlns:a16="http://schemas.microsoft.com/office/drawing/2014/main" id="{AB302DE9-8972-4B13-964B-023494B5C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39" name="Oval 343">
                  <a:extLst>
                    <a:ext uri="{FF2B5EF4-FFF2-40B4-BE49-F238E27FC236}">
                      <a16:creationId xmlns:a16="http://schemas.microsoft.com/office/drawing/2014/main" id="{FA209B0C-C93D-47BD-BC48-DE322ABD61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40" name="Oval 338">
                  <a:extLst>
                    <a:ext uri="{FF2B5EF4-FFF2-40B4-BE49-F238E27FC236}">
                      <a16:creationId xmlns:a16="http://schemas.microsoft.com/office/drawing/2014/main" id="{9574DADD-1929-4222-B3E9-BDECD15D5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41" name="Oval 338">
                  <a:extLst>
                    <a:ext uri="{FF2B5EF4-FFF2-40B4-BE49-F238E27FC236}">
                      <a16:creationId xmlns:a16="http://schemas.microsoft.com/office/drawing/2014/main" id="{4588FF2D-80DE-456F-AF29-6CF1F0C51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626" name="Oval 344">
                <a:extLst>
                  <a:ext uri="{FF2B5EF4-FFF2-40B4-BE49-F238E27FC236}">
                    <a16:creationId xmlns:a16="http://schemas.microsoft.com/office/drawing/2014/main" id="{BA7682F4-8E24-4A63-BEDF-90E7E3F80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27" name="Oval 345">
                <a:extLst>
                  <a:ext uri="{FF2B5EF4-FFF2-40B4-BE49-F238E27FC236}">
                    <a16:creationId xmlns:a16="http://schemas.microsoft.com/office/drawing/2014/main" id="{DAB7D0CA-DEA2-4AB2-AB58-7F8CD0F6D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28" name="Oval 346">
                <a:extLst>
                  <a:ext uri="{FF2B5EF4-FFF2-40B4-BE49-F238E27FC236}">
                    <a16:creationId xmlns:a16="http://schemas.microsoft.com/office/drawing/2014/main" id="{97975269-13EC-48C8-BCAB-A8F0FD9EC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29" name="Oval 347">
                <a:extLst>
                  <a:ext uri="{FF2B5EF4-FFF2-40B4-BE49-F238E27FC236}">
                    <a16:creationId xmlns:a16="http://schemas.microsoft.com/office/drawing/2014/main" id="{8AFC9D21-F2A8-4EFA-94A2-EB2478C47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30" name="Oval 348">
                <a:extLst>
                  <a:ext uri="{FF2B5EF4-FFF2-40B4-BE49-F238E27FC236}">
                    <a16:creationId xmlns:a16="http://schemas.microsoft.com/office/drawing/2014/main" id="{49A5808A-706B-4ECC-9F16-B97F659D7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31" name="Oval 349">
                <a:extLst>
                  <a:ext uri="{FF2B5EF4-FFF2-40B4-BE49-F238E27FC236}">
                    <a16:creationId xmlns:a16="http://schemas.microsoft.com/office/drawing/2014/main" id="{0151E708-FFE6-49FC-A02E-3EE4FF988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3577" name="AutoShape 431">
              <a:extLst>
                <a:ext uri="{FF2B5EF4-FFF2-40B4-BE49-F238E27FC236}">
                  <a16:creationId xmlns:a16="http://schemas.microsoft.com/office/drawing/2014/main" id="{33C87EF4-656C-4208-B41D-77F1C058AC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78" name="AutoShape 431">
              <a:extLst>
                <a:ext uri="{FF2B5EF4-FFF2-40B4-BE49-F238E27FC236}">
                  <a16:creationId xmlns:a16="http://schemas.microsoft.com/office/drawing/2014/main" id="{61DDB319-266E-422B-B4BF-C875411D51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79" name="AutoShape 431">
              <a:extLst>
                <a:ext uri="{FF2B5EF4-FFF2-40B4-BE49-F238E27FC236}">
                  <a16:creationId xmlns:a16="http://schemas.microsoft.com/office/drawing/2014/main" id="{669E3585-E4B9-4498-A960-5EF3EB247B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80" name="CaixaDeTexto 213">
              <a:extLst>
                <a:ext uri="{FF2B5EF4-FFF2-40B4-BE49-F238E27FC236}">
                  <a16:creationId xmlns:a16="http://schemas.microsoft.com/office/drawing/2014/main" id="{4A50A7E9-44F9-4087-AE12-DB5D365EB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23581" name="CaixaDeTexto 214">
              <a:extLst>
                <a:ext uri="{FF2B5EF4-FFF2-40B4-BE49-F238E27FC236}">
                  <a16:creationId xmlns:a16="http://schemas.microsoft.com/office/drawing/2014/main" id="{F0D0527B-C69C-4DE2-A1AC-A7D437A01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0846" y="3734597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23582" name="CaixaDeTexto 213">
              <a:extLst>
                <a:ext uri="{FF2B5EF4-FFF2-40B4-BE49-F238E27FC236}">
                  <a16:creationId xmlns:a16="http://schemas.microsoft.com/office/drawing/2014/main" id="{506C3F9C-D4ED-4B5A-9759-DACDC1FD5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23583" name="Rectangle 332">
              <a:extLst>
                <a:ext uri="{FF2B5EF4-FFF2-40B4-BE49-F238E27FC236}">
                  <a16:creationId xmlns:a16="http://schemas.microsoft.com/office/drawing/2014/main" id="{796FAE9B-4557-414C-B5F8-ED1ED660D9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84" name="Oval 362">
              <a:extLst>
                <a:ext uri="{FF2B5EF4-FFF2-40B4-BE49-F238E27FC236}">
                  <a16:creationId xmlns:a16="http://schemas.microsoft.com/office/drawing/2014/main" id="{95AA71D7-8CDC-4D04-9DD1-1CE712FBD95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3585" name="Group 350">
              <a:extLst>
                <a:ext uri="{FF2B5EF4-FFF2-40B4-BE49-F238E27FC236}">
                  <a16:creationId xmlns:a16="http://schemas.microsoft.com/office/drawing/2014/main" id="{05B887A8-40E6-4EAE-A6D0-CA24ADDF4FD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23609" name="Group 351">
                <a:extLst>
                  <a:ext uri="{FF2B5EF4-FFF2-40B4-BE49-F238E27FC236}">
                    <a16:creationId xmlns:a16="http://schemas.microsoft.com/office/drawing/2014/main" id="{D86FD167-F982-4B4B-A0ED-E39293CFAE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23616" name="Oval 352">
                  <a:extLst>
                    <a:ext uri="{FF2B5EF4-FFF2-40B4-BE49-F238E27FC236}">
                      <a16:creationId xmlns:a16="http://schemas.microsoft.com/office/drawing/2014/main" id="{E42EE8EA-7D5B-4CB8-83BA-F01C552077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17" name="Oval 353">
                  <a:extLst>
                    <a:ext uri="{FF2B5EF4-FFF2-40B4-BE49-F238E27FC236}">
                      <a16:creationId xmlns:a16="http://schemas.microsoft.com/office/drawing/2014/main" id="{8CA5E55A-8F11-4971-A14C-92567D7F95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18" name="Oval 354">
                  <a:extLst>
                    <a:ext uri="{FF2B5EF4-FFF2-40B4-BE49-F238E27FC236}">
                      <a16:creationId xmlns:a16="http://schemas.microsoft.com/office/drawing/2014/main" id="{6C37357A-DFFF-4A7C-AF4A-9B439F9491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19" name="Oval 355">
                  <a:extLst>
                    <a:ext uri="{FF2B5EF4-FFF2-40B4-BE49-F238E27FC236}">
                      <a16:creationId xmlns:a16="http://schemas.microsoft.com/office/drawing/2014/main" id="{C48455C0-ED11-44F8-BDE8-41CB7221A3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20" name="Oval 356">
                  <a:extLst>
                    <a:ext uri="{FF2B5EF4-FFF2-40B4-BE49-F238E27FC236}">
                      <a16:creationId xmlns:a16="http://schemas.microsoft.com/office/drawing/2014/main" id="{C6F0AF83-AAB2-403B-B7E7-6A3D6D092E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21" name="Oval 357">
                  <a:extLst>
                    <a:ext uri="{FF2B5EF4-FFF2-40B4-BE49-F238E27FC236}">
                      <a16:creationId xmlns:a16="http://schemas.microsoft.com/office/drawing/2014/main" id="{366614BF-34A3-497D-9128-9B3056321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22" name="Oval 358">
                  <a:extLst>
                    <a:ext uri="{FF2B5EF4-FFF2-40B4-BE49-F238E27FC236}">
                      <a16:creationId xmlns:a16="http://schemas.microsoft.com/office/drawing/2014/main" id="{4C3F0F31-7767-4183-A18F-F91A208EEE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23" name="Oval 359">
                  <a:extLst>
                    <a:ext uri="{FF2B5EF4-FFF2-40B4-BE49-F238E27FC236}">
                      <a16:creationId xmlns:a16="http://schemas.microsoft.com/office/drawing/2014/main" id="{E1A132DF-55D2-47A7-94BE-ACA1011CD6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24" name="Oval 352">
                  <a:extLst>
                    <a:ext uri="{FF2B5EF4-FFF2-40B4-BE49-F238E27FC236}">
                      <a16:creationId xmlns:a16="http://schemas.microsoft.com/office/drawing/2014/main" id="{23F20848-F686-414A-ACEE-CCB2C99DB9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610" name="Oval 360">
                <a:extLst>
                  <a:ext uri="{FF2B5EF4-FFF2-40B4-BE49-F238E27FC236}">
                    <a16:creationId xmlns:a16="http://schemas.microsoft.com/office/drawing/2014/main" id="{6CE97460-51CA-44EA-A9EE-1184CC7DC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11" name="Oval 361">
                <a:extLst>
                  <a:ext uri="{FF2B5EF4-FFF2-40B4-BE49-F238E27FC236}">
                    <a16:creationId xmlns:a16="http://schemas.microsoft.com/office/drawing/2014/main" id="{5681B512-940C-4265-A90D-17F0F2C3C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12" name="Oval 362">
                <a:extLst>
                  <a:ext uri="{FF2B5EF4-FFF2-40B4-BE49-F238E27FC236}">
                    <a16:creationId xmlns:a16="http://schemas.microsoft.com/office/drawing/2014/main" id="{745C9F1B-9DEA-48C5-82A3-D952E1339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13" name="Oval 363">
                <a:extLst>
                  <a:ext uri="{FF2B5EF4-FFF2-40B4-BE49-F238E27FC236}">
                    <a16:creationId xmlns:a16="http://schemas.microsoft.com/office/drawing/2014/main" id="{741D581C-D5CD-4BAC-B36B-310E9443B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14" name="Oval 364">
                <a:extLst>
                  <a:ext uri="{FF2B5EF4-FFF2-40B4-BE49-F238E27FC236}">
                    <a16:creationId xmlns:a16="http://schemas.microsoft.com/office/drawing/2014/main" id="{575095E8-E8C0-4643-948A-CE7D029D0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615" name="Oval 364">
                <a:extLst>
                  <a:ext uri="{FF2B5EF4-FFF2-40B4-BE49-F238E27FC236}">
                    <a16:creationId xmlns:a16="http://schemas.microsoft.com/office/drawing/2014/main" id="{176A572D-C12B-41C7-A324-3DAEE48FE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3586" name="Oval 338">
              <a:extLst>
                <a:ext uri="{FF2B5EF4-FFF2-40B4-BE49-F238E27FC236}">
                  <a16:creationId xmlns:a16="http://schemas.microsoft.com/office/drawing/2014/main" id="{BF23FF5C-987E-4F75-9928-52B96B4859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87" name="Oval 338">
              <a:extLst>
                <a:ext uri="{FF2B5EF4-FFF2-40B4-BE49-F238E27FC236}">
                  <a16:creationId xmlns:a16="http://schemas.microsoft.com/office/drawing/2014/main" id="{E4165DA1-D2C5-49EC-A3D5-6A9DCB221FF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88" name="Oval 338">
              <a:extLst>
                <a:ext uri="{FF2B5EF4-FFF2-40B4-BE49-F238E27FC236}">
                  <a16:creationId xmlns:a16="http://schemas.microsoft.com/office/drawing/2014/main" id="{A8B667ED-6974-478E-A486-FDE0DACC733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3589" name="Group 334">
              <a:extLst>
                <a:ext uri="{FF2B5EF4-FFF2-40B4-BE49-F238E27FC236}">
                  <a16:creationId xmlns:a16="http://schemas.microsoft.com/office/drawing/2014/main" id="{90ED8358-C90D-40DF-A2DB-C92970FA60C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23593" name="Group 335">
                <a:extLst>
                  <a:ext uri="{FF2B5EF4-FFF2-40B4-BE49-F238E27FC236}">
                    <a16:creationId xmlns:a16="http://schemas.microsoft.com/office/drawing/2014/main" id="{A8BAD263-04FE-4C7B-9A5A-4D76BC7411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23600" name="Oval 336">
                  <a:extLst>
                    <a:ext uri="{FF2B5EF4-FFF2-40B4-BE49-F238E27FC236}">
                      <a16:creationId xmlns:a16="http://schemas.microsoft.com/office/drawing/2014/main" id="{6B17D1FA-720B-4D39-922B-31B11306D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1" name="Oval 337">
                  <a:extLst>
                    <a:ext uri="{FF2B5EF4-FFF2-40B4-BE49-F238E27FC236}">
                      <a16:creationId xmlns:a16="http://schemas.microsoft.com/office/drawing/2014/main" id="{85E10331-1A0D-41BC-ADF4-F2726756F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2" name="Oval 338">
                  <a:extLst>
                    <a:ext uri="{FF2B5EF4-FFF2-40B4-BE49-F238E27FC236}">
                      <a16:creationId xmlns:a16="http://schemas.microsoft.com/office/drawing/2014/main" id="{10A88471-81C3-48B8-8108-1063E729C2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3" name="Oval 339">
                  <a:extLst>
                    <a:ext uri="{FF2B5EF4-FFF2-40B4-BE49-F238E27FC236}">
                      <a16:creationId xmlns:a16="http://schemas.microsoft.com/office/drawing/2014/main" id="{DE694FC2-29BB-4823-AE99-0E62E639D5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4" name="Oval 340">
                  <a:extLst>
                    <a:ext uri="{FF2B5EF4-FFF2-40B4-BE49-F238E27FC236}">
                      <a16:creationId xmlns:a16="http://schemas.microsoft.com/office/drawing/2014/main" id="{25EEF1F1-0FD7-40CA-A3B8-5B8F61528E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5" name="Oval 341">
                  <a:extLst>
                    <a:ext uri="{FF2B5EF4-FFF2-40B4-BE49-F238E27FC236}">
                      <a16:creationId xmlns:a16="http://schemas.microsoft.com/office/drawing/2014/main" id="{7080BE2A-1088-46A9-88CB-263513C411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6" name="Oval 342">
                  <a:extLst>
                    <a:ext uri="{FF2B5EF4-FFF2-40B4-BE49-F238E27FC236}">
                      <a16:creationId xmlns:a16="http://schemas.microsoft.com/office/drawing/2014/main" id="{C289B435-5D09-42F3-B53C-69CA58CEC5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7" name="Oval 343">
                  <a:extLst>
                    <a:ext uri="{FF2B5EF4-FFF2-40B4-BE49-F238E27FC236}">
                      <a16:creationId xmlns:a16="http://schemas.microsoft.com/office/drawing/2014/main" id="{18E57352-F8D4-4BF2-8E29-981745935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3608" name="Oval 337">
                  <a:extLst>
                    <a:ext uri="{FF2B5EF4-FFF2-40B4-BE49-F238E27FC236}">
                      <a16:creationId xmlns:a16="http://schemas.microsoft.com/office/drawing/2014/main" id="{ACDAB575-0F33-4849-BF27-EE679ABAF6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594" name="Oval 344">
                <a:extLst>
                  <a:ext uri="{FF2B5EF4-FFF2-40B4-BE49-F238E27FC236}">
                    <a16:creationId xmlns:a16="http://schemas.microsoft.com/office/drawing/2014/main" id="{98905CB1-A7EE-48AD-8565-023219563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595" name="Oval 345">
                <a:extLst>
                  <a:ext uri="{FF2B5EF4-FFF2-40B4-BE49-F238E27FC236}">
                    <a16:creationId xmlns:a16="http://schemas.microsoft.com/office/drawing/2014/main" id="{48CB069C-9A19-46AE-B035-2F7239445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596" name="Oval 346">
                <a:extLst>
                  <a:ext uri="{FF2B5EF4-FFF2-40B4-BE49-F238E27FC236}">
                    <a16:creationId xmlns:a16="http://schemas.microsoft.com/office/drawing/2014/main" id="{84B86B4A-E2B9-4269-8A32-A83BD0992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597" name="Oval 347">
                <a:extLst>
                  <a:ext uri="{FF2B5EF4-FFF2-40B4-BE49-F238E27FC236}">
                    <a16:creationId xmlns:a16="http://schemas.microsoft.com/office/drawing/2014/main" id="{A021C2E0-CE22-47F3-ABAA-80F5FD2D8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598" name="Oval 348">
                <a:extLst>
                  <a:ext uri="{FF2B5EF4-FFF2-40B4-BE49-F238E27FC236}">
                    <a16:creationId xmlns:a16="http://schemas.microsoft.com/office/drawing/2014/main" id="{384F2542-9F8E-48DF-A52A-B37907605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3599" name="Oval 349">
                <a:extLst>
                  <a:ext uri="{FF2B5EF4-FFF2-40B4-BE49-F238E27FC236}">
                    <a16:creationId xmlns:a16="http://schemas.microsoft.com/office/drawing/2014/main" id="{C5702E04-2DAF-4372-B13B-DAF6F2204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3590" name="Oval 362">
              <a:extLst>
                <a:ext uri="{FF2B5EF4-FFF2-40B4-BE49-F238E27FC236}">
                  <a16:creationId xmlns:a16="http://schemas.microsoft.com/office/drawing/2014/main" id="{5AB6D7E4-BE49-4073-9DE5-C5BC78328F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91" name="Oval 340">
              <a:extLst>
                <a:ext uri="{FF2B5EF4-FFF2-40B4-BE49-F238E27FC236}">
                  <a16:creationId xmlns:a16="http://schemas.microsoft.com/office/drawing/2014/main" id="{D469A64E-32DF-4D08-A35F-96353FF7DA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3592" name="Oval 338">
              <a:extLst>
                <a:ext uri="{FF2B5EF4-FFF2-40B4-BE49-F238E27FC236}">
                  <a16:creationId xmlns:a16="http://schemas.microsoft.com/office/drawing/2014/main" id="{68F4EDD4-1FD5-4689-ABD8-12982E4DBCE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30B5B23A-AE2D-4A96-9AC5-C17CDB14BB3F}"/>
              </a:ext>
            </a:extLst>
          </p:cNvPr>
          <p:cNvGrpSpPr/>
          <p:nvPr/>
        </p:nvGrpSpPr>
        <p:grpSpPr>
          <a:xfrm>
            <a:off x="839185" y="4500562"/>
            <a:ext cx="3019821" cy="2305050"/>
            <a:chOff x="1115615" y="4526255"/>
            <a:chExt cx="3019821" cy="2305050"/>
          </a:xfrm>
        </p:grpSpPr>
        <p:sp>
          <p:nvSpPr>
            <p:cNvPr id="145" name="Retângulo 144">
              <a:extLst>
                <a:ext uri="{FF2B5EF4-FFF2-40B4-BE49-F238E27FC236}">
                  <a16:creationId xmlns:a16="http://schemas.microsoft.com/office/drawing/2014/main" id="{880C366E-EA40-484F-A6EB-D99E3DE48655}"/>
                </a:ext>
              </a:extLst>
            </p:cNvPr>
            <p:cNvSpPr/>
            <p:nvPr/>
          </p:nvSpPr>
          <p:spPr bwMode="auto">
            <a:xfrm>
              <a:off x="1115615" y="4526255"/>
              <a:ext cx="3019821" cy="23050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23568" name="Picture 2">
              <a:extLst>
                <a:ext uri="{FF2B5EF4-FFF2-40B4-BE49-F238E27FC236}">
                  <a16:creationId xmlns:a16="http://schemas.microsoft.com/office/drawing/2014/main" id="{B82CA1C5-5B7F-4414-9CF0-D93FFC518D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127" r="13480" b="53789"/>
            <a:stretch/>
          </p:blipFill>
          <p:spPr bwMode="auto">
            <a:xfrm>
              <a:off x="1761693" y="4594051"/>
              <a:ext cx="2213936" cy="2169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" name="Picture 2">
              <a:extLst>
                <a:ext uri="{FF2B5EF4-FFF2-40B4-BE49-F238E27FC236}">
                  <a16:creationId xmlns:a16="http://schemas.microsoft.com/office/drawing/2014/main" id="{A00EE1F6-0715-4B83-A9F6-37C034590D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34" r="57156" b="53789"/>
            <a:stretch/>
          </p:blipFill>
          <p:spPr bwMode="auto">
            <a:xfrm>
              <a:off x="1401652" y="4594051"/>
              <a:ext cx="938100" cy="2169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CaixaDeTexto 191">
              <a:extLst>
                <a:ext uri="{FF2B5EF4-FFF2-40B4-BE49-F238E27FC236}">
                  <a16:creationId xmlns:a16="http://schemas.microsoft.com/office/drawing/2014/main" id="{9C4BFD48-0F34-43EC-B802-C9764974A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539" y="5034333"/>
              <a:ext cx="1117503" cy="28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en-US" altLang="en-US" sz="1400" i="0" dirty="0">
                  <a:latin typeface="Calibri" panose="020F0502020204030204" pitchFamily="34" charset="0"/>
                </a:rPr>
                <a:t>Liquid feed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pIII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tabLst>
            <a:tab pos="450850" algn="l"/>
          </a:tabLs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opIII</Template>
  <TotalTime>6889</TotalTime>
  <Pages>28</Pages>
  <Words>2389</Words>
  <Application>Microsoft Office PowerPoint</Application>
  <PresentationFormat>Apresentação na tela (4:3)</PresentationFormat>
  <Paragraphs>460</Paragraphs>
  <Slides>27</Slides>
  <Notes>23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Lucida Sans</vt:lpstr>
      <vt:lpstr>Symbol</vt:lpstr>
      <vt:lpstr>Tahoma</vt:lpstr>
      <vt:lpstr>Times New Roman</vt:lpstr>
      <vt:lpstr>Wingdings</vt:lpstr>
      <vt:lpstr>opIII</vt:lpstr>
      <vt:lpstr>Clip</vt:lpstr>
      <vt:lpstr>OP-III   /   PQI-3402 Operações unitárias da indústria química   Introdução</vt:lpstr>
      <vt:lpstr>Resumo</vt:lpstr>
      <vt:lpstr>Processo químico típico</vt:lpstr>
      <vt:lpstr>Efeito da concentração sobre o preço do produto</vt:lpstr>
      <vt:lpstr>Definições</vt:lpstr>
      <vt:lpstr>Exemplo: extração líquido-líquido</vt:lpstr>
      <vt:lpstr>Exemplo: extração líquido-líquido</vt:lpstr>
      <vt:lpstr>Exemplo: separação flash</vt:lpstr>
      <vt:lpstr>Exemplo: separações com membranas</vt:lpstr>
      <vt:lpstr>Exemplo: separações com membranas</vt:lpstr>
      <vt:lpstr>Etapas da "separação homogênea”</vt:lpstr>
      <vt:lpstr>Separação em sistemas homogêneos </vt:lpstr>
      <vt:lpstr>Algumas operações de separação</vt:lpstr>
      <vt:lpstr>Métodos de separação</vt:lpstr>
      <vt:lpstr>Métodos de separação </vt:lpstr>
      <vt:lpstr>Exercício 1a: caracterização dos processos de separação</vt:lpstr>
      <vt:lpstr>Exercício 1b: caracterização dos processos de separação</vt:lpstr>
      <vt:lpstr>Análise dos processos de separação</vt:lpstr>
      <vt:lpstr>Análise dos processos de separação</vt:lpstr>
      <vt:lpstr>Exercício 2: Indicadores de desempenho de separadores</vt:lpstr>
      <vt:lpstr>Separador operando como estágio de equilíbrio</vt:lpstr>
      <vt:lpstr>Separador operando como estágio de equilíbrio</vt:lpstr>
      <vt:lpstr>Diagrama de fases para o sistema binário das parafinas C14H30 e C16H34</vt:lpstr>
      <vt:lpstr>Diagrama de fases para o sistema binário das parafinas C14H30 e C16H34</vt:lpstr>
      <vt:lpstr>Diagrama de fases para o sistema binário das parafinas C14H30 e C16H34</vt:lpstr>
      <vt:lpstr>Resumo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464 Separation processes</dc:title>
  <dc:subject>Short Cut Models</dc:subject>
  <dc:creator>marcelo seckler</dc:creator>
  <cp:lastModifiedBy>marcelo seckler</cp:lastModifiedBy>
  <cp:revision>684</cp:revision>
  <cp:lastPrinted>2019-01-07T17:39:57Z</cp:lastPrinted>
  <dcterms:created xsi:type="dcterms:W3CDTF">1997-01-06T06:02:24Z</dcterms:created>
  <dcterms:modified xsi:type="dcterms:W3CDTF">2020-12-31T00:19:16Z</dcterms:modified>
</cp:coreProperties>
</file>