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72" r:id="rId3"/>
    <p:sldId id="258" r:id="rId4"/>
    <p:sldId id="431" r:id="rId5"/>
    <p:sldId id="432" r:id="rId6"/>
    <p:sldId id="428" r:id="rId7"/>
    <p:sldId id="429" r:id="rId8"/>
    <p:sldId id="259" r:id="rId9"/>
    <p:sldId id="427" r:id="rId10"/>
    <p:sldId id="260" r:id="rId11"/>
    <p:sldId id="261" r:id="rId12"/>
    <p:sldId id="263" r:id="rId13"/>
    <p:sldId id="262" r:id="rId14"/>
    <p:sldId id="264" r:id="rId15"/>
    <p:sldId id="265" r:id="rId16"/>
    <p:sldId id="273" r:id="rId17"/>
    <p:sldId id="275" r:id="rId18"/>
    <p:sldId id="274" r:id="rId19"/>
    <p:sldId id="434" r:id="rId20"/>
    <p:sldId id="433" r:id="rId21"/>
    <p:sldId id="435" r:id="rId22"/>
    <p:sldId id="276" r:id="rId23"/>
    <p:sldId id="415" r:id="rId24"/>
    <p:sldId id="287" r:id="rId25"/>
    <p:sldId id="419" r:id="rId26"/>
    <p:sldId id="420" r:id="rId27"/>
    <p:sldId id="421" r:id="rId28"/>
    <p:sldId id="302" r:id="rId29"/>
    <p:sldId id="422" r:id="rId30"/>
    <p:sldId id="423" r:id="rId31"/>
    <p:sldId id="303" r:id="rId32"/>
    <p:sldId id="418" r:id="rId33"/>
    <p:sldId id="300" r:id="rId34"/>
    <p:sldId id="393" r:id="rId35"/>
    <p:sldId id="412" r:id="rId36"/>
    <p:sldId id="358" r:id="rId37"/>
    <p:sldId id="407" r:id="rId38"/>
    <p:sldId id="360" r:id="rId39"/>
    <p:sldId id="362" r:id="rId40"/>
    <p:sldId id="363" r:id="rId41"/>
    <p:sldId id="364" r:id="rId42"/>
    <p:sldId id="365" r:id="rId43"/>
    <p:sldId id="367" r:id="rId44"/>
    <p:sldId id="408" r:id="rId45"/>
    <p:sldId id="369" r:id="rId46"/>
    <p:sldId id="371" r:id="rId47"/>
    <p:sldId id="395" r:id="rId48"/>
    <p:sldId id="397" r:id="rId49"/>
    <p:sldId id="426" r:id="rId50"/>
    <p:sldId id="399" r:id="rId51"/>
    <p:sldId id="401" r:id="rId52"/>
    <p:sldId id="349" r:id="rId53"/>
    <p:sldId id="350" r:id="rId54"/>
    <p:sldId id="424" r:id="rId55"/>
    <p:sldId id="283" r:id="rId56"/>
    <p:sldId id="373" r:id="rId57"/>
    <p:sldId id="285" r:id="rId58"/>
    <p:sldId id="374" r:id="rId59"/>
    <p:sldId id="304" r:id="rId60"/>
    <p:sldId id="305" r:id="rId61"/>
    <p:sldId id="307" r:id="rId62"/>
    <p:sldId id="375" r:id="rId63"/>
    <p:sldId id="376" r:id="rId64"/>
    <p:sldId id="377" r:id="rId65"/>
    <p:sldId id="379" r:id="rId66"/>
    <p:sldId id="381" r:id="rId67"/>
    <p:sldId id="383" r:id="rId68"/>
    <p:sldId id="328" r:id="rId69"/>
    <p:sldId id="329" r:id="rId70"/>
    <p:sldId id="436" r:id="rId71"/>
    <p:sldId id="425" r:id="rId7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71D164-98A5-4642-9AA3-8C5446BF3621}" v="491" dt="2020-06-17T02:55:3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5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Freitas" userId="368e8282f116846f" providerId="LiveId" clId="{4171D164-98A5-4642-9AA3-8C5446BF3621}"/>
    <pc:docChg chg="undo redo custSel mod addSld delSld modSld sldOrd">
      <pc:chgData name="Rafael Freitas" userId="368e8282f116846f" providerId="LiveId" clId="{4171D164-98A5-4642-9AA3-8C5446BF3621}" dt="2020-06-17T02:57:38.537" v="4666" actId="20577"/>
      <pc:docMkLst>
        <pc:docMk/>
      </pc:docMkLst>
      <pc:sldChg chg="addSp delSp modSp mod">
        <pc:chgData name="Rafael Freitas" userId="368e8282f116846f" providerId="LiveId" clId="{4171D164-98A5-4642-9AA3-8C5446BF3621}" dt="2020-06-17T01:22:33.748" v="3856" actId="164"/>
        <pc:sldMkLst>
          <pc:docMk/>
          <pc:sldMk cId="3789787887" sldId="256"/>
        </pc:sldMkLst>
        <pc:spChg chg="add mod">
          <ac:chgData name="Rafael Freitas" userId="368e8282f116846f" providerId="LiveId" clId="{4171D164-98A5-4642-9AA3-8C5446BF3621}" dt="2020-06-17T01:19:16.482" v="3842" actId="1035"/>
          <ac:spMkLst>
            <pc:docMk/>
            <pc:sldMk cId="3789787887" sldId="256"/>
            <ac:spMk id="3" creationId="{CCDE95C1-0EFB-45BF-9609-C14E427E7E09}"/>
          </ac:spMkLst>
        </pc:spChg>
        <pc:spChg chg="del">
          <ac:chgData name="Rafael Freitas" userId="368e8282f116846f" providerId="LiveId" clId="{4171D164-98A5-4642-9AA3-8C5446BF3621}" dt="2020-06-16T11:22:53.862" v="2" actId="478"/>
          <ac:spMkLst>
            <pc:docMk/>
            <pc:sldMk cId="3789787887" sldId="256"/>
            <ac:spMk id="4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22:54.944" v="3" actId="478"/>
          <ac:spMkLst>
            <pc:docMk/>
            <pc:sldMk cId="3789787887" sldId="256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1:19:19.902" v="3848" actId="1035"/>
          <ac:spMkLst>
            <pc:docMk/>
            <pc:sldMk cId="3789787887" sldId="256"/>
            <ac:spMk id="1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38:03.869" v="259" actId="1076"/>
          <ac:spMkLst>
            <pc:docMk/>
            <pc:sldMk cId="3789787887" sldId="256"/>
            <ac:spMk id="18" creationId="{00000000-0000-0000-0000-000000000000}"/>
          </ac:spMkLst>
        </pc:spChg>
        <pc:grpChg chg="add mod">
          <ac:chgData name="Rafael Freitas" userId="368e8282f116846f" providerId="LiveId" clId="{4171D164-98A5-4642-9AA3-8C5446BF3621}" dt="2020-06-17T01:22:33.748" v="3856" actId="164"/>
          <ac:grpSpMkLst>
            <pc:docMk/>
            <pc:sldMk cId="3789787887" sldId="256"/>
            <ac:grpSpMk id="2" creationId="{98AC15E5-CDD4-4511-9199-B11C2EFA20B5}"/>
          </ac:grpSpMkLst>
        </pc:grpChg>
        <pc:picChg chg="del">
          <ac:chgData name="Rafael Freitas" userId="368e8282f116846f" providerId="LiveId" clId="{4171D164-98A5-4642-9AA3-8C5446BF3621}" dt="2020-06-16T11:22:19.385" v="0" actId="478"/>
          <ac:picMkLst>
            <pc:docMk/>
            <pc:sldMk cId="3789787887" sldId="256"/>
            <ac:picMk id="2" creationId="{00000000-0000-0000-0000-000000000000}"/>
          </ac:picMkLst>
        </pc:picChg>
        <pc:picChg chg="add del mod">
          <ac:chgData name="Rafael Freitas" userId="368e8282f116846f" providerId="LiveId" clId="{4171D164-98A5-4642-9AA3-8C5446BF3621}" dt="2020-06-16T11:38:25.466" v="262" actId="478"/>
          <ac:picMkLst>
            <pc:docMk/>
            <pc:sldMk cId="3789787887" sldId="256"/>
            <ac:picMk id="10" creationId="{DBDB4C4D-CC80-4ED8-92E1-3F657F8D41E1}"/>
          </ac:picMkLst>
        </pc:picChg>
        <pc:picChg chg="del">
          <ac:chgData name="Rafael Freitas" userId="368e8282f116846f" providerId="LiveId" clId="{4171D164-98A5-4642-9AA3-8C5446BF3621}" dt="2020-06-16T11:22:20.198" v="1" actId="478"/>
          <ac:picMkLst>
            <pc:docMk/>
            <pc:sldMk cId="3789787887" sldId="256"/>
            <ac:picMk id="1026" creationId="{00000000-0000-0000-0000-000000000000}"/>
          </ac:picMkLst>
        </pc:picChg>
        <pc:picChg chg="add del mod">
          <ac:chgData name="Rafael Freitas" userId="368e8282f116846f" providerId="LiveId" clId="{4171D164-98A5-4642-9AA3-8C5446BF3621}" dt="2020-06-17T01:15:52.836" v="3793" actId="478"/>
          <ac:picMkLst>
            <pc:docMk/>
            <pc:sldMk cId="3789787887" sldId="256"/>
            <ac:picMk id="3074" creationId="{03A0D724-D2F8-4E33-9A29-064311A38023}"/>
          </ac:picMkLst>
        </pc:picChg>
        <pc:picChg chg="add del mod">
          <ac:chgData name="Rafael Freitas" userId="368e8282f116846f" providerId="LiveId" clId="{4171D164-98A5-4642-9AA3-8C5446BF3621}" dt="2020-06-17T01:21:55.699" v="3849" actId="478"/>
          <ac:picMkLst>
            <pc:docMk/>
            <pc:sldMk cId="3789787887" sldId="256"/>
            <ac:picMk id="3076" creationId="{D24D8DB8-C867-4317-B21A-963D1E4DA795}"/>
          </ac:picMkLst>
        </pc:picChg>
        <pc:picChg chg="add mod">
          <ac:chgData name="Rafael Freitas" userId="368e8282f116846f" providerId="LiveId" clId="{4171D164-98A5-4642-9AA3-8C5446BF3621}" dt="2020-06-17T01:22:33.748" v="3856" actId="164"/>
          <ac:picMkLst>
            <pc:docMk/>
            <pc:sldMk cId="3789787887" sldId="256"/>
            <ac:picMk id="3078" creationId="{D6D38796-B997-4D79-8447-5292D00FC66A}"/>
          </ac:picMkLst>
        </pc:picChg>
        <pc:picChg chg="add mod">
          <ac:chgData name="Rafael Freitas" userId="368e8282f116846f" providerId="LiveId" clId="{4171D164-98A5-4642-9AA3-8C5446BF3621}" dt="2020-06-17T01:22:33.748" v="3856" actId="164"/>
          <ac:picMkLst>
            <pc:docMk/>
            <pc:sldMk cId="3789787887" sldId="256"/>
            <ac:picMk id="3080" creationId="{3D26E684-9924-447C-AFFE-027B859C42A5}"/>
          </ac:picMkLst>
        </pc:picChg>
        <pc:picChg chg="add mod">
          <ac:chgData name="Rafael Freitas" userId="368e8282f116846f" providerId="LiveId" clId="{4171D164-98A5-4642-9AA3-8C5446BF3621}" dt="2020-06-17T01:22:33.748" v="3856" actId="164"/>
          <ac:picMkLst>
            <pc:docMk/>
            <pc:sldMk cId="3789787887" sldId="256"/>
            <ac:picMk id="3082" creationId="{751C1CB5-0364-4B52-92AC-CF7AE67DCAEB}"/>
          </ac:picMkLst>
        </pc:picChg>
      </pc:sldChg>
      <pc:sldChg chg="delSp modSp add del mod">
        <pc:chgData name="Rafael Freitas" userId="368e8282f116846f" providerId="LiveId" clId="{4171D164-98A5-4642-9AA3-8C5446BF3621}" dt="2020-06-16T11:44:43.506" v="279" actId="47"/>
        <pc:sldMkLst>
          <pc:docMk/>
          <pc:sldMk cId="2305024127" sldId="257"/>
        </pc:sldMkLst>
        <pc:spChg chg="del">
          <ac:chgData name="Rafael Freitas" userId="368e8282f116846f" providerId="LiveId" clId="{4171D164-98A5-4642-9AA3-8C5446BF3621}" dt="2020-06-16T11:30:43.389" v="202" actId="478"/>
          <ac:spMkLst>
            <pc:docMk/>
            <pc:sldMk cId="2305024127" sldId="257"/>
            <ac:spMk id="4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30.877" v="192" actId="478"/>
          <ac:spMkLst>
            <pc:docMk/>
            <pc:sldMk cId="2305024127" sldId="257"/>
            <ac:spMk id="7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34.712" v="195" actId="478"/>
          <ac:spMkLst>
            <pc:docMk/>
            <pc:sldMk cId="2305024127" sldId="257"/>
            <ac:spMk id="8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33.656" v="194" actId="478"/>
          <ac:spMkLst>
            <pc:docMk/>
            <pc:sldMk cId="2305024127" sldId="257"/>
            <ac:spMk id="10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32.208" v="193" actId="478"/>
          <ac:spMkLst>
            <pc:docMk/>
            <pc:sldMk cId="2305024127" sldId="257"/>
            <ac:spMk id="1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43.389" v="202" actId="478"/>
          <ac:spMkLst>
            <pc:docMk/>
            <pc:sldMk cId="2305024127" sldId="257"/>
            <ac:spMk id="15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39.686" v="200" actId="478"/>
          <ac:spMkLst>
            <pc:docMk/>
            <pc:sldMk cId="2305024127" sldId="257"/>
            <ac:spMk id="16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30:41.555" v="201" actId="478"/>
          <ac:spMkLst>
            <pc:docMk/>
            <pc:sldMk cId="2305024127" sldId="257"/>
            <ac:spMk id="17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36.457" v="196" actId="478"/>
          <ac:spMkLst>
            <pc:docMk/>
            <pc:sldMk cId="2305024127" sldId="257"/>
            <ac:spMk id="22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30:37.725" v="198" actId="478"/>
          <ac:spMkLst>
            <pc:docMk/>
            <pc:sldMk cId="2305024127" sldId="257"/>
            <ac:spMk id="2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30:41.555" v="201" actId="478"/>
          <ac:spMkLst>
            <pc:docMk/>
            <pc:sldMk cId="2305024127" sldId="257"/>
            <ac:spMk id="28" creationId="{00000000-0000-0000-0000-000000000000}"/>
          </ac:spMkLst>
        </pc:spChg>
        <pc:cxnChg chg="del">
          <ac:chgData name="Rafael Freitas" userId="368e8282f116846f" providerId="LiveId" clId="{4171D164-98A5-4642-9AA3-8C5446BF3621}" dt="2020-06-16T11:30:41.555" v="201" actId="478"/>
          <ac:cxnSpMkLst>
            <pc:docMk/>
            <pc:sldMk cId="2305024127" sldId="257"/>
            <ac:cxnSpMk id="25" creationId="{00000000-0000-0000-0000-000000000000}"/>
          </ac:cxnSpMkLst>
        </pc:cxnChg>
      </pc:sldChg>
      <pc:sldChg chg="modSp add mod">
        <pc:chgData name="Rafael Freitas" userId="368e8282f116846f" providerId="LiveId" clId="{4171D164-98A5-4642-9AA3-8C5446BF3621}" dt="2020-06-17T00:08:20.120" v="2823" actId="2711"/>
        <pc:sldMkLst>
          <pc:docMk/>
          <pc:sldMk cId="3962234878" sldId="258"/>
        </pc:sldMkLst>
        <pc:spChg chg="mod">
          <ac:chgData name="Rafael Freitas" userId="368e8282f116846f" providerId="LiveId" clId="{4171D164-98A5-4642-9AA3-8C5446BF3621}" dt="2020-06-16T11:32:01.822" v="215" actId="1076"/>
          <ac:spMkLst>
            <pc:docMk/>
            <pc:sldMk cId="3962234878" sldId="258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0:08:20.120" v="2823" actId="2711"/>
          <ac:spMkLst>
            <pc:docMk/>
            <pc:sldMk cId="3962234878" sldId="258"/>
            <ac:spMk id="9" creationId="{00000000-0000-0000-0000-000000000000}"/>
          </ac:spMkLst>
        </pc:spChg>
        <pc:graphicFrameChg chg="mod">
          <ac:chgData name="Rafael Freitas" userId="368e8282f116846f" providerId="LiveId" clId="{4171D164-98A5-4642-9AA3-8C5446BF3621}" dt="2020-06-16T11:32:31.590" v="221" actId="255"/>
          <ac:graphicFrameMkLst>
            <pc:docMk/>
            <pc:sldMk cId="3962234878" sldId="258"/>
            <ac:graphicFrameMk id="8" creationId="{00000000-0000-0000-0000-000000000000}"/>
          </ac:graphicFrameMkLst>
        </pc:graphicFrameChg>
      </pc:sldChg>
      <pc:sldChg chg="addSp delSp modSp add mod">
        <pc:chgData name="Rafael Freitas" userId="368e8282f116846f" providerId="LiveId" clId="{4171D164-98A5-4642-9AA3-8C5446BF3621}" dt="2020-06-17T00:05:04.796" v="2780" actId="20577"/>
        <pc:sldMkLst>
          <pc:docMk/>
          <pc:sldMk cId="3070728872" sldId="259"/>
        </pc:sldMkLst>
        <pc:spChg chg="mod">
          <ac:chgData name="Rafael Freitas" userId="368e8282f116846f" providerId="LiveId" clId="{4171D164-98A5-4642-9AA3-8C5446BF3621}" dt="2020-06-16T11:32:40.920" v="222" actId="1076"/>
          <ac:spMkLst>
            <pc:docMk/>
            <pc:sldMk cId="3070728872" sldId="259"/>
            <ac:spMk id="2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0:05:04.796" v="2780" actId="20577"/>
          <ac:spMkLst>
            <pc:docMk/>
            <pc:sldMk cId="3070728872" sldId="259"/>
            <ac:spMk id="3" creationId="{8B5AB5F6-96F7-44F2-868C-2937E53FE917}"/>
          </ac:spMkLst>
        </pc:spChg>
        <pc:spChg chg="add del">
          <ac:chgData name="Rafael Freitas" userId="368e8282f116846f" providerId="LiveId" clId="{4171D164-98A5-4642-9AA3-8C5446BF3621}" dt="2020-06-17T00:04:34.378" v="2769" actId="21"/>
          <ac:spMkLst>
            <pc:docMk/>
            <pc:sldMk cId="3070728872" sldId="259"/>
            <ac:spMk id="25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0:05:00.770" v="2778" actId="14100"/>
          <ac:spMkLst>
            <pc:docMk/>
            <pc:sldMk cId="3070728872" sldId="259"/>
            <ac:spMk id="27" creationId="{72127C53-05E3-4909-A196-42F5DF7EB57A}"/>
          </ac:spMkLst>
        </pc:spChg>
      </pc:sldChg>
      <pc:sldChg chg="del">
        <pc:chgData name="Rafael Freitas" userId="368e8282f116846f" providerId="LiveId" clId="{4171D164-98A5-4642-9AA3-8C5446BF3621}" dt="2020-06-16T11:30:47.715" v="204" actId="47"/>
        <pc:sldMkLst>
          <pc:docMk/>
          <pc:sldMk cId="3263349986" sldId="259"/>
        </pc:sldMkLst>
      </pc:sldChg>
      <pc:sldChg chg="modSp add mod">
        <pc:chgData name="Rafael Freitas" userId="368e8282f116846f" providerId="LiveId" clId="{4171D164-98A5-4642-9AA3-8C5446BF3621}" dt="2020-06-16T11:32:52.535" v="223" actId="1076"/>
        <pc:sldMkLst>
          <pc:docMk/>
          <pc:sldMk cId="1527576128" sldId="260"/>
        </pc:sldMkLst>
        <pc:spChg chg="mod">
          <ac:chgData name="Rafael Freitas" userId="368e8282f116846f" providerId="LiveId" clId="{4171D164-98A5-4642-9AA3-8C5446BF3621}" dt="2020-06-16T11:32:52.535" v="223" actId="1076"/>
          <ac:spMkLst>
            <pc:docMk/>
            <pc:sldMk cId="1527576128" sldId="260"/>
            <ac:spMk id="2" creationId="{00000000-0000-0000-0000-000000000000}"/>
          </ac:spMkLst>
        </pc:spChg>
      </pc:sldChg>
      <pc:sldChg chg="modSp add mod">
        <pc:chgData name="Rafael Freitas" userId="368e8282f116846f" providerId="LiveId" clId="{4171D164-98A5-4642-9AA3-8C5446BF3621}" dt="2020-06-16T11:37:34.768" v="257" actId="14100"/>
        <pc:sldMkLst>
          <pc:docMk/>
          <pc:sldMk cId="226815650" sldId="261"/>
        </pc:sldMkLst>
        <pc:spChg chg="mod">
          <ac:chgData name="Rafael Freitas" userId="368e8282f116846f" providerId="LiveId" clId="{4171D164-98A5-4642-9AA3-8C5446BF3621}" dt="2020-06-16T11:32:56.770" v="224" actId="1076"/>
          <ac:spMkLst>
            <pc:docMk/>
            <pc:sldMk cId="226815650" sldId="261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37:23.782" v="252" actId="14100"/>
          <ac:spMkLst>
            <pc:docMk/>
            <pc:sldMk cId="226815650" sldId="261"/>
            <ac:spMk id="37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37:25.540" v="253" actId="14100"/>
          <ac:spMkLst>
            <pc:docMk/>
            <pc:sldMk cId="226815650" sldId="261"/>
            <ac:spMk id="38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37:30.227" v="255" actId="14100"/>
          <ac:spMkLst>
            <pc:docMk/>
            <pc:sldMk cId="226815650" sldId="261"/>
            <ac:spMk id="39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37:32.718" v="256" actId="14100"/>
          <ac:spMkLst>
            <pc:docMk/>
            <pc:sldMk cId="226815650" sldId="261"/>
            <ac:spMk id="40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37:34.768" v="257" actId="14100"/>
          <ac:spMkLst>
            <pc:docMk/>
            <pc:sldMk cId="226815650" sldId="261"/>
            <ac:spMk id="46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37:21.614" v="251" actId="14100"/>
          <ac:spMkLst>
            <pc:docMk/>
            <pc:sldMk cId="226815650" sldId="261"/>
            <ac:spMk id="77" creationId="{00000000-0000-0000-0000-000000000000}"/>
          </ac:spMkLst>
        </pc:sp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978984555" sldId="262"/>
        </pc:sldMkLst>
      </pc:sldChg>
      <pc:sldChg chg="modSp add mod">
        <pc:chgData name="Rafael Freitas" userId="368e8282f116846f" providerId="LiveId" clId="{4171D164-98A5-4642-9AA3-8C5446BF3621}" dt="2020-06-16T11:33:10.523" v="226" actId="1076"/>
        <pc:sldMkLst>
          <pc:docMk/>
          <pc:sldMk cId="2643102839" sldId="262"/>
        </pc:sldMkLst>
        <pc:spChg chg="mod">
          <ac:chgData name="Rafael Freitas" userId="368e8282f116846f" providerId="LiveId" clId="{4171D164-98A5-4642-9AA3-8C5446BF3621}" dt="2020-06-16T11:33:10.523" v="226" actId="1076"/>
          <ac:spMkLst>
            <pc:docMk/>
            <pc:sldMk cId="2643102839" sldId="262"/>
            <ac:spMk id="2" creationId="{00000000-0000-0000-0000-000000000000}"/>
          </ac:spMkLst>
        </pc:spChg>
      </pc:sldChg>
      <pc:sldChg chg="modSp add mod">
        <pc:chgData name="Rafael Freitas" userId="368e8282f116846f" providerId="LiveId" clId="{4171D164-98A5-4642-9AA3-8C5446BF3621}" dt="2020-06-16T11:33:05.207" v="225" actId="1076"/>
        <pc:sldMkLst>
          <pc:docMk/>
          <pc:sldMk cId="1719282979" sldId="263"/>
        </pc:sldMkLst>
        <pc:spChg chg="mod">
          <ac:chgData name="Rafael Freitas" userId="368e8282f116846f" providerId="LiveId" clId="{4171D164-98A5-4642-9AA3-8C5446BF3621}" dt="2020-06-16T11:33:05.207" v="225" actId="1076"/>
          <ac:spMkLst>
            <pc:docMk/>
            <pc:sldMk cId="1719282979" sldId="263"/>
            <ac:spMk id="2" creationId="{00000000-0000-0000-0000-000000000000}"/>
          </ac:spMkLst>
        </pc:sp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2173608911" sldId="263"/>
        </pc:sldMkLst>
      </pc:sldChg>
      <pc:sldChg chg="modSp add mod">
        <pc:chgData name="Rafael Freitas" userId="368e8282f116846f" providerId="LiveId" clId="{4171D164-98A5-4642-9AA3-8C5446BF3621}" dt="2020-06-16T11:33:17.973" v="228" actId="1076"/>
        <pc:sldMkLst>
          <pc:docMk/>
          <pc:sldMk cId="319962310" sldId="264"/>
        </pc:sldMkLst>
        <pc:spChg chg="mod">
          <ac:chgData name="Rafael Freitas" userId="368e8282f116846f" providerId="LiveId" clId="{4171D164-98A5-4642-9AA3-8C5446BF3621}" dt="2020-06-16T11:33:17.973" v="228" actId="1076"/>
          <ac:spMkLst>
            <pc:docMk/>
            <pc:sldMk cId="319962310" sldId="264"/>
            <ac:spMk id="2" creationId="{00000000-0000-0000-0000-000000000000}"/>
          </ac:spMkLst>
        </pc:spChg>
      </pc:sldChg>
      <pc:sldChg chg="modSp add mod">
        <pc:chgData name="Rafael Freitas" userId="368e8282f116846f" providerId="LiveId" clId="{4171D164-98A5-4642-9AA3-8C5446BF3621}" dt="2020-06-16T11:33:23.105" v="229" actId="1076"/>
        <pc:sldMkLst>
          <pc:docMk/>
          <pc:sldMk cId="1487872888" sldId="265"/>
        </pc:sldMkLst>
        <pc:spChg chg="mod">
          <ac:chgData name="Rafael Freitas" userId="368e8282f116846f" providerId="LiveId" clId="{4171D164-98A5-4642-9AA3-8C5446BF3621}" dt="2020-06-16T11:33:23.105" v="229" actId="1076"/>
          <ac:spMkLst>
            <pc:docMk/>
            <pc:sldMk cId="1487872888" sldId="265"/>
            <ac:spMk id="2" creationId="{00000000-0000-0000-0000-000000000000}"/>
          </ac:spMkLst>
        </pc:spChg>
      </pc:sldChg>
      <pc:sldChg chg="delSp modSp del mod">
        <pc:chgData name="Rafael Freitas" userId="368e8282f116846f" providerId="LiveId" clId="{4171D164-98A5-4642-9AA3-8C5446BF3621}" dt="2020-06-16T11:44:36.413" v="274" actId="47"/>
        <pc:sldMkLst>
          <pc:docMk/>
          <pc:sldMk cId="3613442570" sldId="267"/>
        </pc:sldMkLst>
        <pc:spChg chg="mod">
          <ac:chgData name="Rafael Freitas" userId="368e8282f116846f" providerId="LiveId" clId="{4171D164-98A5-4642-9AA3-8C5446BF3621}" dt="2020-06-16T11:31:07.791" v="207" actId="1076"/>
          <ac:spMkLst>
            <pc:docMk/>
            <pc:sldMk cId="3613442570" sldId="267"/>
            <ac:spMk id="4" creationId="{00000000-0000-0000-0000-000000000000}"/>
          </ac:spMkLst>
        </pc:spChg>
        <pc:picChg chg="del">
          <ac:chgData name="Rafael Freitas" userId="368e8282f116846f" providerId="LiveId" clId="{4171D164-98A5-4642-9AA3-8C5446BF3621}" dt="2020-06-16T11:31:05.029" v="206" actId="478"/>
          <ac:picMkLst>
            <pc:docMk/>
            <pc:sldMk cId="3613442570" sldId="267"/>
            <ac:picMk id="5" creationId="{00000000-0000-0000-0000-000000000000}"/>
          </ac:picMkLst>
        </pc:picChg>
      </pc:sldChg>
      <pc:sldChg chg="add del">
        <pc:chgData name="Rafael Freitas" userId="368e8282f116846f" providerId="LiveId" clId="{4171D164-98A5-4642-9AA3-8C5446BF3621}" dt="2020-06-16T11:44:42.741" v="278" actId="47"/>
        <pc:sldMkLst>
          <pc:docMk/>
          <pc:sldMk cId="1641705136" sldId="268"/>
        </pc:sldMkLst>
      </pc:sldChg>
      <pc:sldChg chg="add del">
        <pc:chgData name="Rafael Freitas" userId="368e8282f116846f" providerId="LiveId" clId="{4171D164-98A5-4642-9AA3-8C5446BF3621}" dt="2020-06-16T11:44:41.420" v="277" actId="47"/>
        <pc:sldMkLst>
          <pc:docMk/>
          <pc:sldMk cId="3566934489" sldId="269"/>
        </pc:sldMkLst>
      </pc:sldChg>
      <pc:sldChg chg="add del">
        <pc:chgData name="Rafael Freitas" userId="368e8282f116846f" providerId="LiveId" clId="{4171D164-98A5-4642-9AA3-8C5446BF3621}" dt="2020-06-16T11:44:40.715" v="276" actId="47"/>
        <pc:sldMkLst>
          <pc:docMk/>
          <pc:sldMk cId="3574960206" sldId="270"/>
        </pc:sldMkLst>
      </pc:sldChg>
      <pc:sldChg chg="modSp add del mod">
        <pc:chgData name="Rafael Freitas" userId="368e8282f116846f" providerId="LiveId" clId="{4171D164-98A5-4642-9AA3-8C5446BF3621}" dt="2020-06-16T11:31:39.338" v="213" actId="47"/>
        <pc:sldMkLst>
          <pc:docMk/>
          <pc:sldMk cId="384509697" sldId="271"/>
        </pc:sldMkLst>
        <pc:spChg chg="mod">
          <ac:chgData name="Rafael Freitas" userId="368e8282f116846f" providerId="LiveId" clId="{4171D164-98A5-4642-9AA3-8C5446BF3621}" dt="2020-06-16T11:31:32.173" v="212" actId="27636"/>
          <ac:spMkLst>
            <pc:docMk/>
            <pc:sldMk cId="384509697" sldId="271"/>
            <ac:spMk id="3" creationId="{00000000-0000-0000-0000-000000000000}"/>
          </ac:spMkLst>
        </pc:sp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794077920" sldId="271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173033951" sldId="272"/>
        </pc:sldMkLst>
      </pc:sldChg>
      <pc:sldChg chg="modSp add mod">
        <pc:chgData name="Rafael Freitas" userId="368e8282f116846f" providerId="LiveId" clId="{4171D164-98A5-4642-9AA3-8C5446BF3621}" dt="2020-06-17T01:24:32.277" v="3864" actId="20577"/>
        <pc:sldMkLst>
          <pc:docMk/>
          <pc:sldMk cId="2809020941" sldId="272"/>
        </pc:sldMkLst>
        <pc:spChg chg="mod">
          <ac:chgData name="Rafael Freitas" userId="368e8282f116846f" providerId="LiveId" clId="{4171D164-98A5-4642-9AA3-8C5446BF3621}" dt="2020-06-16T11:31:54.360" v="214" actId="1076"/>
          <ac:spMkLst>
            <pc:docMk/>
            <pc:sldMk cId="2809020941" sldId="272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1:24:32.277" v="3864" actId="20577"/>
          <ac:spMkLst>
            <pc:docMk/>
            <pc:sldMk cId="2809020941" sldId="272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21:57:18.334" v="2758" actId="1076"/>
          <ac:spMkLst>
            <pc:docMk/>
            <pc:sldMk cId="2809020941" sldId="272"/>
            <ac:spMk id="6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21:57:25.364" v="2760" actId="1076"/>
          <ac:spMkLst>
            <pc:docMk/>
            <pc:sldMk cId="2809020941" sldId="272"/>
            <ac:spMk id="7" creationId="{00000000-0000-0000-0000-000000000000}"/>
          </ac:spMkLst>
        </pc:spChg>
        <pc:picChg chg="mod">
          <ac:chgData name="Rafael Freitas" userId="368e8282f116846f" providerId="LiveId" clId="{4171D164-98A5-4642-9AA3-8C5446BF3621}" dt="2020-06-16T21:57:14.689" v="2756" actId="1076"/>
          <ac:picMkLst>
            <pc:docMk/>
            <pc:sldMk cId="2809020941" sldId="272"/>
            <ac:picMk id="4" creationId="{00000000-0000-0000-0000-000000000000}"/>
          </ac:picMkLst>
        </pc:picChg>
        <pc:picChg chg="mod">
          <ac:chgData name="Rafael Freitas" userId="368e8282f116846f" providerId="LiveId" clId="{4171D164-98A5-4642-9AA3-8C5446BF3621}" dt="2020-06-16T21:57:22.771" v="2759" actId="1076"/>
          <ac:picMkLst>
            <pc:docMk/>
            <pc:sldMk cId="2809020941" sldId="272"/>
            <ac:picMk id="5" creationId="{00000000-0000-0000-0000-000000000000}"/>
          </ac:picMkLst>
        </pc:picChg>
      </pc:sldChg>
      <pc:sldChg chg="modSp add mod">
        <pc:chgData name="Rafael Freitas" userId="368e8282f116846f" providerId="LiveId" clId="{4171D164-98A5-4642-9AA3-8C5446BF3621}" dt="2020-06-16T11:33:28.478" v="230" actId="1076"/>
        <pc:sldMkLst>
          <pc:docMk/>
          <pc:sldMk cId="1804385279" sldId="273"/>
        </pc:sldMkLst>
        <pc:spChg chg="mod">
          <ac:chgData name="Rafael Freitas" userId="368e8282f116846f" providerId="LiveId" clId="{4171D164-98A5-4642-9AA3-8C5446BF3621}" dt="2020-06-16T11:33:28.478" v="230" actId="1076"/>
          <ac:spMkLst>
            <pc:docMk/>
            <pc:sldMk cId="1804385279" sldId="273"/>
            <ac:spMk id="2" creationId="{00000000-0000-0000-0000-000000000000}"/>
          </ac:spMkLst>
        </pc:spChg>
      </pc:sldChg>
      <pc:sldChg chg="delSp modSp add mod">
        <pc:chgData name="Rafael Freitas" userId="368e8282f116846f" providerId="LiveId" clId="{4171D164-98A5-4642-9AA3-8C5446BF3621}" dt="2020-06-17T01:41:58.796" v="3937" actId="1076"/>
        <pc:sldMkLst>
          <pc:docMk/>
          <pc:sldMk cId="2823383063" sldId="274"/>
        </pc:sldMkLst>
        <pc:spChg chg="mod">
          <ac:chgData name="Rafael Freitas" userId="368e8282f116846f" providerId="LiveId" clId="{4171D164-98A5-4642-9AA3-8C5446BF3621}" dt="2020-06-16T11:33:32.449" v="231" actId="1076"/>
          <ac:spMkLst>
            <pc:docMk/>
            <pc:sldMk cId="2823383063" sldId="274"/>
            <ac:spMk id="2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1:34:40.547" v="3868" actId="478"/>
          <ac:spMkLst>
            <pc:docMk/>
            <pc:sldMk cId="2823383063" sldId="274"/>
            <ac:spMk id="7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1:34:42.601" v="3869" actId="478"/>
          <ac:spMkLst>
            <pc:docMk/>
            <pc:sldMk cId="2823383063" sldId="274"/>
            <ac:spMk id="11" creationId="{00000000-0000-0000-0000-000000000000}"/>
          </ac:spMkLst>
        </pc:spChg>
        <pc:picChg chg="mod">
          <ac:chgData name="Rafael Freitas" userId="368e8282f116846f" providerId="LiveId" clId="{4171D164-98A5-4642-9AA3-8C5446BF3621}" dt="2020-06-17T01:41:58.796" v="3937" actId="1076"/>
          <ac:picMkLst>
            <pc:docMk/>
            <pc:sldMk cId="2823383063" sldId="274"/>
            <ac:picMk id="5" creationId="{00000000-0000-0000-0000-000000000000}"/>
          </ac:picMkLst>
        </pc:picChg>
      </pc:sldChg>
      <pc:sldChg chg="del">
        <pc:chgData name="Rafael Freitas" userId="368e8282f116846f" providerId="LiveId" clId="{4171D164-98A5-4642-9AA3-8C5446BF3621}" dt="2020-06-16T11:30:46.603" v="203" actId="47"/>
        <pc:sldMkLst>
          <pc:docMk/>
          <pc:sldMk cId="3633847179" sldId="274"/>
        </pc:sldMkLst>
      </pc:sldChg>
      <pc:sldChg chg="modSp add mod ord">
        <pc:chgData name="Rafael Freitas" userId="368e8282f116846f" providerId="LiveId" clId="{4171D164-98A5-4642-9AA3-8C5446BF3621}" dt="2020-06-17T01:29:47.625" v="3866"/>
        <pc:sldMkLst>
          <pc:docMk/>
          <pc:sldMk cId="343984839" sldId="275"/>
        </pc:sldMkLst>
        <pc:graphicFrameChg chg="mod modGraphic">
          <ac:chgData name="Rafael Freitas" userId="368e8282f116846f" providerId="LiveId" clId="{4171D164-98A5-4642-9AA3-8C5446BF3621}" dt="2020-06-16T11:36:44.604" v="250" actId="14100"/>
          <ac:graphicFrameMkLst>
            <pc:docMk/>
            <pc:sldMk cId="343984839" sldId="275"/>
            <ac:graphicFrameMk id="5" creationId="{00000000-0000-0000-0000-000000000000}"/>
          </ac:graphicFrameMkLst>
        </pc:graphicFrame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804244654" sldId="275"/>
        </pc:sldMkLst>
      </pc:sldChg>
      <pc:sldChg chg="addSp modSp add mod">
        <pc:chgData name="Rafael Freitas" userId="368e8282f116846f" providerId="LiveId" clId="{4171D164-98A5-4642-9AA3-8C5446BF3621}" dt="2020-06-16T11:36:23.412" v="248" actId="207"/>
        <pc:sldMkLst>
          <pc:docMk/>
          <pc:sldMk cId="1416942634" sldId="276"/>
        </pc:sldMkLst>
        <pc:spChg chg="mod">
          <ac:chgData name="Rafael Freitas" userId="368e8282f116846f" providerId="LiveId" clId="{4171D164-98A5-4642-9AA3-8C5446BF3621}" dt="2020-06-16T11:36:23.412" v="248" actId="207"/>
          <ac:spMkLst>
            <pc:docMk/>
            <pc:sldMk cId="1416942634" sldId="276"/>
            <ac:spMk id="4" creationId="{00000000-0000-0000-0000-000000000000}"/>
          </ac:spMkLst>
        </pc:spChg>
        <pc:picChg chg="add mod">
          <ac:chgData name="Rafael Freitas" userId="368e8282f116846f" providerId="LiveId" clId="{4171D164-98A5-4642-9AA3-8C5446BF3621}" dt="2020-06-16T11:35:58.985" v="237" actId="1076"/>
          <ac:picMkLst>
            <pc:docMk/>
            <pc:sldMk cId="1416942634" sldId="276"/>
            <ac:picMk id="1026" creationId="{BBE5EDEA-7952-41CA-B42B-812935185A9C}"/>
          </ac:picMkLst>
        </pc:pic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616743886" sldId="276"/>
        </pc:sldMkLst>
      </pc:sldChg>
      <pc:sldChg chg="add del">
        <pc:chgData name="Rafael Freitas" userId="368e8282f116846f" providerId="LiveId" clId="{4171D164-98A5-4642-9AA3-8C5446BF3621}" dt="2020-06-16T11:47:36.240" v="312" actId="47"/>
        <pc:sldMkLst>
          <pc:docMk/>
          <pc:sldMk cId="0" sldId="277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2437504721" sldId="277"/>
        </pc:sldMkLst>
      </pc:sldChg>
      <pc:sldChg chg="add del">
        <pc:chgData name="Rafael Freitas" userId="368e8282f116846f" providerId="LiveId" clId="{4171D164-98A5-4642-9AA3-8C5446BF3621}" dt="2020-06-16T11:47:40.224" v="313" actId="47"/>
        <pc:sldMkLst>
          <pc:docMk/>
          <pc:sldMk cId="0" sldId="278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351469882" sldId="278"/>
        </pc:sldMkLst>
      </pc:sldChg>
      <pc:sldChg chg="add del">
        <pc:chgData name="Rafael Freitas" userId="368e8282f116846f" providerId="LiveId" clId="{4171D164-98A5-4642-9AA3-8C5446BF3621}" dt="2020-06-16T11:47:44.648" v="315" actId="47"/>
        <pc:sldMkLst>
          <pc:docMk/>
          <pc:sldMk cId="0" sldId="279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029513325" sldId="279"/>
        </pc:sldMkLst>
      </pc:sldChg>
      <pc:sldChg chg="add del">
        <pc:chgData name="Rafael Freitas" userId="368e8282f116846f" providerId="LiveId" clId="{4171D164-98A5-4642-9AA3-8C5446BF3621}" dt="2020-06-16T11:47:45.943" v="316" actId="47"/>
        <pc:sldMkLst>
          <pc:docMk/>
          <pc:sldMk cId="0" sldId="280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2701630364" sldId="280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375633973" sldId="281"/>
        </pc:sldMkLst>
      </pc:sldChg>
      <pc:sldChg chg="add del">
        <pc:chgData name="Rafael Freitas" userId="368e8282f116846f" providerId="LiveId" clId="{4171D164-98A5-4642-9AA3-8C5446BF3621}" dt="2020-06-16T11:47:46.971" v="317" actId="47"/>
        <pc:sldMkLst>
          <pc:docMk/>
          <pc:sldMk cId="0" sldId="282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830861507" sldId="282"/>
        </pc:sldMkLst>
      </pc:sldChg>
      <pc:sldChg chg="addSp delSp modSp add del mod">
        <pc:chgData name="Rafael Freitas" userId="368e8282f116846f" providerId="LiveId" clId="{4171D164-98A5-4642-9AA3-8C5446BF3621}" dt="2020-06-16T12:49:31.542" v="1412" actId="2696"/>
        <pc:sldMkLst>
          <pc:docMk/>
          <pc:sldMk cId="1283149198" sldId="283"/>
        </pc:sldMkLst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2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3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4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00:21.021" v="1490" actId="1076"/>
          <ac:spMkLst>
            <pc:docMk/>
            <pc:sldMk cId="1283149198" sldId="283"/>
            <ac:spMk id="4" creationId="{53E4EAD0-1BB3-4CD8-A0BF-0E9B5B6DDA01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5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6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7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8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9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0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1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2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3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4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5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6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7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8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19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20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0:30.825" v="338" actId="478"/>
          <ac:spMkLst>
            <pc:docMk/>
            <pc:sldMk cId="1283149198" sldId="283"/>
            <ac:spMk id="21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56:28.742" v="446" actId="255"/>
          <ac:spMkLst>
            <pc:docMk/>
            <pc:sldMk cId="1283149198" sldId="283"/>
            <ac:spMk id="22" creationId="{00000000-0000-0000-0000-000000000000}"/>
          </ac:spMkLst>
        </pc:spChg>
        <pc:picChg chg="add mod modCrop">
          <ac:chgData name="Rafael Freitas" userId="368e8282f116846f" providerId="LiveId" clId="{4171D164-98A5-4642-9AA3-8C5446BF3621}" dt="2020-06-16T11:51:10.095" v="351" actId="1076"/>
          <ac:picMkLst>
            <pc:docMk/>
            <pc:sldMk cId="1283149198" sldId="283"/>
            <ac:picMk id="23" creationId="{7B8EF901-2FBC-45A8-9D55-6AB01142FFA6}"/>
          </ac:picMkLst>
        </pc:pic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3291608579" sldId="283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3044249377" sldId="284"/>
        </pc:sldMkLst>
      </pc:sldChg>
      <pc:sldChg chg="addSp delSp modSp add mod modTransition">
        <pc:chgData name="Rafael Freitas" userId="368e8282f116846f" providerId="LiveId" clId="{4171D164-98A5-4642-9AA3-8C5446BF3621}" dt="2020-06-17T02:56:09.574" v="4589" actId="1076"/>
        <pc:sldMkLst>
          <pc:docMk/>
          <pc:sldMk cId="600265645" sldId="285"/>
        </pc:sldMkLst>
        <pc:spChg chg="mod">
          <ac:chgData name="Rafael Freitas" userId="368e8282f116846f" providerId="LiveId" clId="{4171D164-98A5-4642-9AA3-8C5446BF3621}" dt="2020-06-16T11:56:43.766" v="459" actId="1036"/>
          <ac:spMkLst>
            <pc:docMk/>
            <pc:sldMk cId="600265645" sldId="285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56:43.766" v="459" actId="1036"/>
          <ac:spMkLst>
            <pc:docMk/>
            <pc:sldMk cId="600265645" sldId="285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2:55:33.954" v="4586" actId="1076"/>
          <ac:spMkLst>
            <pc:docMk/>
            <pc:sldMk cId="600265645" sldId="285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56:43.766" v="459" actId="1036"/>
          <ac:spMkLst>
            <pc:docMk/>
            <pc:sldMk cId="600265645" sldId="285"/>
            <ac:spMk id="5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1:54:04.140" v="397" actId="478"/>
          <ac:spMkLst>
            <pc:docMk/>
            <pc:sldMk cId="600265645" sldId="285"/>
            <ac:spMk id="6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2:55:11.665" v="4579" actId="478"/>
          <ac:spMkLst>
            <pc:docMk/>
            <pc:sldMk cId="600265645" sldId="285"/>
            <ac:spMk id="7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2:55:13.678" v="4581" actId="478"/>
          <ac:spMkLst>
            <pc:docMk/>
            <pc:sldMk cId="600265645" sldId="285"/>
            <ac:spMk id="8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2:55:12.526" v="4580" actId="478"/>
          <ac:spMkLst>
            <pc:docMk/>
            <pc:sldMk cId="600265645" sldId="285"/>
            <ac:spMk id="9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2:55:08.283" v="4576" actId="478"/>
          <ac:spMkLst>
            <pc:docMk/>
            <pc:sldMk cId="600265645" sldId="285"/>
            <ac:spMk id="10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2:55:10.088" v="4578" actId="478"/>
          <ac:spMkLst>
            <pc:docMk/>
            <pc:sldMk cId="600265645" sldId="285"/>
            <ac:spMk id="11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2:55:15.412" v="4582" actId="478"/>
          <ac:spMkLst>
            <pc:docMk/>
            <pc:sldMk cId="600265645" sldId="285"/>
            <ac:spMk id="12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2:55:09.271" v="4577" actId="478"/>
          <ac:spMkLst>
            <pc:docMk/>
            <pc:sldMk cId="600265645" sldId="285"/>
            <ac:spMk id="13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2:56:09.574" v="4589" actId="1076"/>
          <ac:spMkLst>
            <pc:docMk/>
            <pc:sldMk cId="600265645" sldId="285"/>
            <ac:spMk id="14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15" creationId="{6B8536CE-80C8-4863-AB1B-ECAF4BA08E92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16" creationId="{D6255DE3-F99D-4351-A028-176D938A13A5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17" creationId="{B7AEE5ED-1573-42CE-A71B-AF7605CAAB4F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18" creationId="{9582E998-78BD-410A-9CCF-5606E66494E5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19" creationId="{52452DB4-A106-4A0F-97ED-82A82FA0EDC7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20" creationId="{BAA5B029-C0B9-47A8-85BF-E7FE0EC8ECAB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21" creationId="{733AB1DD-2281-45A9-A5C3-1FC3C50EE3E3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22" creationId="{AFDFAD7A-2AEA-4364-8D3E-E789AED74B36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23" creationId="{78D5E48F-762E-47C0-9B88-B213EA3A3C86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24" creationId="{D3D9CD41-4327-491F-B744-25BFD327EA8E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25" creationId="{8A4E3EF3-7021-4997-A0DD-4EE88E7DDD6C}"/>
          </ac:spMkLst>
        </pc:spChg>
        <pc:spChg chg="add del mod">
          <ac:chgData name="Rafael Freitas" userId="368e8282f116846f" providerId="LiveId" clId="{4171D164-98A5-4642-9AA3-8C5446BF3621}" dt="2020-06-16T11:55:55.377" v="437"/>
          <ac:spMkLst>
            <pc:docMk/>
            <pc:sldMk cId="600265645" sldId="285"/>
            <ac:spMk id="26" creationId="{85A82995-13A6-433F-9491-BD2A5A060470}"/>
          </ac:spMkLst>
        </pc:spChg>
        <pc:picChg chg="add mod">
          <ac:chgData name="Rafael Freitas" userId="368e8282f116846f" providerId="LiveId" clId="{4171D164-98A5-4642-9AA3-8C5446BF3621}" dt="2020-06-17T02:55:31.546" v="4585" actId="1076"/>
          <ac:picMkLst>
            <pc:docMk/>
            <pc:sldMk cId="600265645" sldId="285"/>
            <ac:picMk id="1026" creationId="{8EB1D971-CDF6-4AEF-8116-D84BF4FFAAD0}"/>
          </ac:picMkLst>
        </pc:pic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2996050767" sldId="285"/>
        </pc:sldMkLst>
      </pc:sldChg>
      <pc:sldChg chg="addSp delSp modSp add del mod">
        <pc:chgData name="Rafael Freitas" userId="368e8282f116846f" providerId="LiveId" clId="{4171D164-98A5-4642-9AA3-8C5446BF3621}" dt="2020-06-16T12:49:31.542" v="1412" actId="2696"/>
        <pc:sldMkLst>
          <pc:docMk/>
          <pc:sldMk cId="0" sldId="286"/>
        </pc:sldMkLst>
        <pc:spChg chg="add del mod">
          <ac:chgData name="Rafael Freitas" userId="368e8282f116846f" providerId="LiveId" clId="{4171D164-98A5-4642-9AA3-8C5446BF3621}" dt="2020-06-16T11:56:15.018" v="445" actId="255"/>
          <ac:spMkLst>
            <pc:docMk/>
            <pc:sldMk cId="0" sldId="286"/>
            <ac:spMk id="2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3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4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5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6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7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8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9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10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11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12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13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1:55:55.986" v="438" actId="21"/>
          <ac:spMkLst>
            <pc:docMk/>
            <pc:sldMk cId="0" sldId="286"/>
            <ac:spMk id="14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1:55:57.691" v="440" actId="478"/>
          <ac:spMkLst>
            <pc:docMk/>
            <pc:sldMk cId="0" sldId="286"/>
            <ac:spMk id="16" creationId="{1C4F3CC3-E83E-410F-8070-99AFA7E7AF46}"/>
          </ac:spMkLst>
        </pc:sp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327606445" sldId="286"/>
        </pc:sldMkLst>
      </pc:sldChg>
      <pc:sldChg chg="delSp add del mod">
        <pc:chgData name="Rafael Freitas" userId="368e8282f116846f" providerId="LiveId" clId="{4171D164-98A5-4642-9AA3-8C5446BF3621}" dt="2020-06-16T13:01:22.039" v="1496" actId="47"/>
        <pc:sldMkLst>
          <pc:docMk/>
          <pc:sldMk cId="1008827288" sldId="286"/>
        </pc:sldMkLst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4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5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6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7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8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9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10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11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12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1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01:18.360" v="1494" actId="21"/>
          <ac:spMkLst>
            <pc:docMk/>
            <pc:sldMk cId="1008827288" sldId="286"/>
            <ac:spMk id="14" creationId="{00000000-0000-0000-0000-000000000000}"/>
          </ac:spMkLst>
        </pc:spChg>
      </pc:sldChg>
      <pc:sldChg chg="modSp add mod">
        <pc:chgData name="Rafael Freitas" userId="368e8282f116846f" providerId="LiveId" clId="{4171D164-98A5-4642-9AA3-8C5446BF3621}" dt="2020-06-16T12:36:35.969" v="1183" actId="1076"/>
        <pc:sldMkLst>
          <pc:docMk/>
          <pc:sldMk cId="0" sldId="287"/>
        </pc:sldMkLst>
        <pc:spChg chg="mod">
          <ac:chgData name="Rafael Freitas" userId="368e8282f116846f" providerId="LiveId" clId="{4171D164-98A5-4642-9AA3-8C5446BF3621}" dt="2020-06-16T12:36:35.969" v="1183" actId="1076"/>
          <ac:spMkLst>
            <pc:docMk/>
            <pc:sldMk cId="0" sldId="287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36:31.283" v="1182" actId="1036"/>
          <ac:spMkLst>
            <pc:docMk/>
            <pc:sldMk cId="0" sldId="287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36:31.283" v="1182" actId="1036"/>
          <ac:spMkLst>
            <pc:docMk/>
            <pc:sldMk cId="0" sldId="287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36:31.283" v="1182" actId="1036"/>
          <ac:spMkLst>
            <pc:docMk/>
            <pc:sldMk cId="0" sldId="287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36:31.283" v="1182" actId="1036"/>
          <ac:spMkLst>
            <pc:docMk/>
            <pc:sldMk cId="0" sldId="287"/>
            <ac:spMk id="6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36:31.283" v="1182" actId="1036"/>
          <ac:spMkLst>
            <pc:docMk/>
            <pc:sldMk cId="0" sldId="287"/>
            <ac:spMk id="7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36:31.283" v="1182" actId="1036"/>
          <ac:spMkLst>
            <pc:docMk/>
            <pc:sldMk cId="0" sldId="287"/>
            <ac:spMk id="8" creationId="{00000000-0000-0000-0000-000000000000}"/>
          </ac:spMkLst>
        </pc:sp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3904297846" sldId="287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330845984" sldId="288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439422618" sldId="289"/>
        </pc:sldMkLst>
      </pc:sldChg>
      <pc:sldChg chg="modSp add del mod">
        <pc:chgData name="Rafael Freitas" userId="368e8282f116846f" providerId="LiveId" clId="{4171D164-98A5-4642-9AA3-8C5446BF3621}" dt="2020-06-16T12:39:49.707" v="1200" actId="47"/>
        <pc:sldMkLst>
          <pc:docMk/>
          <pc:sldMk cId="0" sldId="290"/>
        </pc:sldMkLst>
        <pc:spChg chg="mod">
          <ac:chgData name="Rafael Freitas" userId="368e8282f116846f" providerId="LiveId" clId="{4171D164-98A5-4642-9AA3-8C5446BF3621}" dt="2020-06-16T12:38:04.703" v="1195" actId="1076"/>
          <ac:spMkLst>
            <pc:docMk/>
            <pc:sldMk cId="0" sldId="290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38:00.287" v="1194" actId="1076"/>
          <ac:spMkLst>
            <pc:docMk/>
            <pc:sldMk cId="0" sldId="290"/>
            <ac:spMk id="4" creationId="{00000000-0000-0000-0000-000000000000}"/>
          </ac:spMkLst>
        </pc:spChg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843479375" sldId="290"/>
        </pc:sldMkLst>
      </pc:sldChg>
      <pc:sldChg chg="add del">
        <pc:chgData name="Rafael Freitas" userId="368e8282f116846f" providerId="LiveId" clId="{4171D164-98A5-4642-9AA3-8C5446BF3621}" dt="2020-06-16T12:37:46.137" v="1191" actId="47"/>
        <pc:sldMkLst>
          <pc:docMk/>
          <pc:sldMk cId="2665824236" sldId="291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3343181851" sldId="291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2907226259" sldId="292"/>
        </pc:sldMkLst>
      </pc:sldChg>
      <pc:sldChg chg="add del">
        <pc:chgData name="Rafael Freitas" userId="368e8282f116846f" providerId="LiveId" clId="{4171D164-98A5-4642-9AA3-8C5446BF3621}" dt="2020-06-16T12:16:16.789" v="655" actId="47"/>
        <pc:sldMkLst>
          <pc:docMk/>
          <pc:sldMk cId="0" sldId="293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3403922105" sldId="293"/>
        </pc:sldMkLst>
      </pc:sldChg>
      <pc:sldChg chg="add del">
        <pc:chgData name="Rafael Freitas" userId="368e8282f116846f" providerId="LiveId" clId="{4171D164-98A5-4642-9AA3-8C5446BF3621}" dt="2020-06-16T12:39:44.311" v="1199" actId="47"/>
        <pc:sldMkLst>
          <pc:docMk/>
          <pc:sldMk cId="0" sldId="294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3961354329" sldId="294"/>
        </pc:sldMkLst>
      </pc:sldChg>
      <pc:sldChg chg="add del">
        <pc:chgData name="Rafael Freitas" userId="368e8282f116846f" providerId="LiveId" clId="{4171D164-98A5-4642-9AA3-8C5446BF3621}" dt="2020-06-16T12:37:27.886" v="1186" actId="47"/>
        <pc:sldMkLst>
          <pc:docMk/>
          <pc:sldMk cId="0" sldId="295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1948340063" sldId="295"/>
        </pc:sldMkLst>
      </pc:sldChg>
      <pc:sldChg chg="add del">
        <pc:chgData name="Rafael Freitas" userId="368e8282f116846f" providerId="LiveId" clId="{4171D164-98A5-4642-9AA3-8C5446BF3621}" dt="2020-06-16T12:37:29.491" v="1187" actId="47"/>
        <pc:sldMkLst>
          <pc:docMk/>
          <pc:sldMk cId="0" sldId="296"/>
        </pc:sldMkLst>
      </pc:sldChg>
      <pc:sldChg chg="del">
        <pc:chgData name="Rafael Freitas" userId="368e8282f116846f" providerId="LiveId" clId="{4171D164-98A5-4642-9AA3-8C5446BF3621}" dt="2020-06-16T11:30:55.314" v="205" actId="47"/>
        <pc:sldMkLst>
          <pc:docMk/>
          <pc:sldMk cId="4124383037" sldId="296"/>
        </pc:sldMkLst>
      </pc:sldChg>
      <pc:sldChg chg="add del">
        <pc:chgData name="Rafael Freitas" userId="368e8282f116846f" providerId="LiveId" clId="{4171D164-98A5-4642-9AA3-8C5446BF3621}" dt="2020-06-16T12:37:30.526" v="1188" actId="47"/>
        <pc:sldMkLst>
          <pc:docMk/>
          <pc:sldMk cId="0" sldId="297"/>
        </pc:sldMkLst>
      </pc:sldChg>
      <pc:sldChg chg="add del">
        <pc:chgData name="Rafael Freitas" userId="368e8282f116846f" providerId="LiveId" clId="{4171D164-98A5-4642-9AA3-8C5446BF3621}" dt="2020-06-16T12:37:31.569" v="1189" actId="47"/>
        <pc:sldMkLst>
          <pc:docMk/>
          <pc:sldMk cId="0" sldId="298"/>
        </pc:sldMkLst>
      </pc:sldChg>
      <pc:sldChg chg="add del">
        <pc:chgData name="Rafael Freitas" userId="368e8282f116846f" providerId="LiveId" clId="{4171D164-98A5-4642-9AA3-8C5446BF3621}" dt="2020-06-16T12:37:32.491" v="1190" actId="47"/>
        <pc:sldMkLst>
          <pc:docMk/>
          <pc:sldMk cId="0" sldId="299"/>
        </pc:sldMkLst>
      </pc:sldChg>
      <pc:sldChg chg="addSp delSp modSp add mod">
        <pc:chgData name="Rafael Freitas" userId="368e8282f116846f" providerId="LiveId" clId="{4171D164-98A5-4642-9AA3-8C5446BF3621}" dt="2020-06-17T02:28:50.604" v="4475" actId="255"/>
        <pc:sldMkLst>
          <pc:docMk/>
          <pc:sldMk cId="0" sldId="300"/>
        </pc:sldMkLst>
        <pc:spChg chg="mod">
          <ac:chgData name="Rafael Freitas" userId="368e8282f116846f" providerId="LiveId" clId="{4171D164-98A5-4642-9AA3-8C5446BF3621}" dt="2020-06-16T12:40:46.401" v="1262" actId="1076"/>
          <ac:spMkLst>
            <pc:docMk/>
            <pc:sldMk cId="0" sldId="300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2:28:50.604" v="4475" actId="255"/>
          <ac:spMkLst>
            <pc:docMk/>
            <pc:sldMk cId="0" sldId="300"/>
            <ac:spMk id="3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7T02:21:14.304" v="4289" actId="478"/>
          <ac:spMkLst>
            <pc:docMk/>
            <pc:sldMk cId="0" sldId="300"/>
            <ac:spMk id="4" creationId="{00000000-0000-0000-0000-000000000000}"/>
          </ac:spMkLst>
        </pc:spChg>
      </pc:sldChg>
      <pc:sldChg chg="addSp delSp modSp add del mod">
        <pc:chgData name="Rafael Freitas" userId="368e8282f116846f" providerId="LiveId" clId="{4171D164-98A5-4642-9AA3-8C5446BF3621}" dt="2020-06-16T13:22:35.582" v="1860" actId="47"/>
        <pc:sldMkLst>
          <pc:docMk/>
          <pc:sldMk cId="0" sldId="301"/>
        </pc:sldMkLst>
        <pc:spChg chg="del mod">
          <ac:chgData name="Rafael Freitas" userId="368e8282f116846f" providerId="LiveId" clId="{4171D164-98A5-4642-9AA3-8C5446BF3621}" dt="2020-06-16T12:41:27.778" v="1266" actId="478"/>
          <ac:spMkLst>
            <pc:docMk/>
            <pc:sldMk cId="0" sldId="301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3:42.471" v="1378" actId="20577"/>
          <ac:spMkLst>
            <pc:docMk/>
            <pc:sldMk cId="0" sldId="301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3:13.266" v="1361" actId="1076"/>
          <ac:spMkLst>
            <pc:docMk/>
            <pc:sldMk cId="0" sldId="301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3:15.593" v="1362" actId="1076"/>
          <ac:spMkLst>
            <pc:docMk/>
            <pc:sldMk cId="0" sldId="301"/>
            <ac:spMk id="5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2:41:29.823" v="1267" actId="478"/>
          <ac:spMkLst>
            <pc:docMk/>
            <pc:sldMk cId="0" sldId="301"/>
            <ac:spMk id="7" creationId="{9F053467-F510-4667-AAB0-3BBDA792C14F}"/>
          </ac:spMkLst>
        </pc:spChg>
        <pc:spChg chg="add mod">
          <ac:chgData name="Rafael Freitas" userId="368e8282f116846f" providerId="LiveId" clId="{4171D164-98A5-4642-9AA3-8C5446BF3621}" dt="2020-06-16T12:41:33.726" v="1269" actId="1076"/>
          <ac:spMkLst>
            <pc:docMk/>
            <pc:sldMk cId="0" sldId="301"/>
            <ac:spMk id="10" creationId="{323361B2-190E-4CE0-B60F-CB047A342A38}"/>
          </ac:spMkLst>
        </pc:spChg>
      </pc:sldChg>
      <pc:sldChg chg="addSp delSp modSp add del mod">
        <pc:chgData name="Rafael Freitas" userId="368e8282f116846f" providerId="LiveId" clId="{4171D164-98A5-4642-9AA3-8C5446BF3621}" dt="2020-06-16T12:45:30.470" v="1393" actId="2696"/>
        <pc:sldMkLst>
          <pc:docMk/>
          <pc:sldMk cId="4069081771" sldId="302"/>
        </pc:sldMkLst>
        <pc:spChg chg="mod">
          <ac:chgData name="Rafael Freitas" userId="368e8282f116846f" providerId="LiveId" clId="{4171D164-98A5-4642-9AA3-8C5446BF3621}" dt="2020-06-16T12:45:25.257" v="1391" actId="14100"/>
          <ac:spMkLst>
            <pc:docMk/>
            <pc:sldMk cId="4069081771" sldId="302"/>
            <ac:spMk id="2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44:50.302" v="1384" actId="478"/>
          <ac:spMkLst>
            <pc:docMk/>
            <pc:sldMk cId="4069081771" sldId="302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5:27.118" v="1392" actId="1076"/>
          <ac:spMkLst>
            <pc:docMk/>
            <pc:sldMk cId="4069081771" sldId="302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5:16.493" v="1390" actId="1076"/>
          <ac:spMkLst>
            <pc:docMk/>
            <pc:sldMk cId="4069081771" sldId="302"/>
            <ac:spMk id="5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2:44:53.362" v="1385" actId="478"/>
          <ac:spMkLst>
            <pc:docMk/>
            <pc:sldMk cId="4069081771" sldId="302"/>
            <ac:spMk id="7" creationId="{1B2B8C8E-D022-4619-BD6E-A90625791BA9}"/>
          </ac:spMkLst>
        </pc:spChg>
        <pc:spChg chg="add mod">
          <ac:chgData name="Rafael Freitas" userId="368e8282f116846f" providerId="LiveId" clId="{4171D164-98A5-4642-9AA3-8C5446BF3621}" dt="2020-06-16T12:45:06.257" v="1387" actId="1076"/>
          <ac:spMkLst>
            <pc:docMk/>
            <pc:sldMk cId="4069081771" sldId="302"/>
            <ac:spMk id="8" creationId="{00A20B61-2BC9-4DCA-956B-1BD9E34CA7E0}"/>
          </ac:spMkLst>
        </pc:spChg>
      </pc:sldChg>
      <pc:sldChg chg="add">
        <pc:chgData name="Rafael Freitas" userId="368e8282f116846f" providerId="LiveId" clId="{4171D164-98A5-4642-9AA3-8C5446BF3621}" dt="2020-06-16T12:46:20.965" v="1405"/>
        <pc:sldMkLst>
          <pc:docMk/>
          <pc:sldMk cId="1115048381" sldId="303"/>
        </pc:sldMkLst>
        <pc:spChg chg="del">
          <ac:chgData name="Rafael Freitas" userId="368e8282f116846f" providerId="LiveId" clId="{4171D164-98A5-4642-9AA3-8C5446BF3621}" dt="2020-06-16T12:45:51.585" v="1395" actId="478"/>
          <ac:spMkLst>
            <pc:docMk/>
            <pc:sldMk cId="1115048381" sldId="303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6:15.628" v="1403" actId="14100"/>
          <ac:spMkLst>
            <pc:docMk/>
            <pc:sldMk cId="1115048381" sldId="303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6:11.591" v="1401" actId="1076"/>
          <ac:spMkLst>
            <pc:docMk/>
            <pc:sldMk cId="1115048381" sldId="303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46:03.104" v="1399" actId="1076"/>
          <ac:spMkLst>
            <pc:docMk/>
            <pc:sldMk cId="1115048381" sldId="303"/>
            <ac:spMk id="5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2:26:15.350" v="4356" actId="1076"/>
          <ac:spMkLst>
            <pc:docMk/>
            <pc:sldMk cId="1115048381" sldId="303"/>
            <ac:spMk id="6" creationId="{95F8F2DF-F0EA-4526-95A5-F16C2030DE4E}"/>
          </ac:spMkLst>
        </pc:spChg>
        <pc:spChg chg="add del mod">
          <ac:chgData name="Rafael Freitas" userId="368e8282f116846f" providerId="LiveId" clId="{4171D164-98A5-4642-9AA3-8C5446BF3621}" dt="2020-06-16T12:45:53.849" v="1396" actId="478"/>
          <ac:spMkLst>
            <pc:docMk/>
            <pc:sldMk cId="1115048381" sldId="303"/>
            <ac:spMk id="7" creationId="{E2C9544E-D4C4-49D3-80EE-82254CECA4D3}"/>
          </ac:spMkLst>
        </pc:spChg>
        <pc:spChg chg="add mod">
          <ac:chgData name="Rafael Freitas" userId="368e8282f116846f" providerId="LiveId" clId="{4171D164-98A5-4642-9AA3-8C5446BF3621}" dt="2020-06-16T12:45:54.928" v="1397"/>
          <ac:spMkLst>
            <pc:docMk/>
            <pc:sldMk cId="1115048381" sldId="303"/>
            <ac:spMk id="8" creationId="{79A0F9CD-4DF4-4C5C-8905-FDBF4DC94997}"/>
          </ac:spMkLst>
        </pc:spChg>
      </pc:sldChg>
      <pc:sldChg chg="modSp add mod modTransition">
        <pc:chgData name="Rafael Freitas" userId="368e8282f116846f" providerId="LiveId" clId="{4171D164-98A5-4642-9AA3-8C5446BF3621}" dt="2020-06-17T02:50:17.092" v="4537"/>
        <pc:sldMkLst>
          <pc:docMk/>
          <pc:sldMk cId="4156642148" sldId="304"/>
        </pc:sldMkLst>
        <pc:spChg chg="mod">
          <ac:chgData name="Rafael Freitas" userId="368e8282f116846f" providerId="LiveId" clId="{4171D164-98A5-4642-9AA3-8C5446BF3621}" dt="2020-06-16T13:02:19.863" v="1513" actId="1076"/>
          <ac:spMkLst>
            <pc:docMk/>
            <pc:sldMk cId="4156642148" sldId="304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2:27.694" v="1516" actId="1076"/>
          <ac:spMkLst>
            <pc:docMk/>
            <pc:sldMk cId="4156642148" sldId="304"/>
            <ac:spMk id="3" creationId="{00000000-0000-0000-0000-000000000000}"/>
          </ac:spMkLst>
        </pc:spChg>
      </pc:sldChg>
      <pc:sldChg chg="modSp add mod modTransition">
        <pc:chgData name="Rafael Freitas" userId="368e8282f116846f" providerId="LiveId" clId="{4171D164-98A5-4642-9AA3-8C5446BF3621}" dt="2020-06-17T02:50:19.371" v="4538"/>
        <pc:sldMkLst>
          <pc:docMk/>
          <pc:sldMk cId="2861839710" sldId="305"/>
        </pc:sldMkLst>
        <pc:spChg chg="mod">
          <ac:chgData name="Rafael Freitas" userId="368e8282f116846f" providerId="LiveId" clId="{4171D164-98A5-4642-9AA3-8C5446BF3621}" dt="2020-06-16T12:56:26.242" v="1444" actId="255"/>
          <ac:spMkLst>
            <pc:docMk/>
            <pc:sldMk cId="2861839710" sldId="305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56:19.479" v="2726" actId="20577"/>
          <ac:spMkLst>
            <pc:docMk/>
            <pc:sldMk cId="2861839710" sldId="305"/>
            <ac:spMk id="3" creationId="{00000000-0000-0000-0000-000000000000}"/>
          </ac:spMkLst>
        </pc:spChg>
      </pc:sldChg>
      <pc:sldChg chg="addSp delSp modSp add del mod ord">
        <pc:chgData name="Rafael Freitas" userId="368e8282f116846f" providerId="LiveId" clId="{4171D164-98A5-4642-9AA3-8C5446BF3621}" dt="2020-06-17T02:25:00.806" v="4350" actId="47"/>
        <pc:sldMkLst>
          <pc:docMk/>
          <pc:sldMk cId="2866751962" sldId="306"/>
        </pc:sldMkLst>
        <pc:spChg chg="add del mod">
          <ac:chgData name="Rafael Freitas" userId="368e8282f116846f" providerId="LiveId" clId="{4171D164-98A5-4642-9AA3-8C5446BF3621}" dt="2020-06-16T12:10:35.755" v="534" actId="478"/>
          <ac:spMkLst>
            <pc:docMk/>
            <pc:sldMk cId="2866751962" sldId="306"/>
            <ac:spMk id="3" creationId="{9F9B1BBA-5DA4-4977-AD28-2AAE5DF58704}"/>
          </ac:spMkLst>
        </pc:spChg>
        <pc:spChg chg="add mod">
          <ac:chgData name="Rafael Freitas" userId="368e8282f116846f" providerId="LiveId" clId="{4171D164-98A5-4642-9AA3-8C5446BF3621}" dt="2020-06-16T12:10:40.762" v="536" actId="255"/>
          <ac:spMkLst>
            <pc:docMk/>
            <pc:sldMk cId="2866751962" sldId="306"/>
            <ac:spMk id="7" creationId="{C5B52637-03E8-4FBC-9768-B0FF4FE27552}"/>
          </ac:spMkLst>
        </pc:spChg>
        <pc:spChg chg="del mod">
          <ac:chgData name="Rafael Freitas" userId="368e8282f116846f" providerId="LiveId" clId="{4171D164-98A5-4642-9AA3-8C5446BF3621}" dt="2020-06-16T12:10:33.474" v="533" actId="478"/>
          <ac:spMkLst>
            <pc:docMk/>
            <pc:sldMk cId="2866751962" sldId="306"/>
            <ac:spMk id="151554" creationId="{F5672568-CAE9-40C3-8A7C-1EB7626D16DA}"/>
          </ac:spMkLst>
        </pc:spChg>
        <pc:spChg chg="mod">
          <ac:chgData name="Rafael Freitas" userId="368e8282f116846f" providerId="LiveId" clId="{4171D164-98A5-4642-9AA3-8C5446BF3621}" dt="2020-06-16T11:52:48.803" v="386" actId="1076"/>
          <ac:spMkLst>
            <pc:docMk/>
            <pc:sldMk cId="2866751962" sldId="306"/>
            <ac:spMk id="151555" creationId="{24384EF6-B63D-4693-9AE8-B4A8948D504C}"/>
          </ac:spMkLst>
        </pc:spChg>
        <pc:picChg chg="mod">
          <ac:chgData name="Rafael Freitas" userId="368e8282f116846f" providerId="LiveId" clId="{4171D164-98A5-4642-9AA3-8C5446BF3621}" dt="2020-06-16T11:52:45.852" v="385" actId="1076"/>
          <ac:picMkLst>
            <pc:docMk/>
            <pc:sldMk cId="2866751962" sldId="306"/>
            <ac:picMk id="4" creationId="{5F49024D-4046-43FF-8950-4A7211462E69}"/>
          </ac:picMkLst>
        </pc:picChg>
      </pc:sldChg>
      <pc:sldChg chg="modSp add del mod modTransition">
        <pc:chgData name="Rafael Freitas" userId="368e8282f116846f" providerId="LiveId" clId="{4171D164-98A5-4642-9AA3-8C5446BF3621}" dt="2020-06-17T02:49:24.116" v="4533"/>
        <pc:sldMkLst>
          <pc:docMk/>
          <pc:sldMk cId="1497747262" sldId="307"/>
        </pc:sldMkLst>
        <pc:spChg chg="mod">
          <ac:chgData name="Rafael Freitas" userId="368e8282f116846f" providerId="LiveId" clId="{4171D164-98A5-4642-9AA3-8C5446BF3621}" dt="2020-06-16T12:57:58.049" v="1461" actId="1076"/>
          <ac:spMkLst>
            <pc:docMk/>
            <pc:sldMk cId="1497747262" sldId="307"/>
            <ac:spMk id="6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28:31.082" v="1021" actId="47"/>
        <pc:sldMkLst>
          <pc:docMk/>
          <pc:sldMk cId="3958189983" sldId="308"/>
        </pc:sldMkLst>
      </pc:sldChg>
      <pc:sldChg chg="modSp add del mod">
        <pc:chgData name="Rafael Freitas" userId="368e8282f116846f" providerId="LiveId" clId="{4171D164-98A5-4642-9AA3-8C5446BF3621}" dt="2020-06-16T12:28:32.056" v="1022" actId="47"/>
        <pc:sldMkLst>
          <pc:docMk/>
          <pc:sldMk cId="3797090360" sldId="309"/>
        </pc:sldMkLst>
        <pc:spChg chg="mod">
          <ac:chgData name="Rafael Freitas" userId="368e8282f116846f" providerId="LiveId" clId="{4171D164-98A5-4642-9AA3-8C5446BF3621}" dt="2020-06-16T11:44:25.568" v="266" actId="27636"/>
          <ac:spMkLst>
            <pc:docMk/>
            <pc:sldMk cId="3797090360" sldId="309"/>
            <ac:spMk id="156674" creationId="{CFEAC78B-9164-44C0-8078-7AAEBB6C5BF9}"/>
          </ac:spMkLst>
        </pc:spChg>
      </pc:sldChg>
      <pc:sldChg chg="modSp add del mod">
        <pc:chgData name="Rafael Freitas" userId="368e8282f116846f" providerId="LiveId" clId="{4171D164-98A5-4642-9AA3-8C5446BF3621}" dt="2020-06-16T12:28:43.426" v="1023" actId="47"/>
        <pc:sldMkLst>
          <pc:docMk/>
          <pc:sldMk cId="1653190804" sldId="310"/>
        </pc:sldMkLst>
        <pc:spChg chg="mod">
          <ac:chgData name="Rafael Freitas" userId="368e8282f116846f" providerId="LiveId" clId="{4171D164-98A5-4642-9AA3-8C5446BF3621}" dt="2020-06-16T11:44:25.568" v="267" actId="27636"/>
          <ac:spMkLst>
            <pc:docMk/>
            <pc:sldMk cId="1653190804" sldId="310"/>
            <ac:spMk id="157698" creationId="{9374FB43-F6F2-436F-BF0F-AE9D64AAB22E}"/>
          </ac:spMkLst>
        </pc:spChg>
      </pc:sldChg>
      <pc:sldChg chg="modSp add del mod">
        <pc:chgData name="Rafael Freitas" userId="368e8282f116846f" providerId="LiveId" clId="{4171D164-98A5-4642-9AA3-8C5446BF3621}" dt="2020-06-16T12:28:44.258" v="1024" actId="47"/>
        <pc:sldMkLst>
          <pc:docMk/>
          <pc:sldMk cId="2072912113" sldId="311"/>
        </pc:sldMkLst>
        <pc:spChg chg="mod">
          <ac:chgData name="Rafael Freitas" userId="368e8282f116846f" providerId="LiveId" clId="{4171D164-98A5-4642-9AA3-8C5446BF3621}" dt="2020-06-16T11:44:25.655" v="268" actId="27636"/>
          <ac:spMkLst>
            <pc:docMk/>
            <pc:sldMk cId="2072912113" sldId="311"/>
            <ac:spMk id="158722" creationId="{53391614-0A9C-45A1-B7BC-50BBE971633E}"/>
          </ac:spMkLst>
        </pc:spChg>
      </pc:sldChg>
      <pc:sldChg chg="modSp add del mod">
        <pc:chgData name="Rafael Freitas" userId="368e8282f116846f" providerId="LiveId" clId="{4171D164-98A5-4642-9AA3-8C5446BF3621}" dt="2020-06-16T12:39:35.076" v="1196" actId="47"/>
        <pc:sldMkLst>
          <pc:docMk/>
          <pc:sldMk cId="2024287041" sldId="312"/>
        </pc:sldMkLst>
        <pc:spChg chg="mod">
          <ac:chgData name="Rafael Freitas" userId="368e8282f116846f" providerId="LiveId" clId="{4171D164-98A5-4642-9AA3-8C5446BF3621}" dt="2020-06-16T11:44:25.663" v="269" actId="27636"/>
          <ac:spMkLst>
            <pc:docMk/>
            <pc:sldMk cId="2024287041" sldId="312"/>
            <ac:spMk id="159746" creationId="{19237D00-0478-419B-9833-DAFFDBD4C3B1}"/>
          </ac:spMkLst>
        </pc:spChg>
      </pc:sldChg>
      <pc:sldChg chg="modSp add del mod">
        <pc:chgData name="Rafael Freitas" userId="368e8282f116846f" providerId="LiveId" clId="{4171D164-98A5-4642-9AA3-8C5446BF3621}" dt="2020-06-16T12:39:38.585" v="1197" actId="47"/>
        <pc:sldMkLst>
          <pc:docMk/>
          <pc:sldMk cId="2771310027" sldId="313"/>
        </pc:sldMkLst>
        <pc:spChg chg="mod">
          <ac:chgData name="Rafael Freitas" userId="368e8282f116846f" providerId="LiveId" clId="{4171D164-98A5-4642-9AA3-8C5446BF3621}" dt="2020-06-16T11:44:25.672" v="270" actId="27636"/>
          <ac:spMkLst>
            <pc:docMk/>
            <pc:sldMk cId="2771310027" sldId="313"/>
            <ac:spMk id="160770" creationId="{3817C069-33AE-4240-B428-BC31E60EC421}"/>
          </ac:spMkLst>
        </pc:spChg>
      </pc:sldChg>
      <pc:sldChg chg="modSp add del mod">
        <pc:chgData name="Rafael Freitas" userId="368e8282f116846f" providerId="LiveId" clId="{4171D164-98A5-4642-9AA3-8C5446BF3621}" dt="2020-06-16T12:39:41.876" v="1198" actId="47"/>
        <pc:sldMkLst>
          <pc:docMk/>
          <pc:sldMk cId="2420727435" sldId="314"/>
        </pc:sldMkLst>
        <pc:spChg chg="mod">
          <ac:chgData name="Rafael Freitas" userId="368e8282f116846f" providerId="LiveId" clId="{4171D164-98A5-4642-9AA3-8C5446BF3621}" dt="2020-06-16T11:44:25.688" v="271" actId="27636"/>
          <ac:spMkLst>
            <pc:docMk/>
            <pc:sldMk cId="2420727435" sldId="314"/>
            <ac:spMk id="161794" creationId="{F412EDA5-CF9D-4A55-9E2E-E34F535A95A9}"/>
          </ac:spMkLst>
        </pc:spChg>
      </pc:sldChg>
      <pc:sldChg chg="addSp modSp add del mod modAnim">
        <pc:chgData name="Rafael Freitas" userId="368e8282f116846f" providerId="LiveId" clId="{4171D164-98A5-4642-9AA3-8C5446BF3621}" dt="2020-06-17T02:28:27.245" v="4442" actId="47"/>
        <pc:sldMkLst>
          <pc:docMk/>
          <pc:sldMk cId="2860570459" sldId="316"/>
        </pc:sldMkLst>
        <pc:spChg chg="add mod">
          <ac:chgData name="Rafael Freitas" userId="368e8282f116846f" providerId="LiveId" clId="{4171D164-98A5-4642-9AA3-8C5446BF3621}" dt="2020-06-16T13:22:12.076" v="1858" actId="255"/>
          <ac:spMkLst>
            <pc:docMk/>
            <pc:sldMk cId="2860570459" sldId="316"/>
            <ac:spMk id="2" creationId="{7D040266-08F7-444D-BE66-4C87EC710AD5}"/>
          </ac:spMkLst>
        </pc:spChg>
        <pc:spChg chg="add mod">
          <ac:chgData name="Rafael Freitas" userId="368e8282f116846f" providerId="LiveId" clId="{4171D164-98A5-4642-9AA3-8C5446BF3621}" dt="2020-06-16T13:20:36.821" v="1826" actId="1076"/>
          <ac:spMkLst>
            <pc:docMk/>
            <pc:sldMk cId="2860570459" sldId="316"/>
            <ac:spMk id="4" creationId="{F7173A0C-B1A1-48F6-B0F9-6439E2CAAE2A}"/>
          </ac:spMkLst>
        </pc:spChg>
        <pc:spChg chg="mod">
          <ac:chgData name="Rafael Freitas" userId="368e8282f116846f" providerId="LiveId" clId="{4171D164-98A5-4642-9AA3-8C5446BF3621}" dt="2020-06-16T13:21:38.318" v="1838" actId="1076"/>
          <ac:spMkLst>
            <pc:docMk/>
            <pc:sldMk cId="2860570459" sldId="316"/>
            <ac:spMk id="163842" creationId="{63EA04AC-AAEE-447A-94FB-DD3E65017FBD}"/>
          </ac:spMkLst>
        </pc:spChg>
        <pc:spChg chg="mod">
          <ac:chgData name="Rafael Freitas" userId="368e8282f116846f" providerId="LiveId" clId="{4171D164-98A5-4642-9AA3-8C5446BF3621}" dt="2020-06-16T13:21:40.455" v="1839" actId="1076"/>
          <ac:spMkLst>
            <pc:docMk/>
            <pc:sldMk cId="2860570459" sldId="316"/>
            <ac:spMk id="163843" creationId="{B2423419-44B8-48C3-9E3F-AA3473896A7D}"/>
          </ac:spMkLst>
        </pc:spChg>
      </pc:sldChg>
      <pc:sldChg chg="modSp add del mod">
        <pc:chgData name="Rafael Freitas" userId="368e8282f116846f" providerId="LiveId" clId="{4171D164-98A5-4642-9AA3-8C5446BF3621}" dt="2020-06-16T13:03:15.199" v="1517" actId="2696"/>
        <pc:sldMkLst>
          <pc:docMk/>
          <pc:sldMk cId="3733903007" sldId="316"/>
        </pc:sldMkLst>
        <pc:spChg chg="mod">
          <ac:chgData name="Rafael Freitas" userId="368e8282f116846f" providerId="LiveId" clId="{4171D164-98A5-4642-9AA3-8C5446BF3621}" dt="2020-06-16T11:44:25.695" v="272" actId="27636"/>
          <ac:spMkLst>
            <pc:docMk/>
            <pc:sldMk cId="3733903007" sldId="316"/>
            <ac:spMk id="163842" creationId="{63EA04AC-AAEE-447A-94FB-DD3E65017FBD}"/>
          </ac:spMkLst>
        </pc:spChg>
      </pc:sldChg>
      <pc:sldChg chg="modSp add del mod">
        <pc:chgData name="Rafael Freitas" userId="368e8282f116846f" providerId="LiveId" clId="{4171D164-98A5-4642-9AA3-8C5446BF3621}" dt="2020-06-16T13:22:14.637" v="1859" actId="47"/>
        <pc:sldMkLst>
          <pc:docMk/>
          <pc:sldMk cId="2736699541" sldId="317"/>
        </pc:sldMkLst>
        <pc:spChg chg="mod">
          <ac:chgData name="Rafael Freitas" userId="368e8282f116846f" providerId="LiveId" clId="{4171D164-98A5-4642-9AA3-8C5446BF3621}" dt="2020-06-16T13:21:31.284" v="1836" actId="21"/>
          <ac:spMkLst>
            <pc:docMk/>
            <pc:sldMk cId="2736699541" sldId="317"/>
            <ac:spMk id="164867" creationId="{0F758A31-038D-4640-A75E-1BEB0554F65D}"/>
          </ac:spMkLst>
        </pc:spChg>
      </pc:sldChg>
      <pc:sldChg chg="modSp add del mod">
        <pc:chgData name="Rafael Freitas" userId="368e8282f116846f" providerId="LiveId" clId="{4171D164-98A5-4642-9AA3-8C5446BF3621}" dt="2020-06-16T13:03:15.199" v="1517" actId="2696"/>
        <pc:sldMkLst>
          <pc:docMk/>
          <pc:sldMk cId="4214787382" sldId="317"/>
        </pc:sldMkLst>
        <pc:spChg chg="mod">
          <ac:chgData name="Rafael Freitas" userId="368e8282f116846f" providerId="LiveId" clId="{4171D164-98A5-4642-9AA3-8C5446BF3621}" dt="2020-06-16T11:44:25.711" v="273" actId="27636"/>
          <ac:spMkLst>
            <pc:docMk/>
            <pc:sldMk cId="4214787382" sldId="317"/>
            <ac:spMk id="164866" creationId="{44C1A8F4-9476-47AD-9C62-BCD6F6FA3885}"/>
          </ac:spMkLst>
        </pc:spChg>
      </pc:sldChg>
      <pc:sldChg chg="add del">
        <pc:chgData name="Rafael Freitas" userId="368e8282f116846f" providerId="LiveId" clId="{4171D164-98A5-4642-9AA3-8C5446BF3621}" dt="2020-06-16T12:47:16.721" v="1409" actId="47"/>
        <pc:sldMkLst>
          <pc:docMk/>
          <pc:sldMk cId="0" sldId="326"/>
        </pc:sldMkLst>
      </pc:sldChg>
      <pc:sldChg chg="add del">
        <pc:chgData name="Rafael Freitas" userId="368e8282f116846f" providerId="LiveId" clId="{4171D164-98A5-4642-9AA3-8C5446BF3621}" dt="2020-06-16T12:47:19.922" v="1410" actId="47"/>
        <pc:sldMkLst>
          <pc:docMk/>
          <pc:sldMk cId="0" sldId="327"/>
        </pc:sldMkLst>
      </pc:sldChg>
      <pc:sldChg chg="addSp delSp modSp add mod modTransition">
        <pc:chgData name="Rafael Freitas" userId="368e8282f116846f" providerId="LiveId" clId="{4171D164-98A5-4642-9AA3-8C5446BF3621}" dt="2020-06-17T02:49:21.125" v="4532"/>
        <pc:sldMkLst>
          <pc:docMk/>
          <pc:sldMk cId="2800148432" sldId="328"/>
        </pc:sldMkLst>
        <pc:spChg chg="mod">
          <ac:chgData name="Rafael Freitas" userId="368e8282f116846f" providerId="LiveId" clId="{4171D164-98A5-4642-9AA3-8C5446BF3621}" dt="2020-06-16T13:12:54.619" v="1683" actId="1076"/>
          <ac:spMkLst>
            <pc:docMk/>
            <pc:sldMk cId="2800148432" sldId="328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13:08.536" v="1688" actId="1076"/>
          <ac:spMkLst>
            <pc:docMk/>
            <pc:sldMk cId="2800148432" sldId="328"/>
            <ac:spMk id="3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3:12:20.989" v="1665" actId="478"/>
          <ac:spMkLst>
            <pc:docMk/>
            <pc:sldMk cId="2800148432" sldId="328"/>
            <ac:spMk id="4" creationId="{00000000-0000-0000-0000-000000000000}"/>
          </ac:spMkLst>
        </pc:spChg>
        <pc:spChg chg="add del">
          <ac:chgData name="Rafael Freitas" userId="368e8282f116846f" providerId="LiveId" clId="{4171D164-98A5-4642-9AA3-8C5446BF3621}" dt="2020-06-16T13:10:32.472" v="1649" actId="478"/>
          <ac:spMkLst>
            <pc:docMk/>
            <pc:sldMk cId="2800148432" sldId="328"/>
            <ac:spMk id="5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13:00.927" v="1685" actId="14100"/>
          <ac:spMkLst>
            <pc:docMk/>
            <pc:sldMk cId="2800148432" sldId="328"/>
            <ac:spMk id="6" creationId="{39B0F6F3-2B12-457B-AC16-D21E0AF7351C}"/>
          </ac:spMkLst>
        </pc:spChg>
        <pc:spChg chg="add mod">
          <ac:chgData name="Rafael Freitas" userId="368e8282f116846f" providerId="LiveId" clId="{4171D164-98A5-4642-9AA3-8C5446BF3621}" dt="2020-06-16T13:13:12.165" v="1690" actId="14100"/>
          <ac:spMkLst>
            <pc:docMk/>
            <pc:sldMk cId="2800148432" sldId="328"/>
            <ac:spMk id="7" creationId="{BC75494F-BF57-4168-B1C3-4ADF889955AF}"/>
          </ac:spMkLst>
        </pc:spChg>
      </pc:sldChg>
      <pc:sldChg chg="addSp delSp modSp add del mod modTransition">
        <pc:chgData name="Rafael Freitas" userId="368e8282f116846f" providerId="LiveId" clId="{4171D164-98A5-4642-9AA3-8C5446BF3621}" dt="2020-06-17T02:50:33.695" v="4543"/>
        <pc:sldMkLst>
          <pc:docMk/>
          <pc:sldMk cId="600949470" sldId="329"/>
        </pc:sldMkLst>
        <pc:spChg chg="del">
          <ac:chgData name="Rafael Freitas" userId="368e8282f116846f" providerId="LiveId" clId="{4171D164-98A5-4642-9AA3-8C5446BF3621}" dt="2020-06-16T13:15:23.173" v="1746" actId="478"/>
          <ac:spMkLst>
            <pc:docMk/>
            <pc:sldMk cId="600949470" sldId="329"/>
            <ac:spMk id="2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15:09.353" v="1745" actId="478"/>
          <ac:spMkLst>
            <pc:docMk/>
            <pc:sldMk cId="600949470" sldId="329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56:06.331" v="2722" actId="1037"/>
          <ac:spMkLst>
            <pc:docMk/>
            <pc:sldMk cId="600949470" sldId="329"/>
            <ac:spMk id="4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18:45.952" v="1819" actId="14100"/>
          <ac:spMkLst>
            <pc:docMk/>
            <pc:sldMk cId="600949470" sldId="329"/>
            <ac:spMk id="6" creationId="{7BEAFE1A-DC3E-4FA2-9834-54C1AC6C4757}"/>
          </ac:spMkLst>
        </pc:spChg>
        <pc:spChg chg="add mod">
          <ac:chgData name="Rafael Freitas" userId="368e8282f116846f" providerId="LiveId" clId="{4171D164-98A5-4642-9AA3-8C5446BF3621}" dt="2020-06-16T13:18:31.488" v="1814" actId="1076"/>
          <ac:spMkLst>
            <pc:docMk/>
            <pc:sldMk cId="600949470" sldId="329"/>
            <ac:spMk id="7" creationId="{25516639-3DD8-4FB7-BC9C-901DD307930B}"/>
          </ac:spMkLst>
        </pc:spChg>
        <pc:spChg chg="add mod">
          <ac:chgData name="Rafael Freitas" userId="368e8282f116846f" providerId="LiveId" clId="{4171D164-98A5-4642-9AA3-8C5446BF3621}" dt="2020-06-16T13:55:58.995" v="2715" actId="1076"/>
          <ac:spMkLst>
            <pc:docMk/>
            <pc:sldMk cId="600949470" sldId="329"/>
            <ac:spMk id="8" creationId="{D31E0D26-B28D-4A03-B0E5-DAF0BD0D693E}"/>
          </ac:spMkLst>
        </pc:spChg>
        <pc:picChg chg="add del mod modCrop">
          <ac:chgData name="Rafael Freitas" userId="368e8282f116846f" providerId="LiveId" clId="{4171D164-98A5-4642-9AA3-8C5446BF3621}" dt="2020-06-17T02:48:00.176" v="4514" actId="478"/>
          <ac:picMkLst>
            <pc:docMk/>
            <pc:sldMk cId="600949470" sldId="329"/>
            <ac:picMk id="2" creationId="{95180D1C-D824-45C9-81B9-A2049CB15665}"/>
          </ac:picMkLst>
        </pc:picChg>
        <pc:picChg chg="add mod">
          <ac:chgData name="Rafael Freitas" userId="368e8282f116846f" providerId="LiveId" clId="{4171D164-98A5-4642-9AA3-8C5446BF3621}" dt="2020-06-16T13:17:53.914" v="1802" actId="1076"/>
          <ac:picMkLst>
            <pc:docMk/>
            <pc:sldMk cId="600949470" sldId="329"/>
            <ac:picMk id="5" creationId="{0F5F6F18-35BB-472C-A429-6AAAFD1C9438}"/>
          </ac:picMkLst>
        </pc:picChg>
      </pc:sldChg>
      <pc:sldChg chg="add del">
        <pc:chgData name="Rafael Freitas" userId="368e8282f116846f" providerId="LiveId" clId="{4171D164-98A5-4642-9AA3-8C5446BF3621}" dt="2020-06-16T12:59:16.431" v="1476" actId="2696"/>
        <pc:sldMkLst>
          <pc:docMk/>
          <pc:sldMk cId="0" sldId="330"/>
        </pc:sldMkLst>
      </pc:sldChg>
      <pc:sldChg chg="add del">
        <pc:chgData name="Rafael Freitas" userId="368e8282f116846f" providerId="LiveId" clId="{4171D164-98A5-4642-9AA3-8C5446BF3621}" dt="2020-06-16T13:12:07.201" v="1662" actId="47"/>
        <pc:sldMkLst>
          <pc:docMk/>
          <pc:sldMk cId="462797164" sldId="330"/>
        </pc:sldMkLst>
      </pc:sldChg>
      <pc:sldChg chg="add del">
        <pc:chgData name="Rafael Freitas" userId="368e8282f116846f" providerId="LiveId" clId="{4171D164-98A5-4642-9AA3-8C5446BF3621}" dt="2020-06-16T12:12:14.632" v="537" actId="47"/>
        <pc:sldMkLst>
          <pc:docMk/>
          <pc:sldMk cId="0" sldId="331"/>
        </pc:sldMkLst>
      </pc:sldChg>
      <pc:sldChg chg="add del">
        <pc:chgData name="Rafael Freitas" userId="368e8282f116846f" providerId="LiveId" clId="{4171D164-98A5-4642-9AA3-8C5446BF3621}" dt="2020-06-16T12:12:16.051" v="538" actId="47"/>
        <pc:sldMkLst>
          <pc:docMk/>
          <pc:sldMk cId="0" sldId="332"/>
        </pc:sldMkLst>
      </pc:sldChg>
      <pc:sldChg chg="add del">
        <pc:chgData name="Rafael Freitas" userId="368e8282f116846f" providerId="LiveId" clId="{4171D164-98A5-4642-9AA3-8C5446BF3621}" dt="2020-06-16T12:12:17.572" v="539" actId="47"/>
        <pc:sldMkLst>
          <pc:docMk/>
          <pc:sldMk cId="0" sldId="333"/>
        </pc:sldMkLst>
      </pc:sldChg>
      <pc:sldChg chg="add del">
        <pc:chgData name="Rafael Freitas" userId="368e8282f116846f" providerId="LiveId" clId="{4171D164-98A5-4642-9AA3-8C5446BF3621}" dt="2020-06-16T12:12:18.562" v="540" actId="47"/>
        <pc:sldMkLst>
          <pc:docMk/>
          <pc:sldMk cId="0" sldId="334"/>
        </pc:sldMkLst>
      </pc:sldChg>
      <pc:sldChg chg="add del">
        <pc:chgData name="Rafael Freitas" userId="368e8282f116846f" providerId="LiveId" clId="{4171D164-98A5-4642-9AA3-8C5446BF3621}" dt="2020-06-16T12:12:20.108" v="541" actId="47"/>
        <pc:sldMkLst>
          <pc:docMk/>
          <pc:sldMk cId="0" sldId="335"/>
        </pc:sldMkLst>
      </pc:sldChg>
      <pc:sldChg chg="add del">
        <pc:chgData name="Rafael Freitas" userId="368e8282f116846f" providerId="LiveId" clId="{4171D164-98A5-4642-9AA3-8C5446BF3621}" dt="2020-06-16T12:12:29.112" v="543" actId="47"/>
        <pc:sldMkLst>
          <pc:docMk/>
          <pc:sldMk cId="0" sldId="336"/>
        </pc:sldMkLst>
      </pc:sldChg>
      <pc:sldChg chg="add del">
        <pc:chgData name="Rafael Freitas" userId="368e8282f116846f" providerId="LiveId" clId="{4171D164-98A5-4642-9AA3-8C5446BF3621}" dt="2020-06-16T12:12:31.785" v="544" actId="47"/>
        <pc:sldMkLst>
          <pc:docMk/>
          <pc:sldMk cId="0" sldId="337"/>
        </pc:sldMkLst>
      </pc:sldChg>
      <pc:sldChg chg="add del">
        <pc:chgData name="Rafael Freitas" userId="368e8282f116846f" providerId="LiveId" clId="{4171D164-98A5-4642-9AA3-8C5446BF3621}" dt="2020-06-16T12:12:33.489" v="545" actId="47"/>
        <pc:sldMkLst>
          <pc:docMk/>
          <pc:sldMk cId="0" sldId="338"/>
        </pc:sldMkLst>
      </pc:sldChg>
      <pc:sldChg chg="add del">
        <pc:chgData name="Rafael Freitas" userId="368e8282f116846f" providerId="LiveId" clId="{4171D164-98A5-4642-9AA3-8C5446BF3621}" dt="2020-06-16T12:59:16.431" v="1476" actId="2696"/>
        <pc:sldMkLst>
          <pc:docMk/>
          <pc:sldMk cId="0" sldId="340"/>
        </pc:sldMkLst>
      </pc:sldChg>
      <pc:sldChg chg="delSp add del mod">
        <pc:chgData name="Rafael Freitas" userId="368e8282f116846f" providerId="LiveId" clId="{4171D164-98A5-4642-9AA3-8C5446BF3621}" dt="2020-06-16T13:13:48.184" v="1692" actId="47"/>
        <pc:sldMkLst>
          <pc:docMk/>
          <pc:sldMk cId="2676167197" sldId="340"/>
        </pc:sldMkLst>
        <pc:spChg chg="del">
          <ac:chgData name="Rafael Freitas" userId="368e8282f116846f" providerId="LiveId" clId="{4171D164-98A5-4642-9AA3-8C5446BF3621}" dt="2020-06-16T13:12:23.862" v="1666" actId="21"/>
          <ac:spMkLst>
            <pc:docMk/>
            <pc:sldMk cId="2676167197" sldId="340"/>
            <ac:spMk id="4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12:23.862" v="1666" actId="21"/>
          <ac:spMkLst>
            <pc:docMk/>
            <pc:sldMk cId="2676167197" sldId="340"/>
            <ac:spMk id="5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12:35.977" v="546" actId="47"/>
        <pc:sldMkLst>
          <pc:docMk/>
          <pc:sldMk cId="0" sldId="341"/>
        </pc:sldMkLst>
      </pc:sldChg>
      <pc:sldChg chg="add del">
        <pc:chgData name="Rafael Freitas" userId="368e8282f116846f" providerId="LiveId" clId="{4171D164-98A5-4642-9AA3-8C5446BF3621}" dt="2020-06-16T12:12:39.010" v="547" actId="47"/>
        <pc:sldMkLst>
          <pc:docMk/>
          <pc:sldMk cId="0" sldId="344"/>
        </pc:sldMkLst>
      </pc:sldChg>
      <pc:sldChg chg="add del">
        <pc:chgData name="Rafael Freitas" userId="368e8282f116846f" providerId="LiveId" clId="{4171D164-98A5-4642-9AA3-8C5446BF3621}" dt="2020-06-16T12:12:26.112" v="542" actId="47"/>
        <pc:sldMkLst>
          <pc:docMk/>
          <pc:sldMk cId="0" sldId="345"/>
        </pc:sldMkLst>
      </pc:sldChg>
      <pc:sldChg chg="add del">
        <pc:chgData name="Rafael Freitas" userId="368e8282f116846f" providerId="LiveId" clId="{4171D164-98A5-4642-9AA3-8C5446BF3621}" dt="2020-06-16T12:48:18.729" v="1411" actId="47"/>
        <pc:sldMkLst>
          <pc:docMk/>
          <pc:sldMk cId="0" sldId="346"/>
        </pc:sldMkLst>
      </pc:sldChg>
      <pc:sldChg chg="modSp add del mod">
        <pc:chgData name="Rafael Freitas" userId="368e8282f116846f" providerId="LiveId" clId="{4171D164-98A5-4642-9AA3-8C5446BF3621}" dt="2020-06-17T02:28:58.841" v="4476" actId="47"/>
        <pc:sldMkLst>
          <pc:docMk/>
          <pc:sldMk cId="0" sldId="347"/>
        </pc:sldMkLst>
        <pc:spChg chg="mod">
          <ac:chgData name="Rafael Freitas" userId="368e8282f116846f" providerId="LiveId" clId="{4171D164-98A5-4642-9AA3-8C5446BF3621}" dt="2020-06-16T13:23:37.330" v="1866" actId="1076"/>
          <ac:spMkLst>
            <pc:docMk/>
            <pc:sldMk cId="0" sldId="347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3:57.445" v="1876" actId="20577"/>
          <ac:spMkLst>
            <pc:docMk/>
            <pc:sldMk cId="0" sldId="347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3:46.672" v="1869" actId="1076"/>
          <ac:spMkLst>
            <pc:docMk/>
            <pc:sldMk cId="0" sldId="347"/>
            <ac:spMk id="4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12:59.427" v="548" actId="47"/>
        <pc:sldMkLst>
          <pc:docMk/>
          <pc:sldMk cId="0" sldId="348"/>
        </pc:sldMkLst>
      </pc:sldChg>
      <pc:sldChg chg="add">
        <pc:chgData name="Rafael Freitas" userId="368e8282f116846f" providerId="LiveId" clId="{4171D164-98A5-4642-9AA3-8C5446BF3621}" dt="2020-06-16T12:50:38.969" v="1417"/>
        <pc:sldMkLst>
          <pc:docMk/>
          <pc:sldMk cId="676845947" sldId="349"/>
        </pc:sldMkLst>
        <pc:spChg chg="mod">
          <ac:chgData name="Rafael Freitas" userId="368e8282f116846f" providerId="LiveId" clId="{4171D164-98A5-4642-9AA3-8C5446BF3621}" dt="2020-06-16T12:13:44.044" v="577" actId="2711"/>
          <ac:spMkLst>
            <pc:docMk/>
            <pc:sldMk cId="676845947" sldId="349"/>
            <ac:spMk id="2" creationId="{00000000-0000-0000-0000-000000000000}"/>
          </ac:spMkLst>
        </pc:spChg>
      </pc:sldChg>
      <pc:sldChg chg="add">
        <pc:chgData name="Rafael Freitas" userId="368e8282f116846f" providerId="LiveId" clId="{4171D164-98A5-4642-9AA3-8C5446BF3621}" dt="2020-06-16T12:50:38.969" v="1417"/>
        <pc:sldMkLst>
          <pc:docMk/>
          <pc:sldMk cId="3138834319" sldId="350"/>
        </pc:sldMkLst>
        <pc:spChg chg="mod">
          <ac:chgData name="Rafael Freitas" userId="368e8282f116846f" providerId="LiveId" clId="{4171D164-98A5-4642-9AA3-8C5446BF3621}" dt="2020-06-16T12:15:27.179" v="654" actId="1076"/>
          <ac:spMkLst>
            <pc:docMk/>
            <pc:sldMk cId="3138834319" sldId="350"/>
            <ac:spMk id="2" creationId="{00000000-0000-0000-0000-000000000000}"/>
          </ac:spMkLst>
        </pc:spChg>
        <pc:picChg chg="mod">
          <ac:chgData name="Rafael Freitas" userId="368e8282f116846f" providerId="LiveId" clId="{4171D164-98A5-4642-9AA3-8C5446BF3621}" dt="2020-06-16T12:14:23.204" v="582" actId="1076"/>
          <ac:picMkLst>
            <pc:docMk/>
            <pc:sldMk cId="3138834319" sldId="350"/>
            <ac:picMk id="10" creationId="{65D4A27B-EE08-4550-8A26-F2F489DE5B22}"/>
          </ac:picMkLst>
        </pc:picChg>
      </pc:sldChg>
      <pc:sldChg chg="delSp add del mod">
        <pc:chgData name="Rafael Freitas" userId="368e8282f116846f" providerId="LiveId" clId="{4171D164-98A5-4642-9AA3-8C5446BF3621}" dt="2020-06-16T13:00:30.402" v="1491" actId="47"/>
        <pc:sldMkLst>
          <pc:docMk/>
          <pc:sldMk cId="0" sldId="351"/>
        </pc:sldMkLst>
        <pc:spChg chg="del">
          <ac:chgData name="Rafael Freitas" userId="368e8282f116846f" providerId="LiveId" clId="{4171D164-98A5-4642-9AA3-8C5446BF3621}" dt="2020-06-16T12:59:50.852" v="1478" actId="21"/>
          <ac:spMkLst>
            <pc:docMk/>
            <pc:sldMk cId="0" sldId="351"/>
            <ac:spMk id="3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3:13:50.215" v="1693" actId="47"/>
        <pc:sldMkLst>
          <pc:docMk/>
          <pc:sldMk cId="0" sldId="352"/>
        </pc:sldMkLst>
      </pc:sldChg>
      <pc:sldChg chg="add del">
        <pc:chgData name="Rafael Freitas" userId="368e8282f116846f" providerId="LiveId" clId="{4171D164-98A5-4642-9AA3-8C5446BF3621}" dt="2020-06-16T13:13:54.397" v="1694" actId="47"/>
        <pc:sldMkLst>
          <pc:docMk/>
          <pc:sldMk cId="0" sldId="353"/>
        </pc:sldMkLst>
      </pc:sldChg>
      <pc:sldChg chg="addSp delSp modSp add del mod">
        <pc:chgData name="Rafael Freitas" userId="368e8282f116846f" providerId="LiveId" clId="{4171D164-98A5-4642-9AA3-8C5446BF3621}" dt="2020-06-17T02:24:56.228" v="4349" actId="47"/>
        <pc:sldMkLst>
          <pc:docMk/>
          <pc:sldMk cId="1492824868" sldId="354"/>
        </pc:sldMkLst>
        <pc:spChg chg="mod">
          <ac:chgData name="Rafael Freitas" userId="368e8282f116846f" providerId="LiveId" clId="{4171D164-98A5-4642-9AA3-8C5446BF3621}" dt="2020-06-16T11:45:36.272" v="293" actId="1076"/>
          <ac:spMkLst>
            <pc:docMk/>
            <pc:sldMk cId="1492824868" sldId="354"/>
            <ac:spMk id="5" creationId="{02247A62-B2B4-40D6-8543-52239FD06BDE}"/>
          </ac:spMkLst>
        </pc:spChg>
        <pc:spChg chg="mod">
          <ac:chgData name="Rafael Freitas" userId="368e8282f116846f" providerId="LiveId" clId="{4171D164-98A5-4642-9AA3-8C5446BF3621}" dt="2020-06-16T11:45:47.018" v="297" actId="1076"/>
          <ac:spMkLst>
            <pc:docMk/>
            <pc:sldMk cId="1492824868" sldId="354"/>
            <ac:spMk id="7" creationId="{F5CBB71B-A1B8-4D4A-83B0-3DF8EA356B6E}"/>
          </ac:spMkLst>
        </pc:spChg>
        <pc:spChg chg="del mod">
          <ac:chgData name="Rafael Freitas" userId="368e8282f116846f" providerId="LiveId" clId="{4171D164-98A5-4642-9AA3-8C5446BF3621}" dt="2020-06-16T11:46:41.187" v="300" actId="478"/>
          <ac:spMkLst>
            <pc:docMk/>
            <pc:sldMk cId="1492824868" sldId="354"/>
            <ac:spMk id="8" creationId="{19E59461-1C01-4B14-A41F-FCAD9DA84CDE}"/>
          </ac:spMkLst>
        </pc:spChg>
        <pc:spChg chg="add mod">
          <ac:chgData name="Rafael Freitas" userId="368e8282f116846f" providerId="LiveId" clId="{4171D164-98A5-4642-9AA3-8C5446BF3621}" dt="2020-06-16T12:10:18.149" v="532" actId="20577"/>
          <ac:spMkLst>
            <pc:docMk/>
            <pc:sldMk cId="1492824868" sldId="354"/>
            <ac:spMk id="9" creationId="{C8CAA881-AC4F-44AF-B064-6CF637DE4482}"/>
          </ac:spMkLst>
        </pc:spChg>
        <pc:spChg chg="mod">
          <ac:chgData name="Rafael Freitas" userId="368e8282f116846f" providerId="LiveId" clId="{4171D164-98A5-4642-9AA3-8C5446BF3621}" dt="2020-06-16T12:20:19.072" v="679" actId="14100"/>
          <ac:spMkLst>
            <pc:docMk/>
            <pc:sldMk cId="1492824868" sldId="354"/>
            <ac:spMk id="11267" creationId="{B53E984F-E5DC-451F-B2D2-342D9B5A7429}"/>
          </ac:spMkLst>
        </pc:spChg>
        <pc:picChg chg="del mod">
          <ac:chgData name="Rafael Freitas" userId="368e8282f116846f" providerId="LiveId" clId="{4171D164-98A5-4642-9AA3-8C5446BF3621}" dt="2020-06-17T02:21:56.605" v="4298" actId="21"/>
          <ac:picMkLst>
            <pc:docMk/>
            <pc:sldMk cId="1492824868" sldId="354"/>
            <ac:picMk id="3" creationId="{04EDCBED-4C4F-49D1-A1B3-89C641918689}"/>
          </ac:picMkLst>
        </pc:picChg>
        <pc:picChg chg="del mod">
          <ac:chgData name="Rafael Freitas" userId="368e8282f116846f" providerId="LiveId" clId="{4171D164-98A5-4642-9AA3-8C5446BF3621}" dt="2020-06-17T02:22:30.816" v="4311" actId="21"/>
          <ac:picMkLst>
            <pc:docMk/>
            <pc:sldMk cId="1492824868" sldId="354"/>
            <ac:picMk id="4" creationId="{B9EBE85A-E161-437E-8854-C33FE7037E4B}"/>
          </ac:picMkLst>
        </pc:picChg>
      </pc:sldChg>
      <pc:sldChg chg="add del">
        <pc:chgData name="Rafael Freitas" userId="368e8282f116846f" providerId="LiveId" clId="{4171D164-98A5-4642-9AA3-8C5446BF3621}" dt="2020-06-16T11:47:23.587" v="309" actId="47"/>
        <pc:sldMkLst>
          <pc:docMk/>
          <pc:sldMk cId="4125043603" sldId="355"/>
        </pc:sldMkLst>
      </pc:sldChg>
      <pc:sldChg chg="add del">
        <pc:chgData name="Rafael Freitas" userId="368e8282f116846f" providerId="LiveId" clId="{4171D164-98A5-4642-9AA3-8C5446BF3621}" dt="2020-06-16T11:47:32.539" v="310" actId="47"/>
        <pc:sldMkLst>
          <pc:docMk/>
          <pc:sldMk cId="0" sldId="356"/>
        </pc:sldMkLst>
      </pc:sldChg>
      <pc:sldChg chg="add del">
        <pc:chgData name="Rafael Freitas" userId="368e8282f116846f" providerId="LiveId" clId="{4171D164-98A5-4642-9AA3-8C5446BF3621}" dt="2020-06-16T11:47:34.696" v="311" actId="47"/>
        <pc:sldMkLst>
          <pc:docMk/>
          <pc:sldMk cId="0" sldId="357"/>
        </pc:sldMkLst>
      </pc:sldChg>
      <pc:sldChg chg="modSp add mod">
        <pc:chgData name="Rafael Freitas" userId="368e8282f116846f" providerId="LiveId" clId="{4171D164-98A5-4642-9AA3-8C5446BF3621}" dt="2020-06-16T13:28:34.262" v="1981" actId="5793"/>
        <pc:sldMkLst>
          <pc:docMk/>
          <pc:sldMk cId="855038392" sldId="358"/>
        </pc:sldMkLst>
        <pc:spChg chg="mod">
          <ac:chgData name="Rafael Freitas" userId="368e8282f116846f" providerId="LiveId" clId="{4171D164-98A5-4642-9AA3-8C5446BF3621}" dt="2020-06-16T13:28:23.368" v="1978" actId="1076"/>
          <ac:spMkLst>
            <pc:docMk/>
            <pc:sldMk cId="855038392" sldId="358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8:34.262" v="1981" actId="5793"/>
          <ac:spMkLst>
            <pc:docMk/>
            <pc:sldMk cId="855038392" sldId="358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7:42.226" v="1966" actId="14100"/>
          <ac:spMkLst>
            <pc:docMk/>
            <pc:sldMk cId="855038392" sldId="358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7:46.409" v="1969" actId="1076"/>
          <ac:spMkLst>
            <pc:docMk/>
            <pc:sldMk cId="855038392" sldId="358"/>
            <ac:spMk id="5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7T02:29:13.273" v="4478" actId="47"/>
        <pc:sldMkLst>
          <pc:docMk/>
          <pc:sldMk cId="2587744009" sldId="359"/>
        </pc:sldMkLst>
        <pc:spChg chg="mod">
          <ac:chgData name="Rafael Freitas" userId="368e8282f116846f" providerId="LiveId" clId="{4171D164-98A5-4642-9AA3-8C5446BF3621}" dt="2020-06-16T13:29:30.475" v="1997" actId="1076"/>
          <ac:spMkLst>
            <pc:docMk/>
            <pc:sldMk cId="2587744009" sldId="359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9:21.422" v="1993" actId="255"/>
          <ac:spMkLst>
            <pc:docMk/>
            <pc:sldMk cId="2587744009" sldId="359"/>
            <ac:spMk id="3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3418262104" sldId="360"/>
        </pc:sldMkLst>
        <pc:spChg chg="mod">
          <ac:chgData name="Rafael Freitas" userId="368e8282f116846f" providerId="LiveId" clId="{4171D164-98A5-4642-9AA3-8C5446BF3621}" dt="2020-06-16T13:30:24.144" v="2014" actId="1076"/>
          <ac:spMkLst>
            <pc:docMk/>
            <pc:sldMk cId="3418262104" sldId="360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0:34.428" v="2020" actId="5793"/>
          <ac:spMkLst>
            <pc:docMk/>
            <pc:sldMk cId="3418262104" sldId="360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0:21.293" v="2013" actId="1076"/>
          <ac:spMkLst>
            <pc:docMk/>
            <pc:sldMk cId="3418262104" sldId="360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0:17.572" v="2011" actId="1076"/>
          <ac:spMkLst>
            <pc:docMk/>
            <pc:sldMk cId="3418262104" sldId="360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0:13.085" v="2009" actId="1076"/>
          <ac:spMkLst>
            <pc:docMk/>
            <pc:sldMk cId="3418262104" sldId="360"/>
            <ac:spMk id="7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361"/>
        </pc:sldMkLst>
      </pc:sldChg>
      <pc:sldChg chg="add del">
        <pc:chgData name="Rafael Freitas" userId="368e8282f116846f" providerId="LiveId" clId="{4171D164-98A5-4642-9AA3-8C5446BF3621}" dt="2020-06-16T13:30:39.023" v="2021" actId="47"/>
        <pc:sldMkLst>
          <pc:docMk/>
          <pc:sldMk cId="2169465702" sldId="361"/>
        </pc:sldMkLst>
      </pc:sldChg>
      <pc:sldChg chg="modSp add mod">
        <pc:chgData name="Rafael Freitas" userId="368e8282f116846f" providerId="LiveId" clId="{4171D164-98A5-4642-9AA3-8C5446BF3621}" dt="2020-06-16T13:31:57.234" v="2062" actId="20577"/>
        <pc:sldMkLst>
          <pc:docMk/>
          <pc:sldMk cId="1363088160" sldId="362"/>
        </pc:sldMkLst>
        <pc:spChg chg="mod">
          <ac:chgData name="Rafael Freitas" userId="368e8282f116846f" providerId="LiveId" clId="{4171D164-98A5-4642-9AA3-8C5446BF3621}" dt="2020-06-16T13:31:06.335" v="2045" actId="1076"/>
          <ac:spMkLst>
            <pc:docMk/>
            <pc:sldMk cId="1363088160" sldId="362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1:57.234" v="2062" actId="20577"/>
          <ac:spMkLst>
            <pc:docMk/>
            <pc:sldMk cId="1363088160" sldId="362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1:14.226" v="2049" actId="1076"/>
          <ac:spMkLst>
            <pc:docMk/>
            <pc:sldMk cId="1363088160" sldId="362"/>
            <ac:spMk id="4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2132286880" sldId="363"/>
        </pc:sldMkLst>
        <pc:spChg chg="mod">
          <ac:chgData name="Rafael Freitas" userId="368e8282f116846f" providerId="LiveId" clId="{4171D164-98A5-4642-9AA3-8C5446BF3621}" dt="2020-06-16T13:32:19.834" v="2068" actId="2711"/>
          <ac:spMkLst>
            <pc:docMk/>
            <pc:sldMk cId="2132286880" sldId="363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2:34.574" v="2075" actId="1076"/>
          <ac:spMkLst>
            <pc:docMk/>
            <pc:sldMk cId="2132286880" sldId="363"/>
            <ac:spMk id="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32:36.104" v="2076" actId="478"/>
          <ac:spMkLst>
            <pc:docMk/>
            <pc:sldMk cId="2132286880" sldId="363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2:56.832" v="2080" actId="255"/>
          <ac:spMkLst>
            <pc:docMk/>
            <pc:sldMk cId="2132286880" sldId="363"/>
            <ac:spMk id="6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2:28.440" v="2072" actId="1076"/>
          <ac:spMkLst>
            <pc:docMk/>
            <pc:sldMk cId="2132286880" sldId="363"/>
            <ac:spMk id="7" creationId="{00000000-0000-0000-0000-000000000000}"/>
          </ac:spMkLst>
        </pc:spChg>
      </pc:sldChg>
      <pc:sldChg chg="modSp add mod">
        <pc:chgData name="Rafael Freitas" userId="368e8282f116846f" providerId="LiveId" clId="{4171D164-98A5-4642-9AA3-8C5446BF3621}" dt="2020-06-16T13:33:48.776" v="2096" actId="14100"/>
        <pc:sldMkLst>
          <pc:docMk/>
          <pc:sldMk cId="231315469" sldId="364"/>
        </pc:sldMkLst>
        <pc:spChg chg="mod">
          <ac:chgData name="Rafael Freitas" userId="368e8282f116846f" providerId="LiveId" clId="{4171D164-98A5-4642-9AA3-8C5446BF3621}" dt="2020-06-16T13:33:29.062" v="2089" actId="1076"/>
          <ac:spMkLst>
            <pc:docMk/>
            <pc:sldMk cId="231315469" sldId="364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3:33.384" v="2090" actId="14100"/>
          <ac:spMkLst>
            <pc:docMk/>
            <pc:sldMk cId="231315469" sldId="364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3:10.636" v="2084" actId="255"/>
          <ac:spMkLst>
            <pc:docMk/>
            <pc:sldMk cId="231315469" sldId="364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3:48.776" v="2096" actId="14100"/>
          <ac:spMkLst>
            <pc:docMk/>
            <pc:sldMk cId="231315469" sldId="364"/>
            <ac:spMk id="5" creationId="{00000000-0000-0000-0000-000000000000}"/>
          </ac:spMkLst>
        </pc:spChg>
      </pc:sldChg>
      <pc:sldChg chg="modSp add mod">
        <pc:chgData name="Rafael Freitas" userId="368e8282f116846f" providerId="LiveId" clId="{4171D164-98A5-4642-9AA3-8C5446BF3621}" dt="2020-06-16T13:34:54.428" v="2117" actId="1076"/>
        <pc:sldMkLst>
          <pc:docMk/>
          <pc:sldMk cId="1748224965" sldId="365"/>
        </pc:sldMkLst>
        <pc:spChg chg="mod">
          <ac:chgData name="Rafael Freitas" userId="368e8282f116846f" providerId="LiveId" clId="{4171D164-98A5-4642-9AA3-8C5446BF3621}" dt="2020-06-16T13:34:22.459" v="2104" actId="1076"/>
          <ac:spMkLst>
            <pc:docMk/>
            <pc:sldMk cId="1748224965" sldId="365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4:41.244" v="2112" actId="1076"/>
          <ac:spMkLst>
            <pc:docMk/>
            <pc:sldMk cId="1748224965" sldId="365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4:48.426" v="2114" actId="1076"/>
          <ac:spMkLst>
            <pc:docMk/>
            <pc:sldMk cId="1748224965" sldId="365"/>
            <ac:spMk id="5" creationId="{00000000-0000-0000-0000-000000000000}"/>
          </ac:spMkLst>
        </pc:spChg>
        <pc:spChg chg="mod ord">
          <ac:chgData name="Rafael Freitas" userId="368e8282f116846f" providerId="LiveId" clId="{4171D164-98A5-4642-9AA3-8C5446BF3621}" dt="2020-06-16T13:34:54.428" v="2117" actId="1076"/>
          <ac:spMkLst>
            <pc:docMk/>
            <pc:sldMk cId="1748224965" sldId="365"/>
            <ac:spMk id="6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4:39.064" v="2111" actId="1076"/>
          <ac:spMkLst>
            <pc:docMk/>
            <pc:sldMk cId="1748224965" sldId="365"/>
            <ac:spMk id="7" creationId="{00000000-0000-0000-0000-000000000000}"/>
          </ac:spMkLst>
        </pc:spChg>
        <pc:picChg chg="mod">
          <ac:chgData name="Rafael Freitas" userId="368e8282f116846f" providerId="LiveId" clId="{4171D164-98A5-4642-9AA3-8C5446BF3621}" dt="2020-06-16T13:34:45.850" v="2113" actId="1076"/>
          <ac:picMkLst>
            <pc:docMk/>
            <pc:sldMk cId="1748224965" sldId="365"/>
            <ac:picMk id="13" creationId="{EF8FCDF0-E30A-409F-99EA-96DC8C5EAEC4}"/>
          </ac:picMkLst>
        </pc:pic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366"/>
        </pc:sldMkLst>
      </pc:sldChg>
      <pc:sldChg chg="add del">
        <pc:chgData name="Rafael Freitas" userId="368e8282f116846f" providerId="LiveId" clId="{4171D164-98A5-4642-9AA3-8C5446BF3621}" dt="2020-06-16T13:34:59.392" v="2118" actId="47"/>
        <pc:sldMkLst>
          <pc:docMk/>
          <pc:sldMk cId="3879918893" sldId="366"/>
        </pc:sldMkLst>
      </pc:sldChg>
      <pc:sldChg chg="modSp add mod">
        <pc:chgData name="Rafael Freitas" userId="368e8282f116846f" providerId="LiveId" clId="{4171D164-98A5-4642-9AA3-8C5446BF3621}" dt="2020-06-16T13:36:47.882" v="2177" actId="255"/>
        <pc:sldMkLst>
          <pc:docMk/>
          <pc:sldMk cId="1419676143" sldId="367"/>
        </pc:sldMkLst>
        <pc:spChg chg="mod">
          <ac:chgData name="Rafael Freitas" userId="368e8282f116846f" providerId="LiveId" clId="{4171D164-98A5-4642-9AA3-8C5446BF3621}" dt="2020-06-16T13:35:29.571" v="2149" actId="1076"/>
          <ac:spMkLst>
            <pc:docMk/>
            <pc:sldMk cId="1419676143" sldId="367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6:47.882" v="2177" actId="255"/>
          <ac:spMkLst>
            <pc:docMk/>
            <pc:sldMk cId="1419676143" sldId="367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6:41.227" v="2176" actId="14100"/>
          <ac:spMkLst>
            <pc:docMk/>
            <pc:sldMk cId="1419676143" sldId="367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6:31.421" v="2170" actId="1076"/>
          <ac:spMkLst>
            <pc:docMk/>
            <pc:sldMk cId="1419676143" sldId="367"/>
            <ac:spMk id="5" creationId="{A088135E-D28B-4CD0-A6BE-883AE2F5DAAB}"/>
          </ac:spMkLst>
        </pc:spChg>
        <pc:picChg chg="mod">
          <ac:chgData name="Rafael Freitas" userId="368e8282f116846f" providerId="LiveId" clId="{4171D164-98A5-4642-9AA3-8C5446BF3621}" dt="2020-06-16T13:36:37.473" v="2174" actId="1076"/>
          <ac:picMkLst>
            <pc:docMk/>
            <pc:sldMk cId="1419676143" sldId="367"/>
            <ac:picMk id="7" creationId="{D81A0697-B446-4464-9B75-0CA6A1DA7FCB}"/>
          </ac:picMkLst>
        </pc:pic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368"/>
        </pc:sldMkLst>
      </pc:sldChg>
      <pc:sldChg chg="add del">
        <pc:chgData name="Rafael Freitas" userId="368e8282f116846f" providerId="LiveId" clId="{4171D164-98A5-4642-9AA3-8C5446BF3621}" dt="2020-06-16T13:37:29.400" v="2186" actId="47"/>
        <pc:sldMkLst>
          <pc:docMk/>
          <pc:sldMk cId="503931747" sldId="368"/>
        </pc:sldMkLst>
      </pc:sldChg>
      <pc:sldChg chg="modSp add mod">
        <pc:chgData name="Rafael Freitas" userId="368e8282f116846f" providerId="LiveId" clId="{4171D164-98A5-4642-9AA3-8C5446BF3621}" dt="2020-06-16T13:38:50.300" v="2209" actId="1076"/>
        <pc:sldMkLst>
          <pc:docMk/>
          <pc:sldMk cId="1336233530" sldId="369"/>
        </pc:sldMkLst>
        <pc:spChg chg="mod">
          <ac:chgData name="Rafael Freitas" userId="368e8282f116846f" providerId="LiveId" clId="{4171D164-98A5-4642-9AA3-8C5446BF3621}" dt="2020-06-16T13:38:20.810" v="2201" actId="1076"/>
          <ac:spMkLst>
            <pc:docMk/>
            <pc:sldMk cId="1336233530" sldId="369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8:22.635" v="2202" actId="1076"/>
          <ac:spMkLst>
            <pc:docMk/>
            <pc:sldMk cId="1336233530" sldId="369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8:50.300" v="2209" actId="1076"/>
          <ac:spMkLst>
            <pc:docMk/>
            <pc:sldMk cId="1336233530" sldId="369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8:45.867" v="2208" actId="1076"/>
          <ac:spMkLst>
            <pc:docMk/>
            <pc:sldMk cId="1336233530" sldId="369"/>
            <ac:spMk id="6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8:41.262" v="2207" actId="1076"/>
          <ac:spMkLst>
            <pc:docMk/>
            <pc:sldMk cId="1336233530" sldId="369"/>
            <ac:spMk id="7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370"/>
        </pc:sldMkLst>
      </pc:sldChg>
      <pc:sldChg chg="add del">
        <pc:chgData name="Rafael Freitas" userId="368e8282f116846f" providerId="LiveId" clId="{4171D164-98A5-4642-9AA3-8C5446BF3621}" dt="2020-06-16T13:38:54.553" v="2210" actId="47"/>
        <pc:sldMkLst>
          <pc:docMk/>
          <pc:sldMk cId="628814121" sldId="370"/>
        </pc:sldMkLst>
      </pc:sldChg>
      <pc:sldChg chg="modSp add mod">
        <pc:chgData name="Rafael Freitas" userId="368e8282f116846f" providerId="LiveId" clId="{4171D164-98A5-4642-9AA3-8C5446BF3621}" dt="2020-06-16T13:39:42.013" v="2222" actId="20577"/>
        <pc:sldMkLst>
          <pc:docMk/>
          <pc:sldMk cId="3887991155" sldId="371"/>
        </pc:sldMkLst>
        <pc:spChg chg="mod">
          <ac:chgData name="Rafael Freitas" userId="368e8282f116846f" providerId="LiveId" clId="{4171D164-98A5-4642-9AA3-8C5446BF3621}" dt="2020-06-16T13:39:42.013" v="2222" actId="20577"/>
          <ac:spMkLst>
            <pc:docMk/>
            <pc:sldMk cId="3887991155" sldId="371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9:17.367" v="2216" actId="1076"/>
          <ac:spMkLst>
            <pc:docMk/>
            <pc:sldMk cId="3887991155" sldId="371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39:06.173" v="2213" actId="255"/>
          <ac:spMkLst>
            <pc:docMk/>
            <pc:sldMk cId="3887991155" sldId="371"/>
            <ac:spMk id="4" creationId="{00000000-0000-0000-0000-000000000000}"/>
          </ac:spMkLst>
        </pc:spChg>
      </pc:sldChg>
      <pc:sldChg chg="delSp modSp add del mod">
        <pc:chgData name="Rafael Freitas" userId="368e8282f116846f" providerId="LiveId" clId="{4171D164-98A5-4642-9AA3-8C5446BF3621}" dt="2020-06-16T12:49:31.542" v="1412" actId="2696"/>
        <pc:sldMkLst>
          <pc:docMk/>
          <pc:sldMk cId="2180500553" sldId="373"/>
        </pc:sldMkLst>
        <pc:spChg chg="mod">
          <ac:chgData name="Rafael Freitas" userId="368e8282f116846f" providerId="LiveId" clId="{4171D164-98A5-4642-9AA3-8C5446BF3621}" dt="2020-06-16T11:54:16.224" v="400" actId="1076"/>
          <ac:spMkLst>
            <pc:docMk/>
            <pc:sldMk cId="2180500553" sldId="373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27:00.497" v="970" actId="20577"/>
          <ac:spMkLst>
            <pc:docMk/>
            <pc:sldMk cId="2180500553" sldId="373"/>
            <ac:spMk id="3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1:51:23.707" v="355" actId="478"/>
          <ac:spMkLst>
            <pc:docMk/>
            <pc:sldMk cId="2180500553" sldId="373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1:52:04.440" v="372" actId="1076"/>
          <ac:spMkLst>
            <pc:docMk/>
            <pc:sldMk cId="2180500553" sldId="373"/>
            <ac:spMk id="5" creationId="{00000000-0000-0000-0000-000000000000}"/>
          </ac:spMkLst>
        </pc:spChg>
      </pc:sldChg>
      <pc:sldChg chg="addSp delSp modSp add mod ord modTransition">
        <pc:chgData name="Rafael Freitas" userId="368e8282f116846f" providerId="LiveId" clId="{4171D164-98A5-4642-9AA3-8C5446BF3621}" dt="2020-06-17T02:56:52.863" v="4648" actId="20577"/>
        <pc:sldMkLst>
          <pc:docMk/>
          <pc:sldMk cId="3094251119" sldId="374"/>
        </pc:sldMkLst>
        <pc:spChg chg="mod">
          <ac:chgData name="Rafael Freitas" userId="368e8282f116846f" providerId="LiveId" clId="{4171D164-98A5-4642-9AA3-8C5446BF3621}" dt="2020-06-17T02:56:52.863" v="4648" actId="20577"/>
          <ac:spMkLst>
            <pc:docMk/>
            <pc:sldMk cId="3094251119" sldId="374"/>
            <ac:spMk id="2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4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3:01:41.471" v="1500" actId="478"/>
          <ac:spMkLst>
            <pc:docMk/>
            <pc:sldMk cId="3094251119" sldId="374"/>
            <ac:spMk id="4" creationId="{66541CB8-7D8F-4505-ADBB-19F847A2ABC3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5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01:27.756" v="1498" actId="1076"/>
          <ac:spMkLst>
            <pc:docMk/>
            <pc:sldMk cId="3094251119" sldId="374"/>
            <ac:spMk id="5" creationId="{36494E13-66A6-4715-B41F-038589108BD7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6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3:01:49.581" v="1505" actId="478"/>
          <ac:spMkLst>
            <pc:docMk/>
            <pc:sldMk cId="3094251119" sldId="374"/>
            <ac:spMk id="6" creationId="{C99BBC02-3393-4814-A071-3BD34AAADE2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7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01:20.140" v="1495"/>
          <ac:spMkLst>
            <pc:docMk/>
            <pc:sldMk cId="3094251119" sldId="374"/>
            <ac:spMk id="7" creationId="{2A77221A-4C82-43CC-9B78-D8E9CA1F1E74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8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01:20.140" v="1495"/>
          <ac:spMkLst>
            <pc:docMk/>
            <pc:sldMk cId="3094251119" sldId="374"/>
            <ac:spMk id="8" creationId="{000A0424-C28C-40DA-A4DF-81C9D2906466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9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01:20.140" v="1495"/>
          <ac:spMkLst>
            <pc:docMk/>
            <pc:sldMk cId="3094251119" sldId="374"/>
            <ac:spMk id="9" creationId="{4C0FE1D9-CC6D-48F4-9510-178DB8D02C71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0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3:01:48.637" v="1504" actId="478"/>
          <ac:spMkLst>
            <pc:docMk/>
            <pc:sldMk cId="3094251119" sldId="374"/>
            <ac:spMk id="10" creationId="{5C5D30ED-8533-4A2F-B2C4-FAD61B8FD975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1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3:01:47.108" v="1503" actId="478"/>
          <ac:spMkLst>
            <pc:docMk/>
            <pc:sldMk cId="3094251119" sldId="374"/>
            <ac:spMk id="11" creationId="{085DF43B-9AB4-4089-8F49-9E5C7279DD81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2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01:20.140" v="1495"/>
          <ac:spMkLst>
            <pc:docMk/>
            <pc:sldMk cId="3094251119" sldId="374"/>
            <ac:spMk id="12" creationId="{D74679BB-89C7-4C68-9A02-B94572C80961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3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01:20.140" v="1495"/>
          <ac:spMkLst>
            <pc:docMk/>
            <pc:sldMk cId="3094251119" sldId="374"/>
            <ac:spMk id="13" creationId="{EACADFEE-92BE-42D3-BC91-50B396AF5FE5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4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3:01:44.891" v="1502" actId="478"/>
          <ac:spMkLst>
            <pc:docMk/>
            <pc:sldMk cId="3094251119" sldId="374"/>
            <ac:spMk id="14" creationId="{AC3C20CD-C7DD-4889-9855-17095849594E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5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3:01:51.152" v="1506" actId="478"/>
          <ac:spMkLst>
            <pc:docMk/>
            <pc:sldMk cId="3094251119" sldId="374"/>
            <ac:spMk id="15" creationId="{8E504C41-599D-41E3-A001-C5DE32DB5879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6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7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8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19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0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1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2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4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5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6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7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56:44.443" v="1446" actId="478"/>
          <ac:spMkLst>
            <pc:docMk/>
            <pc:sldMk cId="3094251119" sldId="374"/>
            <ac:spMk id="28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2:56:20.939" v="4592" actId="1076"/>
          <ac:spMkLst>
            <pc:docMk/>
            <pc:sldMk cId="3094251119" sldId="374"/>
            <ac:spMk id="29" creationId="{00000000-0000-0000-0000-000000000000}"/>
          </ac:spMkLst>
        </pc:spChg>
      </pc:sldChg>
      <pc:sldChg chg="modSp add mod modTransition">
        <pc:chgData name="Rafael Freitas" userId="368e8282f116846f" providerId="LiveId" clId="{4171D164-98A5-4642-9AA3-8C5446BF3621}" dt="2020-06-17T02:50:22.993" v="4539"/>
        <pc:sldMkLst>
          <pc:docMk/>
          <pc:sldMk cId="1783662254" sldId="375"/>
        </pc:sldMkLst>
        <pc:spChg chg="mod">
          <ac:chgData name="Rafael Freitas" userId="368e8282f116846f" providerId="LiveId" clId="{4171D164-98A5-4642-9AA3-8C5446BF3621}" dt="2020-06-16T13:04:06.851" v="1522" actId="1076"/>
          <ac:spMkLst>
            <pc:docMk/>
            <pc:sldMk cId="1783662254" sldId="375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4:01.460" v="1520" actId="1076"/>
          <ac:spMkLst>
            <pc:docMk/>
            <pc:sldMk cId="1783662254" sldId="375"/>
            <ac:spMk id="7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2:58:20.537" v="1466" actId="1076"/>
          <ac:spMkLst>
            <pc:docMk/>
            <pc:sldMk cId="1783662254" sldId="375"/>
            <ac:spMk id="9" creationId="{00000000-0000-0000-0000-000000000000}"/>
          </ac:spMkLst>
        </pc:spChg>
      </pc:sldChg>
      <pc:sldChg chg="modSp add mod modTransition">
        <pc:chgData name="Rafael Freitas" userId="368e8282f116846f" providerId="LiveId" clId="{4171D164-98A5-4642-9AA3-8C5446BF3621}" dt="2020-06-17T02:50:24.859" v="4540"/>
        <pc:sldMkLst>
          <pc:docMk/>
          <pc:sldMk cId="1612715701" sldId="376"/>
        </pc:sldMkLst>
        <pc:spChg chg="mod">
          <ac:chgData name="Rafael Freitas" userId="368e8282f116846f" providerId="LiveId" clId="{4171D164-98A5-4642-9AA3-8C5446BF3621}" dt="2020-06-16T12:58:39.434" v="1470" actId="255"/>
          <ac:spMkLst>
            <pc:docMk/>
            <pc:sldMk cId="1612715701" sldId="376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4:14.949" v="1523" actId="14100"/>
          <ac:spMkLst>
            <pc:docMk/>
            <pc:sldMk cId="1612715701" sldId="376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4:17.847" v="1524" actId="14100"/>
          <ac:spMkLst>
            <pc:docMk/>
            <pc:sldMk cId="1612715701" sldId="376"/>
            <ac:spMk id="7" creationId="{00000000-0000-0000-0000-000000000000}"/>
          </ac:spMkLst>
        </pc:spChg>
      </pc:sldChg>
      <pc:sldChg chg="modSp add del mod modTransition">
        <pc:chgData name="Rafael Freitas" userId="368e8282f116846f" providerId="LiveId" clId="{4171D164-98A5-4642-9AA3-8C5446BF3621}" dt="2020-06-17T02:50:27.200" v="4541"/>
        <pc:sldMkLst>
          <pc:docMk/>
          <pc:sldMk cId="3155619266" sldId="377"/>
        </pc:sldMkLst>
        <pc:spChg chg="mod">
          <ac:chgData name="Rafael Freitas" userId="368e8282f116846f" providerId="LiveId" clId="{4171D164-98A5-4642-9AA3-8C5446BF3621}" dt="2020-06-16T12:58:54.930" v="1475" actId="1076"/>
          <ac:spMkLst>
            <pc:docMk/>
            <pc:sldMk cId="3155619266" sldId="377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4:23.415" v="1525" actId="14100"/>
          <ac:spMkLst>
            <pc:docMk/>
            <pc:sldMk cId="3155619266" sldId="377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4:28.212" v="1526" actId="14100"/>
          <ac:spMkLst>
            <pc:docMk/>
            <pc:sldMk cId="3155619266" sldId="377"/>
            <ac:spMk id="7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9:16.431" v="1476" actId="2696"/>
        <pc:sldMkLst>
          <pc:docMk/>
          <pc:sldMk cId="0" sldId="378"/>
        </pc:sldMkLst>
      </pc:sldChg>
      <pc:sldChg chg="add del">
        <pc:chgData name="Rafael Freitas" userId="368e8282f116846f" providerId="LiveId" clId="{4171D164-98A5-4642-9AA3-8C5446BF3621}" dt="2020-06-16T13:04:42.604" v="1527" actId="47"/>
        <pc:sldMkLst>
          <pc:docMk/>
          <pc:sldMk cId="402811106" sldId="378"/>
        </pc:sldMkLst>
      </pc:sldChg>
      <pc:sldChg chg="add del modTransition">
        <pc:chgData name="Rafael Freitas" userId="368e8282f116846f" providerId="LiveId" clId="{4171D164-98A5-4642-9AA3-8C5446BF3621}" dt="2020-06-17T02:50:28.613" v="4542"/>
        <pc:sldMkLst>
          <pc:docMk/>
          <pc:sldMk cId="3768448836" sldId="379"/>
        </pc:sldMkLst>
        <pc:spChg chg="mod">
          <ac:chgData name="Rafael Freitas" userId="368e8282f116846f" providerId="LiveId" clId="{4171D164-98A5-4642-9AA3-8C5446BF3621}" dt="2020-06-16T13:06:30.953" v="1574" actId="1076"/>
          <ac:spMkLst>
            <pc:docMk/>
            <pc:sldMk cId="3768448836" sldId="379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6:38.092" v="1576" actId="1076"/>
          <ac:spMkLst>
            <pc:docMk/>
            <pc:sldMk cId="3768448836" sldId="379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6:21.448" v="1570" actId="1076"/>
          <ac:spMkLst>
            <pc:docMk/>
            <pc:sldMk cId="3768448836" sldId="379"/>
            <ac:spMk id="4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9:16.431" v="1476" actId="2696"/>
        <pc:sldMkLst>
          <pc:docMk/>
          <pc:sldMk cId="0" sldId="380"/>
        </pc:sldMkLst>
      </pc:sldChg>
      <pc:sldChg chg="delSp add del mod">
        <pc:chgData name="Rafael Freitas" userId="368e8282f116846f" providerId="LiveId" clId="{4171D164-98A5-4642-9AA3-8C5446BF3621}" dt="2020-06-16T13:08:05.502" v="1613" actId="47"/>
        <pc:sldMkLst>
          <pc:docMk/>
          <pc:sldMk cId="1673450269" sldId="380"/>
        </pc:sldMkLst>
        <pc:spChg chg="del">
          <ac:chgData name="Rafael Freitas" userId="368e8282f116846f" providerId="LiveId" clId="{4171D164-98A5-4642-9AA3-8C5446BF3621}" dt="2020-06-16T13:06:51.654" v="1577" actId="21"/>
          <ac:spMkLst>
            <pc:docMk/>
            <pc:sldMk cId="1673450269" sldId="380"/>
            <ac:spMk id="4" creationId="{00000000-0000-0000-0000-000000000000}"/>
          </ac:spMkLst>
        </pc:spChg>
      </pc:sldChg>
      <pc:sldChg chg="modSp add del mod">
        <pc:chgData name="Rafael Freitas" userId="368e8282f116846f" providerId="LiveId" clId="{4171D164-98A5-4642-9AA3-8C5446BF3621}" dt="2020-06-17T02:57:38.537" v="4666" actId="20577"/>
        <pc:sldMkLst>
          <pc:docMk/>
          <pc:sldMk cId="532296911" sldId="381"/>
        </pc:sldMkLst>
        <pc:spChg chg="mod">
          <ac:chgData name="Rafael Freitas" userId="368e8282f116846f" providerId="LiveId" clId="{4171D164-98A5-4642-9AA3-8C5446BF3621}" dt="2020-06-16T13:08:12.975" v="1615" actId="14100"/>
          <ac:spMkLst>
            <pc:docMk/>
            <pc:sldMk cId="532296911" sldId="381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7:09.318" v="1584" actId="1076"/>
          <ac:spMkLst>
            <pc:docMk/>
            <pc:sldMk cId="532296911" sldId="381"/>
            <ac:spMk id="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19:04.589" v="1820" actId="478"/>
          <ac:spMkLst>
            <pc:docMk/>
            <pc:sldMk cId="532296911" sldId="381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7T02:57:38.537" v="4666" actId="20577"/>
          <ac:spMkLst>
            <pc:docMk/>
            <pc:sldMk cId="532296911" sldId="381"/>
            <ac:spMk id="5" creationId="{00000000-0000-0000-0000-000000000000}"/>
          </ac:spMkLst>
        </pc:spChg>
        <pc:spChg chg="add mod ord">
          <ac:chgData name="Rafael Freitas" userId="368e8282f116846f" providerId="LiveId" clId="{4171D164-98A5-4642-9AA3-8C5446BF3621}" dt="2020-06-16T13:07:11.955" v="1585" actId="167"/>
          <ac:spMkLst>
            <pc:docMk/>
            <pc:sldMk cId="532296911" sldId="381"/>
            <ac:spMk id="6" creationId="{300E546B-F5DD-403F-A64A-50BB6B0F6C7F}"/>
          </ac:spMkLst>
        </pc:spChg>
      </pc:sldChg>
      <pc:sldChg chg="add del">
        <pc:chgData name="Rafael Freitas" userId="368e8282f116846f" providerId="LiveId" clId="{4171D164-98A5-4642-9AA3-8C5446BF3621}" dt="2020-06-16T12:59:16.431" v="1476" actId="2696"/>
        <pc:sldMkLst>
          <pc:docMk/>
          <pc:sldMk cId="0" sldId="382"/>
        </pc:sldMkLst>
      </pc:sldChg>
      <pc:sldChg chg="add del">
        <pc:chgData name="Rafael Freitas" userId="368e8282f116846f" providerId="LiveId" clId="{4171D164-98A5-4642-9AA3-8C5446BF3621}" dt="2020-06-16T13:08:21.162" v="1616" actId="47"/>
        <pc:sldMkLst>
          <pc:docMk/>
          <pc:sldMk cId="3381569129" sldId="382"/>
        </pc:sldMkLst>
      </pc:sldChg>
      <pc:sldChg chg="modSp add mod">
        <pc:chgData name="Rafael Freitas" userId="368e8282f116846f" providerId="LiveId" clId="{4171D164-98A5-4642-9AA3-8C5446BF3621}" dt="2020-06-16T13:08:58.760" v="1631" actId="1076"/>
        <pc:sldMkLst>
          <pc:docMk/>
          <pc:sldMk cId="103144882" sldId="383"/>
        </pc:sldMkLst>
        <pc:spChg chg="mod">
          <ac:chgData name="Rafael Freitas" userId="368e8282f116846f" providerId="LiveId" clId="{4171D164-98A5-4642-9AA3-8C5446BF3621}" dt="2020-06-16T13:08:53.508" v="1629" actId="1076"/>
          <ac:spMkLst>
            <pc:docMk/>
            <pc:sldMk cId="103144882" sldId="383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8:58.760" v="1631" actId="1076"/>
          <ac:spMkLst>
            <pc:docMk/>
            <pc:sldMk cId="103144882" sldId="383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08:56.156" v="1630" actId="1076"/>
          <ac:spMkLst>
            <pc:docMk/>
            <pc:sldMk cId="103144882" sldId="383"/>
            <ac:spMk id="4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9:16.431" v="1476" actId="2696"/>
        <pc:sldMkLst>
          <pc:docMk/>
          <pc:sldMk cId="0" sldId="384"/>
        </pc:sldMkLst>
      </pc:sldChg>
      <pc:sldChg chg="add del">
        <pc:chgData name="Rafael Freitas" userId="368e8282f116846f" providerId="LiveId" clId="{4171D164-98A5-4642-9AA3-8C5446BF3621}" dt="2020-06-16T13:09:22.956" v="1632" actId="47"/>
        <pc:sldMkLst>
          <pc:docMk/>
          <pc:sldMk cId="807844041" sldId="384"/>
        </pc:sldMkLst>
      </pc:sldChg>
      <pc:sldChg chg="add del">
        <pc:chgData name="Rafael Freitas" userId="368e8282f116846f" providerId="LiveId" clId="{4171D164-98A5-4642-9AA3-8C5446BF3621}" dt="2020-06-16T12:46:47.640" v="1406" actId="47"/>
        <pc:sldMkLst>
          <pc:docMk/>
          <pc:sldMk cId="0" sldId="389"/>
        </pc:sldMkLst>
      </pc:sldChg>
      <pc:sldChg chg="add del">
        <pc:chgData name="Rafael Freitas" userId="368e8282f116846f" providerId="LiveId" clId="{4171D164-98A5-4642-9AA3-8C5446BF3621}" dt="2020-06-16T12:59:16.431" v="1476" actId="2696"/>
        <pc:sldMkLst>
          <pc:docMk/>
          <pc:sldMk cId="0" sldId="390"/>
        </pc:sldMkLst>
      </pc:sldChg>
      <pc:sldChg chg="add del">
        <pc:chgData name="Rafael Freitas" userId="368e8282f116846f" providerId="LiveId" clId="{4171D164-98A5-4642-9AA3-8C5446BF3621}" dt="2020-06-16T13:09:45.735" v="1635" actId="47"/>
        <pc:sldMkLst>
          <pc:docMk/>
          <pc:sldMk cId="643677404" sldId="390"/>
        </pc:sldMkLst>
      </pc:sldChg>
      <pc:sldChg chg="add del">
        <pc:chgData name="Rafael Freitas" userId="368e8282f116846f" providerId="LiveId" clId="{4171D164-98A5-4642-9AA3-8C5446BF3621}" dt="2020-06-16T12:47:08.014" v="1407" actId="47"/>
        <pc:sldMkLst>
          <pc:docMk/>
          <pc:sldMk cId="0" sldId="391"/>
        </pc:sldMkLst>
      </pc:sldChg>
      <pc:sldChg chg="add del">
        <pc:chgData name="Rafael Freitas" userId="368e8282f116846f" providerId="LiveId" clId="{4171D164-98A5-4642-9AA3-8C5446BF3621}" dt="2020-06-16T12:47:13.580" v="1408" actId="47"/>
        <pc:sldMkLst>
          <pc:docMk/>
          <pc:sldMk cId="0" sldId="392"/>
        </pc:sldMkLst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3860140599" sldId="393"/>
        </pc:sldMkLst>
        <pc:spChg chg="mod">
          <ac:chgData name="Rafael Freitas" userId="368e8282f116846f" providerId="LiveId" clId="{4171D164-98A5-4642-9AA3-8C5446BF3621}" dt="2020-06-16T13:24:52.636" v="1892" actId="1076"/>
          <ac:spMkLst>
            <pc:docMk/>
            <pc:sldMk cId="3860140599" sldId="393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5:14.506" v="1903" actId="20577"/>
          <ac:spMkLst>
            <pc:docMk/>
            <pc:sldMk cId="3860140599" sldId="393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5:20.559" v="1904" actId="1076"/>
          <ac:spMkLst>
            <pc:docMk/>
            <pc:sldMk cId="3860140599" sldId="393"/>
            <ac:spMk id="4" creationId="{00000000-0000-0000-0000-000000000000}"/>
          </ac:spMkLst>
        </pc:sp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394"/>
        </pc:sldMkLst>
      </pc:sldChg>
      <pc:sldChg chg="add del">
        <pc:chgData name="Rafael Freitas" userId="368e8282f116846f" providerId="LiveId" clId="{4171D164-98A5-4642-9AA3-8C5446BF3621}" dt="2020-06-16T13:39:46.674" v="2223" actId="47"/>
        <pc:sldMkLst>
          <pc:docMk/>
          <pc:sldMk cId="1828975386" sldId="394"/>
        </pc:sldMkLst>
      </pc:sldChg>
      <pc:sldChg chg="addSp modSp add mod">
        <pc:chgData name="Rafael Freitas" userId="368e8282f116846f" providerId="LiveId" clId="{4171D164-98A5-4642-9AA3-8C5446BF3621}" dt="2020-06-16T13:42:38.593" v="2302" actId="122"/>
        <pc:sldMkLst>
          <pc:docMk/>
          <pc:sldMk cId="1772078816" sldId="395"/>
        </pc:sldMkLst>
        <pc:spChg chg="mod">
          <ac:chgData name="Rafael Freitas" userId="368e8282f116846f" providerId="LiveId" clId="{4171D164-98A5-4642-9AA3-8C5446BF3621}" dt="2020-06-16T13:42:38.593" v="2302" actId="122"/>
          <ac:spMkLst>
            <pc:docMk/>
            <pc:sldMk cId="1772078816" sldId="395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42:05.205" v="2284" actId="1076"/>
          <ac:spMkLst>
            <pc:docMk/>
            <pc:sldMk cId="1772078816" sldId="395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41:31.150" v="2272" actId="1035"/>
          <ac:spMkLst>
            <pc:docMk/>
            <pc:sldMk cId="1772078816" sldId="395"/>
            <ac:spMk id="7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42:06.749" v="2285" actId="1076"/>
          <ac:spMkLst>
            <pc:docMk/>
            <pc:sldMk cId="1772078816" sldId="395"/>
            <ac:spMk id="8" creationId="{298B3AFB-012F-4CEF-9F59-9348C8B437AF}"/>
          </ac:spMkLst>
        </pc:spChg>
        <pc:spChg chg="mod">
          <ac:chgData name="Rafael Freitas" userId="368e8282f116846f" providerId="LiveId" clId="{4171D164-98A5-4642-9AA3-8C5446BF3621}" dt="2020-06-16T13:41:31.150" v="2272" actId="1035"/>
          <ac:spMkLst>
            <pc:docMk/>
            <pc:sldMk cId="1772078816" sldId="395"/>
            <ac:spMk id="10" creationId="{810F7C13-8702-4285-BB03-E4299D8E67FE}"/>
          </ac:spMkLst>
        </pc:spChg>
        <pc:picChg chg="mod">
          <ac:chgData name="Rafael Freitas" userId="368e8282f116846f" providerId="LiveId" clId="{4171D164-98A5-4642-9AA3-8C5446BF3621}" dt="2020-06-16T13:41:31.150" v="2272" actId="1035"/>
          <ac:picMkLst>
            <pc:docMk/>
            <pc:sldMk cId="1772078816" sldId="395"/>
            <ac:picMk id="9" creationId="{7F518C5B-2ED0-46B6-8BFD-47F7F41ACF69}"/>
          </ac:picMkLst>
        </pc:pic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396"/>
        </pc:sldMkLst>
      </pc:sldChg>
      <pc:sldChg chg="delSp add del mod">
        <pc:chgData name="Rafael Freitas" userId="368e8282f116846f" providerId="LiveId" clId="{4171D164-98A5-4642-9AA3-8C5446BF3621}" dt="2020-06-16T13:42:44.070" v="2303" actId="47"/>
        <pc:sldMkLst>
          <pc:docMk/>
          <pc:sldMk cId="3074755799" sldId="396"/>
        </pc:sldMkLst>
        <pc:spChg chg="del">
          <ac:chgData name="Rafael Freitas" userId="368e8282f116846f" providerId="LiveId" clId="{4171D164-98A5-4642-9AA3-8C5446BF3621}" dt="2020-06-16T13:41:11.404" v="2254" actId="21"/>
          <ac:spMkLst>
            <pc:docMk/>
            <pc:sldMk cId="3074755799" sldId="396"/>
            <ac:spMk id="2" creationId="{00000000-0000-0000-0000-000000000000}"/>
          </ac:spMkLst>
        </pc:spChg>
      </pc:sldChg>
      <pc:sldChg chg="add del modTransition">
        <pc:chgData name="Rafael Freitas" userId="368e8282f116846f" providerId="LiveId" clId="{4171D164-98A5-4642-9AA3-8C5446BF3621}" dt="2020-06-17T02:36:05.141" v="4499"/>
        <pc:sldMkLst>
          <pc:docMk/>
          <pc:sldMk cId="873301599" sldId="397"/>
        </pc:sldMkLst>
        <pc:spChg chg="mod">
          <ac:chgData name="Rafael Freitas" userId="368e8282f116846f" providerId="LiveId" clId="{4171D164-98A5-4642-9AA3-8C5446BF3621}" dt="2020-06-16T13:43:32.252" v="2315" actId="1076"/>
          <ac:spMkLst>
            <pc:docMk/>
            <pc:sldMk cId="873301599" sldId="397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44:53.141" v="2334" actId="21"/>
          <ac:spMkLst>
            <pc:docMk/>
            <pc:sldMk cId="873301599" sldId="397"/>
            <ac:spMk id="3" creationId="{00000000-0000-0000-0000-000000000000}"/>
          </ac:spMkLst>
        </pc:spChg>
        <pc:picChg chg="add mod">
          <ac:chgData name="Rafael Freitas" userId="368e8282f116846f" providerId="LiveId" clId="{4171D164-98A5-4642-9AA3-8C5446BF3621}" dt="2020-06-16T13:45:32.482" v="2346" actId="1076"/>
          <ac:picMkLst>
            <pc:docMk/>
            <pc:sldMk cId="873301599" sldId="397"/>
            <ac:picMk id="4" creationId="{033702E3-EC93-4276-B3A1-69CE4EA582C5}"/>
          </ac:picMkLst>
        </pc:pic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398"/>
        </pc:sldMkLst>
      </pc:sldChg>
      <pc:sldChg chg="delSp add del mod">
        <pc:chgData name="Rafael Freitas" userId="368e8282f116846f" providerId="LiveId" clId="{4171D164-98A5-4642-9AA3-8C5446BF3621}" dt="2020-06-16T13:45:51.007" v="2356" actId="47"/>
        <pc:sldMkLst>
          <pc:docMk/>
          <pc:sldMk cId="3523393756" sldId="398"/>
        </pc:sldMkLst>
        <pc:spChg chg="del">
          <ac:chgData name="Rafael Freitas" userId="368e8282f116846f" providerId="LiveId" clId="{4171D164-98A5-4642-9AA3-8C5446BF3621}" dt="2020-06-16T13:45:36.399" v="2347" actId="21"/>
          <ac:spMkLst>
            <pc:docMk/>
            <pc:sldMk cId="3523393756" sldId="398"/>
            <ac:spMk id="3" creationId="{00000000-0000-0000-0000-000000000000}"/>
          </ac:spMkLst>
        </pc:spChg>
        <pc:picChg chg="del">
          <ac:chgData name="Rafael Freitas" userId="368e8282f116846f" providerId="LiveId" clId="{4171D164-98A5-4642-9AA3-8C5446BF3621}" dt="2020-06-16T13:45:18.830" v="2342" actId="21"/>
          <ac:picMkLst>
            <pc:docMk/>
            <pc:sldMk cId="3523393756" sldId="398"/>
            <ac:picMk id="4" creationId="{C5787208-FE6C-4124-AE4D-547C323971E3}"/>
          </ac:picMkLst>
        </pc:picChg>
        <pc:picChg chg="del">
          <ac:chgData name="Rafael Freitas" userId="368e8282f116846f" providerId="LiveId" clId="{4171D164-98A5-4642-9AA3-8C5446BF3621}" dt="2020-06-16T13:45:36.399" v="2347" actId="21"/>
          <ac:picMkLst>
            <pc:docMk/>
            <pc:sldMk cId="3523393756" sldId="398"/>
            <ac:picMk id="5" creationId="{A4230213-5025-45F2-8BAD-21FEB2BEDEE1}"/>
          </ac:picMkLst>
        </pc:picChg>
      </pc:sldChg>
      <pc:sldChg chg="add del modTransition">
        <pc:chgData name="Rafael Freitas" userId="368e8282f116846f" providerId="LiveId" clId="{4171D164-98A5-4642-9AA3-8C5446BF3621}" dt="2020-06-17T02:36:13.634" v="4501"/>
        <pc:sldMkLst>
          <pc:docMk/>
          <pc:sldMk cId="3446342228" sldId="399"/>
        </pc:sldMkLst>
        <pc:spChg chg="mod">
          <ac:chgData name="Rafael Freitas" userId="368e8282f116846f" providerId="LiveId" clId="{4171D164-98A5-4642-9AA3-8C5446BF3621}" dt="2020-06-16T13:46:15.119" v="2358" actId="1076"/>
          <ac:spMkLst>
            <pc:docMk/>
            <pc:sldMk cId="3446342228" sldId="399"/>
            <ac:spMk id="2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46:31.838" v="2370" actId="207"/>
          <ac:spMkLst>
            <pc:docMk/>
            <pc:sldMk cId="3446342228" sldId="399"/>
            <ac:spMk id="6" creationId="{F9DB6AE1-9AD4-4491-865B-8F87B13C5485}"/>
          </ac:spMkLst>
        </pc:sp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1240357920" sldId="401"/>
        </pc:sldMkLst>
        <pc:spChg chg="mod">
          <ac:chgData name="Rafael Freitas" userId="368e8282f116846f" providerId="LiveId" clId="{4171D164-98A5-4642-9AA3-8C5446BF3621}" dt="2020-06-16T13:49:29.379" v="2449" actId="1076"/>
          <ac:spMkLst>
            <pc:docMk/>
            <pc:sldMk cId="1240357920" sldId="401"/>
            <ac:spMk id="2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3:49:09.810" v="2444" actId="478"/>
          <ac:spMkLst>
            <pc:docMk/>
            <pc:sldMk cId="1240357920" sldId="401"/>
            <ac:spMk id="3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6T13:48:39.947" v="2419" actId="478"/>
          <ac:spMkLst>
            <pc:docMk/>
            <pc:sldMk cId="1240357920" sldId="401"/>
            <ac:spMk id="5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48:57.433" v="2440" actId="1076"/>
          <ac:spMkLst>
            <pc:docMk/>
            <pc:sldMk cId="1240357920" sldId="401"/>
            <ac:spMk id="7" creationId="{A7F034E3-69C7-4784-97F6-96D7AA6E800C}"/>
          </ac:spMkLst>
        </pc:spChg>
        <pc:picChg chg="del mod">
          <ac:chgData name="Rafael Freitas" userId="368e8282f116846f" providerId="LiveId" clId="{4171D164-98A5-4642-9AA3-8C5446BF3621}" dt="2020-06-16T13:48:24.436" v="2413" actId="478"/>
          <ac:picMkLst>
            <pc:docMk/>
            <pc:sldMk cId="1240357920" sldId="401"/>
            <ac:picMk id="6" creationId="{CAE69E73-46E9-420E-A465-3E7F197B933A}"/>
          </ac:picMkLst>
        </pc:picChg>
        <pc:picChg chg="mod">
          <ac:chgData name="Rafael Freitas" userId="368e8282f116846f" providerId="LiveId" clId="{4171D164-98A5-4642-9AA3-8C5446BF3621}" dt="2020-06-16T13:48:10.687" v="2410" actId="14100"/>
          <ac:picMkLst>
            <pc:docMk/>
            <pc:sldMk cId="1240357920" sldId="401"/>
            <ac:picMk id="8" creationId="{8901ECBB-B7B9-4BAA-913E-F95EA5749CFF}"/>
          </ac:picMkLst>
        </pc:picChg>
        <pc:picChg chg="add mod">
          <ac:chgData name="Rafael Freitas" userId="368e8282f116846f" providerId="LiveId" clId="{4171D164-98A5-4642-9AA3-8C5446BF3621}" dt="2020-06-16T13:48:59.704" v="2441" actId="1076"/>
          <ac:picMkLst>
            <pc:docMk/>
            <pc:sldMk cId="1240357920" sldId="401"/>
            <ac:picMk id="9" creationId="{4AC5632B-2CC2-4DC7-AB6C-4E775861EFD7}"/>
          </ac:picMkLst>
        </pc:picChg>
        <pc:picChg chg="add mod">
          <ac:chgData name="Rafael Freitas" userId="368e8282f116846f" providerId="LiveId" clId="{4171D164-98A5-4642-9AA3-8C5446BF3621}" dt="2020-06-16T13:49:21.714" v="2448" actId="1076"/>
          <ac:picMkLst>
            <pc:docMk/>
            <pc:sldMk cId="1240357920" sldId="401"/>
            <ac:picMk id="10" creationId="{E8B95F3E-2AD5-4A03-AEB5-AF4AB7159C3F}"/>
          </ac:picMkLst>
        </pc:picChg>
      </pc:sldChg>
      <pc:sldChg chg="add del">
        <pc:chgData name="Rafael Freitas" userId="368e8282f116846f" providerId="LiveId" clId="{4171D164-98A5-4642-9AA3-8C5446BF3621}" dt="2020-06-16T12:16:18.169" v="656" actId="47"/>
        <pc:sldMkLst>
          <pc:docMk/>
          <pc:sldMk cId="2646570463" sldId="403"/>
        </pc:sldMkLst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47114382" sldId="404"/>
        </pc:sldMkLst>
      </pc:sldChg>
      <pc:sldChg chg="modSp add del mod">
        <pc:chgData name="Rafael Freitas" userId="368e8282f116846f" providerId="LiveId" clId="{4171D164-98A5-4642-9AA3-8C5446BF3621}" dt="2020-06-17T02:29:42.303" v="4479" actId="47"/>
        <pc:sldMkLst>
          <pc:docMk/>
          <pc:sldMk cId="668841960" sldId="404"/>
        </pc:sldMkLst>
        <pc:spChg chg="mod">
          <ac:chgData name="Rafael Freitas" userId="368e8282f116846f" providerId="LiveId" clId="{4171D164-98A5-4642-9AA3-8C5446BF3621}" dt="2020-06-16T13:46:41.643" v="2371" actId="1076"/>
          <ac:spMkLst>
            <pc:docMk/>
            <pc:sldMk cId="668841960" sldId="404"/>
            <ac:spMk id="2" creationId="{00000000-0000-0000-0000-000000000000}"/>
          </ac:spMkLst>
        </pc:spChg>
        <pc:picChg chg="mod">
          <ac:chgData name="Rafael Freitas" userId="368e8282f116846f" providerId="LiveId" clId="{4171D164-98A5-4642-9AA3-8C5446BF3621}" dt="2020-06-16T13:46:46.553" v="2373" actId="14100"/>
          <ac:picMkLst>
            <pc:docMk/>
            <pc:sldMk cId="668841960" sldId="404"/>
            <ac:picMk id="4" creationId="{D2AC1711-B90A-4334-B9DD-049FC103F962}"/>
          </ac:picMkLst>
        </pc:picChg>
      </pc:sldChg>
      <pc:sldChg chg="modSp add del mod">
        <pc:chgData name="Rafael Freitas" userId="368e8282f116846f" providerId="LiveId" clId="{4171D164-98A5-4642-9AA3-8C5446BF3621}" dt="2020-06-17T02:29:44.162" v="4480" actId="47"/>
        <pc:sldMkLst>
          <pc:docMk/>
          <pc:sldMk cId="320812775" sldId="405"/>
        </pc:sldMkLst>
        <pc:spChg chg="mod">
          <ac:chgData name="Rafael Freitas" userId="368e8282f116846f" providerId="LiveId" clId="{4171D164-98A5-4642-9AA3-8C5446BF3621}" dt="2020-06-16T13:49:37.260" v="2450" actId="1076"/>
          <ac:spMkLst>
            <pc:docMk/>
            <pc:sldMk cId="320812775" sldId="405"/>
            <ac:spMk id="2" creationId="{00000000-0000-0000-0000-000000000000}"/>
          </ac:spMkLst>
        </pc:spChg>
        <pc:picChg chg="mod">
          <ac:chgData name="Rafael Freitas" userId="368e8282f116846f" providerId="LiveId" clId="{4171D164-98A5-4642-9AA3-8C5446BF3621}" dt="2020-06-16T13:49:47.683" v="2456" actId="1076"/>
          <ac:picMkLst>
            <pc:docMk/>
            <pc:sldMk cId="320812775" sldId="405"/>
            <ac:picMk id="9" creationId="{985380E0-3915-49F7-B9C6-C8112EDB08D5}"/>
          </ac:picMkLst>
        </pc:pic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1831687348" sldId="405"/>
        </pc:sldMkLst>
      </pc:sldChg>
      <pc:sldChg chg="add del">
        <pc:chgData name="Rafael Freitas" userId="368e8282f116846f" providerId="LiveId" clId="{4171D164-98A5-4642-9AA3-8C5446BF3621}" dt="2020-06-16T11:47:42.780" v="314" actId="47"/>
        <pc:sldMkLst>
          <pc:docMk/>
          <pc:sldMk cId="1214838290" sldId="406"/>
        </pc:sldMkLst>
      </pc:sldChg>
      <pc:sldChg chg="modSp add mod">
        <pc:chgData name="Rafael Freitas" userId="368e8282f116846f" providerId="LiveId" clId="{4171D164-98A5-4642-9AA3-8C5446BF3621}" dt="2020-06-16T13:29:06.025" v="1990" actId="255"/>
        <pc:sldMkLst>
          <pc:docMk/>
          <pc:sldMk cId="487191979" sldId="407"/>
        </pc:sldMkLst>
        <pc:spChg chg="mod">
          <ac:chgData name="Rafael Freitas" userId="368e8282f116846f" providerId="LiveId" clId="{4171D164-98A5-4642-9AA3-8C5446BF3621}" dt="2020-06-16T13:29:06.025" v="1990" actId="255"/>
          <ac:spMkLst>
            <pc:docMk/>
            <pc:sldMk cId="487191979" sldId="407"/>
            <ac:spMk id="2" creationId="{00000000-0000-0000-0000-000000000000}"/>
          </ac:spMkLst>
        </pc:spChg>
        <pc:picChg chg="mod">
          <ac:chgData name="Rafael Freitas" userId="368e8282f116846f" providerId="LiveId" clId="{4171D164-98A5-4642-9AA3-8C5446BF3621}" dt="2020-06-16T13:29:00.358" v="1988" actId="1076"/>
          <ac:picMkLst>
            <pc:docMk/>
            <pc:sldMk cId="487191979" sldId="407"/>
            <ac:picMk id="7" creationId="{6BB546C9-ADD7-48D5-9FCB-897985AFC9D1}"/>
          </ac:picMkLst>
        </pc:pic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3985449601" sldId="407"/>
        </pc:sldMkLst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890288220" sldId="408"/>
        </pc:sldMkLst>
      </pc:sldChg>
      <pc:sldChg chg="modSp add mod modTransition">
        <pc:chgData name="Rafael Freitas" userId="368e8282f116846f" providerId="LiveId" clId="{4171D164-98A5-4642-9AA3-8C5446BF3621}" dt="2020-06-17T02:35:53.813" v="4495"/>
        <pc:sldMkLst>
          <pc:docMk/>
          <pc:sldMk cId="2322046261" sldId="408"/>
        </pc:sldMkLst>
        <pc:spChg chg="mod">
          <ac:chgData name="Rafael Freitas" userId="368e8282f116846f" providerId="LiveId" clId="{4171D164-98A5-4642-9AA3-8C5446BF3621}" dt="2020-06-16T13:37:10.762" v="2181" actId="255"/>
          <ac:spMkLst>
            <pc:docMk/>
            <pc:sldMk cId="2322046261" sldId="408"/>
            <ac:spMk id="2" creationId="{00000000-0000-0000-0000-000000000000}"/>
          </ac:spMkLst>
        </pc:spChg>
        <pc:picChg chg="mod">
          <ac:chgData name="Rafael Freitas" userId="368e8282f116846f" providerId="LiveId" clId="{4171D164-98A5-4642-9AA3-8C5446BF3621}" dt="2020-06-16T13:37:18.883" v="2185" actId="1076"/>
          <ac:picMkLst>
            <pc:docMk/>
            <pc:sldMk cId="2322046261" sldId="408"/>
            <ac:picMk id="6" creationId="{D67E6F91-5456-4462-9FB6-E783C4CF0798}"/>
          </ac:picMkLst>
        </pc:picChg>
      </pc:sldChg>
      <pc:sldChg chg="modSp add del mod">
        <pc:chgData name="Rafael Freitas" userId="368e8282f116846f" providerId="LiveId" clId="{4171D164-98A5-4642-9AA3-8C5446BF3621}" dt="2020-06-17T02:29:47.158" v="4482" actId="47"/>
        <pc:sldMkLst>
          <pc:docMk/>
          <pc:sldMk cId="1585004104" sldId="409"/>
        </pc:sldMkLst>
        <pc:spChg chg="mod">
          <ac:chgData name="Rafael Freitas" userId="368e8282f116846f" providerId="LiveId" clId="{4171D164-98A5-4642-9AA3-8C5446BF3621}" dt="2020-06-16T13:50:26.850" v="2467" actId="1076"/>
          <ac:spMkLst>
            <pc:docMk/>
            <pc:sldMk cId="1585004104" sldId="409"/>
            <ac:spMk id="4" creationId="{49FBC13A-2608-4FD3-846D-00F57624CA84}"/>
          </ac:spMkLst>
        </pc:spChg>
        <pc:picChg chg="mod">
          <ac:chgData name="Rafael Freitas" userId="368e8282f116846f" providerId="LiveId" clId="{4171D164-98A5-4642-9AA3-8C5446BF3621}" dt="2020-06-16T13:50:34.989" v="2468" actId="14100"/>
          <ac:picMkLst>
            <pc:docMk/>
            <pc:sldMk cId="1585004104" sldId="409"/>
            <ac:picMk id="1025" creationId="{F726FE50-C8C6-494E-8034-F6DD5AC57D46}"/>
          </ac:picMkLst>
        </pc:picChg>
      </pc:sldChg>
      <pc:sldChg chg="add del">
        <pc:chgData name="Rafael Freitas" userId="368e8282f116846f" providerId="LiveId" clId="{4171D164-98A5-4642-9AA3-8C5446BF3621}" dt="2020-06-16T13:14:01.793" v="1695" actId="2696"/>
        <pc:sldMkLst>
          <pc:docMk/>
          <pc:sldMk cId="3878582328" sldId="409"/>
        </pc:sldMkLst>
      </pc:sldChg>
      <pc:sldChg chg="addSp modSp add del mod ord">
        <pc:chgData name="Rafael Freitas" userId="368e8282f116846f" providerId="LiveId" clId="{4171D164-98A5-4642-9AA3-8C5446BF3621}" dt="2020-06-17T02:29:45.780" v="4481" actId="47"/>
        <pc:sldMkLst>
          <pc:docMk/>
          <pc:sldMk cId="3222523348" sldId="410"/>
        </pc:sldMkLst>
        <pc:spChg chg="mod">
          <ac:chgData name="Rafael Freitas" userId="368e8282f116846f" providerId="LiveId" clId="{4171D164-98A5-4642-9AA3-8C5446BF3621}" dt="2020-06-16T12:51:11.329" v="1423" actId="1076"/>
          <ac:spMkLst>
            <pc:docMk/>
            <pc:sldMk cId="3222523348" sldId="410"/>
            <ac:spMk id="2" creationId="{34303F9F-6A13-4181-B0B7-B8F77DF08CB0}"/>
          </ac:spMkLst>
        </pc:spChg>
        <pc:spChg chg="add mod">
          <ac:chgData name="Rafael Freitas" userId="368e8282f116846f" providerId="LiveId" clId="{4171D164-98A5-4642-9AA3-8C5446BF3621}" dt="2020-06-16T12:50:57.740" v="1422"/>
          <ac:spMkLst>
            <pc:docMk/>
            <pc:sldMk cId="3222523348" sldId="410"/>
            <ac:spMk id="6" creationId="{4ECD4754-F80C-4667-A04F-022C7D919E8C}"/>
          </ac:spMkLst>
        </pc:spChg>
        <pc:picChg chg="mod">
          <ac:chgData name="Rafael Freitas" userId="368e8282f116846f" providerId="LiveId" clId="{4171D164-98A5-4642-9AA3-8C5446BF3621}" dt="2020-06-16T12:51:28.861" v="1428" actId="1076"/>
          <ac:picMkLst>
            <pc:docMk/>
            <pc:sldMk cId="3222523348" sldId="410"/>
            <ac:picMk id="5" creationId="{CBFB2FA5-E853-4E1F-BFD8-1FB419F54076}"/>
          </ac:picMkLst>
        </pc:picChg>
      </pc:sldChg>
      <pc:sldChg chg="addSp delSp modSp add mod">
        <pc:chgData name="Rafael Freitas" userId="368e8282f116846f" providerId="LiveId" clId="{4171D164-98A5-4642-9AA3-8C5446BF3621}" dt="2020-06-16T13:25:55.076" v="1914" actId="1076"/>
        <pc:sldMkLst>
          <pc:docMk/>
          <pc:sldMk cId="457467690" sldId="411"/>
        </pc:sldMkLst>
        <pc:spChg chg="mod">
          <ac:chgData name="Rafael Freitas" userId="368e8282f116846f" providerId="LiveId" clId="{4171D164-98A5-4642-9AA3-8C5446BF3621}" dt="2020-06-16T13:25:52.898" v="1913" actId="1076"/>
          <ac:spMkLst>
            <pc:docMk/>
            <pc:sldMk cId="457467690" sldId="411"/>
            <ac:spMk id="2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3:25:29.453" v="1905" actId="478"/>
          <ac:spMkLst>
            <pc:docMk/>
            <pc:sldMk cId="457467690" sldId="411"/>
            <ac:spMk id="3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6T13:25:31.227" v="1906" actId="478"/>
          <ac:spMkLst>
            <pc:docMk/>
            <pc:sldMk cId="457467690" sldId="411"/>
            <ac:spMk id="5" creationId="{30845026-3646-475C-9FAE-FFE7B5DB758D}"/>
          </ac:spMkLst>
        </pc:spChg>
        <pc:spChg chg="add mod">
          <ac:chgData name="Rafael Freitas" userId="368e8282f116846f" providerId="LiveId" clId="{4171D164-98A5-4642-9AA3-8C5446BF3621}" dt="2020-06-16T13:25:55.076" v="1914" actId="1076"/>
          <ac:spMkLst>
            <pc:docMk/>
            <pc:sldMk cId="457467690" sldId="411"/>
            <ac:spMk id="6" creationId="{5B68219E-44AE-4434-8438-7F31465ED331}"/>
          </ac:spMkLst>
        </pc:spChg>
      </pc:sldChg>
      <pc:sldChg chg="modSp add mod">
        <pc:chgData name="Rafael Freitas" userId="368e8282f116846f" providerId="LiveId" clId="{4171D164-98A5-4642-9AA3-8C5446BF3621}" dt="2020-06-16T13:28:04.947" v="1973" actId="20577"/>
        <pc:sldMkLst>
          <pc:docMk/>
          <pc:sldMk cId="3377718131" sldId="412"/>
        </pc:sldMkLst>
        <pc:spChg chg="mod">
          <ac:chgData name="Rafael Freitas" userId="368e8282f116846f" providerId="LiveId" clId="{4171D164-98A5-4642-9AA3-8C5446BF3621}" dt="2020-06-16T13:26:11.979" v="1920" actId="1076"/>
          <ac:spMkLst>
            <pc:docMk/>
            <pc:sldMk cId="3377718131" sldId="412"/>
            <ac:spMk id="2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8:04.947" v="1973" actId="20577"/>
          <ac:spMkLst>
            <pc:docMk/>
            <pc:sldMk cId="3377718131" sldId="412"/>
            <ac:spMk id="3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6:45.707" v="1939" actId="1037"/>
          <ac:spMkLst>
            <pc:docMk/>
            <pc:sldMk cId="3377718131" sldId="412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26:45.707" v="1939" actId="1037"/>
          <ac:spMkLst>
            <pc:docMk/>
            <pc:sldMk cId="3377718131" sldId="412"/>
            <ac:spMk id="5" creationId="{E3366822-1055-460A-AD41-B6641F6764CC}"/>
          </ac:spMkLst>
        </pc:spChg>
        <pc:picChg chg="mod">
          <ac:chgData name="Rafael Freitas" userId="368e8282f116846f" providerId="LiveId" clId="{4171D164-98A5-4642-9AA3-8C5446BF3621}" dt="2020-06-16T13:26:45.707" v="1939" actId="1037"/>
          <ac:picMkLst>
            <pc:docMk/>
            <pc:sldMk cId="3377718131" sldId="412"/>
            <ac:picMk id="6" creationId="{8C7E9366-86E3-49D8-85C0-F7261C8340D1}"/>
          </ac:picMkLst>
        </pc:picChg>
      </pc:sldChg>
      <pc:sldChg chg="add del">
        <pc:chgData name="Rafael Freitas" userId="368e8282f116846f" providerId="LiveId" clId="{4171D164-98A5-4642-9AA3-8C5446BF3621}" dt="2020-06-16T12:50:04.972" v="1414" actId="2696"/>
        <pc:sldMkLst>
          <pc:docMk/>
          <pc:sldMk cId="0" sldId="413"/>
        </pc:sldMkLst>
      </pc:sldChg>
      <pc:sldChg chg="add del">
        <pc:chgData name="Rafael Freitas" userId="368e8282f116846f" providerId="LiveId" clId="{4171D164-98A5-4642-9AA3-8C5446BF3621}" dt="2020-06-16T13:27:13.743" v="1943" actId="47"/>
        <pc:sldMkLst>
          <pc:docMk/>
          <pc:sldMk cId="1446477672" sldId="413"/>
        </pc:sldMkLst>
      </pc:sldChg>
      <pc:sldChg chg="add del">
        <pc:chgData name="Rafael Freitas" userId="368e8282f116846f" providerId="LiveId" clId="{4171D164-98A5-4642-9AA3-8C5446BF3621}" dt="2020-06-16T13:15:45.673" v="1751" actId="47"/>
        <pc:sldMkLst>
          <pc:docMk/>
          <pc:sldMk cId="4287964444" sldId="414"/>
        </pc:sldMkLst>
      </pc:sldChg>
      <pc:sldChg chg="addSp delSp modSp add mod">
        <pc:chgData name="Rafael Freitas" userId="368e8282f116846f" providerId="LiveId" clId="{4171D164-98A5-4642-9AA3-8C5446BF3621}" dt="2020-06-17T02:27:23.032" v="4357" actId="1076"/>
        <pc:sldMkLst>
          <pc:docMk/>
          <pc:sldMk cId="233843185" sldId="415"/>
        </pc:sldMkLst>
        <pc:spChg chg="del">
          <ac:chgData name="Rafael Freitas" userId="368e8282f116846f" providerId="LiveId" clId="{4171D164-98A5-4642-9AA3-8C5446BF3621}" dt="2020-06-16T12:07:30.863" v="497" actId="478"/>
          <ac:spMkLst>
            <pc:docMk/>
            <pc:sldMk cId="233843185" sldId="415"/>
            <ac:spMk id="3" creationId="{CCDE95C1-0EFB-45BF-9609-C14E427E7E09}"/>
          </ac:spMkLst>
        </pc:spChg>
        <pc:spChg chg="mod">
          <ac:chgData name="Rafael Freitas" userId="368e8282f116846f" providerId="LiveId" clId="{4171D164-98A5-4642-9AA3-8C5446BF3621}" dt="2020-06-17T02:27:23.032" v="4357" actId="1076"/>
          <ac:spMkLst>
            <pc:docMk/>
            <pc:sldMk cId="233843185" sldId="415"/>
            <ac:spMk id="14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07:32.440" v="498" actId="478"/>
          <ac:spMkLst>
            <pc:docMk/>
            <pc:sldMk cId="233843185" sldId="415"/>
            <ac:spMk id="18" creationId="{00000000-0000-0000-0000-000000000000}"/>
          </ac:spMkLst>
        </pc:spChg>
        <pc:picChg chg="add mod modCrop">
          <ac:chgData name="Rafael Freitas" userId="368e8282f116846f" providerId="LiveId" clId="{4171D164-98A5-4642-9AA3-8C5446BF3621}" dt="2020-06-17T02:23:42.243" v="4330" actId="1076"/>
          <ac:picMkLst>
            <pc:docMk/>
            <pc:sldMk cId="233843185" sldId="415"/>
            <ac:picMk id="2" creationId="{FA4FCF00-79C4-436A-A3E9-3CE442334E5F}"/>
          </ac:picMkLst>
        </pc:picChg>
        <pc:picChg chg="add mod">
          <ac:chgData name="Rafael Freitas" userId="368e8282f116846f" providerId="LiveId" clId="{4171D164-98A5-4642-9AA3-8C5446BF3621}" dt="2020-06-17T02:23:48.632" v="4333" actId="1076"/>
          <ac:picMkLst>
            <pc:docMk/>
            <pc:sldMk cId="233843185" sldId="415"/>
            <ac:picMk id="6" creationId="{4AE8ADCC-E17C-4CB4-A9A7-A8FFB4223EF7}"/>
          </ac:picMkLst>
        </pc:picChg>
        <pc:picChg chg="add mod">
          <ac:chgData name="Rafael Freitas" userId="368e8282f116846f" providerId="LiveId" clId="{4171D164-98A5-4642-9AA3-8C5446BF3621}" dt="2020-06-17T02:23:49.910" v="4334" actId="1076"/>
          <ac:picMkLst>
            <pc:docMk/>
            <pc:sldMk cId="233843185" sldId="415"/>
            <ac:picMk id="7" creationId="{6045B489-1C22-405E-824F-23EF308D8A6C}"/>
          </ac:picMkLst>
        </pc:picChg>
        <pc:cxnChg chg="add mod">
          <ac:chgData name="Rafael Freitas" userId="368e8282f116846f" providerId="LiveId" clId="{4171D164-98A5-4642-9AA3-8C5446BF3621}" dt="2020-06-17T02:24:27.462" v="4342" actId="1582"/>
          <ac:cxnSpMkLst>
            <pc:docMk/>
            <pc:sldMk cId="233843185" sldId="415"/>
            <ac:cxnSpMk id="4" creationId="{3D45BB62-D54F-4B9A-BBB9-B8E210384156}"/>
          </ac:cxnSpMkLst>
        </pc:cxnChg>
        <pc:cxnChg chg="add mod">
          <ac:chgData name="Rafael Freitas" userId="368e8282f116846f" providerId="LiveId" clId="{4171D164-98A5-4642-9AA3-8C5446BF3621}" dt="2020-06-17T02:24:48.906" v="4348" actId="14100"/>
          <ac:cxnSpMkLst>
            <pc:docMk/>
            <pc:sldMk cId="233843185" sldId="415"/>
            <ac:cxnSpMk id="17" creationId="{EA8A13BF-D9FD-414F-A572-D6F05CB47977}"/>
          </ac:cxnSpMkLst>
        </pc:cxnChg>
      </pc:sldChg>
      <pc:sldChg chg="addSp delSp modSp add del mod">
        <pc:chgData name="Rafael Freitas" userId="368e8282f116846f" providerId="LiveId" clId="{4171D164-98A5-4642-9AA3-8C5446BF3621}" dt="2020-06-17T02:25:08.593" v="4351" actId="47"/>
        <pc:sldMkLst>
          <pc:docMk/>
          <pc:sldMk cId="2467324283" sldId="416"/>
        </pc:sldMkLst>
        <pc:spChg chg="del">
          <ac:chgData name="Rafael Freitas" userId="368e8282f116846f" providerId="LiveId" clId="{4171D164-98A5-4642-9AA3-8C5446BF3621}" dt="2020-06-16T12:18:56.726" v="662" actId="478"/>
          <ac:spMkLst>
            <pc:docMk/>
            <pc:sldMk cId="2467324283" sldId="416"/>
            <ac:spMk id="5" creationId="{02247A62-B2B4-40D6-8543-52239FD06BDE}"/>
          </ac:spMkLst>
        </pc:spChg>
        <pc:spChg chg="add mod">
          <ac:chgData name="Rafael Freitas" userId="368e8282f116846f" providerId="LiveId" clId="{4171D164-98A5-4642-9AA3-8C5446BF3621}" dt="2020-06-16T12:21:24.602" v="765" actId="122"/>
          <ac:spMkLst>
            <pc:docMk/>
            <pc:sldMk cId="2467324283" sldId="416"/>
            <ac:spMk id="6" creationId="{70A0FE67-E5EF-4B04-95CB-99104C3C9A30}"/>
          </ac:spMkLst>
        </pc:spChg>
        <pc:spChg chg="del">
          <ac:chgData name="Rafael Freitas" userId="368e8282f116846f" providerId="LiveId" clId="{4171D164-98A5-4642-9AA3-8C5446BF3621}" dt="2020-06-16T12:18:54.784" v="661" actId="478"/>
          <ac:spMkLst>
            <pc:docMk/>
            <pc:sldMk cId="2467324283" sldId="416"/>
            <ac:spMk id="7" creationId="{F5CBB71B-A1B8-4D4A-83B0-3DF8EA356B6E}"/>
          </ac:spMkLst>
        </pc:spChg>
        <pc:spChg chg="del">
          <ac:chgData name="Rafael Freitas" userId="368e8282f116846f" providerId="LiveId" clId="{4171D164-98A5-4642-9AA3-8C5446BF3621}" dt="2020-06-16T12:18:51.823" v="658" actId="478"/>
          <ac:spMkLst>
            <pc:docMk/>
            <pc:sldMk cId="2467324283" sldId="416"/>
            <ac:spMk id="11267" creationId="{B53E984F-E5DC-451F-B2D2-342D9B5A7429}"/>
          </ac:spMkLst>
        </pc:spChg>
        <pc:picChg chg="add mod modCrop">
          <ac:chgData name="Rafael Freitas" userId="368e8282f116846f" providerId="LiveId" clId="{4171D164-98A5-4642-9AA3-8C5446BF3621}" dt="2020-06-16T12:20:10.496" v="678" actId="14100"/>
          <ac:picMkLst>
            <pc:docMk/>
            <pc:sldMk cId="2467324283" sldId="416"/>
            <ac:picMk id="2" creationId="{0B76B114-BE4E-4147-964A-DE2BD105794C}"/>
          </ac:picMkLst>
        </pc:picChg>
        <pc:picChg chg="del">
          <ac:chgData name="Rafael Freitas" userId="368e8282f116846f" providerId="LiveId" clId="{4171D164-98A5-4642-9AA3-8C5446BF3621}" dt="2020-06-16T12:18:53.035" v="659" actId="478"/>
          <ac:picMkLst>
            <pc:docMk/>
            <pc:sldMk cId="2467324283" sldId="416"/>
            <ac:picMk id="3" creationId="{04EDCBED-4C4F-49D1-A1B3-89C641918689}"/>
          </ac:picMkLst>
        </pc:picChg>
        <pc:picChg chg="del">
          <ac:chgData name="Rafael Freitas" userId="368e8282f116846f" providerId="LiveId" clId="{4171D164-98A5-4642-9AA3-8C5446BF3621}" dt="2020-06-16T12:18:53.475" v="660" actId="478"/>
          <ac:picMkLst>
            <pc:docMk/>
            <pc:sldMk cId="2467324283" sldId="416"/>
            <ac:picMk id="4" creationId="{B9EBE85A-E161-437E-8854-C33FE7037E4B}"/>
          </ac:picMkLst>
        </pc:picChg>
      </pc:sldChg>
      <pc:sldChg chg="addSp delSp modSp add del mod">
        <pc:chgData name="Rafael Freitas" userId="368e8282f116846f" providerId="LiveId" clId="{4171D164-98A5-4642-9AA3-8C5446BF3621}" dt="2020-06-17T02:25:14.015" v="4352" actId="47"/>
        <pc:sldMkLst>
          <pc:docMk/>
          <pc:sldMk cId="1876021893" sldId="417"/>
        </pc:sldMkLst>
        <pc:spChg chg="mod">
          <ac:chgData name="Rafael Freitas" userId="368e8282f116846f" providerId="LiveId" clId="{4171D164-98A5-4642-9AA3-8C5446BF3621}" dt="2020-06-16T12:23:04.512" v="798" actId="1076"/>
          <ac:spMkLst>
            <pc:docMk/>
            <pc:sldMk cId="1876021893" sldId="417"/>
            <ac:spMk id="6" creationId="{70A0FE67-E5EF-4B04-95CB-99104C3C9A30}"/>
          </ac:spMkLst>
        </pc:spChg>
        <pc:picChg chg="del">
          <ac:chgData name="Rafael Freitas" userId="368e8282f116846f" providerId="LiveId" clId="{4171D164-98A5-4642-9AA3-8C5446BF3621}" dt="2020-06-16T12:21:40.803" v="767" actId="478"/>
          <ac:picMkLst>
            <pc:docMk/>
            <pc:sldMk cId="1876021893" sldId="417"/>
            <ac:picMk id="2" creationId="{0B76B114-BE4E-4147-964A-DE2BD105794C}"/>
          </ac:picMkLst>
        </pc:picChg>
        <pc:picChg chg="add mod modCrop">
          <ac:chgData name="Rafael Freitas" userId="368e8282f116846f" providerId="LiveId" clId="{4171D164-98A5-4642-9AA3-8C5446BF3621}" dt="2020-06-16T12:23:01.432" v="797" actId="1076"/>
          <ac:picMkLst>
            <pc:docMk/>
            <pc:sldMk cId="1876021893" sldId="417"/>
            <ac:picMk id="3" creationId="{BC26BBA3-01AE-470C-98E0-D02A35678C05}"/>
          </ac:picMkLst>
        </pc:picChg>
      </pc:sldChg>
      <pc:sldChg chg="addSp delSp modSp add del mod">
        <pc:chgData name="Rafael Freitas" userId="368e8282f116846f" providerId="LiveId" clId="{4171D164-98A5-4642-9AA3-8C5446BF3621}" dt="2020-06-17T02:25:23.633" v="4353" actId="2696"/>
        <pc:sldMkLst>
          <pc:docMk/>
          <pc:sldMk cId="595978066" sldId="418"/>
        </pc:sldMkLst>
        <pc:spChg chg="mod">
          <ac:chgData name="Rafael Freitas" userId="368e8282f116846f" providerId="LiveId" clId="{4171D164-98A5-4642-9AA3-8C5446BF3621}" dt="2020-06-16T12:25:30.639" v="876" actId="1076"/>
          <ac:spMkLst>
            <pc:docMk/>
            <pc:sldMk cId="595978066" sldId="418"/>
            <ac:spMk id="6" creationId="{70A0FE67-E5EF-4B04-95CB-99104C3C9A30}"/>
          </ac:spMkLst>
        </pc:spChg>
        <pc:picChg chg="add mod modCrop">
          <ac:chgData name="Rafael Freitas" userId="368e8282f116846f" providerId="LiveId" clId="{4171D164-98A5-4642-9AA3-8C5446BF3621}" dt="2020-06-16T12:24:48.369" v="818" actId="14100"/>
          <ac:picMkLst>
            <pc:docMk/>
            <pc:sldMk cId="595978066" sldId="418"/>
            <ac:picMk id="2" creationId="{BB88F8E6-EA82-4899-9ECD-05199FDEBB3D}"/>
          </ac:picMkLst>
        </pc:picChg>
        <pc:picChg chg="del">
          <ac:chgData name="Rafael Freitas" userId="368e8282f116846f" providerId="LiveId" clId="{4171D164-98A5-4642-9AA3-8C5446BF3621}" dt="2020-06-16T12:23:29.739" v="800" actId="478"/>
          <ac:picMkLst>
            <pc:docMk/>
            <pc:sldMk cId="595978066" sldId="418"/>
            <ac:picMk id="3" creationId="{BC26BBA3-01AE-470C-98E0-D02A35678C05}"/>
          </ac:picMkLst>
        </pc:picChg>
      </pc:sldChg>
      <pc:sldChg chg="add">
        <pc:chgData name="Rafael Freitas" userId="368e8282f116846f" providerId="LiveId" clId="{4171D164-98A5-4642-9AA3-8C5446BF3621}" dt="2020-06-17T02:26:04.859" v="4354"/>
        <pc:sldMkLst>
          <pc:docMk/>
          <pc:sldMk cId="2442413309" sldId="418"/>
        </pc:sldMkLst>
      </pc:sldChg>
      <pc:sldChg chg="addSp delSp modSp add mod modTransition">
        <pc:chgData name="Rafael Freitas" userId="368e8282f116846f" providerId="LiveId" clId="{4171D164-98A5-4642-9AA3-8C5446BF3621}" dt="2020-06-17T02:39:50.632" v="4503"/>
        <pc:sldMkLst>
          <pc:docMk/>
          <pc:sldMk cId="4221034980" sldId="419"/>
        </pc:sldMkLst>
        <pc:spChg chg="mod">
          <ac:chgData name="Rafael Freitas" userId="368e8282f116846f" providerId="LiveId" clId="{4171D164-98A5-4642-9AA3-8C5446BF3621}" dt="2020-06-16T12:30:14.134" v="1046" actId="1076"/>
          <ac:spMkLst>
            <pc:docMk/>
            <pc:sldMk cId="4221034980" sldId="419"/>
            <ac:spMk id="2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29:14.514" v="1031" actId="478"/>
          <ac:spMkLst>
            <pc:docMk/>
            <pc:sldMk cId="4221034980" sldId="419"/>
            <ac:spMk id="3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29:12.942" v="1029" actId="478"/>
          <ac:spMkLst>
            <pc:docMk/>
            <pc:sldMk cId="4221034980" sldId="419"/>
            <ac:spMk id="4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29:15.739" v="1033" actId="478"/>
          <ac:spMkLst>
            <pc:docMk/>
            <pc:sldMk cId="4221034980" sldId="419"/>
            <ac:spMk id="5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29:12.085" v="1028" actId="478"/>
          <ac:spMkLst>
            <pc:docMk/>
            <pc:sldMk cId="4221034980" sldId="419"/>
            <ac:spMk id="6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29:15.043" v="1032" actId="478"/>
          <ac:spMkLst>
            <pc:docMk/>
            <pc:sldMk cId="4221034980" sldId="419"/>
            <ac:spMk id="7" creationId="{00000000-0000-0000-0000-000000000000}"/>
          </ac:spMkLst>
        </pc:spChg>
        <pc:spChg chg="del">
          <ac:chgData name="Rafael Freitas" userId="368e8282f116846f" providerId="LiveId" clId="{4171D164-98A5-4642-9AA3-8C5446BF3621}" dt="2020-06-16T12:29:13.401" v="1030" actId="478"/>
          <ac:spMkLst>
            <pc:docMk/>
            <pc:sldMk cId="4221034980" sldId="419"/>
            <ac:spMk id="8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2:30:55.795" v="1072" actId="255"/>
          <ac:spMkLst>
            <pc:docMk/>
            <pc:sldMk cId="4221034980" sldId="419"/>
            <ac:spMk id="10" creationId="{091A46E9-4011-49BF-80A0-FFC650C0E67D}"/>
          </ac:spMkLst>
        </pc:spChg>
        <pc:picChg chg="add mod modCrop">
          <ac:chgData name="Rafael Freitas" userId="368e8282f116846f" providerId="LiveId" clId="{4171D164-98A5-4642-9AA3-8C5446BF3621}" dt="2020-06-16T12:30:22.655" v="1050" actId="1076"/>
          <ac:picMkLst>
            <pc:docMk/>
            <pc:sldMk cId="4221034980" sldId="419"/>
            <ac:picMk id="9" creationId="{715589CF-400E-43D2-BB83-8BE262E9DCE5}"/>
          </ac:picMkLst>
        </pc:picChg>
      </pc:sldChg>
      <pc:sldChg chg="addSp delSp modSp add mod">
        <pc:chgData name="Rafael Freitas" userId="368e8282f116846f" providerId="LiveId" clId="{4171D164-98A5-4642-9AA3-8C5446BF3621}" dt="2020-06-16T12:32:05.381" v="1103" actId="1076"/>
        <pc:sldMkLst>
          <pc:docMk/>
          <pc:sldMk cId="687350505" sldId="420"/>
        </pc:sldMkLst>
        <pc:spChg chg="mod">
          <ac:chgData name="Rafael Freitas" userId="368e8282f116846f" providerId="LiveId" clId="{4171D164-98A5-4642-9AA3-8C5446BF3621}" dt="2020-06-16T12:32:00.525" v="1102" actId="1076"/>
          <ac:spMkLst>
            <pc:docMk/>
            <pc:sldMk cId="687350505" sldId="420"/>
            <ac:spMk id="10" creationId="{091A46E9-4011-49BF-80A0-FFC650C0E67D}"/>
          </ac:spMkLst>
        </pc:spChg>
        <pc:picChg chg="add mod modCrop">
          <ac:chgData name="Rafael Freitas" userId="368e8282f116846f" providerId="LiveId" clId="{4171D164-98A5-4642-9AA3-8C5446BF3621}" dt="2020-06-16T12:32:05.381" v="1103" actId="1076"/>
          <ac:picMkLst>
            <pc:docMk/>
            <pc:sldMk cId="687350505" sldId="420"/>
            <ac:picMk id="3" creationId="{00AC84B8-4564-4C29-8296-F3A280EE319B}"/>
          </ac:picMkLst>
        </pc:picChg>
        <pc:picChg chg="del">
          <ac:chgData name="Rafael Freitas" userId="368e8282f116846f" providerId="LiveId" clId="{4171D164-98A5-4642-9AA3-8C5446BF3621}" dt="2020-06-16T12:31:06.464" v="1074" actId="478"/>
          <ac:picMkLst>
            <pc:docMk/>
            <pc:sldMk cId="687350505" sldId="420"/>
            <ac:picMk id="9" creationId="{715589CF-400E-43D2-BB83-8BE262E9DCE5}"/>
          </ac:picMkLst>
        </pc:picChg>
      </pc:sldChg>
      <pc:sldChg chg="addSp delSp modSp add mod">
        <pc:chgData name="Rafael Freitas" userId="368e8282f116846f" providerId="LiveId" clId="{4171D164-98A5-4642-9AA3-8C5446BF3621}" dt="2020-06-16T12:33:45.741" v="1117" actId="1076"/>
        <pc:sldMkLst>
          <pc:docMk/>
          <pc:sldMk cId="838847468" sldId="421"/>
        </pc:sldMkLst>
        <pc:spChg chg="mod">
          <ac:chgData name="Rafael Freitas" userId="368e8282f116846f" providerId="LiveId" clId="{4171D164-98A5-4642-9AA3-8C5446BF3621}" dt="2020-06-16T12:33:06.009" v="1107" actId="1076"/>
          <ac:spMkLst>
            <pc:docMk/>
            <pc:sldMk cId="838847468" sldId="421"/>
            <ac:spMk id="10" creationId="{091A46E9-4011-49BF-80A0-FFC650C0E67D}"/>
          </ac:spMkLst>
        </pc:spChg>
        <pc:picChg chg="del">
          <ac:chgData name="Rafael Freitas" userId="368e8282f116846f" providerId="LiveId" clId="{4171D164-98A5-4642-9AA3-8C5446BF3621}" dt="2020-06-16T12:33:07.775" v="1108" actId="478"/>
          <ac:picMkLst>
            <pc:docMk/>
            <pc:sldMk cId="838847468" sldId="421"/>
            <ac:picMk id="3" creationId="{00AC84B8-4564-4C29-8296-F3A280EE319B}"/>
          </ac:picMkLst>
        </pc:picChg>
        <pc:picChg chg="add mod modCrop">
          <ac:chgData name="Rafael Freitas" userId="368e8282f116846f" providerId="LiveId" clId="{4171D164-98A5-4642-9AA3-8C5446BF3621}" dt="2020-06-16T12:33:45.741" v="1117" actId="1076"/>
          <ac:picMkLst>
            <pc:docMk/>
            <pc:sldMk cId="838847468" sldId="421"/>
            <ac:picMk id="4" creationId="{64FAE482-DAD4-4D11-9C81-A7230E95B557}"/>
          </ac:picMkLst>
        </pc:picChg>
      </pc:sldChg>
      <pc:sldChg chg="addSp delSp modSp add mod">
        <pc:chgData name="Rafael Freitas" userId="368e8282f116846f" providerId="LiveId" clId="{4171D164-98A5-4642-9AA3-8C5446BF3621}" dt="2020-06-16T12:35:07.444" v="1151" actId="1076"/>
        <pc:sldMkLst>
          <pc:docMk/>
          <pc:sldMk cId="2505447511" sldId="422"/>
        </pc:sldMkLst>
        <pc:spChg chg="mod">
          <ac:chgData name="Rafael Freitas" userId="368e8282f116846f" providerId="LiveId" clId="{4171D164-98A5-4642-9AA3-8C5446BF3621}" dt="2020-06-16T12:35:07.444" v="1151" actId="1076"/>
          <ac:spMkLst>
            <pc:docMk/>
            <pc:sldMk cId="2505447511" sldId="422"/>
            <ac:spMk id="10" creationId="{091A46E9-4011-49BF-80A0-FFC650C0E67D}"/>
          </ac:spMkLst>
        </pc:spChg>
        <pc:picChg chg="add mod modCrop">
          <ac:chgData name="Rafael Freitas" userId="368e8282f116846f" providerId="LiveId" clId="{4171D164-98A5-4642-9AA3-8C5446BF3621}" dt="2020-06-16T12:35:04.599" v="1150" actId="1076"/>
          <ac:picMkLst>
            <pc:docMk/>
            <pc:sldMk cId="2505447511" sldId="422"/>
            <ac:picMk id="3" creationId="{FC361A14-973F-43EE-AC92-E236D6EEBEE6}"/>
          </ac:picMkLst>
        </pc:picChg>
        <pc:picChg chg="del">
          <ac:chgData name="Rafael Freitas" userId="368e8282f116846f" providerId="LiveId" clId="{4171D164-98A5-4642-9AA3-8C5446BF3621}" dt="2020-06-16T12:34:18.271" v="1140" actId="478"/>
          <ac:picMkLst>
            <pc:docMk/>
            <pc:sldMk cId="2505447511" sldId="422"/>
            <ac:picMk id="4" creationId="{64FAE482-DAD4-4D11-9C81-A7230E95B557}"/>
          </ac:picMkLst>
        </pc:picChg>
      </pc:sldChg>
      <pc:sldChg chg="addSp delSp modSp add mod">
        <pc:chgData name="Rafael Freitas" userId="368e8282f116846f" providerId="LiveId" clId="{4171D164-98A5-4642-9AA3-8C5446BF3621}" dt="2020-06-16T12:36:03.589" v="1170" actId="1076"/>
        <pc:sldMkLst>
          <pc:docMk/>
          <pc:sldMk cId="2936841457" sldId="423"/>
        </pc:sldMkLst>
        <pc:spChg chg="mod">
          <ac:chgData name="Rafael Freitas" userId="368e8282f116846f" providerId="LiveId" clId="{4171D164-98A5-4642-9AA3-8C5446BF3621}" dt="2020-06-16T12:36:03.589" v="1170" actId="1076"/>
          <ac:spMkLst>
            <pc:docMk/>
            <pc:sldMk cId="2936841457" sldId="423"/>
            <ac:spMk id="10" creationId="{091A46E9-4011-49BF-80A0-FFC650C0E67D}"/>
          </ac:spMkLst>
        </pc:spChg>
        <pc:picChg chg="del">
          <ac:chgData name="Rafael Freitas" userId="368e8282f116846f" providerId="LiveId" clId="{4171D164-98A5-4642-9AA3-8C5446BF3621}" dt="2020-06-16T12:35:20.902" v="1153" actId="478"/>
          <ac:picMkLst>
            <pc:docMk/>
            <pc:sldMk cId="2936841457" sldId="423"/>
            <ac:picMk id="3" creationId="{FC361A14-973F-43EE-AC92-E236D6EEBEE6}"/>
          </ac:picMkLst>
        </pc:picChg>
        <pc:picChg chg="add mod modCrop">
          <ac:chgData name="Rafael Freitas" userId="368e8282f116846f" providerId="LiveId" clId="{4171D164-98A5-4642-9AA3-8C5446BF3621}" dt="2020-06-16T12:35:54.392" v="1162" actId="14100"/>
          <ac:picMkLst>
            <pc:docMk/>
            <pc:sldMk cId="2936841457" sldId="423"/>
            <ac:picMk id="4" creationId="{472A0C0E-8AAD-4973-8216-FE88A4D8743B}"/>
          </ac:picMkLst>
        </pc:picChg>
      </pc:sldChg>
      <pc:sldChg chg="addSp delSp modSp add mod modTransition setBg delDesignElem">
        <pc:chgData name="Rafael Freitas" userId="368e8282f116846f" providerId="LiveId" clId="{4171D164-98A5-4642-9AA3-8C5446BF3621}" dt="2020-06-17T02:49:45.638" v="4534"/>
        <pc:sldMkLst>
          <pc:docMk/>
          <pc:sldMk cId="1084654010" sldId="424"/>
        </pc:sldMkLst>
        <pc:spChg chg="add mod">
          <ac:chgData name="Rafael Freitas" userId="368e8282f116846f" providerId="LiveId" clId="{4171D164-98A5-4642-9AA3-8C5446BF3621}" dt="2020-06-16T13:57:27.201" v="2739" actId="122"/>
          <ac:spMkLst>
            <pc:docMk/>
            <pc:sldMk cId="1084654010" sldId="424"/>
            <ac:spMk id="2" creationId="{254FE3AD-3A01-4F8C-8D0E-AD044D91CD51}"/>
          </ac:spMkLst>
        </pc:spChg>
        <pc:spChg chg="add mod">
          <ac:chgData name="Rafael Freitas" userId="368e8282f116846f" providerId="LiveId" clId="{4171D164-98A5-4642-9AA3-8C5446BF3621}" dt="2020-06-16T13:57:38.317" v="2755" actId="20577"/>
          <ac:spMkLst>
            <pc:docMk/>
            <pc:sldMk cId="1084654010" sldId="424"/>
            <ac:spMk id="3" creationId="{211D439C-A211-4C23-A6EA-29558A37B3C6}"/>
          </ac:spMkLst>
        </pc:spChg>
        <pc:spChg chg="mod">
          <ac:chgData name="Rafael Freitas" userId="368e8282f116846f" providerId="LiveId" clId="{4171D164-98A5-4642-9AA3-8C5446BF3621}" dt="2020-06-16T13:57:29.235" v="2740" actId="122"/>
          <ac:spMkLst>
            <pc:docMk/>
            <pc:sldMk cId="1084654010" sldId="424"/>
            <ac:spMk id="4" creationId="{00000000-0000-0000-0000-000000000000}"/>
          </ac:spMkLst>
        </pc:spChg>
        <pc:spChg chg="mod">
          <ac:chgData name="Rafael Freitas" userId="368e8282f116846f" providerId="LiveId" clId="{4171D164-98A5-4642-9AA3-8C5446BF3621}" dt="2020-06-16T13:51:59.728" v="2478" actId="1076"/>
          <ac:spMkLst>
            <pc:docMk/>
            <pc:sldMk cId="1084654010" sldId="424"/>
            <ac:spMk id="7" creationId="{572626B1-DD2D-47B8-8DB1-F86248F58B86}"/>
          </ac:spMkLst>
        </pc:spChg>
        <pc:spChg chg="del">
          <ac:chgData name="Rafael Freitas" userId="368e8282f116846f" providerId="LiveId" clId="{4171D164-98A5-4642-9AA3-8C5446BF3621}" dt="2020-06-16T13:50:58.812" v="2471"/>
          <ac:spMkLst>
            <pc:docMk/>
            <pc:sldMk cId="1084654010" sldId="424"/>
            <ac:spMk id="11" creationId="{35555856-9970-4BC3-9AA9-6A917F53AFBD}"/>
          </ac:spMkLst>
        </pc:spChg>
        <pc:spChg chg="del">
          <ac:chgData name="Rafael Freitas" userId="368e8282f116846f" providerId="LiveId" clId="{4171D164-98A5-4642-9AA3-8C5446BF3621}" dt="2020-06-16T13:50:58.812" v="2471"/>
          <ac:spMkLst>
            <pc:docMk/>
            <pc:sldMk cId="1084654010" sldId="424"/>
            <ac:spMk id="15" creationId="{13722DD7-BA73-4776-93A3-94491FEF7260}"/>
          </ac:spMkLst>
        </pc:spChg>
        <pc:picChg chg="del">
          <ac:chgData name="Rafael Freitas" userId="368e8282f116846f" providerId="LiveId" clId="{4171D164-98A5-4642-9AA3-8C5446BF3621}" dt="2020-06-16T13:50:58.812" v="2471"/>
          <ac:picMkLst>
            <pc:docMk/>
            <pc:sldMk cId="1084654010" sldId="424"/>
            <ac:picMk id="13" creationId="{7F487851-BFAF-46D8-A1ED-50CAD6E46F59}"/>
          </ac:picMkLst>
        </pc:picChg>
      </pc:sldChg>
      <pc:sldChg chg="addSp modSp add del mod setBg">
        <pc:chgData name="Rafael Freitas" userId="368e8282f116846f" providerId="LiveId" clId="{4171D164-98A5-4642-9AA3-8C5446BF3621}" dt="2020-06-16T13:50:52.239" v="2469" actId="2696"/>
        <pc:sldMkLst>
          <pc:docMk/>
          <pc:sldMk cId="1539207452" sldId="424"/>
        </pc:sldMkLst>
        <pc:spChg chg="mod">
          <ac:chgData name="Rafael Freitas" userId="368e8282f116846f" providerId="LiveId" clId="{4171D164-98A5-4642-9AA3-8C5446BF3621}" dt="2020-06-16T13:17:22.265" v="1795" actId="122"/>
          <ac:spMkLst>
            <pc:docMk/>
            <pc:sldMk cId="1539207452" sldId="424"/>
            <ac:spMk id="4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17:16.022" v="1792" actId="14100"/>
          <ac:spMkLst>
            <pc:docMk/>
            <pc:sldMk cId="1539207452" sldId="424"/>
            <ac:spMk id="7" creationId="{572626B1-DD2D-47B8-8DB1-F86248F58B86}"/>
          </ac:spMkLst>
        </pc:spChg>
        <pc:spChg chg="add">
          <ac:chgData name="Rafael Freitas" userId="368e8282f116846f" providerId="LiveId" clId="{4171D164-98A5-4642-9AA3-8C5446BF3621}" dt="2020-06-16T13:16:19.009" v="1752" actId="26606"/>
          <ac:spMkLst>
            <pc:docMk/>
            <pc:sldMk cId="1539207452" sldId="424"/>
            <ac:spMk id="11" creationId="{35555856-9970-4BC3-9AA9-6A917F53AFBD}"/>
          </ac:spMkLst>
        </pc:spChg>
        <pc:spChg chg="add">
          <ac:chgData name="Rafael Freitas" userId="368e8282f116846f" providerId="LiveId" clId="{4171D164-98A5-4642-9AA3-8C5446BF3621}" dt="2020-06-16T13:16:19.009" v="1752" actId="26606"/>
          <ac:spMkLst>
            <pc:docMk/>
            <pc:sldMk cId="1539207452" sldId="424"/>
            <ac:spMk id="15" creationId="{13722DD7-BA73-4776-93A3-94491FEF7260}"/>
          </ac:spMkLst>
        </pc:spChg>
        <pc:picChg chg="add">
          <ac:chgData name="Rafael Freitas" userId="368e8282f116846f" providerId="LiveId" clId="{4171D164-98A5-4642-9AA3-8C5446BF3621}" dt="2020-06-16T13:16:19.009" v="1752" actId="26606"/>
          <ac:picMkLst>
            <pc:docMk/>
            <pc:sldMk cId="1539207452" sldId="424"/>
            <ac:picMk id="8" creationId="{07130CD4-F331-42DB-8DC4-0988BBDAC506}"/>
          </ac:picMkLst>
        </pc:picChg>
        <pc:picChg chg="add">
          <ac:chgData name="Rafael Freitas" userId="368e8282f116846f" providerId="LiveId" clId="{4171D164-98A5-4642-9AA3-8C5446BF3621}" dt="2020-06-16T13:16:19.009" v="1752" actId="26606"/>
          <ac:picMkLst>
            <pc:docMk/>
            <pc:sldMk cId="1539207452" sldId="424"/>
            <ac:picMk id="13" creationId="{7F487851-BFAF-46D8-A1ED-50CAD6E46F59}"/>
          </ac:picMkLst>
        </pc:picChg>
      </pc:sldChg>
      <pc:sldChg chg="add del">
        <pc:chgData name="Rafael Freitas" userId="368e8282f116846f" providerId="LiveId" clId="{4171D164-98A5-4642-9AA3-8C5446BF3621}" dt="2020-06-16T13:15:26.823" v="1748"/>
        <pc:sldMkLst>
          <pc:docMk/>
          <pc:sldMk cId="4031563948" sldId="424"/>
        </pc:sldMkLst>
      </pc:sldChg>
      <pc:sldChg chg="add">
        <pc:chgData name="Rafael Freitas" userId="368e8282f116846f" providerId="LiveId" clId="{4171D164-98A5-4642-9AA3-8C5446BF3621}" dt="2020-06-16T13:19:29.850" v="1821"/>
        <pc:sldMkLst>
          <pc:docMk/>
          <pc:sldMk cId="3724560654" sldId="425"/>
        </pc:sldMkLst>
      </pc:sldChg>
      <pc:sldChg chg="addSp modSp add mod modTransition">
        <pc:chgData name="Rafael Freitas" userId="368e8282f116846f" providerId="LiveId" clId="{4171D164-98A5-4642-9AA3-8C5446BF3621}" dt="2020-06-17T02:36:11.530" v="4500"/>
        <pc:sldMkLst>
          <pc:docMk/>
          <pc:sldMk cId="2382257731" sldId="426"/>
        </pc:sldMkLst>
        <pc:spChg chg="mod">
          <ac:chgData name="Rafael Freitas" userId="368e8282f116846f" providerId="LiveId" clId="{4171D164-98A5-4642-9AA3-8C5446BF3621}" dt="2020-06-16T13:45:10.255" v="2341" actId="20577"/>
          <ac:spMkLst>
            <pc:docMk/>
            <pc:sldMk cId="2382257731" sldId="426"/>
            <ac:spMk id="3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6T13:45:49.600" v="2355" actId="1076"/>
          <ac:spMkLst>
            <pc:docMk/>
            <pc:sldMk cId="2382257731" sldId="426"/>
            <ac:spMk id="4" creationId="{A5DAA92D-5D8D-4201-985B-B00AF38B8079}"/>
          </ac:spMkLst>
        </pc:spChg>
        <pc:picChg chg="add mod">
          <ac:chgData name="Rafael Freitas" userId="368e8282f116846f" providerId="LiveId" clId="{4171D164-98A5-4642-9AA3-8C5446BF3621}" dt="2020-06-16T13:45:48.082" v="2354" actId="1076"/>
          <ac:picMkLst>
            <pc:docMk/>
            <pc:sldMk cId="2382257731" sldId="426"/>
            <ac:picMk id="5" creationId="{860E5D43-8FF6-4CA6-8B39-8656B1C869B9}"/>
          </ac:picMkLst>
        </pc:picChg>
      </pc:sldChg>
      <pc:sldChg chg="addSp delSp modSp add mod">
        <pc:chgData name="Rafael Freitas" userId="368e8282f116846f" providerId="LiveId" clId="{4171D164-98A5-4642-9AA3-8C5446BF3621}" dt="2020-06-17T00:10:15.893" v="2849" actId="1076"/>
        <pc:sldMkLst>
          <pc:docMk/>
          <pc:sldMk cId="3658810048" sldId="427"/>
        </pc:sldMkLst>
        <pc:spChg chg="del mod">
          <ac:chgData name="Rafael Freitas" userId="368e8282f116846f" providerId="LiveId" clId="{4171D164-98A5-4642-9AA3-8C5446BF3621}" dt="2020-06-17T00:06:22.462" v="2799" actId="478"/>
          <ac:spMkLst>
            <pc:docMk/>
            <pc:sldMk cId="3658810048" sldId="427"/>
            <ac:spMk id="3" creationId="{8B5AB5F6-96F7-44F2-868C-2937E53FE917}"/>
          </ac:spMkLst>
        </pc:spChg>
        <pc:spChg chg="del">
          <ac:chgData name="Rafael Freitas" userId="368e8282f116846f" providerId="LiveId" clId="{4171D164-98A5-4642-9AA3-8C5446BF3621}" dt="2020-06-17T00:06:11.376" v="2784" actId="478"/>
          <ac:spMkLst>
            <pc:docMk/>
            <pc:sldMk cId="3658810048" sldId="427"/>
            <ac:spMk id="5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14.006" v="2787" actId="478"/>
          <ac:spMkLst>
            <pc:docMk/>
            <pc:sldMk cId="3658810048" sldId="427"/>
            <ac:spMk id="6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15.143" v="2788" actId="478"/>
          <ac:spMkLst>
            <pc:docMk/>
            <pc:sldMk cId="3658810048" sldId="427"/>
            <ac:spMk id="7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0:09:59.434" v="2842" actId="1076"/>
          <ac:spMkLst>
            <pc:docMk/>
            <pc:sldMk cId="3658810048" sldId="427"/>
            <ac:spMk id="8" creationId="{B506C649-9017-47A9-9ADE-2004CA1EA1A6}"/>
          </ac:spMkLst>
        </pc:spChg>
        <pc:spChg chg="add del">
          <ac:chgData name="Rafael Freitas" userId="368e8282f116846f" providerId="LiveId" clId="{4171D164-98A5-4642-9AA3-8C5446BF3621}" dt="2020-06-17T00:06:35.729" v="2806" actId="478"/>
          <ac:spMkLst>
            <pc:docMk/>
            <pc:sldMk cId="3658810048" sldId="427"/>
            <ac:spMk id="9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13.446" v="2786" actId="478"/>
          <ac:spMkLst>
            <pc:docMk/>
            <pc:sldMk cId="3658810048" sldId="427"/>
            <ac:spMk id="16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12.779" v="2785" actId="478"/>
          <ac:spMkLst>
            <pc:docMk/>
            <pc:sldMk cId="3658810048" sldId="427"/>
            <ac:spMk id="17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0:06:17.357" v="2792"/>
          <ac:spMkLst>
            <pc:docMk/>
            <pc:sldMk cId="3658810048" sldId="427"/>
            <ac:spMk id="18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17.356" v="2790" actId="478"/>
          <ac:spMkLst>
            <pc:docMk/>
            <pc:sldMk cId="3658810048" sldId="427"/>
            <ac:spMk id="19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20.670" v="2797" actId="478"/>
          <ac:spMkLst>
            <pc:docMk/>
            <pc:sldMk cId="3658810048" sldId="427"/>
            <ac:spMk id="20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0:06:19.754" v="2796"/>
          <ac:spMkLst>
            <pc:docMk/>
            <pc:sldMk cId="3658810048" sldId="427"/>
            <ac:spMk id="21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0:09:12.422" v="2833" actId="1076"/>
          <ac:spMkLst>
            <pc:docMk/>
            <pc:sldMk cId="3658810048" sldId="427"/>
            <ac:spMk id="23" creationId="{E6D7CCE9-FB24-4625-8082-F1F70A34ED52}"/>
          </ac:spMkLst>
        </pc:spChg>
        <pc:spChg chg="del">
          <ac:chgData name="Rafael Freitas" userId="368e8282f116846f" providerId="LiveId" clId="{4171D164-98A5-4642-9AA3-8C5446BF3621}" dt="2020-06-17T00:06:25.822" v="2801" actId="478"/>
          <ac:spMkLst>
            <pc:docMk/>
            <pc:sldMk cId="3658810048" sldId="427"/>
            <ac:spMk id="24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34.441" v="2805" actId="478"/>
          <ac:spMkLst>
            <pc:docMk/>
            <pc:sldMk cId="3658810048" sldId="427"/>
            <ac:spMk id="25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32.747" v="2804" actId="478"/>
          <ac:spMkLst>
            <pc:docMk/>
            <pc:sldMk cId="3658810048" sldId="427"/>
            <ac:spMk id="26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0:06:19.754" v="2794" actId="478"/>
          <ac:spMkLst>
            <pc:docMk/>
            <pc:sldMk cId="3658810048" sldId="427"/>
            <ac:spMk id="27" creationId="{72127C53-05E3-4909-A196-42F5DF7EB57A}"/>
          </ac:spMkLst>
        </pc:spChg>
        <pc:spChg chg="add mod">
          <ac:chgData name="Rafael Freitas" userId="368e8282f116846f" providerId="LiveId" clId="{4171D164-98A5-4642-9AA3-8C5446BF3621}" dt="2020-06-17T00:10:15.893" v="2849" actId="1076"/>
          <ac:spMkLst>
            <pc:docMk/>
            <pc:sldMk cId="3658810048" sldId="427"/>
            <ac:spMk id="29" creationId="{BFD11E32-F20E-4313-97D8-851FC1CB083F}"/>
          </ac:spMkLst>
        </pc:spChg>
        <pc:grpChg chg="del">
          <ac:chgData name="Rafael Freitas" userId="368e8282f116846f" providerId="LiveId" clId="{4171D164-98A5-4642-9AA3-8C5446BF3621}" dt="2020-06-17T00:06:09.708" v="2783" actId="478"/>
          <ac:grpSpMkLst>
            <pc:docMk/>
            <pc:sldMk cId="3658810048" sldId="427"/>
            <ac:grpSpMk id="10" creationId="{00000000-0000-0000-0000-000000000000}"/>
          </ac:grpSpMkLst>
        </pc:grpChg>
        <pc:picChg chg="del">
          <ac:chgData name="Rafael Freitas" userId="368e8282f116846f" providerId="LiveId" clId="{4171D164-98A5-4642-9AA3-8C5446BF3621}" dt="2020-06-17T00:06:08.998" v="2782" actId="478"/>
          <ac:picMkLst>
            <pc:docMk/>
            <pc:sldMk cId="3658810048" sldId="427"/>
            <ac:picMk id="4" creationId="{00000000-0000-0000-0000-000000000000}"/>
          </ac:picMkLst>
        </pc:picChg>
        <pc:picChg chg="del">
          <ac:chgData name="Rafael Freitas" userId="368e8282f116846f" providerId="LiveId" clId="{4171D164-98A5-4642-9AA3-8C5446BF3621}" dt="2020-06-17T00:06:23.577" v="2800" actId="478"/>
          <ac:picMkLst>
            <pc:docMk/>
            <pc:sldMk cId="3658810048" sldId="427"/>
            <ac:picMk id="22" creationId="{00000000-0000-0000-0000-000000000000}"/>
          </ac:picMkLst>
        </pc:picChg>
        <pc:picChg chg="add mod modCrop">
          <ac:chgData name="Rafael Freitas" userId="368e8282f116846f" providerId="LiveId" clId="{4171D164-98A5-4642-9AA3-8C5446BF3621}" dt="2020-06-17T00:10:07.910" v="2846" actId="1076"/>
          <ac:picMkLst>
            <pc:docMk/>
            <pc:sldMk cId="3658810048" sldId="427"/>
            <ac:picMk id="28" creationId="{477AB405-8D07-441A-A2FF-63933C607C79}"/>
          </ac:picMkLst>
        </pc:picChg>
      </pc:sldChg>
      <pc:sldChg chg="addSp delSp modSp add mod">
        <pc:chgData name="Rafael Freitas" userId="368e8282f116846f" providerId="LiveId" clId="{4171D164-98A5-4642-9AA3-8C5446BF3621}" dt="2020-06-17T00:34:23.878" v="3163" actId="20577"/>
        <pc:sldMkLst>
          <pc:docMk/>
          <pc:sldMk cId="3558627559" sldId="428"/>
        </pc:sldMkLst>
        <pc:spChg chg="mod">
          <ac:chgData name="Rafael Freitas" userId="368e8282f116846f" providerId="LiveId" clId="{4171D164-98A5-4642-9AA3-8C5446BF3621}" dt="2020-06-17T00:11:09.540" v="2855"/>
          <ac:spMkLst>
            <pc:docMk/>
            <pc:sldMk cId="3558627559" sldId="428"/>
            <ac:spMk id="2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7T00:10:44.210" v="2852" actId="478"/>
          <ac:spMkLst>
            <pc:docMk/>
            <pc:sldMk cId="3558627559" sldId="428"/>
            <ac:spMk id="4" creationId="{A267A025-EBA1-4155-A094-BD7B0F217801}"/>
          </ac:spMkLst>
        </pc:spChg>
        <pc:spChg chg="add mod">
          <ac:chgData name="Rafael Freitas" userId="368e8282f116846f" providerId="LiveId" clId="{4171D164-98A5-4642-9AA3-8C5446BF3621}" dt="2020-06-17T00:34:18.542" v="3161" actId="20577"/>
          <ac:spMkLst>
            <pc:docMk/>
            <pc:sldMk cId="3558627559" sldId="428"/>
            <ac:spMk id="5" creationId="{01D47AB2-1C04-4F75-B289-2E20D525DB67}"/>
          </ac:spMkLst>
        </pc:spChg>
        <pc:spChg chg="add mod">
          <ac:chgData name="Rafael Freitas" userId="368e8282f116846f" providerId="LiveId" clId="{4171D164-98A5-4642-9AA3-8C5446BF3621}" dt="2020-06-17T00:33:57.539" v="3144" actId="20577"/>
          <ac:spMkLst>
            <pc:docMk/>
            <pc:sldMk cId="3558627559" sldId="428"/>
            <ac:spMk id="6" creationId="{AFEDF8CB-1C9E-4C02-94E2-248AFCEDC098}"/>
          </ac:spMkLst>
        </pc:spChg>
        <pc:spChg chg="add">
          <ac:chgData name="Rafael Freitas" userId="368e8282f116846f" providerId="LiveId" clId="{4171D164-98A5-4642-9AA3-8C5446BF3621}" dt="2020-06-17T00:22:07.708" v="3030"/>
          <ac:spMkLst>
            <pc:docMk/>
            <pc:sldMk cId="3558627559" sldId="428"/>
            <ac:spMk id="7" creationId="{CFDB14B0-B260-4268-932D-2DE4D50F88FD}"/>
          </ac:spMkLst>
        </pc:spChg>
        <pc:spChg chg="mod">
          <ac:chgData name="Rafael Freitas" userId="368e8282f116846f" providerId="LiveId" clId="{4171D164-98A5-4642-9AA3-8C5446BF3621}" dt="2020-06-17T00:34:23.878" v="3163" actId="20577"/>
          <ac:spMkLst>
            <pc:docMk/>
            <pc:sldMk cId="3558627559" sldId="428"/>
            <ac:spMk id="9" creationId="{00000000-0000-0000-0000-000000000000}"/>
          </ac:spMkLst>
        </pc:spChg>
        <pc:spChg chg="add del mod">
          <ac:chgData name="Rafael Freitas" userId="368e8282f116846f" providerId="LiveId" clId="{4171D164-98A5-4642-9AA3-8C5446BF3621}" dt="2020-06-17T00:23:17.811" v="3042" actId="478"/>
          <ac:spMkLst>
            <pc:docMk/>
            <pc:sldMk cId="3558627559" sldId="428"/>
            <ac:spMk id="10" creationId="{EB6ECB07-E4D1-4EDF-A8AB-91FB3494CDE1}"/>
          </ac:spMkLst>
        </pc:spChg>
        <pc:spChg chg="add mod">
          <ac:chgData name="Rafael Freitas" userId="368e8282f116846f" providerId="LiveId" clId="{4171D164-98A5-4642-9AA3-8C5446BF3621}" dt="2020-06-17T00:22:38.034" v="3035" actId="14100"/>
          <ac:spMkLst>
            <pc:docMk/>
            <pc:sldMk cId="3558627559" sldId="428"/>
            <ac:spMk id="11" creationId="{94A7C6D3-0EC8-4716-9865-38C3651608D2}"/>
          </ac:spMkLst>
        </pc:spChg>
        <pc:graphicFrameChg chg="del">
          <ac:chgData name="Rafael Freitas" userId="368e8282f116846f" providerId="LiveId" clId="{4171D164-98A5-4642-9AA3-8C5446BF3621}" dt="2020-06-17T00:10:40.955" v="2851" actId="478"/>
          <ac:graphicFrameMkLst>
            <pc:docMk/>
            <pc:sldMk cId="3558627559" sldId="428"/>
            <ac:graphicFrameMk id="8" creationId="{00000000-0000-0000-0000-000000000000}"/>
          </ac:graphicFrameMkLst>
        </pc:graphicFrameChg>
        <pc:picChg chg="add mod modCrop">
          <ac:chgData name="Rafael Freitas" userId="368e8282f116846f" providerId="LiveId" clId="{4171D164-98A5-4642-9AA3-8C5446BF3621}" dt="2020-06-17T00:30:33.258" v="3077" actId="14100"/>
          <ac:picMkLst>
            <pc:docMk/>
            <pc:sldMk cId="3558627559" sldId="428"/>
            <ac:picMk id="12" creationId="{03AC1A88-F4FD-4492-AD9B-1F4C3C5AE322}"/>
          </ac:picMkLst>
        </pc:picChg>
        <pc:picChg chg="add mod">
          <ac:chgData name="Rafael Freitas" userId="368e8282f116846f" providerId="LiveId" clId="{4171D164-98A5-4642-9AA3-8C5446BF3621}" dt="2020-06-17T00:30:31.274" v="3076" actId="14100"/>
          <ac:picMkLst>
            <pc:docMk/>
            <pc:sldMk cId="3558627559" sldId="428"/>
            <ac:picMk id="1032" creationId="{8146C527-294B-4B81-8E56-D8313F6AB726}"/>
          </ac:picMkLst>
        </pc:picChg>
        <pc:picChg chg="add del mod">
          <ac:chgData name="Rafael Freitas" userId="368e8282f116846f" providerId="LiveId" clId="{4171D164-98A5-4642-9AA3-8C5446BF3621}" dt="2020-06-17T00:33:21.291" v="3140" actId="478"/>
          <ac:picMkLst>
            <pc:docMk/>
            <pc:sldMk cId="3558627559" sldId="428"/>
            <ac:picMk id="1034" creationId="{9D8A0C74-EC8D-498B-8BFC-DC081B87E428}"/>
          </ac:picMkLst>
        </pc:picChg>
        <pc:picChg chg="add del mod">
          <ac:chgData name="Rafael Freitas" userId="368e8282f116846f" providerId="LiveId" clId="{4171D164-98A5-4642-9AA3-8C5446BF3621}" dt="2020-06-17T00:33:22.406" v="3141" actId="478"/>
          <ac:picMkLst>
            <pc:docMk/>
            <pc:sldMk cId="3558627559" sldId="428"/>
            <ac:picMk id="1036" creationId="{E6F71570-7DD1-46F9-9BAD-D2EAF887B27B}"/>
          </ac:picMkLst>
        </pc:picChg>
        <pc:cxnChg chg="add del mod">
          <ac:chgData name="Rafael Freitas" userId="368e8282f116846f" providerId="LiveId" clId="{4171D164-98A5-4642-9AA3-8C5446BF3621}" dt="2020-06-17T00:27:07.773" v="3062" actId="478"/>
          <ac:cxnSpMkLst>
            <pc:docMk/>
            <pc:sldMk cId="3558627559" sldId="428"/>
            <ac:cxnSpMk id="14" creationId="{3463C576-7C19-4182-BF00-AEE9F8666677}"/>
          </ac:cxnSpMkLst>
        </pc:cxnChg>
        <pc:cxnChg chg="add mod">
          <ac:chgData name="Rafael Freitas" userId="368e8282f116846f" providerId="LiveId" clId="{4171D164-98A5-4642-9AA3-8C5446BF3621}" dt="2020-06-17T00:27:19.296" v="3064" actId="13822"/>
          <ac:cxnSpMkLst>
            <pc:docMk/>
            <pc:sldMk cId="3558627559" sldId="428"/>
            <ac:cxnSpMk id="17" creationId="{52CDC37C-891D-4DB3-B92D-E6375383E7FF}"/>
          </ac:cxnSpMkLst>
        </pc:cxnChg>
        <pc:cxnChg chg="add mod">
          <ac:chgData name="Rafael Freitas" userId="368e8282f116846f" providerId="LiveId" clId="{4171D164-98A5-4642-9AA3-8C5446BF3621}" dt="2020-06-17T00:28:11.226" v="3073" actId="13822"/>
          <ac:cxnSpMkLst>
            <pc:docMk/>
            <pc:sldMk cId="3558627559" sldId="428"/>
            <ac:cxnSpMk id="19" creationId="{9DB2732C-CE28-4D34-BA1B-7ECD268C7166}"/>
          </ac:cxnSpMkLst>
        </pc:cxnChg>
      </pc:sldChg>
      <pc:sldChg chg="addSp delSp modSp add mod">
        <pc:chgData name="Rafael Freitas" userId="368e8282f116846f" providerId="LiveId" clId="{4171D164-98A5-4642-9AA3-8C5446BF3621}" dt="2020-06-17T00:43:27.175" v="3353" actId="1076"/>
        <pc:sldMkLst>
          <pc:docMk/>
          <pc:sldMk cId="4187789495" sldId="429"/>
        </pc:sldMkLst>
        <pc:spChg chg="mod">
          <ac:chgData name="Rafael Freitas" userId="368e8282f116846f" providerId="LiveId" clId="{4171D164-98A5-4642-9AA3-8C5446BF3621}" dt="2020-06-17T00:43:27.175" v="3353" actId="1076"/>
          <ac:spMkLst>
            <pc:docMk/>
            <pc:sldMk cId="4187789495" sldId="429"/>
            <ac:spMk id="6" creationId="{AFEDF8CB-1C9E-4C02-94E2-248AFCEDC098}"/>
          </ac:spMkLst>
        </pc:spChg>
        <pc:spChg chg="del">
          <ac:chgData name="Rafael Freitas" userId="368e8282f116846f" providerId="LiveId" clId="{4171D164-98A5-4642-9AA3-8C5446BF3621}" dt="2020-06-17T00:34:33.406" v="3164" actId="478"/>
          <ac:spMkLst>
            <pc:docMk/>
            <pc:sldMk cId="4187789495" sldId="429"/>
            <ac:spMk id="9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0:41:55.828" v="3334" actId="1076"/>
          <ac:spMkLst>
            <pc:docMk/>
            <pc:sldMk cId="4187789495" sldId="429"/>
            <ac:spMk id="29" creationId="{50E22686-7C86-4590-AB3C-879F7563A90F}"/>
          </ac:spMkLst>
        </pc:spChg>
        <pc:spChg chg="add mod">
          <ac:chgData name="Rafael Freitas" userId="368e8282f116846f" providerId="LiveId" clId="{4171D164-98A5-4642-9AA3-8C5446BF3621}" dt="2020-06-17T00:42:00.875" v="3336" actId="1076"/>
          <ac:spMkLst>
            <pc:docMk/>
            <pc:sldMk cId="4187789495" sldId="429"/>
            <ac:spMk id="30" creationId="{4F7A8701-CE4F-4BFF-AC00-C0F23ECC85DC}"/>
          </ac:spMkLst>
        </pc:spChg>
        <pc:picChg chg="mod">
          <ac:chgData name="Rafael Freitas" userId="368e8282f116846f" providerId="LiveId" clId="{4171D164-98A5-4642-9AA3-8C5446BF3621}" dt="2020-06-17T00:35:25.397" v="3180" actId="14100"/>
          <ac:picMkLst>
            <pc:docMk/>
            <pc:sldMk cId="4187789495" sldId="429"/>
            <ac:picMk id="12" creationId="{03AC1A88-F4FD-4492-AD9B-1F4C3C5AE322}"/>
          </ac:picMkLst>
        </pc:picChg>
        <pc:picChg chg="mod">
          <ac:chgData name="Rafael Freitas" userId="368e8282f116846f" providerId="LiveId" clId="{4171D164-98A5-4642-9AA3-8C5446BF3621}" dt="2020-06-17T00:34:38.790" v="3166" actId="1076"/>
          <ac:picMkLst>
            <pc:docMk/>
            <pc:sldMk cId="4187789495" sldId="429"/>
            <ac:picMk id="1032" creationId="{8146C527-294B-4B81-8E56-D8313F6AB726}"/>
          </ac:picMkLst>
        </pc:picChg>
        <pc:picChg chg="del mod">
          <ac:chgData name="Rafael Freitas" userId="368e8282f116846f" providerId="LiveId" clId="{4171D164-98A5-4642-9AA3-8C5446BF3621}" dt="2020-06-17T00:37:31.424" v="3192" actId="478"/>
          <ac:picMkLst>
            <pc:docMk/>
            <pc:sldMk cId="4187789495" sldId="429"/>
            <ac:picMk id="1034" creationId="{9D8A0C74-EC8D-498B-8BFC-DC081B87E428}"/>
          </ac:picMkLst>
        </pc:picChg>
        <pc:picChg chg="mod">
          <ac:chgData name="Rafael Freitas" userId="368e8282f116846f" providerId="LiveId" clId="{4171D164-98A5-4642-9AA3-8C5446BF3621}" dt="2020-06-17T00:41:45.451" v="3331" actId="1076"/>
          <ac:picMkLst>
            <pc:docMk/>
            <pc:sldMk cId="4187789495" sldId="429"/>
            <ac:picMk id="1036" creationId="{E6F71570-7DD1-46F9-9BAD-D2EAF887B27B}"/>
          </ac:picMkLst>
        </pc:picChg>
        <pc:picChg chg="add mod">
          <ac:chgData name="Rafael Freitas" userId="368e8282f116846f" providerId="LiveId" clId="{4171D164-98A5-4642-9AA3-8C5446BF3621}" dt="2020-06-17T00:41:44.266" v="3330" actId="1076"/>
          <ac:picMkLst>
            <pc:docMk/>
            <pc:sldMk cId="4187789495" sldId="429"/>
            <ac:picMk id="2050" creationId="{F5DF5A6C-393A-4F27-B22F-3DD0CCE4ADFC}"/>
          </ac:picMkLst>
        </pc:picChg>
        <pc:cxnChg chg="add mod">
          <ac:chgData name="Rafael Freitas" userId="368e8282f116846f" providerId="LiveId" clId="{4171D164-98A5-4642-9AA3-8C5446BF3621}" dt="2020-06-17T00:35:35.273" v="3184" actId="1076"/>
          <ac:cxnSpMkLst>
            <pc:docMk/>
            <pc:sldMk cId="4187789495" sldId="429"/>
            <ac:cxnSpMk id="8" creationId="{E126DEE7-6DD2-4E3D-A44F-EE20BB228062}"/>
          </ac:cxnSpMkLst>
        </pc:cxnChg>
        <pc:cxnChg chg="del mod">
          <ac:chgData name="Rafael Freitas" userId="368e8282f116846f" providerId="LiveId" clId="{4171D164-98A5-4642-9AA3-8C5446BF3621}" dt="2020-06-17T00:34:54.183" v="3172" actId="478"/>
          <ac:cxnSpMkLst>
            <pc:docMk/>
            <pc:sldMk cId="4187789495" sldId="429"/>
            <ac:cxnSpMk id="17" creationId="{52CDC37C-891D-4DB3-B92D-E6375383E7FF}"/>
          </ac:cxnSpMkLst>
        </pc:cxnChg>
        <pc:cxnChg chg="add mod">
          <ac:chgData name="Rafael Freitas" userId="368e8282f116846f" providerId="LiveId" clId="{4171D164-98A5-4642-9AA3-8C5446BF3621}" dt="2020-06-17T00:35:38.956" v="3185" actId="14100"/>
          <ac:cxnSpMkLst>
            <pc:docMk/>
            <pc:sldMk cId="4187789495" sldId="429"/>
            <ac:cxnSpMk id="18" creationId="{632963C9-FA18-4B77-86B2-FA475C2EC533}"/>
          </ac:cxnSpMkLst>
        </pc:cxnChg>
        <pc:cxnChg chg="del mod">
          <ac:chgData name="Rafael Freitas" userId="368e8282f116846f" providerId="LiveId" clId="{4171D164-98A5-4642-9AA3-8C5446BF3621}" dt="2020-06-17T00:34:53.103" v="3171" actId="478"/>
          <ac:cxnSpMkLst>
            <pc:docMk/>
            <pc:sldMk cId="4187789495" sldId="429"/>
            <ac:cxnSpMk id="19" creationId="{9DB2732C-CE28-4D34-BA1B-7ECD268C7166}"/>
          </ac:cxnSpMkLst>
        </pc:cxnChg>
        <pc:cxnChg chg="add del mod">
          <ac:chgData name="Rafael Freitas" userId="368e8282f116846f" providerId="LiveId" clId="{4171D164-98A5-4642-9AA3-8C5446BF3621}" dt="2020-06-17T00:38:58.383" v="3226" actId="478"/>
          <ac:cxnSpMkLst>
            <pc:docMk/>
            <pc:sldMk cId="4187789495" sldId="429"/>
            <ac:cxnSpMk id="20" creationId="{785F9CDC-A7AC-4522-853D-3794EEA1350C}"/>
          </ac:cxnSpMkLst>
        </pc:cxnChg>
        <pc:cxnChg chg="add del mod">
          <ac:chgData name="Rafael Freitas" userId="368e8282f116846f" providerId="LiveId" clId="{4171D164-98A5-4642-9AA3-8C5446BF3621}" dt="2020-06-17T00:38:57.629" v="3225" actId="478"/>
          <ac:cxnSpMkLst>
            <pc:docMk/>
            <pc:sldMk cId="4187789495" sldId="429"/>
            <ac:cxnSpMk id="25" creationId="{5F52EBEB-DB2B-45D8-A8CB-DE4A47AABF6D}"/>
          </ac:cxnSpMkLst>
        </pc:cxnChg>
        <pc:cxnChg chg="add mod">
          <ac:chgData name="Rafael Freitas" userId="368e8282f116846f" providerId="LiveId" clId="{4171D164-98A5-4642-9AA3-8C5446BF3621}" dt="2020-06-17T00:41:58.612" v="3335" actId="1076"/>
          <ac:cxnSpMkLst>
            <pc:docMk/>
            <pc:sldMk cId="4187789495" sldId="429"/>
            <ac:cxnSpMk id="26" creationId="{6A1B884A-5BB3-4DDE-8873-5F98A7FCA02E}"/>
          </ac:cxnSpMkLst>
        </pc:cxnChg>
        <pc:cxnChg chg="add mod">
          <ac:chgData name="Rafael Freitas" userId="368e8282f116846f" providerId="LiveId" clId="{4171D164-98A5-4642-9AA3-8C5446BF3621}" dt="2020-06-17T00:42:59.939" v="3349" actId="1036"/>
          <ac:cxnSpMkLst>
            <pc:docMk/>
            <pc:sldMk cId="4187789495" sldId="429"/>
            <ac:cxnSpMk id="28" creationId="{EB9B4AA2-934F-4D36-BFE8-358FDA75D601}"/>
          </ac:cxnSpMkLst>
        </pc:cxnChg>
      </pc:sldChg>
      <pc:sldChg chg="delSp modSp add del mod">
        <pc:chgData name="Rafael Freitas" userId="368e8282f116846f" providerId="LiveId" clId="{4171D164-98A5-4642-9AA3-8C5446BF3621}" dt="2020-06-17T01:03:29.975" v="3663" actId="47"/>
        <pc:sldMkLst>
          <pc:docMk/>
          <pc:sldMk cId="1986280513" sldId="430"/>
        </pc:sldMkLst>
        <pc:spChg chg="mod">
          <ac:chgData name="Rafael Freitas" userId="368e8282f116846f" providerId="LiveId" clId="{4171D164-98A5-4642-9AA3-8C5446BF3621}" dt="2020-06-17T00:44:56.024" v="3389" actId="20577"/>
          <ac:spMkLst>
            <pc:docMk/>
            <pc:sldMk cId="1986280513" sldId="430"/>
            <ac:spMk id="5" creationId="{01D47AB2-1C04-4F75-B289-2E20D525DB67}"/>
          </ac:spMkLst>
        </pc:spChg>
        <pc:picChg chg="del">
          <ac:chgData name="Rafael Freitas" userId="368e8282f116846f" providerId="LiveId" clId="{4171D164-98A5-4642-9AA3-8C5446BF3621}" dt="2020-06-17T00:44:26.063" v="3378" actId="478"/>
          <ac:picMkLst>
            <pc:docMk/>
            <pc:sldMk cId="1986280513" sldId="430"/>
            <ac:picMk id="12" creationId="{03AC1A88-F4FD-4492-AD9B-1F4C3C5AE322}"/>
          </ac:picMkLst>
        </pc:picChg>
        <pc:picChg chg="del">
          <ac:chgData name="Rafael Freitas" userId="368e8282f116846f" providerId="LiveId" clId="{4171D164-98A5-4642-9AA3-8C5446BF3621}" dt="2020-06-17T00:44:25.277" v="3377" actId="478"/>
          <ac:picMkLst>
            <pc:docMk/>
            <pc:sldMk cId="1986280513" sldId="430"/>
            <ac:picMk id="1032" creationId="{8146C527-294B-4B81-8E56-D8313F6AB726}"/>
          </ac:picMkLst>
        </pc:picChg>
      </pc:sldChg>
      <pc:sldChg chg="add del">
        <pc:chgData name="Rafael Freitas" userId="368e8282f116846f" providerId="LiveId" clId="{4171D164-98A5-4642-9AA3-8C5446BF3621}" dt="2020-06-17T00:45:04.217" v="3391"/>
        <pc:sldMkLst>
          <pc:docMk/>
          <pc:sldMk cId="2206889038" sldId="431"/>
        </pc:sldMkLst>
      </pc:sldChg>
      <pc:sldChg chg="addSp delSp modSp add mod">
        <pc:chgData name="Rafael Freitas" userId="368e8282f116846f" providerId="LiveId" clId="{4171D164-98A5-4642-9AA3-8C5446BF3621}" dt="2020-06-17T01:03:13.947" v="3662" actId="1076"/>
        <pc:sldMkLst>
          <pc:docMk/>
          <pc:sldMk cId="3513776797" sldId="431"/>
        </pc:sldMkLst>
        <pc:spChg chg="mod">
          <ac:chgData name="Rafael Freitas" userId="368e8282f116846f" providerId="LiveId" clId="{4171D164-98A5-4642-9AA3-8C5446BF3621}" dt="2020-06-17T00:58:26.582" v="3484" actId="1076"/>
          <ac:spMkLst>
            <pc:docMk/>
            <pc:sldMk cId="3513776797" sldId="431"/>
            <ac:spMk id="6" creationId="{AFEDF8CB-1C9E-4C02-94E2-248AFCEDC098}"/>
          </ac:spMkLst>
        </pc:spChg>
        <pc:spChg chg="del">
          <ac:chgData name="Rafael Freitas" userId="368e8282f116846f" providerId="LiveId" clId="{4171D164-98A5-4642-9AA3-8C5446BF3621}" dt="2020-06-17T00:45:13.698" v="3394" actId="478"/>
          <ac:spMkLst>
            <pc:docMk/>
            <pc:sldMk cId="3513776797" sldId="431"/>
            <ac:spMk id="9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1:01:23.094" v="3607" actId="1076"/>
          <ac:spMkLst>
            <pc:docMk/>
            <pc:sldMk cId="3513776797" sldId="431"/>
            <ac:spMk id="12" creationId="{24348E93-E298-44D2-86CC-481D898B7242}"/>
          </ac:spMkLst>
        </pc:spChg>
        <pc:spChg chg="add mod">
          <ac:chgData name="Rafael Freitas" userId="368e8282f116846f" providerId="LiveId" clId="{4171D164-98A5-4642-9AA3-8C5446BF3621}" dt="2020-06-17T01:01:21.225" v="3606" actId="1076"/>
          <ac:spMkLst>
            <pc:docMk/>
            <pc:sldMk cId="3513776797" sldId="431"/>
            <ac:spMk id="13" creationId="{250CD18E-6403-4B6B-86C0-BC5DDB077077}"/>
          </ac:spMkLst>
        </pc:spChg>
        <pc:spChg chg="add mod">
          <ac:chgData name="Rafael Freitas" userId="368e8282f116846f" providerId="LiveId" clId="{4171D164-98A5-4642-9AA3-8C5446BF3621}" dt="2020-06-17T01:02:24.187" v="3648" actId="1076"/>
          <ac:spMkLst>
            <pc:docMk/>
            <pc:sldMk cId="3513776797" sldId="431"/>
            <ac:spMk id="14" creationId="{2EDE7F58-1C54-4791-B409-BD46225AE232}"/>
          </ac:spMkLst>
        </pc:spChg>
        <pc:spChg chg="add mod">
          <ac:chgData name="Rafael Freitas" userId="368e8282f116846f" providerId="LiveId" clId="{4171D164-98A5-4642-9AA3-8C5446BF3621}" dt="2020-06-17T01:02:10.616" v="3647" actId="1076"/>
          <ac:spMkLst>
            <pc:docMk/>
            <pc:sldMk cId="3513776797" sldId="431"/>
            <ac:spMk id="15" creationId="{B5BAC99C-95B8-4106-957D-5E2AEFA3A60B}"/>
          </ac:spMkLst>
        </pc:spChg>
        <pc:picChg chg="add del mod modCrop">
          <ac:chgData name="Rafael Freitas" userId="368e8282f116846f" providerId="LiveId" clId="{4171D164-98A5-4642-9AA3-8C5446BF3621}" dt="2020-06-17T00:57:07.668" v="3410" actId="478"/>
          <ac:picMkLst>
            <pc:docMk/>
            <pc:sldMk cId="3513776797" sldId="431"/>
            <ac:picMk id="3" creationId="{EEA8A911-F487-495C-A9A7-FBD8CDF55CC5}"/>
          </ac:picMkLst>
        </pc:picChg>
        <pc:picChg chg="add mod modCrop">
          <ac:chgData name="Rafael Freitas" userId="368e8282f116846f" providerId="LiveId" clId="{4171D164-98A5-4642-9AA3-8C5446BF3621}" dt="2020-06-17T00:57:53.374" v="3416" actId="1076"/>
          <ac:picMkLst>
            <pc:docMk/>
            <pc:sldMk cId="3513776797" sldId="431"/>
            <ac:picMk id="4" creationId="{37785B53-19E3-471B-A499-4598AF34C58A}"/>
          </ac:picMkLst>
        </pc:picChg>
        <pc:cxnChg chg="add mod">
          <ac:chgData name="Rafael Freitas" userId="368e8282f116846f" providerId="LiveId" clId="{4171D164-98A5-4642-9AA3-8C5446BF3621}" dt="2020-06-17T01:02:47.217" v="3653" actId="13822"/>
          <ac:cxnSpMkLst>
            <pc:docMk/>
            <pc:sldMk cId="3513776797" sldId="431"/>
            <ac:cxnSpMk id="10" creationId="{488350D7-56B5-457A-8E0A-74A0F5205E06}"/>
          </ac:cxnSpMkLst>
        </pc:cxnChg>
        <pc:cxnChg chg="del">
          <ac:chgData name="Rafael Freitas" userId="368e8282f116846f" providerId="LiveId" clId="{4171D164-98A5-4642-9AA3-8C5446BF3621}" dt="2020-06-17T00:45:15.624" v="3395" actId="478"/>
          <ac:cxnSpMkLst>
            <pc:docMk/>
            <pc:sldMk cId="3513776797" sldId="431"/>
            <ac:cxnSpMk id="17" creationId="{52CDC37C-891D-4DB3-B92D-E6375383E7FF}"/>
          </ac:cxnSpMkLst>
        </pc:cxnChg>
        <pc:cxnChg chg="del">
          <ac:chgData name="Rafael Freitas" userId="368e8282f116846f" providerId="LiveId" clId="{4171D164-98A5-4642-9AA3-8C5446BF3621}" dt="2020-06-17T00:45:12.007" v="3393" actId="478"/>
          <ac:cxnSpMkLst>
            <pc:docMk/>
            <pc:sldMk cId="3513776797" sldId="431"/>
            <ac:cxnSpMk id="19" creationId="{9DB2732C-CE28-4D34-BA1B-7ECD268C7166}"/>
          </ac:cxnSpMkLst>
        </pc:cxnChg>
        <pc:cxnChg chg="add mod">
          <ac:chgData name="Rafael Freitas" userId="368e8282f116846f" providerId="LiveId" clId="{4171D164-98A5-4642-9AA3-8C5446BF3621}" dt="2020-06-17T01:02:55.450" v="3656" actId="14100"/>
          <ac:cxnSpMkLst>
            <pc:docMk/>
            <pc:sldMk cId="3513776797" sldId="431"/>
            <ac:cxnSpMk id="21" creationId="{4BF41C49-0359-4A2B-9E83-6A97473502A5}"/>
          </ac:cxnSpMkLst>
        </pc:cxnChg>
        <pc:cxnChg chg="add mod">
          <ac:chgData name="Rafael Freitas" userId="368e8282f116846f" providerId="LiveId" clId="{4171D164-98A5-4642-9AA3-8C5446BF3621}" dt="2020-06-17T01:03:01.331" v="3658" actId="1076"/>
          <ac:cxnSpMkLst>
            <pc:docMk/>
            <pc:sldMk cId="3513776797" sldId="431"/>
            <ac:cxnSpMk id="23" creationId="{475DEE38-D6BF-456E-96B7-940B7CB0A37B}"/>
          </ac:cxnSpMkLst>
        </pc:cxnChg>
        <pc:cxnChg chg="add mod">
          <ac:chgData name="Rafael Freitas" userId="368e8282f116846f" providerId="LiveId" clId="{4171D164-98A5-4642-9AA3-8C5446BF3621}" dt="2020-06-17T01:03:13.947" v="3662" actId="1076"/>
          <ac:cxnSpMkLst>
            <pc:docMk/>
            <pc:sldMk cId="3513776797" sldId="431"/>
            <ac:cxnSpMk id="24" creationId="{4B61C51F-85A5-48FF-9BB3-144DC5A05AA0}"/>
          </ac:cxnSpMkLst>
        </pc:cxnChg>
      </pc:sldChg>
      <pc:sldChg chg="addSp delSp modSp add mod">
        <pc:chgData name="Rafael Freitas" userId="368e8282f116846f" providerId="LiveId" clId="{4171D164-98A5-4642-9AA3-8C5446BF3621}" dt="2020-06-17T01:13:07.019" v="3771" actId="20577"/>
        <pc:sldMkLst>
          <pc:docMk/>
          <pc:sldMk cId="2856364846" sldId="432"/>
        </pc:sldMkLst>
        <pc:spChg chg="mod">
          <ac:chgData name="Rafael Freitas" userId="368e8282f116846f" providerId="LiveId" clId="{4171D164-98A5-4642-9AA3-8C5446BF3621}" dt="2020-06-17T01:05:27.239" v="3724" actId="1036"/>
          <ac:spMkLst>
            <pc:docMk/>
            <pc:sldMk cId="2856364846" sldId="432"/>
            <ac:spMk id="6" creationId="{AFEDF8CB-1C9E-4C02-94E2-248AFCEDC098}"/>
          </ac:spMkLst>
        </pc:spChg>
        <pc:spChg chg="del mod">
          <ac:chgData name="Rafael Freitas" userId="368e8282f116846f" providerId="LiveId" clId="{4171D164-98A5-4642-9AA3-8C5446BF3621}" dt="2020-06-17T01:05:31.053" v="3726" actId="478"/>
          <ac:spMkLst>
            <pc:docMk/>
            <pc:sldMk cId="2856364846" sldId="432"/>
            <ac:spMk id="7" creationId="{CFDB14B0-B260-4268-932D-2DE4D50F88FD}"/>
          </ac:spMkLst>
        </pc:spChg>
        <pc:spChg chg="add mod">
          <ac:chgData name="Rafael Freitas" userId="368e8282f116846f" providerId="LiveId" clId="{4171D164-98A5-4642-9AA3-8C5446BF3621}" dt="2020-06-17T01:12:58.965" v="3757" actId="1076"/>
          <ac:spMkLst>
            <pc:docMk/>
            <pc:sldMk cId="2856364846" sldId="432"/>
            <ac:spMk id="9" creationId="{6EC53983-3933-42C8-AD8F-97D811979F86}"/>
          </ac:spMkLst>
        </pc:spChg>
        <pc:spChg chg="mod">
          <ac:chgData name="Rafael Freitas" userId="368e8282f116846f" providerId="LiveId" clId="{4171D164-98A5-4642-9AA3-8C5446BF3621}" dt="2020-06-17T01:05:27.239" v="3724" actId="1036"/>
          <ac:spMkLst>
            <pc:docMk/>
            <pc:sldMk cId="2856364846" sldId="432"/>
            <ac:spMk id="12" creationId="{24348E93-E298-44D2-86CC-481D898B7242}"/>
          </ac:spMkLst>
        </pc:spChg>
        <pc:spChg chg="del">
          <ac:chgData name="Rafael Freitas" userId="368e8282f116846f" providerId="LiveId" clId="{4171D164-98A5-4642-9AA3-8C5446BF3621}" dt="2020-06-17T01:05:04.452" v="3700" actId="478"/>
          <ac:spMkLst>
            <pc:docMk/>
            <pc:sldMk cId="2856364846" sldId="432"/>
            <ac:spMk id="13" creationId="{250CD18E-6403-4B6B-86C0-BC5DDB077077}"/>
          </ac:spMkLst>
        </pc:spChg>
        <pc:spChg chg="del">
          <ac:chgData name="Rafael Freitas" userId="368e8282f116846f" providerId="LiveId" clId="{4171D164-98A5-4642-9AA3-8C5446BF3621}" dt="2020-06-17T01:05:07.516" v="3703" actId="478"/>
          <ac:spMkLst>
            <pc:docMk/>
            <pc:sldMk cId="2856364846" sldId="432"/>
            <ac:spMk id="14" creationId="{2EDE7F58-1C54-4791-B409-BD46225AE232}"/>
          </ac:spMkLst>
        </pc:spChg>
        <pc:spChg chg="del">
          <ac:chgData name="Rafael Freitas" userId="368e8282f116846f" providerId="LiveId" clId="{4171D164-98A5-4642-9AA3-8C5446BF3621}" dt="2020-06-17T01:05:09.177" v="3705" actId="478"/>
          <ac:spMkLst>
            <pc:docMk/>
            <pc:sldMk cId="2856364846" sldId="432"/>
            <ac:spMk id="15" creationId="{B5BAC99C-95B8-4106-957D-5E2AEFA3A60B}"/>
          </ac:spMkLst>
        </pc:spChg>
        <pc:spChg chg="add mod">
          <ac:chgData name="Rafael Freitas" userId="368e8282f116846f" providerId="LiveId" clId="{4171D164-98A5-4642-9AA3-8C5446BF3621}" dt="2020-06-17T01:13:07.019" v="3771" actId="20577"/>
          <ac:spMkLst>
            <pc:docMk/>
            <pc:sldMk cId="2856364846" sldId="432"/>
            <ac:spMk id="20" creationId="{91D8A2F5-ECBF-4764-960C-7ECE548956CD}"/>
          </ac:spMkLst>
        </pc:spChg>
        <pc:picChg chg="del">
          <ac:chgData name="Rafael Freitas" userId="368e8282f116846f" providerId="LiveId" clId="{4171D164-98A5-4642-9AA3-8C5446BF3621}" dt="2020-06-17T01:04:27.900" v="3666" actId="478"/>
          <ac:picMkLst>
            <pc:docMk/>
            <pc:sldMk cId="2856364846" sldId="432"/>
            <ac:picMk id="4" creationId="{37785B53-19E3-471B-A499-4598AF34C58A}"/>
          </ac:picMkLst>
        </pc:picChg>
        <pc:picChg chg="add mod modCrop">
          <ac:chgData name="Rafael Freitas" userId="368e8282f116846f" providerId="LiveId" clId="{4171D164-98A5-4642-9AA3-8C5446BF3621}" dt="2020-06-17T01:13:01.887" v="3758" actId="1076"/>
          <ac:picMkLst>
            <pc:docMk/>
            <pc:sldMk cId="2856364846" sldId="432"/>
            <ac:picMk id="8" creationId="{7F454EE9-0250-442A-A6E1-A4724D84C757}"/>
          </ac:picMkLst>
        </pc:picChg>
        <pc:picChg chg="add mod modCrop">
          <ac:chgData name="Rafael Freitas" userId="368e8282f116846f" providerId="LiveId" clId="{4171D164-98A5-4642-9AA3-8C5446BF3621}" dt="2020-06-17T01:12:16.934" v="3748" actId="1076"/>
          <ac:picMkLst>
            <pc:docMk/>
            <pc:sldMk cId="2856364846" sldId="432"/>
            <ac:picMk id="18" creationId="{F4E9AB25-E37F-41A3-9766-1E1EA26CC55E}"/>
          </ac:picMkLst>
        </pc:picChg>
        <pc:cxnChg chg="mod">
          <ac:chgData name="Rafael Freitas" userId="368e8282f116846f" providerId="LiveId" clId="{4171D164-98A5-4642-9AA3-8C5446BF3621}" dt="2020-06-17T01:05:27.239" v="3724" actId="1036"/>
          <ac:cxnSpMkLst>
            <pc:docMk/>
            <pc:sldMk cId="2856364846" sldId="432"/>
            <ac:cxnSpMk id="10" creationId="{488350D7-56B5-457A-8E0A-74A0F5205E06}"/>
          </ac:cxnSpMkLst>
        </pc:cxnChg>
        <pc:cxnChg chg="del">
          <ac:chgData name="Rafael Freitas" userId="368e8282f116846f" providerId="LiveId" clId="{4171D164-98A5-4642-9AA3-8C5446BF3621}" dt="2020-06-17T01:05:06.069" v="3701" actId="478"/>
          <ac:cxnSpMkLst>
            <pc:docMk/>
            <pc:sldMk cId="2856364846" sldId="432"/>
            <ac:cxnSpMk id="21" creationId="{4BF41C49-0359-4A2B-9E83-6A97473502A5}"/>
          </ac:cxnSpMkLst>
        </pc:cxnChg>
        <pc:cxnChg chg="del">
          <ac:chgData name="Rafael Freitas" userId="368e8282f116846f" providerId="LiveId" clId="{4171D164-98A5-4642-9AA3-8C5446BF3621}" dt="2020-06-17T01:05:06.602" v="3702" actId="478"/>
          <ac:cxnSpMkLst>
            <pc:docMk/>
            <pc:sldMk cId="2856364846" sldId="432"/>
            <ac:cxnSpMk id="23" creationId="{475DEE38-D6BF-456E-96B7-940B7CB0A37B}"/>
          </ac:cxnSpMkLst>
        </pc:cxnChg>
        <pc:cxnChg chg="del">
          <ac:chgData name="Rafael Freitas" userId="368e8282f116846f" providerId="LiveId" clId="{4171D164-98A5-4642-9AA3-8C5446BF3621}" dt="2020-06-17T01:05:08.419" v="3704" actId="478"/>
          <ac:cxnSpMkLst>
            <pc:docMk/>
            <pc:sldMk cId="2856364846" sldId="432"/>
            <ac:cxnSpMk id="24" creationId="{4B61C51F-85A5-48FF-9BB3-144DC5A05AA0}"/>
          </ac:cxnSpMkLst>
        </pc:cxnChg>
      </pc:sldChg>
      <pc:sldChg chg="add">
        <pc:chgData name="Rafael Freitas" userId="368e8282f116846f" providerId="LiveId" clId="{4171D164-98A5-4642-9AA3-8C5446BF3621}" dt="2020-06-17T01:34:32.551" v="3867"/>
        <pc:sldMkLst>
          <pc:docMk/>
          <pc:sldMk cId="424343745" sldId="433"/>
        </pc:sldMkLst>
      </pc:sldChg>
      <pc:sldChg chg="addSp delSp modSp add mod modAnim">
        <pc:chgData name="Rafael Freitas" userId="368e8282f116846f" providerId="LiveId" clId="{4171D164-98A5-4642-9AA3-8C5446BF3621}" dt="2020-06-17T02:32:08.573" v="4492" actId="1035"/>
        <pc:sldMkLst>
          <pc:docMk/>
          <pc:sldMk cId="104282726" sldId="434"/>
        </pc:sldMkLst>
        <pc:spChg chg="mod">
          <ac:chgData name="Rafael Freitas" userId="368e8282f116846f" providerId="LiveId" clId="{4171D164-98A5-4642-9AA3-8C5446BF3621}" dt="2020-06-17T01:36:33.183" v="3893" actId="1076"/>
          <ac:spMkLst>
            <pc:docMk/>
            <pc:sldMk cId="104282726" sldId="434"/>
            <ac:spMk id="4" creationId="{00000000-0000-0000-0000-000000000000}"/>
          </ac:spMkLst>
        </pc:spChg>
        <pc:spChg chg="del mod">
          <ac:chgData name="Rafael Freitas" userId="368e8282f116846f" providerId="LiveId" clId="{4171D164-98A5-4642-9AA3-8C5446BF3621}" dt="2020-06-17T01:35:25.082" v="3875" actId="478"/>
          <ac:spMkLst>
            <pc:docMk/>
            <pc:sldMk cId="104282726" sldId="434"/>
            <ac:spMk id="7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2:32:08.573" v="4492" actId="1035"/>
          <ac:spMkLst>
            <pc:docMk/>
            <pc:sldMk cId="104282726" sldId="434"/>
            <ac:spMk id="8" creationId="{8E5E4B50-C29B-42D5-836B-476ADAC92BF6}"/>
          </ac:spMkLst>
        </pc:spChg>
        <pc:spChg chg="del">
          <ac:chgData name="Rafael Freitas" userId="368e8282f116846f" providerId="LiveId" clId="{4171D164-98A5-4642-9AA3-8C5446BF3621}" dt="2020-06-17T01:35:56.973" v="3882" actId="478"/>
          <ac:spMkLst>
            <pc:docMk/>
            <pc:sldMk cId="104282726" sldId="434"/>
            <ac:spMk id="9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1:40:30.593" v="3931" actId="1038"/>
          <ac:spMkLst>
            <pc:docMk/>
            <pc:sldMk cId="104282726" sldId="434"/>
            <ac:spMk id="10" creationId="{853DAEE7-BE49-4585-B073-EC96AA1380B3}"/>
          </ac:spMkLst>
        </pc:spChg>
        <pc:spChg chg="del">
          <ac:chgData name="Rafael Freitas" userId="368e8282f116846f" providerId="LiveId" clId="{4171D164-98A5-4642-9AA3-8C5446BF3621}" dt="2020-06-17T01:35:26.617" v="3876" actId="478"/>
          <ac:spMkLst>
            <pc:docMk/>
            <pc:sldMk cId="104282726" sldId="434"/>
            <ac:spMk id="11" creationId="{00000000-0000-0000-0000-000000000000}"/>
          </ac:spMkLst>
        </pc:spChg>
        <pc:picChg chg="add mod modCrop">
          <ac:chgData name="Rafael Freitas" userId="368e8282f116846f" providerId="LiveId" clId="{4171D164-98A5-4642-9AA3-8C5446BF3621}" dt="2020-06-17T01:40:26.599" v="3926" actId="1038"/>
          <ac:picMkLst>
            <pc:docMk/>
            <pc:sldMk cId="104282726" sldId="434"/>
            <ac:picMk id="3" creationId="{B20DF184-DFD6-4AC7-9D2C-46C1FC93B65C}"/>
          </ac:picMkLst>
        </pc:picChg>
        <pc:picChg chg="del">
          <ac:chgData name="Rafael Freitas" userId="368e8282f116846f" providerId="LiveId" clId="{4171D164-98A5-4642-9AA3-8C5446BF3621}" dt="2020-06-17T01:35:21.407" v="3873" actId="478"/>
          <ac:picMkLst>
            <pc:docMk/>
            <pc:sldMk cId="104282726" sldId="434"/>
            <ac:picMk id="5" creationId="{00000000-0000-0000-0000-000000000000}"/>
          </ac:picMkLst>
        </pc:picChg>
        <pc:picChg chg="add mod modCrop">
          <ac:chgData name="Rafael Freitas" userId="368e8282f116846f" providerId="LiveId" clId="{4171D164-98A5-4642-9AA3-8C5446BF3621}" dt="2020-06-17T01:41:27.871" v="3934" actId="732"/>
          <ac:picMkLst>
            <pc:docMk/>
            <pc:sldMk cId="104282726" sldId="434"/>
            <ac:picMk id="6" creationId="{F1DA1625-08D1-48D8-89E3-1DD920DBC615}"/>
          </ac:picMkLst>
        </pc:picChg>
      </pc:sldChg>
      <pc:sldChg chg="addSp delSp modSp add mod setBg">
        <pc:chgData name="Rafael Freitas" userId="368e8282f116846f" providerId="LiveId" clId="{4171D164-98A5-4642-9AA3-8C5446BF3621}" dt="2020-06-17T02:19:52.501" v="4219" actId="1076"/>
        <pc:sldMkLst>
          <pc:docMk/>
          <pc:sldMk cId="313701060" sldId="435"/>
        </pc:sldMkLst>
        <pc:spChg chg="mod">
          <ac:chgData name="Rafael Freitas" userId="368e8282f116846f" providerId="LiveId" clId="{4171D164-98A5-4642-9AA3-8C5446BF3621}" dt="2020-06-17T01:58:02.754" v="4077" actId="26606"/>
          <ac:spMkLst>
            <pc:docMk/>
            <pc:sldMk cId="313701060" sldId="435"/>
            <ac:spMk id="2" creationId="{00000000-0000-0000-0000-000000000000}"/>
          </ac:spMkLst>
        </pc:spChg>
        <pc:spChg chg="mod ord">
          <ac:chgData name="Rafael Freitas" userId="368e8282f116846f" providerId="LiveId" clId="{4171D164-98A5-4642-9AA3-8C5446BF3621}" dt="2020-06-17T02:05:04.184" v="4139" actId="1076"/>
          <ac:spMkLst>
            <pc:docMk/>
            <pc:sldMk cId="313701060" sldId="435"/>
            <ac:spMk id="3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1:55:56.138" v="4067" actId="478"/>
          <ac:spMkLst>
            <pc:docMk/>
            <pc:sldMk cId="313701060" sldId="435"/>
            <ac:spMk id="6" creationId="{00000000-0000-0000-0000-000000000000}"/>
          </ac:spMkLst>
        </pc:spChg>
        <pc:spChg chg="del">
          <ac:chgData name="Rafael Freitas" userId="368e8282f116846f" providerId="LiveId" clId="{4171D164-98A5-4642-9AA3-8C5446BF3621}" dt="2020-06-17T01:55:58.297" v="4069" actId="478"/>
          <ac:spMkLst>
            <pc:docMk/>
            <pc:sldMk cId="313701060" sldId="435"/>
            <ac:spMk id="7" creationId="{00000000-0000-0000-0000-000000000000}"/>
          </ac:spMkLst>
        </pc:spChg>
        <pc:spChg chg="add mod">
          <ac:chgData name="Rafael Freitas" userId="368e8282f116846f" providerId="LiveId" clId="{4171D164-98A5-4642-9AA3-8C5446BF3621}" dt="2020-06-17T02:15:42.061" v="4175" actId="1076"/>
          <ac:spMkLst>
            <pc:docMk/>
            <pc:sldMk cId="313701060" sldId="435"/>
            <ac:spMk id="10" creationId="{DCB9E3B1-D695-4F2D-85CD-DC41A3CFDFE1}"/>
          </ac:spMkLst>
        </pc:spChg>
        <pc:spChg chg="add mod">
          <ac:chgData name="Rafael Freitas" userId="368e8282f116846f" providerId="LiveId" clId="{4171D164-98A5-4642-9AA3-8C5446BF3621}" dt="2020-06-17T02:19:44.987" v="4218" actId="1582"/>
          <ac:spMkLst>
            <pc:docMk/>
            <pc:sldMk cId="313701060" sldId="435"/>
            <ac:spMk id="11" creationId="{E044E510-C0B0-4471-A433-4D14C164E8D7}"/>
          </ac:spMkLst>
        </pc:spChg>
        <pc:spChg chg="add mod">
          <ac:chgData name="Rafael Freitas" userId="368e8282f116846f" providerId="LiveId" clId="{4171D164-98A5-4642-9AA3-8C5446BF3621}" dt="2020-06-17T02:16:04.916" v="4187" actId="1076"/>
          <ac:spMkLst>
            <pc:docMk/>
            <pc:sldMk cId="313701060" sldId="435"/>
            <ac:spMk id="20" creationId="{26740487-D2E9-45FC-A40C-EE41A5662DD1}"/>
          </ac:spMkLst>
        </pc:spChg>
        <pc:spChg chg="add mod">
          <ac:chgData name="Rafael Freitas" userId="368e8282f116846f" providerId="LiveId" clId="{4171D164-98A5-4642-9AA3-8C5446BF3621}" dt="2020-06-17T02:16:25.725" v="4194" actId="1076"/>
          <ac:spMkLst>
            <pc:docMk/>
            <pc:sldMk cId="313701060" sldId="435"/>
            <ac:spMk id="21" creationId="{D33AFED0-AB60-4019-9604-4C92DB535339}"/>
          </ac:spMkLst>
        </pc:spChg>
        <pc:spChg chg="add mod">
          <ac:chgData name="Rafael Freitas" userId="368e8282f116846f" providerId="LiveId" clId="{4171D164-98A5-4642-9AA3-8C5446BF3621}" dt="2020-06-17T02:19:10.947" v="4215" actId="1076"/>
          <ac:spMkLst>
            <pc:docMk/>
            <pc:sldMk cId="313701060" sldId="435"/>
            <ac:spMk id="25" creationId="{E7DC1103-10B8-4EC5-A9E2-8491A38F8575}"/>
          </ac:spMkLst>
        </pc:spChg>
        <pc:spChg chg="add del">
          <ac:chgData name="Rafael Freitas" userId="368e8282f116846f" providerId="LiveId" clId="{4171D164-98A5-4642-9AA3-8C5446BF3621}" dt="2020-06-17T01:57:13.310" v="4073" actId="26606"/>
          <ac:spMkLst>
            <pc:docMk/>
            <pc:sldMk cId="313701060" sldId="435"/>
            <ac:spMk id="71" creationId="{F56F5174-31D9-4DBB-AAB7-A1FD7BDB1352}"/>
          </ac:spMkLst>
        </pc:spChg>
        <pc:spChg chg="add del">
          <ac:chgData name="Rafael Freitas" userId="368e8282f116846f" providerId="LiveId" clId="{4171D164-98A5-4642-9AA3-8C5446BF3621}" dt="2020-06-17T01:57:13.310" v="4073" actId="26606"/>
          <ac:spMkLst>
            <pc:docMk/>
            <pc:sldMk cId="313701060" sldId="435"/>
            <ac:spMk id="75" creationId="{F9A95BEE-6BB1-4A28-A8E6-A34B2E42EF87}"/>
          </ac:spMkLst>
        </pc:spChg>
        <pc:spChg chg="add del">
          <ac:chgData name="Rafael Freitas" userId="368e8282f116846f" providerId="LiveId" clId="{4171D164-98A5-4642-9AA3-8C5446BF3621}" dt="2020-06-17T01:58:02.754" v="4077" actId="26606"/>
          <ac:spMkLst>
            <pc:docMk/>
            <pc:sldMk cId="313701060" sldId="435"/>
            <ac:spMk id="6148" creationId="{C3896A03-3945-419A-B66B-4EE266EDD152}"/>
          </ac:spMkLst>
        </pc:spChg>
        <pc:spChg chg="add del">
          <ac:chgData name="Rafael Freitas" userId="368e8282f116846f" providerId="LiveId" clId="{4171D164-98A5-4642-9AA3-8C5446BF3621}" dt="2020-06-17T01:58:02.754" v="4077" actId="26606"/>
          <ac:spMkLst>
            <pc:docMk/>
            <pc:sldMk cId="313701060" sldId="435"/>
            <ac:spMk id="6149" creationId="{B34F5AD2-EDBD-4BBD-A55C-EAFFD0C7097A}"/>
          </ac:spMkLst>
        </pc:spChg>
        <pc:picChg chg="del">
          <ac:chgData name="Rafael Freitas" userId="368e8282f116846f" providerId="LiveId" clId="{4171D164-98A5-4642-9AA3-8C5446BF3621}" dt="2020-06-17T01:55:54.709" v="4066" actId="478"/>
          <ac:picMkLst>
            <pc:docMk/>
            <pc:sldMk cId="313701060" sldId="435"/>
            <ac:picMk id="4" creationId="{00000000-0000-0000-0000-000000000000}"/>
          </ac:picMkLst>
        </pc:picChg>
        <pc:picChg chg="del">
          <ac:chgData name="Rafael Freitas" userId="368e8282f116846f" providerId="LiveId" clId="{4171D164-98A5-4642-9AA3-8C5446BF3621}" dt="2020-06-17T01:55:56.790" v="4068" actId="478"/>
          <ac:picMkLst>
            <pc:docMk/>
            <pc:sldMk cId="313701060" sldId="435"/>
            <ac:picMk id="5" creationId="{00000000-0000-0000-0000-000000000000}"/>
          </ac:picMkLst>
        </pc:picChg>
        <pc:picChg chg="add del mod">
          <ac:chgData name="Rafael Freitas" userId="368e8282f116846f" providerId="LiveId" clId="{4171D164-98A5-4642-9AA3-8C5446BF3621}" dt="2020-06-17T02:03:43.331" v="4088" actId="478"/>
          <ac:picMkLst>
            <pc:docMk/>
            <pc:sldMk cId="313701060" sldId="435"/>
            <ac:picMk id="8" creationId="{0011D2AC-241B-442C-9A05-A6AF2D2E6CA6}"/>
          </ac:picMkLst>
        </pc:picChg>
        <pc:picChg chg="add del mod modCrop">
          <ac:chgData name="Rafael Freitas" userId="368e8282f116846f" providerId="LiveId" clId="{4171D164-98A5-4642-9AA3-8C5446BF3621}" dt="2020-06-17T02:13:06.206" v="4154" actId="478"/>
          <ac:picMkLst>
            <pc:docMk/>
            <pc:sldMk cId="313701060" sldId="435"/>
            <ac:picMk id="9" creationId="{F9F34811-24DE-433C-A7D0-D3A27143A597}"/>
          </ac:picMkLst>
        </pc:picChg>
        <pc:picChg chg="add mod">
          <ac:chgData name="Rafael Freitas" userId="368e8282f116846f" providerId="LiveId" clId="{4171D164-98A5-4642-9AA3-8C5446BF3621}" dt="2020-06-17T02:13:50.190" v="4173" actId="1076"/>
          <ac:picMkLst>
            <pc:docMk/>
            <pc:sldMk cId="313701060" sldId="435"/>
            <ac:picMk id="18" creationId="{2183DEEC-5E96-4507-B276-D0380AF0D47E}"/>
          </ac:picMkLst>
        </pc:picChg>
        <pc:picChg chg="add del">
          <ac:chgData name="Rafael Freitas" userId="368e8282f116846f" providerId="LiveId" clId="{4171D164-98A5-4642-9AA3-8C5446BF3621}" dt="2020-06-17T01:57:13.310" v="4073" actId="26606"/>
          <ac:picMkLst>
            <pc:docMk/>
            <pc:sldMk cId="313701060" sldId="435"/>
            <ac:picMk id="73" creationId="{AE113210-7872-481A-ADE6-3A05CCAF5EB2}"/>
          </ac:picMkLst>
        </pc:picChg>
        <pc:picChg chg="add del mod">
          <ac:chgData name="Rafael Freitas" userId="368e8282f116846f" providerId="LiveId" clId="{4171D164-98A5-4642-9AA3-8C5446BF3621}" dt="2020-06-17T01:58:40.115" v="4084" actId="478"/>
          <ac:picMkLst>
            <pc:docMk/>
            <pc:sldMk cId="313701060" sldId="435"/>
            <ac:picMk id="6146" creationId="{4140AD3E-F3A2-4477-A390-BD7DC9A9961C}"/>
          </ac:picMkLst>
        </pc:picChg>
        <pc:picChg chg="add mod">
          <ac:chgData name="Rafael Freitas" userId="368e8282f116846f" providerId="LiveId" clId="{4171D164-98A5-4642-9AA3-8C5446BF3621}" dt="2020-06-17T02:13:37.396" v="4166" actId="1076"/>
          <ac:picMkLst>
            <pc:docMk/>
            <pc:sldMk cId="313701060" sldId="435"/>
            <ac:picMk id="6150" creationId="{EEAFF1DC-FD2D-4E23-B46D-F3B5BCD7149C}"/>
          </ac:picMkLst>
        </pc:picChg>
        <pc:picChg chg="add mod">
          <ac:chgData name="Rafael Freitas" userId="368e8282f116846f" providerId="LiveId" clId="{4171D164-98A5-4642-9AA3-8C5446BF3621}" dt="2020-06-17T02:13:44.911" v="4171" actId="14100"/>
          <ac:picMkLst>
            <pc:docMk/>
            <pc:sldMk cId="313701060" sldId="435"/>
            <ac:picMk id="6152" creationId="{16E7FC58-43C5-48FF-A0B3-2B4D80777093}"/>
          </ac:picMkLst>
        </pc:picChg>
        <pc:cxnChg chg="add mod">
          <ac:chgData name="Rafael Freitas" userId="368e8282f116846f" providerId="LiveId" clId="{4171D164-98A5-4642-9AA3-8C5446BF3621}" dt="2020-06-17T02:19:52.501" v="4219" actId="1076"/>
          <ac:cxnSpMkLst>
            <pc:docMk/>
            <pc:sldMk cId="313701060" sldId="435"/>
            <ac:cxnSpMk id="13" creationId="{42ED1AC1-7CFB-40C0-972A-9B209166F7A3}"/>
          </ac:cxnSpMkLst>
        </pc:cxnChg>
      </pc:sldChg>
      <pc:sldChg chg="addSp delSp modSp add mod modTransition modAnim">
        <pc:chgData name="Rafael Freitas" userId="368e8282f116846f" providerId="LiveId" clId="{4171D164-98A5-4642-9AA3-8C5446BF3621}" dt="2020-06-17T02:53:01.298" v="4573"/>
        <pc:sldMkLst>
          <pc:docMk/>
          <pc:sldMk cId="3384293531" sldId="436"/>
        </pc:sldMkLst>
        <pc:spChg chg="del mod">
          <ac:chgData name="Rafael Freitas" userId="368e8282f116846f" providerId="LiveId" clId="{4171D164-98A5-4642-9AA3-8C5446BF3621}" dt="2020-06-17T02:50:48.805" v="4545" actId="478"/>
          <ac:spMkLst>
            <pc:docMk/>
            <pc:sldMk cId="3384293531" sldId="436"/>
            <ac:spMk id="6" creationId="{7BEAFE1A-DC3E-4FA2-9834-54C1AC6C4757}"/>
          </ac:spMkLst>
        </pc:spChg>
        <pc:spChg chg="mod">
          <ac:chgData name="Rafael Freitas" userId="368e8282f116846f" providerId="LiveId" clId="{4171D164-98A5-4642-9AA3-8C5446BF3621}" dt="2020-06-17T02:51:18.096" v="4552" actId="255"/>
          <ac:spMkLst>
            <pc:docMk/>
            <pc:sldMk cId="3384293531" sldId="436"/>
            <ac:spMk id="7" creationId="{25516639-3DD8-4FB7-BC9C-901DD307930B}"/>
          </ac:spMkLst>
        </pc:spChg>
        <pc:spChg chg="mod">
          <ac:chgData name="Rafael Freitas" userId="368e8282f116846f" providerId="LiveId" clId="{4171D164-98A5-4642-9AA3-8C5446BF3621}" dt="2020-06-17T02:51:26.378" v="4554" actId="1076"/>
          <ac:spMkLst>
            <pc:docMk/>
            <pc:sldMk cId="3384293531" sldId="436"/>
            <ac:spMk id="8" creationId="{D31E0D26-B28D-4A03-B0E5-DAF0BD0D693E}"/>
          </ac:spMkLst>
        </pc:spChg>
        <pc:spChg chg="add mod">
          <ac:chgData name="Rafael Freitas" userId="368e8282f116846f" providerId="LiveId" clId="{4171D164-98A5-4642-9AA3-8C5446BF3621}" dt="2020-06-17T02:52:34.950" v="4569" actId="14100"/>
          <ac:spMkLst>
            <pc:docMk/>
            <pc:sldMk cId="3384293531" sldId="436"/>
            <ac:spMk id="9" creationId="{15693A43-3CE7-4034-930E-4C17FC1CEE9B}"/>
          </ac:spMkLst>
        </pc:spChg>
        <pc:picChg chg="mod">
          <ac:chgData name="Rafael Freitas" userId="368e8282f116846f" providerId="LiveId" clId="{4171D164-98A5-4642-9AA3-8C5446BF3621}" dt="2020-06-17T02:51:30.717" v="4555" actId="1076"/>
          <ac:picMkLst>
            <pc:docMk/>
            <pc:sldMk cId="3384293531" sldId="436"/>
            <ac:picMk id="2" creationId="{95180D1C-D824-45C9-81B9-A2049CB15665}"/>
          </ac:picMkLst>
        </pc:picChg>
        <pc:picChg chg="mod">
          <ac:chgData name="Rafael Freitas" userId="368e8282f116846f" providerId="LiveId" clId="{4171D164-98A5-4642-9AA3-8C5446BF3621}" dt="2020-06-17T02:51:14.488" v="4551" actId="1076"/>
          <ac:picMkLst>
            <pc:docMk/>
            <pc:sldMk cId="3384293531" sldId="436"/>
            <ac:picMk id="5" creationId="{0F5F6F18-35BB-472C-A429-6AAAFD1C9438}"/>
          </ac:picMkLst>
        </pc:picChg>
      </pc:sldChg>
      <pc:sldMasterChg chg="delSldLayout">
        <pc:chgData name="Rafael Freitas" userId="368e8282f116846f" providerId="LiveId" clId="{4171D164-98A5-4642-9AA3-8C5446BF3621}" dt="2020-06-16T12:50:04.972" v="1414" actId="2696"/>
        <pc:sldMasterMkLst>
          <pc:docMk/>
          <pc:sldMasterMk cId="0" sldId="2147483648"/>
        </pc:sldMasterMkLst>
        <pc:sldLayoutChg chg="del">
          <pc:chgData name="Rafael Freitas" userId="368e8282f116846f" providerId="LiveId" clId="{4171D164-98A5-4642-9AA3-8C5446BF3621}" dt="2020-06-16T12:50:04.972" v="1414" actId="2696"/>
          <pc:sldLayoutMkLst>
            <pc:docMk/>
            <pc:sldMasterMk cId="0" sldId="2147483648"/>
            <pc:sldLayoutMk cId="1648042971" sldId="214748366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E2BF3-3232-4F8F-B3CD-C93DED8B27B6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AE95E7D-E56A-478D-971C-54281B2E87EE}">
      <dgm:prSet phldrT="[Texto]"/>
      <dgm:spPr>
        <a:solidFill>
          <a:schemeClr val="accent2">
            <a:lumMod val="75000"/>
            <a:alpha val="5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pt-BR" dirty="0">
              <a:ln>
                <a:solidFill>
                  <a:sysClr val="windowText" lastClr="0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NMP</a:t>
          </a:r>
        </a:p>
      </dgm:t>
    </dgm:pt>
    <dgm:pt modelId="{B6823716-F42E-4360-811C-8BA8B67ECF8B}" type="parTrans" cxnId="{14BBD2BB-20B7-44B0-9596-4244BB3EB1B8}">
      <dgm:prSet/>
      <dgm:spPr/>
      <dgm:t>
        <a:bodyPr/>
        <a:lstStyle/>
        <a:p>
          <a:endParaRPr lang="pt-BR"/>
        </a:p>
      </dgm:t>
    </dgm:pt>
    <dgm:pt modelId="{C291CDA4-34C5-480F-A426-CBD9622687A3}" type="sibTrans" cxnId="{14BBD2BB-20B7-44B0-9596-4244BB3EB1B8}">
      <dgm:prSet/>
      <dgm:spPr/>
      <dgm:t>
        <a:bodyPr/>
        <a:lstStyle/>
        <a:p>
          <a:endParaRPr lang="pt-BR"/>
        </a:p>
      </dgm:t>
    </dgm:pt>
    <dgm:pt modelId="{E84021D4-5234-463A-ADC8-779E82125446}">
      <dgm:prSet phldrT="[Texto]" custT="1"/>
      <dgm:spPr>
        <a:solidFill>
          <a:schemeClr val="accent2">
            <a:lumMod val="20000"/>
            <a:lumOff val="80000"/>
            <a:alpha val="5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pt-BR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aterros</a:t>
          </a:r>
        </a:p>
      </dgm:t>
    </dgm:pt>
    <dgm:pt modelId="{CDA70F63-91DD-4A6D-B216-B1CA9F75E34F}" type="parTrans" cxnId="{6D0AC10A-2D68-4FFE-8B46-537EA45A04EB}">
      <dgm:prSet/>
      <dgm:spPr/>
      <dgm:t>
        <a:bodyPr/>
        <a:lstStyle/>
        <a:p>
          <a:endParaRPr lang="pt-BR"/>
        </a:p>
      </dgm:t>
    </dgm:pt>
    <dgm:pt modelId="{A4DDB007-B5E8-410D-B395-761297AEFF33}" type="sibTrans" cxnId="{6D0AC10A-2D68-4FFE-8B46-537EA45A04EB}">
      <dgm:prSet/>
      <dgm:spPr/>
      <dgm:t>
        <a:bodyPr/>
        <a:lstStyle/>
        <a:p>
          <a:endParaRPr lang="pt-BR"/>
        </a:p>
      </dgm:t>
    </dgm:pt>
    <dgm:pt modelId="{1EE8F58D-1333-4054-9E9E-236F7A3A1678}">
      <dgm:prSet phldrT="[Texto]" custT="1"/>
      <dgm:spPr>
        <a:solidFill>
          <a:schemeClr val="accent2">
            <a:lumMod val="20000"/>
            <a:lumOff val="80000"/>
            <a:alpha val="5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Reatores </a:t>
          </a:r>
        </a:p>
      </dgm:t>
    </dgm:pt>
    <dgm:pt modelId="{0CAF6A74-5FC2-4D5E-B085-722164C212AA}" type="parTrans" cxnId="{429D9E12-8635-4E8E-A87E-5B9018A5D2D5}">
      <dgm:prSet/>
      <dgm:spPr/>
      <dgm:t>
        <a:bodyPr/>
        <a:lstStyle/>
        <a:p>
          <a:endParaRPr lang="pt-BR"/>
        </a:p>
      </dgm:t>
    </dgm:pt>
    <dgm:pt modelId="{C811A4F7-3D96-4FF7-A229-259B311EBDBD}" type="sibTrans" cxnId="{429D9E12-8635-4E8E-A87E-5B9018A5D2D5}">
      <dgm:prSet/>
      <dgm:spPr/>
      <dgm:t>
        <a:bodyPr/>
        <a:lstStyle/>
        <a:p>
          <a:endParaRPr lang="pt-BR"/>
        </a:p>
      </dgm:t>
    </dgm:pt>
    <dgm:pt modelId="{41CCE350-E28A-4089-9989-3639F96C5B8A}">
      <dgm:prSet phldrT="[Texto]" custT="1"/>
      <dgm:spPr>
        <a:solidFill>
          <a:schemeClr val="accent2">
            <a:lumMod val="20000"/>
            <a:lumOff val="80000"/>
            <a:alpha val="5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pt-BR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ETA e ETE</a:t>
          </a:r>
        </a:p>
      </dgm:t>
    </dgm:pt>
    <dgm:pt modelId="{25B25980-B008-421F-8C82-5D8B846BEAE3}" type="parTrans" cxnId="{28138BC1-514D-4D17-B2EC-7F42BEB97594}">
      <dgm:prSet/>
      <dgm:spPr/>
      <dgm:t>
        <a:bodyPr/>
        <a:lstStyle/>
        <a:p>
          <a:endParaRPr lang="pt-BR"/>
        </a:p>
      </dgm:t>
    </dgm:pt>
    <dgm:pt modelId="{E2521BFC-935B-448B-9041-ECB79646A848}" type="sibTrans" cxnId="{28138BC1-514D-4D17-B2EC-7F42BEB97594}">
      <dgm:prSet/>
      <dgm:spPr/>
      <dgm:t>
        <a:bodyPr/>
        <a:lstStyle/>
        <a:p>
          <a:endParaRPr lang="pt-BR"/>
        </a:p>
      </dgm:t>
    </dgm:pt>
    <dgm:pt modelId="{391B3EDC-CFDC-4561-92CA-8CCE55596200}">
      <dgm:prSet phldrT="[Texto]"/>
      <dgm:spPr>
        <a:solidFill>
          <a:schemeClr val="accent2">
            <a:lumMod val="20000"/>
            <a:lumOff val="80000"/>
            <a:alpha val="50000"/>
          </a:schemeClr>
        </a:solidFill>
        <a:ln w="57150">
          <a:solidFill>
            <a:schemeClr val="tx1"/>
          </a:solidFill>
        </a:ln>
      </dgm:spPr>
      <dgm:t>
        <a:bodyPr/>
        <a:lstStyle/>
        <a:p>
          <a:r>
            <a:rPr lang="pt-BR" b="1" dirty="0">
              <a:latin typeface="Times New Roman" panose="02020603050405020304" pitchFamily="18" charset="0"/>
              <a:cs typeface="Times New Roman" panose="02020603050405020304" pitchFamily="18" charset="0"/>
            </a:rPr>
            <a:t>Amostras de alimentos </a:t>
          </a:r>
        </a:p>
      </dgm:t>
    </dgm:pt>
    <dgm:pt modelId="{3726C9AA-FB8C-49F7-8AFB-4BB45C92D416}" type="parTrans" cxnId="{D8D467FE-E55B-4744-837E-02E55DF1B56F}">
      <dgm:prSet/>
      <dgm:spPr/>
      <dgm:t>
        <a:bodyPr/>
        <a:lstStyle/>
        <a:p>
          <a:endParaRPr lang="pt-BR"/>
        </a:p>
      </dgm:t>
    </dgm:pt>
    <dgm:pt modelId="{C67429CB-D8BC-47B9-A373-179FD47EC806}" type="sibTrans" cxnId="{D8D467FE-E55B-4744-837E-02E55DF1B56F}">
      <dgm:prSet/>
      <dgm:spPr/>
      <dgm:t>
        <a:bodyPr/>
        <a:lstStyle/>
        <a:p>
          <a:endParaRPr lang="pt-BR"/>
        </a:p>
      </dgm:t>
    </dgm:pt>
    <dgm:pt modelId="{245855B7-B8DA-4102-8DD3-916AB9F23ACA}" type="pres">
      <dgm:prSet presAssocID="{896E2BF3-3232-4F8F-B3CD-C93DED8B27B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B2FD68BB-80E1-44C7-B20A-2DE0FF8570F7}" type="pres">
      <dgm:prSet presAssocID="{896E2BF3-3232-4F8F-B3CD-C93DED8B27B6}" presName="radial" presStyleCnt="0">
        <dgm:presLayoutVars>
          <dgm:animLvl val="ctr"/>
        </dgm:presLayoutVars>
      </dgm:prSet>
      <dgm:spPr/>
    </dgm:pt>
    <dgm:pt modelId="{341FC09E-9C86-4B87-B350-7AFC913AFFA4}" type="pres">
      <dgm:prSet presAssocID="{DAE95E7D-E56A-478D-971C-54281B2E87EE}" presName="centerShape" presStyleLbl="vennNode1" presStyleIdx="0" presStyleCnt="5"/>
      <dgm:spPr/>
      <dgm:t>
        <a:bodyPr/>
        <a:lstStyle/>
        <a:p>
          <a:endParaRPr lang="pt-BR"/>
        </a:p>
      </dgm:t>
    </dgm:pt>
    <dgm:pt modelId="{FF4E7A1D-81C6-455B-A28C-A609BC518E23}" type="pres">
      <dgm:prSet presAssocID="{E84021D4-5234-463A-ADC8-779E82125446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2753AD-7B9A-4197-B18C-EC37D2E0FCB8}" type="pres">
      <dgm:prSet presAssocID="{1EE8F58D-1333-4054-9E9E-236F7A3A1678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84F79FF-0088-42EF-8D3C-E431F7795D64}" type="pres">
      <dgm:prSet presAssocID="{41CCE350-E28A-4089-9989-3639F96C5B8A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731042-B607-4DA0-8588-BFF28F454E17}" type="pres">
      <dgm:prSet presAssocID="{391B3EDC-CFDC-4561-92CA-8CCE55596200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3F0068F-5AE3-4024-8A5A-B169F5C85CB0}" type="presOf" srcId="{E84021D4-5234-463A-ADC8-779E82125446}" destId="{FF4E7A1D-81C6-455B-A28C-A609BC518E23}" srcOrd="0" destOrd="0" presId="urn:microsoft.com/office/officeart/2005/8/layout/radial3"/>
    <dgm:cxn modelId="{14BBD2BB-20B7-44B0-9596-4244BB3EB1B8}" srcId="{896E2BF3-3232-4F8F-B3CD-C93DED8B27B6}" destId="{DAE95E7D-E56A-478D-971C-54281B2E87EE}" srcOrd="0" destOrd="0" parTransId="{B6823716-F42E-4360-811C-8BA8B67ECF8B}" sibTransId="{C291CDA4-34C5-480F-A426-CBD9622687A3}"/>
    <dgm:cxn modelId="{429D9E12-8635-4E8E-A87E-5B9018A5D2D5}" srcId="{DAE95E7D-E56A-478D-971C-54281B2E87EE}" destId="{1EE8F58D-1333-4054-9E9E-236F7A3A1678}" srcOrd="1" destOrd="0" parTransId="{0CAF6A74-5FC2-4D5E-B085-722164C212AA}" sibTransId="{C811A4F7-3D96-4FF7-A229-259B311EBDBD}"/>
    <dgm:cxn modelId="{7B393377-B952-4ECA-9966-4A16A60028A8}" type="presOf" srcId="{DAE95E7D-E56A-478D-971C-54281B2E87EE}" destId="{341FC09E-9C86-4B87-B350-7AFC913AFFA4}" srcOrd="0" destOrd="0" presId="urn:microsoft.com/office/officeart/2005/8/layout/radial3"/>
    <dgm:cxn modelId="{593B6085-F14E-4AB2-A1A4-E4F094F91D3F}" type="presOf" srcId="{41CCE350-E28A-4089-9989-3639F96C5B8A}" destId="{E84F79FF-0088-42EF-8D3C-E431F7795D64}" srcOrd="0" destOrd="0" presId="urn:microsoft.com/office/officeart/2005/8/layout/radial3"/>
    <dgm:cxn modelId="{77FF3513-F88D-497E-B905-E5E291E21C65}" type="presOf" srcId="{391B3EDC-CFDC-4561-92CA-8CCE55596200}" destId="{4A731042-B607-4DA0-8588-BFF28F454E17}" srcOrd="0" destOrd="0" presId="urn:microsoft.com/office/officeart/2005/8/layout/radial3"/>
    <dgm:cxn modelId="{28138BC1-514D-4D17-B2EC-7F42BEB97594}" srcId="{DAE95E7D-E56A-478D-971C-54281B2E87EE}" destId="{41CCE350-E28A-4089-9989-3639F96C5B8A}" srcOrd="2" destOrd="0" parTransId="{25B25980-B008-421F-8C82-5D8B846BEAE3}" sibTransId="{E2521BFC-935B-448B-9041-ECB79646A848}"/>
    <dgm:cxn modelId="{D8D467FE-E55B-4744-837E-02E55DF1B56F}" srcId="{DAE95E7D-E56A-478D-971C-54281B2E87EE}" destId="{391B3EDC-CFDC-4561-92CA-8CCE55596200}" srcOrd="3" destOrd="0" parTransId="{3726C9AA-FB8C-49F7-8AFB-4BB45C92D416}" sibTransId="{C67429CB-D8BC-47B9-A373-179FD47EC806}"/>
    <dgm:cxn modelId="{DC59A9A0-DCD9-4EA2-B874-C64CA962CE6C}" type="presOf" srcId="{1EE8F58D-1333-4054-9E9E-236F7A3A1678}" destId="{692753AD-7B9A-4197-B18C-EC37D2E0FCB8}" srcOrd="0" destOrd="0" presId="urn:microsoft.com/office/officeart/2005/8/layout/radial3"/>
    <dgm:cxn modelId="{0690AEBE-1BEE-4201-9646-01FD13C3A76C}" type="presOf" srcId="{896E2BF3-3232-4F8F-B3CD-C93DED8B27B6}" destId="{245855B7-B8DA-4102-8DD3-916AB9F23ACA}" srcOrd="0" destOrd="0" presId="urn:microsoft.com/office/officeart/2005/8/layout/radial3"/>
    <dgm:cxn modelId="{6D0AC10A-2D68-4FFE-8B46-537EA45A04EB}" srcId="{DAE95E7D-E56A-478D-971C-54281B2E87EE}" destId="{E84021D4-5234-463A-ADC8-779E82125446}" srcOrd="0" destOrd="0" parTransId="{CDA70F63-91DD-4A6D-B216-B1CA9F75E34F}" sibTransId="{A4DDB007-B5E8-410D-B395-761297AEFF33}"/>
    <dgm:cxn modelId="{C139DB39-2D36-4EC4-967C-9D3C156A8B9C}" type="presParOf" srcId="{245855B7-B8DA-4102-8DD3-916AB9F23ACA}" destId="{B2FD68BB-80E1-44C7-B20A-2DE0FF8570F7}" srcOrd="0" destOrd="0" presId="urn:microsoft.com/office/officeart/2005/8/layout/radial3"/>
    <dgm:cxn modelId="{9D09DCF0-A84A-4BC7-9C9D-C2A614B1733A}" type="presParOf" srcId="{B2FD68BB-80E1-44C7-B20A-2DE0FF8570F7}" destId="{341FC09E-9C86-4B87-B350-7AFC913AFFA4}" srcOrd="0" destOrd="0" presId="urn:microsoft.com/office/officeart/2005/8/layout/radial3"/>
    <dgm:cxn modelId="{6B4455E3-7794-4A1D-803F-9E2B4AAD6B64}" type="presParOf" srcId="{B2FD68BB-80E1-44C7-B20A-2DE0FF8570F7}" destId="{FF4E7A1D-81C6-455B-A28C-A609BC518E23}" srcOrd="1" destOrd="0" presId="urn:microsoft.com/office/officeart/2005/8/layout/radial3"/>
    <dgm:cxn modelId="{40663DF4-C964-43CE-8A2E-FE923E24C63B}" type="presParOf" srcId="{B2FD68BB-80E1-44C7-B20A-2DE0FF8570F7}" destId="{692753AD-7B9A-4197-B18C-EC37D2E0FCB8}" srcOrd="2" destOrd="0" presId="urn:microsoft.com/office/officeart/2005/8/layout/radial3"/>
    <dgm:cxn modelId="{21958B25-42C4-453E-A6C9-BBA272B95821}" type="presParOf" srcId="{B2FD68BB-80E1-44C7-B20A-2DE0FF8570F7}" destId="{E84F79FF-0088-42EF-8D3C-E431F7795D64}" srcOrd="3" destOrd="0" presId="urn:microsoft.com/office/officeart/2005/8/layout/radial3"/>
    <dgm:cxn modelId="{F6B1C014-3999-477A-9ADF-B08F0A385317}" type="presParOf" srcId="{B2FD68BB-80E1-44C7-B20A-2DE0FF8570F7}" destId="{4A731042-B607-4DA0-8588-BFF28F454E1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FC09E-9C86-4B87-B350-7AFC913AFFA4}">
      <dsp:nvSpPr>
        <dsp:cNvPr id="0" name=""/>
        <dsp:cNvSpPr/>
      </dsp:nvSpPr>
      <dsp:spPr>
        <a:xfrm>
          <a:off x="3005376" y="925236"/>
          <a:ext cx="2304975" cy="2304975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400" kern="1200" dirty="0">
              <a:ln>
                <a:solidFill>
                  <a:sysClr val="windowText" lastClr="000000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NMP</a:t>
          </a:r>
        </a:p>
      </dsp:txBody>
      <dsp:txXfrm>
        <a:off x="3342932" y="1262792"/>
        <a:ext cx="1629863" cy="1629863"/>
      </dsp:txXfrm>
    </dsp:sp>
    <dsp:sp modelId="{FF4E7A1D-81C6-455B-A28C-A609BC518E23}">
      <dsp:nvSpPr>
        <dsp:cNvPr id="0" name=""/>
        <dsp:cNvSpPr/>
      </dsp:nvSpPr>
      <dsp:spPr>
        <a:xfrm>
          <a:off x="3581620" y="411"/>
          <a:ext cx="1152487" cy="1152487"/>
        </a:xfrm>
        <a:prstGeom prst="ellipse">
          <a:avLst/>
        </a:prstGeom>
        <a:solidFill>
          <a:schemeClr val="accent2">
            <a:lumMod val="20000"/>
            <a:lumOff val="80000"/>
            <a:alpha val="5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aterros</a:t>
          </a:r>
        </a:p>
      </dsp:txBody>
      <dsp:txXfrm>
        <a:off x="3750398" y="169189"/>
        <a:ext cx="814931" cy="814931"/>
      </dsp:txXfrm>
    </dsp:sp>
    <dsp:sp modelId="{692753AD-7B9A-4197-B18C-EC37D2E0FCB8}">
      <dsp:nvSpPr>
        <dsp:cNvPr id="0" name=""/>
        <dsp:cNvSpPr/>
      </dsp:nvSpPr>
      <dsp:spPr>
        <a:xfrm>
          <a:off x="5082689" y="1501480"/>
          <a:ext cx="1152487" cy="1152487"/>
        </a:xfrm>
        <a:prstGeom prst="ellipse">
          <a:avLst/>
        </a:prstGeom>
        <a:solidFill>
          <a:schemeClr val="accent2">
            <a:lumMod val="20000"/>
            <a:lumOff val="80000"/>
            <a:alpha val="5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Reatores </a:t>
          </a:r>
        </a:p>
      </dsp:txBody>
      <dsp:txXfrm>
        <a:off x="5251467" y="1670258"/>
        <a:ext cx="814931" cy="814931"/>
      </dsp:txXfrm>
    </dsp:sp>
    <dsp:sp modelId="{E84F79FF-0088-42EF-8D3C-E431F7795D64}">
      <dsp:nvSpPr>
        <dsp:cNvPr id="0" name=""/>
        <dsp:cNvSpPr/>
      </dsp:nvSpPr>
      <dsp:spPr>
        <a:xfrm>
          <a:off x="3581620" y="3002549"/>
          <a:ext cx="1152487" cy="1152487"/>
        </a:xfrm>
        <a:prstGeom prst="ellipse">
          <a:avLst/>
        </a:prstGeom>
        <a:solidFill>
          <a:schemeClr val="accent2">
            <a:lumMod val="20000"/>
            <a:lumOff val="80000"/>
            <a:alpha val="5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ETA e ETE</a:t>
          </a:r>
        </a:p>
      </dsp:txBody>
      <dsp:txXfrm>
        <a:off x="3750398" y="3171327"/>
        <a:ext cx="814931" cy="814931"/>
      </dsp:txXfrm>
    </dsp:sp>
    <dsp:sp modelId="{4A731042-B607-4DA0-8588-BFF28F454E17}">
      <dsp:nvSpPr>
        <dsp:cNvPr id="0" name=""/>
        <dsp:cNvSpPr/>
      </dsp:nvSpPr>
      <dsp:spPr>
        <a:xfrm>
          <a:off x="2080550" y="1501480"/>
          <a:ext cx="1152487" cy="1152487"/>
        </a:xfrm>
        <a:prstGeom prst="ellipse">
          <a:avLst/>
        </a:prstGeom>
        <a:solidFill>
          <a:schemeClr val="accent2">
            <a:lumMod val="20000"/>
            <a:lumOff val="80000"/>
            <a:alpha val="50000"/>
          </a:schemeClr>
        </a:solidFill>
        <a:ln w="571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Amostras de alimentos </a:t>
          </a:r>
        </a:p>
      </dsp:txBody>
      <dsp:txXfrm>
        <a:off x="2249328" y="1670258"/>
        <a:ext cx="814931" cy="814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A4D94-93E4-492D-B4C8-FEC2E1BF9A09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A2AF5-45C6-4C15-A04A-712758EFB4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969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09D71-4A01-4682-A028-6AAA49D0AB0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570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>
            <a:extLst>
              <a:ext uri="{FF2B5EF4-FFF2-40B4-BE49-F238E27FC236}">
                <a16:creationId xmlns:a16="http://schemas.microsoft.com/office/drawing/2014/main" xmlns="" id="{6DCA457A-B545-4856-AA94-F90D78C39A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>
            <a:extLst>
              <a:ext uri="{FF2B5EF4-FFF2-40B4-BE49-F238E27FC236}">
                <a16:creationId xmlns:a16="http://schemas.microsoft.com/office/drawing/2014/main" xmlns="" id="{25189594-FE26-46E5-A4B2-428E672B00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2292" name="Espaço Reservado para Número de Slide 3">
            <a:extLst>
              <a:ext uri="{FF2B5EF4-FFF2-40B4-BE49-F238E27FC236}">
                <a16:creationId xmlns:a16="http://schemas.microsoft.com/office/drawing/2014/main" xmlns="" id="{97DB11D2-016A-4A24-A7BF-6FC5018D3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A3F2ED-89DB-41EA-BCCE-8864A3454357}" type="slidenum">
              <a:rPr lang="pt-BR" altLang="pt-BR"/>
              <a:pPr>
                <a:spcBef>
                  <a:spcPct val="0"/>
                </a:spcBef>
              </a:pPr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111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2AF5-45C6-4C15-A04A-712758EFB46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70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2AF5-45C6-4C15-A04A-712758EFB46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01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09D71-4A01-4682-A028-6AAA49D0AB01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949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2AF5-45C6-4C15-A04A-712758EFB46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86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2AF5-45C6-4C15-A04A-712758EFB46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941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2AF5-45C6-4C15-A04A-712758EFB46A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24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2AF5-45C6-4C15-A04A-712758EFB46A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778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AA2AF5-45C6-4C15-A04A-712758EFB46A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36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75" b="1" i="0">
                <a:solidFill>
                  <a:srgbClr val="5B9BD5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6717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4257" y="2232549"/>
            <a:ext cx="6535484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2C279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158661" y="4106278"/>
            <a:ext cx="28266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906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17/06/2020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4" y="150748"/>
            <a:ext cx="2081929" cy="7579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1680187" cy="792088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69776" y="6488668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Carlos, 17 de Junho de 2020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0396" y="3501008"/>
            <a:ext cx="89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do número mais provável “NMP” - Bactérias </a:t>
            </a:r>
            <a:r>
              <a:rPr lang="pt-BR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Desnitrificantes</a:t>
            </a:r>
            <a:endParaRPr lang="pt-BR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1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Análise microscópica de lodo (Lodos Ativados)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CCDE95C1-0EFB-45BF-9609-C14E427E7E09}"/>
              </a:ext>
            </a:extLst>
          </p:cNvPr>
          <p:cNvSpPr/>
          <p:nvPr/>
        </p:nvSpPr>
        <p:spPr>
          <a:xfrm>
            <a:off x="871291" y="5373216"/>
            <a:ext cx="7401418" cy="1067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pt-BR" altLang="pt-BR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. Dra. Maria Bernadete A. Varesche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defRPr/>
            </a:pPr>
            <a:endParaRPr lang="pt-BR" altLang="pt-BR" sz="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u="sng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: Francisco Rafael Sousa Freitas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pt-BR" altLang="pt-BR" u="sng" dirty="0">
                <a:latin typeface="Arial" panose="020B0604020202020204" pitchFamily="34" charset="0"/>
                <a:cs typeface="Arial" panose="020B0604020202020204" pitchFamily="34" charset="0"/>
              </a:rPr>
              <a:t>Apoio Técnico</a:t>
            </a:r>
            <a:r>
              <a:rPr lang="pt-BR" altLang="pt-BR" dirty="0">
                <a:latin typeface="Arial" panose="020B0604020202020204" pitchFamily="34" charset="0"/>
                <a:cs typeface="Arial" panose="020B0604020202020204" pitchFamily="34" charset="0"/>
              </a:rPr>
              <a:t>: Juliana Gonçalves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98AC15E5-CDD4-4511-9199-B11C2EFA20B5}"/>
              </a:ext>
            </a:extLst>
          </p:cNvPr>
          <p:cNvGrpSpPr/>
          <p:nvPr/>
        </p:nvGrpSpPr>
        <p:grpSpPr>
          <a:xfrm>
            <a:off x="5466" y="984376"/>
            <a:ext cx="9133068" cy="2088443"/>
            <a:chOff x="5466" y="984376"/>
            <a:chExt cx="9133068" cy="2088443"/>
          </a:xfrm>
        </p:grpSpPr>
        <p:pic>
          <p:nvPicPr>
            <p:cNvPr id="3082" name="Picture 10" descr="Controle de qualidade microbiológico de formulação magistral ...">
              <a:extLst>
                <a:ext uri="{FF2B5EF4-FFF2-40B4-BE49-F238E27FC236}">
                  <a16:creationId xmlns:a16="http://schemas.microsoft.com/office/drawing/2014/main" xmlns="" id="{751C1CB5-0364-4B52-92AC-CF7AE67DCA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4"/>
            <a:stretch/>
          </p:blipFill>
          <p:spPr bwMode="auto">
            <a:xfrm>
              <a:off x="6073440" y="984376"/>
              <a:ext cx="3065094" cy="208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Bactérias que “comem” CO2 podem combater as mudanças climáticas ...">
              <a:extLst>
                <a:ext uri="{FF2B5EF4-FFF2-40B4-BE49-F238E27FC236}">
                  <a16:creationId xmlns:a16="http://schemas.microsoft.com/office/drawing/2014/main" xmlns="" id="{D6D38796-B997-4D79-8447-5292D00FC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988569"/>
              <a:ext cx="3334800" cy="208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Open access poster: Environmental Ordination of Filamentous ...">
              <a:extLst>
                <a:ext uri="{FF2B5EF4-FFF2-40B4-BE49-F238E27FC236}">
                  <a16:creationId xmlns:a16="http://schemas.microsoft.com/office/drawing/2014/main" xmlns="" id="{3D26E684-9924-447C-AFFE-027B859C4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" y="988569"/>
              <a:ext cx="3126374" cy="208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97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1595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da amostra 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1ª Diluição em água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96658" y="4299934"/>
            <a:ext cx="5549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⇾</a:t>
            </a:r>
            <a:endParaRPr lang="pt-BR" sz="3300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4502196" y="3797675"/>
            <a:ext cx="2985119" cy="1606258"/>
            <a:chOff x="467544" y="2060848"/>
            <a:chExt cx="2520280" cy="2583287"/>
          </a:xfrm>
        </p:grpSpPr>
        <p:pic>
          <p:nvPicPr>
            <p:cNvPr id="11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467544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2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971600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3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1475656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4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1979712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5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2483768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19" y="2991483"/>
            <a:ext cx="1339712" cy="2235902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44362" y="5194469"/>
            <a:ext cx="217667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Amostra 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197" y="3649948"/>
            <a:ext cx="1725668" cy="1725668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269819" y="5194469"/>
            <a:ext cx="217667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Água de diluição 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659500" y="5514308"/>
            <a:ext cx="6431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>
                <a:latin typeface="Times" pitchFamily="18" charset="0"/>
                <a:cs typeface="Times New Roman" pitchFamily="18" charset="0"/>
              </a:rPr>
              <a:t>K</a:t>
            </a:r>
            <a:r>
              <a:rPr lang="pt-BR" sz="1050" baseline="-30000" dirty="0">
                <a:latin typeface="Times" pitchFamily="18" charset="0"/>
                <a:cs typeface="Times New Roman" pitchFamily="18" charset="0"/>
              </a:rPr>
              <a:t>2</a:t>
            </a:r>
            <a:r>
              <a:rPr lang="pt-BR" sz="1050" dirty="0">
                <a:latin typeface="Times" pitchFamily="18" charset="0"/>
                <a:cs typeface="Times New Roman" pitchFamily="18" charset="0"/>
              </a:rPr>
              <a:t>HPO</a:t>
            </a:r>
            <a:r>
              <a:rPr lang="pt-BR" sz="1050" baseline="-30000" dirty="0">
                <a:latin typeface="Times" pitchFamily="18" charset="0"/>
                <a:cs typeface="Times New Roman" pitchFamily="18" charset="0"/>
              </a:rPr>
              <a:t>4</a:t>
            </a:r>
            <a:endParaRPr lang="pt-BR" sz="1050" dirty="0"/>
          </a:p>
        </p:txBody>
      </p:sp>
      <p:sp>
        <p:nvSpPr>
          <p:cNvPr id="31" name="Retângulo 30"/>
          <p:cNvSpPr/>
          <p:nvPr/>
        </p:nvSpPr>
        <p:spPr>
          <a:xfrm>
            <a:off x="3459134" y="5514308"/>
            <a:ext cx="6431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pt-BR" sz="1050" kern="0" dirty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KH</a:t>
            </a:r>
            <a:r>
              <a:rPr lang="pt-BR" sz="1050" kern="0" baseline="-30000" dirty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2</a:t>
            </a:r>
            <a:r>
              <a:rPr lang="pt-BR" sz="1050" kern="0" dirty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PO</a:t>
            </a:r>
            <a:r>
              <a:rPr lang="pt-BR" sz="1050" kern="0" baseline="-30000" dirty="0">
                <a:solidFill>
                  <a:prstClr val="black"/>
                </a:solidFill>
                <a:latin typeface="Times" pitchFamily="18" charset="0"/>
                <a:cs typeface="Times New Roman" pitchFamily="18" charset="0"/>
              </a:rPr>
              <a:t>4</a:t>
            </a:r>
            <a:endParaRPr lang="pt-BR" sz="1050" kern="0" dirty="0">
              <a:solidFill>
                <a:prstClr val="black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3846296" y="3612372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" pitchFamily="18" charset="0"/>
                <a:cs typeface="Times New Roman" pitchFamily="18" charset="0"/>
              </a:rPr>
              <a:t>9 ml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7867438" y="4150679"/>
            <a:ext cx="1103187" cy="784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pt-BR" sz="15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Autoclavar</a:t>
            </a:r>
            <a:endParaRPr lang="pt-BR" sz="1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pt-BR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 ˚C</a:t>
            </a:r>
          </a:p>
          <a:p>
            <a:pPr algn="ctr" defTabSz="685800">
              <a:defRPr/>
            </a:pPr>
            <a:r>
              <a:rPr lang="pt-BR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pt-BR" sz="15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pt-BR" sz="1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upo 26"/>
          <p:cNvGrpSpPr/>
          <p:nvPr/>
        </p:nvGrpSpPr>
        <p:grpSpPr>
          <a:xfrm>
            <a:off x="4658870" y="3635675"/>
            <a:ext cx="324036" cy="324036"/>
            <a:chOff x="6012160" y="2708920"/>
            <a:chExt cx="432048" cy="432048"/>
          </a:xfrm>
        </p:grpSpPr>
        <p:sp>
          <p:nvSpPr>
            <p:cNvPr id="35" name="Retângulo de cantos arredondados 34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36" name="Retângulo de cantos arredondados 35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pic>
        <p:nvPicPr>
          <p:cNvPr id="37" name="Imagem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691" y="3537503"/>
            <a:ext cx="1332163" cy="379509"/>
          </a:xfrm>
          <a:prstGeom prst="rect">
            <a:avLst/>
          </a:prstGeom>
        </p:spPr>
      </p:pic>
      <p:grpSp>
        <p:nvGrpSpPr>
          <p:cNvPr id="38" name="Grupo 26"/>
          <p:cNvGrpSpPr/>
          <p:nvPr/>
        </p:nvGrpSpPr>
        <p:grpSpPr>
          <a:xfrm>
            <a:off x="5255894" y="3634585"/>
            <a:ext cx="324036" cy="324036"/>
            <a:chOff x="6012160" y="2708920"/>
            <a:chExt cx="432048" cy="432048"/>
          </a:xfrm>
        </p:grpSpPr>
        <p:sp>
          <p:nvSpPr>
            <p:cNvPr id="39" name="Retângulo de cantos arredondados 38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0" name="Retângulo de cantos arredondados 39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41" name="Grupo 26"/>
          <p:cNvGrpSpPr/>
          <p:nvPr/>
        </p:nvGrpSpPr>
        <p:grpSpPr>
          <a:xfrm>
            <a:off x="5864250" y="3623478"/>
            <a:ext cx="324036" cy="324036"/>
            <a:chOff x="6012160" y="2708920"/>
            <a:chExt cx="432048" cy="432048"/>
          </a:xfrm>
        </p:grpSpPr>
        <p:sp>
          <p:nvSpPr>
            <p:cNvPr id="42" name="Retângulo de cantos arredondados 41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3" name="Retângulo de cantos arredondados 42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44" name="Grupo 26"/>
          <p:cNvGrpSpPr/>
          <p:nvPr/>
        </p:nvGrpSpPr>
        <p:grpSpPr>
          <a:xfrm>
            <a:off x="6463913" y="3634585"/>
            <a:ext cx="324036" cy="324036"/>
            <a:chOff x="6012160" y="2708920"/>
            <a:chExt cx="432048" cy="432048"/>
          </a:xfrm>
        </p:grpSpPr>
        <p:sp>
          <p:nvSpPr>
            <p:cNvPr id="45" name="Retângulo de cantos arredondados 44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6" name="Retângulo de cantos arredondados 45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47" name="Grupo 26"/>
          <p:cNvGrpSpPr/>
          <p:nvPr/>
        </p:nvGrpSpPr>
        <p:grpSpPr>
          <a:xfrm>
            <a:off x="7049279" y="3623478"/>
            <a:ext cx="324036" cy="324036"/>
            <a:chOff x="6012160" y="2708920"/>
            <a:chExt cx="432048" cy="432048"/>
          </a:xfrm>
        </p:grpSpPr>
        <p:sp>
          <p:nvSpPr>
            <p:cNvPr id="48" name="Retângulo de cantos arredondados 47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9" name="Retângulo de cantos arredondados 48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50" name="Fluxograma: Terminação 49"/>
          <p:cNvSpPr/>
          <p:nvPr/>
        </p:nvSpPr>
        <p:spPr>
          <a:xfrm>
            <a:off x="4651346" y="4814374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1" name="Fluxograma: Terminação 50"/>
          <p:cNvSpPr/>
          <p:nvPr/>
        </p:nvSpPr>
        <p:spPr>
          <a:xfrm>
            <a:off x="5251518" y="4785382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2" name="Fluxograma: Terminação 51"/>
          <p:cNvSpPr/>
          <p:nvPr/>
        </p:nvSpPr>
        <p:spPr>
          <a:xfrm>
            <a:off x="5852615" y="4785383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3" name="Fluxograma: Terminação 52"/>
          <p:cNvSpPr/>
          <p:nvPr/>
        </p:nvSpPr>
        <p:spPr>
          <a:xfrm>
            <a:off x="6449639" y="4814373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4" name="Fluxograma: Terminação 53"/>
          <p:cNvSpPr/>
          <p:nvPr/>
        </p:nvSpPr>
        <p:spPr>
          <a:xfrm>
            <a:off x="7044903" y="4814373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1527576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980" y="224969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da amostra 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1ª Diluição em água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266517" y="3585216"/>
            <a:ext cx="2985119" cy="1606258"/>
            <a:chOff x="467544" y="2060848"/>
            <a:chExt cx="2520280" cy="2583287"/>
          </a:xfrm>
        </p:grpSpPr>
        <p:pic>
          <p:nvPicPr>
            <p:cNvPr id="11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467544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2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971600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3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1475656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4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1979712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5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2483768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22" y="3241963"/>
            <a:ext cx="1531964" cy="379509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2204417" y="2909818"/>
            <a:ext cx="4972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1 ml</a:t>
            </a:r>
            <a:endParaRPr lang="pt-BR" sz="135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870383" y="5191473"/>
            <a:ext cx="9659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Inóculo</a:t>
            </a:r>
            <a:endParaRPr lang="pt-BR" sz="135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591" y="3205706"/>
            <a:ext cx="687590" cy="379509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770" y="3201458"/>
            <a:ext cx="687590" cy="379509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382" y="3197209"/>
            <a:ext cx="687590" cy="379509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113" y="3188711"/>
            <a:ext cx="687590" cy="379509"/>
          </a:xfrm>
          <a:prstGeom prst="rect">
            <a:avLst/>
          </a:prstGeom>
        </p:spPr>
      </p:pic>
      <p:sp>
        <p:nvSpPr>
          <p:cNvPr id="37" name="CaixaDeTexto 36"/>
          <p:cNvSpPr txBox="1"/>
          <p:nvPr/>
        </p:nvSpPr>
        <p:spPr>
          <a:xfrm>
            <a:off x="2974509" y="5263237"/>
            <a:ext cx="5568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t-BR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561332" y="5263237"/>
            <a:ext cx="516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t-BR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4158819" y="5263237"/>
            <a:ext cx="5370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t-BR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4786291" y="5272414"/>
            <a:ext cx="5563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t-BR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272345" y="4912426"/>
            <a:ext cx="486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pt-BR" sz="21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upo 26"/>
          <p:cNvGrpSpPr/>
          <p:nvPr/>
        </p:nvGrpSpPr>
        <p:grpSpPr>
          <a:xfrm>
            <a:off x="2403011" y="2495471"/>
            <a:ext cx="324036" cy="324036"/>
            <a:chOff x="6012160" y="2708920"/>
            <a:chExt cx="432048" cy="432048"/>
          </a:xfrm>
        </p:grpSpPr>
        <p:sp>
          <p:nvSpPr>
            <p:cNvPr id="43" name="Retângulo de cantos arredondados 42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4" name="Retângulo de cantos arredondados 43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pic>
        <p:nvPicPr>
          <p:cNvPr id="45" name="Picture 2" descr="http://www.brasilabor.com.br/images/abv302.gif"/>
          <p:cNvPicPr>
            <a:picLocks noChangeAspect="1" noChangeArrowheads="1"/>
          </p:cNvPicPr>
          <p:nvPr/>
        </p:nvPicPr>
        <p:blipFill>
          <a:blip r:embed="rId2" cstate="print"/>
          <a:srcRect l="19166" t="6615" r="67583" b="2981"/>
          <a:stretch>
            <a:fillRect/>
          </a:stretch>
        </p:blipFill>
        <p:spPr bwMode="auto">
          <a:xfrm>
            <a:off x="5951377" y="3576718"/>
            <a:ext cx="597024" cy="16062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6" name="CaixaDeTexto 45"/>
          <p:cNvSpPr txBox="1"/>
          <p:nvPr/>
        </p:nvSpPr>
        <p:spPr>
          <a:xfrm>
            <a:off x="6025823" y="5262754"/>
            <a:ext cx="55637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t-BR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</a:p>
        </p:txBody>
      </p:sp>
      <p:grpSp>
        <p:nvGrpSpPr>
          <p:cNvPr id="49" name="Grupo 26"/>
          <p:cNvGrpSpPr/>
          <p:nvPr/>
        </p:nvGrpSpPr>
        <p:grpSpPr>
          <a:xfrm>
            <a:off x="3055519" y="2493520"/>
            <a:ext cx="324036" cy="324036"/>
            <a:chOff x="6012160" y="2708920"/>
            <a:chExt cx="432048" cy="432048"/>
          </a:xfrm>
        </p:grpSpPr>
        <p:sp>
          <p:nvSpPr>
            <p:cNvPr id="50" name="Retângulo de cantos arredondados 49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1" name="Retângulo de cantos arredondados 50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52" name="Grupo 26"/>
          <p:cNvGrpSpPr/>
          <p:nvPr/>
        </p:nvGrpSpPr>
        <p:grpSpPr>
          <a:xfrm>
            <a:off x="3708026" y="2493520"/>
            <a:ext cx="324036" cy="324036"/>
            <a:chOff x="6012160" y="2708920"/>
            <a:chExt cx="432048" cy="432048"/>
          </a:xfrm>
        </p:grpSpPr>
        <p:sp>
          <p:nvSpPr>
            <p:cNvPr id="53" name="Retângulo de cantos arredondados 52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4" name="Retângulo de cantos arredondados 53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55" name="Grupo 26"/>
          <p:cNvGrpSpPr/>
          <p:nvPr/>
        </p:nvGrpSpPr>
        <p:grpSpPr>
          <a:xfrm>
            <a:off x="4291990" y="2493520"/>
            <a:ext cx="324036" cy="324036"/>
            <a:chOff x="6012160" y="2708920"/>
            <a:chExt cx="432048" cy="432048"/>
          </a:xfrm>
        </p:grpSpPr>
        <p:sp>
          <p:nvSpPr>
            <p:cNvPr id="56" name="Retângulo de cantos arredondados 55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7" name="Retângulo de cantos arredondados 56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58" name="Grupo 26"/>
          <p:cNvGrpSpPr/>
          <p:nvPr/>
        </p:nvGrpSpPr>
        <p:grpSpPr>
          <a:xfrm>
            <a:off x="4875953" y="2493520"/>
            <a:ext cx="324036" cy="324036"/>
            <a:chOff x="6012160" y="2708920"/>
            <a:chExt cx="432048" cy="432048"/>
          </a:xfrm>
        </p:grpSpPr>
        <p:sp>
          <p:nvSpPr>
            <p:cNvPr id="59" name="Retângulo de cantos arredondados 58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0" name="Retângulo de cantos arredondados 59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6" name="Fluxograma: Terminação 5"/>
          <p:cNvSpPr/>
          <p:nvPr/>
        </p:nvSpPr>
        <p:spPr>
          <a:xfrm>
            <a:off x="2424001" y="4585684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1" name="Fluxograma: Terminação 60"/>
          <p:cNvSpPr/>
          <p:nvPr/>
        </p:nvSpPr>
        <p:spPr>
          <a:xfrm>
            <a:off x="3021025" y="4575096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2" name="Fluxograma: Terminação 61"/>
          <p:cNvSpPr/>
          <p:nvPr/>
        </p:nvSpPr>
        <p:spPr>
          <a:xfrm>
            <a:off x="3618048" y="4585684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3" name="Fluxograma: Terminação 62"/>
          <p:cNvSpPr/>
          <p:nvPr/>
        </p:nvSpPr>
        <p:spPr>
          <a:xfrm>
            <a:off x="4229233" y="4585684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4" name="Fluxograma: Terminação 63"/>
          <p:cNvSpPr/>
          <p:nvPr/>
        </p:nvSpPr>
        <p:spPr>
          <a:xfrm>
            <a:off x="4809426" y="4584015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5" name="Fluxograma: Terminação 64"/>
          <p:cNvSpPr/>
          <p:nvPr/>
        </p:nvSpPr>
        <p:spPr>
          <a:xfrm>
            <a:off x="6109142" y="4575095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Retângulo 65"/>
          <p:cNvSpPr/>
          <p:nvPr/>
        </p:nvSpPr>
        <p:spPr>
          <a:xfrm>
            <a:off x="2877818" y="2920066"/>
            <a:ext cx="4972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1 ml</a:t>
            </a:r>
            <a:endParaRPr lang="pt-BR" sz="1350" dirty="0"/>
          </a:p>
        </p:txBody>
      </p:sp>
      <p:sp>
        <p:nvSpPr>
          <p:cNvPr id="67" name="Retângulo 66"/>
          <p:cNvSpPr/>
          <p:nvPr/>
        </p:nvSpPr>
        <p:spPr>
          <a:xfrm>
            <a:off x="3580928" y="2928028"/>
            <a:ext cx="4972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1 ml</a:t>
            </a:r>
            <a:endParaRPr lang="pt-BR" sz="1350" dirty="0"/>
          </a:p>
        </p:txBody>
      </p:sp>
      <p:sp>
        <p:nvSpPr>
          <p:cNvPr id="68" name="Retângulo 67"/>
          <p:cNvSpPr/>
          <p:nvPr/>
        </p:nvSpPr>
        <p:spPr>
          <a:xfrm>
            <a:off x="4202768" y="2907810"/>
            <a:ext cx="4972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1 ml</a:t>
            </a:r>
            <a:endParaRPr lang="pt-BR" sz="1350" dirty="0"/>
          </a:p>
        </p:txBody>
      </p:sp>
      <p:sp>
        <p:nvSpPr>
          <p:cNvPr id="69" name="Retângulo 68"/>
          <p:cNvSpPr/>
          <p:nvPr/>
        </p:nvSpPr>
        <p:spPr>
          <a:xfrm>
            <a:off x="4851749" y="2928028"/>
            <a:ext cx="4972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1 ml</a:t>
            </a:r>
            <a:endParaRPr lang="pt-BR" sz="1350" dirty="0"/>
          </a:p>
        </p:txBody>
      </p:sp>
      <p:grpSp>
        <p:nvGrpSpPr>
          <p:cNvPr id="70" name="Grupo 26"/>
          <p:cNvGrpSpPr/>
          <p:nvPr/>
        </p:nvGrpSpPr>
        <p:grpSpPr>
          <a:xfrm>
            <a:off x="6036054" y="2490524"/>
            <a:ext cx="324036" cy="324036"/>
            <a:chOff x="6012160" y="2708920"/>
            <a:chExt cx="432048" cy="432048"/>
          </a:xfrm>
        </p:grpSpPr>
        <p:sp>
          <p:nvSpPr>
            <p:cNvPr id="71" name="Retângulo de cantos arredondados 70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2" name="Retângulo de cantos arredondados 71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73" name="Retângulo 72"/>
          <p:cNvSpPr/>
          <p:nvPr/>
        </p:nvSpPr>
        <p:spPr>
          <a:xfrm>
            <a:off x="5959424" y="2980417"/>
            <a:ext cx="4972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1 ml</a:t>
            </a:r>
            <a:endParaRPr lang="pt-BR" sz="1350" dirty="0"/>
          </a:p>
        </p:txBody>
      </p:sp>
      <p:pic>
        <p:nvPicPr>
          <p:cNvPr id="75" name="Picture 2" descr="http://www.brasilabor.com.br/images/abv302.gif"/>
          <p:cNvPicPr>
            <a:picLocks noChangeAspect="1" noChangeArrowheads="1"/>
          </p:cNvPicPr>
          <p:nvPr/>
        </p:nvPicPr>
        <p:blipFill>
          <a:blip r:embed="rId2" cstate="print"/>
          <a:srcRect l="19166" t="6615" r="67583" b="2981"/>
          <a:stretch>
            <a:fillRect/>
          </a:stretch>
        </p:blipFill>
        <p:spPr bwMode="auto">
          <a:xfrm>
            <a:off x="876091" y="3609063"/>
            <a:ext cx="597024" cy="16062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6" name="Fluxograma: Terminação 75"/>
          <p:cNvSpPr/>
          <p:nvPr/>
        </p:nvSpPr>
        <p:spPr>
          <a:xfrm>
            <a:off x="1027840" y="4584015"/>
            <a:ext cx="332787" cy="533539"/>
          </a:xfrm>
          <a:prstGeom prst="flowChartTermina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7" name="CaixaDeTexto 76"/>
          <p:cNvSpPr txBox="1"/>
          <p:nvPr/>
        </p:nvSpPr>
        <p:spPr>
          <a:xfrm>
            <a:off x="2372893" y="5262754"/>
            <a:ext cx="56096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t-BR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</p:txBody>
      </p:sp>
      <p:pic>
        <p:nvPicPr>
          <p:cNvPr id="78" name="Picture 2" descr="http://www.sorocabafacil.com.br/imagens20132/images/f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64" y="4377988"/>
            <a:ext cx="1016856" cy="81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ttp://gartic.uol.com.br/imgs/mural/bo/bozinho_/1257238312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3099" r="11280" b="1448"/>
          <a:stretch/>
        </p:blipFill>
        <p:spPr bwMode="auto">
          <a:xfrm>
            <a:off x="1769693" y="3877640"/>
            <a:ext cx="426261" cy="48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15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980" y="262676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da amostra 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2ª Diluição no meio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266517" y="3585216"/>
            <a:ext cx="2985119" cy="1606258"/>
            <a:chOff x="467544" y="2060848"/>
            <a:chExt cx="2520280" cy="2583287"/>
          </a:xfrm>
        </p:grpSpPr>
        <p:pic>
          <p:nvPicPr>
            <p:cNvPr id="11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467544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2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971600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3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1475656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4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1979712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5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2" cstate="print"/>
            <a:srcRect l="19166" t="6615" r="67583" b="2981"/>
            <a:stretch>
              <a:fillRect/>
            </a:stretch>
          </p:blipFill>
          <p:spPr bwMode="auto">
            <a:xfrm>
              <a:off x="2483768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22" y="3241963"/>
            <a:ext cx="1531964" cy="379509"/>
          </a:xfrm>
          <a:prstGeom prst="rect">
            <a:avLst/>
          </a:prstGeom>
        </p:spPr>
      </p:pic>
      <p:sp>
        <p:nvSpPr>
          <p:cNvPr id="32" name="Retângulo 31"/>
          <p:cNvSpPr/>
          <p:nvPr/>
        </p:nvSpPr>
        <p:spPr>
          <a:xfrm>
            <a:off x="2204418" y="2909818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4,5 ml</a:t>
            </a:r>
            <a:endParaRPr lang="pt-BR" sz="135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50365" y="3392293"/>
            <a:ext cx="17895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 </a:t>
            </a:r>
            <a:r>
              <a:rPr lang="pt-BR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Broth</a:t>
            </a:r>
            <a:r>
              <a:rPr lang="pt-BR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NaNO</a:t>
            </a:r>
            <a:r>
              <a:rPr lang="pt-BR" sz="135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5272345" y="4912426"/>
            <a:ext cx="4860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pt-BR" sz="21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upo 26"/>
          <p:cNvGrpSpPr/>
          <p:nvPr/>
        </p:nvGrpSpPr>
        <p:grpSpPr>
          <a:xfrm>
            <a:off x="2403011" y="2495471"/>
            <a:ext cx="324036" cy="324036"/>
            <a:chOff x="6012160" y="2708920"/>
            <a:chExt cx="432048" cy="432048"/>
          </a:xfrm>
        </p:grpSpPr>
        <p:sp>
          <p:nvSpPr>
            <p:cNvPr id="43" name="Retângulo de cantos arredondados 42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44" name="Retângulo de cantos arredondados 43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pic>
        <p:nvPicPr>
          <p:cNvPr id="45" name="Picture 2" descr="http://www.brasilabor.com.br/images/abv302.gif"/>
          <p:cNvPicPr>
            <a:picLocks noChangeAspect="1" noChangeArrowheads="1"/>
          </p:cNvPicPr>
          <p:nvPr/>
        </p:nvPicPr>
        <p:blipFill>
          <a:blip r:embed="rId2" cstate="print"/>
          <a:srcRect l="19166" t="6615" r="67583" b="2981"/>
          <a:stretch>
            <a:fillRect/>
          </a:stretch>
        </p:blipFill>
        <p:spPr bwMode="auto">
          <a:xfrm>
            <a:off x="5951377" y="3576718"/>
            <a:ext cx="597024" cy="16062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49" name="Grupo 26"/>
          <p:cNvGrpSpPr/>
          <p:nvPr/>
        </p:nvGrpSpPr>
        <p:grpSpPr>
          <a:xfrm>
            <a:off x="3055519" y="2493520"/>
            <a:ext cx="324036" cy="324036"/>
            <a:chOff x="6012160" y="2708920"/>
            <a:chExt cx="432048" cy="432048"/>
          </a:xfrm>
        </p:grpSpPr>
        <p:sp>
          <p:nvSpPr>
            <p:cNvPr id="50" name="Retângulo de cantos arredondados 49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1" name="Retângulo de cantos arredondados 50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52" name="Grupo 26"/>
          <p:cNvGrpSpPr/>
          <p:nvPr/>
        </p:nvGrpSpPr>
        <p:grpSpPr>
          <a:xfrm>
            <a:off x="3708026" y="2493520"/>
            <a:ext cx="324036" cy="324036"/>
            <a:chOff x="6012160" y="2708920"/>
            <a:chExt cx="432048" cy="432048"/>
          </a:xfrm>
        </p:grpSpPr>
        <p:sp>
          <p:nvSpPr>
            <p:cNvPr id="53" name="Retângulo de cantos arredondados 52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4" name="Retângulo de cantos arredondados 53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55" name="Grupo 26"/>
          <p:cNvGrpSpPr/>
          <p:nvPr/>
        </p:nvGrpSpPr>
        <p:grpSpPr>
          <a:xfrm>
            <a:off x="4291990" y="2493520"/>
            <a:ext cx="324036" cy="324036"/>
            <a:chOff x="6012160" y="2708920"/>
            <a:chExt cx="432048" cy="432048"/>
          </a:xfrm>
        </p:grpSpPr>
        <p:sp>
          <p:nvSpPr>
            <p:cNvPr id="56" name="Retângulo de cantos arredondados 55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57" name="Retângulo de cantos arredondados 56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grpSp>
        <p:nvGrpSpPr>
          <p:cNvPr id="58" name="Grupo 26"/>
          <p:cNvGrpSpPr/>
          <p:nvPr/>
        </p:nvGrpSpPr>
        <p:grpSpPr>
          <a:xfrm>
            <a:off x="4875953" y="2493520"/>
            <a:ext cx="324036" cy="324036"/>
            <a:chOff x="6012160" y="2708920"/>
            <a:chExt cx="432048" cy="432048"/>
          </a:xfrm>
        </p:grpSpPr>
        <p:sp>
          <p:nvSpPr>
            <p:cNvPr id="59" name="Retângulo de cantos arredondados 58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60" name="Retângulo de cantos arredondados 59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6" name="Fluxograma: Terminação 5"/>
          <p:cNvSpPr/>
          <p:nvPr/>
        </p:nvSpPr>
        <p:spPr>
          <a:xfrm>
            <a:off x="2424001" y="4585684"/>
            <a:ext cx="332787" cy="53353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1" name="Fluxograma: Terminação 60"/>
          <p:cNvSpPr/>
          <p:nvPr/>
        </p:nvSpPr>
        <p:spPr>
          <a:xfrm>
            <a:off x="3021025" y="4575096"/>
            <a:ext cx="332787" cy="53353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2" name="Fluxograma: Terminação 61"/>
          <p:cNvSpPr/>
          <p:nvPr/>
        </p:nvSpPr>
        <p:spPr>
          <a:xfrm>
            <a:off x="3618048" y="4585684"/>
            <a:ext cx="332787" cy="53353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3" name="Fluxograma: Terminação 62"/>
          <p:cNvSpPr/>
          <p:nvPr/>
        </p:nvSpPr>
        <p:spPr>
          <a:xfrm>
            <a:off x="4229233" y="4585684"/>
            <a:ext cx="332787" cy="53353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4" name="Fluxograma: Terminação 63"/>
          <p:cNvSpPr/>
          <p:nvPr/>
        </p:nvSpPr>
        <p:spPr>
          <a:xfrm>
            <a:off x="4809426" y="4584015"/>
            <a:ext cx="332787" cy="53353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5" name="Fluxograma: Terminação 64"/>
          <p:cNvSpPr/>
          <p:nvPr/>
        </p:nvSpPr>
        <p:spPr>
          <a:xfrm>
            <a:off x="6109142" y="4575095"/>
            <a:ext cx="332787" cy="533539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Retângulo 65"/>
          <p:cNvSpPr/>
          <p:nvPr/>
        </p:nvSpPr>
        <p:spPr>
          <a:xfrm>
            <a:off x="2877819" y="2920066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4,5 ml</a:t>
            </a:r>
            <a:endParaRPr lang="pt-BR" sz="1350" dirty="0"/>
          </a:p>
        </p:txBody>
      </p:sp>
      <p:sp>
        <p:nvSpPr>
          <p:cNvPr id="67" name="Retângulo 66"/>
          <p:cNvSpPr/>
          <p:nvPr/>
        </p:nvSpPr>
        <p:spPr>
          <a:xfrm>
            <a:off x="3580929" y="2928028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4,5 ml</a:t>
            </a:r>
            <a:endParaRPr lang="pt-BR" sz="1350" dirty="0"/>
          </a:p>
        </p:txBody>
      </p:sp>
      <p:sp>
        <p:nvSpPr>
          <p:cNvPr id="68" name="Retângulo 67"/>
          <p:cNvSpPr/>
          <p:nvPr/>
        </p:nvSpPr>
        <p:spPr>
          <a:xfrm>
            <a:off x="4202769" y="2907810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4,5 ml</a:t>
            </a:r>
            <a:endParaRPr lang="pt-BR" sz="1350" dirty="0"/>
          </a:p>
        </p:txBody>
      </p:sp>
      <p:sp>
        <p:nvSpPr>
          <p:cNvPr id="69" name="Retângulo 68"/>
          <p:cNvSpPr/>
          <p:nvPr/>
        </p:nvSpPr>
        <p:spPr>
          <a:xfrm>
            <a:off x="4851749" y="2928028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4,5 ml</a:t>
            </a:r>
            <a:endParaRPr lang="pt-BR" sz="1350" dirty="0"/>
          </a:p>
        </p:txBody>
      </p:sp>
      <p:grpSp>
        <p:nvGrpSpPr>
          <p:cNvPr id="70" name="Grupo 26"/>
          <p:cNvGrpSpPr/>
          <p:nvPr/>
        </p:nvGrpSpPr>
        <p:grpSpPr>
          <a:xfrm>
            <a:off x="6036054" y="2490524"/>
            <a:ext cx="324036" cy="324036"/>
            <a:chOff x="6012160" y="2708920"/>
            <a:chExt cx="432048" cy="432048"/>
          </a:xfrm>
        </p:grpSpPr>
        <p:sp>
          <p:nvSpPr>
            <p:cNvPr id="71" name="Retângulo de cantos arredondados 70"/>
            <p:cNvSpPr/>
            <p:nvPr/>
          </p:nvSpPr>
          <p:spPr>
            <a:xfrm>
              <a:off x="6012160" y="2708920"/>
              <a:ext cx="432048" cy="288032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  <p:sp>
          <p:nvSpPr>
            <p:cNvPr id="72" name="Retângulo de cantos arredondados 71"/>
            <p:cNvSpPr/>
            <p:nvPr/>
          </p:nvSpPr>
          <p:spPr>
            <a:xfrm>
              <a:off x="6084168" y="2924944"/>
              <a:ext cx="288032" cy="216024"/>
            </a:xfrm>
            <a:prstGeom prst="roundRect">
              <a:avLst/>
            </a:prstGeom>
            <a:solidFill>
              <a:srgbClr val="A50021"/>
            </a:solidFill>
            <a:ln>
              <a:solidFill>
                <a:srgbClr val="A500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73" name="Retângulo 72"/>
          <p:cNvSpPr/>
          <p:nvPr/>
        </p:nvSpPr>
        <p:spPr>
          <a:xfrm>
            <a:off x="5959425" y="2980417"/>
            <a:ext cx="62709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50" dirty="0">
                <a:latin typeface="Times" pitchFamily="18" charset="0"/>
                <a:cs typeface="Times New Roman" pitchFamily="18" charset="0"/>
              </a:rPr>
              <a:t>4,5 ml</a:t>
            </a:r>
            <a:endParaRPr lang="pt-BR" sz="1350" dirty="0"/>
          </a:p>
        </p:txBody>
      </p:sp>
      <p:sp>
        <p:nvSpPr>
          <p:cNvPr id="74" name="CaixaDeTexto 73"/>
          <p:cNvSpPr txBox="1"/>
          <p:nvPr/>
        </p:nvSpPr>
        <p:spPr>
          <a:xfrm>
            <a:off x="6989469" y="4022645"/>
            <a:ext cx="1813881" cy="11310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Times" pitchFamily="18" charset="0"/>
              </a:rPr>
              <a:t>5 repetições para cada diluição</a:t>
            </a:r>
          </a:p>
          <a:p>
            <a:pPr algn="ctr"/>
            <a:endParaRPr lang="pt-BR" sz="1350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82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09" y="332601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da amostra 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2ª Diluição no meio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137" descr="DSC00844"/>
          <p:cNvPicPr>
            <a:picLocks noChangeAspect="1" noChangeArrowheads="1"/>
          </p:cNvPicPr>
          <p:nvPr/>
        </p:nvPicPr>
        <p:blipFill>
          <a:blip r:embed="rId2" cstate="print">
            <a:lum bright="24000" contrast="12000"/>
          </a:blip>
          <a:srcRect l="3703" t="12270" b="23669"/>
          <a:stretch>
            <a:fillRect/>
          </a:stretch>
        </p:blipFill>
        <p:spPr bwMode="auto">
          <a:xfrm>
            <a:off x="1990136" y="2745792"/>
            <a:ext cx="5163728" cy="25745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" name="CaixaDeTexto 62"/>
          <p:cNvSpPr txBox="1"/>
          <p:nvPr/>
        </p:nvSpPr>
        <p:spPr>
          <a:xfrm>
            <a:off x="7549833" y="4558625"/>
            <a:ext cx="1103187" cy="784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pt-BR" sz="15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Autoclavar</a:t>
            </a:r>
            <a:endParaRPr lang="pt-BR" sz="1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pt-BR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 ˚C</a:t>
            </a:r>
          </a:p>
          <a:p>
            <a:pPr algn="ctr" defTabSz="685800">
              <a:defRPr/>
            </a:pPr>
            <a:r>
              <a:rPr lang="pt-BR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pt-BR" sz="15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pt-BR" sz="1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02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4632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da amostra 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60708" y="1422175"/>
            <a:ext cx="81500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2ª Diluição no meio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1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Inoculação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91" y="1422175"/>
            <a:ext cx="6369148" cy="442601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16523" y="5299124"/>
            <a:ext cx="2732649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Quintuplicatas</a:t>
            </a:r>
            <a:r>
              <a:rPr lang="pt-BR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ml total = 4,5 meio + 0,5 da diluição)</a:t>
            </a:r>
          </a:p>
        </p:txBody>
      </p:sp>
    </p:spTree>
    <p:extLst>
      <p:ext uri="{BB962C8B-B14F-4D97-AF65-F5344CB8AC3E}">
        <p14:creationId xmlns:p14="http://schemas.microsoft.com/office/powerpoint/2010/main" val="319962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da amostra 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2ª Diluição no meio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1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Inoculação</a:t>
            </a: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137" descr="DSC00844"/>
          <p:cNvPicPr>
            <a:picLocks noChangeAspect="1" noChangeArrowheads="1"/>
          </p:cNvPicPr>
          <p:nvPr/>
        </p:nvPicPr>
        <p:blipFill>
          <a:blip r:embed="rId2" cstate="print">
            <a:lum bright="24000" contrast="12000"/>
          </a:blip>
          <a:srcRect l="3703" t="12270" b="23669"/>
          <a:stretch>
            <a:fillRect/>
          </a:stretch>
        </p:blipFill>
        <p:spPr bwMode="auto">
          <a:xfrm>
            <a:off x="2886952" y="3088545"/>
            <a:ext cx="5163728" cy="25745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" name="CaixaDeTexto 62"/>
          <p:cNvSpPr txBox="1"/>
          <p:nvPr/>
        </p:nvSpPr>
        <p:spPr>
          <a:xfrm>
            <a:off x="8211777" y="4670547"/>
            <a:ext cx="72007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endParaRPr lang="pt-BR" sz="1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pt-BR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Estufa</a:t>
            </a:r>
          </a:p>
          <a:p>
            <a:pPr algn="ctr" defTabSz="685800">
              <a:defRPr/>
            </a:pPr>
            <a:r>
              <a:rPr lang="pt-BR" sz="1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37˚C</a:t>
            </a:r>
          </a:p>
          <a:p>
            <a:pPr algn="ctr" defTabSz="685800">
              <a:defRPr/>
            </a:pPr>
            <a:endParaRPr lang="pt-BR" sz="1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3914171"/>
            <a:ext cx="2732649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Quintuplicatas</a:t>
            </a:r>
            <a:r>
              <a:rPr lang="pt-BR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ml total = 4,5 meio + 0,5 da diluição)</a:t>
            </a:r>
          </a:p>
        </p:txBody>
      </p:sp>
    </p:spTree>
    <p:extLst>
      <p:ext uri="{BB962C8B-B14F-4D97-AF65-F5344CB8AC3E}">
        <p14:creationId xmlns:p14="http://schemas.microsoft.com/office/powerpoint/2010/main" val="148787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97171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Interpretação dos resultados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96957" y="1454620"/>
            <a:ext cx="81500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NMP para bactérias </a:t>
            </a:r>
            <a:r>
              <a:rPr lang="pt-BR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desnitrificantes</a:t>
            </a:r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93" y="3373325"/>
            <a:ext cx="1115665" cy="20758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1966958" y="4122718"/>
            <a:ext cx="5549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⇾</a:t>
            </a:r>
            <a:endParaRPr lang="pt-BR" sz="3300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2667563" y="3621127"/>
            <a:ext cx="2985119" cy="1606258"/>
            <a:chOff x="467544" y="2060848"/>
            <a:chExt cx="2520280" cy="2583287"/>
          </a:xfrm>
        </p:grpSpPr>
        <p:pic>
          <p:nvPicPr>
            <p:cNvPr id="11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467544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2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971600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3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1475656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4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1979712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5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2483768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6" name="Corda 5"/>
          <p:cNvSpPr/>
          <p:nvPr/>
        </p:nvSpPr>
        <p:spPr>
          <a:xfrm rot="16692474">
            <a:off x="2826770" y="4834439"/>
            <a:ext cx="335453" cy="358665"/>
          </a:xfrm>
          <a:prstGeom prst="chor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Corda 15"/>
          <p:cNvSpPr/>
          <p:nvPr/>
        </p:nvSpPr>
        <p:spPr>
          <a:xfrm rot="16692474">
            <a:off x="4018624" y="4834439"/>
            <a:ext cx="335453" cy="358665"/>
          </a:xfrm>
          <a:prstGeom prst="chor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orda 16"/>
          <p:cNvSpPr/>
          <p:nvPr/>
        </p:nvSpPr>
        <p:spPr>
          <a:xfrm rot="16692474">
            <a:off x="5225552" y="4856441"/>
            <a:ext cx="335453" cy="358665"/>
          </a:xfrm>
          <a:prstGeom prst="chor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CaixaDeTexto 6"/>
          <p:cNvSpPr txBox="1"/>
          <p:nvPr/>
        </p:nvSpPr>
        <p:spPr>
          <a:xfrm>
            <a:off x="2881954" y="5074458"/>
            <a:ext cx="2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05207" y="5176886"/>
            <a:ext cx="2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088468" y="5102137"/>
            <a:ext cx="2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296277" y="5159217"/>
            <a:ext cx="2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660478" y="5205383"/>
            <a:ext cx="2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946" y="2974636"/>
            <a:ext cx="528054" cy="60173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3476012" y="2587096"/>
            <a:ext cx="217667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Difenilamina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ácida</a:t>
            </a:r>
          </a:p>
        </p:txBody>
      </p:sp>
      <p:sp>
        <p:nvSpPr>
          <p:cNvPr id="25" name="Seta em curva para a direita 24"/>
          <p:cNvSpPr/>
          <p:nvPr/>
        </p:nvSpPr>
        <p:spPr>
          <a:xfrm rot="19753110">
            <a:off x="2964753" y="1877757"/>
            <a:ext cx="201674" cy="43912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963366" y="1887200"/>
            <a:ext cx="217667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Análise indireta 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691866" y="3949593"/>
            <a:ext cx="106619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 ml</a:t>
            </a:r>
          </a:p>
        </p:txBody>
      </p:sp>
      <p:pic>
        <p:nvPicPr>
          <p:cNvPr id="28" name="Picture 7" descr="DSC01042"/>
          <p:cNvPicPr>
            <a:picLocks noChangeAspect="1" noChangeArrowheads="1"/>
          </p:cNvPicPr>
          <p:nvPr/>
        </p:nvPicPr>
        <p:blipFill>
          <a:blip r:embed="rId5" cstate="print">
            <a:lum bright="30000" contrast="18000"/>
          </a:blip>
          <a:srcRect l="27987" r="10014" b="12340"/>
          <a:stretch>
            <a:fillRect/>
          </a:stretch>
        </p:blipFill>
        <p:spPr bwMode="auto">
          <a:xfrm>
            <a:off x="5893300" y="3275503"/>
            <a:ext cx="2996422" cy="2222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4385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703187"/>
              </p:ext>
            </p:extLst>
          </p:nvPr>
        </p:nvGraphicFramePr>
        <p:xfrm>
          <a:off x="1259633" y="620688"/>
          <a:ext cx="6840757" cy="554461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977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72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2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72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72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72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72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54461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Diluição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Tubo</a:t>
                      </a:r>
                      <a:r>
                        <a:rPr lang="pt-BR" sz="1400" baseline="0" dirty="0"/>
                        <a:t> 1</a:t>
                      </a:r>
                      <a:endParaRPr lang="pt-BR" sz="14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Tudo 2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Tudo 3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Tudo 4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Tudo 5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Resultado (+)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-1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-2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-3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-4</a:t>
                      </a:r>
                      <a:endParaRPr lang="pt-BR" sz="1800" dirty="0">
                        <a:latin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-5</a:t>
                      </a:r>
                      <a:endParaRPr lang="pt-BR" sz="1800" dirty="0">
                        <a:latin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-6</a:t>
                      </a:r>
                      <a:endParaRPr lang="pt-BR" sz="1800" dirty="0">
                        <a:latin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-7</a:t>
                      </a:r>
                      <a:endParaRPr lang="pt-BR" sz="1800" dirty="0">
                        <a:latin typeface="Times New Roman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-8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-9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-10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-11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-12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3858">
                <a:tc>
                  <a:txBody>
                    <a:bodyPr/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pt-BR" sz="1800" dirty="0">
                          <a:latin typeface="Times New Roman" pitchFamily="18" charset="0"/>
                        </a:rPr>
                        <a:t>10</a:t>
                      </a:r>
                      <a:r>
                        <a:rPr lang="pt-BR" sz="1800" baseline="30000" dirty="0">
                          <a:latin typeface="Times New Roman" pitchFamily="18" charset="0"/>
                        </a:rPr>
                        <a:t>-13</a:t>
                      </a:r>
                      <a:r>
                        <a:rPr lang="pt-BR" sz="1800" dirty="0"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984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Interpretação dos resultados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9055" y="1487094"/>
            <a:ext cx="61803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Quantificação da técnica NMP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pt-BR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Exemplo: 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Combinação de respostas positivas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092041"/>
            <a:ext cx="6213062" cy="23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8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Interpretação dos resultados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3695" y="781334"/>
            <a:ext cx="61803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Quantificação da técnica NMP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20DF184-DFD6-4AC7-9D2C-46C1FC93B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87" t="16401" r="13775" b="5201"/>
          <a:stretch/>
        </p:blipFill>
        <p:spPr>
          <a:xfrm>
            <a:off x="3485688" y="1412776"/>
            <a:ext cx="5550808" cy="535940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1DA1625-08D1-48D8-89E3-1DD920DBC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00" t="44400" r="14039" b="10800"/>
          <a:stretch/>
        </p:blipFill>
        <p:spPr>
          <a:xfrm>
            <a:off x="506644" y="2811739"/>
            <a:ext cx="5073468" cy="273630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8E5E4B50-C29B-42D5-836B-476ADAC92BF6}"/>
              </a:ext>
            </a:extLst>
          </p:cNvPr>
          <p:cNvSpPr/>
          <p:nvPr/>
        </p:nvSpPr>
        <p:spPr>
          <a:xfrm>
            <a:off x="899592" y="3356992"/>
            <a:ext cx="4680520" cy="21602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853DAEE7-BE49-4585-B073-EC96AA1380B3}"/>
              </a:ext>
            </a:extLst>
          </p:cNvPr>
          <p:cNvSpPr/>
          <p:nvPr/>
        </p:nvSpPr>
        <p:spPr>
          <a:xfrm>
            <a:off x="4176464" y="692696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Índices do NMP e limites de confiança de 95% para várias combinações de resultados positivos e negativos, quando são utilizados 5 tubos de diluição</a:t>
            </a: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10428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1698" y="993854"/>
            <a:ext cx="8296765" cy="185908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 </a:t>
            </a:r>
            <a:r>
              <a:rPr lang="pt-BR" sz="2800" dirty="0">
                <a:latin typeface="Times" panose="02020603050405020304" pitchFamily="18" charset="0"/>
                <a:cs typeface="Times" panose="02020603050405020304" pitchFamily="18" charset="0"/>
              </a:rPr>
              <a:t>Estimar o número de células viáveis </a:t>
            </a:r>
            <a:r>
              <a:rPr lang="pt-BR" sz="2800" dirty="0">
                <a:latin typeface="Times" panose="02020603050405020304" pitchFamily="18" charset="0"/>
                <a:ea typeface="Cambria Math" panose="02040503050406030204" pitchFamily="18" charset="0"/>
                <a:cs typeface="Times" panose="02020603050405020304" pitchFamily="18" charset="0"/>
              </a:rPr>
              <a:t>⇾ totais ou específicas;</a:t>
            </a:r>
          </a:p>
          <a:p>
            <a:pPr marL="0" indent="0">
              <a:buNone/>
            </a:pPr>
            <a:endParaRPr lang="pt-BR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sz="2800" dirty="0">
                <a:latin typeface="Times" panose="02020603050405020304" pitchFamily="18" charset="0"/>
                <a:cs typeface="Times" panose="02020603050405020304" pitchFamily="18" charset="0"/>
              </a:rPr>
              <a:t> Baseada na distribuição estatística.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01" y="3429000"/>
            <a:ext cx="3701115" cy="24674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519" y="3429000"/>
            <a:ext cx="3289880" cy="24674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628650" y="5969516"/>
            <a:ext cx="15937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 Sólido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027524" y="5896410"/>
            <a:ext cx="15937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 líquido </a:t>
            </a:r>
          </a:p>
        </p:txBody>
      </p:sp>
    </p:spTree>
    <p:extLst>
      <p:ext uri="{BB962C8B-B14F-4D97-AF65-F5344CB8AC3E}">
        <p14:creationId xmlns:p14="http://schemas.microsoft.com/office/powerpoint/2010/main" val="2809020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Interpretação dos resultados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9055" y="1487094"/>
            <a:ext cx="61803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Quantificação da técnica NMP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pt-BR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Exemplo: </a:t>
            </a: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Combinação de respostas positivas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355888" y="4874377"/>
                <a:ext cx="4483984" cy="5388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b="1" dirty="0">
                    <a:latin typeface="Times" pitchFamily="18" charset="0"/>
                  </a:rPr>
                  <a:t>NMP/100mL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b="1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b="1" i="1">
                            <a:latin typeface="Cambria Math"/>
                          </a:rPr>
                          <m:t>𝑽𝒂𝒍𝒐𝒓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𝑵𝑴𝑷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pt-BR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b="1" i="1">
                                <a:latin typeface="Cambria Math"/>
                              </a:rPr>
                              <m:t>𝑻𝒂𝒃𝒆𝒍𝒂</m:t>
                            </m:r>
                          </m:e>
                        </m:d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𝒙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pt-BR" b="1" i="1">
                            <a:latin typeface="Cambria Math"/>
                          </a:rPr>
                          <m:t>𝑴𝒆𝒏𝒐𝒓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𝒅𝒊𝒍𝒖𝒊</m:t>
                        </m:r>
                        <m:r>
                          <a:rPr lang="pt-BR" b="1" i="1">
                            <a:latin typeface="Cambria Math"/>
                          </a:rPr>
                          <m:t>çã</m:t>
                        </m:r>
                        <m:r>
                          <a:rPr lang="pt-BR" b="1" i="1">
                            <a:latin typeface="Cambria Math"/>
                          </a:rPr>
                          <m:t>𝒐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𝒅𝒆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𝒕𝒖𝒃𝒐𝒔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𝒑𝒐𝒔𝒊𝒕𝒊𝒗𝒐𝒔</m:t>
                        </m:r>
                      </m:den>
                    </m:f>
                  </m:oMath>
                </a14:m>
                <a:endParaRPr lang="pt-BR" b="1" dirty="0">
                  <a:latin typeface="Times" pitchFamily="18" charset="0"/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888" y="4874377"/>
                <a:ext cx="4483984" cy="538865"/>
              </a:xfrm>
              <a:prstGeom prst="rect">
                <a:avLst/>
              </a:prstGeom>
              <a:blipFill>
                <a:blip r:embed="rId2"/>
                <a:stretch>
                  <a:fillRect l="-949" b="-55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56" y="2557447"/>
            <a:ext cx="6213062" cy="2316930"/>
          </a:xfrm>
          <a:prstGeom prst="rect">
            <a:avLst/>
          </a:prstGeom>
        </p:spPr>
      </p:pic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2355888" y="5551653"/>
            <a:ext cx="524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>
                <a:latin typeface="Times New Roman" pitchFamily="18" charset="0"/>
              </a:rPr>
              <a:t>NMP/100 </a:t>
            </a:r>
            <a:r>
              <a:rPr lang="pt-BR" dirty="0" err="1">
                <a:latin typeface="Times New Roman" pitchFamily="18" charset="0"/>
              </a:rPr>
              <a:t>mL</a:t>
            </a:r>
            <a:r>
              <a:rPr lang="pt-BR" dirty="0">
                <a:latin typeface="Times New Roman" pitchFamily="18" charset="0"/>
              </a:rPr>
              <a:t> = (20 x 10)/10</a:t>
            </a:r>
            <a:r>
              <a:rPr lang="pt-BR" baseline="15000" dirty="0">
                <a:latin typeface="Times New Roman" pitchFamily="18" charset="0"/>
              </a:rPr>
              <a:t>-8 </a:t>
            </a:r>
            <a:r>
              <a:rPr lang="pt-BR" dirty="0">
                <a:latin typeface="Times New Roman" pitchFamily="18" charset="0"/>
              </a:rPr>
              <a:t>= 200 x 10</a:t>
            </a:r>
            <a:r>
              <a:rPr lang="pt-BR" baseline="30000" dirty="0">
                <a:latin typeface="Times New Roman" pitchFamily="18" charset="0"/>
              </a:rPr>
              <a:t>8</a:t>
            </a:r>
            <a:r>
              <a:rPr lang="pt-BR" dirty="0">
                <a:latin typeface="Times New Roman" pitchFamily="18" charset="0"/>
              </a:rPr>
              <a:t> = 2 x 10</a:t>
            </a:r>
            <a:r>
              <a:rPr lang="pt-BR" baseline="30000" dirty="0">
                <a:latin typeface="Times New Roman" pitchFamily="18" charset="0"/>
              </a:rPr>
              <a:t>10</a:t>
            </a:r>
            <a:r>
              <a:rPr lang="pt-BR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343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31640" y="836712"/>
            <a:ext cx="6668663" cy="9229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500" dirty="0">
                <a:latin typeface="Times" panose="02020603050405020304" pitchFamily="18" charset="0"/>
                <a:cs typeface="Times" panose="02020603050405020304" pitchFamily="18" charset="0"/>
              </a:rPr>
              <a:t>Quantificação de Bactérias do Grupo Coliforme (Coliformes Totais)</a:t>
            </a:r>
            <a:endParaRPr lang="pt-BR" sz="25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150" name="Picture 6" descr="ANÁLISE MICROBIOLÓGICA DE SORVETE EXPRESSO COMERCIALIZADOS EM ...">
            <a:extLst>
              <a:ext uri="{FF2B5EF4-FFF2-40B4-BE49-F238E27FC236}">
                <a16:creationId xmlns:a16="http://schemas.microsoft.com/office/drawing/2014/main" xmlns="" id="{EEAFF1DC-FD2D-4E23-B46D-F3B5BCD71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12875" r="7128" b="8746"/>
          <a:stretch/>
        </p:blipFill>
        <p:spPr bwMode="auto">
          <a:xfrm>
            <a:off x="107504" y="2912675"/>
            <a:ext cx="379338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16E7FC58-43C5-48FF-A0B3-2B4D80777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11" b="7792"/>
          <a:stretch/>
        </p:blipFill>
        <p:spPr bwMode="auto">
          <a:xfrm>
            <a:off x="4716016" y="2111572"/>
            <a:ext cx="1316882" cy="43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2183DEEC-5E96-4507-B276-D0380AF0D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5" b="10140"/>
          <a:stretch/>
        </p:blipFill>
        <p:spPr bwMode="auto">
          <a:xfrm>
            <a:off x="6848029" y="1484784"/>
            <a:ext cx="1152128" cy="41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CB9E3B1-D695-4F2D-85CD-DC41A3CFDFE1}"/>
              </a:ext>
            </a:extLst>
          </p:cNvPr>
          <p:cNvSpPr/>
          <p:nvPr/>
        </p:nvSpPr>
        <p:spPr>
          <a:xfrm>
            <a:off x="129605" y="5267585"/>
            <a:ext cx="3829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Caldo Verde Brilhante Lactose Bile 2%.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26740487-D2E9-45FC-A40C-EE41A5662DD1}"/>
              </a:ext>
            </a:extLst>
          </p:cNvPr>
          <p:cNvSpPr/>
          <p:nvPr/>
        </p:nvSpPr>
        <p:spPr>
          <a:xfrm>
            <a:off x="5123426" y="6488668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( - )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D33AFED0-AB60-4019-9604-4C92DB535339}"/>
              </a:ext>
            </a:extLst>
          </p:cNvPr>
          <p:cNvSpPr/>
          <p:nvPr/>
        </p:nvSpPr>
        <p:spPr>
          <a:xfrm>
            <a:off x="7142969" y="5733256"/>
            <a:ext cx="562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( + )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E044E510-C0B0-4471-A433-4D14C164E8D7}"/>
              </a:ext>
            </a:extLst>
          </p:cNvPr>
          <p:cNvSpPr/>
          <p:nvPr/>
        </p:nvSpPr>
        <p:spPr>
          <a:xfrm>
            <a:off x="7020272" y="3956791"/>
            <a:ext cx="576064" cy="624337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xmlns="" id="{42ED1AC1-7CFB-40C0-972A-9B209166F7A3}"/>
              </a:ext>
            </a:extLst>
          </p:cNvPr>
          <p:cNvCxnSpPr>
            <a:cxnSpLocks/>
          </p:cNvCxnSpPr>
          <p:nvPr/>
        </p:nvCxnSpPr>
        <p:spPr>
          <a:xfrm>
            <a:off x="7424166" y="4491496"/>
            <a:ext cx="576064" cy="1809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E7DC1103-10B8-4EC5-A9E2-8491A38F8575}"/>
              </a:ext>
            </a:extLst>
          </p:cNvPr>
          <p:cNvSpPr/>
          <p:nvPr/>
        </p:nvSpPr>
        <p:spPr>
          <a:xfrm>
            <a:off x="6388416" y="6205041"/>
            <a:ext cx="263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Produção de gás devido fermentação da lactose.</a:t>
            </a:r>
          </a:p>
        </p:txBody>
      </p:sp>
    </p:spTree>
    <p:extLst>
      <p:ext uri="{BB962C8B-B14F-4D97-AF65-F5344CB8AC3E}">
        <p14:creationId xmlns:p14="http://schemas.microsoft.com/office/powerpoint/2010/main" val="313701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9612" y="1982450"/>
            <a:ext cx="6984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Dúvidas ...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73" y="150748"/>
            <a:ext cx="2081929" cy="75797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17" y="116632"/>
            <a:ext cx="1680187" cy="792088"/>
          </a:xfrm>
          <a:prstGeom prst="rect">
            <a:avLst/>
          </a:prstGeom>
        </p:spPr>
      </p:pic>
      <p:pic>
        <p:nvPicPr>
          <p:cNvPr id="1026" name="Picture 2" descr="IR 2019: dúvidas frequentes">
            <a:extLst>
              <a:ext uri="{FF2B5EF4-FFF2-40B4-BE49-F238E27FC236}">
                <a16:creationId xmlns:a16="http://schemas.microsoft.com/office/drawing/2014/main" xmlns="" id="{BBE5EDEA-7952-41CA-B42B-81293518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5715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942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4" y="150748"/>
            <a:ext cx="2081929" cy="7579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1680187" cy="79208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648902" y="1957776"/>
            <a:ext cx="45866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Processo de Lodos Ativados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A4FCF00-79C4-436A-A3E9-3CE442334E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18" t="22610" r="18261" b="35165"/>
          <a:stretch/>
        </p:blipFill>
        <p:spPr>
          <a:xfrm>
            <a:off x="212644" y="3951601"/>
            <a:ext cx="4233136" cy="2789767"/>
          </a:xfrm>
          <a:prstGeom prst="rect">
            <a:avLst/>
          </a:prstGeom>
        </p:spPr>
      </p:pic>
      <p:pic>
        <p:nvPicPr>
          <p:cNvPr id="6" name="Picture 2" descr="C:\Meus documentos\Carlota\Fotos\taeracao.jpg">
            <a:extLst>
              <a:ext uri="{FF2B5EF4-FFF2-40B4-BE49-F238E27FC236}">
                <a16:creationId xmlns:a16="http://schemas.microsoft.com/office/drawing/2014/main" xmlns="" id="{4AE8ADCC-E17C-4CB4-A9A7-A8FFB422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35" y="1246197"/>
            <a:ext cx="3341367" cy="226985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Meus documentos\Carlota\Fotos\~lwf0006.jpg">
            <a:extLst>
              <a:ext uri="{FF2B5EF4-FFF2-40B4-BE49-F238E27FC236}">
                <a16:creationId xmlns:a16="http://schemas.microsoft.com/office/drawing/2014/main" xmlns="" id="{6045B489-1C22-405E-824F-23EF308D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41952"/>
            <a:ext cx="3656146" cy="237626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: Curvo 3">
            <a:extLst>
              <a:ext uri="{FF2B5EF4-FFF2-40B4-BE49-F238E27FC236}">
                <a16:creationId xmlns:a16="http://schemas.microsoft.com/office/drawing/2014/main" xmlns="" id="{3D45BB62-D54F-4B9A-BBB9-B8E21038415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31641" y="3717035"/>
            <a:ext cx="864095" cy="720079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: Curvo 16">
            <a:extLst>
              <a:ext uri="{FF2B5EF4-FFF2-40B4-BE49-F238E27FC236}">
                <a16:creationId xmlns:a16="http://schemas.microsoft.com/office/drawing/2014/main" xmlns="" id="{EA8A13BF-D9FD-414F-A572-D6F05CB47977}"/>
              </a:ext>
            </a:extLst>
          </p:cNvPr>
          <p:cNvCxnSpPr>
            <a:cxnSpLocks/>
          </p:cNvCxnSpPr>
          <p:nvPr/>
        </p:nvCxnSpPr>
        <p:spPr>
          <a:xfrm flipV="1">
            <a:off x="3635896" y="4730084"/>
            <a:ext cx="1296144" cy="427108"/>
          </a:xfrm>
          <a:prstGeom prst="curvedConnector3">
            <a:avLst>
              <a:gd name="adj1" fmla="val 5661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43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9652" y="1324355"/>
            <a:ext cx="6264696" cy="108635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3203" y="4877136"/>
            <a:ext cx="2562034" cy="1720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213489" y="2850598"/>
            <a:ext cx="2541461" cy="2032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36001" y="4877138"/>
            <a:ext cx="2561462" cy="1720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46286" y="2850597"/>
            <a:ext cx="2540889" cy="20328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5970406" y="4877136"/>
            <a:ext cx="2562034" cy="1720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5980692" y="2850598"/>
            <a:ext cx="2541461" cy="2032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9622" y="260648"/>
            <a:ext cx="680475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15589CF-400E-43D2-BB83-8BE262E9D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57" t="22651" r="18077" b="29139"/>
          <a:stretch/>
        </p:blipFill>
        <p:spPr>
          <a:xfrm>
            <a:off x="431540" y="908720"/>
            <a:ext cx="8280920" cy="5355326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91A46E9-4011-49BF-80A0-FFC650C0E67D}"/>
              </a:ext>
            </a:extLst>
          </p:cNvPr>
          <p:cNvSpPr/>
          <p:nvPr/>
        </p:nvSpPr>
        <p:spPr>
          <a:xfrm>
            <a:off x="3131840" y="6264046"/>
            <a:ext cx="215347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3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Flocos pequenos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4221034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9622" y="260648"/>
            <a:ext cx="680475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91A46E9-4011-49BF-80A0-FFC650C0E67D}"/>
              </a:ext>
            </a:extLst>
          </p:cNvPr>
          <p:cNvSpPr/>
          <p:nvPr/>
        </p:nvSpPr>
        <p:spPr>
          <a:xfrm>
            <a:off x="2771800" y="6180416"/>
            <a:ext cx="334476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3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Flocos maiores, resistentes</a:t>
            </a:r>
            <a:endParaRPr lang="pt-BR" sz="2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0AC84B8-4564-4C29-8296-F3A280EE3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5" t="19200" r="17713" b="33201"/>
          <a:stretch/>
        </p:blipFill>
        <p:spPr>
          <a:xfrm>
            <a:off x="431540" y="966499"/>
            <a:ext cx="8280920" cy="52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50505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9622" y="260648"/>
            <a:ext cx="680475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91A46E9-4011-49BF-80A0-FFC650C0E67D}"/>
              </a:ext>
            </a:extLst>
          </p:cNvPr>
          <p:cNvSpPr/>
          <p:nvPr/>
        </p:nvSpPr>
        <p:spPr>
          <a:xfrm>
            <a:off x="3275856" y="6185025"/>
            <a:ext cx="215244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3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Flocos resistente</a:t>
            </a:r>
            <a:endParaRPr lang="pt-BR" sz="2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4FAE482-DAD4-4D11-9C81-A7230E95B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5" t="30400" r="17713" b="22000"/>
          <a:stretch/>
        </p:blipFill>
        <p:spPr>
          <a:xfrm>
            <a:off x="395536" y="858341"/>
            <a:ext cx="8460021" cy="53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7468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5988" y="2125408"/>
            <a:ext cx="2040228" cy="34447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539552" y="2420888"/>
            <a:ext cx="3560444" cy="2849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7153552" y="1772816"/>
            <a:ext cx="1254902" cy="3797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00A20B61-2BC9-4DCA-956B-1BD9E34CA7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622" y="620688"/>
            <a:ext cx="680475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081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9622" y="260648"/>
            <a:ext cx="680475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91A46E9-4011-49BF-80A0-FFC650C0E67D}"/>
              </a:ext>
            </a:extLst>
          </p:cNvPr>
          <p:cNvSpPr/>
          <p:nvPr/>
        </p:nvSpPr>
        <p:spPr>
          <a:xfrm>
            <a:off x="2987824" y="6237312"/>
            <a:ext cx="363920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3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Flocos com pouca resistência</a:t>
            </a:r>
            <a:endParaRPr lang="pt-BR" sz="23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C361A14-973F-43EE-AC92-E236D6EEB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25" t="30400" r="17713" b="22000"/>
          <a:stretch/>
        </p:blipFill>
        <p:spPr>
          <a:xfrm>
            <a:off x="410893" y="953489"/>
            <a:ext cx="8322213" cy="52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47511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937" y="260648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3794"/>
              </p:ext>
            </p:extLst>
          </p:nvPr>
        </p:nvGraphicFramePr>
        <p:xfrm>
          <a:off x="-1853754" y="1637629"/>
          <a:ext cx="8315728" cy="415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4701209" y="2109581"/>
            <a:ext cx="409492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2100" b="1" dirty="0">
                <a:latin typeface="+mj-lt"/>
                <a:cs typeface="Times New Roman" panose="02020603050405020304" pitchFamily="18" charset="0"/>
              </a:rPr>
              <a:t>Período de incubação </a:t>
            </a:r>
          </a:p>
          <a:p>
            <a:endParaRPr lang="pt-BR" sz="2100" b="1" dirty="0">
              <a:latin typeface="+mj-lt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2100" b="1" dirty="0">
                <a:latin typeface="+mj-lt"/>
                <a:cs typeface="Times New Roman" panose="02020603050405020304" pitchFamily="18" charset="0"/>
              </a:rPr>
              <a:t> Nitrificantes e </a:t>
            </a:r>
            <a:r>
              <a:rPr lang="pt-BR" sz="2100" b="1" dirty="0" err="1">
                <a:latin typeface="+mj-lt"/>
                <a:cs typeface="Times New Roman" panose="02020603050405020304" pitchFamily="18" charset="0"/>
              </a:rPr>
              <a:t>Desnitrificantes</a:t>
            </a:r>
            <a:r>
              <a:rPr lang="pt-BR" sz="2100" b="1" dirty="0">
                <a:latin typeface="+mj-lt"/>
                <a:cs typeface="Times New Roman" panose="02020603050405020304" pitchFamily="18" charset="0"/>
              </a:rPr>
              <a:t>, coliformes, </a:t>
            </a:r>
            <a:r>
              <a:rPr lang="pt-BR" sz="2100" b="1" dirty="0" err="1">
                <a:latin typeface="+mj-lt"/>
                <a:cs typeface="Times New Roman" panose="02020603050405020304" pitchFamily="18" charset="0"/>
              </a:rPr>
              <a:t>metanogênicas</a:t>
            </a:r>
            <a:r>
              <a:rPr lang="pt-BR" sz="21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pt-BR" sz="2100" b="1" dirty="0" err="1">
                <a:latin typeface="+mj-lt"/>
                <a:cs typeface="Times New Roman" panose="02020603050405020304" pitchFamily="18" charset="0"/>
              </a:rPr>
              <a:t>sulfetogênicas</a:t>
            </a:r>
            <a:r>
              <a:rPr lang="pt-BR" sz="2100" b="1" dirty="0">
                <a:latin typeface="+mj-lt"/>
                <a:cs typeface="Times New Roman" panose="02020603050405020304" pitchFamily="18" charset="0"/>
              </a:rPr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3962234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69622" y="260648"/>
            <a:ext cx="680475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91A46E9-4011-49BF-80A0-FFC650C0E67D}"/>
              </a:ext>
            </a:extLst>
          </p:cNvPr>
          <p:cNvSpPr/>
          <p:nvPr/>
        </p:nvSpPr>
        <p:spPr>
          <a:xfrm>
            <a:off x="4006172" y="6237311"/>
            <a:ext cx="113165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3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Bulking</a:t>
            </a:r>
            <a:endParaRPr lang="pt-BR" sz="23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72A0C0E-8AAD-4973-8216-FE88A4D87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86" t="36603" r="17727" b="15849"/>
          <a:stretch/>
        </p:blipFill>
        <p:spPr>
          <a:xfrm>
            <a:off x="395535" y="930078"/>
            <a:ext cx="8329407" cy="53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41457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66508" y="2348880"/>
            <a:ext cx="3717459" cy="2952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4773710" y="2078546"/>
            <a:ext cx="1677905" cy="3544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7227075" y="1556792"/>
            <a:ext cx="1350416" cy="4066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79A0F9CD-4DF4-4C5C-8905-FDBF4DC949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622" y="620688"/>
            <a:ext cx="680475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  <a:tabLst>
                <a:tab pos="866299" algn="l"/>
              </a:tabLst>
            </a:pPr>
            <a:r>
              <a:rPr lang="pt-BR" sz="3500" spc="-4" dirty="0">
                <a:solidFill>
                  <a:schemeClr val="tx1"/>
                </a:solidFill>
                <a:latin typeface="+mj-lt"/>
              </a:rPr>
              <a:t>Características dos Flocos 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5F8F2DF-F0EA-4526-95A5-F16C2030DE4E}"/>
              </a:ext>
            </a:extLst>
          </p:cNvPr>
          <p:cNvSpPr/>
          <p:nvPr/>
        </p:nvSpPr>
        <p:spPr>
          <a:xfrm>
            <a:off x="1691680" y="5611892"/>
            <a:ext cx="113165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3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Bulking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111504838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C8CAA881-AC4F-44AF-B064-6CF637DE4482}"/>
              </a:ext>
            </a:extLst>
          </p:cNvPr>
          <p:cNvSpPr txBox="1">
            <a:spLocks noChangeArrowheads="1"/>
          </p:cNvSpPr>
          <p:nvPr/>
        </p:nvSpPr>
        <p:spPr>
          <a:xfrm>
            <a:off x="1835696" y="332656"/>
            <a:ext cx="5622032" cy="3522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pt-BR" sz="3000" dirty="0"/>
              <a:t>Lodos Ativados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0A0FE67-E5EF-4B04-95CB-99104C3C9A30}"/>
              </a:ext>
            </a:extLst>
          </p:cNvPr>
          <p:cNvSpPr/>
          <p:nvPr/>
        </p:nvSpPr>
        <p:spPr>
          <a:xfrm>
            <a:off x="1187624" y="6114462"/>
            <a:ext cx="705678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40000"/>
              </a:spcBef>
            </a:pPr>
            <a:r>
              <a:rPr lang="pt-BR" altLang="pt-BR" sz="2300" b="1" dirty="0">
                <a:latin typeface="Times New Roman" panose="02020603050405020304" pitchFamily="18" charset="0"/>
              </a:rPr>
              <a:t>Decantador secundário com placas de lodo flotando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B88F8E6-EA82-4899-9ECD-05199FDEB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75" t="33947" r="19025" b="22748"/>
          <a:stretch/>
        </p:blipFill>
        <p:spPr>
          <a:xfrm>
            <a:off x="611560" y="946609"/>
            <a:ext cx="7992888" cy="51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13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560" y="599275"/>
            <a:ext cx="8028508" cy="475804"/>
          </a:xfrm>
          <a:prstGeom prst="rect">
            <a:avLst/>
          </a:prstGeom>
        </p:spPr>
        <p:txBody>
          <a:bodyPr vert="horz" wrap="square" lIns="0" tIns="58579" rIns="0" bIns="0" rtlCol="0" anchor="ctr">
            <a:spAutoFit/>
          </a:bodyPr>
          <a:lstStyle/>
          <a:p>
            <a:pPr marL="9525" marR="3810">
              <a:lnSpc>
                <a:spcPts val="3075"/>
              </a:lnSpc>
              <a:spcBef>
                <a:spcPts val="461"/>
              </a:spcBef>
            </a:pPr>
            <a:r>
              <a:rPr lang="pt-BR" sz="3500" spc="-4" dirty="0">
                <a:cs typeface="Century Gothic"/>
              </a:rPr>
              <a:t>Comunidades microbianas presentes no</a:t>
            </a:r>
            <a:r>
              <a:rPr sz="3500" spc="-11" dirty="0">
                <a:cs typeface="Century Gothic"/>
              </a:rPr>
              <a:t> </a:t>
            </a:r>
            <a:r>
              <a:rPr sz="3500" spc="-8" dirty="0">
                <a:cs typeface="Century Gothic"/>
              </a:rPr>
              <a:t>LA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060" y="1815286"/>
            <a:ext cx="7021236" cy="3303790"/>
          </a:xfrm>
          <a:prstGeom prst="rect">
            <a:avLst/>
          </a:prstGeom>
        </p:spPr>
        <p:txBody>
          <a:bodyPr vert="horz" wrap="square" lIns="0" tIns="33338" rIns="0" bIns="0" rtlCol="0">
            <a:spAutoFit/>
          </a:bodyPr>
          <a:lstStyle/>
          <a:p>
            <a:pPr marL="180499" indent="-171450">
              <a:spcBef>
                <a:spcPts val="263"/>
              </a:spcBef>
              <a:buFont typeface="Arial"/>
              <a:buChar char="•"/>
              <a:tabLst>
                <a:tab pos="180975" algn="l"/>
              </a:tabLst>
            </a:pPr>
            <a:r>
              <a:rPr sz="32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Bactérias formadoras de</a:t>
            </a:r>
            <a:r>
              <a:rPr sz="3200" b="1" spc="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flocos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bactérias filamentosas;</a:t>
            </a:r>
          </a:p>
          <a:p>
            <a:pPr marL="180499" indent="-171450">
              <a:spcBef>
                <a:spcPts val="263"/>
              </a:spcBef>
              <a:buFont typeface="Arial"/>
              <a:buChar char="•"/>
              <a:tabLst>
                <a:tab pos="180975" algn="l"/>
              </a:tabLst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Fungos;</a:t>
            </a:r>
          </a:p>
          <a:p>
            <a:pPr marL="180499" indent="-171450">
              <a:spcBef>
                <a:spcPts val="263"/>
              </a:spcBef>
              <a:buFont typeface="Arial"/>
              <a:buChar char="•"/>
              <a:tabLst>
                <a:tab pos="180975" algn="l"/>
              </a:tabLst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Algas;</a:t>
            </a:r>
          </a:p>
          <a:p>
            <a:pPr marL="180499" indent="-171450">
              <a:spcBef>
                <a:spcPts val="263"/>
              </a:spcBef>
              <a:buFont typeface="Arial"/>
              <a:buChar char="•"/>
              <a:tabLst>
                <a:tab pos="180975" algn="l"/>
              </a:tabLst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Protozoários e Metazoários.</a:t>
            </a:r>
          </a:p>
          <a:p>
            <a:pPr marL="180499" indent="-171450">
              <a:spcBef>
                <a:spcPts val="263"/>
              </a:spcBef>
              <a:buFont typeface="Arial"/>
              <a:buChar char="•"/>
              <a:tabLst>
                <a:tab pos="180975" algn="l"/>
              </a:tabLst>
            </a:pP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9">
              <a:spcBef>
                <a:spcPts val="263"/>
              </a:spcBef>
              <a:tabLst>
                <a:tab pos="180975" algn="l"/>
              </a:tabLst>
            </a:pPr>
            <a:endParaRPr lang="pt-B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32240" y="4509120"/>
            <a:ext cx="2340716" cy="223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552" y="472471"/>
            <a:ext cx="6184437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 algn="l">
              <a:spcBef>
                <a:spcPts val="71"/>
              </a:spcBef>
            </a:pPr>
            <a:r>
              <a:rPr sz="3500" spc="-4" dirty="0" err="1">
                <a:cs typeface="Century Gothic"/>
              </a:rPr>
              <a:t>Amebas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0630" y="1556792"/>
            <a:ext cx="5105466" cy="406457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80975" marR="372428" indent="-171450" algn="just">
              <a:spcBef>
                <a:spcPts val="60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Aparecem nas</a:t>
            </a:r>
            <a:r>
              <a:rPr sz="2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etapas  iniciais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uma</a:t>
            </a:r>
            <a:r>
              <a:rPr sz="2500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Font typeface="Arial"/>
              <a:buChar char="•"/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1273016" indent="-171450" algn="just">
              <a:spcBef>
                <a:spcPts val="60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Locomoção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dópo</a:t>
            </a:r>
            <a:r>
              <a:rPr sz="2500" spc="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Font typeface="Arial"/>
              <a:buChar char="•"/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926" algn="just">
              <a:spcBef>
                <a:spcPts val="600"/>
              </a:spcBef>
              <a:buFont typeface="Arial"/>
              <a:buChar char="•"/>
              <a:tabLst>
                <a:tab pos="181451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926" algn="just">
              <a:spcBef>
                <a:spcPts val="600"/>
              </a:spcBef>
              <a:buFont typeface="Arial"/>
              <a:buChar char="•"/>
              <a:tabLst>
                <a:tab pos="524351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Baixo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 de</a:t>
            </a:r>
            <a:r>
              <a:rPr sz="2500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926" algn="just">
              <a:spcBef>
                <a:spcPts val="600"/>
              </a:spcBef>
              <a:buFont typeface="Arial"/>
              <a:buChar char="•"/>
              <a:tabLst>
                <a:tab pos="524351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Toxicidade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marR="3810" lvl="1" indent="-171450" algn="just">
              <a:spcBef>
                <a:spcPts val="600"/>
              </a:spcBef>
              <a:buFont typeface="Arial"/>
              <a:buChar char="•"/>
              <a:tabLst>
                <a:tab pos="524351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Elevado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00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carga 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orgânica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80112" y="2091749"/>
            <a:ext cx="3466718" cy="2994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860140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512" y="384517"/>
            <a:ext cx="5577840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b="1" spc="-4" dirty="0" err="1">
                <a:cs typeface="Century Gothic"/>
              </a:rPr>
              <a:t>Tecamebas</a:t>
            </a:r>
            <a:endParaRPr sz="3500" b="1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427" y="1340768"/>
            <a:ext cx="4824536" cy="4912403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180975" marR="523875" indent="-171450" algn="just">
              <a:spcBef>
                <a:spcPts val="60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Surgem quando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  adquire alta</a:t>
            </a:r>
            <a:r>
              <a:rPr sz="2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estabilidade;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Font typeface="Arial"/>
              <a:buChar char="•"/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 algn="just">
              <a:spcBef>
                <a:spcPts val="60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Locomoção:</a:t>
            </a:r>
            <a:r>
              <a:rPr sz="25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pseudópodes;</a:t>
            </a:r>
          </a:p>
          <a:p>
            <a:pPr algn="just">
              <a:spcBef>
                <a:spcPts val="600"/>
              </a:spcBef>
              <a:buFont typeface="Arial"/>
              <a:buChar char="•"/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 algn="just">
              <a:spcBef>
                <a:spcPts val="60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 algn="just">
              <a:spcBef>
                <a:spcPts val="600"/>
              </a:spcBef>
              <a:buFont typeface="Arial"/>
              <a:buChar char="•"/>
              <a:tabLst>
                <a:tab pos="5238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Alto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 de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marR="3810" lvl="1" indent="-171450" algn="just">
              <a:spcBef>
                <a:spcPts val="600"/>
              </a:spcBef>
              <a:buFont typeface="Arial"/>
              <a:buChar char="•"/>
              <a:tabLst>
                <a:tab pos="5238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Alta eficiência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remoção 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DBO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926" algn="just">
              <a:spcBef>
                <a:spcPts val="600"/>
              </a:spcBef>
              <a:buFont typeface="Arial"/>
              <a:buChar char="•"/>
              <a:tabLst>
                <a:tab pos="5238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Efluente sem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toxicidade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926" algn="just">
              <a:spcBef>
                <a:spcPts val="600"/>
              </a:spcBef>
              <a:buFont typeface="Arial"/>
              <a:buChar char="•"/>
              <a:tabLst>
                <a:tab pos="5238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Planta</a:t>
            </a:r>
            <a:r>
              <a:rPr sz="2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Estável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32040" y="1844824"/>
            <a:ext cx="2862493" cy="2125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Text Box 1034">
            <a:extLst>
              <a:ext uri="{FF2B5EF4-FFF2-40B4-BE49-F238E27FC236}">
                <a16:creationId xmlns:a16="http://schemas.microsoft.com/office/drawing/2014/main" xmlns="" id="{E3366822-1055-460A-AD41-B6641F676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616" y="5448349"/>
            <a:ext cx="236225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i="1" dirty="0">
                <a:latin typeface="Times New Roman" panose="02020603050405020304" pitchFamily="18" charset="0"/>
              </a:rPr>
              <a:t>Arcella sp.- </a:t>
            </a:r>
            <a:r>
              <a:rPr lang="pt-BR" altLang="pt-BR" sz="1350" dirty="0">
                <a:latin typeface="Times New Roman" panose="02020603050405020304" pitchFamily="18" charset="0"/>
              </a:rPr>
              <a:t>Boa depuração</a:t>
            </a:r>
          </a:p>
        </p:txBody>
      </p:sp>
      <p:pic>
        <p:nvPicPr>
          <p:cNvPr id="6" name="Imagem 16" descr="arcella2.jpg">
            <a:extLst>
              <a:ext uri="{FF2B5EF4-FFF2-40B4-BE49-F238E27FC236}">
                <a16:creationId xmlns:a16="http://schemas.microsoft.com/office/drawing/2014/main" xmlns="" id="{8C7E9366-86E3-49D8-85C0-F7261C834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193" y="3871661"/>
            <a:ext cx="2201380" cy="165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18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301" y="620688"/>
            <a:ext cx="4257675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 err="1">
                <a:cs typeface="Century Gothic"/>
              </a:rPr>
              <a:t>Flagelados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504" y="2564904"/>
            <a:ext cx="3971335" cy="2603757"/>
          </a:xfrm>
          <a:prstGeom prst="rect">
            <a:avLst/>
          </a:prstGeom>
        </p:spPr>
        <p:txBody>
          <a:bodyPr vert="horz" wrap="square" lIns="0" tIns="76676" rIns="0" bIns="0" rtlCol="0">
            <a:spAutoFit/>
          </a:bodyPr>
          <a:lstStyle/>
          <a:p>
            <a:pPr marL="180975" indent="-171450">
              <a:spcBef>
                <a:spcPts val="604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Tamanho entre 5 a 100</a:t>
            </a:r>
            <a:r>
              <a:rPr sz="2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525">
              <a:spcBef>
                <a:spcPts val="604"/>
              </a:spcBef>
              <a:tabLst>
                <a:tab pos="180975" algn="l"/>
              </a:tabLst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533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58"/>
              </a:spcBef>
              <a:buFont typeface="Arial"/>
              <a:buChar char="•"/>
              <a:tabLst>
                <a:tab pos="5238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Efluente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baixo</a:t>
            </a:r>
            <a:r>
              <a:rPr sz="2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61"/>
              </a:spcBef>
              <a:buFont typeface="Arial"/>
              <a:buChar char="•"/>
              <a:tabLst>
                <a:tab pos="5238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Toxicidade;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61"/>
              </a:spcBef>
              <a:buFont typeface="Arial"/>
              <a:buChar char="•"/>
              <a:tabLst>
                <a:tab pos="5238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Elevada carga</a:t>
            </a:r>
            <a:r>
              <a:rPr sz="2500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orgânica.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55976" y="476672"/>
            <a:ext cx="3971336" cy="273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4858339" y="3439949"/>
            <a:ext cx="3971336" cy="3024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855038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324" y="257890"/>
            <a:ext cx="4257675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 err="1">
                <a:cs typeface="Century Gothic"/>
              </a:rPr>
              <a:t>Flagelados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pic>
        <p:nvPicPr>
          <p:cNvPr id="7" name="Movie_23">
            <a:hlinkClick r:id="" action="ppaction://media"/>
            <a:extLst>
              <a:ext uri="{FF2B5EF4-FFF2-40B4-BE49-F238E27FC236}">
                <a16:creationId xmlns:a16="http://schemas.microsoft.com/office/drawing/2014/main" xmlns="" id="{6BB546C9-ADD7-48D5-9FCB-897985AFC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297" y="1340768"/>
            <a:ext cx="7729403" cy="48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504" y="294764"/>
            <a:ext cx="5940743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 err="1">
                <a:cs typeface="Century Gothic"/>
              </a:rPr>
              <a:t>Ciliados</a:t>
            </a:r>
            <a:r>
              <a:rPr sz="3500" spc="-53" dirty="0">
                <a:cs typeface="Century Gothic"/>
              </a:rPr>
              <a:t> </a:t>
            </a:r>
            <a:r>
              <a:rPr sz="3500" spc="-4" dirty="0">
                <a:cs typeface="Century Gothic"/>
              </a:rPr>
              <a:t>livre-natantes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6718" y="2407278"/>
            <a:ext cx="5236340" cy="319074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80499" indent="-171450">
              <a:spcBef>
                <a:spcPts val="600"/>
              </a:spcBef>
              <a:buFont typeface="Wingdings 2"/>
              <a:buChar char=""/>
              <a:tabLst>
                <a:tab pos="180975" algn="l"/>
              </a:tabLst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Tamanho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a 100</a:t>
            </a:r>
            <a:r>
              <a:rPr sz="2500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500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495"/>
              </a:spcBef>
              <a:buFont typeface="Wingdings 2"/>
              <a:buChar char=""/>
              <a:tabLst>
                <a:tab pos="180975" algn="l"/>
              </a:tabLst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Nadam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sz="25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flocos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80975" indent="-171450">
              <a:spcBef>
                <a:spcPts val="495"/>
              </a:spcBef>
              <a:buFont typeface="Wingdings 2"/>
              <a:buChar char=""/>
              <a:tabLst>
                <a:tab pos="180975" algn="l"/>
              </a:tabLst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499"/>
              </a:spcBef>
              <a:buFont typeface="Wingdings 2"/>
              <a:buChar char=""/>
              <a:tabLst>
                <a:tab pos="180975" algn="l"/>
              </a:tabLst>
            </a:pP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Indicam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23875" marR="3810" lvl="1" indent="-171450">
              <a:lnSpc>
                <a:spcPts val="1943"/>
              </a:lnSpc>
              <a:spcBef>
                <a:spcPts val="413"/>
              </a:spcBef>
              <a:buFont typeface="Wingdings 2"/>
              <a:buChar char=""/>
              <a:tabLst>
                <a:tab pos="523875" algn="l"/>
              </a:tabLst>
            </a:pPr>
            <a:r>
              <a:rPr sz="2500" u="heavy" spc="-4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Pequenos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baixo OD, toxicidade,  alta carga</a:t>
            </a:r>
            <a:r>
              <a:rPr sz="25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orgânica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 sz="2500" spc="-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" lvl="1">
              <a:lnSpc>
                <a:spcPts val="1943"/>
              </a:lnSpc>
              <a:spcBef>
                <a:spcPts val="413"/>
              </a:spcBef>
              <a:tabLst>
                <a:tab pos="523875" algn="l"/>
              </a:tabLst>
            </a:pP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marR="755333" lvl="1" indent="-171450">
              <a:lnSpc>
                <a:spcPts val="1943"/>
              </a:lnSpc>
              <a:spcBef>
                <a:spcPts val="375"/>
              </a:spcBef>
              <a:buFont typeface="Wingdings 2"/>
              <a:buChar char=""/>
              <a:tabLst>
                <a:tab pos="523875" algn="l"/>
              </a:tabLst>
            </a:pPr>
            <a:r>
              <a:rPr sz="2500" u="heavy" spc="-4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Grande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s: planta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sz="25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  eficiência.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00442" y="975189"/>
            <a:ext cx="2558611" cy="2446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320559" y="3896431"/>
            <a:ext cx="3566723" cy="2237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7820990" y="2283453"/>
            <a:ext cx="1183958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500" i="1" spc="-4" dirty="0">
                <a:latin typeface="Century Gothic"/>
                <a:cs typeface="Century Gothic"/>
              </a:rPr>
              <a:t>Uronema</a:t>
            </a:r>
            <a:r>
              <a:rPr sz="1500" i="1" spc="-45" dirty="0">
                <a:latin typeface="Century Gothic"/>
                <a:cs typeface="Century Gothic"/>
              </a:rPr>
              <a:t> </a:t>
            </a:r>
            <a:r>
              <a:rPr sz="1500" spc="-4" dirty="0">
                <a:latin typeface="Century Gothic"/>
                <a:cs typeface="Century Gothic"/>
              </a:rPr>
              <a:t>sp.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0312" y="6061153"/>
            <a:ext cx="1293495" cy="20534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75" i="1" spc="-4" dirty="0">
                <a:latin typeface="Century Gothic"/>
                <a:cs typeface="Century Gothic"/>
              </a:rPr>
              <a:t>Paramecium</a:t>
            </a:r>
            <a:r>
              <a:rPr sz="1275" i="1" spc="-26" dirty="0">
                <a:latin typeface="Century Gothic"/>
                <a:cs typeface="Century Gothic"/>
              </a:rPr>
              <a:t> </a:t>
            </a:r>
            <a:r>
              <a:rPr sz="1275" spc="-4" dirty="0">
                <a:latin typeface="Century Gothic"/>
                <a:cs typeface="Century Gothic"/>
              </a:rPr>
              <a:t>sp.</a:t>
            </a:r>
            <a:endParaRPr sz="1275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18262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3528" y="332656"/>
            <a:ext cx="5353318" cy="108635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 err="1">
                <a:cs typeface="Century Gothic"/>
              </a:rPr>
              <a:t>Ciliados</a:t>
            </a:r>
            <a:r>
              <a:rPr sz="3500" spc="-68" dirty="0">
                <a:cs typeface="Century Gothic"/>
              </a:rPr>
              <a:t> </a:t>
            </a:r>
            <a:r>
              <a:rPr sz="3500" spc="-4" dirty="0" err="1">
                <a:cs typeface="Century Gothic"/>
              </a:rPr>
              <a:t>Fixos</a:t>
            </a:r>
            <a:r>
              <a:rPr lang="pt-BR" sz="3500" spc="-4" dirty="0">
                <a:cs typeface="Century Gothic"/>
              </a:rPr>
              <a:t> (pendunculados)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3528" y="1784554"/>
            <a:ext cx="8307296" cy="1720823"/>
          </a:xfrm>
          <a:prstGeom prst="rect">
            <a:avLst/>
          </a:prstGeom>
        </p:spPr>
        <p:txBody>
          <a:bodyPr vert="horz" wrap="square" lIns="0" tIns="40481" rIns="0" bIns="0" rtlCol="0">
            <a:spAutoFit/>
          </a:bodyPr>
          <a:lstStyle/>
          <a:p>
            <a:pPr marL="180975" marR="91916" indent="-171450" algn="just">
              <a:lnSpc>
                <a:spcPts val="1943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81451" algn="l"/>
              </a:tabLst>
            </a:pP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Encontram-se ancorados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através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pedúnculo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contráctil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659130" indent="-171450" algn="just">
              <a:lnSpc>
                <a:spcPts val="1943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81451" algn="l"/>
              </a:tabLst>
            </a:pP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alimento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captado pela 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ação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ciliar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280035" indent="-171450" algn="just">
              <a:lnSpc>
                <a:spcPts val="1943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81451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 de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alimento</a:t>
            </a:r>
            <a:r>
              <a:rPr sz="2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bactérias </a:t>
            </a:r>
            <a:r>
              <a:rPr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suspensão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810" indent="-171450" algn="just">
              <a:lnSpc>
                <a:spcPts val="1943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tabLst>
                <a:tab pos="18097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contração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pedúnculo  promove um pouco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mobilidade para ajudar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organismo a capturar bactérias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evitar</a:t>
            </a:r>
            <a:r>
              <a:rPr sz="2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predadores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58338" y="3717032"/>
            <a:ext cx="3485915" cy="29860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36308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937" y="260648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1D47AB2-1C04-4F75-B289-2E20D525DB67}"/>
              </a:ext>
            </a:extLst>
          </p:cNvPr>
          <p:cNvSpPr/>
          <p:nvPr/>
        </p:nvSpPr>
        <p:spPr>
          <a:xfrm>
            <a:off x="1403648" y="849466"/>
            <a:ext cx="64087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Coleta Transporte e Armazenamento da Amostra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FEDF8CB-1C9E-4C02-94E2-248AFCEDC098}"/>
              </a:ext>
            </a:extLst>
          </p:cNvPr>
          <p:cNvSpPr/>
          <p:nvPr/>
        </p:nvSpPr>
        <p:spPr>
          <a:xfrm>
            <a:off x="251520" y="1547078"/>
            <a:ext cx="36482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amostra deve ser representativa da população estudada.</a:t>
            </a:r>
            <a:endParaRPr lang="pt-BR" dirty="0"/>
          </a:p>
        </p:txBody>
      </p:sp>
      <p:sp>
        <p:nvSpPr>
          <p:cNvPr id="7" name="AutoShape 2" descr="The Paper Anaerobic Granular Sludge Use for Wastewater Treatment">
            <a:extLst>
              <a:ext uri="{FF2B5EF4-FFF2-40B4-BE49-F238E27FC236}">
                <a16:creationId xmlns:a16="http://schemas.microsoft.com/office/drawing/2014/main" xmlns="" id="{CFDB14B0-B260-4268-932D-2DE4D50F88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6" descr="The Paper Anaerobic Granular Sludge Use for Wastewater Treatment">
            <a:extLst>
              <a:ext uri="{FF2B5EF4-FFF2-40B4-BE49-F238E27FC236}">
                <a16:creationId xmlns:a16="http://schemas.microsoft.com/office/drawing/2014/main" xmlns="" id="{94A7C6D3-0EC8-4716-9865-38C365160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7785B53-19E3-471B-A499-4598AF34C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8001" r="62600" b="10800"/>
          <a:stretch/>
        </p:blipFill>
        <p:spPr>
          <a:xfrm>
            <a:off x="4187250" y="1528440"/>
            <a:ext cx="4485788" cy="3716796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24348E93-E298-44D2-86CC-481D898B7242}"/>
              </a:ext>
            </a:extLst>
          </p:cNvPr>
          <p:cNvSpPr/>
          <p:nvPr/>
        </p:nvSpPr>
        <p:spPr>
          <a:xfrm>
            <a:off x="238612" y="2730971"/>
            <a:ext cx="36482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Deve ser efetuada em ponto de mistura completa (sistema de LA).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250CD18E-6403-4B6B-86C0-BC5DDB077077}"/>
              </a:ext>
            </a:extLst>
          </p:cNvPr>
          <p:cNvSpPr/>
          <p:nvPr/>
        </p:nvSpPr>
        <p:spPr>
          <a:xfrm>
            <a:off x="251520" y="4277076"/>
            <a:ext cx="36482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Acondicionamento realizado em galão plástico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2EDE7F58-1C54-4791-B409-BD46225AE232}"/>
              </a:ext>
            </a:extLst>
          </p:cNvPr>
          <p:cNvSpPr/>
          <p:nvPr/>
        </p:nvSpPr>
        <p:spPr>
          <a:xfrm>
            <a:off x="238612" y="5779683"/>
            <a:ext cx="36482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O galão  não deve ser preenchido totalmente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5BAC99C-95B8-4106-957D-5E2AEFA3A60B}"/>
              </a:ext>
            </a:extLst>
          </p:cNvPr>
          <p:cNvSpPr/>
          <p:nvPr/>
        </p:nvSpPr>
        <p:spPr>
          <a:xfrm>
            <a:off x="4724400" y="5641184"/>
            <a:ext cx="364825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Manutenção da concentração de OD suficiente à sobrevivência dos microrganismos 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488350D7-56B5-457A-8E0A-74A0F5205E06}"/>
              </a:ext>
            </a:extLst>
          </p:cNvPr>
          <p:cNvCxnSpPr>
            <a:cxnSpLocks/>
          </p:cNvCxnSpPr>
          <p:nvPr/>
        </p:nvCxnSpPr>
        <p:spPr>
          <a:xfrm>
            <a:off x="2075648" y="2276872"/>
            <a:ext cx="0" cy="360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xmlns="" id="{4BF41C49-0359-4A2B-9E83-6A97473502A5}"/>
              </a:ext>
            </a:extLst>
          </p:cNvPr>
          <p:cNvCxnSpPr>
            <a:cxnSpLocks/>
          </p:cNvCxnSpPr>
          <p:nvPr/>
        </p:nvCxnSpPr>
        <p:spPr>
          <a:xfrm>
            <a:off x="2062740" y="3484288"/>
            <a:ext cx="0" cy="664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xmlns="" id="{475DEE38-D6BF-456E-96B7-940B7CB0A37B}"/>
              </a:ext>
            </a:extLst>
          </p:cNvPr>
          <p:cNvCxnSpPr>
            <a:cxnSpLocks/>
          </p:cNvCxnSpPr>
          <p:nvPr/>
        </p:nvCxnSpPr>
        <p:spPr>
          <a:xfrm>
            <a:off x="2062740" y="5007508"/>
            <a:ext cx="0" cy="6647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xmlns="" id="{4B61C51F-85A5-48FF-9BB3-144DC5A05AA0}"/>
              </a:ext>
            </a:extLst>
          </p:cNvPr>
          <p:cNvCxnSpPr>
            <a:cxnSpLocks/>
          </p:cNvCxnSpPr>
          <p:nvPr/>
        </p:nvCxnSpPr>
        <p:spPr>
          <a:xfrm>
            <a:off x="4145309" y="6102848"/>
            <a:ext cx="4207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776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718" y="668452"/>
            <a:ext cx="4667313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Ciliados</a:t>
            </a:r>
            <a:r>
              <a:rPr sz="3500" spc="-68" dirty="0">
                <a:cs typeface="Century Gothic"/>
              </a:rPr>
              <a:t> </a:t>
            </a:r>
            <a:r>
              <a:rPr sz="3500" spc="-4" dirty="0">
                <a:cs typeface="Century Gothic"/>
              </a:rPr>
              <a:t>Fixos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29003" y="1468339"/>
            <a:ext cx="3816424" cy="2959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6241065" y="2948082"/>
            <a:ext cx="2903220" cy="0"/>
          </a:xfrm>
          <a:custGeom>
            <a:avLst/>
            <a:gdLst/>
            <a:ahLst/>
            <a:cxnLst/>
            <a:rect l="l" t="t" r="r" b="b"/>
            <a:pathLst>
              <a:path w="3870959">
                <a:moveTo>
                  <a:pt x="0" y="0"/>
                </a:moveTo>
                <a:lnTo>
                  <a:pt x="3870579" y="0"/>
                </a:lnTo>
              </a:path>
            </a:pathLst>
          </a:custGeom>
          <a:ln w="9906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598573" y="1526387"/>
            <a:ext cx="2916078" cy="1714091"/>
          </a:xfrm>
          <a:prstGeom prst="rect">
            <a:avLst/>
          </a:prstGeom>
        </p:spPr>
        <p:txBody>
          <a:bodyPr vert="horz" wrap="square" lIns="0" tIns="33814" rIns="0" bIns="0" rtlCol="0">
            <a:spAutoFit/>
          </a:bodyPr>
          <a:lstStyle/>
          <a:p>
            <a:pPr marL="180499" indent="-171450">
              <a:spcBef>
                <a:spcPts val="266"/>
              </a:spcBef>
              <a:buFont typeface="Wingdings 2"/>
              <a:buChar char=""/>
              <a:tabLst>
                <a:tab pos="18097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único</a:t>
            </a:r>
            <a:r>
              <a:rPr sz="2000" spc="-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pedúnculo</a:t>
            </a:r>
          </a:p>
          <a:p>
            <a:pPr marL="523875" lvl="1" indent="-171450">
              <a:spcBef>
                <a:spcPts val="165"/>
              </a:spcBef>
              <a:buFont typeface="Wingdings 2"/>
              <a:buChar char=""/>
              <a:tabLst>
                <a:tab pos="523875" algn="l"/>
              </a:tabLst>
            </a:pPr>
            <a:r>
              <a:rPr sz="2000" i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Vorticella</a:t>
            </a:r>
            <a:r>
              <a:rPr sz="2000" i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i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5"/>
              </a:spcBef>
              <a:buFont typeface="Wingdings 2"/>
              <a:buChar char=""/>
              <a:tabLst>
                <a:tab pos="180975" algn="l"/>
              </a:tabLst>
            </a:pP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Colonial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64"/>
              </a:spcBef>
              <a:buFont typeface="Wingdings 2"/>
              <a:buChar char=""/>
              <a:tabLst>
                <a:tab pos="523875" algn="l"/>
              </a:tabLst>
            </a:pPr>
            <a:r>
              <a:rPr sz="2000" i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Opercularia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926">
              <a:spcBef>
                <a:spcPts val="158"/>
              </a:spcBef>
              <a:buFont typeface="Wingdings 2"/>
              <a:buChar char=""/>
              <a:tabLst>
                <a:tab pos="523875" algn="l"/>
              </a:tabLst>
            </a:pPr>
            <a:r>
              <a:rPr sz="2000" i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Epistylis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5576" y="3679077"/>
            <a:ext cx="3456384" cy="2592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132286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8496" y="4077072"/>
            <a:ext cx="3312368" cy="24565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5508104" y="1918524"/>
            <a:ext cx="3438728" cy="2590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7544" y="617930"/>
            <a:ext cx="3806676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 algn="just">
              <a:spcBef>
                <a:spcPts val="71"/>
              </a:spcBef>
            </a:pPr>
            <a:r>
              <a:rPr sz="3500" spc="-4" dirty="0">
                <a:cs typeface="Century Gothic"/>
              </a:rPr>
              <a:t>Ciliados</a:t>
            </a:r>
            <a:r>
              <a:rPr sz="3500" spc="-68" dirty="0">
                <a:cs typeface="Century Gothic"/>
              </a:rPr>
              <a:t> </a:t>
            </a:r>
            <a:r>
              <a:rPr sz="3500" spc="-4" dirty="0">
                <a:cs typeface="Century Gothic"/>
              </a:rPr>
              <a:t>Fixos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528" y="1556792"/>
            <a:ext cx="5112568" cy="1970251"/>
          </a:xfrm>
          <a:prstGeom prst="rect">
            <a:avLst/>
          </a:prstGeom>
        </p:spPr>
        <p:txBody>
          <a:bodyPr vert="horz" wrap="square" lIns="0" tIns="46196" rIns="0" bIns="0" rtlCol="0">
            <a:spAutoFit/>
          </a:bodyPr>
          <a:lstStyle/>
          <a:p>
            <a:pPr marL="180499" marR="3810" indent="-171450" algn="just">
              <a:lnSpc>
                <a:spcPts val="2265"/>
              </a:lnSpc>
              <a:spcBef>
                <a:spcPts val="363"/>
              </a:spcBef>
              <a:buFont typeface="Wingdings 2"/>
              <a:buChar char=""/>
              <a:tabLst>
                <a:tab pos="180975" algn="l"/>
              </a:tabLst>
            </a:pP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Ciliados fixos estão presente 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a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planta apresenta 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efluente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alta  qualidade (baixa carga  orgânica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IL</a:t>
            </a:r>
            <a:r>
              <a:rPr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intermediária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049" marR="3810" algn="just">
              <a:lnSpc>
                <a:spcPts val="2265"/>
              </a:lnSpc>
              <a:spcBef>
                <a:spcPts val="363"/>
              </a:spcBef>
              <a:tabLst>
                <a:tab pos="180975" algn="l"/>
              </a:tabLst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1035368" indent="-171450" algn="just">
              <a:lnSpc>
                <a:spcPts val="2265"/>
              </a:lnSpc>
              <a:spcBef>
                <a:spcPts val="761"/>
              </a:spcBef>
              <a:buFont typeface="Wingdings 2"/>
              <a:buChar char=""/>
              <a:tabLst>
                <a:tab pos="180975" algn="l"/>
              </a:tabLst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colônias indicam  efluente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melhor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qualidade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5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5536" y="242865"/>
            <a:ext cx="3739164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Ciliados</a:t>
            </a:r>
            <a:r>
              <a:rPr sz="3500" spc="-64" dirty="0">
                <a:cs typeface="Century Gothic"/>
              </a:rPr>
              <a:t> </a:t>
            </a:r>
            <a:r>
              <a:rPr sz="3500" spc="-4" dirty="0">
                <a:cs typeface="Century Gothic"/>
              </a:rPr>
              <a:t>Fixos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1600" y="5561867"/>
            <a:ext cx="17473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entury Gothic"/>
                <a:cs typeface="Century Gothic"/>
              </a:rPr>
              <a:t>Sem</a:t>
            </a:r>
            <a:r>
              <a:rPr b="1" spc="-30" dirty="0">
                <a:latin typeface="Century Gothic"/>
                <a:cs typeface="Century Gothic"/>
              </a:rPr>
              <a:t> </a:t>
            </a:r>
            <a:r>
              <a:rPr b="1" spc="-4" dirty="0">
                <a:latin typeface="Century Gothic"/>
                <a:cs typeface="Century Gothic"/>
              </a:rPr>
              <a:t>Pedúnculo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84168" y="390742"/>
            <a:ext cx="2456021" cy="2519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i="1" spc="-4" dirty="0">
                <a:latin typeface="Century Gothic"/>
                <a:cs typeface="Century Gothic"/>
              </a:rPr>
              <a:t>Vorticella</a:t>
            </a:r>
            <a:r>
              <a:rPr sz="1575" i="1" spc="-34" dirty="0">
                <a:latin typeface="Century Gothic"/>
                <a:cs typeface="Century Gothic"/>
              </a:rPr>
              <a:t> </a:t>
            </a:r>
            <a:r>
              <a:rPr sz="1575" i="1" dirty="0">
                <a:latin typeface="Century Gothic"/>
                <a:cs typeface="Century Gothic"/>
              </a:rPr>
              <a:t>microstoma</a:t>
            </a:r>
            <a:endParaRPr sz="1575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59632" y="5996378"/>
            <a:ext cx="6781800" cy="636552"/>
          </a:xfrm>
          <a:prstGeom prst="rect">
            <a:avLst/>
          </a:prstGeom>
        </p:spPr>
        <p:txBody>
          <a:bodyPr vert="horz" wrap="square" lIns="0" tIns="46196" rIns="0" bIns="0" rtlCol="0">
            <a:spAutoFit/>
          </a:bodyPr>
          <a:lstStyle/>
          <a:p>
            <a:pPr marL="491490" marR="3810" indent="-482441" algn="ctr">
              <a:lnSpc>
                <a:spcPts val="2265"/>
              </a:lnSpc>
              <a:spcBef>
                <a:spcPts val="363"/>
              </a:spcBef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Indicação de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presença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substâncias tóxicas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e/ou 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sobrecarga orgânica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e/ou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baixo teor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000" spc="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</a:p>
        </p:txBody>
      </p:sp>
      <p:sp>
        <p:nvSpPr>
          <p:cNvPr id="11" name="object 11"/>
          <p:cNvSpPr/>
          <p:nvPr/>
        </p:nvSpPr>
        <p:spPr>
          <a:xfrm>
            <a:off x="307919" y="4613434"/>
            <a:ext cx="185738" cy="186214"/>
          </a:xfrm>
          <a:custGeom>
            <a:avLst/>
            <a:gdLst/>
            <a:ahLst/>
            <a:cxnLst/>
            <a:rect l="l" t="t" r="r" b="b"/>
            <a:pathLst>
              <a:path w="247650" h="248285">
                <a:moveTo>
                  <a:pt x="47625" y="247662"/>
                </a:moveTo>
                <a:lnTo>
                  <a:pt x="29089" y="243914"/>
                </a:lnTo>
                <a:lnTo>
                  <a:pt x="13954" y="233708"/>
                </a:lnTo>
                <a:lnTo>
                  <a:pt x="3748" y="218573"/>
                </a:lnTo>
                <a:lnTo>
                  <a:pt x="0" y="200037"/>
                </a:lnTo>
                <a:lnTo>
                  <a:pt x="0" y="47624"/>
                </a:lnTo>
                <a:lnTo>
                  <a:pt x="3748" y="29089"/>
                </a:lnTo>
                <a:lnTo>
                  <a:pt x="13954" y="13954"/>
                </a:lnTo>
                <a:lnTo>
                  <a:pt x="29089" y="3748"/>
                </a:lnTo>
                <a:lnTo>
                  <a:pt x="47625" y="0"/>
                </a:lnTo>
                <a:lnTo>
                  <a:pt x="200025" y="0"/>
                </a:lnTo>
                <a:lnTo>
                  <a:pt x="218560" y="3748"/>
                </a:lnTo>
                <a:lnTo>
                  <a:pt x="233695" y="13954"/>
                </a:lnTo>
                <a:lnTo>
                  <a:pt x="243901" y="29089"/>
                </a:lnTo>
                <a:lnTo>
                  <a:pt x="247650" y="47624"/>
                </a:lnTo>
                <a:lnTo>
                  <a:pt x="247650" y="200037"/>
                </a:lnTo>
                <a:lnTo>
                  <a:pt x="243901" y="218573"/>
                </a:lnTo>
                <a:lnTo>
                  <a:pt x="233695" y="233708"/>
                </a:lnTo>
                <a:lnTo>
                  <a:pt x="218560" y="243914"/>
                </a:lnTo>
                <a:lnTo>
                  <a:pt x="200025" y="247662"/>
                </a:lnTo>
                <a:lnTo>
                  <a:pt x="47625" y="247662"/>
                </a:lnTo>
                <a:close/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Imagem 1">
            <a:extLst>
              <a:ext uri="{FF2B5EF4-FFF2-40B4-BE49-F238E27FC236}">
                <a16:creationId xmlns:a16="http://schemas.microsoft.com/office/drawing/2014/main" xmlns="" id="{EF8FCDF0-E30A-409F-99EA-96DC8C5E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36270" r="33992" b="26041"/>
          <a:stretch/>
        </p:blipFill>
        <p:spPr bwMode="auto">
          <a:xfrm>
            <a:off x="134785" y="1545464"/>
            <a:ext cx="6615110" cy="326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6"/>
          <p:cNvSpPr/>
          <p:nvPr/>
        </p:nvSpPr>
        <p:spPr>
          <a:xfrm>
            <a:off x="5809965" y="692924"/>
            <a:ext cx="3199250" cy="2278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48224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163" y="563646"/>
            <a:ext cx="7803229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 err="1">
                <a:cs typeface="Century Gothic"/>
              </a:rPr>
              <a:t>Ciliados</a:t>
            </a:r>
            <a:r>
              <a:rPr sz="3500" spc="-56" dirty="0">
                <a:cs typeface="Century Gothic"/>
              </a:rPr>
              <a:t> </a:t>
            </a:r>
            <a:r>
              <a:rPr sz="3500" spc="-4" dirty="0" err="1">
                <a:cs typeface="Century Gothic"/>
              </a:rPr>
              <a:t>Andarilhos</a:t>
            </a:r>
            <a:r>
              <a:rPr lang="pt-BR" sz="3500" spc="-4" dirty="0">
                <a:cs typeface="Century Gothic"/>
              </a:rPr>
              <a:t> (predadores de flocos)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7163" y="1519749"/>
            <a:ext cx="8278667" cy="2242120"/>
          </a:xfrm>
          <a:prstGeom prst="rect">
            <a:avLst/>
          </a:prstGeom>
        </p:spPr>
        <p:txBody>
          <a:bodyPr vert="horz" wrap="square" lIns="0" tIns="46196" rIns="0" bIns="0" rtlCol="0">
            <a:spAutoFit/>
          </a:bodyPr>
          <a:lstStyle/>
          <a:p>
            <a:pPr marL="180975" marR="3810" indent="-171450" algn="just">
              <a:lnSpc>
                <a:spcPts val="2265"/>
              </a:lnSpc>
              <a:spcBef>
                <a:spcPts val="363"/>
              </a:spcBef>
              <a:buFont typeface="Wingdings 2"/>
              <a:buChar char=""/>
              <a:tabLst>
                <a:tab pos="181451" algn="l"/>
              </a:tabLst>
            </a:pP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ílios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localizados estrategicamente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corpo, em 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posição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que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permite caminhar sobre 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sz="2200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flocos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9"/>
              </a:spcBef>
              <a:buFont typeface="Wingdings 2"/>
              <a:buChar char="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marR="1290161" indent="-171450" algn="just">
              <a:lnSpc>
                <a:spcPts val="2265"/>
              </a:lnSpc>
              <a:spcBef>
                <a:spcPts val="4"/>
              </a:spcBef>
              <a:buFont typeface="Wingdings 2"/>
              <a:buChar char=""/>
              <a:tabLst>
                <a:tab pos="180975" algn="l"/>
                <a:tab pos="1306829" algn="l"/>
                <a:tab pos="2853214" algn="l"/>
                <a:tab pos="3764280" algn="l"/>
                <a:tab pos="4189571" algn="l"/>
                <a:tab pos="5786438" algn="l"/>
              </a:tabLst>
            </a:pP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	quando</a:t>
            </a:r>
            <a:r>
              <a:rPr sz="2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	f</a:t>
            </a:r>
            <a:r>
              <a:rPr sz="2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ocos	se	encon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	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bem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formados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ou em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adiantada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2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formação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4"/>
              </a:spcBef>
              <a:buFont typeface="Wingdings 2"/>
              <a:buChar char="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926" algn="just">
              <a:buFont typeface="Wingdings 2"/>
              <a:buChar char=""/>
              <a:tabLst>
                <a:tab pos="181451" algn="l"/>
              </a:tabLst>
            </a:pP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Indicam boa operação da</a:t>
            </a:r>
            <a:r>
              <a:rPr sz="2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planta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4394" y="4308725"/>
            <a:ext cx="3493220" cy="1834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Text Box 1033">
            <a:extLst>
              <a:ext uri="{FF2B5EF4-FFF2-40B4-BE49-F238E27FC236}">
                <a16:creationId xmlns:a16="http://schemas.microsoft.com/office/drawing/2014/main" xmlns="" id="{A088135E-D28B-4CD0-A6BE-883AE2F5D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28" y="6381328"/>
            <a:ext cx="229101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i="1" dirty="0" err="1">
                <a:latin typeface="Times New Roman" panose="02020603050405020304" pitchFamily="18" charset="0"/>
              </a:rPr>
              <a:t>Aspidisca</a:t>
            </a:r>
            <a:r>
              <a:rPr lang="pt-BR" altLang="pt-BR" sz="1350" i="1" dirty="0">
                <a:latin typeface="Times New Roman" panose="02020603050405020304" pitchFamily="18" charset="0"/>
              </a:rPr>
              <a:t> </a:t>
            </a:r>
            <a:r>
              <a:rPr lang="pt-BR" altLang="pt-BR" sz="1350" i="1" dirty="0" err="1">
                <a:latin typeface="Times New Roman" panose="02020603050405020304" pitchFamily="18" charset="0"/>
              </a:rPr>
              <a:t>costata</a:t>
            </a:r>
            <a:r>
              <a:rPr lang="pt-BR" altLang="pt-BR" sz="1350" i="1" dirty="0">
                <a:latin typeface="Times New Roman" panose="02020603050405020304" pitchFamily="18" charset="0"/>
              </a:rPr>
              <a:t>- </a:t>
            </a:r>
            <a:r>
              <a:rPr lang="pt-BR" altLang="pt-BR" sz="1350" u="sng" dirty="0">
                <a:latin typeface="Times New Roman" panose="02020603050405020304" pitchFamily="18" charset="0"/>
              </a:rPr>
              <a:t>nitrificação</a:t>
            </a:r>
          </a:p>
        </p:txBody>
      </p:sp>
      <p:pic>
        <p:nvPicPr>
          <p:cNvPr id="7" name="Imagem 15" descr="aspidisca_wbw.jpg">
            <a:extLst>
              <a:ext uri="{FF2B5EF4-FFF2-40B4-BE49-F238E27FC236}">
                <a16:creationId xmlns:a16="http://schemas.microsoft.com/office/drawing/2014/main" xmlns="" id="{D81A0697-B446-4464-9B75-0CA6A1DA7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6" y="4164046"/>
            <a:ext cx="2542835" cy="221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676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520" y="487280"/>
            <a:ext cx="5440777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Ciliados</a:t>
            </a:r>
            <a:r>
              <a:rPr sz="3500" spc="-56" dirty="0">
                <a:cs typeface="Century Gothic"/>
              </a:rPr>
              <a:t> </a:t>
            </a:r>
            <a:r>
              <a:rPr sz="3500" spc="-4" dirty="0">
                <a:cs typeface="Century Gothic"/>
              </a:rPr>
              <a:t>Andarilhos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pic>
        <p:nvPicPr>
          <p:cNvPr id="6" name="Movie_22">
            <a:hlinkClick r:id="" action="ppaction://media"/>
            <a:extLst>
              <a:ext uri="{FF2B5EF4-FFF2-40B4-BE49-F238E27FC236}">
                <a16:creationId xmlns:a16="http://schemas.microsoft.com/office/drawing/2014/main" xmlns="" id="{D67E6F91-5456-4462-9FB6-E783C4CF07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340768"/>
            <a:ext cx="7522654" cy="470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378" y="260648"/>
            <a:ext cx="5666323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b="1" spc="-4" dirty="0">
                <a:cs typeface="Century Gothic"/>
              </a:rPr>
              <a:t>Ciliados</a:t>
            </a:r>
            <a:r>
              <a:rPr sz="3500" b="1" spc="-56" dirty="0">
                <a:cs typeface="Century Gothic"/>
              </a:rPr>
              <a:t> </a:t>
            </a:r>
            <a:r>
              <a:rPr sz="3500" b="1" spc="-4" dirty="0">
                <a:cs typeface="Century Gothic"/>
              </a:rPr>
              <a:t>Carnívoros</a:t>
            </a:r>
            <a:endParaRPr sz="3500" b="1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900" y="1400211"/>
            <a:ext cx="4888706" cy="887070"/>
          </a:xfrm>
          <a:prstGeom prst="rect">
            <a:avLst/>
          </a:prstGeom>
        </p:spPr>
        <p:txBody>
          <a:bodyPr vert="horz" wrap="square" lIns="0" tIns="73819" rIns="0" bIns="0" rtlCol="0">
            <a:spAutoFit/>
          </a:bodyPr>
          <a:lstStyle/>
          <a:p>
            <a:pPr marL="180499" marR="3810" indent="-171450" algn="just">
              <a:lnSpc>
                <a:spcPct val="80000"/>
              </a:lnSpc>
              <a:spcBef>
                <a:spcPts val="581"/>
              </a:spcBef>
              <a:buFont typeface="Wingdings 2"/>
              <a:buChar char=""/>
              <a:tabLst>
                <a:tab pos="1809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Surgem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quando o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 se encontra  estabilizado, indicando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a 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eficiência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está</a:t>
            </a:r>
            <a:r>
              <a:rPr sz="2200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599" y="3266714"/>
            <a:ext cx="4986164" cy="6867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499" indent="-171450">
              <a:spcBef>
                <a:spcPts val="75"/>
              </a:spcBef>
              <a:buFont typeface="Wingdings 2"/>
              <a:buChar char=""/>
              <a:tabLst>
                <a:tab pos="180975" algn="l"/>
              </a:tabLst>
            </a:pP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Alimenta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-se 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basicamente</a:t>
            </a:r>
            <a:r>
              <a:rPr sz="2200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protozoários;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7650" y="5619599"/>
            <a:ext cx="7901351" cy="591605"/>
          </a:xfrm>
          <a:prstGeom prst="rect">
            <a:avLst/>
          </a:prstGeom>
        </p:spPr>
        <p:txBody>
          <a:bodyPr vert="horz" wrap="square" lIns="0" tIns="73819" rIns="0" bIns="0" rtlCol="0">
            <a:spAutoFit/>
          </a:bodyPr>
          <a:lstStyle/>
          <a:p>
            <a:pPr marL="180499" marR="3810" indent="-171450" algn="just">
              <a:lnSpc>
                <a:spcPct val="80000"/>
              </a:lnSpc>
              <a:spcBef>
                <a:spcPts val="581"/>
              </a:spcBef>
              <a:buFont typeface="Wingdings 2"/>
              <a:buChar char=""/>
              <a:tabLst>
                <a:tab pos="180975" algn="l"/>
                <a:tab pos="3488055" algn="l"/>
              </a:tabLst>
            </a:pPr>
            <a:r>
              <a:rPr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“pescoço” 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flexível </a:t>
            </a:r>
            <a:r>
              <a:rPr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uma  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 </a:t>
            </a:r>
            <a:r>
              <a:rPr sz="21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facilmente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identificável</a:t>
            </a:r>
            <a:r>
              <a:rPr lang="pt-BR"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1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ermite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sz="21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sz="2100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busque</a:t>
            </a:r>
            <a:r>
              <a:rPr lang="pt-B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sua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presa</a:t>
            </a:r>
            <a:r>
              <a:rPr sz="2100" spc="-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 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interstícios </a:t>
            </a:r>
            <a:r>
              <a:rPr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</a:t>
            </a:r>
            <a:r>
              <a:rPr sz="21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flocos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19798" y="2448878"/>
            <a:ext cx="4762302" cy="21218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336233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32283" y="2067452"/>
            <a:ext cx="3888432" cy="227882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80499" indent="-171450">
              <a:spcBef>
                <a:spcPts val="570"/>
              </a:spcBef>
              <a:buFont typeface="Arial"/>
              <a:buChar char="•"/>
              <a:tabLst>
                <a:tab pos="1809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Locomoção:</a:t>
            </a:r>
            <a:r>
              <a:rPr sz="2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fixos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5"/>
              </a:spcBef>
              <a:buFont typeface="Arial"/>
              <a:buChar char="•"/>
              <a:tabLst>
                <a:tab pos="180975" algn="l"/>
              </a:tabLst>
            </a:pP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Possuem</a:t>
            </a:r>
            <a:r>
              <a:rPr sz="2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tentáculos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23875" lvl="1" indent="-171450">
              <a:spcBef>
                <a:spcPts val="165"/>
              </a:spcBef>
              <a:buFont typeface="Arial"/>
              <a:buChar char="•"/>
              <a:tabLst>
                <a:tab pos="5238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Planta muito</a:t>
            </a:r>
            <a:r>
              <a:rPr sz="2200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estável;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marR="44291" lvl="1" indent="-171450">
              <a:lnSpc>
                <a:spcPts val="1943"/>
              </a:lnSpc>
              <a:spcBef>
                <a:spcPts val="405"/>
              </a:spcBef>
              <a:buFont typeface="Arial"/>
              <a:buChar char="•"/>
              <a:tabLst>
                <a:tab pos="5238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elevado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</a:t>
            </a:r>
            <a:r>
              <a:rPr sz="2200" spc="-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OD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69"/>
              </a:spcBef>
              <a:buFont typeface="Arial"/>
              <a:buChar char="•"/>
              <a:tabLst>
                <a:tab pos="1809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Sensível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200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mudanças</a:t>
            </a:r>
            <a:r>
              <a:rPr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552" y="1772816"/>
            <a:ext cx="3888432" cy="34309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5536" y="689938"/>
            <a:ext cx="2669861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Suc</a:t>
            </a:r>
            <a:r>
              <a:rPr sz="3500" spc="-8" dirty="0">
                <a:cs typeface="Century Gothic"/>
              </a:rPr>
              <a:t>t</a:t>
            </a:r>
            <a:r>
              <a:rPr sz="3500" spc="-4" dirty="0">
                <a:cs typeface="Century Gothic"/>
              </a:rPr>
              <a:t>ó</a:t>
            </a:r>
            <a:r>
              <a:rPr sz="3500" spc="-8" dirty="0">
                <a:cs typeface="Century Gothic"/>
              </a:rPr>
              <a:t>r</a:t>
            </a:r>
            <a:r>
              <a:rPr sz="3500" spc="-4" dirty="0">
                <a:cs typeface="Century Gothic"/>
              </a:rPr>
              <a:t>ios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87991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27783" y="4217744"/>
            <a:ext cx="6353367" cy="255839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80975" marR="312419" indent="-171450" algn="ctr">
              <a:lnSpc>
                <a:spcPct val="70000"/>
              </a:lnSpc>
              <a:spcBef>
                <a:spcPts val="720"/>
              </a:spcBef>
              <a:buFont typeface="Arial"/>
              <a:buChar char="•"/>
              <a:tabLst>
                <a:tab pos="1809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Locomoção:</a:t>
            </a:r>
            <a:r>
              <a:rPr sz="2200" spc="-2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espinhos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caudais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8"/>
              </a:spcBef>
              <a:buFont typeface="Arial"/>
              <a:buChar char="•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810" indent="-171450" algn="ctr">
              <a:lnSpc>
                <a:spcPct val="70000"/>
              </a:lnSpc>
              <a:buFont typeface="Arial"/>
              <a:buChar char="•"/>
              <a:tabLst>
                <a:tab pos="1809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Tamanho entre 100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200" spc="-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8"/>
              </a:spcBef>
              <a:buFont typeface="Arial"/>
              <a:buChar char="•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 algn="ctr">
              <a:lnSpc>
                <a:spcPts val="1838"/>
              </a:lnSpc>
              <a:buFont typeface="Arial"/>
              <a:buChar char="•"/>
              <a:tabLst>
                <a:tab pos="1809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Reprodução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sexuada</a:t>
            </a:r>
            <a:r>
              <a:rPr sz="22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assexuada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(machos </a:t>
            </a:r>
            <a:r>
              <a:rPr sz="2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menores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4"/>
              </a:spcBef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 algn="ctr">
              <a:lnSpc>
                <a:spcPts val="1838"/>
              </a:lnSpc>
              <a:buFont typeface="Arial"/>
              <a:buChar char="•"/>
              <a:tabLst>
                <a:tab pos="180975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Espinhos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caudais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fixa</a:t>
            </a:r>
            <a:r>
              <a:rPr lang="pt-BR"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ção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floco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sz="2200" spc="-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</a:t>
            </a:r>
            <a:r>
              <a:rPr lang="pt-BR"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ção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contra</a:t>
            </a:r>
            <a:r>
              <a:rPr sz="2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predadores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736" y="404664"/>
            <a:ext cx="5124095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Metazoário:</a:t>
            </a:r>
            <a:r>
              <a:rPr sz="3500" spc="-60" dirty="0">
                <a:cs typeface="Century Gothic"/>
              </a:rPr>
              <a:t> </a:t>
            </a:r>
            <a:r>
              <a:rPr sz="3500" spc="-4" dirty="0">
                <a:cs typeface="Century Gothic"/>
              </a:rPr>
              <a:t>Rotíferos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3713" y="3878406"/>
            <a:ext cx="185738" cy="186214"/>
          </a:xfrm>
          <a:custGeom>
            <a:avLst/>
            <a:gdLst/>
            <a:ahLst/>
            <a:cxnLst/>
            <a:rect l="l" t="t" r="r" b="b"/>
            <a:pathLst>
              <a:path w="247650" h="248285">
                <a:moveTo>
                  <a:pt x="47625" y="247662"/>
                </a:moveTo>
                <a:lnTo>
                  <a:pt x="29089" y="243914"/>
                </a:lnTo>
                <a:lnTo>
                  <a:pt x="13954" y="233708"/>
                </a:lnTo>
                <a:lnTo>
                  <a:pt x="3748" y="218573"/>
                </a:lnTo>
                <a:lnTo>
                  <a:pt x="0" y="200037"/>
                </a:lnTo>
                <a:lnTo>
                  <a:pt x="0" y="47624"/>
                </a:lnTo>
                <a:lnTo>
                  <a:pt x="3748" y="29089"/>
                </a:lnTo>
                <a:lnTo>
                  <a:pt x="13954" y="13954"/>
                </a:lnTo>
                <a:lnTo>
                  <a:pt x="29089" y="3748"/>
                </a:lnTo>
                <a:lnTo>
                  <a:pt x="47625" y="0"/>
                </a:lnTo>
                <a:lnTo>
                  <a:pt x="200025" y="0"/>
                </a:lnTo>
                <a:lnTo>
                  <a:pt x="218560" y="3748"/>
                </a:lnTo>
                <a:lnTo>
                  <a:pt x="233695" y="13954"/>
                </a:lnTo>
                <a:lnTo>
                  <a:pt x="243901" y="29089"/>
                </a:lnTo>
                <a:lnTo>
                  <a:pt x="247650" y="47624"/>
                </a:lnTo>
                <a:lnTo>
                  <a:pt x="247650" y="200037"/>
                </a:lnTo>
                <a:lnTo>
                  <a:pt x="243901" y="218573"/>
                </a:lnTo>
                <a:lnTo>
                  <a:pt x="233695" y="233708"/>
                </a:lnTo>
                <a:lnTo>
                  <a:pt x="218560" y="243914"/>
                </a:lnTo>
                <a:lnTo>
                  <a:pt x="200025" y="247662"/>
                </a:lnTo>
                <a:lnTo>
                  <a:pt x="47625" y="247662"/>
                </a:lnTo>
                <a:close/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Picture 1030" descr="C:\Documents and Settings\Juliana Araujo\Meus documentos\CEFETMG\Microbiologia\rotifero lecane.jpg">
            <a:extLst>
              <a:ext uri="{FF2B5EF4-FFF2-40B4-BE49-F238E27FC236}">
                <a16:creationId xmlns:a16="http://schemas.microsoft.com/office/drawing/2014/main" xmlns="" id="{7F518C5B-2ED0-46B6-8BFD-47F7F41A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9" y="1628800"/>
            <a:ext cx="3126725" cy="224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36">
            <a:extLst>
              <a:ext uri="{FF2B5EF4-FFF2-40B4-BE49-F238E27FC236}">
                <a16:creationId xmlns:a16="http://schemas.microsoft.com/office/drawing/2014/main" xmlns="" id="{810F7C13-8702-4285-BB03-E4299D8E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86" y="3918967"/>
            <a:ext cx="21333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350" dirty="0">
                <a:latin typeface="Times New Roman" panose="02020603050405020304" pitchFamily="18" charset="0"/>
              </a:rPr>
              <a:t>Rotífero</a:t>
            </a:r>
            <a:r>
              <a:rPr lang="pt-BR" altLang="pt-BR" sz="1350" i="1" dirty="0">
                <a:latin typeface="Times New Roman" panose="02020603050405020304" pitchFamily="18" charset="0"/>
              </a:rPr>
              <a:t> –</a:t>
            </a:r>
            <a:r>
              <a:rPr lang="pt-BR" altLang="pt-BR" sz="1350" i="1" dirty="0" err="1">
                <a:latin typeface="Times New Roman" panose="02020603050405020304" pitchFamily="18" charset="0"/>
              </a:rPr>
              <a:t>Lecane</a:t>
            </a:r>
            <a:r>
              <a:rPr lang="pt-BR" altLang="pt-BR" sz="1350" i="1" dirty="0">
                <a:latin typeface="Times New Roman" panose="02020603050405020304" pitchFamily="18" charset="0"/>
              </a:rPr>
              <a:t> sp.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298B3AFB-012F-4CEF-9F59-9348C8B437AF}"/>
              </a:ext>
            </a:extLst>
          </p:cNvPr>
          <p:cNvSpPr/>
          <p:nvPr/>
        </p:nvSpPr>
        <p:spPr>
          <a:xfrm>
            <a:off x="5436096" y="404664"/>
            <a:ext cx="3126725" cy="3240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72078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561" y="332656"/>
            <a:ext cx="4090134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8" dirty="0">
                <a:cs typeface="Century Gothic"/>
              </a:rPr>
              <a:t>Ne</a:t>
            </a:r>
            <a:r>
              <a:rPr sz="3500" spc="-4" dirty="0">
                <a:cs typeface="Century Gothic"/>
              </a:rPr>
              <a:t>ma</a:t>
            </a:r>
            <a:r>
              <a:rPr sz="3500" spc="-8" dirty="0">
                <a:cs typeface="Century Gothic"/>
              </a:rPr>
              <a:t>t</a:t>
            </a:r>
            <a:r>
              <a:rPr sz="3500" spc="-4" dirty="0">
                <a:cs typeface="Century Gothic"/>
              </a:rPr>
              <a:t>óid</a:t>
            </a:r>
            <a:r>
              <a:rPr sz="3500" spc="-8" dirty="0">
                <a:cs typeface="Century Gothic"/>
              </a:rPr>
              <a:t>e</a:t>
            </a:r>
            <a:r>
              <a:rPr sz="3500" spc="-4" dirty="0">
                <a:cs typeface="Century Gothic"/>
              </a:rPr>
              <a:t>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4832" y="1816179"/>
            <a:ext cx="8677648" cy="23794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926" algn="just">
              <a:spcBef>
                <a:spcPts val="75"/>
              </a:spcBef>
              <a:buFont typeface="Arial"/>
              <a:buChar char="•"/>
              <a:tabLst>
                <a:tab pos="181451" algn="l"/>
              </a:tabLst>
            </a:pP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Reprodução</a:t>
            </a:r>
            <a:r>
              <a:rPr sz="2200" spc="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sexuada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8"/>
              </a:spcBef>
              <a:buFont typeface="Arial"/>
              <a:buChar char="•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810" indent="-171450" algn="just">
              <a:lnSpc>
                <a:spcPct val="80000"/>
              </a:lnSpc>
              <a:buFont typeface="Arial"/>
              <a:buChar char="•"/>
              <a:tabLst>
                <a:tab pos="181451" algn="l"/>
              </a:tabLst>
            </a:pP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alimentam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bactérias dispersas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na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periferia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floco; </a:t>
            </a:r>
            <a:endParaRPr lang="pt-BR" sz="2200" spc="-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" marR="3810" algn="just">
              <a:lnSpc>
                <a:spcPct val="80000"/>
              </a:lnSpc>
              <a:tabLst>
                <a:tab pos="181451" algn="l"/>
              </a:tabLst>
            </a:pPr>
            <a:endParaRPr lang="pt-BR" sz="2200" spc="-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810" indent="-171450" algn="just">
              <a:lnSpc>
                <a:spcPct val="80000"/>
              </a:lnSpc>
              <a:buFont typeface="Arial"/>
              <a:buChar char="•"/>
              <a:tabLst>
                <a:tab pos="181451" algn="l"/>
              </a:tabLst>
            </a:pP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ermite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partes mais internas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floco 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sejam oxigenadas;  </a:t>
            </a:r>
            <a:endParaRPr lang="pt-BR" sz="2200" spc="-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810" indent="-171450" algn="just">
              <a:lnSpc>
                <a:spcPct val="80000"/>
              </a:lnSpc>
              <a:buFont typeface="Arial"/>
              <a:buChar char="•"/>
              <a:tabLst>
                <a:tab pos="181451" algn="l"/>
              </a:tabLst>
            </a:pPr>
            <a:endParaRPr lang="pt-BR" sz="2200" spc="-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810" indent="-171450" algn="just">
              <a:lnSpc>
                <a:spcPct val="80000"/>
              </a:lnSpc>
              <a:buFont typeface="Arial"/>
              <a:buChar char="•"/>
              <a:tabLst>
                <a:tab pos="181451" algn="l"/>
              </a:tabLst>
            </a:pP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acilita</a:t>
            </a:r>
            <a:r>
              <a:rPr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reciclagem </a:t>
            </a:r>
            <a:r>
              <a:rPr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200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nutrientes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8"/>
              </a:spcBef>
              <a:buFont typeface="Arial"/>
              <a:buChar char="•"/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revistatae.com.br/revistas/n15/44.jpg">
            <a:extLst>
              <a:ext uri="{FF2B5EF4-FFF2-40B4-BE49-F238E27FC236}">
                <a16:creationId xmlns:a16="http://schemas.microsoft.com/office/drawing/2014/main" xmlns="" id="{033702E3-EC93-4276-B3A1-69CE4EA5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81546"/>
            <a:ext cx="3888432" cy="24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3015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561" y="332656"/>
            <a:ext cx="4090134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8" dirty="0">
                <a:cs typeface="Century Gothic"/>
              </a:rPr>
              <a:t>Ne</a:t>
            </a:r>
            <a:r>
              <a:rPr sz="3500" spc="-4" dirty="0">
                <a:cs typeface="Century Gothic"/>
              </a:rPr>
              <a:t>ma</a:t>
            </a:r>
            <a:r>
              <a:rPr sz="3500" spc="-8" dirty="0">
                <a:cs typeface="Century Gothic"/>
              </a:rPr>
              <a:t>t</a:t>
            </a:r>
            <a:r>
              <a:rPr sz="3500" spc="-4" dirty="0">
                <a:cs typeface="Century Gothic"/>
              </a:rPr>
              <a:t>óid</a:t>
            </a:r>
            <a:r>
              <a:rPr sz="3500" spc="-8" dirty="0">
                <a:cs typeface="Century Gothic"/>
              </a:rPr>
              <a:t>e</a:t>
            </a:r>
            <a:r>
              <a:rPr sz="3500" spc="-4" dirty="0">
                <a:cs typeface="Century Gothic"/>
              </a:rPr>
              <a:t>s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3971" y="1412776"/>
            <a:ext cx="8677648" cy="22440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926" algn="just">
              <a:buFont typeface="Arial"/>
              <a:buChar char="•"/>
              <a:tabLst>
                <a:tab pos="181451" algn="l"/>
              </a:tabLst>
            </a:pP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Não se alimentam 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protozoários;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4"/>
              </a:spcBef>
              <a:buFont typeface="Arial"/>
              <a:buChar char="•"/>
            </a:pP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1262539" indent="-171450" algn="just">
              <a:lnSpc>
                <a:spcPct val="80000"/>
              </a:lnSpc>
              <a:spcBef>
                <a:spcPts val="4"/>
              </a:spcBef>
              <a:buFont typeface="Arial"/>
              <a:buChar char="•"/>
              <a:tabLst>
                <a:tab pos="181451" algn="l"/>
              </a:tabLst>
            </a:pP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Causam problemas 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serem reservatórios 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bactérias  patogênicas, </a:t>
            </a:r>
            <a:r>
              <a:rPr lang="pt-B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são resistentes a</a:t>
            </a:r>
            <a:r>
              <a:rPr lang="pt-BR" sz="2200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cloração;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4"/>
              </a:spcBef>
              <a:buFont typeface="Arial"/>
              <a:buChar char="•"/>
            </a:pP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 algn="just">
              <a:spcBef>
                <a:spcPts val="4"/>
              </a:spcBef>
              <a:buFont typeface="Arial"/>
              <a:buChar char="•"/>
              <a:tabLst>
                <a:tab pos="180975" algn="l"/>
              </a:tabLst>
            </a:pP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Produzem ovos parasitas ao</a:t>
            </a:r>
            <a:r>
              <a:rPr lang="pt-BR" sz="2200" spc="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homem.</a:t>
            </a:r>
            <a:endParaRPr lang="pt-B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8"/>
              </a:spcBef>
            </a:pPr>
            <a:endParaRPr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A5DAA92D-5D8D-4201-985B-B00AF38B8079}"/>
              </a:ext>
            </a:extLst>
          </p:cNvPr>
          <p:cNvSpPr/>
          <p:nvPr/>
        </p:nvSpPr>
        <p:spPr>
          <a:xfrm>
            <a:off x="1331640" y="3625895"/>
            <a:ext cx="3803910" cy="2798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860E5D43-8FF6-4CA6-8B39-8656B1C869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98" t="31726" r="43495" b="41747"/>
          <a:stretch/>
        </p:blipFill>
        <p:spPr>
          <a:xfrm>
            <a:off x="6228184" y="4005717"/>
            <a:ext cx="2456394" cy="17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57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937" y="260648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1D47AB2-1C04-4F75-B289-2E20D525DB67}"/>
              </a:ext>
            </a:extLst>
          </p:cNvPr>
          <p:cNvSpPr/>
          <p:nvPr/>
        </p:nvSpPr>
        <p:spPr>
          <a:xfrm>
            <a:off x="1403648" y="849466"/>
            <a:ext cx="64087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Coleta Transporte e Armazenamento da Amostra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FEDF8CB-1C9E-4C02-94E2-248AFCEDC098}"/>
              </a:ext>
            </a:extLst>
          </p:cNvPr>
          <p:cNvSpPr/>
          <p:nvPr/>
        </p:nvSpPr>
        <p:spPr>
          <a:xfrm>
            <a:off x="256831" y="2283104"/>
            <a:ext cx="364825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Amostra de lodos ativados: pode ser mantida sob refrigeração até o período de 7dias</a:t>
            </a:r>
          </a:p>
        </p:txBody>
      </p:sp>
      <p:sp>
        <p:nvSpPr>
          <p:cNvPr id="11" name="AutoShape 6" descr="The Paper Anaerobic Granular Sludge Use for Wastewater Treatment">
            <a:extLst>
              <a:ext uri="{FF2B5EF4-FFF2-40B4-BE49-F238E27FC236}">
                <a16:creationId xmlns:a16="http://schemas.microsoft.com/office/drawing/2014/main" xmlns="" id="{94A7C6D3-0EC8-4716-9865-38C365160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24348E93-E298-44D2-86CC-481D898B7242}"/>
              </a:ext>
            </a:extLst>
          </p:cNvPr>
          <p:cNvSpPr/>
          <p:nvPr/>
        </p:nvSpPr>
        <p:spPr>
          <a:xfrm>
            <a:off x="230455" y="4521894"/>
            <a:ext cx="364825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dirty="0"/>
              <a:t>Estocagem sob refrigeração deve ser feita em frasco aberto, com a boca envolta em gaze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488350D7-56B5-457A-8E0A-74A0F5205E06}"/>
              </a:ext>
            </a:extLst>
          </p:cNvPr>
          <p:cNvCxnSpPr>
            <a:cxnSpLocks/>
          </p:cNvCxnSpPr>
          <p:nvPr/>
        </p:nvCxnSpPr>
        <p:spPr>
          <a:xfrm>
            <a:off x="2080959" y="3553995"/>
            <a:ext cx="0" cy="792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F454EE9-0250-442A-A6E1-A4724D84C7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09" t="32568" r="24819" b="32742"/>
          <a:stretch/>
        </p:blipFill>
        <p:spPr>
          <a:xfrm>
            <a:off x="4088215" y="1752856"/>
            <a:ext cx="2638400" cy="344503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F4E9AB25-E37F-41A3-9766-1E1EA26C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73" t="32568" r="17753" b="32742"/>
          <a:stretch/>
        </p:blipFill>
        <p:spPr>
          <a:xfrm>
            <a:off x="6499662" y="3336303"/>
            <a:ext cx="2557377" cy="347803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6EC53983-3933-42C8-AD8F-97D811979F86}"/>
              </a:ext>
            </a:extLst>
          </p:cNvPr>
          <p:cNvSpPr/>
          <p:nvPr/>
        </p:nvSpPr>
        <p:spPr>
          <a:xfrm>
            <a:off x="4324991" y="1404702"/>
            <a:ext cx="229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Frasco para transporte </a:t>
            </a:r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91D8A2F5-ECBF-4764-960C-7ECE548956CD}"/>
              </a:ext>
            </a:extLst>
          </p:cNvPr>
          <p:cNvSpPr/>
          <p:nvPr/>
        </p:nvSpPr>
        <p:spPr>
          <a:xfrm>
            <a:off x="6777629" y="2962488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Frasco para estocagem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63648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9237" y="2276872"/>
            <a:ext cx="2917031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i="1" spc="-4" dirty="0">
                <a:latin typeface="Century Gothic"/>
                <a:cs typeface="Century Gothic"/>
              </a:rPr>
              <a:t>Aelossoma</a:t>
            </a:r>
            <a:r>
              <a:rPr sz="2100" i="1" spc="-68" dirty="0">
                <a:latin typeface="Century Gothic"/>
                <a:cs typeface="Century Gothic"/>
              </a:rPr>
              <a:t> </a:t>
            </a:r>
            <a:r>
              <a:rPr sz="2100" spc="-4" dirty="0">
                <a:latin typeface="Century Gothic"/>
                <a:cs typeface="Century Gothic"/>
              </a:rPr>
              <a:t>sp.</a:t>
            </a:r>
            <a:endParaRPr sz="2100" dirty="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8080" y="3874404"/>
            <a:ext cx="1189673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dirty="0">
                <a:latin typeface="Century Gothic"/>
                <a:cs typeface="Century Gothic"/>
              </a:rPr>
              <a:t>OD</a:t>
            </a:r>
            <a:r>
              <a:rPr sz="2100" spc="-68" dirty="0">
                <a:latin typeface="Century Gothic"/>
                <a:cs typeface="Century Gothic"/>
              </a:rPr>
              <a:t> </a:t>
            </a:r>
            <a:r>
              <a:rPr sz="2100" dirty="0">
                <a:latin typeface="Century Gothic"/>
                <a:cs typeface="Century Gothic"/>
              </a:rPr>
              <a:t>ALTO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10421" y="5219622"/>
            <a:ext cx="185738" cy="186214"/>
          </a:xfrm>
          <a:custGeom>
            <a:avLst/>
            <a:gdLst/>
            <a:ahLst/>
            <a:cxnLst/>
            <a:rect l="l" t="t" r="r" b="b"/>
            <a:pathLst>
              <a:path w="247650" h="248285">
                <a:moveTo>
                  <a:pt x="47625" y="247662"/>
                </a:moveTo>
                <a:lnTo>
                  <a:pt x="29089" y="243914"/>
                </a:lnTo>
                <a:lnTo>
                  <a:pt x="13954" y="233708"/>
                </a:lnTo>
                <a:lnTo>
                  <a:pt x="3748" y="218573"/>
                </a:lnTo>
                <a:lnTo>
                  <a:pt x="0" y="200037"/>
                </a:lnTo>
                <a:lnTo>
                  <a:pt x="0" y="47624"/>
                </a:lnTo>
                <a:lnTo>
                  <a:pt x="3748" y="29089"/>
                </a:lnTo>
                <a:lnTo>
                  <a:pt x="13954" y="13954"/>
                </a:lnTo>
                <a:lnTo>
                  <a:pt x="29089" y="3748"/>
                </a:lnTo>
                <a:lnTo>
                  <a:pt x="47625" y="0"/>
                </a:lnTo>
                <a:lnTo>
                  <a:pt x="200025" y="0"/>
                </a:lnTo>
                <a:lnTo>
                  <a:pt x="218560" y="3748"/>
                </a:lnTo>
                <a:lnTo>
                  <a:pt x="233695" y="13954"/>
                </a:lnTo>
                <a:lnTo>
                  <a:pt x="243901" y="29089"/>
                </a:lnTo>
                <a:lnTo>
                  <a:pt x="247650" y="47624"/>
                </a:lnTo>
                <a:lnTo>
                  <a:pt x="247650" y="200037"/>
                </a:lnTo>
                <a:lnTo>
                  <a:pt x="243901" y="218573"/>
                </a:lnTo>
                <a:lnTo>
                  <a:pt x="233695" y="233708"/>
                </a:lnTo>
                <a:lnTo>
                  <a:pt x="218560" y="243914"/>
                </a:lnTo>
                <a:lnTo>
                  <a:pt x="200025" y="247662"/>
                </a:lnTo>
                <a:lnTo>
                  <a:pt x="47625" y="247662"/>
                </a:lnTo>
                <a:close/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5A48360-B73D-4EAC-9296-C549517AE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0" t="21359" r="20558" b="17800"/>
          <a:stretch/>
        </p:blipFill>
        <p:spPr>
          <a:xfrm>
            <a:off x="2643326" y="1452165"/>
            <a:ext cx="5649378" cy="4241617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xmlns="" id="{F9DB6AE1-9AD4-4491-865B-8F87B13C5485}"/>
              </a:ext>
            </a:extLst>
          </p:cNvPr>
          <p:cNvSpPr txBox="1">
            <a:spLocks/>
          </p:cNvSpPr>
          <p:nvPr/>
        </p:nvSpPr>
        <p:spPr>
          <a:xfrm>
            <a:off x="234561" y="332656"/>
            <a:ext cx="4090134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500" b="0" i="0" kern="1200">
                <a:solidFill>
                  <a:srgbClr val="2C279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pt-BR" sz="3500" spc="-8" dirty="0">
                <a:solidFill>
                  <a:schemeClr val="tx1"/>
                </a:solidFill>
                <a:latin typeface="+mj-lt"/>
              </a:rPr>
              <a:t>Anelídeos</a:t>
            </a:r>
            <a:endParaRPr lang="pt-BR" sz="35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6342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530" y="560806"/>
            <a:ext cx="3539470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Ta</a:t>
            </a:r>
            <a:r>
              <a:rPr sz="3500" spc="-8" dirty="0">
                <a:cs typeface="Century Gothic"/>
              </a:rPr>
              <a:t>r</a:t>
            </a:r>
            <a:r>
              <a:rPr lang="pt-BR" sz="3500" spc="-8" dirty="0">
                <a:cs typeface="Century Gothic"/>
              </a:rPr>
              <a:t>d</a:t>
            </a:r>
            <a:r>
              <a:rPr sz="3500" spc="-4" dirty="0" err="1">
                <a:cs typeface="Century Gothic"/>
              </a:rPr>
              <a:t>í</a:t>
            </a:r>
            <a:r>
              <a:rPr sz="3500" spc="-8" dirty="0" err="1">
                <a:cs typeface="Century Gothic"/>
              </a:rPr>
              <a:t>gr</a:t>
            </a:r>
            <a:r>
              <a:rPr sz="3500" spc="-4" dirty="0" err="1">
                <a:cs typeface="Century Gothic"/>
              </a:rPr>
              <a:t>ado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7F034E3-69C7-4784-97F6-96D7AA6E800C}"/>
              </a:ext>
            </a:extLst>
          </p:cNvPr>
          <p:cNvSpPr/>
          <p:nvPr/>
        </p:nvSpPr>
        <p:spPr>
          <a:xfrm>
            <a:off x="323528" y="5479480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Lodos ativados com concentrações </a:t>
            </a:r>
            <a:r>
              <a:rPr lang="pt-BR" altLang="pt-B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elevadas de oxigênio dissolvido;</a:t>
            </a: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altLang="pt-BR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 estável.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01ECBB-B7B9-4BAA-913E-F95EA574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998" y="596201"/>
            <a:ext cx="3045362" cy="27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AC5632B-2CC2-4DC7-AB6C-4E775861EF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36502" r="22815" b="41927"/>
          <a:stretch>
            <a:fillRect/>
          </a:stretch>
        </p:blipFill>
        <p:spPr bwMode="auto">
          <a:xfrm>
            <a:off x="5331985" y="3183575"/>
            <a:ext cx="3191186" cy="228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8B95F3E-2AD5-4A03-AEB5-AF4AB7159C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0" t="66035" r="18147" b="15182"/>
          <a:stretch>
            <a:fillRect/>
          </a:stretch>
        </p:blipFill>
        <p:spPr bwMode="auto">
          <a:xfrm>
            <a:off x="620829" y="2276872"/>
            <a:ext cx="4176464" cy="2729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3579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819" y="623028"/>
            <a:ext cx="8111650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lang="pt-BR" sz="3500" spc="-4" dirty="0">
                <a:cs typeface="Century Gothic"/>
              </a:rPr>
              <a:t>Sucessão Ecológica em LA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6203" y="3296823"/>
            <a:ext cx="872490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Bactérias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77876" y="2521172"/>
            <a:ext cx="647700" cy="541020"/>
          </a:xfrm>
          <a:custGeom>
            <a:avLst/>
            <a:gdLst/>
            <a:ahLst/>
            <a:cxnLst/>
            <a:rect l="l" t="t" r="r" b="b"/>
            <a:pathLst>
              <a:path w="863600" h="721360">
                <a:moveTo>
                  <a:pt x="502920" y="0"/>
                </a:moveTo>
                <a:lnTo>
                  <a:pt x="502920" y="180212"/>
                </a:lnTo>
                <a:lnTo>
                  <a:pt x="0" y="180212"/>
                </a:lnTo>
                <a:lnTo>
                  <a:pt x="0" y="540638"/>
                </a:lnTo>
                <a:lnTo>
                  <a:pt x="502920" y="540638"/>
                </a:lnTo>
                <a:lnTo>
                  <a:pt x="502920" y="720852"/>
                </a:lnTo>
                <a:lnTo>
                  <a:pt x="863346" y="360425"/>
                </a:lnTo>
                <a:lnTo>
                  <a:pt x="502920" y="0"/>
                </a:lnTo>
                <a:close/>
              </a:path>
            </a:pathLst>
          </a:custGeom>
          <a:solidFill>
            <a:srgbClr val="2C279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577876" y="2521172"/>
            <a:ext cx="647700" cy="541020"/>
          </a:xfrm>
          <a:custGeom>
            <a:avLst/>
            <a:gdLst/>
            <a:ahLst/>
            <a:cxnLst/>
            <a:rect l="l" t="t" r="r" b="b"/>
            <a:pathLst>
              <a:path w="863600" h="721360">
                <a:moveTo>
                  <a:pt x="0" y="180212"/>
                </a:moveTo>
                <a:lnTo>
                  <a:pt x="502920" y="180212"/>
                </a:lnTo>
                <a:lnTo>
                  <a:pt x="502920" y="0"/>
                </a:lnTo>
                <a:lnTo>
                  <a:pt x="863346" y="360425"/>
                </a:lnTo>
                <a:lnTo>
                  <a:pt x="502920" y="720852"/>
                </a:lnTo>
                <a:lnTo>
                  <a:pt x="502920" y="540638"/>
                </a:lnTo>
                <a:lnTo>
                  <a:pt x="0" y="540638"/>
                </a:lnTo>
                <a:lnTo>
                  <a:pt x="0" y="180212"/>
                </a:lnTo>
                <a:close/>
              </a:path>
            </a:pathLst>
          </a:custGeom>
          <a:ln w="12954">
            <a:solidFill>
              <a:srgbClr val="1D1A6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4286250" y="2121409"/>
            <a:ext cx="1180147" cy="1112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6417946" y="2046542"/>
            <a:ext cx="1601342" cy="15573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416802" y="3953065"/>
            <a:ext cx="1779079" cy="1059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1014983" y="2223134"/>
            <a:ext cx="1257300" cy="1057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198811" y="3603879"/>
            <a:ext cx="1000124" cy="2209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 txBox="1"/>
          <p:nvPr/>
        </p:nvSpPr>
        <p:spPr>
          <a:xfrm>
            <a:off x="4087035" y="3255372"/>
            <a:ext cx="1032510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Flagelados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05694" y="3183055"/>
            <a:ext cx="1263491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Ciliados</a:t>
            </a:r>
            <a:r>
              <a:rPr sz="1500" b="1" spc="-49" dirty="0">
                <a:solidFill>
                  <a:srgbClr val="5B9BD5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Fixos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32250" y="4713332"/>
            <a:ext cx="100965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23349">
              <a:spcBef>
                <a:spcPts val="71"/>
              </a:spcBef>
            </a:pP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Ciliados  Carní</a:t>
            </a:r>
            <a:r>
              <a:rPr sz="1500" b="1" spc="-8" dirty="0">
                <a:solidFill>
                  <a:srgbClr val="5B9BD5"/>
                </a:solidFill>
                <a:latin typeface="Century Gothic"/>
                <a:cs typeface="Century Gothic"/>
              </a:rPr>
              <a:t>vo</a:t>
            </a: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r</a:t>
            </a:r>
            <a:r>
              <a:rPr sz="1500" b="1" spc="-8" dirty="0">
                <a:solidFill>
                  <a:srgbClr val="5B9BD5"/>
                </a:solidFill>
                <a:latin typeface="Century Gothic"/>
                <a:cs typeface="Century Gothic"/>
              </a:rPr>
              <a:t>o</a:t>
            </a: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77105" y="4978624"/>
            <a:ext cx="1932146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404336" marR="3810" indent="-395288">
              <a:spcBef>
                <a:spcPts val="71"/>
              </a:spcBef>
            </a:pP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Rotíferos e</a:t>
            </a:r>
            <a:r>
              <a:rPr sz="1500" b="1" spc="-45" dirty="0">
                <a:solidFill>
                  <a:srgbClr val="5B9BD5"/>
                </a:solidFill>
                <a:latin typeface="Century Gothic"/>
                <a:cs typeface="Century Gothic"/>
              </a:rPr>
              <a:t> </a:t>
            </a: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Pequenos  Metazoários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00389" y="4151661"/>
            <a:ext cx="647700" cy="541020"/>
          </a:xfrm>
          <a:custGeom>
            <a:avLst/>
            <a:gdLst/>
            <a:ahLst/>
            <a:cxnLst/>
            <a:rect l="l" t="t" r="r" b="b"/>
            <a:pathLst>
              <a:path w="863600" h="721360">
                <a:moveTo>
                  <a:pt x="360426" y="0"/>
                </a:moveTo>
                <a:lnTo>
                  <a:pt x="0" y="360425"/>
                </a:lnTo>
                <a:lnTo>
                  <a:pt x="360426" y="720851"/>
                </a:lnTo>
                <a:lnTo>
                  <a:pt x="360426" y="540638"/>
                </a:lnTo>
                <a:lnTo>
                  <a:pt x="863346" y="540638"/>
                </a:lnTo>
                <a:lnTo>
                  <a:pt x="863346" y="180212"/>
                </a:lnTo>
                <a:lnTo>
                  <a:pt x="360426" y="180212"/>
                </a:lnTo>
                <a:lnTo>
                  <a:pt x="360426" y="0"/>
                </a:lnTo>
                <a:close/>
              </a:path>
            </a:pathLst>
          </a:custGeom>
          <a:solidFill>
            <a:srgbClr val="2C279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5400389" y="4151661"/>
            <a:ext cx="647700" cy="541020"/>
          </a:xfrm>
          <a:custGeom>
            <a:avLst/>
            <a:gdLst/>
            <a:ahLst/>
            <a:cxnLst/>
            <a:rect l="l" t="t" r="r" b="b"/>
            <a:pathLst>
              <a:path w="863600" h="721360">
                <a:moveTo>
                  <a:pt x="863346" y="540638"/>
                </a:moveTo>
                <a:lnTo>
                  <a:pt x="360426" y="540638"/>
                </a:lnTo>
                <a:lnTo>
                  <a:pt x="360426" y="720851"/>
                </a:lnTo>
                <a:lnTo>
                  <a:pt x="0" y="360425"/>
                </a:lnTo>
                <a:lnTo>
                  <a:pt x="360426" y="0"/>
                </a:lnTo>
                <a:lnTo>
                  <a:pt x="360426" y="180212"/>
                </a:lnTo>
                <a:lnTo>
                  <a:pt x="863346" y="180212"/>
                </a:lnTo>
                <a:lnTo>
                  <a:pt x="863346" y="540638"/>
                </a:lnTo>
                <a:close/>
              </a:path>
            </a:pathLst>
          </a:custGeom>
          <a:ln w="12954">
            <a:solidFill>
              <a:srgbClr val="1D1A6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8234616" y="3194566"/>
            <a:ext cx="343853" cy="665321"/>
          </a:xfrm>
          <a:custGeom>
            <a:avLst/>
            <a:gdLst/>
            <a:ahLst/>
            <a:cxnLst/>
            <a:rect l="l" t="t" r="r" b="b"/>
            <a:pathLst>
              <a:path w="458470" h="887095">
                <a:moveTo>
                  <a:pt x="165989" y="642841"/>
                </a:moveTo>
                <a:lnTo>
                  <a:pt x="56857" y="793336"/>
                </a:lnTo>
                <a:lnTo>
                  <a:pt x="183489" y="886694"/>
                </a:lnTo>
                <a:lnTo>
                  <a:pt x="179324" y="828718"/>
                </a:lnTo>
                <a:lnTo>
                  <a:pt x="222522" y="809957"/>
                </a:lnTo>
                <a:lnTo>
                  <a:pt x="262794" y="786953"/>
                </a:lnTo>
                <a:lnTo>
                  <a:pt x="299925" y="760041"/>
                </a:lnTo>
                <a:lnTo>
                  <a:pt x="333701" y="729553"/>
                </a:lnTo>
                <a:lnTo>
                  <a:pt x="360618" y="699496"/>
                </a:lnTo>
                <a:lnTo>
                  <a:pt x="170053" y="699496"/>
                </a:lnTo>
                <a:lnTo>
                  <a:pt x="165989" y="642841"/>
                </a:lnTo>
                <a:close/>
              </a:path>
              <a:path w="458470" h="887095">
                <a:moveTo>
                  <a:pt x="46676" y="0"/>
                </a:moveTo>
                <a:lnTo>
                  <a:pt x="0" y="831"/>
                </a:lnTo>
                <a:lnTo>
                  <a:pt x="8750" y="122751"/>
                </a:lnTo>
                <a:lnTo>
                  <a:pt x="60574" y="123429"/>
                </a:lnTo>
                <a:lnTo>
                  <a:pt x="110663" y="132628"/>
                </a:lnTo>
                <a:lnTo>
                  <a:pt x="158087" y="149824"/>
                </a:lnTo>
                <a:lnTo>
                  <a:pt x="201917" y="174493"/>
                </a:lnTo>
                <a:lnTo>
                  <a:pt x="241221" y="206114"/>
                </a:lnTo>
                <a:lnTo>
                  <a:pt x="275072" y="244163"/>
                </a:lnTo>
                <a:lnTo>
                  <a:pt x="302539" y="288117"/>
                </a:lnTo>
                <a:lnTo>
                  <a:pt x="321599" y="334053"/>
                </a:lnTo>
                <a:lnTo>
                  <a:pt x="332751" y="381180"/>
                </a:lnTo>
                <a:lnTo>
                  <a:pt x="336270" y="428653"/>
                </a:lnTo>
                <a:lnTo>
                  <a:pt x="332428" y="475625"/>
                </a:lnTo>
                <a:lnTo>
                  <a:pt x="321497" y="521248"/>
                </a:lnTo>
                <a:lnTo>
                  <a:pt x="303750" y="564676"/>
                </a:lnTo>
                <a:lnTo>
                  <a:pt x="279459" y="605061"/>
                </a:lnTo>
                <a:lnTo>
                  <a:pt x="248897" y="641558"/>
                </a:lnTo>
                <a:lnTo>
                  <a:pt x="212338" y="673318"/>
                </a:lnTo>
                <a:lnTo>
                  <a:pt x="170053" y="699496"/>
                </a:lnTo>
                <a:lnTo>
                  <a:pt x="360618" y="699496"/>
                </a:lnTo>
                <a:lnTo>
                  <a:pt x="390328" y="659184"/>
                </a:lnTo>
                <a:lnTo>
                  <a:pt x="412749" y="619971"/>
                </a:lnTo>
                <a:lnTo>
                  <a:pt x="430957" y="578515"/>
                </a:lnTo>
                <a:lnTo>
                  <a:pt x="444735" y="535151"/>
                </a:lnTo>
                <a:lnTo>
                  <a:pt x="453870" y="490212"/>
                </a:lnTo>
                <a:lnTo>
                  <a:pt x="458148" y="444032"/>
                </a:lnTo>
                <a:lnTo>
                  <a:pt x="457352" y="396944"/>
                </a:lnTo>
                <a:lnTo>
                  <a:pt x="451511" y="350627"/>
                </a:lnTo>
                <a:lnTo>
                  <a:pt x="440939" y="306107"/>
                </a:lnTo>
                <a:lnTo>
                  <a:pt x="425916" y="263626"/>
                </a:lnTo>
                <a:lnTo>
                  <a:pt x="406721" y="223426"/>
                </a:lnTo>
                <a:lnTo>
                  <a:pt x="383633" y="185747"/>
                </a:lnTo>
                <a:lnTo>
                  <a:pt x="356930" y="150832"/>
                </a:lnTo>
                <a:lnTo>
                  <a:pt x="326892" y="118923"/>
                </a:lnTo>
                <a:lnTo>
                  <a:pt x="293798" y="90260"/>
                </a:lnTo>
                <a:lnTo>
                  <a:pt x="257927" y="65086"/>
                </a:lnTo>
                <a:lnTo>
                  <a:pt x="219557" y="43642"/>
                </a:lnTo>
                <a:lnTo>
                  <a:pt x="178968" y="26169"/>
                </a:lnTo>
                <a:lnTo>
                  <a:pt x="136439" y="12911"/>
                </a:lnTo>
                <a:lnTo>
                  <a:pt x="92248" y="4107"/>
                </a:lnTo>
                <a:lnTo>
                  <a:pt x="46676" y="0"/>
                </a:lnTo>
                <a:close/>
              </a:path>
            </a:pathLst>
          </a:custGeom>
          <a:solidFill>
            <a:srgbClr val="2C279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8234616" y="3194566"/>
            <a:ext cx="343853" cy="665321"/>
          </a:xfrm>
          <a:custGeom>
            <a:avLst/>
            <a:gdLst/>
            <a:ahLst/>
            <a:cxnLst/>
            <a:rect l="l" t="t" r="r" b="b"/>
            <a:pathLst>
              <a:path w="458470" h="887095">
                <a:moveTo>
                  <a:pt x="0" y="831"/>
                </a:moveTo>
                <a:lnTo>
                  <a:pt x="46676" y="0"/>
                </a:lnTo>
                <a:lnTo>
                  <a:pt x="92248" y="4107"/>
                </a:lnTo>
                <a:lnTo>
                  <a:pt x="136439" y="12911"/>
                </a:lnTo>
                <a:lnTo>
                  <a:pt x="178968" y="26169"/>
                </a:lnTo>
                <a:lnTo>
                  <a:pt x="219557" y="43642"/>
                </a:lnTo>
                <a:lnTo>
                  <a:pt x="257927" y="65086"/>
                </a:lnTo>
                <a:lnTo>
                  <a:pt x="293798" y="90260"/>
                </a:lnTo>
                <a:lnTo>
                  <a:pt x="326892" y="118923"/>
                </a:lnTo>
                <a:lnTo>
                  <a:pt x="356930" y="150832"/>
                </a:lnTo>
                <a:lnTo>
                  <a:pt x="383633" y="185747"/>
                </a:lnTo>
                <a:lnTo>
                  <a:pt x="406721" y="223426"/>
                </a:lnTo>
                <a:lnTo>
                  <a:pt x="425916" y="263626"/>
                </a:lnTo>
                <a:lnTo>
                  <a:pt x="440939" y="306107"/>
                </a:lnTo>
                <a:lnTo>
                  <a:pt x="451511" y="350627"/>
                </a:lnTo>
                <a:lnTo>
                  <a:pt x="457352" y="396944"/>
                </a:lnTo>
                <a:lnTo>
                  <a:pt x="458148" y="444032"/>
                </a:lnTo>
                <a:lnTo>
                  <a:pt x="453870" y="490212"/>
                </a:lnTo>
                <a:lnTo>
                  <a:pt x="444735" y="535151"/>
                </a:lnTo>
                <a:lnTo>
                  <a:pt x="430957" y="578515"/>
                </a:lnTo>
                <a:lnTo>
                  <a:pt x="412749" y="619971"/>
                </a:lnTo>
                <a:lnTo>
                  <a:pt x="390328" y="659184"/>
                </a:lnTo>
                <a:lnTo>
                  <a:pt x="363907" y="695823"/>
                </a:lnTo>
                <a:lnTo>
                  <a:pt x="333701" y="729553"/>
                </a:lnTo>
                <a:lnTo>
                  <a:pt x="299925" y="760041"/>
                </a:lnTo>
                <a:lnTo>
                  <a:pt x="262794" y="786953"/>
                </a:lnTo>
                <a:lnTo>
                  <a:pt x="222522" y="809957"/>
                </a:lnTo>
                <a:lnTo>
                  <a:pt x="179324" y="828718"/>
                </a:lnTo>
                <a:lnTo>
                  <a:pt x="183489" y="886694"/>
                </a:lnTo>
                <a:lnTo>
                  <a:pt x="56857" y="793336"/>
                </a:lnTo>
                <a:lnTo>
                  <a:pt x="165989" y="642841"/>
                </a:lnTo>
                <a:lnTo>
                  <a:pt x="170053" y="699496"/>
                </a:lnTo>
                <a:lnTo>
                  <a:pt x="212338" y="673318"/>
                </a:lnTo>
                <a:lnTo>
                  <a:pt x="248897" y="641558"/>
                </a:lnTo>
                <a:lnTo>
                  <a:pt x="279459" y="605061"/>
                </a:lnTo>
                <a:lnTo>
                  <a:pt x="303750" y="564676"/>
                </a:lnTo>
                <a:lnTo>
                  <a:pt x="321497" y="521248"/>
                </a:lnTo>
                <a:lnTo>
                  <a:pt x="332428" y="475625"/>
                </a:lnTo>
                <a:lnTo>
                  <a:pt x="336270" y="428653"/>
                </a:lnTo>
                <a:lnTo>
                  <a:pt x="332751" y="381180"/>
                </a:lnTo>
                <a:lnTo>
                  <a:pt x="321599" y="334053"/>
                </a:lnTo>
                <a:lnTo>
                  <a:pt x="302539" y="288117"/>
                </a:lnTo>
                <a:lnTo>
                  <a:pt x="275072" y="244163"/>
                </a:lnTo>
                <a:lnTo>
                  <a:pt x="241221" y="206114"/>
                </a:lnTo>
                <a:lnTo>
                  <a:pt x="201917" y="174493"/>
                </a:lnTo>
                <a:lnTo>
                  <a:pt x="158087" y="149824"/>
                </a:lnTo>
                <a:lnTo>
                  <a:pt x="110663" y="132628"/>
                </a:lnTo>
                <a:lnTo>
                  <a:pt x="60574" y="123429"/>
                </a:lnTo>
                <a:lnTo>
                  <a:pt x="8750" y="122751"/>
                </a:lnTo>
                <a:lnTo>
                  <a:pt x="0" y="831"/>
                </a:lnTo>
                <a:close/>
              </a:path>
            </a:pathLst>
          </a:custGeom>
          <a:ln w="12700">
            <a:solidFill>
              <a:srgbClr val="1D1A6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5652420" y="2427446"/>
            <a:ext cx="647700" cy="541020"/>
          </a:xfrm>
          <a:custGeom>
            <a:avLst/>
            <a:gdLst/>
            <a:ahLst/>
            <a:cxnLst/>
            <a:rect l="l" t="t" r="r" b="b"/>
            <a:pathLst>
              <a:path w="863600" h="721360">
                <a:moveTo>
                  <a:pt x="502920" y="0"/>
                </a:moveTo>
                <a:lnTo>
                  <a:pt x="502920" y="180212"/>
                </a:lnTo>
                <a:lnTo>
                  <a:pt x="0" y="180212"/>
                </a:lnTo>
                <a:lnTo>
                  <a:pt x="0" y="540638"/>
                </a:lnTo>
                <a:lnTo>
                  <a:pt x="502920" y="540638"/>
                </a:lnTo>
                <a:lnTo>
                  <a:pt x="502920" y="720852"/>
                </a:lnTo>
                <a:lnTo>
                  <a:pt x="863346" y="360425"/>
                </a:lnTo>
                <a:lnTo>
                  <a:pt x="502920" y="0"/>
                </a:lnTo>
                <a:close/>
              </a:path>
            </a:pathLst>
          </a:custGeom>
          <a:solidFill>
            <a:srgbClr val="2C279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object 20"/>
          <p:cNvSpPr/>
          <p:nvPr/>
        </p:nvSpPr>
        <p:spPr>
          <a:xfrm>
            <a:off x="5652420" y="2427446"/>
            <a:ext cx="647700" cy="541020"/>
          </a:xfrm>
          <a:custGeom>
            <a:avLst/>
            <a:gdLst/>
            <a:ahLst/>
            <a:cxnLst/>
            <a:rect l="l" t="t" r="r" b="b"/>
            <a:pathLst>
              <a:path w="863600" h="721360">
                <a:moveTo>
                  <a:pt x="0" y="180212"/>
                </a:moveTo>
                <a:lnTo>
                  <a:pt x="502920" y="180212"/>
                </a:lnTo>
                <a:lnTo>
                  <a:pt x="502920" y="0"/>
                </a:lnTo>
                <a:lnTo>
                  <a:pt x="863346" y="360425"/>
                </a:lnTo>
                <a:lnTo>
                  <a:pt x="502920" y="720852"/>
                </a:lnTo>
                <a:lnTo>
                  <a:pt x="502920" y="540638"/>
                </a:lnTo>
                <a:lnTo>
                  <a:pt x="0" y="540638"/>
                </a:lnTo>
                <a:lnTo>
                  <a:pt x="0" y="180212"/>
                </a:lnTo>
                <a:close/>
              </a:path>
            </a:pathLst>
          </a:custGeom>
          <a:ln w="12954">
            <a:solidFill>
              <a:srgbClr val="1D1A6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/>
          <p:nvPr/>
        </p:nvSpPr>
        <p:spPr>
          <a:xfrm>
            <a:off x="930687" y="2268462"/>
            <a:ext cx="270510" cy="320040"/>
          </a:xfrm>
          <a:custGeom>
            <a:avLst/>
            <a:gdLst/>
            <a:ahLst/>
            <a:cxnLst/>
            <a:rect l="l" t="t" r="r" b="b"/>
            <a:pathLst>
              <a:path w="360680" h="426719">
                <a:moveTo>
                  <a:pt x="0" y="0"/>
                </a:moveTo>
                <a:lnTo>
                  <a:pt x="0" y="90106"/>
                </a:lnTo>
                <a:lnTo>
                  <a:pt x="4031" y="135098"/>
                </a:lnTo>
                <a:lnTo>
                  <a:pt x="15778" y="178241"/>
                </a:lnTo>
                <a:lnTo>
                  <a:pt x="34720" y="218976"/>
                </a:lnTo>
                <a:lnTo>
                  <a:pt x="60337" y="256742"/>
                </a:lnTo>
                <a:lnTo>
                  <a:pt x="92107" y="290976"/>
                </a:lnTo>
                <a:lnTo>
                  <a:pt x="129511" y="321120"/>
                </a:lnTo>
                <a:lnTo>
                  <a:pt x="172028" y="346611"/>
                </a:lnTo>
                <a:lnTo>
                  <a:pt x="219138" y="366889"/>
                </a:lnTo>
                <a:lnTo>
                  <a:pt x="270319" y="381393"/>
                </a:lnTo>
                <a:lnTo>
                  <a:pt x="270319" y="426453"/>
                </a:lnTo>
                <a:lnTo>
                  <a:pt x="360426" y="345897"/>
                </a:lnTo>
                <a:lnTo>
                  <a:pt x="311060" y="291299"/>
                </a:lnTo>
                <a:lnTo>
                  <a:pt x="270319" y="291299"/>
                </a:lnTo>
                <a:lnTo>
                  <a:pt x="219138" y="276792"/>
                </a:lnTo>
                <a:lnTo>
                  <a:pt x="172028" y="256511"/>
                </a:lnTo>
                <a:lnTo>
                  <a:pt x="129511" y="231017"/>
                </a:lnTo>
                <a:lnTo>
                  <a:pt x="92107" y="200872"/>
                </a:lnTo>
                <a:lnTo>
                  <a:pt x="60337" y="166636"/>
                </a:lnTo>
                <a:lnTo>
                  <a:pt x="34720" y="128870"/>
                </a:lnTo>
                <a:lnTo>
                  <a:pt x="15778" y="88135"/>
                </a:lnTo>
                <a:lnTo>
                  <a:pt x="4031" y="44991"/>
                </a:lnTo>
                <a:lnTo>
                  <a:pt x="0" y="0"/>
                </a:lnTo>
                <a:close/>
              </a:path>
              <a:path w="360680" h="426719">
                <a:moveTo>
                  <a:pt x="270319" y="246240"/>
                </a:moveTo>
                <a:lnTo>
                  <a:pt x="270319" y="291299"/>
                </a:lnTo>
                <a:lnTo>
                  <a:pt x="311060" y="291299"/>
                </a:lnTo>
                <a:lnTo>
                  <a:pt x="270319" y="246240"/>
                </a:lnTo>
                <a:close/>
              </a:path>
            </a:pathLst>
          </a:custGeom>
          <a:solidFill>
            <a:srgbClr val="CDCC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22"/>
          <p:cNvSpPr/>
          <p:nvPr/>
        </p:nvSpPr>
        <p:spPr>
          <a:xfrm>
            <a:off x="930652" y="2042827"/>
            <a:ext cx="270510" cy="259556"/>
          </a:xfrm>
          <a:custGeom>
            <a:avLst/>
            <a:gdLst/>
            <a:ahLst/>
            <a:cxnLst/>
            <a:rect l="l" t="t" r="r" b="b"/>
            <a:pathLst>
              <a:path w="360680" h="346075">
                <a:moveTo>
                  <a:pt x="360473" y="0"/>
                </a:moveTo>
                <a:lnTo>
                  <a:pt x="319929" y="1907"/>
                </a:lnTo>
                <a:lnTo>
                  <a:pt x="254423" y="13273"/>
                </a:lnTo>
                <a:lnTo>
                  <a:pt x="205862" y="28996"/>
                </a:lnTo>
                <a:lnTo>
                  <a:pt x="161282" y="50029"/>
                </a:lnTo>
                <a:lnTo>
                  <a:pt x="121152" y="75844"/>
                </a:lnTo>
                <a:lnTo>
                  <a:pt x="85939" y="105909"/>
                </a:lnTo>
                <a:lnTo>
                  <a:pt x="56111" y="139696"/>
                </a:lnTo>
                <a:lnTo>
                  <a:pt x="32135" y="176673"/>
                </a:lnTo>
                <a:lnTo>
                  <a:pt x="14479" y="216312"/>
                </a:lnTo>
                <a:lnTo>
                  <a:pt x="3611" y="258082"/>
                </a:lnTo>
                <a:lnTo>
                  <a:pt x="0" y="301454"/>
                </a:lnTo>
                <a:lnTo>
                  <a:pt x="4111" y="345897"/>
                </a:lnTo>
                <a:lnTo>
                  <a:pt x="15761" y="302994"/>
                </a:lnTo>
                <a:lnTo>
                  <a:pt x="34310" y="262816"/>
                </a:lnTo>
                <a:lnTo>
                  <a:pt x="59169" y="225784"/>
                </a:lnTo>
                <a:lnTo>
                  <a:pt x="89750" y="192320"/>
                </a:lnTo>
                <a:lnTo>
                  <a:pt x="125466" y="162847"/>
                </a:lnTo>
                <a:lnTo>
                  <a:pt x="165728" y="137786"/>
                </a:lnTo>
                <a:lnTo>
                  <a:pt x="209947" y="117559"/>
                </a:lnTo>
                <a:lnTo>
                  <a:pt x="257537" y="102589"/>
                </a:lnTo>
                <a:lnTo>
                  <a:pt x="307908" y="93297"/>
                </a:lnTo>
                <a:lnTo>
                  <a:pt x="360473" y="90106"/>
                </a:lnTo>
                <a:lnTo>
                  <a:pt x="360473" y="0"/>
                </a:lnTo>
                <a:close/>
              </a:path>
            </a:pathLst>
          </a:custGeom>
          <a:solidFill>
            <a:srgbClr val="A5A4C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/>
          <p:nvPr/>
        </p:nvSpPr>
        <p:spPr>
          <a:xfrm>
            <a:off x="930687" y="2042824"/>
            <a:ext cx="270510" cy="545783"/>
          </a:xfrm>
          <a:custGeom>
            <a:avLst/>
            <a:gdLst/>
            <a:ahLst/>
            <a:cxnLst/>
            <a:rect l="l" t="t" r="r" b="b"/>
            <a:pathLst>
              <a:path w="360680" h="727710">
                <a:moveTo>
                  <a:pt x="0" y="300850"/>
                </a:moveTo>
                <a:lnTo>
                  <a:pt x="4031" y="345841"/>
                </a:lnTo>
                <a:lnTo>
                  <a:pt x="15778" y="388985"/>
                </a:lnTo>
                <a:lnTo>
                  <a:pt x="34720" y="429720"/>
                </a:lnTo>
                <a:lnTo>
                  <a:pt x="60337" y="467486"/>
                </a:lnTo>
                <a:lnTo>
                  <a:pt x="92107" y="501722"/>
                </a:lnTo>
                <a:lnTo>
                  <a:pt x="129511" y="531868"/>
                </a:lnTo>
                <a:lnTo>
                  <a:pt x="172028" y="557361"/>
                </a:lnTo>
                <a:lnTo>
                  <a:pt x="219138" y="577642"/>
                </a:lnTo>
                <a:lnTo>
                  <a:pt x="270319" y="592150"/>
                </a:lnTo>
                <a:lnTo>
                  <a:pt x="270319" y="547090"/>
                </a:lnTo>
                <a:lnTo>
                  <a:pt x="360426" y="646747"/>
                </a:lnTo>
                <a:lnTo>
                  <a:pt x="270319" y="727303"/>
                </a:lnTo>
                <a:lnTo>
                  <a:pt x="270319" y="682244"/>
                </a:lnTo>
                <a:lnTo>
                  <a:pt x="219138" y="667740"/>
                </a:lnTo>
                <a:lnTo>
                  <a:pt x="172028" y="647461"/>
                </a:lnTo>
                <a:lnTo>
                  <a:pt x="129511" y="621970"/>
                </a:lnTo>
                <a:lnTo>
                  <a:pt x="92107" y="591827"/>
                </a:lnTo>
                <a:lnTo>
                  <a:pt x="60337" y="557592"/>
                </a:lnTo>
                <a:lnTo>
                  <a:pt x="34720" y="519826"/>
                </a:lnTo>
                <a:lnTo>
                  <a:pt x="15778" y="479092"/>
                </a:lnTo>
                <a:lnTo>
                  <a:pt x="4031" y="435948"/>
                </a:lnTo>
                <a:lnTo>
                  <a:pt x="0" y="390956"/>
                </a:lnTo>
                <a:lnTo>
                  <a:pt x="0" y="300850"/>
                </a:lnTo>
                <a:lnTo>
                  <a:pt x="3907" y="256393"/>
                </a:lnTo>
                <a:lnTo>
                  <a:pt x="15259" y="213961"/>
                </a:lnTo>
                <a:lnTo>
                  <a:pt x="33498" y="174019"/>
                </a:lnTo>
                <a:lnTo>
                  <a:pt x="58066" y="137034"/>
                </a:lnTo>
                <a:lnTo>
                  <a:pt x="88405" y="103470"/>
                </a:lnTo>
                <a:lnTo>
                  <a:pt x="123959" y="73793"/>
                </a:lnTo>
                <a:lnTo>
                  <a:pt x="164169" y="48469"/>
                </a:lnTo>
                <a:lnTo>
                  <a:pt x="208478" y="27961"/>
                </a:lnTo>
                <a:lnTo>
                  <a:pt x="256329" y="12737"/>
                </a:lnTo>
                <a:lnTo>
                  <a:pt x="307164" y="3262"/>
                </a:lnTo>
                <a:lnTo>
                  <a:pt x="360426" y="0"/>
                </a:lnTo>
                <a:lnTo>
                  <a:pt x="360426" y="90106"/>
                </a:lnTo>
                <a:lnTo>
                  <a:pt x="307861" y="93297"/>
                </a:lnTo>
                <a:lnTo>
                  <a:pt x="257489" y="102590"/>
                </a:lnTo>
                <a:lnTo>
                  <a:pt x="209900" y="117562"/>
                </a:lnTo>
                <a:lnTo>
                  <a:pt x="165680" y="137790"/>
                </a:lnTo>
                <a:lnTo>
                  <a:pt x="125418" y="162853"/>
                </a:lnTo>
                <a:lnTo>
                  <a:pt x="89703" y="192329"/>
                </a:lnTo>
                <a:lnTo>
                  <a:pt x="59121" y="225794"/>
                </a:lnTo>
                <a:lnTo>
                  <a:pt x="34262" y="262828"/>
                </a:lnTo>
                <a:lnTo>
                  <a:pt x="15714" y="303007"/>
                </a:lnTo>
                <a:lnTo>
                  <a:pt x="4064" y="345909"/>
                </a:lnTo>
              </a:path>
            </a:pathLst>
          </a:custGeom>
          <a:ln w="12954">
            <a:solidFill>
              <a:srgbClr val="1D1A6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" name="object 24"/>
          <p:cNvSpPr/>
          <p:nvPr/>
        </p:nvSpPr>
        <p:spPr>
          <a:xfrm>
            <a:off x="2092547" y="2288038"/>
            <a:ext cx="209550" cy="281940"/>
          </a:xfrm>
          <a:custGeom>
            <a:avLst/>
            <a:gdLst/>
            <a:ahLst/>
            <a:cxnLst/>
            <a:rect l="l" t="t" r="r" b="b"/>
            <a:pathLst>
              <a:path w="279400" h="375919">
                <a:moveTo>
                  <a:pt x="69913" y="235673"/>
                </a:moveTo>
                <a:lnTo>
                  <a:pt x="0" y="315607"/>
                </a:lnTo>
                <a:lnTo>
                  <a:pt x="69913" y="375500"/>
                </a:lnTo>
                <a:lnTo>
                  <a:pt x="69913" y="340537"/>
                </a:lnTo>
                <a:lnTo>
                  <a:pt x="113050" y="323657"/>
                </a:lnTo>
                <a:lnTo>
                  <a:pt x="152294" y="299714"/>
                </a:lnTo>
                <a:lnTo>
                  <a:pt x="185860" y="270624"/>
                </a:lnTo>
                <a:lnTo>
                  <a:pt x="69913" y="270624"/>
                </a:lnTo>
                <a:lnTo>
                  <a:pt x="69913" y="235673"/>
                </a:lnTo>
                <a:close/>
              </a:path>
              <a:path w="279400" h="375919">
                <a:moveTo>
                  <a:pt x="277939" y="0"/>
                </a:moveTo>
                <a:lnTo>
                  <a:pt x="269916" y="47663"/>
                </a:lnTo>
                <a:lnTo>
                  <a:pt x="255811" y="92603"/>
                </a:lnTo>
                <a:lnTo>
                  <a:pt x="236097" y="134205"/>
                </a:lnTo>
                <a:lnTo>
                  <a:pt x="211245" y="171854"/>
                </a:lnTo>
                <a:lnTo>
                  <a:pt x="181728" y="204935"/>
                </a:lnTo>
                <a:lnTo>
                  <a:pt x="148019" y="232834"/>
                </a:lnTo>
                <a:lnTo>
                  <a:pt x="110590" y="254935"/>
                </a:lnTo>
                <a:lnTo>
                  <a:pt x="69913" y="270624"/>
                </a:lnTo>
                <a:lnTo>
                  <a:pt x="185860" y="270624"/>
                </a:lnTo>
                <a:lnTo>
                  <a:pt x="217195" y="233768"/>
                </a:lnTo>
                <a:lnTo>
                  <a:pt x="241899" y="193327"/>
                </a:lnTo>
                <a:lnTo>
                  <a:pt x="260802" y="148948"/>
                </a:lnTo>
                <a:lnTo>
                  <a:pt x="273428" y="101413"/>
                </a:lnTo>
                <a:lnTo>
                  <a:pt x="279299" y="51503"/>
                </a:lnTo>
                <a:lnTo>
                  <a:pt x="277939" y="0"/>
                </a:lnTo>
                <a:close/>
              </a:path>
            </a:pathLst>
          </a:custGeom>
          <a:solidFill>
            <a:srgbClr val="CDCC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/>
          <p:nvPr/>
        </p:nvSpPr>
        <p:spPr>
          <a:xfrm>
            <a:off x="2092548" y="2025112"/>
            <a:ext cx="210026" cy="289560"/>
          </a:xfrm>
          <a:custGeom>
            <a:avLst/>
            <a:gdLst/>
            <a:ahLst/>
            <a:cxnLst/>
            <a:rect l="l" t="t" r="r" b="b"/>
            <a:pathLst>
              <a:path w="280035" h="386080">
                <a:moveTo>
                  <a:pt x="0" y="0"/>
                </a:moveTo>
                <a:lnTo>
                  <a:pt x="0" y="69913"/>
                </a:lnTo>
                <a:lnTo>
                  <a:pt x="45360" y="74044"/>
                </a:lnTo>
                <a:lnTo>
                  <a:pt x="88390" y="86003"/>
                </a:lnTo>
                <a:lnTo>
                  <a:pt x="128515" y="105140"/>
                </a:lnTo>
                <a:lnTo>
                  <a:pt x="165158" y="130806"/>
                </a:lnTo>
                <a:lnTo>
                  <a:pt x="197743" y="162352"/>
                </a:lnTo>
                <a:lnTo>
                  <a:pt x="225695" y="199126"/>
                </a:lnTo>
                <a:lnTo>
                  <a:pt x="248438" y="240480"/>
                </a:lnTo>
                <a:lnTo>
                  <a:pt x="265396" y="285763"/>
                </a:lnTo>
                <a:lnTo>
                  <a:pt x="275993" y="334327"/>
                </a:lnTo>
                <a:lnTo>
                  <a:pt x="279654" y="385521"/>
                </a:lnTo>
                <a:lnTo>
                  <a:pt x="279654" y="315607"/>
                </a:lnTo>
                <a:lnTo>
                  <a:pt x="275993" y="264413"/>
                </a:lnTo>
                <a:lnTo>
                  <a:pt x="265396" y="215850"/>
                </a:lnTo>
                <a:lnTo>
                  <a:pt x="248438" y="170566"/>
                </a:lnTo>
                <a:lnTo>
                  <a:pt x="225695" y="129212"/>
                </a:lnTo>
                <a:lnTo>
                  <a:pt x="197743" y="92438"/>
                </a:lnTo>
                <a:lnTo>
                  <a:pt x="165158" y="60893"/>
                </a:lnTo>
                <a:lnTo>
                  <a:pt x="128515" y="35227"/>
                </a:lnTo>
                <a:lnTo>
                  <a:pt x="88390" y="16089"/>
                </a:lnTo>
                <a:lnTo>
                  <a:pt x="45360" y="4130"/>
                </a:lnTo>
                <a:lnTo>
                  <a:pt x="0" y="0"/>
                </a:lnTo>
                <a:close/>
              </a:path>
            </a:pathLst>
          </a:custGeom>
          <a:solidFill>
            <a:srgbClr val="A5A4C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26"/>
          <p:cNvSpPr/>
          <p:nvPr/>
        </p:nvSpPr>
        <p:spPr>
          <a:xfrm>
            <a:off x="2092548" y="2025112"/>
            <a:ext cx="210026" cy="544830"/>
          </a:xfrm>
          <a:custGeom>
            <a:avLst/>
            <a:gdLst/>
            <a:ahLst/>
            <a:cxnLst/>
            <a:rect l="l" t="t" r="r" b="b"/>
            <a:pathLst>
              <a:path w="280035" h="726439">
                <a:moveTo>
                  <a:pt x="279654" y="385521"/>
                </a:moveTo>
                <a:lnTo>
                  <a:pt x="275993" y="334327"/>
                </a:lnTo>
                <a:lnTo>
                  <a:pt x="265396" y="285763"/>
                </a:lnTo>
                <a:lnTo>
                  <a:pt x="248438" y="240480"/>
                </a:lnTo>
                <a:lnTo>
                  <a:pt x="225695" y="199126"/>
                </a:lnTo>
                <a:lnTo>
                  <a:pt x="197743" y="162352"/>
                </a:lnTo>
                <a:lnTo>
                  <a:pt x="165158" y="130806"/>
                </a:lnTo>
                <a:lnTo>
                  <a:pt x="128515" y="105140"/>
                </a:lnTo>
                <a:lnTo>
                  <a:pt x="88390" y="86003"/>
                </a:lnTo>
                <a:lnTo>
                  <a:pt x="45360" y="74044"/>
                </a:lnTo>
                <a:lnTo>
                  <a:pt x="0" y="69913"/>
                </a:lnTo>
                <a:lnTo>
                  <a:pt x="0" y="0"/>
                </a:lnTo>
                <a:lnTo>
                  <a:pt x="45360" y="4130"/>
                </a:lnTo>
                <a:lnTo>
                  <a:pt x="88390" y="16089"/>
                </a:lnTo>
                <a:lnTo>
                  <a:pt x="128515" y="35227"/>
                </a:lnTo>
                <a:lnTo>
                  <a:pt x="165158" y="60893"/>
                </a:lnTo>
                <a:lnTo>
                  <a:pt x="197743" y="92438"/>
                </a:lnTo>
                <a:lnTo>
                  <a:pt x="225695" y="129212"/>
                </a:lnTo>
                <a:lnTo>
                  <a:pt x="248438" y="170566"/>
                </a:lnTo>
                <a:lnTo>
                  <a:pt x="265396" y="215850"/>
                </a:lnTo>
                <a:lnTo>
                  <a:pt x="275993" y="264413"/>
                </a:lnTo>
                <a:lnTo>
                  <a:pt x="279654" y="315607"/>
                </a:lnTo>
                <a:lnTo>
                  <a:pt x="279654" y="385521"/>
                </a:lnTo>
                <a:lnTo>
                  <a:pt x="275705" y="438495"/>
                </a:lnTo>
                <a:lnTo>
                  <a:pt x="264244" y="488924"/>
                </a:lnTo>
                <a:lnTo>
                  <a:pt x="245846" y="535968"/>
                </a:lnTo>
                <a:lnTo>
                  <a:pt x="221084" y="578791"/>
                </a:lnTo>
                <a:lnTo>
                  <a:pt x="190535" y="616554"/>
                </a:lnTo>
                <a:lnTo>
                  <a:pt x="154774" y="648420"/>
                </a:lnTo>
                <a:lnTo>
                  <a:pt x="114375" y="673550"/>
                </a:lnTo>
                <a:lnTo>
                  <a:pt x="69913" y="691108"/>
                </a:lnTo>
                <a:lnTo>
                  <a:pt x="69913" y="726071"/>
                </a:lnTo>
                <a:lnTo>
                  <a:pt x="0" y="666178"/>
                </a:lnTo>
                <a:lnTo>
                  <a:pt x="69913" y="586244"/>
                </a:lnTo>
                <a:lnTo>
                  <a:pt x="69913" y="621195"/>
                </a:lnTo>
                <a:lnTo>
                  <a:pt x="110590" y="605506"/>
                </a:lnTo>
                <a:lnTo>
                  <a:pt x="148019" y="583405"/>
                </a:lnTo>
                <a:lnTo>
                  <a:pt x="181728" y="555506"/>
                </a:lnTo>
                <a:lnTo>
                  <a:pt x="211245" y="522425"/>
                </a:lnTo>
                <a:lnTo>
                  <a:pt x="236097" y="484776"/>
                </a:lnTo>
                <a:lnTo>
                  <a:pt x="255811" y="443174"/>
                </a:lnTo>
                <a:lnTo>
                  <a:pt x="269916" y="398234"/>
                </a:lnTo>
                <a:lnTo>
                  <a:pt x="277939" y="350570"/>
                </a:lnTo>
              </a:path>
            </a:pathLst>
          </a:custGeom>
          <a:ln w="12954">
            <a:solidFill>
              <a:srgbClr val="1D1A69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315878" y="1763587"/>
            <a:ext cx="3029903" cy="1143903"/>
          </a:xfrm>
          <a:prstGeom prst="rect">
            <a:avLst/>
          </a:prstGeom>
        </p:spPr>
        <p:txBody>
          <a:bodyPr vert="horz" wrap="square" lIns="0" tIns="129540" rIns="0" bIns="0" rtlCol="0">
            <a:spAutoFit/>
          </a:bodyPr>
          <a:lstStyle/>
          <a:p>
            <a:pPr marL="909161">
              <a:spcBef>
                <a:spcPts val="1020"/>
              </a:spcBef>
            </a:pP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EFLUENTE</a:t>
            </a:r>
            <a:endParaRPr sz="1500">
              <a:latin typeface="Century Gothic"/>
              <a:cs typeface="Century Gothic"/>
            </a:endParaRPr>
          </a:p>
          <a:p>
            <a:pPr marL="9525">
              <a:spcBef>
                <a:spcPts val="949"/>
              </a:spcBef>
            </a:pP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DBO</a:t>
            </a:r>
            <a:endParaRPr sz="1500">
              <a:latin typeface="Century Gothic"/>
              <a:cs typeface="Century Gothic"/>
            </a:endParaRPr>
          </a:p>
          <a:p>
            <a:pPr marR="3810" algn="r">
              <a:spcBef>
                <a:spcPts val="1583"/>
              </a:spcBef>
            </a:pPr>
            <a:r>
              <a:rPr sz="1500" b="1" spc="-8" dirty="0">
                <a:solidFill>
                  <a:srgbClr val="5B9BD5"/>
                </a:solidFill>
                <a:latin typeface="Century Gothic"/>
                <a:cs typeface="Century Gothic"/>
              </a:rPr>
              <a:t>N</a:t>
            </a: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utri</a:t>
            </a:r>
            <a:r>
              <a:rPr sz="1500" b="1" spc="-8" dirty="0">
                <a:solidFill>
                  <a:srgbClr val="5B9BD5"/>
                </a:solidFill>
                <a:latin typeface="Century Gothic"/>
                <a:cs typeface="Century Gothic"/>
              </a:rPr>
              <a:t>e</a:t>
            </a: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nt</a:t>
            </a:r>
            <a:r>
              <a:rPr sz="1500" b="1" spc="-8" dirty="0">
                <a:solidFill>
                  <a:srgbClr val="5B9BD5"/>
                </a:solidFill>
                <a:latin typeface="Century Gothic"/>
                <a:cs typeface="Century Gothic"/>
              </a:rPr>
              <a:t>e</a:t>
            </a:r>
            <a:r>
              <a:rPr sz="1500" b="1" spc="-4" dirty="0">
                <a:solidFill>
                  <a:srgbClr val="5B9BD5"/>
                </a:solidFill>
                <a:latin typeface="Century Gothic"/>
                <a:cs typeface="Century Gothic"/>
              </a:rPr>
              <a:t>s</a:t>
            </a:r>
            <a:endParaRPr sz="15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6845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1560" y="500529"/>
            <a:ext cx="8037060" cy="856421"/>
          </a:xfrm>
          <a:prstGeom prst="rect">
            <a:avLst/>
          </a:prstGeom>
        </p:spPr>
        <p:txBody>
          <a:bodyPr vert="horz" wrap="square" lIns="0" tIns="58579" rIns="0" bIns="0" rtlCol="0" anchor="ctr">
            <a:spAutoFit/>
          </a:bodyPr>
          <a:lstStyle/>
          <a:p>
            <a:pPr marL="9525" marR="3810">
              <a:lnSpc>
                <a:spcPts val="3075"/>
              </a:lnSpc>
              <a:spcBef>
                <a:spcPts val="0"/>
              </a:spcBef>
            </a:pPr>
            <a:r>
              <a:rPr lang="pt-BR" sz="3000" spc="-4" dirty="0">
                <a:cs typeface="Century Gothic"/>
              </a:rPr>
              <a:t>Influência do d</a:t>
            </a:r>
            <a:r>
              <a:rPr sz="3000" spc="-4" dirty="0" err="1">
                <a:cs typeface="Century Gothic"/>
              </a:rPr>
              <a:t>esenvolvimento</a:t>
            </a:r>
            <a:r>
              <a:rPr sz="3000" spc="-4" dirty="0">
                <a:cs typeface="Century Gothic"/>
              </a:rPr>
              <a:t> da</a:t>
            </a:r>
            <a:r>
              <a:rPr lang="pt-BR" sz="3000" spc="-4" dirty="0">
                <a:cs typeface="Century Gothic"/>
              </a:rPr>
              <a:t> população</a:t>
            </a:r>
            <a:r>
              <a:rPr sz="3000" spc="-4" dirty="0">
                <a:cs typeface="Century Gothic"/>
              </a:rPr>
              <a:t> </a:t>
            </a:r>
            <a:r>
              <a:rPr lang="pt-BR" sz="3000" spc="-4" dirty="0">
                <a:cs typeface="Century Gothic"/>
              </a:rPr>
              <a:t>microbiana na formação dos flocos:</a:t>
            </a:r>
            <a:endParaRPr sz="3000" dirty="0"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9382" y="2385584"/>
            <a:ext cx="898684" cy="10483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Bactérias  livres,  flagelados  </a:t>
            </a:r>
            <a:r>
              <a:rPr sz="1350" dirty="0">
                <a:solidFill>
                  <a:srgbClr val="FFFFFF"/>
                </a:solidFill>
                <a:latin typeface="Century Gothic"/>
                <a:cs typeface="Century Gothic"/>
              </a:rPr>
              <a:t>e </a:t>
            </a: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ciliados  livres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53590" y="4541090"/>
            <a:ext cx="1064419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Fixos  coloniais </a:t>
            </a:r>
            <a:r>
              <a:rPr sz="1350" dirty="0">
                <a:solidFill>
                  <a:srgbClr val="FFFFFF"/>
                </a:solidFill>
                <a:latin typeface="Century Gothic"/>
                <a:cs typeface="Century Gothic"/>
              </a:rPr>
              <a:t>e  </a:t>
            </a: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andarilhos  d</a:t>
            </a:r>
            <a:r>
              <a:rPr sz="1350" spc="-8" dirty="0">
                <a:solidFill>
                  <a:srgbClr val="FFFFFF"/>
                </a:solidFill>
                <a:latin typeface="Century Gothic"/>
                <a:cs typeface="Century Gothic"/>
              </a:rPr>
              <a:t>om</a:t>
            </a: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intantes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91244" y="3514773"/>
            <a:ext cx="878681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Ciliados  livres,  </a:t>
            </a:r>
            <a:r>
              <a:rPr sz="1350" dirty="0">
                <a:solidFill>
                  <a:srgbClr val="FFFFFF"/>
                </a:solidFill>
                <a:latin typeface="Century Gothic"/>
                <a:cs typeface="Century Gothic"/>
              </a:rPr>
              <a:t>and</a:t>
            </a: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350" spc="-8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ilh</a:t>
            </a:r>
            <a:r>
              <a:rPr sz="1350" spc="-8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s  </a:t>
            </a:r>
            <a:r>
              <a:rPr sz="135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1350" spc="-1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fixos</a:t>
            </a:r>
            <a:endParaRPr sz="1350">
              <a:latin typeface="Century Gothic"/>
              <a:cs typeface="Century Gothic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65D4A27B-EE08-4550-8A26-F2F489DE5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8" t="35341" r="32645" b="18446"/>
          <a:stretch/>
        </p:blipFill>
        <p:spPr>
          <a:xfrm>
            <a:off x="1907704" y="2132856"/>
            <a:ext cx="6863771" cy="41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34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99992" y="2596282"/>
            <a:ext cx="4093500" cy="904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66725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Caracterização do(s) grupo(s) predominantes da microbiota;</a:t>
            </a:r>
            <a:b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07130CD4-F331-42DB-8DC4-0988BBDAC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5352" y="2333040"/>
            <a:ext cx="3106320" cy="310632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xmlns="" id="{572626B1-DD2D-47B8-8DB1-F86248F58B86}"/>
              </a:ext>
            </a:extLst>
          </p:cNvPr>
          <p:cNvSpPr txBox="1">
            <a:spLocks/>
          </p:cNvSpPr>
          <p:nvPr/>
        </p:nvSpPr>
        <p:spPr>
          <a:xfrm>
            <a:off x="4572000" y="692696"/>
            <a:ext cx="4316648" cy="12971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375" b="1" i="0" kern="1200">
                <a:solidFill>
                  <a:srgbClr val="5B9BD5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9525" algn="l">
              <a:lnSpc>
                <a:spcPct val="90000"/>
              </a:lnSpc>
            </a:pPr>
            <a:r>
              <a:rPr lang="en-US" sz="3500" spc="-4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+mj-cs"/>
              </a:rPr>
              <a:t>O que </a:t>
            </a:r>
            <a:r>
              <a:rPr lang="en-US" sz="3500" spc="-4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+mj-cs"/>
              </a:rPr>
              <a:t>faríamos</a:t>
            </a:r>
            <a:r>
              <a:rPr lang="en-US" sz="3500" spc="-4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+mj-cs"/>
              </a:rPr>
              <a:t> no </a:t>
            </a:r>
            <a:r>
              <a:rPr lang="en-US" sz="3500" spc="-4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+mj-cs"/>
              </a:rPr>
              <a:t>laboratório</a:t>
            </a:r>
            <a:r>
              <a:rPr lang="en-US" sz="3500" spc="-4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+mj-cs"/>
              </a:rPr>
              <a:t> …</a:t>
            </a:r>
            <a:endParaRPr lang="en-US" sz="35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54FE3AD-3A01-4F8C-8D0E-AD044D91CD51}"/>
              </a:ext>
            </a:extLst>
          </p:cNvPr>
          <p:cNvSpPr/>
          <p:nvPr/>
        </p:nvSpPr>
        <p:spPr>
          <a:xfrm>
            <a:off x="4021492" y="4116927"/>
            <a:ext cx="4798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Avaliação qualitativa dos flocos de lodo;</a:t>
            </a:r>
            <a:b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000" b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11D439C-A211-4C23-A6EA-29558A37B3C6}"/>
              </a:ext>
            </a:extLst>
          </p:cNvPr>
          <p:cNvSpPr/>
          <p:nvPr/>
        </p:nvSpPr>
        <p:spPr>
          <a:xfrm>
            <a:off x="3361672" y="52292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Aplicação</a:t>
            </a:r>
            <a:r>
              <a:rPr lang="en-US" sz="2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Índice</a:t>
            </a:r>
            <a:r>
              <a:rPr lang="en-US" sz="2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Jenkins (1986), para </a:t>
            </a:r>
            <a:r>
              <a:rPr lang="en-US" sz="20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avaliação</a:t>
            </a:r>
            <a:r>
              <a:rPr lang="en-US" sz="2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0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densidade</a:t>
            </a:r>
            <a:r>
              <a:rPr lang="en-US" sz="2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filamentos</a:t>
            </a:r>
            <a:r>
              <a:rPr lang="en-US" sz="20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084654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73232" y="620688"/>
            <a:ext cx="6554675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 algn="l">
              <a:spcBef>
                <a:spcPts val="71"/>
              </a:spcBef>
              <a:tabLst>
                <a:tab pos="489109" algn="l"/>
              </a:tabLst>
            </a:pPr>
            <a:r>
              <a:rPr sz="3500" spc="-4" dirty="0">
                <a:cs typeface="Century Gothic"/>
              </a:rPr>
              <a:t>O	princípio da</a:t>
            </a:r>
            <a:r>
              <a:rPr sz="3500" spc="-53" dirty="0">
                <a:cs typeface="Century Gothic"/>
              </a:rPr>
              <a:t> </a:t>
            </a:r>
            <a:r>
              <a:rPr sz="3500" spc="-4" dirty="0" err="1">
                <a:cs typeface="Century Gothic"/>
              </a:rPr>
              <a:t>análise</a:t>
            </a:r>
            <a:r>
              <a:rPr lang="pt-BR" sz="3500" spc="-4" dirty="0">
                <a:cs typeface="Century Gothic"/>
              </a:rPr>
              <a:t>...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7B8EF901-2FBC-45A8-9D55-6AB01142F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3" t="44711" r="67487" b="24390"/>
          <a:stretch/>
        </p:blipFill>
        <p:spPr>
          <a:xfrm>
            <a:off x="1318321" y="1897979"/>
            <a:ext cx="4464498" cy="4464496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xmlns="" id="{53E4EAD0-1BB3-4CD8-A0BF-0E9B5B6DDA01}"/>
              </a:ext>
            </a:extLst>
          </p:cNvPr>
          <p:cNvSpPr/>
          <p:nvPr/>
        </p:nvSpPr>
        <p:spPr>
          <a:xfrm>
            <a:off x="5342376" y="169787"/>
            <a:ext cx="3528392" cy="1728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283149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7584" y="823038"/>
            <a:ext cx="4077478" cy="470802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-8" dirty="0">
                <a:cs typeface="Times New Roman" panose="02020603050405020304" pitchFamily="18" charset="0"/>
              </a:rPr>
              <a:t>A</a:t>
            </a:r>
            <a:r>
              <a:rPr sz="3000" spc="-4" dirty="0">
                <a:cs typeface="Times New Roman" panose="02020603050405020304" pitchFamily="18" charset="0"/>
              </a:rPr>
              <a:t>mos</a:t>
            </a:r>
            <a:r>
              <a:rPr sz="3000" spc="-8" dirty="0">
                <a:cs typeface="Times New Roman" panose="02020603050405020304" pitchFamily="18" charset="0"/>
              </a:rPr>
              <a:t>tr</a:t>
            </a:r>
            <a:r>
              <a:rPr sz="3000" spc="-4" dirty="0">
                <a:cs typeface="Times New Roman" panose="02020603050405020304" pitchFamily="18" charset="0"/>
              </a:rPr>
              <a:t>a</a:t>
            </a:r>
            <a:r>
              <a:rPr sz="3000" spc="-8" dirty="0">
                <a:cs typeface="Times New Roman" panose="02020603050405020304" pitchFamily="18" charset="0"/>
              </a:rPr>
              <a:t>ge</a:t>
            </a:r>
            <a:r>
              <a:rPr sz="3000" spc="-4" dirty="0">
                <a:cs typeface="Times New Roman" panose="02020603050405020304" pitchFamily="18" charset="0"/>
              </a:rPr>
              <a:t>m</a:t>
            </a:r>
            <a:endParaRPr sz="3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782" y="1909161"/>
            <a:ext cx="4313217" cy="30366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450">
              <a:spcBef>
                <a:spcPts val="75"/>
              </a:spcBef>
              <a:buFont typeface="Arial"/>
              <a:buChar char="•"/>
              <a:tabLst>
                <a:tab pos="180975" algn="l"/>
              </a:tabLst>
            </a:pP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Quantidade (100</a:t>
            </a:r>
            <a:r>
              <a:rPr sz="20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mL)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1"/>
              </a:spcBef>
              <a:buFont typeface="Arial"/>
              <a:buChar char="•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79094" indent="-171926" algn="just">
              <a:lnSpc>
                <a:spcPct val="79200"/>
              </a:lnSpc>
              <a:buFont typeface="Arial"/>
              <a:buChar char="•"/>
              <a:tabLst>
                <a:tab pos="180975" algn="l"/>
              </a:tabLst>
            </a:pP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ideal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 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a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análise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imediatamente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após a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coleta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 a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preservação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 4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spc="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10°C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 no máximo 3 dias;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buFont typeface="Arial"/>
              <a:buChar char="•"/>
              <a:tabLst>
                <a:tab pos="180975" algn="l"/>
              </a:tabLst>
            </a:pP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Frequência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semanal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4"/>
              </a:spcBef>
              <a:buFont typeface="Arial"/>
              <a:buChar char="•"/>
            </a:pP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lnSpc>
                <a:spcPts val="1943"/>
              </a:lnSpc>
              <a:buFont typeface="Arial"/>
              <a:buChar char="•"/>
              <a:tabLst>
                <a:tab pos="180975" algn="l"/>
              </a:tabLst>
            </a:pP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Cuidados 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amostragem</a:t>
            </a:r>
            <a:r>
              <a:rPr sz="20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(EPIs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76200">
              <a:lnSpc>
                <a:spcPct val="80000"/>
              </a:lnSpc>
              <a:spcBef>
                <a:spcPts val="217"/>
              </a:spcBef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luvas, vacina, protetor facial,  botas)</a:t>
            </a:r>
            <a:r>
              <a:rPr lang="pt-BR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72715" y="2924944"/>
            <a:ext cx="4248471" cy="3110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180500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6088" y="2436857"/>
            <a:ext cx="2432875" cy="24323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5219509" y="2380278"/>
            <a:ext cx="2431732" cy="2431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819050" y="3291535"/>
            <a:ext cx="810101" cy="377190"/>
          </a:xfrm>
          <a:custGeom>
            <a:avLst/>
            <a:gdLst/>
            <a:ahLst/>
            <a:cxnLst/>
            <a:rect l="l" t="t" r="r" b="b"/>
            <a:pathLst>
              <a:path w="1080135" h="502920">
                <a:moveTo>
                  <a:pt x="810044" y="0"/>
                </a:moveTo>
                <a:lnTo>
                  <a:pt x="810044" y="125729"/>
                </a:lnTo>
                <a:lnTo>
                  <a:pt x="0" y="125729"/>
                </a:lnTo>
                <a:lnTo>
                  <a:pt x="0" y="377189"/>
                </a:lnTo>
                <a:lnTo>
                  <a:pt x="810044" y="377189"/>
                </a:lnTo>
                <a:lnTo>
                  <a:pt x="810044" y="502919"/>
                </a:lnTo>
                <a:lnTo>
                  <a:pt x="1079754" y="251459"/>
                </a:lnTo>
                <a:lnTo>
                  <a:pt x="810044" y="0"/>
                </a:lnTo>
                <a:close/>
              </a:path>
            </a:pathLst>
          </a:custGeom>
          <a:solidFill>
            <a:srgbClr val="3568DB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3762471" y="3291535"/>
            <a:ext cx="810101" cy="377190"/>
          </a:xfrm>
          <a:custGeom>
            <a:avLst/>
            <a:gdLst/>
            <a:ahLst/>
            <a:cxnLst/>
            <a:rect l="l" t="t" r="r" b="b"/>
            <a:pathLst>
              <a:path w="1080135" h="502920">
                <a:moveTo>
                  <a:pt x="0" y="125729"/>
                </a:moveTo>
                <a:lnTo>
                  <a:pt x="810044" y="125729"/>
                </a:lnTo>
                <a:lnTo>
                  <a:pt x="810044" y="0"/>
                </a:lnTo>
                <a:lnTo>
                  <a:pt x="1079754" y="251459"/>
                </a:lnTo>
                <a:lnTo>
                  <a:pt x="810044" y="502919"/>
                </a:lnTo>
                <a:lnTo>
                  <a:pt x="810044" y="377189"/>
                </a:lnTo>
                <a:lnTo>
                  <a:pt x="0" y="377189"/>
                </a:lnTo>
                <a:lnTo>
                  <a:pt x="0" y="125729"/>
                </a:lnTo>
                <a:close/>
              </a:path>
            </a:pathLst>
          </a:custGeom>
          <a:ln w="990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28282" y="692696"/>
            <a:ext cx="4047806" cy="470802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b="1" spc="-4" dirty="0">
                <a:cs typeface="Century Gothic"/>
              </a:rPr>
              <a:t>M</a:t>
            </a:r>
            <a:r>
              <a:rPr sz="3000" b="1" spc="-8" dirty="0">
                <a:cs typeface="Century Gothic"/>
              </a:rPr>
              <a:t>et</a:t>
            </a:r>
            <a:r>
              <a:rPr sz="3000" b="1" spc="-4" dirty="0">
                <a:cs typeface="Century Gothic"/>
              </a:rPr>
              <a:t>odol</a:t>
            </a:r>
            <a:r>
              <a:rPr sz="3000" b="1" spc="-11" dirty="0">
                <a:cs typeface="Century Gothic"/>
              </a:rPr>
              <a:t>o</a:t>
            </a:r>
            <a:r>
              <a:rPr sz="3000" b="1" spc="-4" dirty="0">
                <a:cs typeface="Century Gothic"/>
              </a:rPr>
              <a:t>gia</a:t>
            </a:r>
            <a:endParaRPr sz="3000" b="1" dirty="0">
              <a:solidFill>
                <a:schemeClr val="tx1"/>
              </a:solidFill>
              <a:cs typeface="Century Gothic"/>
            </a:endParaRPr>
          </a:p>
        </p:txBody>
      </p:sp>
      <p:pic>
        <p:nvPicPr>
          <p:cNvPr id="1026" name="Picture 2" descr="identidade">
            <a:extLst>
              <a:ext uri="{FF2B5EF4-FFF2-40B4-BE49-F238E27FC236}">
                <a16:creationId xmlns:a16="http://schemas.microsoft.com/office/drawing/2014/main" xmlns="" id="{8EB1D971-CDF6-4AEF-8116-D84BF4FF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234214" cy="20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65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936" y="2466912"/>
            <a:ext cx="4698394" cy="3419686"/>
          </a:xfrm>
          <a:prstGeom prst="rect">
            <a:avLst/>
          </a:prstGeom>
        </p:spPr>
        <p:txBody>
          <a:bodyPr vert="horz" wrap="square" lIns="0" tIns="33814" rIns="0" bIns="0" rtlCol="0">
            <a:spAutoFit/>
          </a:bodyPr>
          <a:lstStyle/>
          <a:p>
            <a:pPr marL="180499" indent="-171450">
              <a:spcBef>
                <a:spcPts val="266"/>
              </a:spcBef>
              <a:buFont typeface="Arial"/>
              <a:buChar char="•"/>
              <a:tabLst>
                <a:tab pos="180975" algn="l"/>
              </a:tabLst>
            </a:pP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que</a:t>
            </a:r>
            <a:r>
              <a:rPr sz="30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observar?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65"/>
              </a:spcBef>
              <a:buFont typeface="Arial"/>
              <a:buChar char="•"/>
              <a:tabLst>
                <a:tab pos="523875" algn="l"/>
              </a:tabLst>
            </a:pPr>
            <a:r>
              <a:rPr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Tamanho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61"/>
              </a:spcBef>
              <a:buFont typeface="Arial"/>
              <a:buChar char="•"/>
              <a:tabLst>
                <a:tab pos="523875" algn="l"/>
              </a:tabLst>
            </a:pPr>
            <a:r>
              <a:rPr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Compactabilidade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58"/>
              </a:spcBef>
              <a:buFont typeface="Arial"/>
              <a:buChar char="•"/>
              <a:tabLst>
                <a:tab pos="523875" algn="l"/>
              </a:tabLst>
            </a:pPr>
            <a:r>
              <a:rPr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61"/>
              </a:spcBef>
              <a:buFont typeface="Arial"/>
              <a:buChar char="•"/>
              <a:tabLst>
                <a:tab pos="523875" algn="l"/>
              </a:tabLst>
            </a:pPr>
            <a:r>
              <a:rPr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Patologia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3875" lvl="1" indent="-171450">
              <a:spcBef>
                <a:spcPts val="158"/>
              </a:spcBef>
              <a:buFont typeface="Arial"/>
              <a:buChar char="•"/>
              <a:tabLst>
                <a:tab pos="523875" algn="l"/>
              </a:tabLst>
            </a:pPr>
            <a:r>
              <a:rPr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Aumento </a:t>
            </a:r>
            <a:r>
              <a:rPr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30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</a:t>
            </a:r>
            <a:r>
              <a:rPr lang="pt-BR"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40x</a:t>
            </a:r>
          </a:p>
          <a:p>
            <a:pPr marL="523875" lvl="1" indent="-171450">
              <a:spcBef>
                <a:spcPts val="158"/>
              </a:spcBef>
              <a:buFont typeface="Arial"/>
              <a:buChar char="•"/>
              <a:tabLst>
                <a:tab pos="523875" algn="l"/>
              </a:tabLst>
            </a:pPr>
            <a:r>
              <a:rPr lang="pt-BR" sz="3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Microbiota (protozoários)</a:t>
            </a:r>
            <a:endParaRPr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02655" y="548680"/>
            <a:ext cx="5575830" cy="470802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b="1" spc="-4" dirty="0">
                <a:cs typeface="Century Gothic"/>
              </a:rPr>
              <a:t>Flocos</a:t>
            </a:r>
            <a:r>
              <a:rPr sz="3000" b="1" spc="-49" dirty="0">
                <a:cs typeface="Century Gothic"/>
              </a:rPr>
              <a:t> </a:t>
            </a:r>
            <a:r>
              <a:rPr sz="3000" b="1" spc="-4" dirty="0">
                <a:cs typeface="Century Gothic"/>
              </a:rPr>
              <a:t>Biológicos</a:t>
            </a:r>
            <a:endParaRPr sz="3000" b="1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36494E13-66A6-4715-B41F-038589108BD7}"/>
              </a:ext>
            </a:extLst>
          </p:cNvPr>
          <p:cNvSpPr/>
          <p:nvPr/>
        </p:nvSpPr>
        <p:spPr>
          <a:xfrm>
            <a:off x="4647438" y="1964817"/>
            <a:ext cx="3478720" cy="3478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2A77221A-4C82-43CC-9B78-D8E9CA1F1E74}"/>
              </a:ext>
            </a:extLst>
          </p:cNvPr>
          <p:cNvSpPr txBox="1"/>
          <p:nvPr/>
        </p:nvSpPr>
        <p:spPr>
          <a:xfrm>
            <a:off x="1952735" y="2283994"/>
            <a:ext cx="76390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solidFill>
                  <a:srgbClr val="FFFFFF"/>
                </a:solidFill>
                <a:latin typeface="Century Gothic"/>
                <a:cs typeface="Century Gothic"/>
              </a:rPr>
              <a:t>Oculares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000A0424-C28C-40DA-A4DF-81C9D2906466}"/>
              </a:ext>
            </a:extLst>
          </p:cNvPr>
          <p:cNvSpPr/>
          <p:nvPr/>
        </p:nvSpPr>
        <p:spPr>
          <a:xfrm>
            <a:off x="5454397" y="2129408"/>
            <a:ext cx="648176" cy="107633"/>
          </a:xfrm>
          <a:custGeom>
            <a:avLst/>
            <a:gdLst/>
            <a:ahLst/>
            <a:cxnLst/>
            <a:rect l="l" t="t" r="r" b="b"/>
            <a:pathLst>
              <a:path w="864234" h="143510">
                <a:moveTo>
                  <a:pt x="216433" y="0"/>
                </a:moveTo>
                <a:lnTo>
                  <a:pt x="0" y="71627"/>
                </a:lnTo>
                <a:lnTo>
                  <a:pt x="216433" y="143255"/>
                </a:lnTo>
                <a:lnTo>
                  <a:pt x="216433" y="107441"/>
                </a:lnTo>
                <a:lnTo>
                  <a:pt x="864108" y="107441"/>
                </a:lnTo>
                <a:lnTo>
                  <a:pt x="864108" y="35813"/>
                </a:lnTo>
                <a:lnTo>
                  <a:pt x="216433" y="35813"/>
                </a:lnTo>
                <a:lnTo>
                  <a:pt x="21643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xmlns="" id="{4C0FE1D9-CC6D-48F4-9510-178DB8D02C71}"/>
              </a:ext>
            </a:extLst>
          </p:cNvPr>
          <p:cNvSpPr txBox="1"/>
          <p:nvPr/>
        </p:nvSpPr>
        <p:spPr>
          <a:xfrm>
            <a:off x="6107694" y="2069305"/>
            <a:ext cx="76390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4" dirty="0">
                <a:latin typeface="Century Gothic"/>
                <a:cs typeface="Century Gothic"/>
              </a:rPr>
              <a:t>Oculares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D74679BB-89C7-4C68-9A02-B94572C80961}"/>
              </a:ext>
            </a:extLst>
          </p:cNvPr>
          <p:cNvSpPr/>
          <p:nvPr/>
        </p:nvSpPr>
        <p:spPr>
          <a:xfrm>
            <a:off x="6580823" y="3002661"/>
            <a:ext cx="648176" cy="107633"/>
          </a:xfrm>
          <a:custGeom>
            <a:avLst/>
            <a:gdLst/>
            <a:ahLst/>
            <a:cxnLst/>
            <a:rect l="l" t="t" r="r" b="b"/>
            <a:pathLst>
              <a:path w="864234" h="143510">
                <a:moveTo>
                  <a:pt x="216433" y="0"/>
                </a:moveTo>
                <a:lnTo>
                  <a:pt x="0" y="71627"/>
                </a:lnTo>
                <a:lnTo>
                  <a:pt x="216433" y="143255"/>
                </a:lnTo>
                <a:lnTo>
                  <a:pt x="216433" y="107441"/>
                </a:lnTo>
                <a:lnTo>
                  <a:pt x="864108" y="107441"/>
                </a:lnTo>
                <a:lnTo>
                  <a:pt x="864108" y="35813"/>
                </a:lnTo>
                <a:lnTo>
                  <a:pt x="216433" y="35813"/>
                </a:lnTo>
                <a:lnTo>
                  <a:pt x="21643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xmlns="" id="{EACADFEE-92BE-42D3-BC91-50B396AF5FE5}"/>
              </a:ext>
            </a:extLst>
          </p:cNvPr>
          <p:cNvSpPr txBox="1"/>
          <p:nvPr/>
        </p:nvSpPr>
        <p:spPr>
          <a:xfrm>
            <a:off x="7234133" y="2948279"/>
            <a:ext cx="1783080" cy="417903"/>
          </a:xfrm>
          <a:prstGeom prst="rect">
            <a:avLst/>
          </a:prstGeom>
        </p:spPr>
        <p:txBody>
          <a:bodyPr vert="horz" wrap="square" lIns="0" tIns="32861" rIns="0" bIns="0" rtlCol="0">
            <a:spAutoFit/>
          </a:bodyPr>
          <a:lstStyle/>
          <a:p>
            <a:pPr marL="266700" marR="3810" indent="-257175">
              <a:lnSpc>
                <a:spcPts val="1454"/>
              </a:lnSpc>
              <a:spcBef>
                <a:spcPts val="259"/>
              </a:spcBef>
            </a:pPr>
            <a:r>
              <a:rPr sz="1350" spc="-4" dirty="0">
                <a:latin typeface="Century Gothic"/>
                <a:cs typeface="Century Gothic"/>
              </a:rPr>
              <a:t>Objetivas </a:t>
            </a:r>
            <a:r>
              <a:rPr sz="1350" dirty="0">
                <a:latin typeface="Century Gothic"/>
                <a:cs typeface="Century Gothic"/>
              </a:rPr>
              <a:t>– </a:t>
            </a:r>
            <a:r>
              <a:rPr sz="1350" spc="-4" dirty="0">
                <a:latin typeface="Century Gothic"/>
                <a:cs typeface="Century Gothic"/>
              </a:rPr>
              <a:t>10x ,40x </a:t>
            </a:r>
            <a:r>
              <a:rPr sz="1350" dirty="0">
                <a:latin typeface="Century Gothic"/>
                <a:cs typeface="Century Gothic"/>
              </a:rPr>
              <a:t>e  </a:t>
            </a:r>
            <a:r>
              <a:rPr sz="1350" spc="-8" dirty="0">
                <a:latin typeface="Century Gothic"/>
                <a:cs typeface="Century Gothic"/>
              </a:rPr>
              <a:t>100x</a:t>
            </a:r>
            <a:endParaRPr sz="135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4251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1640" y="729720"/>
            <a:ext cx="6659116" cy="655660"/>
          </a:xfrm>
          <a:prstGeom prst="rect">
            <a:avLst/>
          </a:prstGeom>
        </p:spPr>
        <p:txBody>
          <a:bodyPr vert="horz" wrap="square" lIns="0" tIns="84296" rIns="0" bIns="0" rtlCol="0" anchor="ctr">
            <a:spAutoFit/>
          </a:bodyPr>
          <a:lstStyle/>
          <a:p>
            <a:pPr marL="759619" marR="3810" indent="-750570">
              <a:lnSpc>
                <a:spcPts val="4703"/>
              </a:lnSpc>
              <a:spcBef>
                <a:spcPts val="664"/>
              </a:spcBef>
            </a:pPr>
            <a:r>
              <a:rPr sz="3500" spc="-4" dirty="0" err="1">
                <a:solidFill>
                  <a:schemeClr val="tx1"/>
                </a:solidFill>
                <a:latin typeface="+mj-lt"/>
              </a:rPr>
              <a:t>Classificação</a:t>
            </a:r>
            <a:r>
              <a:rPr sz="3500" spc="-45" dirty="0">
                <a:solidFill>
                  <a:schemeClr val="tx1"/>
                </a:solidFill>
                <a:latin typeface="+mj-lt"/>
              </a:rPr>
              <a:t> </a:t>
            </a:r>
            <a:r>
              <a:rPr sz="3500" dirty="0">
                <a:solidFill>
                  <a:schemeClr val="tx1"/>
                </a:solidFill>
                <a:latin typeface="+mj-lt"/>
              </a:rPr>
              <a:t>dos  Flocos</a:t>
            </a:r>
            <a:r>
              <a:rPr sz="3500" spc="-15" dirty="0">
                <a:solidFill>
                  <a:schemeClr val="tx1"/>
                </a:solidFill>
                <a:latin typeface="+mj-lt"/>
              </a:rPr>
              <a:t> </a:t>
            </a:r>
            <a:r>
              <a:rPr sz="3500" spc="-4" dirty="0">
                <a:solidFill>
                  <a:schemeClr val="tx1"/>
                </a:solidFill>
                <a:latin typeface="+mj-lt"/>
              </a:rPr>
              <a:t>Biológicos</a:t>
            </a:r>
            <a:endParaRPr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79712" y="2060848"/>
            <a:ext cx="5328592" cy="36496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156642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937" y="260648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67544" y="1599634"/>
            <a:ext cx="583264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100" b="1" dirty="0">
              <a:latin typeface="+mj-lt"/>
              <a:cs typeface="Times New Roman" panose="02020603050405020304" pitchFamily="18" charset="0"/>
            </a:endParaRPr>
          </a:p>
          <a:p>
            <a:endParaRPr lang="pt-BR" sz="2100" b="1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100" b="1" dirty="0">
                <a:latin typeface="+mj-lt"/>
                <a:cs typeface="Times New Roman" panose="02020603050405020304" pitchFamily="18" charset="0"/>
              </a:rPr>
              <a:t>Lodo – sistema de lodos ativados;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100" b="1" dirty="0">
              <a:latin typeface="+mj-lt"/>
              <a:cs typeface="Times New Roman" panose="02020603050405020304" pitchFamily="18" charset="0"/>
            </a:endParaRPr>
          </a:p>
          <a:p>
            <a:endParaRPr lang="pt-BR" sz="2100" b="1" dirty="0">
              <a:latin typeface="+mj-lt"/>
              <a:cs typeface="Times New Roman" panose="02020603050405020304" pitchFamily="18" charset="0"/>
            </a:endParaRPr>
          </a:p>
          <a:p>
            <a:endParaRPr lang="pt-BR" sz="2100" b="1" dirty="0">
              <a:latin typeface="+mj-lt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pt-BR" sz="2100" b="1" dirty="0">
                <a:latin typeface="+mj-lt"/>
                <a:cs typeface="Times New Roman" panose="02020603050405020304" pitchFamily="18" charset="0"/>
              </a:rPr>
              <a:t> Lodo granular – reator UASB.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1D47AB2-1C04-4F75-B289-2E20D525DB67}"/>
              </a:ext>
            </a:extLst>
          </p:cNvPr>
          <p:cNvSpPr/>
          <p:nvPr/>
        </p:nvSpPr>
        <p:spPr>
          <a:xfrm>
            <a:off x="1403648" y="849466"/>
            <a:ext cx="64087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Origem da Amostra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FEDF8CB-1C9E-4C02-94E2-248AFCEDC098}"/>
              </a:ext>
            </a:extLst>
          </p:cNvPr>
          <p:cNvSpPr/>
          <p:nvPr/>
        </p:nvSpPr>
        <p:spPr>
          <a:xfrm>
            <a:off x="4144144" y="6228020"/>
            <a:ext cx="4572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Bactérias estão formando agregados.</a:t>
            </a:r>
            <a:endParaRPr lang="pt-BR" dirty="0"/>
          </a:p>
        </p:txBody>
      </p:sp>
      <p:sp>
        <p:nvSpPr>
          <p:cNvPr id="7" name="AutoShape 2" descr="The Paper Anaerobic Granular Sludge Use for Wastewater Treatment">
            <a:extLst>
              <a:ext uri="{FF2B5EF4-FFF2-40B4-BE49-F238E27FC236}">
                <a16:creationId xmlns:a16="http://schemas.microsoft.com/office/drawing/2014/main" xmlns="" id="{CFDB14B0-B260-4268-932D-2DE4D50F88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6" descr="The Paper Anaerobic Granular Sludge Use for Wastewater Treatment">
            <a:extLst>
              <a:ext uri="{FF2B5EF4-FFF2-40B4-BE49-F238E27FC236}">
                <a16:creationId xmlns:a16="http://schemas.microsoft.com/office/drawing/2014/main" xmlns="" id="{94A7C6D3-0EC8-4716-9865-38C365160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3AC1A88-F4FD-4492-AD9B-1F4C3C5AE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2" t="27600" r="65421" b="24800"/>
          <a:stretch/>
        </p:blipFill>
        <p:spPr>
          <a:xfrm>
            <a:off x="4419600" y="3924373"/>
            <a:ext cx="2258879" cy="1626028"/>
          </a:xfrm>
          <a:prstGeom prst="rect">
            <a:avLst/>
          </a:prstGeom>
        </p:spPr>
      </p:pic>
      <p:pic>
        <p:nvPicPr>
          <p:cNvPr id="1032" name="Picture 8" descr="Picture">
            <a:extLst>
              <a:ext uri="{FF2B5EF4-FFF2-40B4-BE49-F238E27FC236}">
                <a16:creationId xmlns:a16="http://schemas.microsoft.com/office/drawing/2014/main" xmlns="" id="{8146C527-294B-4B81-8E56-D8313F6A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433196"/>
            <a:ext cx="2589688" cy="194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xmlns="" id="{52CDC37C-891D-4DB3-B92D-E6375383E7FF}"/>
              </a:ext>
            </a:extLst>
          </p:cNvPr>
          <p:cNvCxnSpPr/>
          <p:nvPr/>
        </p:nvCxnSpPr>
        <p:spPr>
          <a:xfrm>
            <a:off x="2915816" y="4005064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: Angulado 18">
            <a:extLst>
              <a:ext uri="{FF2B5EF4-FFF2-40B4-BE49-F238E27FC236}">
                <a16:creationId xmlns:a16="http://schemas.microsoft.com/office/drawing/2014/main" xmlns="" id="{9DB2732C-CE28-4D34-BA1B-7ECD268C7166}"/>
              </a:ext>
            </a:extLst>
          </p:cNvPr>
          <p:cNvCxnSpPr>
            <a:cxnSpLocks/>
          </p:cNvCxnSpPr>
          <p:nvPr/>
        </p:nvCxnSpPr>
        <p:spPr>
          <a:xfrm flipV="1">
            <a:off x="3563888" y="1719261"/>
            <a:ext cx="1160512" cy="6079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6275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590" y="1258289"/>
            <a:ext cx="4575449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b="1" spc="-4" dirty="0">
                <a:cs typeface="Century Gothic"/>
              </a:rPr>
              <a:t>Classificação</a:t>
            </a:r>
            <a:endParaRPr sz="3500" b="1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240" y="2494923"/>
            <a:ext cx="8003208" cy="274780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9600"/>
              </a:lnSpc>
              <a:spcBef>
                <a:spcPts val="75"/>
              </a:spcBef>
              <a:buAutoNum type="arabicPeriod"/>
              <a:tabLst>
                <a:tab pos="394811" algn="l"/>
                <a:tab pos="395288" algn="l"/>
              </a:tabLst>
            </a:pPr>
            <a:r>
              <a:rPr lang="pt-BR" sz="21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Ideal </a:t>
            </a:r>
            <a:r>
              <a:rPr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garante </a:t>
            </a:r>
            <a:r>
              <a:rPr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 boa performance do </a:t>
            </a:r>
            <a:r>
              <a:rPr sz="21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sistema</a:t>
            </a:r>
            <a:r>
              <a:rPr lang="pt-BR"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525" marR="3810">
              <a:lnSpc>
                <a:spcPct val="119600"/>
              </a:lnSpc>
              <a:spcBef>
                <a:spcPts val="75"/>
              </a:spcBef>
              <a:tabLst>
                <a:tab pos="394811" algn="l"/>
                <a:tab pos="395288" algn="l"/>
              </a:tabLst>
            </a:pPr>
            <a:endParaRPr lang="pt-BR" sz="2100" spc="-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" marR="3810">
              <a:lnSpc>
                <a:spcPct val="119600"/>
              </a:lnSpc>
              <a:spcBef>
                <a:spcPts val="75"/>
              </a:spcBef>
              <a:tabLst>
                <a:tab pos="394811" algn="l"/>
                <a:tab pos="395288" algn="l"/>
              </a:tabLst>
            </a:pPr>
            <a:r>
              <a:rPr sz="21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u="heavy" spc="-4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Flocos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pt-BR" sz="2100" u="heavy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u="heavy" spc="-4" dirty="0" err="1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contribuem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arraste </a:t>
            </a:r>
            <a:r>
              <a:rPr sz="2100" u="heavy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100" u="heavy" spc="23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u="heavy" spc="-4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sólidos: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134" indent="-299085">
              <a:spcBef>
                <a:spcPts val="510"/>
              </a:spcBef>
              <a:buAutoNum type="arabicPeriod"/>
              <a:tabLst>
                <a:tab pos="308610" algn="l"/>
              </a:tabLst>
            </a:pPr>
            <a:r>
              <a:rPr sz="21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Pin-floc</a:t>
            </a:r>
            <a:r>
              <a:rPr lang="pt-BR" sz="21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134" indent="-299085">
              <a:spcBef>
                <a:spcPts val="495"/>
              </a:spcBef>
              <a:buAutoNum type="arabicPeriod"/>
              <a:tabLst>
                <a:tab pos="308610" algn="l"/>
              </a:tabLst>
            </a:pPr>
            <a:r>
              <a:rPr sz="21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Crescimento</a:t>
            </a:r>
            <a:r>
              <a:rPr sz="21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disperso</a:t>
            </a:r>
            <a:r>
              <a:rPr lang="pt-BR" sz="21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134" indent="-299085">
              <a:spcBef>
                <a:spcPts val="499"/>
              </a:spcBef>
              <a:buAutoNum type="arabicPeriod"/>
              <a:tabLst>
                <a:tab pos="308610" algn="l"/>
              </a:tabLst>
            </a:pPr>
            <a:r>
              <a:rPr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Bulking</a:t>
            </a:r>
            <a:r>
              <a:rPr sz="21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viscoso</a:t>
            </a:r>
            <a:r>
              <a:rPr lang="pt-BR" sz="21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8134" indent="-299085">
              <a:spcBef>
                <a:spcPts val="499"/>
              </a:spcBef>
              <a:buAutoNum type="arabicPeriod"/>
              <a:tabLst>
                <a:tab pos="308610" algn="l"/>
              </a:tabLst>
            </a:pPr>
            <a:r>
              <a:rPr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Bulking</a:t>
            </a:r>
            <a:r>
              <a:rPr sz="2100" b="1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00" b="1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filamentoso</a:t>
            </a:r>
            <a:r>
              <a:rPr lang="pt-BR" sz="2100" b="1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397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0850" y="4483367"/>
            <a:ext cx="3090386" cy="1171314"/>
          </a:xfrm>
          <a:prstGeom prst="rect">
            <a:avLst/>
          </a:prstGeom>
        </p:spPr>
        <p:txBody>
          <a:bodyPr vert="horz" wrap="square" lIns="0" tIns="72866" rIns="0" bIns="0" rtlCol="0">
            <a:spAutoFit/>
          </a:bodyPr>
          <a:lstStyle/>
          <a:p>
            <a:pPr marL="180499" indent="-171450">
              <a:spcBef>
                <a:spcPts val="574"/>
              </a:spcBef>
              <a:buFont typeface="Arial"/>
              <a:buChar char="•"/>
              <a:tabLst>
                <a:tab pos="180975" algn="l"/>
              </a:tabLst>
            </a:pPr>
            <a:r>
              <a:rPr sz="2100" dirty="0">
                <a:latin typeface="Century Gothic"/>
                <a:cs typeface="Century Gothic"/>
              </a:rPr>
              <a:t>Pequenos - &lt; 150</a:t>
            </a:r>
            <a:r>
              <a:rPr sz="2100" spc="-49" dirty="0">
                <a:latin typeface="Century Gothic"/>
                <a:cs typeface="Century Gothic"/>
              </a:rPr>
              <a:t> </a:t>
            </a:r>
            <a:r>
              <a:rPr sz="2100" spc="-4" dirty="0">
                <a:latin typeface="Symbol"/>
                <a:cs typeface="Symbol"/>
              </a:rPr>
              <a:t></a:t>
            </a:r>
            <a:r>
              <a:rPr sz="2100" spc="-4" dirty="0">
                <a:latin typeface="Century Gothic"/>
                <a:cs typeface="Century Gothic"/>
              </a:rPr>
              <a:t>m</a:t>
            </a:r>
            <a:endParaRPr sz="2100">
              <a:latin typeface="Century Gothic"/>
              <a:cs typeface="Century Gothic"/>
            </a:endParaRPr>
          </a:p>
          <a:p>
            <a:pPr marL="180975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entury Gothic"/>
                <a:cs typeface="Century Gothic"/>
              </a:rPr>
              <a:t>Médios </a:t>
            </a:r>
            <a:r>
              <a:rPr sz="2100" dirty="0">
                <a:latin typeface="Century Gothic"/>
                <a:cs typeface="Century Gothic"/>
              </a:rPr>
              <a:t>– 150 e 500</a:t>
            </a:r>
            <a:r>
              <a:rPr sz="2100" spc="-64" dirty="0">
                <a:latin typeface="Century Gothic"/>
                <a:cs typeface="Century Gothic"/>
              </a:rPr>
              <a:t> </a:t>
            </a:r>
            <a:r>
              <a:rPr sz="2100" spc="-4" dirty="0">
                <a:latin typeface="Symbol"/>
                <a:cs typeface="Symbol"/>
              </a:rPr>
              <a:t></a:t>
            </a:r>
            <a:r>
              <a:rPr sz="2100" spc="-4" dirty="0">
                <a:latin typeface="Century Gothic"/>
                <a:cs typeface="Century Gothic"/>
              </a:rPr>
              <a:t>m</a:t>
            </a:r>
            <a:endParaRPr sz="2100">
              <a:latin typeface="Century Gothic"/>
              <a:cs typeface="Century Gothic"/>
            </a:endParaRPr>
          </a:p>
          <a:p>
            <a:pPr marL="180975" indent="-171450">
              <a:spcBef>
                <a:spcPts val="495"/>
              </a:spcBef>
              <a:buFont typeface="Arial"/>
              <a:buChar char="•"/>
              <a:tabLst>
                <a:tab pos="180975" algn="l"/>
              </a:tabLst>
            </a:pPr>
            <a:r>
              <a:rPr sz="2100" spc="-4" dirty="0">
                <a:latin typeface="Century Gothic"/>
                <a:cs typeface="Century Gothic"/>
              </a:rPr>
              <a:t>Grandes </a:t>
            </a:r>
            <a:r>
              <a:rPr sz="2100" dirty="0">
                <a:latin typeface="Century Gothic"/>
                <a:cs typeface="Century Gothic"/>
              </a:rPr>
              <a:t>- &gt; 500</a:t>
            </a:r>
            <a:r>
              <a:rPr sz="2100" spc="-45" dirty="0">
                <a:latin typeface="Century Gothic"/>
                <a:cs typeface="Century Gothic"/>
              </a:rPr>
              <a:t> </a:t>
            </a:r>
            <a:r>
              <a:rPr sz="2100" spc="-4" dirty="0">
                <a:latin typeface="Symbol"/>
                <a:cs typeface="Symbol"/>
              </a:rPr>
              <a:t></a:t>
            </a:r>
            <a:r>
              <a:rPr sz="2100" spc="-4" dirty="0">
                <a:latin typeface="Century Gothic"/>
                <a:cs typeface="Century Gothic"/>
              </a:rPr>
              <a:t>m</a:t>
            </a:r>
            <a:endParaRPr sz="21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8365" y="2354009"/>
            <a:ext cx="2363723" cy="1889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364992" y="2354009"/>
            <a:ext cx="2363723" cy="1889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101334" y="2354009"/>
            <a:ext cx="2362580" cy="1889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10989" y="952175"/>
            <a:ext cx="3978640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Tamanho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80533" y="3919061"/>
            <a:ext cx="544830" cy="482918"/>
          </a:xfrm>
          <a:custGeom>
            <a:avLst/>
            <a:gdLst/>
            <a:ahLst/>
            <a:cxnLst/>
            <a:rect l="l" t="t" r="r" b="b"/>
            <a:pathLst>
              <a:path w="726439" h="643889">
                <a:moveTo>
                  <a:pt x="0" y="321944"/>
                </a:moveTo>
                <a:lnTo>
                  <a:pt x="3314" y="278260"/>
                </a:lnTo>
                <a:lnTo>
                  <a:pt x="12969" y="236361"/>
                </a:lnTo>
                <a:lnTo>
                  <a:pt x="28533" y="196631"/>
                </a:lnTo>
                <a:lnTo>
                  <a:pt x="49572" y="159455"/>
                </a:lnTo>
                <a:lnTo>
                  <a:pt x="75654" y="125216"/>
                </a:lnTo>
                <a:lnTo>
                  <a:pt x="106346" y="94297"/>
                </a:lnTo>
                <a:lnTo>
                  <a:pt x="141216" y="67082"/>
                </a:lnTo>
                <a:lnTo>
                  <a:pt x="179832" y="43956"/>
                </a:lnTo>
                <a:lnTo>
                  <a:pt x="221759" y="25300"/>
                </a:lnTo>
                <a:lnTo>
                  <a:pt x="266567" y="11500"/>
                </a:lnTo>
                <a:lnTo>
                  <a:pt x="313822" y="2939"/>
                </a:lnTo>
                <a:lnTo>
                  <a:pt x="363093" y="0"/>
                </a:lnTo>
                <a:lnTo>
                  <a:pt x="412363" y="2939"/>
                </a:lnTo>
                <a:lnTo>
                  <a:pt x="459618" y="11500"/>
                </a:lnTo>
                <a:lnTo>
                  <a:pt x="504426" y="25300"/>
                </a:lnTo>
                <a:lnTo>
                  <a:pt x="546354" y="43956"/>
                </a:lnTo>
                <a:lnTo>
                  <a:pt x="584969" y="67082"/>
                </a:lnTo>
                <a:lnTo>
                  <a:pt x="619839" y="94297"/>
                </a:lnTo>
                <a:lnTo>
                  <a:pt x="650531" y="125216"/>
                </a:lnTo>
                <a:lnTo>
                  <a:pt x="676613" y="159455"/>
                </a:lnTo>
                <a:lnTo>
                  <a:pt x="697652" y="196631"/>
                </a:lnTo>
                <a:lnTo>
                  <a:pt x="713216" y="236361"/>
                </a:lnTo>
                <a:lnTo>
                  <a:pt x="722871" y="278260"/>
                </a:lnTo>
                <a:lnTo>
                  <a:pt x="726186" y="321944"/>
                </a:lnTo>
                <a:lnTo>
                  <a:pt x="722871" y="365629"/>
                </a:lnTo>
                <a:lnTo>
                  <a:pt x="713216" y="407528"/>
                </a:lnTo>
                <a:lnTo>
                  <a:pt x="697652" y="447258"/>
                </a:lnTo>
                <a:lnTo>
                  <a:pt x="676613" y="484434"/>
                </a:lnTo>
                <a:lnTo>
                  <a:pt x="650531" y="518673"/>
                </a:lnTo>
                <a:lnTo>
                  <a:pt x="619839" y="549592"/>
                </a:lnTo>
                <a:lnTo>
                  <a:pt x="584969" y="576807"/>
                </a:lnTo>
                <a:lnTo>
                  <a:pt x="546354" y="599933"/>
                </a:lnTo>
                <a:lnTo>
                  <a:pt x="504426" y="618589"/>
                </a:lnTo>
                <a:lnTo>
                  <a:pt x="459618" y="632389"/>
                </a:lnTo>
                <a:lnTo>
                  <a:pt x="412363" y="640950"/>
                </a:lnTo>
                <a:lnTo>
                  <a:pt x="363093" y="643889"/>
                </a:lnTo>
                <a:lnTo>
                  <a:pt x="313822" y="640950"/>
                </a:lnTo>
                <a:lnTo>
                  <a:pt x="266567" y="632389"/>
                </a:lnTo>
                <a:lnTo>
                  <a:pt x="221759" y="618589"/>
                </a:lnTo>
                <a:lnTo>
                  <a:pt x="179832" y="599933"/>
                </a:lnTo>
                <a:lnTo>
                  <a:pt x="141216" y="576807"/>
                </a:lnTo>
                <a:lnTo>
                  <a:pt x="106346" y="549592"/>
                </a:lnTo>
                <a:lnTo>
                  <a:pt x="75654" y="518673"/>
                </a:lnTo>
                <a:lnTo>
                  <a:pt x="49572" y="484434"/>
                </a:lnTo>
                <a:lnTo>
                  <a:pt x="28533" y="447258"/>
                </a:lnTo>
                <a:lnTo>
                  <a:pt x="12969" y="407528"/>
                </a:lnTo>
                <a:lnTo>
                  <a:pt x="3314" y="365629"/>
                </a:lnTo>
                <a:lnTo>
                  <a:pt x="0" y="321944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867823" y="3840194"/>
            <a:ext cx="544830" cy="482918"/>
          </a:xfrm>
          <a:custGeom>
            <a:avLst/>
            <a:gdLst/>
            <a:ahLst/>
            <a:cxnLst/>
            <a:rect l="l" t="t" r="r" b="b"/>
            <a:pathLst>
              <a:path w="726439" h="643889">
                <a:moveTo>
                  <a:pt x="0" y="321944"/>
                </a:moveTo>
                <a:lnTo>
                  <a:pt x="3314" y="278260"/>
                </a:lnTo>
                <a:lnTo>
                  <a:pt x="12969" y="236361"/>
                </a:lnTo>
                <a:lnTo>
                  <a:pt x="28533" y="196631"/>
                </a:lnTo>
                <a:lnTo>
                  <a:pt x="49572" y="159455"/>
                </a:lnTo>
                <a:lnTo>
                  <a:pt x="75654" y="125216"/>
                </a:lnTo>
                <a:lnTo>
                  <a:pt x="106346" y="94297"/>
                </a:lnTo>
                <a:lnTo>
                  <a:pt x="141216" y="67082"/>
                </a:lnTo>
                <a:lnTo>
                  <a:pt x="179832" y="43956"/>
                </a:lnTo>
                <a:lnTo>
                  <a:pt x="221759" y="25300"/>
                </a:lnTo>
                <a:lnTo>
                  <a:pt x="266567" y="11500"/>
                </a:lnTo>
                <a:lnTo>
                  <a:pt x="313822" y="2939"/>
                </a:lnTo>
                <a:lnTo>
                  <a:pt x="363093" y="0"/>
                </a:lnTo>
                <a:lnTo>
                  <a:pt x="412363" y="2939"/>
                </a:lnTo>
                <a:lnTo>
                  <a:pt x="459618" y="11500"/>
                </a:lnTo>
                <a:lnTo>
                  <a:pt x="504426" y="25300"/>
                </a:lnTo>
                <a:lnTo>
                  <a:pt x="546354" y="43956"/>
                </a:lnTo>
                <a:lnTo>
                  <a:pt x="584969" y="67082"/>
                </a:lnTo>
                <a:lnTo>
                  <a:pt x="619839" y="94297"/>
                </a:lnTo>
                <a:lnTo>
                  <a:pt x="650531" y="125216"/>
                </a:lnTo>
                <a:lnTo>
                  <a:pt x="676613" y="159455"/>
                </a:lnTo>
                <a:lnTo>
                  <a:pt x="697652" y="196631"/>
                </a:lnTo>
                <a:lnTo>
                  <a:pt x="713216" y="236361"/>
                </a:lnTo>
                <a:lnTo>
                  <a:pt x="722871" y="278260"/>
                </a:lnTo>
                <a:lnTo>
                  <a:pt x="726186" y="321944"/>
                </a:lnTo>
                <a:lnTo>
                  <a:pt x="722871" y="365629"/>
                </a:lnTo>
                <a:lnTo>
                  <a:pt x="713216" y="407528"/>
                </a:lnTo>
                <a:lnTo>
                  <a:pt x="697652" y="447258"/>
                </a:lnTo>
                <a:lnTo>
                  <a:pt x="676613" y="484434"/>
                </a:lnTo>
                <a:lnTo>
                  <a:pt x="650531" y="518673"/>
                </a:lnTo>
                <a:lnTo>
                  <a:pt x="619839" y="549592"/>
                </a:lnTo>
                <a:lnTo>
                  <a:pt x="584969" y="576807"/>
                </a:lnTo>
                <a:lnTo>
                  <a:pt x="546354" y="599933"/>
                </a:lnTo>
                <a:lnTo>
                  <a:pt x="504426" y="618589"/>
                </a:lnTo>
                <a:lnTo>
                  <a:pt x="459618" y="632389"/>
                </a:lnTo>
                <a:lnTo>
                  <a:pt x="412363" y="640950"/>
                </a:lnTo>
                <a:lnTo>
                  <a:pt x="363093" y="643890"/>
                </a:lnTo>
                <a:lnTo>
                  <a:pt x="313822" y="640950"/>
                </a:lnTo>
                <a:lnTo>
                  <a:pt x="266567" y="632389"/>
                </a:lnTo>
                <a:lnTo>
                  <a:pt x="221759" y="618589"/>
                </a:lnTo>
                <a:lnTo>
                  <a:pt x="179832" y="599933"/>
                </a:lnTo>
                <a:lnTo>
                  <a:pt x="141216" y="576807"/>
                </a:lnTo>
                <a:lnTo>
                  <a:pt x="106346" y="549592"/>
                </a:lnTo>
                <a:lnTo>
                  <a:pt x="75654" y="518673"/>
                </a:lnTo>
                <a:lnTo>
                  <a:pt x="49572" y="484434"/>
                </a:lnTo>
                <a:lnTo>
                  <a:pt x="28533" y="447258"/>
                </a:lnTo>
                <a:lnTo>
                  <a:pt x="12969" y="407528"/>
                </a:lnTo>
                <a:lnTo>
                  <a:pt x="3314" y="365629"/>
                </a:lnTo>
                <a:lnTo>
                  <a:pt x="0" y="321944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1022699" y="3031522"/>
            <a:ext cx="544830" cy="482918"/>
          </a:xfrm>
          <a:custGeom>
            <a:avLst/>
            <a:gdLst/>
            <a:ahLst/>
            <a:cxnLst/>
            <a:rect l="l" t="t" r="r" b="b"/>
            <a:pathLst>
              <a:path w="726439" h="643889">
                <a:moveTo>
                  <a:pt x="0" y="321945"/>
                </a:moveTo>
                <a:lnTo>
                  <a:pt x="3314" y="278260"/>
                </a:lnTo>
                <a:lnTo>
                  <a:pt x="12969" y="236361"/>
                </a:lnTo>
                <a:lnTo>
                  <a:pt x="28533" y="196631"/>
                </a:lnTo>
                <a:lnTo>
                  <a:pt x="49572" y="159455"/>
                </a:lnTo>
                <a:lnTo>
                  <a:pt x="75654" y="125216"/>
                </a:lnTo>
                <a:lnTo>
                  <a:pt x="106346" y="94297"/>
                </a:lnTo>
                <a:lnTo>
                  <a:pt x="141216" y="67082"/>
                </a:lnTo>
                <a:lnTo>
                  <a:pt x="179832" y="43956"/>
                </a:lnTo>
                <a:lnTo>
                  <a:pt x="221759" y="25300"/>
                </a:lnTo>
                <a:lnTo>
                  <a:pt x="266567" y="11500"/>
                </a:lnTo>
                <a:lnTo>
                  <a:pt x="313822" y="2939"/>
                </a:lnTo>
                <a:lnTo>
                  <a:pt x="363093" y="0"/>
                </a:lnTo>
                <a:lnTo>
                  <a:pt x="412363" y="2939"/>
                </a:lnTo>
                <a:lnTo>
                  <a:pt x="459618" y="11500"/>
                </a:lnTo>
                <a:lnTo>
                  <a:pt x="504426" y="25300"/>
                </a:lnTo>
                <a:lnTo>
                  <a:pt x="546354" y="43956"/>
                </a:lnTo>
                <a:lnTo>
                  <a:pt x="584969" y="67082"/>
                </a:lnTo>
                <a:lnTo>
                  <a:pt x="619839" y="94297"/>
                </a:lnTo>
                <a:lnTo>
                  <a:pt x="650531" y="125216"/>
                </a:lnTo>
                <a:lnTo>
                  <a:pt x="676613" y="159455"/>
                </a:lnTo>
                <a:lnTo>
                  <a:pt x="697652" y="196631"/>
                </a:lnTo>
                <a:lnTo>
                  <a:pt x="713216" y="236361"/>
                </a:lnTo>
                <a:lnTo>
                  <a:pt x="722871" y="278260"/>
                </a:lnTo>
                <a:lnTo>
                  <a:pt x="726186" y="321945"/>
                </a:lnTo>
                <a:lnTo>
                  <a:pt x="722871" y="365629"/>
                </a:lnTo>
                <a:lnTo>
                  <a:pt x="713216" y="407528"/>
                </a:lnTo>
                <a:lnTo>
                  <a:pt x="697652" y="447258"/>
                </a:lnTo>
                <a:lnTo>
                  <a:pt x="676613" y="484434"/>
                </a:lnTo>
                <a:lnTo>
                  <a:pt x="650531" y="518673"/>
                </a:lnTo>
                <a:lnTo>
                  <a:pt x="619839" y="549592"/>
                </a:lnTo>
                <a:lnTo>
                  <a:pt x="584969" y="576807"/>
                </a:lnTo>
                <a:lnTo>
                  <a:pt x="546354" y="599933"/>
                </a:lnTo>
                <a:lnTo>
                  <a:pt x="504426" y="618589"/>
                </a:lnTo>
                <a:lnTo>
                  <a:pt x="459618" y="632389"/>
                </a:lnTo>
                <a:lnTo>
                  <a:pt x="412363" y="640950"/>
                </a:lnTo>
                <a:lnTo>
                  <a:pt x="363093" y="643890"/>
                </a:lnTo>
                <a:lnTo>
                  <a:pt x="313822" y="640950"/>
                </a:lnTo>
                <a:lnTo>
                  <a:pt x="266567" y="632389"/>
                </a:lnTo>
                <a:lnTo>
                  <a:pt x="221759" y="618589"/>
                </a:lnTo>
                <a:lnTo>
                  <a:pt x="179832" y="599933"/>
                </a:lnTo>
                <a:lnTo>
                  <a:pt x="141216" y="576807"/>
                </a:lnTo>
                <a:lnTo>
                  <a:pt x="106346" y="549592"/>
                </a:lnTo>
                <a:lnTo>
                  <a:pt x="75654" y="518673"/>
                </a:lnTo>
                <a:lnTo>
                  <a:pt x="49572" y="484434"/>
                </a:lnTo>
                <a:lnTo>
                  <a:pt x="28533" y="447258"/>
                </a:lnTo>
                <a:lnTo>
                  <a:pt x="12969" y="407528"/>
                </a:lnTo>
                <a:lnTo>
                  <a:pt x="3314" y="365629"/>
                </a:lnTo>
                <a:lnTo>
                  <a:pt x="0" y="321945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040791" y="3514440"/>
            <a:ext cx="1050131" cy="730091"/>
          </a:xfrm>
          <a:custGeom>
            <a:avLst/>
            <a:gdLst/>
            <a:ahLst/>
            <a:cxnLst/>
            <a:rect l="l" t="t" r="r" b="b"/>
            <a:pathLst>
              <a:path w="1400175" h="973454">
                <a:moveTo>
                  <a:pt x="0" y="486536"/>
                </a:moveTo>
                <a:lnTo>
                  <a:pt x="2320" y="446633"/>
                </a:lnTo>
                <a:lnTo>
                  <a:pt x="9160" y="407618"/>
                </a:lnTo>
                <a:lnTo>
                  <a:pt x="20341" y="369616"/>
                </a:lnTo>
                <a:lnTo>
                  <a:pt x="35681" y="332753"/>
                </a:lnTo>
                <a:lnTo>
                  <a:pt x="55002" y="297154"/>
                </a:lnTo>
                <a:lnTo>
                  <a:pt x="78122" y="262945"/>
                </a:lnTo>
                <a:lnTo>
                  <a:pt x="104861" y="230250"/>
                </a:lnTo>
                <a:lnTo>
                  <a:pt x="135041" y="199194"/>
                </a:lnTo>
                <a:lnTo>
                  <a:pt x="168479" y="169904"/>
                </a:lnTo>
                <a:lnTo>
                  <a:pt x="204997" y="142503"/>
                </a:lnTo>
                <a:lnTo>
                  <a:pt x="244413" y="117118"/>
                </a:lnTo>
                <a:lnTo>
                  <a:pt x="286549" y="93873"/>
                </a:lnTo>
                <a:lnTo>
                  <a:pt x="331223" y="72894"/>
                </a:lnTo>
                <a:lnTo>
                  <a:pt x="378256" y="54306"/>
                </a:lnTo>
                <a:lnTo>
                  <a:pt x="427467" y="38234"/>
                </a:lnTo>
                <a:lnTo>
                  <a:pt x="478677" y="24804"/>
                </a:lnTo>
                <a:lnTo>
                  <a:pt x="531705" y="14140"/>
                </a:lnTo>
                <a:lnTo>
                  <a:pt x="586371" y="6367"/>
                </a:lnTo>
                <a:lnTo>
                  <a:pt x="642495" y="1612"/>
                </a:lnTo>
                <a:lnTo>
                  <a:pt x="699897" y="0"/>
                </a:lnTo>
                <a:lnTo>
                  <a:pt x="757298" y="1612"/>
                </a:lnTo>
                <a:lnTo>
                  <a:pt x="813422" y="6367"/>
                </a:lnTo>
                <a:lnTo>
                  <a:pt x="868088" y="14140"/>
                </a:lnTo>
                <a:lnTo>
                  <a:pt x="921116" y="24804"/>
                </a:lnTo>
                <a:lnTo>
                  <a:pt x="972326" y="38234"/>
                </a:lnTo>
                <a:lnTo>
                  <a:pt x="1021537" y="54306"/>
                </a:lnTo>
                <a:lnTo>
                  <a:pt x="1068570" y="72894"/>
                </a:lnTo>
                <a:lnTo>
                  <a:pt x="1113244" y="93873"/>
                </a:lnTo>
                <a:lnTo>
                  <a:pt x="1155380" y="117118"/>
                </a:lnTo>
                <a:lnTo>
                  <a:pt x="1194796" y="142503"/>
                </a:lnTo>
                <a:lnTo>
                  <a:pt x="1231314" y="169904"/>
                </a:lnTo>
                <a:lnTo>
                  <a:pt x="1264752" y="199194"/>
                </a:lnTo>
                <a:lnTo>
                  <a:pt x="1294932" y="230250"/>
                </a:lnTo>
                <a:lnTo>
                  <a:pt x="1321671" y="262945"/>
                </a:lnTo>
                <a:lnTo>
                  <a:pt x="1344791" y="297154"/>
                </a:lnTo>
                <a:lnTo>
                  <a:pt x="1364112" y="332753"/>
                </a:lnTo>
                <a:lnTo>
                  <a:pt x="1379452" y="369616"/>
                </a:lnTo>
                <a:lnTo>
                  <a:pt x="1390633" y="407618"/>
                </a:lnTo>
                <a:lnTo>
                  <a:pt x="1397473" y="446633"/>
                </a:lnTo>
                <a:lnTo>
                  <a:pt x="1399794" y="486536"/>
                </a:lnTo>
                <a:lnTo>
                  <a:pt x="1397473" y="526440"/>
                </a:lnTo>
                <a:lnTo>
                  <a:pt x="1390633" y="565455"/>
                </a:lnTo>
                <a:lnTo>
                  <a:pt x="1379452" y="603457"/>
                </a:lnTo>
                <a:lnTo>
                  <a:pt x="1364112" y="640320"/>
                </a:lnTo>
                <a:lnTo>
                  <a:pt x="1344791" y="675919"/>
                </a:lnTo>
                <a:lnTo>
                  <a:pt x="1321671" y="710128"/>
                </a:lnTo>
                <a:lnTo>
                  <a:pt x="1294932" y="742823"/>
                </a:lnTo>
                <a:lnTo>
                  <a:pt x="1264752" y="773879"/>
                </a:lnTo>
                <a:lnTo>
                  <a:pt x="1231314" y="803169"/>
                </a:lnTo>
                <a:lnTo>
                  <a:pt x="1194796" y="830570"/>
                </a:lnTo>
                <a:lnTo>
                  <a:pt x="1155380" y="855955"/>
                </a:lnTo>
                <a:lnTo>
                  <a:pt x="1113244" y="879200"/>
                </a:lnTo>
                <a:lnTo>
                  <a:pt x="1068570" y="900179"/>
                </a:lnTo>
                <a:lnTo>
                  <a:pt x="1021537" y="918767"/>
                </a:lnTo>
                <a:lnTo>
                  <a:pt x="972326" y="934839"/>
                </a:lnTo>
                <a:lnTo>
                  <a:pt x="921116" y="948269"/>
                </a:lnTo>
                <a:lnTo>
                  <a:pt x="868088" y="958933"/>
                </a:lnTo>
                <a:lnTo>
                  <a:pt x="813422" y="966706"/>
                </a:lnTo>
                <a:lnTo>
                  <a:pt x="757298" y="971461"/>
                </a:lnTo>
                <a:lnTo>
                  <a:pt x="699897" y="973073"/>
                </a:lnTo>
                <a:lnTo>
                  <a:pt x="642495" y="971461"/>
                </a:lnTo>
                <a:lnTo>
                  <a:pt x="586371" y="966706"/>
                </a:lnTo>
                <a:lnTo>
                  <a:pt x="531705" y="958933"/>
                </a:lnTo>
                <a:lnTo>
                  <a:pt x="478677" y="948269"/>
                </a:lnTo>
                <a:lnTo>
                  <a:pt x="427467" y="934839"/>
                </a:lnTo>
                <a:lnTo>
                  <a:pt x="378256" y="918767"/>
                </a:lnTo>
                <a:lnTo>
                  <a:pt x="331223" y="900179"/>
                </a:lnTo>
                <a:lnTo>
                  <a:pt x="286549" y="879200"/>
                </a:lnTo>
                <a:lnTo>
                  <a:pt x="244413" y="855955"/>
                </a:lnTo>
                <a:lnTo>
                  <a:pt x="204997" y="830570"/>
                </a:lnTo>
                <a:lnTo>
                  <a:pt x="168479" y="803169"/>
                </a:lnTo>
                <a:lnTo>
                  <a:pt x="135041" y="773879"/>
                </a:lnTo>
                <a:lnTo>
                  <a:pt x="104861" y="742823"/>
                </a:lnTo>
                <a:lnTo>
                  <a:pt x="78122" y="710128"/>
                </a:lnTo>
                <a:lnTo>
                  <a:pt x="55002" y="675919"/>
                </a:lnTo>
                <a:lnTo>
                  <a:pt x="35681" y="640320"/>
                </a:lnTo>
                <a:lnTo>
                  <a:pt x="20341" y="603457"/>
                </a:lnTo>
                <a:lnTo>
                  <a:pt x="9160" y="565455"/>
                </a:lnTo>
                <a:lnTo>
                  <a:pt x="2320" y="526440"/>
                </a:lnTo>
                <a:lnTo>
                  <a:pt x="0" y="486536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1576921" y="2809690"/>
            <a:ext cx="981551" cy="819150"/>
          </a:xfrm>
          <a:custGeom>
            <a:avLst/>
            <a:gdLst/>
            <a:ahLst/>
            <a:cxnLst/>
            <a:rect l="l" t="t" r="r" b="b"/>
            <a:pathLst>
              <a:path w="1308735" h="1092200">
                <a:moveTo>
                  <a:pt x="45451" y="890553"/>
                </a:moveTo>
                <a:lnTo>
                  <a:pt x="27811" y="854687"/>
                </a:lnTo>
                <a:lnTo>
                  <a:pt x="14540" y="817368"/>
                </a:lnTo>
                <a:lnTo>
                  <a:pt x="5545" y="778794"/>
                </a:lnTo>
                <a:lnTo>
                  <a:pt x="729" y="739161"/>
                </a:lnTo>
                <a:lnTo>
                  <a:pt x="0" y="698668"/>
                </a:lnTo>
                <a:lnTo>
                  <a:pt x="3260" y="657512"/>
                </a:lnTo>
                <a:lnTo>
                  <a:pt x="10415" y="615891"/>
                </a:lnTo>
                <a:lnTo>
                  <a:pt x="21371" y="574003"/>
                </a:lnTo>
                <a:lnTo>
                  <a:pt x="36031" y="532045"/>
                </a:lnTo>
                <a:lnTo>
                  <a:pt x="54302" y="490215"/>
                </a:lnTo>
                <a:lnTo>
                  <a:pt x="76087" y="448711"/>
                </a:lnTo>
                <a:lnTo>
                  <a:pt x="101293" y="407730"/>
                </a:lnTo>
                <a:lnTo>
                  <a:pt x="129823" y="367470"/>
                </a:lnTo>
                <a:lnTo>
                  <a:pt x="161584" y="328129"/>
                </a:lnTo>
                <a:lnTo>
                  <a:pt x="196479" y="289904"/>
                </a:lnTo>
                <a:lnTo>
                  <a:pt x="234414" y="252994"/>
                </a:lnTo>
                <a:lnTo>
                  <a:pt x="275294" y="217595"/>
                </a:lnTo>
                <a:lnTo>
                  <a:pt x="319024" y="183905"/>
                </a:lnTo>
                <a:lnTo>
                  <a:pt x="365509" y="152122"/>
                </a:lnTo>
                <a:lnTo>
                  <a:pt x="414653" y="122444"/>
                </a:lnTo>
                <a:lnTo>
                  <a:pt x="465388" y="95573"/>
                </a:lnTo>
                <a:lnTo>
                  <a:pt x="516559" y="72066"/>
                </a:lnTo>
                <a:lnTo>
                  <a:pt x="567948" y="51902"/>
                </a:lnTo>
                <a:lnTo>
                  <a:pt x="619336" y="35061"/>
                </a:lnTo>
                <a:lnTo>
                  <a:pt x="670505" y="21524"/>
                </a:lnTo>
                <a:lnTo>
                  <a:pt x="721237" y="11269"/>
                </a:lnTo>
                <a:lnTo>
                  <a:pt x="771312" y="4277"/>
                </a:lnTo>
                <a:lnTo>
                  <a:pt x="820514" y="527"/>
                </a:lnTo>
                <a:lnTo>
                  <a:pt x="868623" y="0"/>
                </a:lnTo>
                <a:lnTo>
                  <a:pt x="915420" y="2674"/>
                </a:lnTo>
                <a:lnTo>
                  <a:pt x="960689" y="8529"/>
                </a:lnTo>
                <a:lnTo>
                  <a:pt x="1004210" y="17546"/>
                </a:lnTo>
                <a:lnTo>
                  <a:pt x="1045764" y="29704"/>
                </a:lnTo>
                <a:lnTo>
                  <a:pt x="1085135" y="44982"/>
                </a:lnTo>
                <a:lnTo>
                  <a:pt x="1122102" y="63362"/>
                </a:lnTo>
                <a:lnTo>
                  <a:pt x="1156449" y="84821"/>
                </a:lnTo>
                <a:lnTo>
                  <a:pt x="1187955" y="109341"/>
                </a:lnTo>
                <a:lnTo>
                  <a:pt x="1216404" y="136900"/>
                </a:lnTo>
                <a:lnTo>
                  <a:pt x="1241577" y="167479"/>
                </a:lnTo>
                <a:lnTo>
                  <a:pt x="1263254" y="201057"/>
                </a:lnTo>
                <a:lnTo>
                  <a:pt x="1280895" y="236923"/>
                </a:lnTo>
                <a:lnTo>
                  <a:pt x="1294166" y="274242"/>
                </a:lnTo>
                <a:lnTo>
                  <a:pt x="1303161" y="312816"/>
                </a:lnTo>
                <a:lnTo>
                  <a:pt x="1307976" y="352449"/>
                </a:lnTo>
                <a:lnTo>
                  <a:pt x="1308706" y="392942"/>
                </a:lnTo>
                <a:lnTo>
                  <a:pt x="1305446" y="434098"/>
                </a:lnTo>
                <a:lnTo>
                  <a:pt x="1298291" y="475719"/>
                </a:lnTo>
                <a:lnTo>
                  <a:pt x="1287335" y="517607"/>
                </a:lnTo>
                <a:lnTo>
                  <a:pt x="1272675" y="559565"/>
                </a:lnTo>
                <a:lnTo>
                  <a:pt x="1254404" y="601394"/>
                </a:lnTo>
                <a:lnTo>
                  <a:pt x="1232618" y="642899"/>
                </a:lnTo>
                <a:lnTo>
                  <a:pt x="1207413" y="683879"/>
                </a:lnTo>
                <a:lnTo>
                  <a:pt x="1178882" y="724139"/>
                </a:lnTo>
                <a:lnTo>
                  <a:pt x="1147122" y="763480"/>
                </a:lnTo>
                <a:lnTo>
                  <a:pt x="1112227" y="801705"/>
                </a:lnTo>
                <a:lnTo>
                  <a:pt x="1074291" y="838616"/>
                </a:lnTo>
                <a:lnTo>
                  <a:pt x="1033411" y="874015"/>
                </a:lnTo>
                <a:lnTo>
                  <a:pt x="989682" y="907705"/>
                </a:lnTo>
                <a:lnTo>
                  <a:pt x="943197" y="939488"/>
                </a:lnTo>
                <a:lnTo>
                  <a:pt x="894053" y="969166"/>
                </a:lnTo>
                <a:lnTo>
                  <a:pt x="843318" y="996037"/>
                </a:lnTo>
                <a:lnTo>
                  <a:pt x="792146" y="1019545"/>
                </a:lnTo>
                <a:lnTo>
                  <a:pt x="740758" y="1039709"/>
                </a:lnTo>
                <a:lnTo>
                  <a:pt x="689369" y="1056550"/>
                </a:lnTo>
                <a:lnTo>
                  <a:pt x="638200" y="1070088"/>
                </a:lnTo>
                <a:lnTo>
                  <a:pt x="587469" y="1080343"/>
                </a:lnTo>
                <a:lnTo>
                  <a:pt x="537393" y="1087336"/>
                </a:lnTo>
                <a:lnTo>
                  <a:pt x="488192" y="1091086"/>
                </a:lnTo>
                <a:lnTo>
                  <a:pt x="440083" y="1091615"/>
                </a:lnTo>
                <a:lnTo>
                  <a:pt x="393285" y="1088941"/>
                </a:lnTo>
                <a:lnTo>
                  <a:pt x="348017" y="1083086"/>
                </a:lnTo>
                <a:lnTo>
                  <a:pt x="304496" y="1074069"/>
                </a:lnTo>
                <a:lnTo>
                  <a:pt x="262941" y="1061912"/>
                </a:lnTo>
                <a:lnTo>
                  <a:pt x="223571" y="1046633"/>
                </a:lnTo>
                <a:lnTo>
                  <a:pt x="186604" y="1028253"/>
                </a:lnTo>
                <a:lnTo>
                  <a:pt x="152257" y="1006793"/>
                </a:lnTo>
                <a:lnTo>
                  <a:pt x="120751" y="982273"/>
                </a:lnTo>
                <a:lnTo>
                  <a:pt x="92302" y="954713"/>
                </a:lnTo>
                <a:lnTo>
                  <a:pt x="67129" y="924133"/>
                </a:lnTo>
                <a:lnTo>
                  <a:pt x="45451" y="890553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6529673" y="2301716"/>
            <a:ext cx="1739265" cy="2021681"/>
          </a:xfrm>
          <a:custGeom>
            <a:avLst/>
            <a:gdLst/>
            <a:ahLst/>
            <a:cxnLst/>
            <a:rect l="l" t="t" r="r" b="b"/>
            <a:pathLst>
              <a:path w="2319020" h="2695575">
                <a:moveTo>
                  <a:pt x="0" y="1347597"/>
                </a:moveTo>
                <a:lnTo>
                  <a:pt x="837" y="1295906"/>
                </a:lnTo>
                <a:lnTo>
                  <a:pt x="3328" y="1244708"/>
                </a:lnTo>
                <a:lnTo>
                  <a:pt x="7444" y="1194036"/>
                </a:lnTo>
                <a:lnTo>
                  <a:pt x="13154" y="1143927"/>
                </a:lnTo>
                <a:lnTo>
                  <a:pt x="20429" y="1094415"/>
                </a:lnTo>
                <a:lnTo>
                  <a:pt x="29238" y="1045534"/>
                </a:lnTo>
                <a:lnTo>
                  <a:pt x="39551" y="997320"/>
                </a:lnTo>
                <a:lnTo>
                  <a:pt x="51338" y="949808"/>
                </a:lnTo>
                <a:lnTo>
                  <a:pt x="64570" y="903032"/>
                </a:lnTo>
                <a:lnTo>
                  <a:pt x="79215" y="857027"/>
                </a:lnTo>
                <a:lnTo>
                  <a:pt x="95245" y="811828"/>
                </a:lnTo>
                <a:lnTo>
                  <a:pt x="112629" y="767471"/>
                </a:lnTo>
                <a:lnTo>
                  <a:pt x="131337" y="723990"/>
                </a:lnTo>
                <a:lnTo>
                  <a:pt x="151340" y="681420"/>
                </a:lnTo>
                <a:lnTo>
                  <a:pt x="172606" y="639795"/>
                </a:lnTo>
                <a:lnTo>
                  <a:pt x="195106" y="599152"/>
                </a:lnTo>
                <a:lnTo>
                  <a:pt x="218811" y="559524"/>
                </a:lnTo>
                <a:lnTo>
                  <a:pt x="243689" y="520946"/>
                </a:lnTo>
                <a:lnTo>
                  <a:pt x="269711" y="483454"/>
                </a:lnTo>
                <a:lnTo>
                  <a:pt x="296848" y="447082"/>
                </a:lnTo>
                <a:lnTo>
                  <a:pt x="325068" y="411865"/>
                </a:lnTo>
                <a:lnTo>
                  <a:pt x="354342" y="377839"/>
                </a:lnTo>
                <a:lnTo>
                  <a:pt x="384640" y="345037"/>
                </a:lnTo>
                <a:lnTo>
                  <a:pt x="415932" y="313496"/>
                </a:lnTo>
                <a:lnTo>
                  <a:pt x="448188" y="283249"/>
                </a:lnTo>
                <a:lnTo>
                  <a:pt x="481378" y="254332"/>
                </a:lnTo>
                <a:lnTo>
                  <a:pt x="515471" y="226779"/>
                </a:lnTo>
                <a:lnTo>
                  <a:pt x="550438" y="200626"/>
                </a:lnTo>
                <a:lnTo>
                  <a:pt x="586249" y="175908"/>
                </a:lnTo>
                <a:lnTo>
                  <a:pt x="622874" y="152658"/>
                </a:lnTo>
                <a:lnTo>
                  <a:pt x="660282" y="130913"/>
                </a:lnTo>
                <a:lnTo>
                  <a:pt x="698444" y="110707"/>
                </a:lnTo>
                <a:lnTo>
                  <a:pt x="737330" y="92075"/>
                </a:lnTo>
                <a:lnTo>
                  <a:pt x="776909" y="75052"/>
                </a:lnTo>
                <a:lnTo>
                  <a:pt x="817152" y="59672"/>
                </a:lnTo>
                <a:lnTo>
                  <a:pt x="858028" y="45971"/>
                </a:lnTo>
                <a:lnTo>
                  <a:pt x="899508" y="33984"/>
                </a:lnTo>
                <a:lnTo>
                  <a:pt x="941562" y="23745"/>
                </a:lnTo>
                <a:lnTo>
                  <a:pt x="984159" y="15290"/>
                </a:lnTo>
                <a:lnTo>
                  <a:pt x="1027270" y="8653"/>
                </a:lnTo>
                <a:lnTo>
                  <a:pt x="1070864" y="3869"/>
                </a:lnTo>
                <a:lnTo>
                  <a:pt x="1114912" y="973"/>
                </a:lnTo>
                <a:lnTo>
                  <a:pt x="1159383" y="0"/>
                </a:lnTo>
                <a:lnTo>
                  <a:pt x="1203853" y="973"/>
                </a:lnTo>
                <a:lnTo>
                  <a:pt x="1247901" y="3869"/>
                </a:lnTo>
                <a:lnTo>
                  <a:pt x="1291495" y="8653"/>
                </a:lnTo>
                <a:lnTo>
                  <a:pt x="1334606" y="15290"/>
                </a:lnTo>
                <a:lnTo>
                  <a:pt x="1377203" y="23745"/>
                </a:lnTo>
                <a:lnTo>
                  <a:pt x="1419257" y="33984"/>
                </a:lnTo>
                <a:lnTo>
                  <a:pt x="1460737" y="45971"/>
                </a:lnTo>
                <a:lnTo>
                  <a:pt x="1501613" y="59672"/>
                </a:lnTo>
                <a:lnTo>
                  <a:pt x="1541856" y="75052"/>
                </a:lnTo>
                <a:lnTo>
                  <a:pt x="1581435" y="92075"/>
                </a:lnTo>
                <a:lnTo>
                  <a:pt x="1620321" y="110707"/>
                </a:lnTo>
                <a:lnTo>
                  <a:pt x="1658483" y="130913"/>
                </a:lnTo>
                <a:lnTo>
                  <a:pt x="1695891" y="152658"/>
                </a:lnTo>
                <a:lnTo>
                  <a:pt x="1732516" y="175908"/>
                </a:lnTo>
                <a:lnTo>
                  <a:pt x="1768327" y="200626"/>
                </a:lnTo>
                <a:lnTo>
                  <a:pt x="1803294" y="226779"/>
                </a:lnTo>
                <a:lnTo>
                  <a:pt x="1837387" y="254332"/>
                </a:lnTo>
                <a:lnTo>
                  <a:pt x="1870577" y="283249"/>
                </a:lnTo>
                <a:lnTo>
                  <a:pt x="1902833" y="313496"/>
                </a:lnTo>
                <a:lnTo>
                  <a:pt x="1934125" y="345037"/>
                </a:lnTo>
                <a:lnTo>
                  <a:pt x="1964423" y="377839"/>
                </a:lnTo>
                <a:lnTo>
                  <a:pt x="1993697" y="411865"/>
                </a:lnTo>
                <a:lnTo>
                  <a:pt x="2021917" y="447082"/>
                </a:lnTo>
                <a:lnTo>
                  <a:pt x="2049054" y="483454"/>
                </a:lnTo>
                <a:lnTo>
                  <a:pt x="2075076" y="520946"/>
                </a:lnTo>
                <a:lnTo>
                  <a:pt x="2099954" y="559524"/>
                </a:lnTo>
                <a:lnTo>
                  <a:pt x="2123659" y="599152"/>
                </a:lnTo>
                <a:lnTo>
                  <a:pt x="2146159" y="639795"/>
                </a:lnTo>
                <a:lnTo>
                  <a:pt x="2167425" y="681420"/>
                </a:lnTo>
                <a:lnTo>
                  <a:pt x="2187428" y="723990"/>
                </a:lnTo>
                <a:lnTo>
                  <a:pt x="2206136" y="767471"/>
                </a:lnTo>
                <a:lnTo>
                  <a:pt x="2223520" y="811828"/>
                </a:lnTo>
                <a:lnTo>
                  <a:pt x="2239550" y="857027"/>
                </a:lnTo>
                <a:lnTo>
                  <a:pt x="2254195" y="903032"/>
                </a:lnTo>
                <a:lnTo>
                  <a:pt x="2267427" y="949808"/>
                </a:lnTo>
                <a:lnTo>
                  <a:pt x="2279214" y="997320"/>
                </a:lnTo>
                <a:lnTo>
                  <a:pt x="2289527" y="1045534"/>
                </a:lnTo>
                <a:lnTo>
                  <a:pt x="2298336" y="1094415"/>
                </a:lnTo>
                <a:lnTo>
                  <a:pt x="2305611" y="1143927"/>
                </a:lnTo>
                <a:lnTo>
                  <a:pt x="2311321" y="1194036"/>
                </a:lnTo>
                <a:lnTo>
                  <a:pt x="2315437" y="1244708"/>
                </a:lnTo>
                <a:lnTo>
                  <a:pt x="2317928" y="1295906"/>
                </a:lnTo>
                <a:lnTo>
                  <a:pt x="2318766" y="1347597"/>
                </a:lnTo>
                <a:lnTo>
                  <a:pt x="2317928" y="1399287"/>
                </a:lnTo>
                <a:lnTo>
                  <a:pt x="2315437" y="1450485"/>
                </a:lnTo>
                <a:lnTo>
                  <a:pt x="2311321" y="1501157"/>
                </a:lnTo>
                <a:lnTo>
                  <a:pt x="2305611" y="1551266"/>
                </a:lnTo>
                <a:lnTo>
                  <a:pt x="2298336" y="1600778"/>
                </a:lnTo>
                <a:lnTo>
                  <a:pt x="2289527" y="1649659"/>
                </a:lnTo>
                <a:lnTo>
                  <a:pt x="2279214" y="1697873"/>
                </a:lnTo>
                <a:lnTo>
                  <a:pt x="2267427" y="1745385"/>
                </a:lnTo>
                <a:lnTo>
                  <a:pt x="2254195" y="1792161"/>
                </a:lnTo>
                <a:lnTo>
                  <a:pt x="2239550" y="1838166"/>
                </a:lnTo>
                <a:lnTo>
                  <a:pt x="2223520" y="1883365"/>
                </a:lnTo>
                <a:lnTo>
                  <a:pt x="2206136" y="1927722"/>
                </a:lnTo>
                <a:lnTo>
                  <a:pt x="2187428" y="1971203"/>
                </a:lnTo>
                <a:lnTo>
                  <a:pt x="2167425" y="2013773"/>
                </a:lnTo>
                <a:lnTo>
                  <a:pt x="2146159" y="2055398"/>
                </a:lnTo>
                <a:lnTo>
                  <a:pt x="2123659" y="2096041"/>
                </a:lnTo>
                <a:lnTo>
                  <a:pt x="2099954" y="2135669"/>
                </a:lnTo>
                <a:lnTo>
                  <a:pt x="2075076" y="2174247"/>
                </a:lnTo>
                <a:lnTo>
                  <a:pt x="2049054" y="2211739"/>
                </a:lnTo>
                <a:lnTo>
                  <a:pt x="2021917" y="2248111"/>
                </a:lnTo>
                <a:lnTo>
                  <a:pt x="1993697" y="2283328"/>
                </a:lnTo>
                <a:lnTo>
                  <a:pt x="1964423" y="2317354"/>
                </a:lnTo>
                <a:lnTo>
                  <a:pt x="1934125" y="2350156"/>
                </a:lnTo>
                <a:lnTo>
                  <a:pt x="1902833" y="2381697"/>
                </a:lnTo>
                <a:lnTo>
                  <a:pt x="1870577" y="2411944"/>
                </a:lnTo>
                <a:lnTo>
                  <a:pt x="1837387" y="2440861"/>
                </a:lnTo>
                <a:lnTo>
                  <a:pt x="1803294" y="2468414"/>
                </a:lnTo>
                <a:lnTo>
                  <a:pt x="1768327" y="2494567"/>
                </a:lnTo>
                <a:lnTo>
                  <a:pt x="1732516" y="2519285"/>
                </a:lnTo>
                <a:lnTo>
                  <a:pt x="1695891" y="2542535"/>
                </a:lnTo>
                <a:lnTo>
                  <a:pt x="1658483" y="2564280"/>
                </a:lnTo>
                <a:lnTo>
                  <a:pt x="1620321" y="2584486"/>
                </a:lnTo>
                <a:lnTo>
                  <a:pt x="1581435" y="2603118"/>
                </a:lnTo>
                <a:lnTo>
                  <a:pt x="1541856" y="2620141"/>
                </a:lnTo>
                <a:lnTo>
                  <a:pt x="1501613" y="2635521"/>
                </a:lnTo>
                <a:lnTo>
                  <a:pt x="1460737" y="2649222"/>
                </a:lnTo>
                <a:lnTo>
                  <a:pt x="1419257" y="2661209"/>
                </a:lnTo>
                <a:lnTo>
                  <a:pt x="1377203" y="2671448"/>
                </a:lnTo>
                <a:lnTo>
                  <a:pt x="1334606" y="2679903"/>
                </a:lnTo>
                <a:lnTo>
                  <a:pt x="1291495" y="2686540"/>
                </a:lnTo>
                <a:lnTo>
                  <a:pt x="1247901" y="2691324"/>
                </a:lnTo>
                <a:lnTo>
                  <a:pt x="1203853" y="2694220"/>
                </a:lnTo>
                <a:lnTo>
                  <a:pt x="1159383" y="2695194"/>
                </a:lnTo>
                <a:lnTo>
                  <a:pt x="1114912" y="2694220"/>
                </a:lnTo>
                <a:lnTo>
                  <a:pt x="1070864" y="2691324"/>
                </a:lnTo>
                <a:lnTo>
                  <a:pt x="1027270" y="2686540"/>
                </a:lnTo>
                <a:lnTo>
                  <a:pt x="984159" y="2679903"/>
                </a:lnTo>
                <a:lnTo>
                  <a:pt x="941562" y="2671448"/>
                </a:lnTo>
                <a:lnTo>
                  <a:pt x="899508" y="2661209"/>
                </a:lnTo>
                <a:lnTo>
                  <a:pt x="858028" y="2649222"/>
                </a:lnTo>
                <a:lnTo>
                  <a:pt x="817152" y="2635521"/>
                </a:lnTo>
                <a:lnTo>
                  <a:pt x="776909" y="2620141"/>
                </a:lnTo>
                <a:lnTo>
                  <a:pt x="737330" y="2603118"/>
                </a:lnTo>
                <a:lnTo>
                  <a:pt x="698444" y="2584486"/>
                </a:lnTo>
                <a:lnTo>
                  <a:pt x="660282" y="2564280"/>
                </a:lnTo>
                <a:lnTo>
                  <a:pt x="622874" y="2542535"/>
                </a:lnTo>
                <a:lnTo>
                  <a:pt x="586249" y="2519285"/>
                </a:lnTo>
                <a:lnTo>
                  <a:pt x="550438" y="2494567"/>
                </a:lnTo>
                <a:lnTo>
                  <a:pt x="515471" y="2468414"/>
                </a:lnTo>
                <a:lnTo>
                  <a:pt x="481378" y="2440861"/>
                </a:lnTo>
                <a:lnTo>
                  <a:pt x="448188" y="2411944"/>
                </a:lnTo>
                <a:lnTo>
                  <a:pt x="415932" y="2381697"/>
                </a:lnTo>
                <a:lnTo>
                  <a:pt x="384640" y="2350156"/>
                </a:lnTo>
                <a:lnTo>
                  <a:pt x="354342" y="2317354"/>
                </a:lnTo>
                <a:lnTo>
                  <a:pt x="325068" y="2283328"/>
                </a:lnTo>
                <a:lnTo>
                  <a:pt x="296848" y="2248111"/>
                </a:lnTo>
                <a:lnTo>
                  <a:pt x="269711" y="2211739"/>
                </a:lnTo>
                <a:lnTo>
                  <a:pt x="243689" y="2174247"/>
                </a:lnTo>
                <a:lnTo>
                  <a:pt x="218811" y="2135669"/>
                </a:lnTo>
                <a:lnTo>
                  <a:pt x="195106" y="2096041"/>
                </a:lnTo>
                <a:lnTo>
                  <a:pt x="172606" y="2055398"/>
                </a:lnTo>
                <a:lnTo>
                  <a:pt x="151340" y="2013773"/>
                </a:lnTo>
                <a:lnTo>
                  <a:pt x="131337" y="1971203"/>
                </a:lnTo>
                <a:lnTo>
                  <a:pt x="112629" y="1927722"/>
                </a:lnTo>
                <a:lnTo>
                  <a:pt x="95245" y="1883365"/>
                </a:lnTo>
                <a:lnTo>
                  <a:pt x="79215" y="1838166"/>
                </a:lnTo>
                <a:lnTo>
                  <a:pt x="64570" y="1792161"/>
                </a:lnTo>
                <a:lnTo>
                  <a:pt x="51338" y="1745385"/>
                </a:lnTo>
                <a:lnTo>
                  <a:pt x="39551" y="1697873"/>
                </a:lnTo>
                <a:lnTo>
                  <a:pt x="29238" y="1649659"/>
                </a:lnTo>
                <a:lnTo>
                  <a:pt x="20429" y="1600778"/>
                </a:lnTo>
                <a:lnTo>
                  <a:pt x="13154" y="1551266"/>
                </a:lnTo>
                <a:lnTo>
                  <a:pt x="7444" y="1501157"/>
                </a:lnTo>
                <a:lnTo>
                  <a:pt x="3328" y="1450485"/>
                </a:lnTo>
                <a:lnTo>
                  <a:pt x="837" y="1399287"/>
                </a:lnTo>
                <a:lnTo>
                  <a:pt x="0" y="1347597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497747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67756" y="2413921"/>
            <a:ext cx="219217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entury Gothic"/>
                <a:cs typeface="Century Gothic"/>
              </a:rPr>
              <a:t>Pequenos e</a:t>
            </a:r>
            <a:r>
              <a:rPr b="1" spc="-11" dirty="0">
                <a:latin typeface="Century Gothic"/>
                <a:cs typeface="Century Gothic"/>
              </a:rPr>
              <a:t> </a:t>
            </a:r>
            <a:r>
              <a:rPr b="1" spc="-4" dirty="0">
                <a:latin typeface="Century Gothic"/>
                <a:cs typeface="Century Gothic"/>
              </a:rPr>
              <a:t>Médios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38053" y="2413921"/>
            <a:ext cx="86963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entury Gothic"/>
                <a:cs typeface="Century Gothic"/>
              </a:rPr>
              <a:t>Grande</a:t>
            </a:r>
            <a:endParaRPr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376" y="2902532"/>
            <a:ext cx="3897057" cy="2775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807244" y="2858356"/>
            <a:ext cx="3093720" cy="154369"/>
          </a:xfrm>
          <a:prstGeom prst="rect">
            <a:avLst/>
          </a:prstGeom>
          <a:ln w="9905">
            <a:solidFill>
              <a:srgbClr val="E7E6E6"/>
            </a:solidFill>
          </a:ln>
        </p:spPr>
        <p:txBody>
          <a:bodyPr vert="horz" wrap="square" lIns="0" tIns="38576" rIns="0" bIns="0" rtlCol="0">
            <a:spAutoFit/>
          </a:bodyPr>
          <a:lstStyle/>
          <a:p>
            <a:pPr marL="201454">
              <a:spcBef>
                <a:spcPts val="304"/>
              </a:spcBef>
            </a:pPr>
            <a:r>
              <a:rPr sz="750" b="1" spc="-4" dirty="0">
                <a:solidFill>
                  <a:srgbClr val="CC0000"/>
                </a:solidFill>
                <a:latin typeface="Trebuchet MS"/>
                <a:cs typeface="Trebuchet MS"/>
              </a:rPr>
              <a:t>ACQUA CONSULTING,</a:t>
            </a:r>
            <a:r>
              <a:rPr sz="750" b="1" spc="-11" dirty="0">
                <a:solidFill>
                  <a:srgbClr val="CC0000"/>
                </a:solidFill>
                <a:latin typeface="Trebuchet MS"/>
                <a:cs typeface="Trebuchet MS"/>
              </a:rPr>
              <a:t> </a:t>
            </a:r>
            <a:r>
              <a:rPr sz="750" b="1" dirty="0">
                <a:solidFill>
                  <a:srgbClr val="CC0000"/>
                </a:solidFill>
                <a:latin typeface="Trebuchet MS"/>
                <a:cs typeface="Trebuchet MS"/>
              </a:rPr>
              <a:t>2007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3905" y="2847404"/>
            <a:ext cx="4077365" cy="2790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 txBox="1"/>
          <p:nvPr/>
        </p:nvSpPr>
        <p:spPr>
          <a:xfrm>
            <a:off x="5016913" y="2867501"/>
            <a:ext cx="3191351" cy="141866"/>
          </a:xfrm>
          <a:prstGeom prst="rect">
            <a:avLst/>
          </a:prstGeom>
          <a:ln w="9905">
            <a:solidFill>
              <a:srgbClr val="E7E6E6"/>
            </a:solidFill>
          </a:ln>
        </p:spPr>
        <p:txBody>
          <a:bodyPr vert="horz" wrap="square" lIns="0" tIns="26194" rIns="0" bIns="0" rtlCol="0">
            <a:spAutoFit/>
          </a:bodyPr>
          <a:lstStyle/>
          <a:p>
            <a:pPr marL="114776">
              <a:spcBef>
                <a:spcPts val="206"/>
              </a:spcBef>
            </a:pPr>
            <a:r>
              <a:rPr sz="750" b="1" spc="-4" dirty="0">
                <a:solidFill>
                  <a:srgbClr val="CC0000"/>
                </a:solidFill>
                <a:latin typeface="Trebuchet MS"/>
                <a:cs typeface="Trebuchet MS"/>
              </a:rPr>
              <a:t>ACQUA CONSULTING,</a:t>
            </a:r>
            <a:r>
              <a:rPr sz="750" b="1" spc="-11" dirty="0">
                <a:solidFill>
                  <a:srgbClr val="CC0000"/>
                </a:solidFill>
                <a:latin typeface="Trebuchet MS"/>
                <a:cs typeface="Trebuchet MS"/>
              </a:rPr>
              <a:t> </a:t>
            </a:r>
            <a:r>
              <a:rPr sz="750" b="1" dirty="0">
                <a:solidFill>
                  <a:srgbClr val="CC0000"/>
                </a:solidFill>
                <a:latin typeface="Trebuchet MS"/>
                <a:cs typeface="Trebuchet MS"/>
              </a:rPr>
              <a:t>2007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85087" y="908720"/>
            <a:ext cx="3357515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Tamanho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83662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528" y="1049978"/>
            <a:ext cx="8096291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b="1" spc="-4" dirty="0">
                <a:cs typeface="Century Gothic"/>
              </a:rPr>
              <a:t>Compactabilidade e</a:t>
            </a:r>
            <a:r>
              <a:rPr sz="3500" b="1" spc="-60" dirty="0">
                <a:cs typeface="Century Gothic"/>
              </a:rPr>
              <a:t> </a:t>
            </a:r>
            <a:r>
              <a:rPr sz="3500" b="1" spc="-4" dirty="0">
                <a:cs typeface="Century Gothic"/>
              </a:rPr>
              <a:t>firmeza</a:t>
            </a:r>
            <a:endParaRPr sz="3500" b="1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2731" y="2413921"/>
            <a:ext cx="68198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entury Gothic"/>
                <a:cs typeface="Century Gothic"/>
              </a:rPr>
              <a:t>Difuso</a:t>
            </a:r>
            <a:endParaRPr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3529" y="2906650"/>
            <a:ext cx="3754124" cy="290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5961985" y="2413921"/>
            <a:ext cx="122158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entury Gothic"/>
                <a:cs typeface="Century Gothic"/>
              </a:rPr>
              <a:t>Compacto</a:t>
            </a:r>
            <a:endParaRPr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7456" y="2839784"/>
            <a:ext cx="3816992" cy="29682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6127157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1520" y="836712"/>
            <a:ext cx="2320627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b="1" spc="-8" dirty="0">
                <a:cs typeface="Century Gothic"/>
              </a:rPr>
              <a:t>For</a:t>
            </a:r>
            <a:r>
              <a:rPr sz="3500" b="1" spc="-4" dirty="0">
                <a:cs typeface="Century Gothic"/>
              </a:rPr>
              <a:t>ma</a:t>
            </a:r>
            <a:endParaRPr sz="3500" b="1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8970" y="2129454"/>
            <a:ext cx="102965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entury Gothic"/>
                <a:cs typeface="Century Gothic"/>
              </a:rPr>
              <a:t>Redondo</a:t>
            </a:r>
            <a:endParaRPr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520" y="2626615"/>
            <a:ext cx="3902713" cy="3034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5737450" y="2052433"/>
            <a:ext cx="94297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b="1" spc="-4" dirty="0">
                <a:latin typeface="Century Gothic"/>
                <a:cs typeface="Century Gothic"/>
              </a:rPr>
              <a:t>Irregular</a:t>
            </a:r>
            <a:endParaRPr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8277" y="2626615"/>
            <a:ext cx="4034163" cy="30346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556192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7944" y="3399392"/>
            <a:ext cx="4608512" cy="3240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611560" y="1340768"/>
            <a:ext cx="7742646" cy="155363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80975" marR="503396" indent="-171450" algn="just">
              <a:lnSpc>
                <a:spcPct val="80000"/>
              </a:lnSpc>
              <a:spcBef>
                <a:spcPts val="615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Predomínio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flocos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médios</a:t>
            </a:r>
            <a:r>
              <a:rPr sz="2500" spc="-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grandes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1056799" indent="-171450" algn="just">
              <a:lnSpc>
                <a:spcPts val="2160"/>
              </a:lnSpc>
              <a:spcBef>
                <a:spcPts val="731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Firmes e  </a:t>
            </a:r>
            <a:r>
              <a:rPr sz="2500" spc="-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mpa</a:t>
            </a:r>
            <a:r>
              <a:rPr sz="2500" spc="-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ctos</a:t>
            </a:r>
            <a:r>
              <a:rPr lang="pt-BR" sz="25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560546" indent="-171450" algn="just">
              <a:lnSpc>
                <a:spcPts val="2160"/>
              </a:lnSpc>
              <a:spcBef>
                <a:spcPts val="75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Filamentos</a:t>
            </a:r>
            <a:r>
              <a:rPr sz="2500" spc="-6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interferem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marR="3810" indent="-171450" algn="just">
              <a:lnSpc>
                <a:spcPct val="80000"/>
              </a:lnSpc>
              <a:spcBef>
                <a:spcPts val="75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</a:t>
            </a:r>
            <a:r>
              <a:rPr sz="2500" spc="-3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sedimentação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decantador.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529" y="456715"/>
            <a:ext cx="4924543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b="1" spc="-4" dirty="0">
                <a:cs typeface="Century Gothic"/>
              </a:rPr>
              <a:t>Floco</a:t>
            </a:r>
            <a:r>
              <a:rPr sz="3500" b="1" spc="-60" dirty="0">
                <a:cs typeface="Century Gothic"/>
              </a:rPr>
              <a:t> </a:t>
            </a:r>
            <a:r>
              <a:rPr sz="3500" b="1" spc="-4" dirty="0">
                <a:cs typeface="Century Gothic"/>
              </a:rPr>
              <a:t>Ideal</a:t>
            </a:r>
            <a:endParaRPr sz="3500" b="1" dirty="0">
              <a:solidFill>
                <a:schemeClr val="tx1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68448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xmlns="" id="{300E546B-F5DD-403F-A64A-50BB6B0F6C7F}"/>
              </a:ext>
            </a:extLst>
          </p:cNvPr>
          <p:cNvSpPr/>
          <p:nvPr/>
        </p:nvSpPr>
        <p:spPr>
          <a:xfrm>
            <a:off x="1867644" y="4005064"/>
            <a:ext cx="3934206" cy="2732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object 2"/>
          <p:cNvSpPr txBox="1"/>
          <p:nvPr/>
        </p:nvSpPr>
        <p:spPr>
          <a:xfrm>
            <a:off x="4615597" y="908720"/>
            <a:ext cx="4276883" cy="2702022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80499" indent="-171450">
              <a:spcBef>
                <a:spcPts val="57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Flocos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pequenos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495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Fracos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Compactos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503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Filamentos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ausentes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Turbidez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elevada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sz="2500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saída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>
              <a:spcBef>
                <a:spcPts val="495"/>
              </a:spcBef>
              <a:buFont typeface="Arial"/>
              <a:buChar char="•"/>
              <a:tabLst>
                <a:tab pos="180975" algn="l"/>
              </a:tabLst>
            </a:pP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xcesso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aeração</a:t>
            </a:r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7995" y="1697426"/>
            <a:ext cx="3642461" cy="3117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7584" y="467099"/>
            <a:ext cx="4176464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Pin-</a:t>
            </a:r>
            <a:r>
              <a:rPr lang="pt-BR" sz="3500" spc="-8" dirty="0">
                <a:cs typeface="Century Gothic"/>
              </a:rPr>
              <a:t>f</a:t>
            </a:r>
            <a:r>
              <a:rPr sz="3500" spc="-4" dirty="0">
                <a:cs typeface="Century Gothic"/>
              </a:rPr>
              <a:t>loc</a:t>
            </a:r>
            <a:r>
              <a:rPr lang="pt-BR" sz="3500" spc="-4" dirty="0">
                <a:cs typeface="Century Gothic"/>
              </a:rPr>
              <a:t> (Pin-point)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322969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128" y="2060848"/>
            <a:ext cx="4219872" cy="3198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 txBox="1"/>
          <p:nvPr/>
        </p:nvSpPr>
        <p:spPr>
          <a:xfrm>
            <a:off x="4835312" y="2367407"/>
            <a:ext cx="4276445" cy="2585804"/>
          </a:xfrm>
          <a:prstGeom prst="rect">
            <a:avLst/>
          </a:prstGeom>
        </p:spPr>
        <p:txBody>
          <a:bodyPr vert="horz" wrap="square" lIns="0" tIns="46196" rIns="0" bIns="0" rtlCol="0">
            <a:spAutoFit/>
          </a:bodyPr>
          <a:lstStyle/>
          <a:p>
            <a:pPr marL="180975" marR="357188" indent="-171450">
              <a:lnSpc>
                <a:spcPts val="2265"/>
              </a:lnSpc>
              <a:spcBef>
                <a:spcPts val="363"/>
              </a:spcBef>
              <a:buFont typeface="Arial"/>
              <a:buChar char="•"/>
              <a:tabLst>
                <a:tab pos="181451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Flocos médios</a:t>
            </a:r>
            <a:r>
              <a:rPr sz="2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grandes;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65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Fracos;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Irregulares;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503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Difusos;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5"/>
              </a:spcBef>
              <a:buFont typeface="Arial"/>
              <a:buChar char="•"/>
              <a:tabLst>
                <a:tab pos="180975" algn="l"/>
              </a:tabLst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Poucos</a:t>
            </a:r>
            <a:r>
              <a:rPr sz="25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filamentos;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Arraste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sólidos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2128" y="764704"/>
            <a:ext cx="6588919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b="1" spc="-4" dirty="0">
                <a:cs typeface="Century Gothic"/>
              </a:rPr>
              <a:t>Floco com crescimento</a:t>
            </a:r>
            <a:r>
              <a:rPr sz="3500" b="1" spc="-30" dirty="0">
                <a:cs typeface="Century Gothic"/>
              </a:rPr>
              <a:t> </a:t>
            </a:r>
            <a:r>
              <a:rPr sz="3500" b="1" spc="-4" dirty="0">
                <a:cs typeface="Century Gothic"/>
              </a:rPr>
              <a:t>disperso</a:t>
            </a:r>
            <a:endParaRPr sz="3500" b="1" dirty="0">
              <a:solidFill>
                <a:schemeClr val="tx1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31448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470" y="332656"/>
            <a:ext cx="5593824" cy="5477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3500" spc="-4" dirty="0">
                <a:cs typeface="Century Gothic"/>
              </a:rPr>
              <a:t>Bulking</a:t>
            </a:r>
            <a:r>
              <a:rPr sz="3500" spc="-38" dirty="0">
                <a:cs typeface="Century Gothic"/>
              </a:rPr>
              <a:t> </a:t>
            </a:r>
            <a:r>
              <a:rPr sz="3500" spc="-4" dirty="0">
                <a:cs typeface="Century Gothic"/>
              </a:rPr>
              <a:t>Filamentoso</a:t>
            </a:r>
            <a:endParaRPr sz="3500" dirty="0">
              <a:solidFill>
                <a:schemeClr val="tx1"/>
              </a:solidFill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84116" y="1124744"/>
            <a:ext cx="3884523" cy="2702022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80499" indent="-171450">
              <a:spcBef>
                <a:spcPts val="570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Flocos médios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grandes;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5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Firmes;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Irregulares;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503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Difusos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sz="2500" spc="-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compactos;</a:t>
            </a:r>
          </a:p>
          <a:p>
            <a:pPr marL="180499" indent="-171450">
              <a:spcBef>
                <a:spcPts val="495"/>
              </a:spcBef>
              <a:buFont typeface="Arial"/>
              <a:buChar char="•"/>
              <a:tabLst>
                <a:tab pos="180975" algn="l"/>
              </a:tabLst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Excesso de</a:t>
            </a:r>
            <a:r>
              <a:rPr sz="25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filamentos;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499" indent="-171450">
              <a:spcBef>
                <a:spcPts val="499"/>
              </a:spcBef>
              <a:buFont typeface="Arial"/>
              <a:buChar char="•"/>
              <a:tabLst>
                <a:tab pos="180975" algn="l"/>
              </a:tabLst>
            </a:pP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Arraste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500" spc="-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sólidos</a:t>
            </a:r>
            <a:r>
              <a:rPr lang="pt-BR" sz="25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xmlns="" id="{39B0F6F3-2B12-457B-AC16-D21E0AF7351C}"/>
              </a:ext>
            </a:extLst>
          </p:cNvPr>
          <p:cNvSpPr/>
          <p:nvPr/>
        </p:nvSpPr>
        <p:spPr>
          <a:xfrm>
            <a:off x="398470" y="1289038"/>
            <a:ext cx="3669474" cy="30760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BC75494F-BF57-4168-B1C3-4ADF889955AF}"/>
              </a:ext>
            </a:extLst>
          </p:cNvPr>
          <p:cNvSpPr/>
          <p:nvPr/>
        </p:nvSpPr>
        <p:spPr>
          <a:xfrm>
            <a:off x="2535910" y="3933056"/>
            <a:ext cx="3669474" cy="2840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8001484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520" y="208597"/>
            <a:ext cx="7416824" cy="44002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2800" b="0" spc="-4" dirty="0">
                <a:solidFill>
                  <a:schemeClr val="tx1"/>
                </a:solidFill>
                <a:latin typeface="+mj-lt"/>
              </a:rPr>
              <a:t>Densidade de</a:t>
            </a:r>
            <a:r>
              <a:rPr sz="2800" b="0" spc="-34" dirty="0">
                <a:solidFill>
                  <a:schemeClr val="tx1"/>
                </a:solidFill>
                <a:latin typeface="+mj-lt"/>
              </a:rPr>
              <a:t> </a:t>
            </a:r>
            <a:r>
              <a:rPr sz="2800" b="0" spc="-4" dirty="0" err="1">
                <a:solidFill>
                  <a:schemeClr val="tx1"/>
                </a:solidFill>
                <a:latin typeface="+mj-lt"/>
              </a:rPr>
              <a:t>Filamentos</a:t>
            </a:r>
            <a:r>
              <a:rPr lang="pt-BR" sz="2800" b="0" spc="-4" dirty="0">
                <a:solidFill>
                  <a:schemeClr val="tx1"/>
                </a:solidFill>
                <a:latin typeface="+mj-lt"/>
              </a:rPr>
              <a:t> (Índice de Jenkins, 1986):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F5F6F18-35BB-472C-A429-6AAAFD1C94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4" t="14601" r="16277" b="20001"/>
          <a:stretch>
            <a:fillRect/>
          </a:stretch>
        </p:blipFill>
        <p:spPr bwMode="auto">
          <a:xfrm>
            <a:off x="251520" y="714375"/>
            <a:ext cx="5324475" cy="5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7BEAFE1A-DC3E-4FA2-9834-54C1AC6C4757}"/>
              </a:ext>
            </a:extLst>
          </p:cNvPr>
          <p:cNvSpPr/>
          <p:nvPr/>
        </p:nvSpPr>
        <p:spPr>
          <a:xfrm>
            <a:off x="5847746" y="4952062"/>
            <a:ext cx="2832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lphaLcParenBoth"/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poucos, (b) alguns, (c) moderado, (d) frequente, (e) abundante, (f) excessivo (Aumento de 100x).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5516639-3DD8-4FB7-BC9C-901DD307930B}"/>
              </a:ext>
            </a:extLst>
          </p:cNvPr>
          <p:cNvSpPr/>
          <p:nvPr/>
        </p:nvSpPr>
        <p:spPr>
          <a:xfrm>
            <a:off x="2698092" y="6152391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(Fonte: Jenkins </a:t>
            </a:r>
            <a:r>
              <a:rPr lang="pt-B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al.,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2003).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31E0D26-B28D-4A03-B0E5-DAF0BD0D693E}"/>
              </a:ext>
            </a:extLst>
          </p:cNvPr>
          <p:cNvSpPr/>
          <p:nvPr/>
        </p:nvSpPr>
        <p:spPr>
          <a:xfrm>
            <a:off x="5530919" y="4399722"/>
            <a:ext cx="35755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Densidade de filamentos nos flocos: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0949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937" y="260648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01D47AB2-1C04-4F75-B289-2E20D525DB67}"/>
              </a:ext>
            </a:extLst>
          </p:cNvPr>
          <p:cNvSpPr/>
          <p:nvPr/>
        </p:nvSpPr>
        <p:spPr>
          <a:xfrm>
            <a:off x="1403648" y="849466"/>
            <a:ext cx="640871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TRATAMENTO DA AMOSTRA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FEDF8CB-1C9E-4C02-94E2-248AFCEDC098}"/>
              </a:ext>
            </a:extLst>
          </p:cNvPr>
          <p:cNvSpPr/>
          <p:nvPr/>
        </p:nvSpPr>
        <p:spPr>
          <a:xfrm>
            <a:off x="346497" y="6041425"/>
            <a:ext cx="4572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Objetivo: desprender a biomassa e facilitar seu desenvolvimento</a:t>
            </a:r>
            <a:endParaRPr lang="pt-BR" dirty="0"/>
          </a:p>
        </p:txBody>
      </p:sp>
      <p:sp>
        <p:nvSpPr>
          <p:cNvPr id="7" name="AutoShape 2" descr="The Paper Anaerobic Granular Sludge Use for Wastewater Treatment">
            <a:extLst>
              <a:ext uri="{FF2B5EF4-FFF2-40B4-BE49-F238E27FC236}">
                <a16:creationId xmlns:a16="http://schemas.microsoft.com/office/drawing/2014/main" xmlns="" id="{CFDB14B0-B260-4268-932D-2DE4D50F88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6" descr="The Paper Anaerobic Granular Sludge Use for Wastewater Treatment">
            <a:extLst>
              <a:ext uri="{FF2B5EF4-FFF2-40B4-BE49-F238E27FC236}">
                <a16:creationId xmlns:a16="http://schemas.microsoft.com/office/drawing/2014/main" xmlns="" id="{94A7C6D3-0EC8-4716-9865-38C365160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3AC1A88-F4FD-4492-AD9B-1F4C3C5AE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2" t="27600" r="65421" b="24800"/>
          <a:stretch/>
        </p:blipFill>
        <p:spPr>
          <a:xfrm>
            <a:off x="765210" y="3892858"/>
            <a:ext cx="2589688" cy="1864157"/>
          </a:xfrm>
          <a:prstGeom prst="rect">
            <a:avLst/>
          </a:prstGeom>
        </p:spPr>
      </p:pic>
      <p:pic>
        <p:nvPicPr>
          <p:cNvPr id="1032" name="Picture 8" descr="Picture">
            <a:extLst>
              <a:ext uri="{FF2B5EF4-FFF2-40B4-BE49-F238E27FC236}">
                <a16:creationId xmlns:a16="http://schemas.microsoft.com/office/drawing/2014/main" xmlns="" id="{8146C527-294B-4B81-8E56-D8313F6A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28" y="1340416"/>
            <a:ext cx="2589688" cy="194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ack Aluminium Oxide">
            <a:extLst>
              <a:ext uri="{FF2B5EF4-FFF2-40B4-BE49-F238E27FC236}">
                <a16:creationId xmlns:a16="http://schemas.microsoft.com/office/drawing/2014/main" xmlns="" id="{E6F71570-7DD1-46F9-9BAD-D2EAF88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57228"/>
            <a:ext cx="1610754" cy="16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xmlns="" id="{E126DEE7-6DD2-4E3D-A44F-EE20BB228062}"/>
              </a:ext>
            </a:extLst>
          </p:cNvPr>
          <p:cNvCxnSpPr/>
          <p:nvPr/>
        </p:nvCxnSpPr>
        <p:spPr>
          <a:xfrm>
            <a:off x="3593955" y="2048542"/>
            <a:ext cx="1944216" cy="855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xmlns="" id="{632963C9-FA18-4B77-86B2-FA475C2EC533}"/>
              </a:ext>
            </a:extLst>
          </p:cNvPr>
          <p:cNvCxnSpPr>
            <a:cxnSpLocks/>
          </p:cNvCxnSpPr>
          <p:nvPr/>
        </p:nvCxnSpPr>
        <p:spPr>
          <a:xfrm flipV="1">
            <a:off x="3635896" y="4106146"/>
            <a:ext cx="1902275" cy="835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Iso Clear Moldado Perfusão De Antibióticos Vial Com Melhor Preço ...">
            <a:extLst>
              <a:ext uri="{FF2B5EF4-FFF2-40B4-BE49-F238E27FC236}">
                <a16:creationId xmlns:a16="http://schemas.microsoft.com/office/drawing/2014/main" xmlns="" id="{F5DF5A6C-393A-4F27-B22F-3DD0CCE4A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6" r="51683"/>
          <a:stretch/>
        </p:blipFill>
        <p:spPr bwMode="auto">
          <a:xfrm>
            <a:off x="5431196" y="2213597"/>
            <a:ext cx="1610754" cy="251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50E22686-7C86-4590-AB3C-879F7563A90F}"/>
              </a:ext>
            </a:extLst>
          </p:cNvPr>
          <p:cNvSpPr/>
          <p:nvPr/>
        </p:nvSpPr>
        <p:spPr>
          <a:xfrm>
            <a:off x="4932040" y="4795805"/>
            <a:ext cx="402442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 </a:t>
            </a:r>
            <a:r>
              <a:rPr lang="pt-BR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mL</a:t>
            </a:r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amostra + 5 g de pérolas de vidro</a:t>
            </a:r>
            <a:endParaRPr lang="pt-BR" b="1" dirty="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4F7A8701-CE4F-4BFF-AC00-C0F23ECC85DC}"/>
              </a:ext>
            </a:extLst>
          </p:cNvPr>
          <p:cNvSpPr/>
          <p:nvPr/>
        </p:nvSpPr>
        <p:spPr>
          <a:xfrm>
            <a:off x="5220072" y="6071893"/>
            <a:ext cx="3294050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Agitação manual  - 20min</a:t>
            </a:r>
            <a:endParaRPr lang="pt-BR" b="1" dirty="0"/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xmlns="" id="{6A1B884A-5BB3-4DDE-8873-5F98A7FCA02E}"/>
              </a:ext>
            </a:extLst>
          </p:cNvPr>
          <p:cNvCxnSpPr/>
          <p:nvPr/>
        </p:nvCxnSpPr>
        <p:spPr>
          <a:xfrm>
            <a:off x="6945755" y="5536203"/>
            <a:ext cx="0" cy="441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ector: Curvo 27">
            <a:extLst>
              <a:ext uri="{FF2B5EF4-FFF2-40B4-BE49-F238E27FC236}">
                <a16:creationId xmlns:a16="http://schemas.microsoft.com/office/drawing/2014/main" xmlns="" id="{EB9B4AA2-934F-4D36-BFE8-358FDA75D60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23460" y="4245200"/>
            <a:ext cx="595590" cy="50831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7894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1520" y="208597"/>
            <a:ext cx="7416824" cy="44002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z="2800" b="0" spc="-4" dirty="0">
                <a:solidFill>
                  <a:schemeClr val="tx1"/>
                </a:solidFill>
                <a:latin typeface="+mj-lt"/>
              </a:rPr>
              <a:t>Densidade de</a:t>
            </a:r>
            <a:r>
              <a:rPr sz="2800" b="0" spc="-34" dirty="0">
                <a:solidFill>
                  <a:schemeClr val="tx1"/>
                </a:solidFill>
                <a:latin typeface="+mj-lt"/>
              </a:rPr>
              <a:t> </a:t>
            </a:r>
            <a:r>
              <a:rPr sz="2800" b="0" spc="-4" dirty="0" err="1">
                <a:solidFill>
                  <a:schemeClr val="tx1"/>
                </a:solidFill>
                <a:latin typeface="+mj-lt"/>
              </a:rPr>
              <a:t>Filamentos</a:t>
            </a:r>
            <a:r>
              <a:rPr lang="pt-BR" sz="2800" b="0" spc="-4" dirty="0">
                <a:solidFill>
                  <a:schemeClr val="tx1"/>
                </a:solidFill>
                <a:latin typeface="+mj-lt"/>
              </a:rPr>
              <a:t> (Índice de Jenkins, 1986):</a:t>
            </a:r>
            <a:endParaRPr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0F5F6F18-35BB-472C-A429-6AAAFD1C94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4" t="14601" r="16277" b="20001"/>
          <a:stretch>
            <a:fillRect/>
          </a:stretch>
        </p:blipFill>
        <p:spPr bwMode="auto">
          <a:xfrm>
            <a:off x="6056597" y="1632756"/>
            <a:ext cx="2832827" cy="31643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5516639-3DD8-4FB7-BC9C-901DD307930B}"/>
              </a:ext>
            </a:extLst>
          </p:cNvPr>
          <p:cNvSpPr/>
          <p:nvPr/>
        </p:nvSpPr>
        <p:spPr>
          <a:xfrm>
            <a:off x="6306184" y="4797152"/>
            <a:ext cx="23887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(Fonte: Jenkins </a:t>
            </a:r>
            <a:r>
              <a:rPr lang="pt-BR" sz="15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al.,</a:t>
            </a:r>
            <a:r>
              <a:rPr lang="pt-BR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2003).</a:t>
            </a:r>
            <a:endParaRPr lang="pt-BR" sz="15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31E0D26-B28D-4A03-B0E5-DAF0BD0D693E}"/>
              </a:ext>
            </a:extLst>
          </p:cNvPr>
          <p:cNvSpPr/>
          <p:nvPr/>
        </p:nvSpPr>
        <p:spPr>
          <a:xfrm>
            <a:off x="5930235" y="1148008"/>
            <a:ext cx="30855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Densidade de filamentos nos flocos:</a:t>
            </a:r>
            <a:endParaRPr lang="pt-BR" sz="15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5180D1C-D824-45C9-81B9-A2049CB15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6" t="42874" r="60095" b="16399"/>
          <a:stretch/>
        </p:blipFill>
        <p:spPr>
          <a:xfrm>
            <a:off x="140339" y="2098830"/>
            <a:ext cx="5789896" cy="223224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5693A43-3CE7-4034-930E-4C17FC1CEE9B}"/>
              </a:ext>
            </a:extLst>
          </p:cNvPr>
          <p:cNvSpPr/>
          <p:nvPr/>
        </p:nvSpPr>
        <p:spPr>
          <a:xfrm>
            <a:off x="179512" y="2780928"/>
            <a:ext cx="5712140" cy="72008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2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79612" y="1982450"/>
            <a:ext cx="6984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Dúvidas ...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73" y="150748"/>
            <a:ext cx="2081929" cy="75797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17" y="116632"/>
            <a:ext cx="1680187" cy="792088"/>
          </a:xfrm>
          <a:prstGeom prst="rect">
            <a:avLst/>
          </a:prstGeom>
        </p:spPr>
      </p:pic>
      <p:pic>
        <p:nvPicPr>
          <p:cNvPr id="1026" name="Picture 2" descr="IR 2019: dúvidas frequentes">
            <a:extLst>
              <a:ext uri="{FF2B5EF4-FFF2-40B4-BE49-F238E27FC236}">
                <a16:creationId xmlns:a16="http://schemas.microsoft.com/office/drawing/2014/main" xmlns="" id="{BBE5EDEA-7952-41CA-B42B-81293518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57150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6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8496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6044" y="1707046"/>
            <a:ext cx="81500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NMP para bactérias </a:t>
            </a:r>
            <a:r>
              <a:rPr lang="pt-BR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desnitrificantes</a:t>
            </a:r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93" y="3373325"/>
            <a:ext cx="1115665" cy="20758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1966958" y="4122718"/>
            <a:ext cx="55496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3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⇾</a:t>
            </a:r>
            <a:endParaRPr lang="pt-BR" sz="3300" b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2667563" y="3621127"/>
            <a:ext cx="2985119" cy="1606258"/>
            <a:chOff x="467544" y="2060848"/>
            <a:chExt cx="2520280" cy="2583287"/>
          </a:xfrm>
        </p:grpSpPr>
        <p:pic>
          <p:nvPicPr>
            <p:cNvPr id="11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467544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2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971600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3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1475656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4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1979712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pic>
          <p:nvPicPr>
            <p:cNvPr id="15" name="Picture 2" descr="http://www.brasilabor.com.br/images/abv302.gif"/>
            <p:cNvPicPr>
              <a:picLocks noChangeAspect="1" noChangeArrowheads="1"/>
            </p:cNvPicPr>
            <p:nvPr/>
          </p:nvPicPr>
          <p:blipFill>
            <a:blip r:embed="rId3" cstate="print"/>
            <a:srcRect l="19166" t="6615" r="67583" b="2981"/>
            <a:stretch>
              <a:fillRect/>
            </a:stretch>
          </p:blipFill>
          <p:spPr bwMode="auto">
            <a:xfrm>
              <a:off x="2483768" y="2060848"/>
              <a:ext cx="504056" cy="25832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  <p:sp>
        <p:nvSpPr>
          <p:cNvPr id="6" name="Corda 5"/>
          <p:cNvSpPr/>
          <p:nvPr/>
        </p:nvSpPr>
        <p:spPr>
          <a:xfrm rot="16692474">
            <a:off x="2826770" y="4834439"/>
            <a:ext cx="335453" cy="358665"/>
          </a:xfrm>
          <a:prstGeom prst="chor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Corda 15"/>
          <p:cNvSpPr/>
          <p:nvPr/>
        </p:nvSpPr>
        <p:spPr>
          <a:xfrm rot="16692474">
            <a:off x="4018624" y="4834439"/>
            <a:ext cx="335453" cy="358665"/>
          </a:xfrm>
          <a:prstGeom prst="chor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orda 16"/>
          <p:cNvSpPr/>
          <p:nvPr/>
        </p:nvSpPr>
        <p:spPr>
          <a:xfrm rot="16692474">
            <a:off x="5225552" y="4856441"/>
            <a:ext cx="335453" cy="358665"/>
          </a:xfrm>
          <a:prstGeom prst="chord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CaixaDeTexto 6"/>
          <p:cNvSpPr txBox="1"/>
          <p:nvPr/>
        </p:nvSpPr>
        <p:spPr>
          <a:xfrm>
            <a:off x="2881954" y="5074458"/>
            <a:ext cx="2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505207" y="5176886"/>
            <a:ext cx="2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088468" y="5102137"/>
            <a:ext cx="2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296277" y="5159217"/>
            <a:ext cx="2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660478" y="5205383"/>
            <a:ext cx="2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277" y="2815150"/>
            <a:ext cx="528054" cy="60173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6003235" y="2559855"/>
            <a:ext cx="217667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Difenilamina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ácida</a:t>
            </a:r>
          </a:p>
        </p:txBody>
      </p:sp>
      <p:sp>
        <p:nvSpPr>
          <p:cNvPr id="25" name="Seta em curva para a direita 24"/>
          <p:cNvSpPr/>
          <p:nvPr/>
        </p:nvSpPr>
        <p:spPr>
          <a:xfrm rot="19753110">
            <a:off x="2952873" y="2125907"/>
            <a:ext cx="201674" cy="43912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2972350" y="2274140"/>
            <a:ext cx="217667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Análise indireta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8B5AB5F6-96F7-44F2-868C-2937E53FE917}"/>
              </a:ext>
            </a:extLst>
          </p:cNvPr>
          <p:cNvSpPr/>
          <p:nvPr/>
        </p:nvSpPr>
        <p:spPr>
          <a:xfrm>
            <a:off x="4289668" y="5979872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Confirmação da presença de nitrato no meio</a:t>
            </a:r>
            <a:endParaRPr lang="pt-BR" dirty="0"/>
          </a:p>
        </p:txBody>
      </p:sp>
      <p:sp>
        <p:nvSpPr>
          <p:cNvPr id="27" name="Seta em curva para a direita 24">
            <a:extLst>
              <a:ext uri="{FF2B5EF4-FFF2-40B4-BE49-F238E27FC236}">
                <a16:creationId xmlns:a16="http://schemas.microsoft.com/office/drawing/2014/main" xmlns="" id="{72127C53-05E3-4909-A196-42F5DF7EB57A}"/>
              </a:ext>
            </a:extLst>
          </p:cNvPr>
          <p:cNvSpPr/>
          <p:nvPr/>
        </p:nvSpPr>
        <p:spPr>
          <a:xfrm rot="19753110" flipH="1">
            <a:off x="5924593" y="4887892"/>
            <a:ext cx="532030" cy="1108889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2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8496"/>
            <a:ext cx="9144000" cy="479570"/>
          </a:xfrm>
          <a:solidFill>
            <a:srgbClr val="99CC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Técnica de Número Mais Provável “NMP”</a:t>
            </a:r>
            <a:br>
              <a:rPr lang="pt-BR" sz="27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1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B506C649-9017-47A9-9ADE-2004CA1EA1A6}"/>
              </a:ext>
            </a:extLst>
          </p:cNvPr>
          <p:cNvSpPr/>
          <p:nvPr/>
        </p:nvSpPr>
        <p:spPr>
          <a:xfrm>
            <a:off x="244116" y="1768038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 determinação do nitrato é efetuada pela adição da solução de </a:t>
            </a:r>
            <a:r>
              <a:rPr lang="pt-BR" sz="2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difenilamina</a:t>
            </a:r>
            <a:r>
              <a:rPr lang="pt-BR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ácida;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 </a:t>
            </a:r>
            <a:r>
              <a:rPr lang="pt-BR" sz="2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difenilamina</a:t>
            </a:r>
            <a:r>
              <a:rPr lang="pt-BR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oxidada transforma-se em </a:t>
            </a:r>
            <a:r>
              <a:rPr lang="pt-BR" sz="2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difenilbenzidina</a:t>
            </a:r>
            <a:r>
              <a:rPr lang="pt-BR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e, posteriormente, em sal denominado </a:t>
            </a:r>
            <a:r>
              <a:rPr lang="pt-BR" sz="2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quinoidiamonium</a:t>
            </a:r>
            <a:r>
              <a:rPr lang="pt-BR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de coloração azul.</a:t>
            </a:r>
            <a:endParaRPr lang="pt-BR" sz="20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xmlns="" id="{E6D7CCE9-FB24-4625-8082-F1F70A34ED52}"/>
              </a:ext>
            </a:extLst>
          </p:cNvPr>
          <p:cNvSpPr/>
          <p:nvPr/>
        </p:nvSpPr>
        <p:spPr>
          <a:xfrm>
            <a:off x="719572" y="908720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0215" algn="l"/>
              </a:tabLst>
            </a:pPr>
            <a:r>
              <a:rPr lang="pt-BR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DETERMINAÇÃO DE NITRATO REMANESCENTE APÓS INCUBAÇÃO DO NMP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477AB405-8D07-441A-A2FF-63933C607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87" t="33426" r="15351" b="16401"/>
          <a:stretch/>
        </p:blipFill>
        <p:spPr>
          <a:xfrm>
            <a:off x="3779912" y="3429000"/>
            <a:ext cx="4752701" cy="31543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BFD11E32-F20E-4313-97D8-851FC1CB083F}"/>
              </a:ext>
            </a:extLst>
          </p:cNvPr>
          <p:cNvSpPr/>
          <p:nvPr/>
        </p:nvSpPr>
        <p:spPr>
          <a:xfrm>
            <a:off x="323528" y="6026284"/>
            <a:ext cx="3535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Reação para determinação de nitrato com adição de </a:t>
            </a:r>
            <a:r>
              <a:rPr lang="pt-BR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difenilamina</a:t>
            </a:r>
            <a:r>
              <a:rPr lang="pt-BR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ácida.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6588100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1584</Words>
  <Application>Microsoft Office PowerPoint</Application>
  <PresentationFormat>Apresentação na tela (4:3)</PresentationFormat>
  <Paragraphs>417</Paragraphs>
  <Slides>71</Slides>
  <Notes>10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72" baseType="lpstr">
      <vt:lpstr>Tema do Office</vt:lpstr>
      <vt:lpstr>Apresentação do PowerPoint</vt:lpstr>
      <vt:lpstr>  Técnica de Número Mais Provável “NMP”  </vt:lpstr>
      <vt:lpstr>  Técnica de Número Mais Provável “NMP”  </vt:lpstr>
      <vt:lpstr>  Técnica de Número Mais Provável “NMP”  </vt:lpstr>
      <vt:lpstr>  Técnica de Número Mais Provável “NMP”  </vt:lpstr>
      <vt:lpstr>  Técnica de Número Mais Provável “NMP”  </vt:lpstr>
      <vt:lpstr>  Técnica de Número Mais Provável “NMP”  </vt:lpstr>
      <vt:lpstr>  Técnica de Número Mais Provável “NMP”  </vt:lpstr>
      <vt:lpstr>  Técnica de Número Mais Provável “NMP”  </vt:lpstr>
      <vt:lpstr>  Preparação da amostra  “NMP”  </vt:lpstr>
      <vt:lpstr>  Preparação da amostra  “NMP”  </vt:lpstr>
      <vt:lpstr>  Preparação da amostra  “NMP”  </vt:lpstr>
      <vt:lpstr>  Preparação da amostra  “NMP”  </vt:lpstr>
      <vt:lpstr>  Preparação da amostra  “NMP”  </vt:lpstr>
      <vt:lpstr>  Preparação da amostra  “NMP”  </vt:lpstr>
      <vt:lpstr> Interpretação dos resultados </vt:lpstr>
      <vt:lpstr>Apresentação do PowerPoint</vt:lpstr>
      <vt:lpstr> Interpretação dos resultados </vt:lpstr>
      <vt:lpstr> Interpretação dos resultados </vt:lpstr>
      <vt:lpstr> Interpretação dos resultados </vt:lpstr>
      <vt:lpstr>  Técnica de Número Mais Provável “NMP”  </vt:lpstr>
      <vt:lpstr>Apresentação do PowerPoint</vt:lpstr>
      <vt:lpstr>Apresentação do PowerPoint</vt:lpstr>
      <vt:lpstr>Características dos Flocos Biológicos</vt:lpstr>
      <vt:lpstr>Características dos Flocos Biológicos</vt:lpstr>
      <vt:lpstr>Características dos Flocos Biológicos</vt:lpstr>
      <vt:lpstr>Características dos Flocos Biológicos</vt:lpstr>
      <vt:lpstr>Características dos Flocos Biológicos</vt:lpstr>
      <vt:lpstr>Características dos Flocos Biológicos</vt:lpstr>
      <vt:lpstr>Características dos Flocos Biológicos</vt:lpstr>
      <vt:lpstr>Características dos Flocos Biológicos</vt:lpstr>
      <vt:lpstr>Apresentação do PowerPoint</vt:lpstr>
      <vt:lpstr>Comunidades microbianas presentes no LA</vt:lpstr>
      <vt:lpstr>Amebas</vt:lpstr>
      <vt:lpstr>Tecamebas</vt:lpstr>
      <vt:lpstr>Flagelados</vt:lpstr>
      <vt:lpstr>Flagelados</vt:lpstr>
      <vt:lpstr>Ciliados livre-natantes</vt:lpstr>
      <vt:lpstr>Ciliados Fixos (pendunculados)</vt:lpstr>
      <vt:lpstr>Ciliados Fixos</vt:lpstr>
      <vt:lpstr>Ciliados Fixos</vt:lpstr>
      <vt:lpstr>Ciliados Fixos</vt:lpstr>
      <vt:lpstr>Ciliados Andarilhos (predadores de flocos)</vt:lpstr>
      <vt:lpstr>Ciliados Andarilhos</vt:lpstr>
      <vt:lpstr>Ciliados Carnívoros</vt:lpstr>
      <vt:lpstr>Suctórios</vt:lpstr>
      <vt:lpstr>Metazoário: Rotíferos</vt:lpstr>
      <vt:lpstr>Nematóides</vt:lpstr>
      <vt:lpstr>Nematóides</vt:lpstr>
      <vt:lpstr>Apresentação do PowerPoint</vt:lpstr>
      <vt:lpstr>Tardígrado</vt:lpstr>
      <vt:lpstr>Sucessão Ecológica em LA</vt:lpstr>
      <vt:lpstr>Influência do desenvolvimento da população microbiana na formação dos flocos:</vt:lpstr>
      <vt:lpstr>Caracterização do(s) grupo(s) predominantes da microbiota;  </vt:lpstr>
      <vt:lpstr>O princípio da análise...</vt:lpstr>
      <vt:lpstr>Amostragem</vt:lpstr>
      <vt:lpstr>Metodologia</vt:lpstr>
      <vt:lpstr>Flocos Biológicos</vt:lpstr>
      <vt:lpstr>Classificação dos  Flocos Biológicos</vt:lpstr>
      <vt:lpstr>Classificação</vt:lpstr>
      <vt:lpstr>Tamanho</vt:lpstr>
      <vt:lpstr>Tamanho</vt:lpstr>
      <vt:lpstr>Compactabilidade e firmeza</vt:lpstr>
      <vt:lpstr>Forma</vt:lpstr>
      <vt:lpstr>Floco Ideal</vt:lpstr>
      <vt:lpstr>Pin-floc (Pin-point)</vt:lpstr>
      <vt:lpstr>Floco com crescimento disperso</vt:lpstr>
      <vt:lpstr>Bulking Filamentoso</vt:lpstr>
      <vt:lpstr>Densidade de Filamentos (Índice de Jenkins, 1986):</vt:lpstr>
      <vt:lpstr>Densidade de Filamentos (Índice de Jenkins, 1986):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Freitas</dc:creator>
  <cp:lastModifiedBy>user1</cp:lastModifiedBy>
  <cp:revision>1</cp:revision>
  <dcterms:created xsi:type="dcterms:W3CDTF">2020-06-16T13:16:18Z</dcterms:created>
  <dcterms:modified xsi:type="dcterms:W3CDTF">2020-06-17T18:46:19Z</dcterms:modified>
</cp:coreProperties>
</file>