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2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72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07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33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6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6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47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6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0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5F30-EBCC-4D19-844B-7487FE4F24E2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7F72-0B4F-43DB-8EBC-CF6F36CAA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0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assets.abz.org.br/wp-content/uploads/2018/04/campanha-valorizacao-zootecnistas-ab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0"/>
            <a:ext cx="68421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35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ssets.abz.org.br/wp-content/uploads/2018/04/campanha-valorizacao-zootecnistas-abz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-26988"/>
            <a:ext cx="688498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assets.abz.org.br/wp-content/uploads/2018/04/campanha-valorizacao-zootecnistas-abz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7464"/>
            <a:ext cx="6840537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assets.abz.org.br/wp-content/uploads/2018/04/campanha-valorizacao-zootecnistas-abz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Família Carrer</dc:creator>
  <cp:lastModifiedBy>Família Carrer</cp:lastModifiedBy>
  <cp:revision>1</cp:revision>
  <dcterms:created xsi:type="dcterms:W3CDTF">2021-06-23T19:10:37Z</dcterms:created>
  <dcterms:modified xsi:type="dcterms:W3CDTF">2021-06-23T19:11:08Z</dcterms:modified>
</cp:coreProperties>
</file>