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9C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650132-933E-4C10-8BF7-46D8BA043494}" type="datetimeFigureOut">
              <a:rPr lang="pt-BR" smtClean="0"/>
              <a:pPr/>
              <a:t>31/10/2014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ADC04EC-A6D2-4B18-A10D-E251C64958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357290" y="642918"/>
            <a:ext cx="7391174" cy="985882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2214554"/>
            <a:ext cx="8305800" cy="1143000"/>
          </a:xfrm>
        </p:spPr>
        <p:txBody>
          <a:bodyPr/>
          <a:lstStyle/>
          <a:p>
            <a:r>
              <a:rPr lang="pt-BR" sz="3200" dirty="0" smtClean="0">
                <a:latin typeface="Action Man" pitchFamily="2" charset="0"/>
              </a:rPr>
              <a:t>PRÓTESE EM ODONTOPEDIATRIA  </a:t>
            </a:r>
          </a:p>
          <a:p>
            <a:r>
              <a:rPr lang="pt-BR" sz="3200" dirty="0" smtClean="0">
                <a:latin typeface="Action Man" pitchFamily="2" charset="0"/>
              </a:rPr>
              <a:t>RELATO DE CASO CLÍNICO</a:t>
            </a:r>
            <a:endParaRPr lang="pt-BR" sz="3200" dirty="0">
              <a:latin typeface="Action Man" pitchFamily="2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74712" y="499290"/>
            <a:ext cx="8305800" cy="1057502"/>
          </a:xfrm>
        </p:spPr>
        <p:txBody>
          <a:bodyPr/>
          <a:lstStyle/>
          <a:p>
            <a:r>
              <a:rPr lang="pt-BR" sz="2400" dirty="0" smtClean="0">
                <a:solidFill>
                  <a:schemeClr val="bg1"/>
                </a:solidFill>
                <a:latin typeface="Amerigo BT" pitchFamily="34" charset="0"/>
              </a:rPr>
              <a:t>Faculdade de Odontologia da Universidade de São Paulo</a:t>
            </a:r>
            <a:br>
              <a:rPr lang="pt-BR" sz="2400" dirty="0" smtClean="0">
                <a:solidFill>
                  <a:schemeClr val="bg1"/>
                </a:solidFill>
                <a:latin typeface="Amerigo BT" pitchFamily="34" charset="0"/>
              </a:rPr>
            </a:br>
            <a:r>
              <a:rPr lang="pt-BR" sz="2400" dirty="0" smtClean="0">
                <a:solidFill>
                  <a:schemeClr val="bg1"/>
                </a:solidFill>
                <a:latin typeface="Amerigo BT" pitchFamily="34" charset="0"/>
              </a:rPr>
              <a:t>Disciplina de Clínica Infantil  -  Graduação Diurno</a:t>
            </a:r>
            <a:endParaRPr lang="pt-BR" sz="2400" dirty="0">
              <a:solidFill>
                <a:schemeClr val="bg1"/>
              </a:solidFill>
              <a:latin typeface="Amerigo BT" pitchFamily="34" charset="0"/>
            </a:endParaRPr>
          </a:p>
        </p:txBody>
      </p:sp>
      <p:sp>
        <p:nvSpPr>
          <p:cNvPr id="26626" name="AutoShape 2" descr="data:image/jpeg;base64,/9j/4AAQSkZJRgABAQAAAQABAAD/2wCEAAkGBxQTEhUUEhQVFhUVGB8ZFxgYGRweHBweHB4fGR8eIhofICggHx0lIBgdIjIhJyksLi4uHCAzODMsNygtLy0BCgoKDg0OGxAQGywkICQ0MDAtMjQuLzQsMi8sLDQ0LCwsLCwyNywvNC0sLCwwNCwsLCwsLCwvLywsLCw0LCwsLP/AABEIAOEA4AMBIgACEQEDEQH/xAAcAAACAgMBAQAAAAAAAAAAAAAABQQGAgMHCAH/xABNEAACAQIEAwQFBwcLAgUFAAABAgMEEQAFEiEGMUETIlFhFCMycYEHM0JScpGhNWJzgrGywRUkNENTY5KTosLRJfAWo9LT4UVUdOLx/8QAGgEBAAMBAQEAAAAAAAAAAAAAAAECAwQFBv/EAC8RAAIBAwMCBAMJAQAAAAAAAAABAgMRMQQSITJBBSJhgVFx8BM0QpGSodHS4RT/2gAMAwEAAhEDEQA/AO44MGDABgwYMAGDBgwAYMGF+dZ3BSoHqJVjBNlB3Zj4KguzN5KCcAMMYySBQSxAA5kmwHxxU5M1r6kEwRJRQAEmerF5LWO4pww0gc7yMPNcJaOjoqiVNXpWbPrGqV+9TR9CwHcprDfZAzc9jgCxz8dUYYpFI1S45rSxvMfi0YKj4kY1jP66T5jLHUH6VTPHH/pj7RvhYYdV9My00iUumJ+zYRFVWytpOk6bWNjba2Knk+TyVVDDVRV1YKmSFZEZpRoDlb6WhVViZA3dIK3t1vvgCZV1OZopeWXLKZBzLdrIB+szRD8ML6XM6ieQRw53lzSNfTHFAjk2BY2HpBJsAT8MHEmb+lZNBV6FLNJSymMmy6u3iBW5B2uSLkcsWHKXrNaiSkpYY99RSoZ2GxtZewUHe30htf3YAhrlOaD/AOowN5Git+yfEcV2YiQxLUZXNIOcZEsT/GzyEf4cMflArZIcvneJtD2VA/1BI6xl/LQGLX8sRs54Voo6GSPso4khjZ0kAAeNkUkSiT2hICNWu9yb3vc4AyOd5hGfXZbrHVqaoR/9EoiP3XwRce0gIWoMtIzchVRPEL+HaEdmfgx8sQc1zWd8qpO+0dVWimi1L3WVpdJkI8CEEjeVvLG+uM9E8Aknaqpp5lgZJkQyIZLhCHRVDLqsCGUmxvfbAFrp51dQyMrqdwykEH3EbHGzFGz/ACXLaVwyytQTSez6MxRntufUKCjgdbofhjPLs7rUjEi9lmdN/a02lJxbneIns3YciFZTf6OALtgwqyPiKnqw3YSAsmzxsCsiHlZ42AZdweY36Xw1wAYMGDABgwYMAGDBgwAYMGDABgwYMAGPjMALnYDmcRc1zKKmiead1jjQXZm5Dp8STsANySAMVhMvmzMiSrV4KPmlIdnm8GntyXqIR5ar2tgDbJxFNWEx5YF7MEh62QXhUg2IiS4MzDfcEICOZ5YXUMKQ1Mi0kMldXIdM9VUPpWO41ae1KnSLNtHChABF7c8T6PjWGN5Ip4TSxRStAkpsYe5YAMy7Qkgqyh7Aqy2N9gcQkUdSmYp8zIFhrLWtov6qe/8AdliCd+45+rgCflGcektNSVUIinRfWRFtaPG91Do9hrQ2IOwINwRyvW+GkqzDJTS1iU0VA5p2ZUXtmRADG5kkvGgaJkOyHqbg7BpSVQq66OsiBWmp4JUM7jSsxkMbDRqsWjTsye09kki19zhXX1NJV1JloqH+UJtgZWOmlUpsGMj3RnUHmisbC1xgC75TmkNQmuCRZUBK61NwSOdm5H3jbFPjgq6OF4DUUVJTiWUxzyMWcJJIzqAjaEBUPYEsw2G3TDBeH66f+l1piTb1NEvZgeRna8hHTu6P+JmX8D0ETaxTRvJe5klvLIT465CzX+OAK3PnOUGiXLo6l5I0REBp0eV+4QwOqONl1XUHGuPM4VdHtn0xRgw9XUhSQb2KhUVh4gixxearNYIRZnUW+iouR8F5YTzcbwg92OZt7XsoH4tf8MUdSCdm0Sotkap4xhlRo5aDMSjqVcNRSlSCLEGwOxGK++YZfpEVVW5gtOLfzepikSMgclaUwB2Tl3WkN+t8Wk8axh2RoZu6xUkBSNjYn2gbXHhhpR8QU8vJwD4MLfidvxxCqwfdDayv5nVLWS0s2X1FHP6KzuYTNbUWQxqdSBypVWfYr1HK2JS0NVV1EElXFHBDTMZFjWXtGkl0lFJOhQqIGYjqTblbDHNOFKKp3mpYHP1tADfBxZh8DhYeEZYd6GuqIv7qY+kRbdLSHtF/Vcf86EH3hGMNV5jK+84qBFY80iWNDGovyVtRfbYlj1GPuSsDmtd2PzYigEth3TPeQnyLiMxhuvs36YS5s7K4fNKKRSF0mty+Sa2nc2kWMrOqDwOsAnn1w5RU9A0ZN2ZEh0LKjBhHrNnmYk3d1FyQSWLWv1wBAqJKXMa6anEbpLSoClZE2iQNco6o4G4Q7EHUt9QK7by/5aqaE6cwHbU97CsiW2kf38Q9j9Il15XC4UV80eV1UccCam9B7Kniv3pZTMLAnqSzl2bw1t44s1Dlk1LRFY9E9SSZJDIxVZZGOqTcA6QRcLtYd2+wwA8gmV1V0YMrAFWUggg7ggjYg+ONmOa8PVy6TUZOQ0QN6nLiRdb/AEobHSjGxIAJjk3sQd8XvJc3iqohLC2pSSCCLMrDmrKd1YdQcAT8GDBgAwYMGADBgwYAMRM2zOKmheedwkUYuzHp095JJAAG5JAG5xJdwASSABuSeQGKflcZzKcVcgIo4XvSRtylZdvSWX6v9mD071hcYAjE69OY5mrJHGwNHRkXKsdkZkHt1TXsq76L2G9yGY4seJk9NpJKaKRgqSl0dFZtlWTQfVkmwvutyBqxN4nyI1Ajkifs6inYvA53UMRpIZOTKwJU9RfYjFfzbiVaimmopISK6VWgNKd7l1I7QN/YAd7tOlre1YYA+ZtlJfM3p3kZKWuh7WSNdjK8NonTXzVWjeLUF3YJa4F9Wyo9Gy53p6VJZ5Z1umXowaMbm72a4hjJNiSQvguNtZmMzFaGhZXqYo1SerddSU4sATb6czWuI+XItsN3vD/D8VIjCPUzudUsznVJK31nfr5DkOgGAE8PCklURJmkglsbrSR3FMnK2oc5mFvafbc2UYtcUYUBVAVQLAAWAHgB0GM8a6iZUUsxsqi5OAMne3v6DCrPMraZAVYiRLlbHx5j4+ex3BsDtCyHOWLBZ7+sJ7OQgDVv7BttcdLbHlz3ayYzvGrD0ZPMWVOgaEppWMdvfSwYXKnlqAPIHkNhvcHcEYaDK0ihkNgXKNdvgdh5ftxq4gykt66ElZV+rcah1G252HLrYdQML4InlgdxM2ynWhd7g2vY77jwPUEHHBGEqdV3jfjy2skl3fLXL7/Dj30vdZGGTUaS05Vxf1s1j1HrX3B6Yxp8vj1djKin6jWsfdcb28vI+WImUZbI6MyzOoMsuwZgBaVxyBtj7meUSIhkM0jaN/nGH474rW3WjNQflz02ce/F7+q4ySstXGK0MkG8TFk+of8Aj/ix9+J9HWLINtiOY/75jCSnyiSRFdamWzAMO+3UXxqlyGaM9qk0jOu9ixN/EW63HT+ONI/aU5boRe3unZ+8bNv2w+1irs8vktOKzmfB6GQ1FG7UdSeckQGiTntLEe7IN+ezeeHeV16zRh19zDwPUfx9xGJePQi1JXRmUelr0FZCc0gSGtQGOnnBJgl17ERsfZkNiND96xsC18MOJlmqploYw6QMuurm3HqySBDGeryWIZh7Kg9SMPc0y2KoiaGeNZI3FmVhcH/gg7gjcHcYqq1s2VuEqWaagYhY6hjd6cnYJMfpRHkJenJuhxIG+aNQ0QimlWOMovYQ6Vu9ja0SIoLNyFlAPL34rtTUB52qcs1pWKoaoo5keH0mIbXKSKCJByWYAgGytsdmp7P+V9U5FzSqKMsdidT9vo6a7dje2+nyvjDN6xJ8ypIYLPLTM8tQ67iKNo2Ts2PRpGZCE52j1dBgB/kmbxVUQlhJKm4IIsyMNmRlO6up2IOJ+Kjn9O1HMa6mBZDb06BeboBYTKv9qltx9NQRzAxaaSpSRFkjYMjqGVhuCCLgg+BGANuDBgwAYMGFnEmcLSU0k7AtoHdQc3cnSiC292YgfHACTiVjW1Ay6MnsgBJXMpIIQ7pBcbgy2JbcWQH6wwxzCD0mEeg1IieB7IYyGj1IChikQbFN7FdiDYixAxAy10yylV6wsZJ5C9VMqMyrI4uSxA7sS2EYJ2AC8sbq/hyKdvS6KbsJ3AYTw2KSi23aJ7Mq78/aHRhgCMnHKRq8dZG0VXHYCnHeM5YhUMB/rFZiB0Km+q1r40ZlmVRI8VJEsa17x3qZkGpaSJjf2juztayJ1I1EADBJxMHoKaraCOSrkOimQC4MzaoyUY7iMgM5a/zeI9eWyqkXS/a1c8gknlYC8jAhpDy2W1owB7KkW3F8AW/JMoipYVhhWyjckm7Mx3LM3NmJ3JOJ+KfnfGHY6ljXW7E6b8lVe4b9SS6vYeX33DABiqcZVTM8cChtNw8pUXst7Lt15MbeKjFrxSspljlzKqkdkIQBFDEW6Da/2D9+M6qbjZdy0c3GFbX08kXZGOUKBZe4drcuuNvDucliIZSdY9hm21geP59hfzG/RgGVqf8Auf8AThTxSYFpndez1JZl0kKb3HUb+d+hAOMtlWL3XT9ErX/dk3T4LJiv57lzLqmg5spEi9GBv/ze/Q79WDbOHc67YBJCO0AvfbviwN9tg1iLgeII2OHmNWlUjdfX1/hXlMquQZ7GsRBSW/aSH2OWqRmH4EYnVOexOjKUl7wI9jxFsaMxoOwk7eNA6HaRLDl4i/K3T7jsQVZQyUzKGHY2O42UfgdwfI4wiqrThdcejx+os7ZE/D+dCOBUlSUMpP0b7XJHI+Bt8MMf/EUf1Jf8GFHCZhDVat2Vlna19PK1tvLu4sNqf+5/04mnGttXmX6X/YS23K9ldcErCEVxDPt3hYK+5A59bEfrDwxb8Uzjp4o4o5o+zDRSq3d03tz6eYGLijggEEEHkRjWkpRvGX8Z92RLnkyxhNErKVYBlYEMpFwQdiCDzB8MZ4rFVxWFnmgKkMm8ZG4fSocqfAmxAP8AG19Sonky9KJ1o6tFnyyZgKcygP6PIeULar+rP9W/NT3TtY4m1ExilOXZVDFTuEEkkpQCONXJUMsYsZpDpI+qCO8emN6ZlHWz1dDOitCU0qPrC3f36G7CxG403wtyelc1CUk8rLV0JD085sTUUrEKyty1Gw0P4OqOL4As+QcPxUocpqeWUhpppDqklYbAs3gOQUWAHIDCXKh/J1WKTlSVRLUu20Uu7yQeAVt3QbfTXwxJrsyqqiokp6ExRLAQs1RKpezsofs44wyhmCspLE2Gq1ieUDMqWeYnL6yRGaVDNS1UaFCskLKRqTUbOjMjAqQGAYWFtwLtgwl4RzhqmnDSALPGxiqEH0ZYzZh7jsw/NZcOsAGKnXfzvM44ecNABPKOhnkBEKn7CapPe0eLPVVCxo0jmyopZiegAuT9wxXeAqVjSGeUES1rNUSb7gSewvlpiCLbyOAJeR541UzMkBFKQeznZl9aQdN1j3PZnchyRcAG1iDhPS8MUc5l9Ennhj7Ro6iCnkKRl1NnUxlbxk+MejUCDc3BxjkmazUESUlVS1DiBRHFPTxNKkiIAqEql3jewAKkWuCQSCML8ymnEVS6o0E+azxwU6H20XswhlcA7OEWR7X2CoCb4AY8JUyVVQ1YqqKemBpaBQBpCL3ZZVt9YroHLux+eNXGaLUFmjYN2Pq5FHNCdwfceV/FbYtUMUVHShVGmKnjAA5nSgt8Tt8TjnmTTaKksTdJ1ZX8GDgkH/Fb7yMVkQyBFUqLSTAte5CLzbcsRfoCWuT5m18dhBxyaaBAEd79nHEmojndrvpHix1ED3b7KcdZHliUVhg518qHEdTTSxRwSaUkjYsNKm+9ubA9Mc+PFFSPpp/kw/8Aoxbfln/pFP8Aom/eGOdPjop0oTXmSZtEnz8YVQ5NH/kxf+jHVOEskNVRwTyTyB5E1ELHTBQbkbXhJ/HHDavHon5NvyZSfo/4nFtTpqMYJqK/ImTdgHCCghhU1AI3BVadSD0PdhG/v6EjkThxJTsBdqiQDxIiA/cxGznPEhOgd6QjZeg8z/x1/HCwzPKLm7N0AF7e4DkPPHnSqQp8RXIjBy5Y1iUSXCVbN4gdifvHZ4XNwcmosJ5hq3PdpyP9UJ6bfAYQVeX1QfVDHIHW5BG34mw+B54t+SZssoCFw8qreSyOovyPtDx6fgMTFqfWg1twxf8A+EF/+4m/y6X/ANjHKqTPKhkRi63ZQT6mHqL/ANnjvWPOuXfNR/YX9gxjqIxilZI69DFTk1LkZtndQP6xf8qH/wBvFh+T/iipkq46Z3UxEObBEG9i3NQOuKfJhv8AJv8AlOL7L/uHGVCT3o9qtpKK005beUjt+OacTuhq3ZCdaOCVPioG4PUbe8G/S2Ol45xndOhriym4EqiT83UBqB8iuqx9/gcejI+VZo4UW0oqHIRYxeR25AW0b+beGLVxtljvGlTTC9VSN2sNvpi3rISfqyLt79J6Yp2YN/N4KdfrO8n5xDtGv4Kdvdi/8L1Qkpo7NqKDs28iu1vfywWSsHwIctq5V1VdFD6VTV2mfQrokkchRYz7ZCspEa3GoFWDc77Tsny2plqRWVoSMojR09OjauzDlS7vJYapG0AWXugDqTfEfhs+i1tVRH5t/wCd0w8FkYiZB07sneA8JRhfk+Wx1kMFVXzzF6wBoYknkijTUpkWNFjZdTBAbs1ydJ92JLjKp/mmZpJyhzAdk/gKiNS0be94wy+ZjTFsxQayhllp66iEjSy0bRzUkjHU4IAmiVmPN1dCtzuUK3uSTi4ZHmS1NPDOnszRq4HhqF7e8cvhgBL8orlqQU6khqyaOmBHRZGvIfhEshxt4r4haiEISBWRzpMkknZRRkWChnCPp1XIBIAuLXuRjTnPrM1oYr7Qxz1JHnZIEP8A5z4aHN4HWqElhHTsY5jJp0H1aSNzJBXTIAb264AQJnGaSzSwxQUMbRKjMzSzSKO01WUWjS7AJci42Zd98boh6Rm51WK5fABy/rqncke6JB52k899+R8MtRVDeisvokx1SRPctGwQIpjfmUsir2bbKB3SB3ca/k79ZDUVPP0qqmkB/MVuxQe7RED8cASOPHPo2kfTcA+4Xb9qjFQySDtYpoW9qNDJCfC3tLfwJIPkbnxxaOPK3s1hFtQZiWXxUCxsehGoEHx8RcGuoBC6zIdcTBgGHVSCrAjoy39nxAxR5KvIslBkEUa+yqg28XcAk+exVR7vM46rlT6oIjcG8am4NwdhuD1HnjkkMxWnS3tTKRq8EBKG3m1it/AN47dN4Sk1UkP5q6P8JK/sGJWSIYOe/LP/AEin/RN+8Mc6fHRfln/pFP8Ao2/eGOdPjtoYNokCrx6I+Tg2yul/R/xOPO9Xj0P8nS3yulHjFb8TjXWdERLBTsrqGqJdZ9qV779NRsB7hcD3DHSZ5Y6WEm2yjl1Y/wDPnjmXDEnZvGWHsMNQ9x3+OLtnkmtmANxoGnw3BOPmtRqf+ejKold3t+ZuobpJPBPyTNu0Ua7Bjy8D5YZiFdWoKNR5mwv9+KLl+8BHhfF0yqcvDGx5lRf34p4VrZ1t1Opy49/T1GpoqDuiVjzrl3zUf2F/YMeisedcu+aj+wv7Bjt1WEb+HdTM5MOPk4/KcX2X/cOE8mHHycflOH7L/uNjmodaPoa/3Sp8jt+OW1LFKyRm3SV2Vx0KM3MfZ2YHxUY6hI4UEnkBc/DHJKSYvqjYbks6Hwvd2X3Hcjzv9bHpSPi2S4IzFSGcm8juY4fzbE6n94sbeBN/DDn5N2KmWPoQGHkRsfvBH3YQ0DNPDTRILldZt+c7sT8AoBv78P8AhCpUVTRRkMojN3HJnBX2fzQNQHjueVrPxcFY4RM479S1JXDb0adVkN7epntC9/cWR/1Ma24OdXRVqilJFMKiOIRrrRg2soJSdork93TezFb22w94ny30mjqIP7WJ0HkSpAPwNjipGWkqqShq6ylmqe0gW+hJJkRrAtqhUm/eLWbQeR3GLGg9oM8y6OcwwTQmaeQs6xtrYueZbTfTsAO9YDYeGNPAvqjWUm382qX0Af2c9qhPuMjL+rjPh/ifLGVY6SemQEDTGNMRsRcWjYKeXljBPVZy3RaqjB97U8hH7tQP8OAPtAdecVR/saSCP/G8zn90fcMJM0yXMRFVwpBTSpU1DSlhOyvoMinSUaPTqMSBPasOe9sOeGjfMc0J6SQIPcIFa33ux+OJOccb0FLULTVFQiStbukNYX5amA0pf84jbflgD5/L83YVEk9JLTGGJpLu8TKdKk7GN23FuoGNnAVL2WW0SWsRTxkjzKBj+JOMflBa2WV3/wCNKPvQj+OG2VpphiA6RqPuAwBVePIyzx+AU/eT/wDA+7ywp4UiVpHp39mZdvJ13BHnbV77Yecdgq0Mi22DKQdwR3TYjw5/tFiMIaVtxPCDeIhnQ81+P0kO4vzF9/E5vhlXkVZDGJIotbaRErLIx+iFlkY/HvCw6kgdcdH4PqhJSqyroXUwC+ADG1z1Yjc+ZOOUUa6hIBewqZtj4XUrt5XOOm8BginYeEht9yn9pxb8QRSfln+fp/0b/vDHOnx0b5aPn6f9G/7y45y+O2hg1iQKvHon5NvyZSfo/wCJx52q8eifk2/JlJ+j/ica6voiJYIPEGQFJGnjHcY3cD6J6t9k8z4G/TlXMxzSWOpEakBGjU8vNgd/hjq2Kbx5lEawmZRZ05W5C/l7wNuX348appoTfmSa+DJVRpWENZUtDHdDzFzcA/wxceBKmSShieW2o6gLC3dDsq/gAcUbNBdILkkMO9vz5/d8MWDg3MezmFN/VsDoHgyi5A8iAT7x5nExpUaU/LFJv4IOU5ptsvGPOuXfNR/YX9gx6Kx51y75qP7C/sGKarCO3w7qZnJhx8nH5Th+y/7jYTyYb/Jz+U4fsv8AuNjmodaPoa33Sp8jtNe+mKQ2BsjGx5GwOOZjQDHPHsh7wud1I9pD5jx6gg9cdEz4/wA2mt1jYfeLfxxyGsQpHMLkK0Ulx0uEYjbxvt8Tj0nk+LY5giEWWwBT6ypF2P8Adg30/Elb+O4xL4RiK1MRHib+4qRiJSeshg1HTHBTxIWIPPSL2HMsWJsPADluQ04WbtKpNIKogZgDzOxW7efe5DYeZuTV8sg6BijcH5kKWgkXs5Zewq6iBY4l1OT276QByAsw3JAAHMYvOKpwILPmQ6DMJCP1o4mP4k40LivKOD556eOHMGVKdAQtLFbUVvdVlmG+wsumMqDbcsNsNeIk0V+VuNhrmgPueEuB/igXEml43oZKs0SVCmoUkFLNa45qHtpLDwBvsfA4i8dOVky1h0zCMfBopkP72APvC5/6hmo8JoT99NH/AMYrXGvyPx19car0lo1k09qgTUTpAXutey3VQNwbHffliz5UNObVyk/OQU0gHuM0Z/dGLRgCv8eR/wDS60DpSy2+Ebf8Ya5TJqgiYcmjU/eoOPuaUvawyxHlJGyf4lI/jhR8nlT2mWUTXufR0U353RQhv53U4A28XU2uEW5q1/O1iD917+4YpmW1HYTLJ9Hk48VOx26+PvAxdeLqctTkrcNGwdSNiLGxIPSwJxTKXMEZglSosTbtl7rLfqw9lh5kX9+M5LzcFXkiGkSOtq0uFiRxJq52V1DEjx6WHUkDFx4LzxajtUSMRpHp0D6RU33Y/WuN/fzPPFOzygeCeaFzqEsMZVvEJIoA8rW5eQ8sOuAYdErE7App+JYWHv2b7ji3CfzIWSP8suWaoYagD5pjG/2ZLWJ/XVQPt45M+PSWdZatTBLA+wkQrfqCeTDzBsR5jHnGsp2jZ45BZ0Yqw8CpsfeLjY9cdenfY1iLKvHon5NvyZSfo/4nHnarx6J+Tb8mUn6P+Jxvq+iJMsFlwh45jvQzW52B/wBQw+xQ81z4zylVNoUNh+dbmx8vD78eZUmoK5EY7mQpcsaSOEnuhBuCNzz2t059fux9yCkaSujKjaMl2PgLEfiTb7/DDCnqe0lp4gO5KTc9bKrNt4XK/j0xcqSkSNdMahR5dfMnmT5nGMITm90zSUoxVom7HnXLvmo/sL+wY9FY865d81H9hf2DFdVhHX4d1MzkxZ/kpy4vWvL9GGP/AFP3R/pD/hisTGwJPIY7JwFkhpaRQ4tLJ6yQdQWAsv6qgA+YJ64x0sbzv8D1vENR9npnBZlx7d/49ydxNmQp6d5Cofkugm2oMQCPuJ+7HM+J2RoGenuVk7qg+0pJAKHzF/iCDc3xeOP01Qovg4J/wsB/H7sUGGFiFiQXZ6mEqPcJL/7b+7HflnysixcRqqlKaL2IBv8AnORuT4kD9pGG3BFHZ3e3JdP3kH/aPvGFOZiOmbS3r5z3m3IRSd97d5j1tcbHDrgnW5klc8rIoAsq/SYBRsPo+/rfFEvMT3LXiqcBG7Zi3Q5hKB+qkSH8VOLXiqfJqQ1EZulRPUTX8nmcg/FbHGpYreV/I9FDmfpvpDGNZDKkWmxDE6gC991B35XOw99j4+9rLh45hF+CSt/txao5AwupBHiDfFa4pbVWZZHvvUSSfCOnlF/ddwPjgDGu9XnFM/SopZYve0TpKu/ueSw9+J2ccTxQSdiEmnm06uygjLsFOwLHZEBI2LML4g8fns0pqrkKWqjdz4RyXgk+AWXV+rjCpM1JWVEyUstTFVCM3hKa0kjXsyGDuvcKhSCDsddxuMAM8mzKpmkPa0Zp4tN1aSVGkLXG3ZpqAFrm+u+1rdcLeAPVirpTt6NVyhR+ZMfSEP3SkfDEqhzGvlkXVRxQRau8ZZw0unySNWQH3viHP/Ns3R+SV8PZnb+up7ulz+dG7j9TAFqniDqytyYEH3HbHM8xy4qWHMKSpYcrg259D5HHT8c84gZoayTSSt7MCDY7gX3HnfGdRdysuBVmFUZTSA7umqI+LKbaP4j328cNpKjswFX6B1e9h1/gPL3nGGYOklP6QFHb0siSEqLa1DDcgbEjx8h44gZvNaSQDkHYDzFzb78Vmm0mjNs6hBKHVWHJgCPcRfHKPlg4f0SLWIO7JZJbdHAsrH7SjTfxVR9LHTslhZKeJX2ZUUEeBA5fDljPNMvSoheGUXSRSreO/UHoRzB6EDHRCW13Nkzy3V49E/Jt+TKT9H/E44NxVk8lJPJBLzXdW6Op9lx5G3wII6Y7z8m35MpP0f8AE47dU06cWi8sFlxyt6AwySxMPZLWv1B3U/EWx1TEHMcrjmsWFmHJhzHl5jyx5dWDkuMiErPkq/C8eqanP1YWb9i/7sXbFBpUMYWxIMcekEdDq/8A1O3vxaeHM19IiLEWZGKP4XABuPeGB+/FlNOTiRt4uNcedcu+aj+wv7Bj0Vjz5w/RPMIIohd3VQPAbC7HwUDc/huQMYalN2SO7QSUXJssnAORek1Adx6qAhm8Gfmq/D2j7lHJsdfxAyPKkpYUhj3CjdjzZjuWPmT93IbAYn42pU9kbHPqa7rVN3bt8il5nXh55Qd1+bI8l8PMMCQcIIGENbGzbiJGkA5aiVKp9+oHy388YzSMsrq+zBzf33wypqeN5ZpphqWnjiiRb2DPoBINt9mP/dsVinubOK9xXFG0jlm7zuSx8yd+WOi8PUfZQKNrt3jbz8/dYfDFAnq3kIjBsGIUKoCrcmw7o26+/HT0UAADkNhi0OeS0XcU8Y5n6NQ1Mw9pImK+bkWQfFiB8cVpMlTVl+W1G8EdIztHeyzSRdklm+sq62fRyJIJB04Y8Znt56KiHKSbt5vKKntJY+TS9mv34d51ksNUgSZSdLakZWZXRhyZXUhlPuPlyxoXKzn+QQUPZ1VFGtPKJ4YykXdSZZJViMbRjusbSEg2uCAb2vidU+szmEW2pqOR7+DTyIi/hC//AGcScu4TijkSR5amoaPeP0iUuENiLquw1WJGogtud8RuEvW1WYVO9mmFOn2addJt5dq8v3e7ADzOsuWpp5oH9maNkPlqBF/eL3wj4ezSpmy6Jo1jaqX1MolYqqyRkxyE6VJ9pSbbXuNxi04qdEfRczliO0Vevbxfpo1CSr72QI/6r4AQcQZPU1U6UUtbM7uO0nEA7GGGG/KwJd3kIKKHdhbW1u6MWbjDLTPSMKYgz0rLLBvqtLFZlU73uynQbnk/nhPS8G9ks0uYZhIyyOZZtDCnjN9hrkB7QqqgKF1hQBy8WXCeYQEiLL6MpSbkzhBFGxsLaFNnlva2u1tvaOAHWTZzHU0sdUhtHIgfc+ztuD5qQQfMHCLjSnjmhWeJlYoQNSEEFW2sbbEXI/Hxxjlh9Br3pjtT1rNNTneyTc5Yr9A3zijbftAMRuI+FxGxmhXuHd1A9nrcfm9bdPdyAh0mWSdmzRESoyMkijZwGFiCv4ggnkMHyf5YZnM0u4hOgDxdQNz9kWPvN+mNX8pPTRtLHfUo2FrjfbvD6o5n3YqmWZ5NBI0ySEMxLSFvZbqSw5HrvzFza2ISsU2K9zuuDFZ4Y4yhqgoJCSMBYX7r36q3W/gd/fzxZsSXKxx7wgmYQabhJkuYpD0J5q3XQbC/hYHpY7uAoGioYYJBplhXRIvVTcn4gg3B5EYsOIlZR6iHQ6JALBrXBH1WHVfxHS2+Lbnt29ibkvBiHSVwY6HGiUC5QnmBsSp+mu43G4uLhTtjfVatDaPa0nT77bfjipBUqhfngBfvkDxuGewHwfDnhXK2ghIf2pHLsPC4Cgfco+N8YcI06inR+bNcknnzItv7t/PDOsrVjsLFnb2UX2mtz8gBcXY2AuN9xjKEXfe+5eT42ozqqlY11MduXiSTsAANyTyAGK5wBwqKKBe0sahkUSEclsPYXyB5n6R35AAPKWkOrtJiGk6AeygPRb8z4uQCfADYTcaWV7lU2lYMGDEPM8zip01yuFHQdT5AcziSCtcfZRdDUoO8g9YB1X63vX9nuwlyeinqIAESwd2ld2NlLP1vz2UAbX64gcUcZNVBoo7JFezLcFz1s1uXTuj7yMR+GM9db0hbuSXKjqCBcgfmkXJHj7ziGrlHDm47yXLwK2P1gZY7szAWXYHkTzAa2+2L9SV8Upbs3V9OzFTcA+FxtfyxQaXJWqZNI2Ue01uX/wA+WGvEy6I4sso+5LVXDMOccI+elJ+tY6Vva7MLcsSlYskkHCxaplq8xTSTIDBR6vZ7KItZrgX0ySlm+yFxI/8AFkkG2YUksAHOaL18HvLIO0QfbQAeOJ02UUk8IpFay02lQIZSrwsq9zdCGVgp68weuF8NTVUU0MVRKKmnnk7KOUqFmRyrMofT3JFIW2oBSDzB54EmmPin1FfXhw9NGNFMBbTIY1sWBG51yv2Y3+gLc8OuEMqNNRwQsbuqXkPjI5LyH4uzHCrP0E9ZS0SACOI+mVFthZG9Uptt35e+R/dHxxbcAGEXGWVPPT3gsKiBhNTk8u0TcKdx3XF0Pkxw9wYArlDS0mZJT1rx9pZe4khJWNge8DETo7VWBUta4tzxr4nq5JpBQUzMski6p5l/qITtcHpLJuqDpZm+jvHb/p9dflSV778rQ1J6+Szfvjprxtg4NIaZjW1dppGkdUMaEluQMip2vdWyizgAKAAMANOIMiSqpjAzMpGlopAbvHIm6SAnfUCAee+464jcJZ286PFUAJV05CVCDkT9GRfGNx3h8R0xX5Ghp6pocsh9Jrwl5XmnkZYkJBtJK7MQzlRaMdbMQAMTKqH01Y6+h9XW0+qMq+xNj6ylmHhfkfomzLsbkBjm2S6dTwjY80H+3/j7vDHKOKKBb+x6s7vpPUG9rdAbbjkfLr2PhzPo6uMsoKSIdE0Te3E45qw/YeRG4xH4i4YjqQSD2cn1gNj9odffz/ZgDhlMZjUXUgxNz8EVeQt9dr/AeNsX3JOPjBIIJWMg2FiGut+Q7S2m5sbKxudrWwuo/k9qjWxh1McQbVJIjDSyDcqOt2Pd5Ai5PTDzOPk0tJ2tOxfcP2bNa7KLKfBiBsL25DmRgC75ZnkM9tD2Y/QbZvu6/C+GWPPT5TV0Ky6g5kYrpBUkEs2qSQoASbFm3APd087Yt9DxNPT04lklYgAEgC97myqFYtYm4GxG/hgDqFVSpIulxcXuOhB8QRurDoQQRiLpmi5evTwNlkHuOyP8dJsNyxxT6X5RgFvMoUhzGVIIYMq6yDp1jZe9cbWw6XjWAC7lVsFY99LAPspuSNmINj1wAxgEhuIU7JGYsXkG+9r6I+l992tY76WBxNpKNY72uWb2nY3ZvefDc2AsBfYAYTNxhTadWru2vfVHa19PPXy1d337YhzccR9p2S6O0vbSX3uBqtYDnp3tflvgC240VdWkQ1SOqjzP7PE+WOeZpxzKJ1gN01276qFS7XsNTEktdbd3qy+O1MmzmpqVm0B1lSQ9nJpJDrHJoKln7paw8bb89msB0XiHj5YwwgUkgX1aSzWJsCsQ7x36nl1GOZZrn88whnUGQzE3DkaiLEgag2lNgTbkOWLFw5wNVyGN5SFZC66zcB43OoAq3f2NiPd7RucMeLvk6ZKVfQyzyK5aRBYBw571lv0Y6rXN7tz2GAOeUtHpkLRFiWGyXJALWJvdypII5iwFzucdB4C4SOppXN3I0s/RBz0r4k9fh8ZvB/ADIA9V3f7sHvH7TDYDyH3jF8q6mGmhZ5GWKGJbknZVA/75dTgCLmddDQ0zSPsiDkouzsdgoH0nY2A8zhPw3CIC1VXyRx1laR3HkHcRRdII7kX0A3bTzYk77YjUi+kSDMswIgpoe9SQykKEvt6RLfbtWvZVPsA/WN8TOJsujr6dJ6bsZ3iJeEnS8co5SQsd1KSAaT4MFbmuAJ2ccL09Q4l70U4HdqIW0SgeBYbOv5rhl8sL2yx4D6XmNYZ46RWeMdksYU6SDIwUnXJpJUWAHeNlucJOEeGoqmN6qFp6JZGIihp5TH2QQlTrjF4+1ZrllKkKAotcElrXj06rWkBLUtGUeqY7iWUWaKG/I6bCR+f0AbXOAJvBFC4jkqqhdNRWP2rqeaIBaKLl9BLXH1mfFlwYMAGDBgwBDzfLI6mGSCZQ0cilWHl4jwIO4PQgHFZy2pnKTZbPM0dWsZ7CpABMsdrLKAf6xT3XXnfcHvAi5YT8TZCKuMAOYpo21wTqAWicdQDsVPJkOzKSPMAVbJsoDRKlOqUuY0J7wJLK+vdtbHvSQT2vrN2BAPtJbDfOsyjpam1NTmeuqlVniRtN44rjtHJ7i2B0KxsWOlb2Hd+5Dnby9rFLFFFmcMdmQ3CON9EiPbU0DN7yhJB35pc1yaShSKqSYtXzVEUcsjX7ObtnWPQY+kaA9wLuunnu1wGVRSrWAV2XSCGsS6MHUgMV5wVEftC3j7S3BFxzZ8PcTJUMYZUNPVxi8lO5GoDlqQ8pI78nXyvY7YXUayUjVdfX9knaiJBFT639i6LuVUvK7SBRZRsFG+Mp/RczPZSxz09VCO0TUOzqIgdu0jkBIK3sDpLLewYdMAW3BinjN6yh2rkNTTjlVwIS6j++gXfx78dxtuBiy5ZmUNRGJYJEljPJkYEe7bkfLpgCRNCrjS6hgeYIBH3HCTMOEaaVWUoVDbEA7H9U3A+FsPsGAOfZn8l8MkYjDWUa7C1jqkFi5Y6tTeZHje+Co4FkPpHeW9RCsW1rKFVwCFIHWQm3kMdBwYA5vmHAEkoRVbswIuxcAL3k1K+1j3WuvPfmduuJK/J4TUmpMmlywbum49gRkEFRcEAHobjYjfF/wYAq68EQF1klu7ryIAHLceJ2JNt9r4eUWVwxfNxqD48z/iO/44mYMAGDGMsgUFmICgXJJsAPEnFRrOMmm1Llsazabh6qQlaWO199fOUg/Rjvz3IwA+z7PYaSPtJ3tc6UUC7yMeSIg3Zj4D9mEVBk01ZKtTmA0RodVNR3BCEcpZTyeXwX2U8zc438P5DHH/PZpWq53TUJ3GyoRe0UfKJCOg3N9ycRMoy+oraeOretqIXnRZYkhKCOJWGpVKlD2hsRqL3ub204A08V1Cw1sdRmAJoY1vAygtHFNvd5kAJLEd2NuSkkW1MDhpwRlzItRO0XYCrm7ZYLAdmNCoNQGwkfRrYDkWtva+NnDtY1TDPBWIjSwuYJxa6SAqGDBTfuujqdJ5XIxBknXKoVpoWlqZZXIo6ZmBYCw7mvmIY9yXcnSthc2AwBlnc4pnaChUem17mTqVjsqo9Q68goCj7b2G9zh5w/k6UkCQx3IXdnY3Z2JuzserMSST54i8NZEYA8sziWqnIaaW1htyRB9GNOQHvJ3Jw7wAYMGDABgwYMAGDBgwAl4l4dSrVG1NFPCdUFQltcbdeezIw2ZDsw+BCeCvWeWGkzJBFVxSCaEqSIp2jB78ZPOwa5iPeW997A4uWIOc5RDVRmKdA63BHMFWHJlYbqw6MCDgCu53Ks1TPQ1j9nDUQxmlI7pMis5kKyW+dQ9kwW/QG3PBwpep7OoqH1TULT0xkSwjm3QGT4hBcA2DavAWjVyTUqdlXxfyhQ7etaMSTRgHbtYtNpQOfaINQsSV64Y19IlZRRw0EkK0spCSNEQAIN+0SMKLBmtottpDMeYtgD7lvFOqmqK6YBKRWYwEA63jQadZudzI4JQAC6led8QYcqoK2R5qOV6aqW3atATFKD0E0DCxv/AHib9DjZnXZzVtJl66VigUVUqAgXEZ0wRgdRrGsjkBGoPtDG3PirZnQLEB269pJKRzFPoZLN10tK0dgeq36YA+CXNabZkgr4xbvIRBP5ko14mPuZfdjIcfUybVSVFGb2/nELqt/0qho7eerGHFXFckMmimVH7Fo2q2a5CJI6oEFiPWkPr32CrcjvLh5xBnCUsQkdXfU6RqkYBZmkYIoAJA5nxwB8oOIqSf5mpgk+xKjH7gcMgcU+NMsrJeymo0WcgkLUUuh2A5lWZbOBffSTbC3NsjyCnk7OdaaCSwOnW0ZseR2YeeAOh4h1ubQQi800UYHMu6qPxOKllPB2TVKF4Iop0DaSwleQAgA2N3O9iDbzGIdJUZFGO0ipIyi79stDKyKPrdt2RUD869sAPJflAoblYZWqXH0KaN5j98alR8SMYfyvmVR/R6NaZT/WVjgtbygiJN/tOuJWc56YPRUpYY5fSmKxN2gSIWQyAllVjZlUkaVN7eeJmT+khmFXLTlmAKRRIy6QCbnUzkvzUX0qNuW+AK1meTUsWmTOa30hie5HKQkNx9WmXZ7X+lr6YbcQUcNVQtJT9lJoid6VgFZA/ZsqsF3Q2vbcG2+NOYZZVx1stTTLSyGaNIwZ3dGj0aiVXSjakbVqt3d78+mWQV1QlSaKpWm3hM6mmVlVRr0sroxO7MxIa/es+22AFWVcaCmEEddMjRVESywVNwDoYLYToPYN2A7UAI199J2xPy/Ka2jDR0Rp5qUktCkzujQBt9AZEcSRAk6QQpA2uRa33g/JYqHLylTHFEAHWdnKkOisyIzsTYgx6didgbWFrYjUNZLUxrBlSejUajT6U6815/zeI7tz+cey87BsAZCuNGWp4v53mVU5lkCjSikgKHkO/ZQIqqoBJZrC1yScOeHuH+wLTTP21VKPWzEW25iNB9CIdFHPmbnEnIcihpIykIN2OqSRyWkkbqzud2Y//wAsNsM8AGDBgwAYMGDABgwYMAGDBgwAYMGDABit5jwihkaekkekqG3Z4gCkh/vYT3H589m/OxZMGAKJm1S2kJm9AJY1N1qqZWkVT9bQPXwsLc11W+thhkcFL6PNJlDQSTSr848ryXcCydrIS0llv7J5cha+LXhHm3CNJUP2jxBZuk0RaOX/ADEIY/EnAFW4l4JMOW1XYVFUZmjaWUAhhPKAGLFGVtLMVHzenkB0w44vqlaXLEZgokqu0OogC0cMkg5/naPjbGf8hV8P9GzDtFtslZEJP/NjMb/fqxHrpq1l0VeV09UnXspkYf5c6J+8cAbeJqhJa3LoYmDSpM1Q2ncpEsUiMTbkGaRFHifccQkarGaV5pUp39XTK3bSOnISkW0I31jzxnlmd09LdUymrpdXtdlSKQbeJpyw69cQcwzPLHmeZzmMMsmnXoTMIr6RpF1jAGw8sAXvLWmMYNQsayb3ETMy89rMyqTt5Yr/AAFIsdE8bkBaeeoiJawAVJnte+wAQr8MQ8o4soYUKRvXy3bV6yGtla5AFg0iE225Xtz8cL5moJJWkGT1c8jtrJekIGo7E+vKqOQ5YAimgL5AroHtTyPUU+ksr9lHM7LpYWZdVOSqkEGzDDrIZadHBy/Lpm12D1Dx9kSptcmSoImk232DXtzxNGcZi+0OXLEOjVNQi2/UiEht8Rg/kfMZv6RXJCp5pSQgH/NlLn4hRgCdxXTUjRq9a6xLG2pJe1MTI1rd2RWVgSDawO+K5k9cAGGT0bSdrYvWVLSLG+2zGSS889ulhpsdmGHuW8F0cTiUxGaYf11QzTSbeDSE6f1bYsOAKvS8IB3E2YSmslU3RGULBGd90gFxcXtqcs23MYtGDBgAwYMGADBgwYAMGDBgAwYMGADBgwYAMGDBgAwYMGADBgwYAMGDBgAwYMGADBgwYAMGDBgAwYMGADBgwYAMGDBgAwYMGADBgwY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628" name="AutoShape 4" descr="data:image/jpeg;base64,/9j/4AAQSkZJRgABAQAAAQABAAD/2wCEAAkGBxQTEhUUEhQVFhUVGB8ZFxgYGRweHBweHB4fGR8eIhofICggHx0lIBgdIjIhJyksLi4uHCAzODMsNygtLy0BCgoKDg0OGxAQGywkICQ0MDAtMjQuLzQsMi8sLDQ0LCwsLCwyNywvNC0sLCwwNCwsLCwsLCwvLywsLCw0LCwsLP/AABEIAOEA4AMBIgACEQEDEQH/xAAcAAACAgMBAQAAAAAAAAAAAAAABQQGAgMHCAH/xABNEAACAQIEAwQFBwcLAgUFAAABAgMEEQAFEiEGMUETIlFhFCMycYEHM0JScpGhNWJzgrGywRUkNENTY5KTosLRJfAWo9LT4UVUdOLx/8QAGgEBAAMBAQEAAAAAAAAAAAAAAAECAwQFBv/EAC8RAAIBAwMCBAMJAQAAAAAAAAABAgMRMQQSITJBBSJhgVFx8BM0QpGSodHS4RT/2gAMAwEAAhEDEQA/AO44MGDABgwYMAGDBgwAYMGF+dZ3BSoHqJVjBNlB3Zj4KguzN5KCcAMMYySBQSxAA5kmwHxxU5M1r6kEwRJRQAEmerF5LWO4pww0gc7yMPNcJaOjoqiVNXpWbPrGqV+9TR9CwHcprDfZAzc9jgCxz8dUYYpFI1S45rSxvMfi0YKj4kY1jP66T5jLHUH6VTPHH/pj7RvhYYdV9My00iUumJ+zYRFVWytpOk6bWNjba2Knk+TyVVDDVRV1YKmSFZEZpRoDlb6WhVViZA3dIK3t1vvgCZV1OZopeWXLKZBzLdrIB+szRD8ML6XM6ieQRw53lzSNfTHFAjk2BY2HpBJsAT8MHEmb+lZNBV6FLNJSymMmy6u3iBW5B2uSLkcsWHKXrNaiSkpYY99RSoZ2GxtZewUHe30htf3YAhrlOaD/AOowN5Git+yfEcV2YiQxLUZXNIOcZEsT/GzyEf4cMflArZIcvneJtD2VA/1BI6xl/LQGLX8sRs54Voo6GSPso4khjZ0kAAeNkUkSiT2hICNWu9yb3vc4AyOd5hGfXZbrHVqaoR/9EoiP3XwRce0gIWoMtIzchVRPEL+HaEdmfgx8sQc1zWd8qpO+0dVWimi1L3WVpdJkI8CEEjeVvLG+uM9E8Aknaqpp5lgZJkQyIZLhCHRVDLqsCGUmxvfbAFrp51dQyMrqdwykEH3EbHGzFGz/ACXLaVwyytQTSez6MxRntufUKCjgdbofhjPLs7rUjEi9lmdN/a02lJxbneIns3YciFZTf6OALtgwqyPiKnqw3YSAsmzxsCsiHlZ42AZdweY36Xw1wAYMGDABgwYMAGDBgwAYMGDABgwYMAGPjMALnYDmcRc1zKKmiead1jjQXZm5Dp8STsANySAMVhMvmzMiSrV4KPmlIdnm8GntyXqIR5ar2tgDbJxFNWEx5YF7MEh62QXhUg2IiS4MzDfcEICOZ5YXUMKQ1Mi0kMldXIdM9VUPpWO41ae1KnSLNtHChABF7c8T6PjWGN5Ip4TSxRStAkpsYe5YAMy7Qkgqyh7Aqy2N9gcQkUdSmYp8zIFhrLWtov6qe/8AdliCd+45+rgCflGcektNSVUIinRfWRFtaPG91Do9hrQ2IOwINwRyvW+GkqzDJTS1iU0VA5p2ZUXtmRADG5kkvGgaJkOyHqbg7BpSVQq66OsiBWmp4JUM7jSsxkMbDRqsWjTsye09kki19zhXX1NJV1JloqH+UJtgZWOmlUpsGMj3RnUHmisbC1xgC75TmkNQmuCRZUBK61NwSOdm5H3jbFPjgq6OF4DUUVJTiWUxzyMWcJJIzqAjaEBUPYEsw2G3TDBeH66f+l1piTb1NEvZgeRna8hHTu6P+JmX8D0ETaxTRvJe5klvLIT465CzX+OAK3PnOUGiXLo6l5I0REBp0eV+4QwOqONl1XUHGuPM4VdHtn0xRgw9XUhSQb2KhUVh4gixxearNYIRZnUW+iouR8F5YTzcbwg92OZt7XsoH4tf8MUdSCdm0Sotkap4xhlRo5aDMSjqVcNRSlSCLEGwOxGK++YZfpEVVW5gtOLfzepikSMgclaUwB2Tl3WkN+t8Wk8axh2RoZu6xUkBSNjYn2gbXHhhpR8QU8vJwD4MLfidvxxCqwfdDayv5nVLWS0s2X1FHP6KzuYTNbUWQxqdSBypVWfYr1HK2JS0NVV1EElXFHBDTMZFjWXtGkl0lFJOhQqIGYjqTblbDHNOFKKp3mpYHP1tADfBxZh8DhYeEZYd6GuqIv7qY+kRbdLSHtF/Vcf86EH3hGMNV5jK+84qBFY80iWNDGovyVtRfbYlj1GPuSsDmtd2PzYigEth3TPeQnyLiMxhuvs36YS5s7K4fNKKRSF0mty+Sa2nc2kWMrOqDwOsAnn1w5RU9A0ZN2ZEh0LKjBhHrNnmYk3d1FyQSWLWv1wBAqJKXMa6anEbpLSoClZE2iQNco6o4G4Q7EHUt9QK7by/5aqaE6cwHbU97CsiW2kf38Q9j9Il15XC4UV80eV1UccCam9B7Kniv3pZTMLAnqSzl2bw1t44s1Dlk1LRFY9E9SSZJDIxVZZGOqTcA6QRcLtYd2+wwA8gmV1V0YMrAFWUggg7ggjYg+ONmOa8PVy6TUZOQ0QN6nLiRdb/AEobHSjGxIAJjk3sQd8XvJc3iqohLC2pSSCCLMrDmrKd1YdQcAT8GDBgAwYMGADBgwYAMRM2zOKmheedwkUYuzHp095JJAAG5JAG5xJdwASSABuSeQGKflcZzKcVcgIo4XvSRtylZdvSWX6v9mD071hcYAjE69OY5mrJHGwNHRkXKsdkZkHt1TXsq76L2G9yGY4seJk9NpJKaKRgqSl0dFZtlWTQfVkmwvutyBqxN4nyI1Ajkifs6inYvA53UMRpIZOTKwJU9RfYjFfzbiVaimmopISK6VWgNKd7l1I7QN/YAd7tOlre1YYA+ZtlJfM3p3kZKWuh7WSNdjK8NonTXzVWjeLUF3YJa4F9Wyo9Gy53p6VJZ5Z1umXowaMbm72a4hjJNiSQvguNtZmMzFaGhZXqYo1SerddSU4sATb6czWuI+XItsN3vD/D8VIjCPUzudUsznVJK31nfr5DkOgGAE8PCklURJmkglsbrSR3FMnK2oc5mFvafbc2UYtcUYUBVAVQLAAWAHgB0GM8a6iZUUsxsqi5OAMne3v6DCrPMraZAVYiRLlbHx5j4+ex3BsDtCyHOWLBZ7+sJ7OQgDVv7BttcdLbHlz3ayYzvGrD0ZPMWVOgaEppWMdvfSwYXKnlqAPIHkNhvcHcEYaDK0ihkNgXKNdvgdh5ftxq4gykt66ElZV+rcah1G252HLrYdQML4InlgdxM2ynWhd7g2vY77jwPUEHHBGEqdV3jfjy2skl3fLXL7/Dj30vdZGGTUaS05Vxf1s1j1HrX3B6Yxp8vj1djKin6jWsfdcb28vI+WImUZbI6MyzOoMsuwZgBaVxyBtj7meUSIhkM0jaN/nGH474rW3WjNQflz02ce/F7+q4ySstXGK0MkG8TFk+of8Aj/ix9+J9HWLINtiOY/75jCSnyiSRFdamWzAMO+3UXxqlyGaM9qk0jOu9ixN/EW63HT+ONI/aU5boRe3unZ+8bNv2w+1irs8vktOKzmfB6GQ1FG7UdSeckQGiTntLEe7IN+ezeeHeV16zRh19zDwPUfx9xGJePQi1JXRmUelr0FZCc0gSGtQGOnnBJgl17ERsfZkNiND96xsC18MOJlmqploYw6QMuurm3HqySBDGeryWIZh7Kg9SMPc0y2KoiaGeNZI3FmVhcH/gg7gjcHcYqq1s2VuEqWaagYhY6hjd6cnYJMfpRHkJenJuhxIG+aNQ0QimlWOMovYQ6Vu9ja0SIoLNyFlAPL34rtTUB52qcs1pWKoaoo5keH0mIbXKSKCJByWYAgGytsdmp7P+V9U5FzSqKMsdidT9vo6a7dje2+nyvjDN6xJ8ypIYLPLTM8tQ67iKNo2Ts2PRpGZCE52j1dBgB/kmbxVUQlhJKm4IIsyMNmRlO6up2IOJ+Kjn9O1HMa6mBZDb06BeboBYTKv9qltx9NQRzAxaaSpSRFkjYMjqGVhuCCLgg+BGANuDBgwAYMGFnEmcLSU0k7AtoHdQc3cnSiC292YgfHACTiVjW1Ay6MnsgBJXMpIIQ7pBcbgy2JbcWQH6wwxzCD0mEeg1IieB7IYyGj1IChikQbFN7FdiDYixAxAy10yylV6wsZJ5C9VMqMyrI4uSxA7sS2EYJ2AC8sbq/hyKdvS6KbsJ3AYTw2KSi23aJ7Mq78/aHRhgCMnHKRq8dZG0VXHYCnHeM5YhUMB/rFZiB0Km+q1r40ZlmVRI8VJEsa17x3qZkGpaSJjf2juztayJ1I1EADBJxMHoKaraCOSrkOimQC4MzaoyUY7iMgM5a/zeI9eWyqkXS/a1c8gknlYC8jAhpDy2W1owB7KkW3F8AW/JMoipYVhhWyjckm7Mx3LM3NmJ3JOJ+KfnfGHY6ljXW7E6b8lVe4b9SS6vYeX33DABiqcZVTM8cChtNw8pUXst7Lt15MbeKjFrxSspljlzKqkdkIQBFDEW6Da/2D9+M6qbjZdy0c3GFbX08kXZGOUKBZe4drcuuNvDucliIZSdY9hm21geP59hfzG/RgGVqf8Auf8AThTxSYFpndez1JZl0kKb3HUb+d+hAOMtlWL3XT9ErX/dk3T4LJiv57lzLqmg5spEi9GBv/ze/Q79WDbOHc67YBJCO0AvfbviwN9tg1iLgeII2OHmNWlUjdfX1/hXlMquQZ7GsRBSW/aSH2OWqRmH4EYnVOexOjKUl7wI9jxFsaMxoOwk7eNA6HaRLDl4i/K3T7jsQVZQyUzKGHY2O42UfgdwfI4wiqrThdcejx+os7ZE/D+dCOBUlSUMpP0b7XJHI+Bt8MMf/EUf1Jf8GFHCZhDVat2Vlna19PK1tvLu4sNqf+5/04mnGttXmX6X/YS23K9ldcErCEVxDPt3hYK+5A59bEfrDwxb8Uzjp4o4o5o+zDRSq3d03tz6eYGLijggEEEHkRjWkpRvGX8Z92RLnkyxhNErKVYBlYEMpFwQdiCDzB8MZ4rFVxWFnmgKkMm8ZG4fSocqfAmxAP8AG19Sonky9KJ1o6tFnyyZgKcygP6PIeULar+rP9W/NT3TtY4m1ExilOXZVDFTuEEkkpQCONXJUMsYsZpDpI+qCO8emN6ZlHWz1dDOitCU0qPrC3f36G7CxG403wtyelc1CUk8rLV0JD085sTUUrEKyty1Gw0P4OqOL4As+QcPxUocpqeWUhpppDqklYbAs3gOQUWAHIDCXKh/J1WKTlSVRLUu20Uu7yQeAVt3QbfTXwxJrsyqqiokp6ExRLAQs1RKpezsofs44wyhmCspLE2Gq1ieUDMqWeYnL6yRGaVDNS1UaFCskLKRqTUbOjMjAqQGAYWFtwLtgwl4RzhqmnDSALPGxiqEH0ZYzZh7jsw/NZcOsAGKnXfzvM44ecNABPKOhnkBEKn7CapPe0eLPVVCxo0jmyopZiegAuT9wxXeAqVjSGeUES1rNUSb7gSewvlpiCLbyOAJeR541UzMkBFKQeznZl9aQdN1j3PZnchyRcAG1iDhPS8MUc5l9Ennhj7Ro6iCnkKRl1NnUxlbxk+MejUCDc3BxjkmazUESUlVS1DiBRHFPTxNKkiIAqEql3jewAKkWuCQSCML8ymnEVS6o0E+azxwU6H20XswhlcA7OEWR7X2CoCb4AY8JUyVVQ1YqqKemBpaBQBpCL3ZZVt9YroHLux+eNXGaLUFmjYN2Pq5FHNCdwfceV/FbYtUMUVHShVGmKnjAA5nSgt8Tt8TjnmTTaKksTdJ1ZX8GDgkH/Fb7yMVkQyBFUqLSTAte5CLzbcsRfoCWuT5m18dhBxyaaBAEd79nHEmojndrvpHix1ED3b7KcdZHliUVhg518qHEdTTSxRwSaUkjYsNKm+9ubA9Mc+PFFSPpp/kw/8Aoxbfln/pFP8Aom/eGOdPjop0oTXmSZtEnz8YVQ5NH/kxf+jHVOEskNVRwTyTyB5E1ELHTBQbkbXhJ/HHDavHon5NvyZSfo/4nFtTpqMYJqK/ImTdgHCCghhU1AI3BVadSD0PdhG/v6EjkThxJTsBdqiQDxIiA/cxGznPEhOgd6QjZeg8z/x1/HCwzPKLm7N0AF7e4DkPPHnSqQp8RXIjBy5Y1iUSXCVbN4gdifvHZ4XNwcmosJ5hq3PdpyP9UJ6bfAYQVeX1QfVDHIHW5BG34mw+B54t+SZssoCFw8qreSyOovyPtDx6fgMTFqfWg1twxf8A+EF/+4m/y6X/ANjHKqTPKhkRi63ZQT6mHqL/ANnjvWPOuXfNR/YX9gxjqIxilZI69DFTk1LkZtndQP6xf8qH/wBvFh+T/iipkq46Z3UxEObBEG9i3NQOuKfJhv8AJv8AlOL7L/uHGVCT3o9qtpKK005beUjt+OacTuhq3ZCdaOCVPioG4PUbe8G/S2Ol45xndOhriym4EqiT83UBqB8iuqx9/gcejI+VZo4UW0oqHIRYxeR25AW0b+beGLVxtljvGlTTC9VSN2sNvpi3rISfqyLt79J6Yp2YN/N4KdfrO8n5xDtGv4Kdvdi/8L1Qkpo7NqKDs28iu1vfywWSsHwIctq5V1VdFD6VTV2mfQrokkchRYz7ZCspEa3GoFWDc77Tsny2plqRWVoSMojR09OjauzDlS7vJYapG0AWXugDqTfEfhs+i1tVRH5t/wCd0w8FkYiZB07sneA8JRhfk+Wx1kMFVXzzF6wBoYknkijTUpkWNFjZdTBAbs1ydJ92JLjKp/mmZpJyhzAdk/gKiNS0be94wy+ZjTFsxQayhllp66iEjSy0bRzUkjHU4IAmiVmPN1dCtzuUK3uSTi4ZHmS1NPDOnszRq4HhqF7e8cvhgBL8orlqQU6khqyaOmBHRZGvIfhEshxt4r4haiEISBWRzpMkknZRRkWChnCPp1XIBIAuLXuRjTnPrM1oYr7Qxz1JHnZIEP8A5z4aHN4HWqElhHTsY5jJp0H1aSNzJBXTIAb264AQJnGaSzSwxQUMbRKjMzSzSKO01WUWjS7AJci42Zd98boh6Rm51WK5fABy/rqncke6JB52k899+R8MtRVDeisvokx1SRPctGwQIpjfmUsir2bbKB3SB3ca/k79ZDUVPP0qqmkB/MVuxQe7RED8cASOPHPo2kfTcA+4Xb9qjFQySDtYpoW9qNDJCfC3tLfwJIPkbnxxaOPK3s1hFtQZiWXxUCxsehGoEHx8RcGuoBC6zIdcTBgGHVSCrAjoy39nxAxR5KvIslBkEUa+yqg28XcAk+exVR7vM46rlT6oIjcG8am4NwdhuD1HnjkkMxWnS3tTKRq8EBKG3m1it/AN47dN4Sk1UkP5q6P8JK/sGJWSIYOe/LP/AEin/RN+8Mc6fHRfln/pFP8Ao2/eGOdPjtoYNokCrx6I+Tg2yul/R/xOPO9Xj0P8nS3yulHjFb8TjXWdERLBTsrqGqJdZ9qV779NRsB7hcD3DHSZ5Y6WEm2yjl1Y/wDPnjmXDEnZvGWHsMNQ9x3+OLtnkmtmANxoGnw3BOPmtRqf+ejKold3t+ZuobpJPBPyTNu0Ua7Bjy8D5YZiFdWoKNR5mwv9+KLl+8BHhfF0yqcvDGx5lRf34p4VrZ1t1Opy49/T1GpoqDuiVjzrl3zUf2F/YMeisedcu+aj+wv7Bjt1WEb+HdTM5MOPk4/KcX2X/cOE8mHHycflOH7L/uNjmodaPoa/3Sp8jt+OW1LFKyRm3SV2Vx0KM3MfZ2YHxUY6hI4UEnkBc/DHJKSYvqjYbks6Hwvd2X3Hcjzv9bHpSPi2S4IzFSGcm8juY4fzbE6n94sbeBN/DDn5N2KmWPoQGHkRsfvBH3YQ0DNPDTRILldZt+c7sT8AoBv78P8AhCpUVTRRkMojN3HJnBX2fzQNQHjueVrPxcFY4RM479S1JXDb0adVkN7epntC9/cWR/1Ma24OdXRVqilJFMKiOIRrrRg2soJSdork93TezFb22w94ny30mjqIP7WJ0HkSpAPwNjipGWkqqShq6ylmqe0gW+hJJkRrAtqhUm/eLWbQeR3GLGg9oM8y6OcwwTQmaeQs6xtrYueZbTfTsAO9YDYeGNPAvqjWUm382qX0Af2c9qhPuMjL+rjPh/ifLGVY6SemQEDTGNMRsRcWjYKeXljBPVZy3RaqjB97U8hH7tQP8OAPtAdecVR/saSCP/G8zn90fcMJM0yXMRFVwpBTSpU1DSlhOyvoMinSUaPTqMSBPasOe9sOeGjfMc0J6SQIPcIFa33ux+OJOccb0FLULTVFQiStbukNYX5amA0pf84jbflgD5/L83YVEk9JLTGGJpLu8TKdKk7GN23FuoGNnAVL2WW0SWsRTxkjzKBj+JOMflBa2WV3/wCNKPvQj+OG2VpphiA6RqPuAwBVePIyzx+AU/eT/wDA+7ywp4UiVpHp39mZdvJ13BHnbV77Yecdgq0Mi22DKQdwR3TYjw5/tFiMIaVtxPCDeIhnQ81+P0kO4vzF9/E5vhlXkVZDGJIotbaRErLIx+iFlkY/HvCw6kgdcdH4PqhJSqyroXUwC+ADG1z1Yjc+ZOOUUa6hIBewqZtj4XUrt5XOOm8BginYeEht9yn9pxb8QRSfln+fp/0b/vDHOnx0b5aPn6f9G/7y45y+O2hg1iQKvHon5NvyZSfo/wCJx52q8eifk2/JlJ+j/ica6voiJYIPEGQFJGnjHcY3cD6J6t9k8z4G/TlXMxzSWOpEakBGjU8vNgd/hjq2Kbx5lEawmZRZ05W5C/l7wNuX348appoTfmSa+DJVRpWENZUtDHdDzFzcA/wxceBKmSShieW2o6gLC3dDsq/gAcUbNBdILkkMO9vz5/d8MWDg3MezmFN/VsDoHgyi5A8iAT7x5nExpUaU/LFJv4IOU5ptsvGPOuXfNR/YX9gx6Kx51y75qP7C/sGKarCO3w7qZnJhx8nH5Th+y/7jYTyYb/Jz+U4fsv8AuNjmodaPoa33Sp8jtNe+mKQ2BsjGx5GwOOZjQDHPHsh7wud1I9pD5jx6gg9cdEz4/wA2mt1jYfeLfxxyGsQpHMLkK0Ulx0uEYjbxvt8Tj0nk+LY5giEWWwBT6ypF2P8Adg30/Elb+O4xL4RiK1MRHib+4qRiJSeshg1HTHBTxIWIPPSL2HMsWJsPADluQ04WbtKpNIKogZgDzOxW7efe5DYeZuTV8sg6BijcH5kKWgkXs5Zewq6iBY4l1OT276QByAsw3JAAHMYvOKpwILPmQ6DMJCP1o4mP4k40LivKOD556eOHMGVKdAQtLFbUVvdVlmG+wsumMqDbcsNsNeIk0V+VuNhrmgPueEuB/igXEml43oZKs0SVCmoUkFLNa45qHtpLDwBvsfA4i8dOVky1h0zCMfBopkP72APvC5/6hmo8JoT99NH/AMYrXGvyPx19car0lo1k09qgTUTpAXutey3VQNwbHffliz5UNObVyk/OQU0gHuM0Z/dGLRgCv8eR/wDS60DpSy2+Ebf8Ya5TJqgiYcmjU/eoOPuaUvawyxHlJGyf4lI/jhR8nlT2mWUTXufR0U353RQhv53U4A28XU2uEW5q1/O1iD917+4YpmW1HYTLJ9Hk48VOx26+PvAxdeLqctTkrcNGwdSNiLGxIPSwJxTKXMEZglSosTbtl7rLfqw9lh5kX9+M5LzcFXkiGkSOtq0uFiRxJq52V1DEjx6WHUkDFx4LzxajtUSMRpHp0D6RU33Y/WuN/fzPPFOzygeCeaFzqEsMZVvEJIoA8rW5eQ8sOuAYdErE7App+JYWHv2b7ji3CfzIWSP8suWaoYagD5pjG/2ZLWJ/XVQPt45M+PSWdZatTBLA+wkQrfqCeTDzBsR5jHnGsp2jZ45BZ0Yqw8CpsfeLjY9cdenfY1iLKvHon5NvyZSfo/4nHnarx6J+Tb8mUn6P+Jxvq+iJMsFlwh45jvQzW52B/wBQw+xQ81z4zylVNoUNh+dbmx8vD78eZUmoK5EY7mQpcsaSOEnuhBuCNzz2t059fux9yCkaSujKjaMl2PgLEfiTb7/DDCnqe0lp4gO5KTc9bKrNt4XK/j0xcqSkSNdMahR5dfMnmT5nGMITm90zSUoxVom7HnXLvmo/sL+wY9FY865d81H9hf2DFdVhHX4d1MzkxZ/kpy4vWvL9GGP/AFP3R/pD/hisTGwJPIY7JwFkhpaRQ4tLJ6yQdQWAsv6qgA+YJ64x0sbzv8D1vENR9npnBZlx7d/49ydxNmQp6d5Cofkugm2oMQCPuJ+7HM+J2RoGenuVk7qg+0pJAKHzF/iCDc3xeOP01Qovg4J/wsB/H7sUGGFiFiQXZ6mEqPcJL/7b+7HflnysixcRqqlKaL2IBv8AnORuT4kD9pGG3BFHZ3e3JdP3kH/aPvGFOZiOmbS3r5z3m3IRSd97d5j1tcbHDrgnW5klc8rIoAsq/SYBRsPo+/rfFEvMT3LXiqcBG7Zi3Q5hKB+qkSH8VOLXiqfJqQ1EZulRPUTX8nmcg/FbHGpYreV/I9FDmfpvpDGNZDKkWmxDE6gC991B35XOw99j4+9rLh45hF+CSt/txao5AwupBHiDfFa4pbVWZZHvvUSSfCOnlF/ddwPjgDGu9XnFM/SopZYve0TpKu/ueSw9+J2ccTxQSdiEmnm06uygjLsFOwLHZEBI2LML4g8fns0pqrkKWqjdz4RyXgk+AWXV+rjCpM1JWVEyUstTFVCM3hKa0kjXsyGDuvcKhSCDsddxuMAM8mzKpmkPa0Zp4tN1aSVGkLXG3ZpqAFrm+u+1rdcLeAPVirpTt6NVyhR+ZMfSEP3SkfDEqhzGvlkXVRxQRau8ZZw0unySNWQH3viHP/Ns3R+SV8PZnb+up7ulz+dG7j9TAFqniDqytyYEH3HbHM8xy4qWHMKSpYcrg259D5HHT8c84gZoayTSSt7MCDY7gX3HnfGdRdysuBVmFUZTSA7umqI+LKbaP4j328cNpKjswFX6B1e9h1/gPL3nGGYOklP6QFHb0siSEqLa1DDcgbEjx8h44gZvNaSQDkHYDzFzb78Vmm0mjNs6hBKHVWHJgCPcRfHKPlg4f0SLWIO7JZJbdHAsrH7SjTfxVR9LHTslhZKeJX2ZUUEeBA5fDljPNMvSoheGUXSRSreO/UHoRzB6EDHRCW13Nkzy3V49E/Jt+TKT9H/E44NxVk8lJPJBLzXdW6Op9lx5G3wII6Y7z8m35MpP0f8AE47dU06cWi8sFlxyt6AwySxMPZLWv1B3U/EWx1TEHMcrjmsWFmHJhzHl5jyx5dWDkuMiErPkq/C8eqanP1YWb9i/7sXbFBpUMYWxIMcekEdDq/8A1O3vxaeHM19IiLEWZGKP4XABuPeGB+/FlNOTiRt4uNcedcu+aj+wv7Bj0Vjz5w/RPMIIohd3VQPAbC7HwUDc/huQMYalN2SO7QSUXJssnAORek1Adx6qAhm8Gfmq/D2j7lHJsdfxAyPKkpYUhj3CjdjzZjuWPmT93IbAYn42pU9kbHPqa7rVN3bt8il5nXh55Qd1+bI8l8PMMCQcIIGENbGzbiJGkA5aiVKp9+oHy388YzSMsrq+zBzf33wypqeN5ZpphqWnjiiRb2DPoBINt9mP/dsVinubOK9xXFG0jlm7zuSx8yd+WOi8PUfZQKNrt3jbz8/dYfDFAnq3kIjBsGIUKoCrcmw7o26+/HT0UAADkNhi0OeS0XcU8Y5n6NQ1Mw9pImK+bkWQfFiB8cVpMlTVl+W1G8EdIztHeyzSRdklm+sq62fRyJIJB04Y8Znt56KiHKSbt5vKKntJY+TS9mv34d51ksNUgSZSdLakZWZXRhyZXUhlPuPlyxoXKzn+QQUPZ1VFGtPKJ4YykXdSZZJViMbRjusbSEg2uCAb2vidU+szmEW2pqOR7+DTyIi/hC//AGcScu4TijkSR5amoaPeP0iUuENiLquw1WJGogtud8RuEvW1WYVO9mmFOn2addJt5dq8v3e7ADzOsuWpp5oH9maNkPlqBF/eL3wj4ezSpmy6Jo1jaqX1MolYqqyRkxyE6VJ9pSbbXuNxi04qdEfRczliO0Vevbxfpo1CSr72QI/6r4AQcQZPU1U6UUtbM7uO0nEA7GGGG/KwJd3kIKKHdhbW1u6MWbjDLTPSMKYgz0rLLBvqtLFZlU73uynQbnk/nhPS8G9ks0uYZhIyyOZZtDCnjN9hrkB7QqqgKF1hQBy8WXCeYQEiLL6MpSbkzhBFGxsLaFNnlva2u1tvaOAHWTZzHU0sdUhtHIgfc+ztuD5qQQfMHCLjSnjmhWeJlYoQNSEEFW2sbbEXI/Hxxjlh9Br3pjtT1rNNTneyTc5Yr9A3zijbftAMRuI+FxGxmhXuHd1A9nrcfm9bdPdyAh0mWSdmzRESoyMkijZwGFiCv4ggnkMHyf5YZnM0u4hOgDxdQNz9kWPvN+mNX8pPTRtLHfUo2FrjfbvD6o5n3YqmWZ5NBI0ySEMxLSFvZbqSw5HrvzFza2ISsU2K9zuuDFZ4Y4yhqgoJCSMBYX7r36q3W/gd/fzxZsSXKxx7wgmYQabhJkuYpD0J5q3XQbC/hYHpY7uAoGioYYJBplhXRIvVTcn4gg3B5EYsOIlZR6iHQ6JALBrXBH1WHVfxHS2+Lbnt29ibkvBiHSVwY6HGiUC5QnmBsSp+mu43G4uLhTtjfVatDaPa0nT77bfjipBUqhfngBfvkDxuGewHwfDnhXK2ghIf2pHLsPC4Cgfco+N8YcI06inR+bNcknnzItv7t/PDOsrVjsLFnb2UX2mtz8gBcXY2AuN9xjKEXfe+5eT42ozqqlY11MduXiSTsAANyTyAGK5wBwqKKBe0sahkUSEclsPYXyB5n6R35AAPKWkOrtJiGk6AeygPRb8z4uQCfADYTcaWV7lU2lYMGDEPM8zip01yuFHQdT5AcziSCtcfZRdDUoO8g9YB1X63vX9nuwlyeinqIAESwd2ld2NlLP1vz2UAbX64gcUcZNVBoo7JFezLcFz1s1uXTuj7yMR+GM9db0hbuSXKjqCBcgfmkXJHj7ziGrlHDm47yXLwK2P1gZY7szAWXYHkTzAa2+2L9SV8Upbs3V9OzFTcA+FxtfyxQaXJWqZNI2Ue01uX/wA+WGvEy6I4sso+5LVXDMOccI+elJ+tY6Vva7MLcsSlYskkHCxaplq8xTSTIDBR6vZ7KItZrgX0ySlm+yFxI/8AFkkG2YUksAHOaL18HvLIO0QfbQAeOJ02UUk8IpFay02lQIZSrwsq9zdCGVgp68weuF8NTVUU0MVRKKmnnk7KOUqFmRyrMofT3JFIW2oBSDzB54EmmPin1FfXhw9NGNFMBbTIY1sWBG51yv2Y3+gLc8OuEMqNNRwQsbuqXkPjI5LyH4uzHCrP0E9ZS0SACOI+mVFthZG9Uptt35e+R/dHxxbcAGEXGWVPPT3gsKiBhNTk8u0TcKdx3XF0Pkxw9wYArlDS0mZJT1rx9pZe4khJWNge8DETo7VWBUta4tzxr4nq5JpBQUzMski6p5l/qITtcHpLJuqDpZm+jvHb/p9dflSV778rQ1J6+Szfvjprxtg4NIaZjW1dppGkdUMaEluQMip2vdWyizgAKAAMANOIMiSqpjAzMpGlopAbvHIm6SAnfUCAee+464jcJZ286PFUAJV05CVCDkT9GRfGNx3h8R0xX5Ghp6pocsh9Jrwl5XmnkZYkJBtJK7MQzlRaMdbMQAMTKqH01Y6+h9XW0+qMq+xNj6ylmHhfkfomzLsbkBjm2S6dTwjY80H+3/j7vDHKOKKBb+x6s7vpPUG9rdAbbjkfLr2PhzPo6uMsoKSIdE0Te3E45qw/YeRG4xH4i4YjqQSD2cn1gNj9odffz/ZgDhlMZjUXUgxNz8EVeQt9dr/AeNsX3JOPjBIIJWMg2FiGut+Q7S2m5sbKxudrWwuo/k9qjWxh1McQbVJIjDSyDcqOt2Pd5Ai5PTDzOPk0tJ2tOxfcP2bNa7KLKfBiBsL25DmRgC75ZnkM9tD2Y/QbZvu6/C+GWPPT5TV0Ky6g5kYrpBUkEs2qSQoASbFm3APd087Yt9DxNPT04lklYgAEgC97myqFYtYm4GxG/hgDqFVSpIulxcXuOhB8QRurDoQQRiLpmi5evTwNlkHuOyP8dJsNyxxT6X5RgFvMoUhzGVIIYMq6yDp1jZe9cbWw6XjWAC7lVsFY99LAPspuSNmINj1wAxgEhuIU7JGYsXkG+9r6I+l992tY76WBxNpKNY72uWb2nY3ZvefDc2AsBfYAYTNxhTadWru2vfVHa19PPXy1d337YhzccR9p2S6O0vbSX3uBqtYDnp3tflvgC240VdWkQ1SOqjzP7PE+WOeZpxzKJ1gN01276qFS7XsNTEktdbd3qy+O1MmzmpqVm0B1lSQ9nJpJDrHJoKln7paw8bb89msB0XiHj5YwwgUkgX1aSzWJsCsQ7x36nl1GOZZrn88whnUGQzE3DkaiLEgag2lNgTbkOWLFw5wNVyGN5SFZC66zcB43OoAq3f2NiPd7RucMeLvk6ZKVfQyzyK5aRBYBw571lv0Y6rXN7tz2GAOeUtHpkLRFiWGyXJALWJvdypII5iwFzucdB4C4SOppXN3I0s/RBz0r4k9fh8ZvB/ADIA9V3f7sHvH7TDYDyH3jF8q6mGmhZ5GWKGJbknZVA/75dTgCLmddDQ0zSPsiDkouzsdgoH0nY2A8zhPw3CIC1VXyRx1laR3HkHcRRdII7kX0A3bTzYk77YjUi+kSDMswIgpoe9SQykKEvt6RLfbtWvZVPsA/WN8TOJsujr6dJ6bsZ3iJeEnS8co5SQsd1KSAaT4MFbmuAJ2ccL09Q4l70U4HdqIW0SgeBYbOv5rhl8sL2yx4D6XmNYZ46RWeMdksYU6SDIwUnXJpJUWAHeNlucJOEeGoqmN6qFp6JZGIihp5TH2QQlTrjF4+1ZrllKkKAotcElrXj06rWkBLUtGUeqY7iWUWaKG/I6bCR+f0AbXOAJvBFC4jkqqhdNRWP2rqeaIBaKLl9BLXH1mfFlwYMAGDBgwBDzfLI6mGSCZQ0cilWHl4jwIO4PQgHFZy2pnKTZbPM0dWsZ7CpABMsdrLKAf6xT3XXnfcHvAi5YT8TZCKuMAOYpo21wTqAWicdQDsVPJkOzKSPMAVbJsoDRKlOqUuY0J7wJLK+vdtbHvSQT2vrN2BAPtJbDfOsyjpam1NTmeuqlVniRtN44rjtHJ7i2B0KxsWOlb2Hd+5Dnby9rFLFFFmcMdmQ3CON9EiPbU0DN7yhJB35pc1yaShSKqSYtXzVEUcsjX7ObtnWPQY+kaA9wLuunnu1wGVRSrWAV2XSCGsS6MHUgMV5wVEftC3j7S3BFxzZ8PcTJUMYZUNPVxi8lO5GoDlqQ8pI78nXyvY7YXUayUjVdfX9knaiJBFT639i6LuVUvK7SBRZRsFG+Mp/RczPZSxz09VCO0TUOzqIgdu0jkBIK3sDpLLewYdMAW3BinjN6yh2rkNTTjlVwIS6j++gXfx78dxtuBiy5ZmUNRGJYJEljPJkYEe7bkfLpgCRNCrjS6hgeYIBH3HCTMOEaaVWUoVDbEA7H9U3A+FsPsGAOfZn8l8MkYjDWUa7C1jqkFi5Y6tTeZHje+Co4FkPpHeW9RCsW1rKFVwCFIHWQm3kMdBwYA5vmHAEkoRVbswIuxcAL3k1K+1j3WuvPfmduuJK/J4TUmpMmlywbum49gRkEFRcEAHobjYjfF/wYAq68EQF1klu7ryIAHLceJ2JNt9r4eUWVwxfNxqD48z/iO/44mYMAGDGMsgUFmICgXJJsAPEnFRrOMmm1Llsazabh6qQlaWO199fOUg/Rjvz3IwA+z7PYaSPtJ3tc6UUC7yMeSIg3Zj4D9mEVBk01ZKtTmA0RodVNR3BCEcpZTyeXwX2U8zc438P5DHH/PZpWq53TUJ3GyoRe0UfKJCOg3N9ycRMoy+oraeOretqIXnRZYkhKCOJWGpVKlD2hsRqL3ub204A08V1Cw1sdRmAJoY1vAygtHFNvd5kAJLEd2NuSkkW1MDhpwRlzItRO0XYCrm7ZYLAdmNCoNQGwkfRrYDkWtva+NnDtY1TDPBWIjSwuYJxa6SAqGDBTfuujqdJ5XIxBknXKoVpoWlqZZXIo6ZmBYCw7mvmIY9yXcnSthc2AwBlnc4pnaChUem17mTqVjsqo9Q68goCj7b2G9zh5w/k6UkCQx3IXdnY3Z2JuzserMSST54i8NZEYA8sziWqnIaaW1htyRB9GNOQHvJ3Jw7wAYMGDABgwYMAGDBgwAl4l4dSrVG1NFPCdUFQltcbdeezIw2ZDsw+BCeCvWeWGkzJBFVxSCaEqSIp2jB78ZPOwa5iPeW997A4uWIOc5RDVRmKdA63BHMFWHJlYbqw6MCDgCu53Ks1TPQ1j9nDUQxmlI7pMis5kKyW+dQ9kwW/QG3PBwpep7OoqH1TULT0xkSwjm3QGT4hBcA2DavAWjVyTUqdlXxfyhQ7etaMSTRgHbtYtNpQOfaINQsSV64Y19IlZRRw0EkK0spCSNEQAIN+0SMKLBmtottpDMeYtgD7lvFOqmqK6YBKRWYwEA63jQadZudzI4JQAC6led8QYcqoK2R5qOV6aqW3atATFKD0E0DCxv/AHib9DjZnXZzVtJl66VigUVUqAgXEZ0wRgdRrGsjkBGoPtDG3PirZnQLEB269pJKRzFPoZLN10tK0dgeq36YA+CXNabZkgr4xbvIRBP5ko14mPuZfdjIcfUybVSVFGb2/nELqt/0qho7eerGHFXFckMmimVH7Fo2q2a5CJI6oEFiPWkPr32CrcjvLh5xBnCUsQkdXfU6RqkYBZmkYIoAJA5nxwB8oOIqSf5mpgk+xKjH7gcMgcU+NMsrJeymo0WcgkLUUuh2A5lWZbOBffSTbC3NsjyCnk7OdaaCSwOnW0ZseR2YeeAOh4h1ubQQi800UYHMu6qPxOKllPB2TVKF4Iop0DaSwleQAgA2N3O9iDbzGIdJUZFGO0ipIyi79stDKyKPrdt2RUD869sAPJflAoblYZWqXH0KaN5j98alR8SMYfyvmVR/R6NaZT/WVjgtbygiJN/tOuJWc56YPRUpYY5fSmKxN2gSIWQyAllVjZlUkaVN7eeJmT+khmFXLTlmAKRRIy6QCbnUzkvzUX0qNuW+AK1meTUsWmTOa30hie5HKQkNx9WmXZ7X+lr6YbcQUcNVQtJT9lJoid6VgFZA/ZsqsF3Q2vbcG2+NOYZZVx1stTTLSyGaNIwZ3dGj0aiVXSjakbVqt3d78+mWQV1QlSaKpWm3hM6mmVlVRr0sroxO7MxIa/es+22AFWVcaCmEEddMjRVESywVNwDoYLYToPYN2A7UAI199J2xPy/Ka2jDR0Rp5qUktCkzujQBt9AZEcSRAk6QQpA2uRa33g/JYqHLylTHFEAHWdnKkOisyIzsTYgx6didgbWFrYjUNZLUxrBlSejUajT6U6815/zeI7tz+cey87BsAZCuNGWp4v53mVU5lkCjSikgKHkO/ZQIqqoBJZrC1yScOeHuH+wLTTP21VKPWzEW25iNB9CIdFHPmbnEnIcihpIykIN2OqSRyWkkbqzud2Y//wAsNsM8AGDBgwAYMGDABgwYMAGDBgwAYMGDABit5jwihkaekkekqG3Z4gCkh/vYT3H589m/OxZMGAKJm1S2kJm9AJY1N1qqZWkVT9bQPXwsLc11W+thhkcFL6PNJlDQSTSr848ryXcCydrIS0llv7J5cha+LXhHm3CNJUP2jxBZuk0RaOX/ADEIY/EnAFW4l4JMOW1XYVFUZmjaWUAhhPKAGLFGVtLMVHzenkB0w44vqlaXLEZgokqu0OogC0cMkg5/naPjbGf8hV8P9GzDtFtslZEJP/NjMb/fqxHrpq1l0VeV09UnXspkYf5c6J+8cAbeJqhJa3LoYmDSpM1Q2ncpEsUiMTbkGaRFHifccQkarGaV5pUp39XTK3bSOnISkW0I31jzxnlmd09LdUymrpdXtdlSKQbeJpyw69cQcwzPLHmeZzmMMsmnXoTMIr6RpF1jAGw8sAXvLWmMYNQsayb3ETMy89rMyqTt5Yr/AAFIsdE8bkBaeeoiJawAVJnte+wAQr8MQ8o4soYUKRvXy3bV6yGtla5AFg0iE225Xtz8cL5moJJWkGT1c8jtrJekIGo7E+vKqOQ5YAimgL5AroHtTyPUU+ksr9lHM7LpYWZdVOSqkEGzDDrIZadHBy/Lpm12D1Dx9kSptcmSoImk232DXtzxNGcZi+0OXLEOjVNQi2/UiEht8Rg/kfMZv6RXJCp5pSQgH/NlLn4hRgCdxXTUjRq9a6xLG2pJe1MTI1rd2RWVgSDawO+K5k9cAGGT0bSdrYvWVLSLG+2zGSS889ulhpsdmGHuW8F0cTiUxGaYf11QzTSbeDSE6f1bYsOAKvS8IB3E2YSmslU3RGULBGd90gFxcXtqcs23MYtGDBgAwYMGADBgwYAMGDBgAwYMGADBgwYAMGDBgAwYMGADBgwYAMGDBgAwYMGADBgwYAMGDBgAwYMGADBgwYAMGDBgAwYMGADBgwY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6630" name="Picture 6" descr="http://www.geocities.ws/maungomes/fous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504" y="548680"/>
            <a:ext cx="1221638" cy="1224136"/>
          </a:xfrm>
          <a:prstGeom prst="rect">
            <a:avLst/>
          </a:prstGeom>
          <a:noFill/>
        </p:spPr>
      </p:pic>
      <p:sp>
        <p:nvSpPr>
          <p:cNvPr id="7" name="Subtítulo 2"/>
          <p:cNvSpPr txBox="1">
            <a:spLocks/>
          </p:cNvSpPr>
          <p:nvPr/>
        </p:nvSpPr>
        <p:spPr>
          <a:xfrm>
            <a:off x="642910" y="4143380"/>
            <a:ext cx="8305800" cy="1143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pt-BR" b="1" spc="100" dirty="0" smtClean="0">
                <a:solidFill>
                  <a:schemeClr val="tx2"/>
                </a:solidFill>
                <a:latin typeface="Arrus BT" pitchFamily="18" charset="0"/>
              </a:rPr>
              <a:t>Nome dos Autores</a:t>
            </a:r>
            <a:r>
              <a:rPr lang="pt-BR" spc="100" dirty="0" smtClean="0">
                <a:solidFill>
                  <a:schemeClr val="tx2"/>
                </a:solidFill>
                <a:latin typeface="Arrus BT" pitchFamily="18" charset="0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pt-BR" spc="100" dirty="0" smtClean="0">
                <a:solidFill>
                  <a:schemeClr val="tx2"/>
                </a:solidFill>
                <a:latin typeface="Arrus BT" pitchFamily="18" charset="0"/>
              </a:rPr>
              <a:t>(por completo dos alunos de </a:t>
            </a:r>
            <a:r>
              <a:rPr lang="pt-BR" spc="100" dirty="0" err="1" smtClean="0">
                <a:solidFill>
                  <a:schemeClr val="tx2"/>
                </a:solidFill>
                <a:latin typeface="Arrus BT" pitchFamily="18" charset="0"/>
              </a:rPr>
              <a:t>graduacao</a:t>
            </a:r>
            <a:r>
              <a:rPr lang="pt-BR" spc="100" dirty="0" smtClean="0">
                <a:solidFill>
                  <a:schemeClr val="tx2"/>
                </a:solidFill>
                <a:latin typeface="Arrus BT" pitchFamily="18" charset="0"/>
              </a:rPr>
              <a:t> e de </a:t>
            </a:r>
            <a:r>
              <a:rPr lang="pt-BR" spc="100" dirty="0" err="1" smtClean="0">
                <a:solidFill>
                  <a:schemeClr val="tx2"/>
                </a:solidFill>
                <a:latin typeface="Arrus BT" pitchFamily="18" charset="0"/>
              </a:rPr>
              <a:t>pos-graduacao</a:t>
            </a:r>
            <a:r>
              <a:rPr lang="pt-BR" spc="100" dirty="0" smtClean="0">
                <a:solidFill>
                  <a:schemeClr val="tx2"/>
                </a:solidFill>
                <a:latin typeface="Arrus BT" pitchFamily="18" charset="0"/>
              </a:rPr>
              <a:t>)</a:t>
            </a:r>
            <a:endParaRPr lang="pt-BR" b="1" spc="100" dirty="0" smtClean="0">
              <a:solidFill>
                <a:schemeClr val="tx2"/>
              </a:solidFill>
              <a:latin typeface="Arrus BT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lang="pt-BR" b="1" spc="100" dirty="0" smtClean="0">
                <a:solidFill>
                  <a:schemeClr val="tx2"/>
                </a:solidFill>
                <a:latin typeface="Arrus BT" pitchFamily="18" charset="0"/>
              </a:rPr>
              <a:t>Orientador</a:t>
            </a:r>
            <a:r>
              <a:rPr lang="pt-BR" spc="100" dirty="0" smtClean="0">
                <a:solidFill>
                  <a:schemeClr val="tx2"/>
                </a:solidFill>
                <a:latin typeface="Arrus BT" pitchFamily="18" charset="0"/>
              </a:rPr>
              <a:t>: Daniela </a:t>
            </a:r>
            <a:r>
              <a:rPr lang="pt-BR" spc="100" dirty="0" err="1" smtClean="0">
                <a:solidFill>
                  <a:schemeClr val="tx2"/>
                </a:solidFill>
                <a:latin typeface="Arrus BT" pitchFamily="18" charset="0"/>
              </a:rPr>
              <a:t>Prócida</a:t>
            </a:r>
            <a:r>
              <a:rPr lang="pt-BR" spc="100" dirty="0" smtClean="0">
                <a:solidFill>
                  <a:schemeClr val="tx2"/>
                </a:solidFill>
                <a:latin typeface="Arrus BT" pitchFamily="18" charset="0"/>
              </a:rPr>
              <a:t> </a:t>
            </a:r>
            <a:r>
              <a:rPr lang="pt-BR" spc="100" dirty="0" err="1" smtClean="0">
                <a:solidFill>
                  <a:schemeClr val="tx2"/>
                </a:solidFill>
                <a:latin typeface="Arrus BT" pitchFamily="18" charset="0"/>
              </a:rPr>
              <a:t>Raggio</a:t>
            </a:r>
            <a:endParaRPr lang="pt-BR" spc="100" dirty="0" smtClean="0">
              <a:solidFill>
                <a:schemeClr val="tx2"/>
              </a:solidFill>
              <a:latin typeface="Arrus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8596" y="428604"/>
            <a:ext cx="2571768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Introdução</a:t>
            </a:r>
            <a:endParaRPr lang="pt-BR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49" name="Picture 1" descr="C:\Users\Yara\Desktop\preview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0042"/>
            <a:ext cx="5857916" cy="44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8596" y="428604"/>
            <a:ext cx="2571768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</a:t>
            </a:r>
            <a:endParaRPr lang="pt-BR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49" name="Picture 1" descr="C:\Users\Yara\Desktop\preview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0042"/>
            <a:ext cx="5857916" cy="44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:\Users\Yara\Desktop\preview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500042"/>
            <a:ext cx="5429288" cy="449263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428596" y="428604"/>
            <a:ext cx="285752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Fotos do Caso</a:t>
            </a:r>
            <a:endParaRPr lang="pt-BR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8596" y="428604"/>
            <a:ext cx="2571768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Discussão</a:t>
            </a:r>
            <a:endParaRPr lang="pt-BR" sz="32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49" name="Picture 1" descr="C:\Users\Yara\Desktop\preview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0042"/>
            <a:ext cx="5857916" cy="44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8596" y="428604"/>
            <a:ext cx="2571768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Conclusão</a:t>
            </a:r>
            <a:endParaRPr lang="pt-BR" sz="32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49" name="Picture 1" descr="C:\Users\Yara\Desktop\preview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0042"/>
            <a:ext cx="5857916" cy="44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28596" y="428604"/>
            <a:ext cx="2571768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Referências</a:t>
            </a:r>
            <a:endParaRPr lang="pt-BR" sz="32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49" name="Picture 1" descr="C:\Users\Yara\Desktop\preview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00042"/>
            <a:ext cx="5857916" cy="449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50</TotalTime>
  <Words>43</Words>
  <Application>Microsoft Office PowerPoint</Application>
  <PresentationFormat>Apresentação na tela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Papel</vt:lpstr>
      <vt:lpstr>Faculdade de Odontologia da Universidade de São Paulo Disciplina de Clínica Infantil  -  Graduação Diurno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Odontologia da Universidade de São Paulo Disciplina de Odontopediatria – Graduação Diurno</dc:title>
  <dc:creator>Yara</dc:creator>
  <cp:lastModifiedBy>Ana_Estela</cp:lastModifiedBy>
  <cp:revision>7</cp:revision>
  <dcterms:created xsi:type="dcterms:W3CDTF">2014-10-02T13:49:42Z</dcterms:created>
  <dcterms:modified xsi:type="dcterms:W3CDTF">2014-10-31T17:52:24Z</dcterms:modified>
</cp:coreProperties>
</file>