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y="5143500" cx="9144000"/>
  <p:notesSz cx="6858000" cy="9144000"/>
  <p:embeddedFontLst>
    <p:embeddedFont>
      <p:font typeface="Chivo Light"/>
      <p:regular r:id="rId25"/>
      <p:bold r:id="rId26"/>
      <p:italic r:id="rId27"/>
      <p:boldItalic r:id="rId28"/>
    </p:embeddedFont>
    <p:embeddedFont>
      <p:font typeface="Shadows Into Light Two"/>
      <p:regular r:id="rId29"/>
    </p:embeddedFont>
    <p:embeddedFont>
      <p:font typeface="Chivo"/>
      <p:regular r:id="rId30"/>
      <p:bold r:id="rId31"/>
      <p:italic r:id="rId32"/>
      <p:boldItalic r:id="rId33"/>
    </p:embeddedFont>
    <p:embeddedFont>
      <p:font typeface="Merriweather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ChivoLight-bold.fntdata"/><Relationship Id="rId25" Type="http://schemas.openxmlformats.org/officeDocument/2006/relationships/font" Target="fonts/ChivoLight-regular.fntdata"/><Relationship Id="rId28" Type="http://schemas.openxmlformats.org/officeDocument/2006/relationships/font" Target="fonts/ChivoLight-boldItalic.fntdata"/><Relationship Id="rId27" Type="http://schemas.openxmlformats.org/officeDocument/2006/relationships/font" Target="fonts/ChivoLight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ShadowsIntoLightTwo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Chivo-bold.fntdata"/><Relationship Id="rId30" Type="http://schemas.openxmlformats.org/officeDocument/2006/relationships/font" Target="fonts/Chivo-regular.fntdata"/><Relationship Id="rId11" Type="http://schemas.openxmlformats.org/officeDocument/2006/relationships/slide" Target="slides/slide7.xml"/><Relationship Id="rId33" Type="http://schemas.openxmlformats.org/officeDocument/2006/relationships/font" Target="fonts/Chivo-boldItalic.fntdata"/><Relationship Id="rId10" Type="http://schemas.openxmlformats.org/officeDocument/2006/relationships/slide" Target="slides/slide6.xml"/><Relationship Id="rId32" Type="http://schemas.openxmlformats.org/officeDocument/2006/relationships/font" Target="fonts/Chivo-italic.fntdata"/><Relationship Id="rId13" Type="http://schemas.openxmlformats.org/officeDocument/2006/relationships/slide" Target="slides/slide9.xml"/><Relationship Id="rId35" Type="http://schemas.openxmlformats.org/officeDocument/2006/relationships/font" Target="fonts/Merriweather-bold.fntdata"/><Relationship Id="rId12" Type="http://schemas.openxmlformats.org/officeDocument/2006/relationships/slide" Target="slides/slide8.xml"/><Relationship Id="rId34" Type="http://schemas.openxmlformats.org/officeDocument/2006/relationships/font" Target="fonts/Merriweather-regular.fntdata"/><Relationship Id="rId15" Type="http://schemas.openxmlformats.org/officeDocument/2006/relationships/slide" Target="slides/slide11.xml"/><Relationship Id="rId37" Type="http://schemas.openxmlformats.org/officeDocument/2006/relationships/font" Target="fonts/Merriweather-boldItalic.fntdata"/><Relationship Id="rId14" Type="http://schemas.openxmlformats.org/officeDocument/2006/relationships/slide" Target="slides/slide10.xml"/><Relationship Id="rId36" Type="http://schemas.openxmlformats.org/officeDocument/2006/relationships/font" Target="fonts/Merriweather-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5f391192_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5f391192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5ed75ccf_010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35ed75ccf_0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Gorduras saturadas e insaturadas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5ed75ccf_011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35ed75ccf_0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f3cae4015e_0_1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f3cae4015e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5f391192_07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35f391192_0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5ed75ccf_07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35ed75ccf_0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f3cae4015e_0_3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f3cae4015e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5ed75ccf_02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35ed75ccf_0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1230f3f032d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1230f3f032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1230f3f032d_0_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1230f3f032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1230f3f032d_0_1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1230f3f032d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606f1c2d_3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3606f1c2d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230f3f032d_0_1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230f3f032d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5f391192_02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35f391192_0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5f391192_0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5f391192_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5f391192_05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35f391192_0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Temporalidade se refere a tempo espaço (contexto), condições de saúde da população, “construção de estratégias pelo contexto.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5f391192_06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35f391192_0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33333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a classificação dos alimentos pela extensão e pelo propósito de processamento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f3cae4015e_0_2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f3cae4015e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5ed75ccf_08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35ed75ccf_0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Levantar aqui algumas contradições.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natura vegetal - fibras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natura animal - muita energia e nutrientes, entretanto ganha em gorduras saturadas. Contradições na produção.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bg>
      <p:bgPr>
        <a:solidFill>
          <a:srgbClr val="FFFFFF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679074">
            <a:off x="7424169" y="1110641"/>
            <a:ext cx="265609" cy="349478"/>
          </a:xfrm>
          <a:custGeom>
            <a:rect b="b" l="l" r="r" t="t"/>
            <a:pathLst>
              <a:path extrusionOk="0" h="7709" w="753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389031" y="-184381"/>
            <a:ext cx="971249" cy="983625"/>
          </a:xfrm>
          <a:custGeom>
            <a:rect b="b" l="l" r="r" t="t"/>
            <a:pathLst>
              <a:path extrusionOk="0" h="23844" w="23544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519519" y="94934"/>
            <a:ext cx="419672" cy="425019"/>
          </a:xfrm>
          <a:custGeom>
            <a:rect b="b" l="l" r="r" t="t"/>
            <a:pathLst>
              <a:path extrusionOk="0" h="23844" w="23544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 rot="8336996">
            <a:off x="4243138" y="-22224"/>
            <a:ext cx="467049" cy="473000"/>
          </a:xfrm>
          <a:custGeom>
            <a:rect b="b" l="l" r="r" t="t"/>
            <a:pathLst>
              <a:path extrusionOk="0" h="23844" w="23544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2"/>
          <p:cNvSpPr/>
          <p:nvPr/>
        </p:nvSpPr>
        <p:spPr>
          <a:xfrm rot="3778801">
            <a:off x="8116057" y="3817380"/>
            <a:ext cx="580177" cy="587409"/>
          </a:xfrm>
          <a:custGeom>
            <a:rect b="b" l="l" r="r" t="t"/>
            <a:pathLst>
              <a:path extrusionOk="0" h="23844" w="23544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2"/>
          <p:cNvSpPr/>
          <p:nvPr/>
        </p:nvSpPr>
        <p:spPr>
          <a:xfrm rot="6668499">
            <a:off x="5293109" y="3771186"/>
            <a:ext cx="892234" cy="662795"/>
          </a:xfrm>
          <a:custGeom>
            <a:rect b="b" l="l" r="r" t="t"/>
            <a:pathLst>
              <a:path extrusionOk="0" h="31731" w="35017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2"/>
          <p:cNvSpPr/>
          <p:nvPr/>
        </p:nvSpPr>
        <p:spPr>
          <a:xfrm rot="-3835491">
            <a:off x="5235980" y="3951326"/>
            <a:ext cx="467040" cy="423284"/>
          </a:xfrm>
          <a:custGeom>
            <a:rect b="b" l="l" r="r" t="t"/>
            <a:pathLst>
              <a:path extrusionOk="0" h="31731" w="35017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2"/>
          <p:cNvSpPr/>
          <p:nvPr/>
        </p:nvSpPr>
        <p:spPr>
          <a:xfrm rot="-6648350">
            <a:off x="8451648" y="629713"/>
            <a:ext cx="922830" cy="757732"/>
          </a:xfrm>
          <a:custGeom>
            <a:rect b="b" l="l" r="r" t="t"/>
            <a:pathLst>
              <a:path extrusionOk="0" h="23844" w="23544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2"/>
          <p:cNvSpPr/>
          <p:nvPr/>
        </p:nvSpPr>
        <p:spPr>
          <a:xfrm rot="-2488733">
            <a:off x="6365042" y="2437342"/>
            <a:ext cx="993792" cy="738164"/>
          </a:xfrm>
          <a:custGeom>
            <a:rect b="b" l="l" r="r" t="t"/>
            <a:pathLst>
              <a:path extrusionOk="0" h="31731" w="35017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6617181" y="4283744"/>
            <a:ext cx="971249" cy="983625"/>
          </a:xfrm>
          <a:custGeom>
            <a:rect b="b" l="l" r="r" t="t"/>
            <a:pathLst>
              <a:path extrusionOk="0" h="23844" w="23544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2"/>
          <p:cNvSpPr txBox="1"/>
          <p:nvPr>
            <p:ph type="ctrTitle"/>
          </p:nvPr>
        </p:nvSpPr>
        <p:spPr>
          <a:xfrm>
            <a:off x="1676400" y="1412350"/>
            <a:ext cx="4637700" cy="231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1" name="Google Shape;21;p2"/>
          <p:cNvSpPr/>
          <p:nvPr/>
        </p:nvSpPr>
        <p:spPr>
          <a:xfrm rot="-10736906">
            <a:off x="8409586" y="2375711"/>
            <a:ext cx="825227" cy="747788"/>
          </a:xfrm>
          <a:custGeom>
            <a:rect b="b" l="l" r="r" t="t"/>
            <a:pathLst>
              <a:path extrusionOk="0" h="31731" w="35017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2"/>
          <p:cNvSpPr/>
          <p:nvPr/>
        </p:nvSpPr>
        <p:spPr>
          <a:xfrm rot="-9528265">
            <a:off x="8474418" y="2733034"/>
            <a:ext cx="419693" cy="425041"/>
          </a:xfrm>
          <a:custGeom>
            <a:rect b="b" l="l" r="r" t="t"/>
            <a:pathLst>
              <a:path extrusionOk="0" h="23844" w="23544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873523" y="349101"/>
            <a:ext cx="467067" cy="478170"/>
          </a:xfrm>
          <a:custGeom>
            <a:rect b="b" l="l" r="r" t="t"/>
            <a:pathLst>
              <a:path extrusionOk="0" h="7709" w="753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5760012" y="159538"/>
            <a:ext cx="971255" cy="1011985"/>
          </a:xfrm>
          <a:custGeom>
            <a:rect b="b" l="l" r="r" t="t"/>
            <a:pathLst>
              <a:path extrusionOk="0" h="20796" w="19959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" name="Google Shape;25;p2"/>
          <p:cNvSpPr/>
          <p:nvPr/>
        </p:nvSpPr>
        <p:spPr>
          <a:xfrm rot="3741321">
            <a:off x="5765601" y="-92132"/>
            <a:ext cx="547361" cy="560373"/>
          </a:xfrm>
          <a:custGeom>
            <a:rect b="b" l="l" r="r" t="t"/>
            <a:pathLst>
              <a:path extrusionOk="0" h="7709" w="753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-267953" y="1365498"/>
            <a:ext cx="1131662" cy="1025467"/>
          </a:xfrm>
          <a:custGeom>
            <a:rect b="b" l="l" r="r" t="t"/>
            <a:pathLst>
              <a:path extrusionOk="0" h="31731" w="35017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331131" y="2051184"/>
            <a:ext cx="419672" cy="425019"/>
          </a:xfrm>
          <a:custGeom>
            <a:rect b="b" l="l" r="r" t="t"/>
            <a:pathLst>
              <a:path extrusionOk="0" h="23844" w="23544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2"/>
          <p:cNvSpPr/>
          <p:nvPr/>
        </p:nvSpPr>
        <p:spPr>
          <a:xfrm rot="10592599">
            <a:off x="3091737" y="4454947"/>
            <a:ext cx="1090400" cy="809981"/>
          </a:xfrm>
          <a:custGeom>
            <a:rect b="b" l="l" r="r" t="t"/>
            <a:pathLst>
              <a:path extrusionOk="0" h="31731" w="35017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" name="Google Shape;29;p2"/>
          <p:cNvSpPr/>
          <p:nvPr/>
        </p:nvSpPr>
        <p:spPr>
          <a:xfrm rot="-7924870">
            <a:off x="339964" y="3032930"/>
            <a:ext cx="841224" cy="624898"/>
          </a:xfrm>
          <a:custGeom>
            <a:rect b="b" l="l" r="r" t="t"/>
            <a:pathLst>
              <a:path extrusionOk="0" h="31731" w="35017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2"/>
          <p:cNvSpPr/>
          <p:nvPr/>
        </p:nvSpPr>
        <p:spPr>
          <a:xfrm rot="-1232320">
            <a:off x="908097" y="2912232"/>
            <a:ext cx="341366" cy="349481"/>
          </a:xfrm>
          <a:custGeom>
            <a:rect b="b" l="l" r="r" t="t"/>
            <a:pathLst>
              <a:path extrusionOk="0" h="7709" w="753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2"/>
          <p:cNvSpPr/>
          <p:nvPr/>
        </p:nvSpPr>
        <p:spPr>
          <a:xfrm rot="5969070">
            <a:off x="976107" y="4357729"/>
            <a:ext cx="825137" cy="835651"/>
          </a:xfrm>
          <a:custGeom>
            <a:rect b="b" l="l" r="r" t="t"/>
            <a:pathLst>
              <a:path extrusionOk="0" h="23844" w="23544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" name="Google Shape;32;p2"/>
          <p:cNvSpPr/>
          <p:nvPr/>
        </p:nvSpPr>
        <p:spPr>
          <a:xfrm rot="1319022">
            <a:off x="-115268" y="1393270"/>
            <a:ext cx="747678" cy="1170967"/>
          </a:xfrm>
          <a:custGeom>
            <a:rect b="b" l="l" r="r" t="t"/>
            <a:pathLst>
              <a:path extrusionOk="0" h="43144" w="27548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2220874" y="-212399"/>
            <a:ext cx="1016948" cy="1039666"/>
          </a:xfrm>
          <a:custGeom>
            <a:rect b="b" l="l" r="r" t="t"/>
            <a:pathLst>
              <a:path extrusionOk="0" h="38304" w="37467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2"/>
          <p:cNvSpPr/>
          <p:nvPr/>
        </p:nvSpPr>
        <p:spPr>
          <a:xfrm rot="-10076712">
            <a:off x="8276016" y="2450651"/>
            <a:ext cx="930331" cy="696680"/>
          </a:xfrm>
          <a:custGeom>
            <a:rect b="b" l="l" r="r" t="t"/>
            <a:pathLst>
              <a:path extrusionOk="0" h="28684" w="38304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2"/>
          <p:cNvSpPr/>
          <p:nvPr/>
        </p:nvSpPr>
        <p:spPr>
          <a:xfrm rot="-9290225">
            <a:off x="5567287" y="240208"/>
            <a:ext cx="943922" cy="1037964"/>
          </a:xfrm>
          <a:custGeom>
            <a:rect b="b" l="l" r="r" t="t"/>
            <a:pathLst>
              <a:path extrusionOk="0" h="38244" w="34779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2"/>
          <p:cNvSpPr/>
          <p:nvPr/>
        </p:nvSpPr>
        <p:spPr>
          <a:xfrm rot="831654">
            <a:off x="2857171" y="4159157"/>
            <a:ext cx="1190515" cy="1068860"/>
          </a:xfrm>
          <a:custGeom>
            <a:rect b="b" l="l" r="r" t="t"/>
            <a:pathLst>
              <a:path extrusionOk="0" h="39379" w="43861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2"/>
          <p:cNvSpPr/>
          <p:nvPr/>
        </p:nvSpPr>
        <p:spPr>
          <a:xfrm rot="-1232584">
            <a:off x="956194" y="3077566"/>
            <a:ext cx="267636" cy="288754"/>
          </a:xfrm>
          <a:custGeom>
            <a:rect b="b" l="l" r="r" t="t"/>
            <a:pathLst>
              <a:path extrusionOk="0" h="10638" w="986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2"/>
          <p:cNvSpPr/>
          <p:nvPr/>
        </p:nvSpPr>
        <p:spPr>
          <a:xfrm rot="-2062504">
            <a:off x="499387" y="2832699"/>
            <a:ext cx="348730" cy="893729"/>
          </a:xfrm>
          <a:custGeom>
            <a:rect b="b" l="l" r="r" t="t"/>
            <a:pathLst>
              <a:path extrusionOk="0" h="32927" w="12848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734338" y="402317"/>
            <a:ext cx="556340" cy="424970"/>
          </a:xfrm>
          <a:custGeom>
            <a:rect b="b" l="l" r="r" t="t"/>
            <a:pathLst>
              <a:path extrusionOk="0" h="15657" w="20497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2"/>
          <p:cNvSpPr/>
          <p:nvPr/>
        </p:nvSpPr>
        <p:spPr>
          <a:xfrm rot="-7406387">
            <a:off x="1005078" y="4425379"/>
            <a:ext cx="609879" cy="937524"/>
          </a:xfrm>
          <a:custGeom>
            <a:rect b="b" l="l" r="r" t="t"/>
            <a:pathLst>
              <a:path extrusionOk="0" h="34540" w="22469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6461285" y="4408739"/>
            <a:ext cx="953706" cy="858029"/>
          </a:xfrm>
          <a:custGeom>
            <a:rect b="b" l="l" r="r" t="t"/>
            <a:pathLst>
              <a:path extrusionOk="0" h="31612" w="35137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A7D99"/>
              </a:solidFill>
            </a:endParaRPr>
          </a:p>
        </p:txBody>
      </p:sp>
      <p:sp>
        <p:nvSpPr>
          <p:cNvPr id="42" name="Google Shape;42;p2"/>
          <p:cNvSpPr/>
          <p:nvPr/>
        </p:nvSpPr>
        <p:spPr>
          <a:xfrm rot="3778908">
            <a:off x="8250490" y="3581090"/>
            <a:ext cx="405505" cy="713678"/>
          </a:xfrm>
          <a:custGeom>
            <a:rect b="b" l="l" r="r" t="t"/>
            <a:pathLst>
              <a:path extrusionOk="0" h="26294" w="1494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A7D99"/>
              </a:solidFill>
            </a:endParaRPr>
          </a:p>
        </p:txBody>
      </p:sp>
      <p:sp>
        <p:nvSpPr>
          <p:cNvPr id="43" name="Google Shape;43;p2"/>
          <p:cNvSpPr/>
          <p:nvPr/>
        </p:nvSpPr>
        <p:spPr>
          <a:xfrm rot="8336858">
            <a:off x="4172244" y="-119327"/>
            <a:ext cx="588749" cy="690936"/>
          </a:xfrm>
          <a:custGeom>
            <a:rect b="b" l="l" r="r" t="t"/>
            <a:pathLst>
              <a:path extrusionOk="0" h="25457" w="21692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A7D99"/>
              </a:solidFill>
            </a:endParaRPr>
          </a:p>
        </p:txBody>
      </p:sp>
      <p:sp>
        <p:nvSpPr>
          <p:cNvPr id="44" name="Google Shape;44;p2"/>
          <p:cNvSpPr/>
          <p:nvPr/>
        </p:nvSpPr>
        <p:spPr>
          <a:xfrm rot="-2801891">
            <a:off x="8349992" y="393255"/>
            <a:ext cx="742845" cy="1166149"/>
          </a:xfrm>
          <a:custGeom>
            <a:rect b="b" l="l" r="r" t="t"/>
            <a:pathLst>
              <a:path extrusionOk="0" h="42965" w="27369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A7D99"/>
              </a:solidFill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6400478" y="2182183"/>
            <a:ext cx="872604" cy="952077"/>
          </a:xfrm>
          <a:custGeom>
            <a:rect b="b" l="l" r="r" t="t"/>
            <a:pathLst>
              <a:path extrusionOk="0" h="35077" w="32149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A7D99"/>
              </a:solidFill>
            </a:endParaRPr>
          </a:p>
        </p:txBody>
      </p:sp>
      <p:sp>
        <p:nvSpPr>
          <p:cNvPr id="46" name="Google Shape;46;p2"/>
          <p:cNvSpPr/>
          <p:nvPr/>
        </p:nvSpPr>
        <p:spPr>
          <a:xfrm rot="-3835551">
            <a:off x="5103883" y="3888224"/>
            <a:ext cx="1036432" cy="603375"/>
          </a:xfrm>
          <a:custGeom>
            <a:rect b="b" l="l" r="r" t="t"/>
            <a:pathLst>
              <a:path extrusionOk="0" h="22230" w="38185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A7D99"/>
              </a:solidFill>
            </a:endParaRPr>
          </a:p>
        </p:txBody>
      </p:sp>
      <p:sp>
        <p:nvSpPr>
          <p:cNvPr id="47" name="Google Shape;47;p2"/>
          <p:cNvSpPr/>
          <p:nvPr/>
        </p:nvSpPr>
        <p:spPr>
          <a:xfrm rot="788743">
            <a:off x="7507728" y="1267182"/>
            <a:ext cx="341357" cy="349472"/>
          </a:xfrm>
          <a:custGeom>
            <a:rect b="b" l="l" r="r" t="t"/>
            <a:pathLst>
              <a:path extrusionOk="0" h="7709" w="753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2"/>
          <p:cNvSpPr/>
          <p:nvPr/>
        </p:nvSpPr>
        <p:spPr>
          <a:xfrm rot="788424">
            <a:off x="7600966" y="1268367"/>
            <a:ext cx="222930" cy="240520"/>
          </a:xfrm>
          <a:custGeom>
            <a:rect b="b" l="l" r="r" t="t"/>
            <a:pathLst>
              <a:path extrusionOk="0" h="10638" w="986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2"/>
          <p:cNvSpPr/>
          <p:nvPr/>
        </p:nvSpPr>
        <p:spPr>
          <a:xfrm rot="-3998065">
            <a:off x="7374395" y="1063551"/>
            <a:ext cx="267634" cy="288752"/>
          </a:xfrm>
          <a:custGeom>
            <a:rect b="b" l="l" r="r" t="t"/>
            <a:pathLst>
              <a:path extrusionOk="0" h="10638" w="986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2"/>
          <p:cNvSpPr/>
          <p:nvPr/>
        </p:nvSpPr>
        <p:spPr>
          <a:xfrm rot="575490">
            <a:off x="8469081" y="3874407"/>
            <a:ext cx="345878" cy="608736"/>
          </a:xfrm>
          <a:custGeom>
            <a:rect b="b" l="l" r="r" t="t"/>
            <a:pathLst>
              <a:path extrusionOk="0" h="26294" w="1494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A7D99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2" name="Google Shape;262;p11"/>
          <p:cNvSpPr/>
          <p:nvPr/>
        </p:nvSpPr>
        <p:spPr>
          <a:xfrm rot="-6974255">
            <a:off x="8132622" y="3724110"/>
            <a:ext cx="213588" cy="281025"/>
          </a:xfrm>
          <a:custGeom>
            <a:rect b="b" l="l" r="r" t="t"/>
            <a:pathLst>
              <a:path extrusionOk="0" h="7709" w="753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11"/>
          <p:cNvSpPr/>
          <p:nvPr/>
        </p:nvSpPr>
        <p:spPr>
          <a:xfrm>
            <a:off x="2732253" y="-212411"/>
            <a:ext cx="781013" cy="790965"/>
          </a:xfrm>
          <a:custGeom>
            <a:rect b="b" l="l" r="r" t="t"/>
            <a:pathLst>
              <a:path extrusionOk="0" h="23844" w="23544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11"/>
          <p:cNvSpPr/>
          <p:nvPr/>
        </p:nvSpPr>
        <p:spPr>
          <a:xfrm>
            <a:off x="2837180" y="12190"/>
            <a:ext cx="337444" cy="341744"/>
          </a:xfrm>
          <a:custGeom>
            <a:rect b="b" l="l" r="r" t="t"/>
            <a:pathLst>
              <a:path extrusionOk="0" h="23844" w="23544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11"/>
          <p:cNvSpPr/>
          <p:nvPr/>
        </p:nvSpPr>
        <p:spPr>
          <a:xfrm rot="4358823">
            <a:off x="3941098" y="4889269"/>
            <a:ext cx="375550" cy="380336"/>
          </a:xfrm>
          <a:custGeom>
            <a:rect b="b" l="l" r="r" t="t"/>
            <a:pathLst>
              <a:path extrusionOk="0" h="23844" w="23544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11"/>
          <p:cNvSpPr/>
          <p:nvPr/>
        </p:nvSpPr>
        <p:spPr>
          <a:xfrm rot="1151692">
            <a:off x="8434472" y="4226868"/>
            <a:ext cx="357870" cy="362297"/>
          </a:xfrm>
          <a:custGeom>
            <a:rect b="b" l="l" r="r" t="t"/>
            <a:pathLst>
              <a:path extrusionOk="0" h="23844" w="23544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11"/>
          <p:cNvSpPr/>
          <p:nvPr/>
        </p:nvSpPr>
        <p:spPr>
          <a:xfrm rot="-10153158">
            <a:off x="4729339" y="4449252"/>
            <a:ext cx="717468" cy="532972"/>
          </a:xfrm>
          <a:custGeom>
            <a:rect b="b" l="l" r="r" t="t"/>
            <a:pathLst>
              <a:path extrusionOk="0" h="31731" w="35017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11"/>
          <p:cNvSpPr/>
          <p:nvPr/>
        </p:nvSpPr>
        <p:spPr>
          <a:xfrm rot="943073">
            <a:off x="4813520" y="4340916"/>
            <a:ext cx="375504" cy="340343"/>
          </a:xfrm>
          <a:custGeom>
            <a:rect b="b" l="l" r="r" t="t"/>
            <a:pathLst>
              <a:path extrusionOk="0" h="31731" w="35017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11"/>
          <p:cNvSpPr/>
          <p:nvPr/>
        </p:nvSpPr>
        <p:spPr>
          <a:xfrm rot="-6648331">
            <a:off x="8563948" y="1186838"/>
            <a:ext cx="742053" cy="609292"/>
          </a:xfrm>
          <a:custGeom>
            <a:rect b="b" l="l" r="r" t="t"/>
            <a:pathLst>
              <a:path extrusionOk="0" h="23844" w="23544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11"/>
          <p:cNvSpPr/>
          <p:nvPr/>
        </p:nvSpPr>
        <p:spPr>
          <a:xfrm rot="2711984">
            <a:off x="4808509" y="-109436"/>
            <a:ext cx="799096" cy="593523"/>
          </a:xfrm>
          <a:custGeom>
            <a:rect b="b" l="l" r="r" t="t"/>
            <a:pathLst>
              <a:path extrusionOk="0" h="31731" w="35017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11"/>
          <p:cNvSpPr/>
          <p:nvPr/>
        </p:nvSpPr>
        <p:spPr>
          <a:xfrm>
            <a:off x="6790083" y="4541690"/>
            <a:ext cx="781013" cy="790965"/>
          </a:xfrm>
          <a:custGeom>
            <a:rect b="b" l="l" r="r" t="t"/>
            <a:pathLst>
              <a:path extrusionOk="0" h="23844" w="23544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11"/>
          <p:cNvSpPr/>
          <p:nvPr/>
        </p:nvSpPr>
        <p:spPr>
          <a:xfrm rot="-5990705">
            <a:off x="8271773" y="2605766"/>
            <a:ext cx="663539" cy="601272"/>
          </a:xfrm>
          <a:custGeom>
            <a:rect b="b" l="l" r="r" t="t"/>
            <a:pathLst>
              <a:path extrusionOk="0" h="31731" w="35017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11"/>
          <p:cNvSpPr/>
          <p:nvPr/>
        </p:nvSpPr>
        <p:spPr>
          <a:xfrm rot="-4782675">
            <a:off x="8259070" y="2656361"/>
            <a:ext cx="337456" cy="341755"/>
          </a:xfrm>
          <a:custGeom>
            <a:rect b="b" l="l" r="r" t="t"/>
            <a:pathLst>
              <a:path extrusionOk="0" h="23844" w="23544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11"/>
          <p:cNvSpPr/>
          <p:nvPr/>
        </p:nvSpPr>
        <p:spPr>
          <a:xfrm>
            <a:off x="1059765" y="251069"/>
            <a:ext cx="375578" cy="384506"/>
          </a:xfrm>
          <a:custGeom>
            <a:rect b="b" l="l" r="r" t="t"/>
            <a:pathLst>
              <a:path extrusionOk="0" h="7709" w="753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11"/>
          <p:cNvSpPr/>
          <p:nvPr/>
        </p:nvSpPr>
        <p:spPr>
          <a:xfrm>
            <a:off x="7199212" y="126020"/>
            <a:ext cx="780996" cy="813747"/>
          </a:xfrm>
          <a:custGeom>
            <a:rect b="b" l="l" r="r" t="t"/>
            <a:pathLst>
              <a:path extrusionOk="0" h="20796" w="19959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11"/>
          <p:cNvSpPr/>
          <p:nvPr/>
        </p:nvSpPr>
        <p:spPr>
          <a:xfrm rot="3741390">
            <a:off x="7203695" y="-76352"/>
            <a:ext cx="440145" cy="450608"/>
          </a:xfrm>
          <a:custGeom>
            <a:rect b="b" l="l" r="r" t="t"/>
            <a:pathLst>
              <a:path extrusionOk="0" h="7709" w="753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1"/>
          <p:cNvSpPr/>
          <p:nvPr/>
        </p:nvSpPr>
        <p:spPr>
          <a:xfrm>
            <a:off x="-174209" y="985454"/>
            <a:ext cx="910004" cy="824609"/>
          </a:xfrm>
          <a:custGeom>
            <a:rect b="b" l="l" r="r" t="t"/>
            <a:pathLst>
              <a:path extrusionOk="0" h="31731" w="35017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11"/>
          <p:cNvSpPr/>
          <p:nvPr/>
        </p:nvSpPr>
        <p:spPr>
          <a:xfrm>
            <a:off x="307522" y="1536823"/>
            <a:ext cx="337444" cy="341744"/>
          </a:xfrm>
          <a:custGeom>
            <a:rect b="b" l="l" r="r" t="t"/>
            <a:pathLst>
              <a:path extrusionOk="0" h="23844" w="23544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11"/>
          <p:cNvSpPr/>
          <p:nvPr/>
        </p:nvSpPr>
        <p:spPr>
          <a:xfrm rot="10592571">
            <a:off x="1931803" y="4671974"/>
            <a:ext cx="876846" cy="651353"/>
          </a:xfrm>
          <a:custGeom>
            <a:rect b="b" l="l" r="r" t="t"/>
            <a:pathLst>
              <a:path extrusionOk="0" h="31731" w="35017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11"/>
          <p:cNvSpPr/>
          <p:nvPr/>
        </p:nvSpPr>
        <p:spPr>
          <a:xfrm rot="-7924689">
            <a:off x="127751" y="2727519"/>
            <a:ext cx="676415" cy="502513"/>
          </a:xfrm>
          <a:custGeom>
            <a:rect b="b" l="l" r="r" t="t"/>
            <a:pathLst>
              <a:path extrusionOk="0" h="31731" w="35017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11"/>
          <p:cNvSpPr/>
          <p:nvPr/>
        </p:nvSpPr>
        <p:spPr>
          <a:xfrm rot="-1232342">
            <a:off x="584556" y="2630487"/>
            <a:ext cx="274505" cy="281030"/>
          </a:xfrm>
          <a:custGeom>
            <a:rect b="b" l="l" r="r" t="t"/>
            <a:pathLst>
              <a:path extrusionOk="0" h="7709" w="753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11"/>
          <p:cNvSpPr/>
          <p:nvPr/>
        </p:nvSpPr>
        <p:spPr>
          <a:xfrm rot="5968943">
            <a:off x="379973" y="3976490"/>
            <a:ext cx="663471" cy="671935"/>
          </a:xfrm>
          <a:custGeom>
            <a:rect b="b" l="l" r="r" t="t"/>
            <a:pathLst>
              <a:path extrusionOk="0" h="23844" w="23544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11"/>
          <p:cNvSpPr/>
          <p:nvPr/>
        </p:nvSpPr>
        <p:spPr>
          <a:xfrm rot="1319053">
            <a:off x="-51439" y="1007787"/>
            <a:ext cx="601219" cy="941593"/>
          </a:xfrm>
          <a:custGeom>
            <a:rect b="b" l="l" r="r" t="t"/>
            <a:pathLst>
              <a:path extrusionOk="0" h="43144" w="27548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11"/>
          <p:cNvSpPr/>
          <p:nvPr/>
        </p:nvSpPr>
        <p:spPr>
          <a:xfrm>
            <a:off x="2597036" y="-234941"/>
            <a:ext cx="817717" cy="835985"/>
          </a:xfrm>
          <a:custGeom>
            <a:rect b="b" l="l" r="r" t="t"/>
            <a:pathLst>
              <a:path extrusionOk="0" h="38304" w="37467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11"/>
          <p:cNvSpPr/>
          <p:nvPr/>
        </p:nvSpPr>
        <p:spPr>
          <a:xfrm rot="-5330471">
            <a:off x="8178192" y="2569786"/>
            <a:ext cx="748134" cy="560241"/>
          </a:xfrm>
          <a:custGeom>
            <a:rect b="b" l="l" r="r" t="t"/>
            <a:pathLst>
              <a:path extrusionOk="0" h="28684" w="38304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11"/>
          <p:cNvSpPr/>
          <p:nvPr/>
        </p:nvSpPr>
        <p:spPr>
          <a:xfrm rot="-9290112">
            <a:off x="7044262" y="190893"/>
            <a:ext cx="759011" cy="834631"/>
          </a:xfrm>
          <a:custGeom>
            <a:rect b="b" l="l" r="r" t="t"/>
            <a:pathLst>
              <a:path extrusionOk="0" h="38244" w="34779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11"/>
          <p:cNvSpPr/>
          <p:nvPr/>
        </p:nvSpPr>
        <p:spPr>
          <a:xfrm rot="831478">
            <a:off x="1743246" y="4434137"/>
            <a:ext cx="957279" cy="859458"/>
          </a:xfrm>
          <a:custGeom>
            <a:rect b="b" l="l" r="r" t="t"/>
            <a:pathLst>
              <a:path extrusionOk="0" h="39379" w="43861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11"/>
          <p:cNvSpPr/>
          <p:nvPr/>
        </p:nvSpPr>
        <p:spPr>
          <a:xfrm rot="-1232764">
            <a:off x="623232" y="2763432"/>
            <a:ext cx="215203" cy="232183"/>
          </a:xfrm>
          <a:custGeom>
            <a:rect b="b" l="l" r="r" t="t"/>
            <a:pathLst>
              <a:path extrusionOk="0" h="10638" w="986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11"/>
          <p:cNvSpPr/>
          <p:nvPr/>
        </p:nvSpPr>
        <p:spPr>
          <a:xfrm rot="-2062359">
            <a:off x="255900" y="2566548"/>
            <a:ext cx="280423" cy="718672"/>
          </a:xfrm>
          <a:custGeom>
            <a:rect b="b" l="l" r="r" t="t"/>
            <a:pathLst>
              <a:path extrusionOk="0" h="32927" w="12848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11"/>
          <p:cNvSpPr/>
          <p:nvPr/>
        </p:nvSpPr>
        <p:spPr>
          <a:xfrm>
            <a:off x="947845" y="293861"/>
            <a:ext cx="447347" cy="341714"/>
          </a:xfrm>
          <a:custGeom>
            <a:rect b="b" l="l" r="r" t="t"/>
            <a:pathLst>
              <a:path extrusionOk="0" h="15657" w="20497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11"/>
          <p:cNvSpPr/>
          <p:nvPr/>
        </p:nvSpPr>
        <p:spPr>
          <a:xfrm rot="-7406442">
            <a:off x="403221" y="4030923"/>
            <a:ext cx="490399" cy="753856"/>
          </a:xfrm>
          <a:custGeom>
            <a:rect b="b" l="l" r="r" t="t"/>
            <a:pathLst>
              <a:path extrusionOk="0" h="34540" w="22469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11"/>
          <p:cNvSpPr/>
          <p:nvPr/>
        </p:nvSpPr>
        <p:spPr>
          <a:xfrm>
            <a:off x="6664726" y="4642200"/>
            <a:ext cx="766865" cy="689932"/>
          </a:xfrm>
          <a:custGeom>
            <a:rect b="b" l="l" r="r" t="t"/>
            <a:pathLst>
              <a:path extrusionOk="0" h="31612" w="35137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A7D99"/>
              </a:solidFill>
            </a:endParaRPr>
          </a:p>
        </p:txBody>
      </p:sp>
      <p:sp>
        <p:nvSpPr>
          <p:cNvPr id="293" name="Google Shape;293;p11"/>
          <p:cNvSpPr/>
          <p:nvPr/>
        </p:nvSpPr>
        <p:spPr>
          <a:xfrm rot="1151678">
            <a:off x="8450738" y="3960294"/>
            <a:ext cx="326039" cy="573820"/>
          </a:xfrm>
          <a:custGeom>
            <a:rect b="b" l="l" r="r" t="t"/>
            <a:pathLst>
              <a:path extrusionOk="0" h="26294" w="1494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A7D99"/>
              </a:solidFill>
            </a:endParaRPr>
          </a:p>
        </p:txBody>
      </p:sp>
      <p:sp>
        <p:nvSpPr>
          <p:cNvPr id="294" name="Google Shape;294;p11"/>
          <p:cNvSpPr/>
          <p:nvPr/>
        </p:nvSpPr>
        <p:spPr>
          <a:xfrm rot="4358289">
            <a:off x="3897685" y="4812891"/>
            <a:ext cx="473413" cy="555582"/>
          </a:xfrm>
          <a:custGeom>
            <a:rect b="b" l="l" r="r" t="t"/>
            <a:pathLst>
              <a:path extrusionOk="0" h="25457" w="21692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A7D99"/>
              </a:solidFill>
            </a:endParaRPr>
          </a:p>
        </p:txBody>
      </p:sp>
      <p:sp>
        <p:nvSpPr>
          <p:cNvPr id="295" name="Google Shape;295;p11"/>
          <p:cNvSpPr/>
          <p:nvPr/>
        </p:nvSpPr>
        <p:spPr>
          <a:xfrm rot="-2801932">
            <a:off x="8482195" y="996713"/>
            <a:ext cx="597297" cy="937661"/>
          </a:xfrm>
          <a:custGeom>
            <a:rect b="b" l="l" r="r" t="t"/>
            <a:pathLst>
              <a:path extrusionOk="0" h="42965" w="27369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A7D99"/>
              </a:solidFill>
            </a:endParaRPr>
          </a:p>
        </p:txBody>
      </p:sp>
      <p:sp>
        <p:nvSpPr>
          <p:cNvPr id="296" name="Google Shape;296;p11"/>
          <p:cNvSpPr/>
          <p:nvPr/>
        </p:nvSpPr>
        <p:spPr>
          <a:xfrm rot="5200625">
            <a:off x="4975084" y="-222517"/>
            <a:ext cx="701626" cy="765527"/>
          </a:xfrm>
          <a:custGeom>
            <a:rect b="b" l="l" r="r" t="t"/>
            <a:pathLst>
              <a:path extrusionOk="0" h="35077" w="32149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A7D99"/>
              </a:solidFill>
            </a:endParaRPr>
          </a:p>
        </p:txBody>
      </p:sp>
      <p:sp>
        <p:nvSpPr>
          <p:cNvPr id="297" name="Google Shape;297;p11"/>
          <p:cNvSpPr/>
          <p:nvPr/>
        </p:nvSpPr>
        <p:spPr>
          <a:xfrm rot="942660">
            <a:off x="4585376" y="4393088"/>
            <a:ext cx="833403" cy="485179"/>
          </a:xfrm>
          <a:custGeom>
            <a:rect b="b" l="l" r="r" t="t"/>
            <a:pathLst>
              <a:path extrusionOk="0" h="22230" w="38185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A7D99"/>
              </a:solidFill>
            </a:endParaRPr>
          </a:p>
        </p:txBody>
      </p:sp>
      <p:sp>
        <p:nvSpPr>
          <p:cNvPr id="298" name="Google Shape;298;p11"/>
          <p:cNvSpPr/>
          <p:nvPr/>
        </p:nvSpPr>
        <p:spPr>
          <a:xfrm rot="-5506349">
            <a:off x="8198666" y="3597357"/>
            <a:ext cx="274487" cy="281012"/>
          </a:xfrm>
          <a:custGeom>
            <a:rect b="b" l="l" r="r" t="t"/>
            <a:pathLst>
              <a:path extrusionOk="0" h="7709" w="753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11"/>
          <p:cNvSpPr/>
          <p:nvPr/>
        </p:nvSpPr>
        <p:spPr>
          <a:xfrm rot="-5506848">
            <a:off x="8197826" y="3625742"/>
            <a:ext cx="179267" cy="193412"/>
          </a:xfrm>
          <a:custGeom>
            <a:rect b="b" l="l" r="r" t="t"/>
            <a:pathLst>
              <a:path extrusionOk="0" h="10638" w="986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11"/>
          <p:cNvSpPr/>
          <p:nvPr/>
        </p:nvSpPr>
        <p:spPr>
          <a:xfrm rot="-10292983">
            <a:off x="8081725" y="3802439"/>
            <a:ext cx="215214" cy="232195"/>
          </a:xfrm>
          <a:custGeom>
            <a:rect b="b" l="l" r="r" t="t"/>
            <a:pathLst>
              <a:path extrusionOk="0" h="10638" w="986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ith color background 1">
  <p:cSld name="BLANK_1">
    <p:bg>
      <p:bgPr>
        <a:solidFill>
          <a:schemeClr val="accent1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3" name="Google Shape;303;p12"/>
          <p:cNvSpPr/>
          <p:nvPr/>
        </p:nvSpPr>
        <p:spPr>
          <a:xfrm rot="1319053">
            <a:off x="-51439" y="1007787"/>
            <a:ext cx="601219" cy="941593"/>
          </a:xfrm>
          <a:custGeom>
            <a:rect b="b" l="l" r="r" t="t"/>
            <a:pathLst>
              <a:path extrusionOk="0" h="43144" w="27548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12"/>
          <p:cNvSpPr/>
          <p:nvPr/>
        </p:nvSpPr>
        <p:spPr>
          <a:xfrm>
            <a:off x="2597036" y="-234941"/>
            <a:ext cx="817717" cy="835985"/>
          </a:xfrm>
          <a:custGeom>
            <a:rect b="b" l="l" r="r" t="t"/>
            <a:pathLst>
              <a:path extrusionOk="0" h="38304" w="37467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12"/>
          <p:cNvSpPr/>
          <p:nvPr/>
        </p:nvSpPr>
        <p:spPr>
          <a:xfrm rot="-5330471">
            <a:off x="8178192" y="2569786"/>
            <a:ext cx="748134" cy="560241"/>
          </a:xfrm>
          <a:custGeom>
            <a:rect b="b" l="l" r="r" t="t"/>
            <a:pathLst>
              <a:path extrusionOk="0" h="28684" w="38304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12"/>
          <p:cNvSpPr/>
          <p:nvPr/>
        </p:nvSpPr>
        <p:spPr>
          <a:xfrm rot="-9290112">
            <a:off x="7044262" y="190893"/>
            <a:ext cx="759011" cy="834631"/>
          </a:xfrm>
          <a:custGeom>
            <a:rect b="b" l="l" r="r" t="t"/>
            <a:pathLst>
              <a:path extrusionOk="0" h="38244" w="34779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12"/>
          <p:cNvSpPr/>
          <p:nvPr/>
        </p:nvSpPr>
        <p:spPr>
          <a:xfrm rot="831478">
            <a:off x="1743246" y="4434137"/>
            <a:ext cx="957279" cy="859458"/>
          </a:xfrm>
          <a:custGeom>
            <a:rect b="b" l="l" r="r" t="t"/>
            <a:pathLst>
              <a:path extrusionOk="0" h="39379" w="43861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12"/>
          <p:cNvSpPr/>
          <p:nvPr/>
        </p:nvSpPr>
        <p:spPr>
          <a:xfrm rot="-1232764">
            <a:off x="623232" y="2763432"/>
            <a:ext cx="215203" cy="232183"/>
          </a:xfrm>
          <a:custGeom>
            <a:rect b="b" l="l" r="r" t="t"/>
            <a:pathLst>
              <a:path extrusionOk="0" h="10638" w="986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12"/>
          <p:cNvSpPr/>
          <p:nvPr/>
        </p:nvSpPr>
        <p:spPr>
          <a:xfrm rot="-2062359">
            <a:off x="255900" y="2566548"/>
            <a:ext cx="280423" cy="718672"/>
          </a:xfrm>
          <a:custGeom>
            <a:rect b="b" l="l" r="r" t="t"/>
            <a:pathLst>
              <a:path extrusionOk="0" h="32927" w="12848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12"/>
          <p:cNvSpPr/>
          <p:nvPr/>
        </p:nvSpPr>
        <p:spPr>
          <a:xfrm>
            <a:off x="947845" y="293861"/>
            <a:ext cx="447347" cy="341714"/>
          </a:xfrm>
          <a:custGeom>
            <a:rect b="b" l="l" r="r" t="t"/>
            <a:pathLst>
              <a:path extrusionOk="0" h="15657" w="20497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12"/>
          <p:cNvSpPr/>
          <p:nvPr/>
        </p:nvSpPr>
        <p:spPr>
          <a:xfrm rot="-7406442">
            <a:off x="403221" y="4030923"/>
            <a:ext cx="490399" cy="753856"/>
          </a:xfrm>
          <a:custGeom>
            <a:rect b="b" l="l" r="r" t="t"/>
            <a:pathLst>
              <a:path extrusionOk="0" h="34540" w="22469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12"/>
          <p:cNvSpPr/>
          <p:nvPr/>
        </p:nvSpPr>
        <p:spPr>
          <a:xfrm>
            <a:off x="6664726" y="4642200"/>
            <a:ext cx="766865" cy="689932"/>
          </a:xfrm>
          <a:custGeom>
            <a:rect b="b" l="l" r="r" t="t"/>
            <a:pathLst>
              <a:path extrusionOk="0" h="31612" w="35137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A7D99"/>
              </a:solidFill>
            </a:endParaRPr>
          </a:p>
        </p:txBody>
      </p:sp>
      <p:sp>
        <p:nvSpPr>
          <p:cNvPr id="313" name="Google Shape;313;p12"/>
          <p:cNvSpPr/>
          <p:nvPr/>
        </p:nvSpPr>
        <p:spPr>
          <a:xfrm rot="1151678">
            <a:off x="8450738" y="3960294"/>
            <a:ext cx="326039" cy="573820"/>
          </a:xfrm>
          <a:custGeom>
            <a:rect b="b" l="l" r="r" t="t"/>
            <a:pathLst>
              <a:path extrusionOk="0" h="26294" w="1494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A7D99"/>
              </a:solidFill>
            </a:endParaRPr>
          </a:p>
        </p:txBody>
      </p:sp>
      <p:sp>
        <p:nvSpPr>
          <p:cNvPr id="314" name="Google Shape;314;p12"/>
          <p:cNvSpPr/>
          <p:nvPr/>
        </p:nvSpPr>
        <p:spPr>
          <a:xfrm rot="4358289">
            <a:off x="3897685" y="4812891"/>
            <a:ext cx="473413" cy="555582"/>
          </a:xfrm>
          <a:custGeom>
            <a:rect b="b" l="l" r="r" t="t"/>
            <a:pathLst>
              <a:path extrusionOk="0" h="25457" w="21692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A7D99"/>
              </a:solidFill>
            </a:endParaRPr>
          </a:p>
        </p:txBody>
      </p:sp>
      <p:sp>
        <p:nvSpPr>
          <p:cNvPr id="315" name="Google Shape;315;p12"/>
          <p:cNvSpPr/>
          <p:nvPr/>
        </p:nvSpPr>
        <p:spPr>
          <a:xfrm rot="-2801932">
            <a:off x="8482195" y="996713"/>
            <a:ext cx="597297" cy="937661"/>
          </a:xfrm>
          <a:custGeom>
            <a:rect b="b" l="l" r="r" t="t"/>
            <a:pathLst>
              <a:path extrusionOk="0" h="42965" w="27369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A7D99"/>
              </a:solidFill>
            </a:endParaRPr>
          </a:p>
        </p:txBody>
      </p:sp>
      <p:sp>
        <p:nvSpPr>
          <p:cNvPr id="316" name="Google Shape;316;p12"/>
          <p:cNvSpPr/>
          <p:nvPr/>
        </p:nvSpPr>
        <p:spPr>
          <a:xfrm rot="5200625">
            <a:off x="4975084" y="-222517"/>
            <a:ext cx="701626" cy="765527"/>
          </a:xfrm>
          <a:custGeom>
            <a:rect b="b" l="l" r="r" t="t"/>
            <a:pathLst>
              <a:path extrusionOk="0" h="35077" w="32149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A7D99"/>
              </a:solidFill>
            </a:endParaRPr>
          </a:p>
        </p:txBody>
      </p:sp>
      <p:sp>
        <p:nvSpPr>
          <p:cNvPr id="317" name="Google Shape;317;p12"/>
          <p:cNvSpPr/>
          <p:nvPr/>
        </p:nvSpPr>
        <p:spPr>
          <a:xfrm rot="942660">
            <a:off x="4585376" y="4393088"/>
            <a:ext cx="833403" cy="485179"/>
          </a:xfrm>
          <a:custGeom>
            <a:rect b="b" l="l" r="r" t="t"/>
            <a:pathLst>
              <a:path extrusionOk="0" h="22230" w="38185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A7D99"/>
              </a:solidFill>
            </a:endParaRPr>
          </a:p>
        </p:txBody>
      </p:sp>
      <p:sp>
        <p:nvSpPr>
          <p:cNvPr id="318" name="Google Shape;318;p12"/>
          <p:cNvSpPr/>
          <p:nvPr/>
        </p:nvSpPr>
        <p:spPr>
          <a:xfrm rot="-5506848">
            <a:off x="8197826" y="3625742"/>
            <a:ext cx="179267" cy="193412"/>
          </a:xfrm>
          <a:custGeom>
            <a:rect b="b" l="l" r="r" t="t"/>
            <a:pathLst>
              <a:path extrusionOk="0" h="10638" w="986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12"/>
          <p:cNvSpPr/>
          <p:nvPr/>
        </p:nvSpPr>
        <p:spPr>
          <a:xfrm rot="-10292983">
            <a:off x="8081725" y="3802439"/>
            <a:ext cx="215214" cy="232195"/>
          </a:xfrm>
          <a:custGeom>
            <a:rect b="b" l="l" r="r" t="t"/>
            <a:pathLst>
              <a:path extrusionOk="0" h="10638" w="986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ith color background 2">
  <p:cSld name="BLANK_1_1">
    <p:bg>
      <p:bgPr>
        <a:solidFill>
          <a:srgbClr val="FF7B59"/>
        </a:solidFill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2" name="Google Shape;322;p13"/>
          <p:cNvSpPr/>
          <p:nvPr/>
        </p:nvSpPr>
        <p:spPr>
          <a:xfrm rot="1318871">
            <a:off x="7856215" y="832860"/>
            <a:ext cx="615466" cy="963905"/>
          </a:xfrm>
          <a:custGeom>
            <a:rect b="b" l="l" r="r" t="t"/>
            <a:pathLst>
              <a:path extrusionOk="0" h="43144" w="27548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13"/>
          <p:cNvSpPr/>
          <p:nvPr/>
        </p:nvSpPr>
        <p:spPr>
          <a:xfrm>
            <a:off x="8230655" y="-153538"/>
            <a:ext cx="837106" cy="855807"/>
          </a:xfrm>
          <a:custGeom>
            <a:rect b="b" l="l" r="r" t="t"/>
            <a:pathLst>
              <a:path extrusionOk="0" h="38304" w="37467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13"/>
          <p:cNvSpPr/>
          <p:nvPr/>
        </p:nvSpPr>
        <p:spPr>
          <a:xfrm rot="-548659">
            <a:off x="8625706" y="4038279"/>
            <a:ext cx="765854" cy="573511"/>
          </a:xfrm>
          <a:custGeom>
            <a:rect b="b" l="l" r="r" t="t"/>
            <a:pathLst>
              <a:path extrusionOk="0" h="28684" w="38304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8508191" y="1702057"/>
            <a:ext cx="776981" cy="854390"/>
          </a:xfrm>
          <a:custGeom>
            <a:rect b="b" l="l" r="r" t="t"/>
            <a:pathLst>
              <a:path extrusionOk="0" h="38244" w="34779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13"/>
          <p:cNvSpPr/>
          <p:nvPr/>
        </p:nvSpPr>
        <p:spPr>
          <a:xfrm rot="5503490">
            <a:off x="7917205" y="4268854"/>
            <a:ext cx="979970" cy="879830"/>
          </a:xfrm>
          <a:custGeom>
            <a:rect b="b" l="l" r="r" t="t"/>
            <a:pathLst>
              <a:path extrusionOk="0" h="39379" w="43861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13"/>
          <p:cNvSpPr/>
          <p:nvPr/>
        </p:nvSpPr>
        <p:spPr>
          <a:xfrm>
            <a:off x="8231962" y="2681110"/>
            <a:ext cx="220297" cy="237680"/>
          </a:xfrm>
          <a:custGeom>
            <a:rect b="b" l="l" r="r" t="t"/>
            <a:pathLst>
              <a:path extrusionOk="0" h="10638" w="986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13"/>
          <p:cNvSpPr/>
          <p:nvPr/>
        </p:nvSpPr>
        <p:spPr>
          <a:xfrm rot="-830047">
            <a:off x="7861089" y="2356302"/>
            <a:ext cx="287064" cy="735692"/>
          </a:xfrm>
          <a:custGeom>
            <a:rect b="b" l="l" r="r" t="t"/>
            <a:pathLst>
              <a:path extrusionOk="0" h="32927" w="12848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13"/>
          <p:cNvSpPr/>
          <p:nvPr/>
        </p:nvSpPr>
        <p:spPr>
          <a:xfrm>
            <a:off x="7633712" y="-65921"/>
            <a:ext cx="457954" cy="349817"/>
          </a:xfrm>
          <a:custGeom>
            <a:rect b="b" l="l" r="r" t="t"/>
            <a:pathLst>
              <a:path extrusionOk="0" h="15657" w="20497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13"/>
          <p:cNvSpPr/>
          <p:nvPr/>
        </p:nvSpPr>
        <p:spPr>
          <a:xfrm rot="8224608">
            <a:off x="8316423" y="3153271"/>
            <a:ext cx="501993" cy="771678"/>
          </a:xfrm>
          <a:custGeom>
            <a:rect b="b" l="l" r="r" t="t"/>
            <a:pathLst>
              <a:path extrusionOk="0" h="34540" w="22469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bg>
      <p:bgPr>
        <a:solidFill>
          <a:schemeClr val="lt2"/>
        </a:solid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18693" y="-460740"/>
            <a:ext cx="5327395" cy="5454036"/>
          </a:xfrm>
          <a:custGeom>
            <a:rect b="b" l="l" r="r" t="t"/>
            <a:pathLst>
              <a:path extrusionOk="0" h="7709" w="753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3"/>
          <p:cNvSpPr txBox="1"/>
          <p:nvPr>
            <p:ph type="ctrTitle"/>
          </p:nvPr>
        </p:nvSpPr>
        <p:spPr>
          <a:xfrm>
            <a:off x="685800" y="1583350"/>
            <a:ext cx="44376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4" name="Google Shape;54;p3"/>
          <p:cNvSpPr txBox="1"/>
          <p:nvPr>
            <p:ph idx="1" type="subTitle"/>
          </p:nvPr>
        </p:nvSpPr>
        <p:spPr>
          <a:xfrm>
            <a:off x="685800" y="2840051"/>
            <a:ext cx="44376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5" name="Google Shape;55;p3"/>
          <p:cNvSpPr/>
          <p:nvPr/>
        </p:nvSpPr>
        <p:spPr>
          <a:xfrm rot="6668499">
            <a:off x="5293109" y="3771186"/>
            <a:ext cx="892234" cy="662795"/>
          </a:xfrm>
          <a:custGeom>
            <a:rect b="b" l="l" r="r" t="t"/>
            <a:pathLst>
              <a:path extrusionOk="0" h="31731" w="35017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3"/>
          <p:cNvSpPr/>
          <p:nvPr/>
        </p:nvSpPr>
        <p:spPr>
          <a:xfrm rot="-3835491">
            <a:off x="5235980" y="3951326"/>
            <a:ext cx="467040" cy="423284"/>
          </a:xfrm>
          <a:custGeom>
            <a:rect b="b" l="l" r="r" t="t"/>
            <a:pathLst>
              <a:path extrusionOk="0" h="31731" w="35017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3"/>
          <p:cNvSpPr/>
          <p:nvPr/>
        </p:nvSpPr>
        <p:spPr>
          <a:xfrm rot="-6648350">
            <a:off x="8451648" y="629713"/>
            <a:ext cx="922830" cy="757732"/>
          </a:xfrm>
          <a:custGeom>
            <a:rect b="b" l="l" r="r" t="t"/>
            <a:pathLst>
              <a:path extrusionOk="0" h="23844" w="23544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3"/>
          <p:cNvSpPr/>
          <p:nvPr/>
        </p:nvSpPr>
        <p:spPr>
          <a:xfrm rot="-2488733">
            <a:off x="8249054" y="3830167"/>
            <a:ext cx="993792" cy="738164"/>
          </a:xfrm>
          <a:custGeom>
            <a:rect b="b" l="l" r="r" t="t"/>
            <a:pathLst>
              <a:path extrusionOk="0" h="31731" w="35017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3"/>
          <p:cNvSpPr/>
          <p:nvPr/>
        </p:nvSpPr>
        <p:spPr>
          <a:xfrm rot="-10736906">
            <a:off x="8409586" y="2375711"/>
            <a:ext cx="825227" cy="747788"/>
          </a:xfrm>
          <a:custGeom>
            <a:rect b="b" l="l" r="r" t="t"/>
            <a:pathLst>
              <a:path extrusionOk="0" h="31731" w="35017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3"/>
          <p:cNvSpPr/>
          <p:nvPr/>
        </p:nvSpPr>
        <p:spPr>
          <a:xfrm rot="-9528265">
            <a:off x="8474418" y="2733034"/>
            <a:ext cx="419693" cy="425041"/>
          </a:xfrm>
          <a:custGeom>
            <a:rect b="b" l="l" r="r" t="t"/>
            <a:pathLst>
              <a:path extrusionOk="0" h="23844" w="23544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3"/>
          <p:cNvSpPr/>
          <p:nvPr/>
        </p:nvSpPr>
        <p:spPr>
          <a:xfrm rot="10491037">
            <a:off x="6391016" y="2371566"/>
            <a:ext cx="971233" cy="1011962"/>
          </a:xfrm>
          <a:custGeom>
            <a:rect b="b" l="l" r="r" t="t"/>
            <a:pathLst>
              <a:path extrusionOk="0" h="20796" w="19959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3"/>
          <p:cNvSpPr/>
          <p:nvPr/>
        </p:nvSpPr>
        <p:spPr>
          <a:xfrm rot="-7367623">
            <a:off x="6851320" y="3054382"/>
            <a:ext cx="547355" cy="560366"/>
          </a:xfrm>
          <a:custGeom>
            <a:rect b="b" l="l" r="r" t="t"/>
            <a:pathLst>
              <a:path extrusionOk="0" h="7709" w="753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3"/>
          <p:cNvSpPr/>
          <p:nvPr/>
        </p:nvSpPr>
        <p:spPr>
          <a:xfrm rot="-10076712">
            <a:off x="8276016" y="2450651"/>
            <a:ext cx="930331" cy="696680"/>
          </a:xfrm>
          <a:custGeom>
            <a:rect b="b" l="l" r="r" t="t"/>
            <a:pathLst>
              <a:path extrusionOk="0" h="28684" w="38304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3"/>
          <p:cNvSpPr/>
          <p:nvPr/>
        </p:nvSpPr>
        <p:spPr>
          <a:xfrm rot="1200934">
            <a:off x="6601793" y="2246758"/>
            <a:ext cx="943967" cy="1038014"/>
          </a:xfrm>
          <a:custGeom>
            <a:rect b="b" l="l" r="r" t="t"/>
            <a:pathLst>
              <a:path extrusionOk="0" h="38244" w="34779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3"/>
          <p:cNvSpPr/>
          <p:nvPr/>
        </p:nvSpPr>
        <p:spPr>
          <a:xfrm rot="-2801891">
            <a:off x="8349992" y="393255"/>
            <a:ext cx="742845" cy="1166149"/>
          </a:xfrm>
          <a:custGeom>
            <a:rect b="b" l="l" r="r" t="t"/>
            <a:pathLst>
              <a:path extrusionOk="0" h="42965" w="27369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8284491" y="3575008"/>
            <a:ext cx="872604" cy="952077"/>
          </a:xfrm>
          <a:custGeom>
            <a:rect b="b" l="l" r="r" t="t"/>
            <a:pathLst>
              <a:path extrusionOk="0" h="35077" w="32149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5103883" y="3888224"/>
            <a:ext cx="1036432" cy="603375"/>
          </a:xfrm>
          <a:custGeom>
            <a:rect b="b" l="l" r="r" t="t"/>
            <a:pathLst>
              <a:path extrusionOk="0" h="22230" w="38185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6582643" y="4211269"/>
            <a:ext cx="971249" cy="983625"/>
          </a:xfrm>
          <a:custGeom>
            <a:rect b="b" l="l" r="r" t="t"/>
            <a:pathLst>
              <a:path extrusionOk="0" h="23844" w="23544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3"/>
          <p:cNvSpPr/>
          <p:nvPr/>
        </p:nvSpPr>
        <p:spPr>
          <a:xfrm>
            <a:off x="6713131" y="4490584"/>
            <a:ext cx="419672" cy="425019"/>
          </a:xfrm>
          <a:custGeom>
            <a:rect b="b" l="l" r="r" t="t"/>
            <a:pathLst>
              <a:path extrusionOk="0" h="23844" w="23544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3"/>
          <p:cNvSpPr/>
          <p:nvPr/>
        </p:nvSpPr>
        <p:spPr>
          <a:xfrm>
            <a:off x="6414486" y="4183251"/>
            <a:ext cx="1016948" cy="1039666"/>
          </a:xfrm>
          <a:custGeom>
            <a:rect b="b" l="l" r="r" t="t"/>
            <a:pathLst>
              <a:path extrusionOk="0" h="38304" w="37467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3"/>
          <p:cNvSpPr/>
          <p:nvPr/>
        </p:nvSpPr>
        <p:spPr>
          <a:xfrm>
            <a:off x="7377098" y="1171526"/>
            <a:ext cx="467067" cy="478170"/>
          </a:xfrm>
          <a:custGeom>
            <a:rect b="b" l="l" r="r" t="t"/>
            <a:pathLst>
              <a:path extrusionOk="0" h="7709" w="753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3"/>
          <p:cNvSpPr/>
          <p:nvPr/>
        </p:nvSpPr>
        <p:spPr>
          <a:xfrm>
            <a:off x="7237913" y="1224742"/>
            <a:ext cx="556340" cy="424970"/>
          </a:xfrm>
          <a:custGeom>
            <a:rect b="b" l="l" r="r" t="t"/>
            <a:pathLst>
              <a:path extrusionOk="0" h="15657" w="20497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3"/>
          <p:cNvSpPr/>
          <p:nvPr/>
        </p:nvSpPr>
        <p:spPr>
          <a:xfrm rot="-7924870">
            <a:off x="7177227" y="-141770"/>
            <a:ext cx="841224" cy="624898"/>
          </a:xfrm>
          <a:custGeom>
            <a:rect b="b" l="l" r="r" t="t"/>
            <a:pathLst>
              <a:path extrusionOk="0" h="31731" w="35017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3"/>
          <p:cNvSpPr/>
          <p:nvPr/>
        </p:nvSpPr>
        <p:spPr>
          <a:xfrm rot="-1232320">
            <a:off x="7745360" y="-262468"/>
            <a:ext cx="341366" cy="349481"/>
          </a:xfrm>
          <a:custGeom>
            <a:rect b="b" l="l" r="r" t="t"/>
            <a:pathLst>
              <a:path extrusionOk="0" h="7709" w="753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3"/>
          <p:cNvSpPr/>
          <p:nvPr/>
        </p:nvSpPr>
        <p:spPr>
          <a:xfrm rot="-1232584">
            <a:off x="7793456" y="-97134"/>
            <a:ext cx="267636" cy="288754"/>
          </a:xfrm>
          <a:custGeom>
            <a:rect b="b" l="l" r="r" t="t"/>
            <a:pathLst>
              <a:path extrusionOk="0" h="10638" w="986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3"/>
          <p:cNvSpPr/>
          <p:nvPr/>
        </p:nvSpPr>
        <p:spPr>
          <a:xfrm rot="-2062504">
            <a:off x="7336649" y="-342001"/>
            <a:ext cx="348730" cy="893729"/>
          </a:xfrm>
          <a:custGeom>
            <a:rect b="b" l="l" r="r" t="t"/>
            <a:pathLst>
              <a:path extrusionOk="0" h="32927" w="12848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3"/>
          <p:cNvSpPr/>
          <p:nvPr/>
        </p:nvSpPr>
        <p:spPr>
          <a:xfrm>
            <a:off x="5668109" y="395336"/>
            <a:ext cx="1131662" cy="1025467"/>
          </a:xfrm>
          <a:custGeom>
            <a:rect b="b" l="l" r="r" t="t"/>
            <a:pathLst>
              <a:path extrusionOk="0" h="31731" w="35017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3"/>
          <p:cNvSpPr/>
          <p:nvPr/>
        </p:nvSpPr>
        <p:spPr>
          <a:xfrm>
            <a:off x="6267194" y="1081021"/>
            <a:ext cx="419672" cy="425019"/>
          </a:xfrm>
          <a:custGeom>
            <a:rect b="b" l="l" r="r" t="t"/>
            <a:pathLst>
              <a:path extrusionOk="0" h="23844" w="23544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3"/>
          <p:cNvSpPr/>
          <p:nvPr/>
        </p:nvSpPr>
        <p:spPr>
          <a:xfrm rot="1319022">
            <a:off x="5820795" y="423107"/>
            <a:ext cx="747678" cy="1170967"/>
          </a:xfrm>
          <a:custGeom>
            <a:rect b="b" l="l" r="r" t="t"/>
            <a:pathLst>
              <a:path extrusionOk="0" h="43144" w="27548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/>
          <p:nvPr/>
        </p:nvSpPr>
        <p:spPr>
          <a:xfrm rot="-497398">
            <a:off x="4288489" y="588387"/>
            <a:ext cx="569648" cy="583189"/>
          </a:xfrm>
          <a:custGeom>
            <a:rect b="b" l="l" r="r" t="t"/>
            <a:pathLst>
              <a:path extrusionOk="0" h="7709" w="753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4"/>
          <p:cNvSpPr txBox="1"/>
          <p:nvPr>
            <p:ph idx="1" type="body"/>
          </p:nvPr>
        </p:nvSpPr>
        <p:spPr>
          <a:xfrm>
            <a:off x="2087675" y="1247400"/>
            <a:ext cx="4968600" cy="30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rtl="0" algn="ctr">
              <a:spcBef>
                <a:spcPts val="600"/>
              </a:spcBef>
              <a:spcAft>
                <a:spcPts val="0"/>
              </a:spcAft>
              <a:buSzPts val="3200"/>
              <a:buFont typeface="Shadows Into Light Two"/>
              <a:buChar char="༝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indent="-431800" lvl="1" marL="914400" rtl="0" algn="ctr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indent="-431800" lvl="2" marL="1371600" rtl="0" algn="ctr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indent="-431800" lvl="3" marL="1828800" rtl="0" algn="ctr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indent="-431800" lvl="4" marL="2286000" rtl="0" algn="ctr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indent="-431800" lvl="5" marL="2743200" rtl="0" algn="ctr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indent="-431800" lvl="6" marL="3200400" rtl="0" algn="ctr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indent="-431800" lvl="7" marL="3657600" rtl="0" algn="ctr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indent="-431800" lvl="8" marL="4114800" algn="ctr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/>
        </p:txBody>
      </p:sp>
      <p:sp>
        <p:nvSpPr>
          <p:cNvPr id="83" name="Google Shape;83;p4"/>
          <p:cNvSpPr txBox="1"/>
          <p:nvPr/>
        </p:nvSpPr>
        <p:spPr>
          <a:xfrm>
            <a:off x="3593400" y="324175"/>
            <a:ext cx="1957200" cy="6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rPr>
              <a:t>“</a:t>
            </a:r>
            <a:endParaRPr sz="9600">
              <a:solidFill>
                <a:schemeClr val="dk1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84" name="Google Shape;84;p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5" name="Google Shape;85;p4"/>
          <p:cNvSpPr/>
          <p:nvPr/>
        </p:nvSpPr>
        <p:spPr>
          <a:xfrm rot="-6974255">
            <a:off x="8132622" y="3724110"/>
            <a:ext cx="213588" cy="281025"/>
          </a:xfrm>
          <a:custGeom>
            <a:rect b="b" l="l" r="r" t="t"/>
            <a:pathLst>
              <a:path extrusionOk="0" h="7709" w="753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4"/>
          <p:cNvSpPr/>
          <p:nvPr/>
        </p:nvSpPr>
        <p:spPr>
          <a:xfrm>
            <a:off x="2579853" y="-136211"/>
            <a:ext cx="781013" cy="790965"/>
          </a:xfrm>
          <a:custGeom>
            <a:rect b="b" l="l" r="r" t="t"/>
            <a:pathLst>
              <a:path extrusionOk="0" h="23844" w="23544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2684780" y="88390"/>
            <a:ext cx="337444" cy="341744"/>
          </a:xfrm>
          <a:custGeom>
            <a:rect b="b" l="l" r="r" t="t"/>
            <a:pathLst>
              <a:path extrusionOk="0" h="23844" w="23544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4"/>
          <p:cNvSpPr/>
          <p:nvPr/>
        </p:nvSpPr>
        <p:spPr>
          <a:xfrm rot="4358823">
            <a:off x="3941098" y="4889269"/>
            <a:ext cx="375550" cy="380336"/>
          </a:xfrm>
          <a:custGeom>
            <a:rect b="b" l="l" r="r" t="t"/>
            <a:pathLst>
              <a:path extrusionOk="0" h="23844" w="23544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4"/>
          <p:cNvSpPr/>
          <p:nvPr/>
        </p:nvSpPr>
        <p:spPr>
          <a:xfrm rot="1151692">
            <a:off x="8434472" y="4226868"/>
            <a:ext cx="357870" cy="362297"/>
          </a:xfrm>
          <a:custGeom>
            <a:rect b="b" l="l" r="r" t="t"/>
            <a:pathLst>
              <a:path extrusionOk="0" h="23844" w="23544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4"/>
          <p:cNvSpPr/>
          <p:nvPr/>
        </p:nvSpPr>
        <p:spPr>
          <a:xfrm rot="-10153158">
            <a:off x="4729339" y="4449252"/>
            <a:ext cx="717468" cy="532972"/>
          </a:xfrm>
          <a:custGeom>
            <a:rect b="b" l="l" r="r" t="t"/>
            <a:pathLst>
              <a:path extrusionOk="0" h="31731" w="35017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4"/>
          <p:cNvSpPr/>
          <p:nvPr/>
        </p:nvSpPr>
        <p:spPr>
          <a:xfrm rot="943073">
            <a:off x="4813520" y="4340916"/>
            <a:ext cx="375504" cy="340343"/>
          </a:xfrm>
          <a:custGeom>
            <a:rect b="b" l="l" r="r" t="t"/>
            <a:pathLst>
              <a:path extrusionOk="0" h="31731" w="35017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4"/>
          <p:cNvSpPr/>
          <p:nvPr/>
        </p:nvSpPr>
        <p:spPr>
          <a:xfrm rot="-6648331">
            <a:off x="8563948" y="1186838"/>
            <a:ext cx="742053" cy="609292"/>
          </a:xfrm>
          <a:custGeom>
            <a:rect b="b" l="l" r="r" t="t"/>
            <a:pathLst>
              <a:path extrusionOk="0" h="23844" w="23544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4"/>
          <p:cNvSpPr/>
          <p:nvPr/>
        </p:nvSpPr>
        <p:spPr>
          <a:xfrm rot="2711984">
            <a:off x="4884709" y="-109436"/>
            <a:ext cx="799096" cy="593523"/>
          </a:xfrm>
          <a:custGeom>
            <a:rect b="b" l="l" r="r" t="t"/>
            <a:pathLst>
              <a:path extrusionOk="0" h="31731" w="35017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4"/>
          <p:cNvSpPr/>
          <p:nvPr/>
        </p:nvSpPr>
        <p:spPr>
          <a:xfrm>
            <a:off x="6790083" y="4541690"/>
            <a:ext cx="781013" cy="790965"/>
          </a:xfrm>
          <a:custGeom>
            <a:rect b="b" l="l" r="r" t="t"/>
            <a:pathLst>
              <a:path extrusionOk="0" h="23844" w="23544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4"/>
          <p:cNvSpPr/>
          <p:nvPr/>
        </p:nvSpPr>
        <p:spPr>
          <a:xfrm rot="-5990705">
            <a:off x="8271773" y="2605766"/>
            <a:ext cx="663539" cy="601272"/>
          </a:xfrm>
          <a:custGeom>
            <a:rect b="b" l="l" r="r" t="t"/>
            <a:pathLst>
              <a:path extrusionOk="0" h="31731" w="35017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4"/>
          <p:cNvSpPr/>
          <p:nvPr/>
        </p:nvSpPr>
        <p:spPr>
          <a:xfrm rot="-4782675">
            <a:off x="8259070" y="2656361"/>
            <a:ext cx="337456" cy="341755"/>
          </a:xfrm>
          <a:custGeom>
            <a:rect b="b" l="l" r="r" t="t"/>
            <a:pathLst>
              <a:path extrusionOk="0" h="23844" w="23544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4"/>
          <p:cNvSpPr/>
          <p:nvPr/>
        </p:nvSpPr>
        <p:spPr>
          <a:xfrm>
            <a:off x="1059765" y="251069"/>
            <a:ext cx="375578" cy="384506"/>
          </a:xfrm>
          <a:custGeom>
            <a:rect b="b" l="l" r="r" t="t"/>
            <a:pathLst>
              <a:path extrusionOk="0" h="7709" w="753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4"/>
          <p:cNvSpPr/>
          <p:nvPr/>
        </p:nvSpPr>
        <p:spPr>
          <a:xfrm>
            <a:off x="7054212" y="316389"/>
            <a:ext cx="780996" cy="813747"/>
          </a:xfrm>
          <a:custGeom>
            <a:rect b="b" l="l" r="r" t="t"/>
            <a:pathLst>
              <a:path extrusionOk="0" h="20796" w="19959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4"/>
          <p:cNvSpPr/>
          <p:nvPr/>
        </p:nvSpPr>
        <p:spPr>
          <a:xfrm rot="3741390">
            <a:off x="7058695" y="114017"/>
            <a:ext cx="440145" cy="450608"/>
          </a:xfrm>
          <a:custGeom>
            <a:rect b="b" l="l" r="r" t="t"/>
            <a:pathLst>
              <a:path extrusionOk="0" h="7709" w="753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74209" y="985454"/>
            <a:ext cx="910004" cy="824609"/>
          </a:xfrm>
          <a:custGeom>
            <a:rect b="b" l="l" r="r" t="t"/>
            <a:pathLst>
              <a:path extrusionOk="0" h="31731" w="35017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4"/>
          <p:cNvSpPr/>
          <p:nvPr/>
        </p:nvSpPr>
        <p:spPr>
          <a:xfrm>
            <a:off x="307522" y="1536823"/>
            <a:ext cx="337444" cy="341744"/>
          </a:xfrm>
          <a:custGeom>
            <a:rect b="b" l="l" r="r" t="t"/>
            <a:pathLst>
              <a:path extrusionOk="0" h="23844" w="23544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4"/>
          <p:cNvSpPr/>
          <p:nvPr/>
        </p:nvSpPr>
        <p:spPr>
          <a:xfrm rot="10592571">
            <a:off x="1931803" y="4671974"/>
            <a:ext cx="876846" cy="651353"/>
          </a:xfrm>
          <a:custGeom>
            <a:rect b="b" l="l" r="r" t="t"/>
            <a:pathLst>
              <a:path extrusionOk="0" h="31731" w="35017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4"/>
          <p:cNvSpPr/>
          <p:nvPr/>
        </p:nvSpPr>
        <p:spPr>
          <a:xfrm rot="-7924689">
            <a:off x="127751" y="2727519"/>
            <a:ext cx="676415" cy="502513"/>
          </a:xfrm>
          <a:custGeom>
            <a:rect b="b" l="l" r="r" t="t"/>
            <a:pathLst>
              <a:path extrusionOk="0" h="31731" w="35017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4"/>
          <p:cNvSpPr/>
          <p:nvPr/>
        </p:nvSpPr>
        <p:spPr>
          <a:xfrm rot="-1232342">
            <a:off x="584556" y="2630487"/>
            <a:ext cx="274505" cy="281030"/>
          </a:xfrm>
          <a:custGeom>
            <a:rect b="b" l="l" r="r" t="t"/>
            <a:pathLst>
              <a:path extrusionOk="0" h="7709" w="753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4"/>
          <p:cNvSpPr/>
          <p:nvPr/>
        </p:nvSpPr>
        <p:spPr>
          <a:xfrm rot="5968943">
            <a:off x="379973" y="3976490"/>
            <a:ext cx="663471" cy="671935"/>
          </a:xfrm>
          <a:custGeom>
            <a:rect b="b" l="l" r="r" t="t"/>
            <a:pathLst>
              <a:path extrusionOk="0" h="23844" w="23544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4"/>
          <p:cNvSpPr/>
          <p:nvPr/>
        </p:nvSpPr>
        <p:spPr>
          <a:xfrm rot="1319053">
            <a:off x="-51439" y="1007787"/>
            <a:ext cx="601219" cy="941593"/>
          </a:xfrm>
          <a:custGeom>
            <a:rect b="b" l="l" r="r" t="t"/>
            <a:pathLst>
              <a:path extrusionOk="0" h="43144" w="27548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4"/>
          <p:cNvSpPr/>
          <p:nvPr/>
        </p:nvSpPr>
        <p:spPr>
          <a:xfrm>
            <a:off x="2444636" y="-158741"/>
            <a:ext cx="817717" cy="835985"/>
          </a:xfrm>
          <a:custGeom>
            <a:rect b="b" l="l" r="r" t="t"/>
            <a:pathLst>
              <a:path extrusionOk="0" h="38304" w="37467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4"/>
          <p:cNvSpPr/>
          <p:nvPr/>
        </p:nvSpPr>
        <p:spPr>
          <a:xfrm rot="-5330471">
            <a:off x="8178192" y="2569786"/>
            <a:ext cx="748134" cy="560241"/>
          </a:xfrm>
          <a:custGeom>
            <a:rect b="b" l="l" r="r" t="t"/>
            <a:pathLst>
              <a:path extrusionOk="0" h="28684" w="38304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4"/>
          <p:cNvSpPr/>
          <p:nvPr/>
        </p:nvSpPr>
        <p:spPr>
          <a:xfrm rot="-9290112">
            <a:off x="6899262" y="381262"/>
            <a:ext cx="759011" cy="834631"/>
          </a:xfrm>
          <a:custGeom>
            <a:rect b="b" l="l" r="r" t="t"/>
            <a:pathLst>
              <a:path extrusionOk="0" h="38244" w="34779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4"/>
          <p:cNvSpPr/>
          <p:nvPr/>
        </p:nvSpPr>
        <p:spPr>
          <a:xfrm rot="831478">
            <a:off x="1743246" y="4434137"/>
            <a:ext cx="957279" cy="859458"/>
          </a:xfrm>
          <a:custGeom>
            <a:rect b="b" l="l" r="r" t="t"/>
            <a:pathLst>
              <a:path extrusionOk="0" h="39379" w="43861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4"/>
          <p:cNvSpPr/>
          <p:nvPr/>
        </p:nvSpPr>
        <p:spPr>
          <a:xfrm rot="-1232764">
            <a:off x="623232" y="2763432"/>
            <a:ext cx="215203" cy="232183"/>
          </a:xfrm>
          <a:custGeom>
            <a:rect b="b" l="l" r="r" t="t"/>
            <a:pathLst>
              <a:path extrusionOk="0" h="10638" w="986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4"/>
          <p:cNvSpPr/>
          <p:nvPr/>
        </p:nvSpPr>
        <p:spPr>
          <a:xfrm rot="-2062359">
            <a:off x="255900" y="2566548"/>
            <a:ext cx="280423" cy="718672"/>
          </a:xfrm>
          <a:custGeom>
            <a:rect b="b" l="l" r="r" t="t"/>
            <a:pathLst>
              <a:path extrusionOk="0" h="32927" w="12848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4"/>
          <p:cNvSpPr/>
          <p:nvPr/>
        </p:nvSpPr>
        <p:spPr>
          <a:xfrm>
            <a:off x="947845" y="293861"/>
            <a:ext cx="447347" cy="341714"/>
          </a:xfrm>
          <a:custGeom>
            <a:rect b="b" l="l" r="r" t="t"/>
            <a:pathLst>
              <a:path extrusionOk="0" h="15657" w="20497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4"/>
          <p:cNvSpPr/>
          <p:nvPr/>
        </p:nvSpPr>
        <p:spPr>
          <a:xfrm rot="-7406442">
            <a:off x="403221" y="4030923"/>
            <a:ext cx="490399" cy="753856"/>
          </a:xfrm>
          <a:custGeom>
            <a:rect b="b" l="l" r="r" t="t"/>
            <a:pathLst>
              <a:path extrusionOk="0" h="34540" w="22469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4"/>
          <p:cNvSpPr/>
          <p:nvPr/>
        </p:nvSpPr>
        <p:spPr>
          <a:xfrm>
            <a:off x="6664726" y="4642200"/>
            <a:ext cx="766865" cy="689932"/>
          </a:xfrm>
          <a:custGeom>
            <a:rect b="b" l="l" r="r" t="t"/>
            <a:pathLst>
              <a:path extrusionOk="0" h="31612" w="35137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A7D99"/>
              </a:solidFill>
            </a:endParaRPr>
          </a:p>
        </p:txBody>
      </p:sp>
      <p:sp>
        <p:nvSpPr>
          <p:cNvPr id="116" name="Google Shape;116;p4"/>
          <p:cNvSpPr/>
          <p:nvPr/>
        </p:nvSpPr>
        <p:spPr>
          <a:xfrm rot="1151678">
            <a:off x="8450738" y="3960294"/>
            <a:ext cx="326039" cy="573820"/>
          </a:xfrm>
          <a:custGeom>
            <a:rect b="b" l="l" r="r" t="t"/>
            <a:pathLst>
              <a:path extrusionOk="0" h="26294" w="1494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A7D99"/>
              </a:solidFill>
            </a:endParaRPr>
          </a:p>
        </p:txBody>
      </p:sp>
      <p:sp>
        <p:nvSpPr>
          <p:cNvPr id="117" name="Google Shape;117;p4"/>
          <p:cNvSpPr/>
          <p:nvPr/>
        </p:nvSpPr>
        <p:spPr>
          <a:xfrm rot="4358289">
            <a:off x="3897685" y="4812891"/>
            <a:ext cx="473413" cy="555582"/>
          </a:xfrm>
          <a:custGeom>
            <a:rect b="b" l="l" r="r" t="t"/>
            <a:pathLst>
              <a:path extrusionOk="0" h="25457" w="21692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A7D99"/>
              </a:solidFill>
            </a:endParaRPr>
          </a:p>
        </p:txBody>
      </p:sp>
      <p:sp>
        <p:nvSpPr>
          <p:cNvPr id="118" name="Google Shape;118;p4"/>
          <p:cNvSpPr/>
          <p:nvPr/>
        </p:nvSpPr>
        <p:spPr>
          <a:xfrm rot="-2801932">
            <a:off x="8482195" y="996713"/>
            <a:ext cx="597297" cy="937661"/>
          </a:xfrm>
          <a:custGeom>
            <a:rect b="b" l="l" r="r" t="t"/>
            <a:pathLst>
              <a:path extrusionOk="0" h="42965" w="27369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A7D99"/>
              </a:solidFill>
            </a:endParaRPr>
          </a:p>
        </p:txBody>
      </p:sp>
      <p:sp>
        <p:nvSpPr>
          <p:cNvPr id="119" name="Google Shape;119;p4"/>
          <p:cNvSpPr/>
          <p:nvPr/>
        </p:nvSpPr>
        <p:spPr>
          <a:xfrm rot="5200625">
            <a:off x="5051284" y="-222517"/>
            <a:ext cx="701626" cy="765527"/>
          </a:xfrm>
          <a:custGeom>
            <a:rect b="b" l="l" r="r" t="t"/>
            <a:pathLst>
              <a:path extrusionOk="0" h="35077" w="32149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A7D99"/>
              </a:solidFill>
            </a:endParaRPr>
          </a:p>
        </p:txBody>
      </p:sp>
      <p:sp>
        <p:nvSpPr>
          <p:cNvPr id="120" name="Google Shape;120;p4"/>
          <p:cNvSpPr/>
          <p:nvPr/>
        </p:nvSpPr>
        <p:spPr>
          <a:xfrm rot="942660">
            <a:off x="4585376" y="4393088"/>
            <a:ext cx="833403" cy="485179"/>
          </a:xfrm>
          <a:custGeom>
            <a:rect b="b" l="l" r="r" t="t"/>
            <a:pathLst>
              <a:path extrusionOk="0" h="22230" w="38185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A7D99"/>
              </a:solidFill>
            </a:endParaRPr>
          </a:p>
        </p:txBody>
      </p:sp>
      <p:sp>
        <p:nvSpPr>
          <p:cNvPr id="121" name="Google Shape;121;p4"/>
          <p:cNvSpPr/>
          <p:nvPr/>
        </p:nvSpPr>
        <p:spPr>
          <a:xfrm rot="-5506349">
            <a:off x="8198666" y="3597357"/>
            <a:ext cx="274487" cy="281012"/>
          </a:xfrm>
          <a:custGeom>
            <a:rect b="b" l="l" r="r" t="t"/>
            <a:pathLst>
              <a:path extrusionOk="0" h="7709" w="753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4"/>
          <p:cNvSpPr/>
          <p:nvPr/>
        </p:nvSpPr>
        <p:spPr>
          <a:xfrm rot="-5506848">
            <a:off x="8197826" y="3625742"/>
            <a:ext cx="179267" cy="193412"/>
          </a:xfrm>
          <a:custGeom>
            <a:rect b="b" l="l" r="r" t="t"/>
            <a:pathLst>
              <a:path extrusionOk="0" h="10638" w="986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4"/>
          <p:cNvSpPr/>
          <p:nvPr/>
        </p:nvSpPr>
        <p:spPr>
          <a:xfrm rot="-10292983">
            <a:off x="8081725" y="3802439"/>
            <a:ext cx="215214" cy="232195"/>
          </a:xfrm>
          <a:custGeom>
            <a:rect b="b" l="l" r="r" t="t"/>
            <a:pathLst>
              <a:path extrusionOk="0" h="10638" w="986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6" name="Google Shape;126;p5"/>
          <p:cNvSpPr/>
          <p:nvPr/>
        </p:nvSpPr>
        <p:spPr>
          <a:xfrm rot="-1209093">
            <a:off x="8469092" y="4079246"/>
            <a:ext cx="679239" cy="615500"/>
          </a:xfrm>
          <a:custGeom>
            <a:rect b="b" l="l" r="r" t="t"/>
            <a:pathLst>
              <a:path extrusionOk="0" h="31731" w="35017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5"/>
          <p:cNvSpPr/>
          <p:nvPr/>
        </p:nvSpPr>
        <p:spPr>
          <a:xfrm>
            <a:off x="8683513" y="4020672"/>
            <a:ext cx="345449" cy="349851"/>
          </a:xfrm>
          <a:custGeom>
            <a:rect b="b" l="l" r="r" t="t"/>
            <a:pathLst>
              <a:path extrusionOk="0" h="23844" w="23544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5"/>
          <p:cNvSpPr/>
          <p:nvPr/>
        </p:nvSpPr>
        <p:spPr>
          <a:xfrm>
            <a:off x="7062483" y="-109725"/>
            <a:ext cx="384463" cy="393602"/>
          </a:xfrm>
          <a:custGeom>
            <a:rect b="b" l="l" r="r" t="t"/>
            <a:pathLst>
              <a:path extrusionOk="0" h="7709" w="753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5"/>
          <p:cNvSpPr/>
          <p:nvPr/>
        </p:nvSpPr>
        <p:spPr>
          <a:xfrm>
            <a:off x="8514400" y="1635650"/>
            <a:ext cx="799508" cy="833036"/>
          </a:xfrm>
          <a:custGeom>
            <a:rect b="b" l="l" r="r" t="t"/>
            <a:pathLst>
              <a:path extrusionOk="0" h="20796" w="19959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5"/>
          <p:cNvSpPr/>
          <p:nvPr/>
        </p:nvSpPr>
        <p:spPr>
          <a:xfrm rot="3741344">
            <a:off x="8518998" y="1428487"/>
            <a:ext cx="450561" cy="461272"/>
          </a:xfrm>
          <a:custGeom>
            <a:rect b="b" l="l" r="r" t="t"/>
            <a:pathLst>
              <a:path extrusionOk="0" h="7709" w="753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5"/>
          <p:cNvSpPr/>
          <p:nvPr/>
        </p:nvSpPr>
        <p:spPr>
          <a:xfrm>
            <a:off x="7044713" y="810002"/>
            <a:ext cx="931540" cy="844124"/>
          </a:xfrm>
          <a:custGeom>
            <a:rect b="b" l="l" r="r" t="t"/>
            <a:pathLst>
              <a:path extrusionOk="0" h="31731" w="35017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5"/>
          <p:cNvSpPr/>
          <p:nvPr/>
        </p:nvSpPr>
        <p:spPr>
          <a:xfrm>
            <a:off x="7537849" y="1374425"/>
            <a:ext cx="345449" cy="349851"/>
          </a:xfrm>
          <a:custGeom>
            <a:rect b="b" l="l" r="r" t="t"/>
            <a:pathLst>
              <a:path extrusionOk="0" h="23844" w="23544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5"/>
          <p:cNvSpPr/>
          <p:nvPr/>
        </p:nvSpPr>
        <p:spPr>
          <a:xfrm rot="-6335216">
            <a:off x="6865825" y="4552660"/>
            <a:ext cx="897579" cy="666691"/>
          </a:xfrm>
          <a:custGeom>
            <a:rect b="b" l="l" r="r" t="t"/>
            <a:pathLst>
              <a:path extrusionOk="0" h="31731" w="35017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5"/>
          <p:cNvSpPr/>
          <p:nvPr/>
        </p:nvSpPr>
        <p:spPr>
          <a:xfrm>
            <a:off x="7911874" y="-130475"/>
            <a:ext cx="799495" cy="809683"/>
          </a:xfrm>
          <a:custGeom>
            <a:rect b="b" l="l" r="r" t="t"/>
            <a:pathLst>
              <a:path extrusionOk="0" h="23844" w="23544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5"/>
          <p:cNvSpPr/>
          <p:nvPr/>
        </p:nvSpPr>
        <p:spPr>
          <a:xfrm rot="-6692267">
            <a:off x="6791890" y="2390364"/>
            <a:ext cx="692490" cy="514359"/>
          </a:xfrm>
          <a:custGeom>
            <a:rect b="b" l="l" r="r" t="t"/>
            <a:pathLst>
              <a:path extrusionOk="0" h="31731" w="35017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5"/>
          <p:cNvSpPr/>
          <p:nvPr/>
        </p:nvSpPr>
        <p:spPr>
          <a:xfrm>
            <a:off x="7317552" y="2396424"/>
            <a:ext cx="281001" cy="287681"/>
          </a:xfrm>
          <a:custGeom>
            <a:rect b="b" l="l" r="r" t="t"/>
            <a:pathLst>
              <a:path extrusionOk="0" h="7709" w="753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5"/>
          <p:cNvSpPr/>
          <p:nvPr/>
        </p:nvSpPr>
        <p:spPr>
          <a:xfrm>
            <a:off x="7663638" y="3147400"/>
            <a:ext cx="679244" cy="687899"/>
          </a:xfrm>
          <a:custGeom>
            <a:rect b="b" l="l" r="r" t="t"/>
            <a:pathLst>
              <a:path extrusionOk="0" h="23844" w="23544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5"/>
          <p:cNvSpPr/>
          <p:nvPr/>
        </p:nvSpPr>
        <p:spPr>
          <a:xfrm rot="1318871">
            <a:off x="7170415" y="832860"/>
            <a:ext cx="615466" cy="963905"/>
          </a:xfrm>
          <a:custGeom>
            <a:rect b="b" l="l" r="r" t="t"/>
            <a:pathLst>
              <a:path extrusionOk="0" h="43144" w="27548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5"/>
          <p:cNvSpPr/>
          <p:nvPr/>
        </p:nvSpPr>
        <p:spPr>
          <a:xfrm>
            <a:off x="7773455" y="-153538"/>
            <a:ext cx="837106" cy="855807"/>
          </a:xfrm>
          <a:custGeom>
            <a:rect b="b" l="l" r="r" t="t"/>
            <a:pathLst>
              <a:path extrusionOk="0" h="38304" w="37467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5"/>
          <p:cNvSpPr/>
          <p:nvPr/>
        </p:nvSpPr>
        <p:spPr>
          <a:xfrm rot="-548659">
            <a:off x="8473306" y="4038279"/>
            <a:ext cx="765854" cy="573511"/>
          </a:xfrm>
          <a:custGeom>
            <a:rect b="b" l="l" r="r" t="t"/>
            <a:pathLst>
              <a:path extrusionOk="0" h="28684" w="38304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5"/>
          <p:cNvSpPr/>
          <p:nvPr/>
        </p:nvSpPr>
        <p:spPr>
          <a:xfrm rot="-9290062">
            <a:off x="8355791" y="1702057"/>
            <a:ext cx="776981" cy="854390"/>
          </a:xfrm>
          <a:custGeom>
            <a:rect b="b" l="l" r="r" t="t"/>
            <a:pathLst>
              <a:path extrusionOk="0" h="38244" w="34779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5"/>
          <p:cNvSpPr/>
          <p:nvPr/>
        </p:nvSpPr>
        <p:spPr>
          <a:xfrm rot="5503490">
            <a:off x="6926605" y="4268854"/>
            <a:ext cx="979970" cy="879830"/>
          </a:xfrm>
          <a:custGeom>
            <a:rect b="b" l="l" r="r" t="t"/>
            <a:pathLst>
              <a:path extrusionOk="0" h="39379" w="43861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5"/>
          <p:cNvSpPr/>
          <p:nvPr/>
        </p:nvSpPr>
        <p:spPr>
          <a:xfrm>
            <a:off x="7317562" y="2528710"/>
            <a:ext cx="220297" cy="237680"/>
          </a:xfrm>
          <a:custGeom>
            <a:rect b="b" l="l" r="r" t="t"/>
            <a:pathLst>
              <a:path extrusionOk="0" h="10638" w="986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5"/>
          <p:cNvSpPr/>
          <p:nvPr/>
        </p:nvSpPr>
        <p:spPr>
          <a:xfrm rot="-830047">
            <a:off x="6946689" y="2203902"/>
            <a:ext cx="287064" cy="735692"/>
          </a:xfrm>
          <a:custGeom>
            <a:rect b="b" l="l" r="r" t="t"/>
            <a:pathLst>
              <a:path extrusionOk="0" h="32927" w="12848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5"/>
          <p:cNvSpPr/>
          <p:nvPr/>
        </p:nvSpPr>
        <p:spPr>
          <a:xfrm>
            <a:off x="6947912" y="-65921"/>
            <a:ext cx="457954" cy="349817"/>
          </a:xfrm>
          <a:custGeom>
            <a:rect b="b" l="l" r="r" t="t"/>
            <a:pathLst>
              <a:path extrusionOk="0" h="15657" w="20497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5"/>
          <p:cNvSpPr/>
          <p:nvPr/>
        </p:nvSpPr>
        <p:spPr>
          <a:xfrm rot="8224608">
            <a:off x="7859223" y="3153271"/>
            <a:ext cx="501993" cy="771678"/>
          </a:xfrm>
          <a:custGeom>
            <a:rect b="b" l="l" r="r" t="t"/>
            <a:pathLst>
              <a:path extrusionOk="0" h="34540" w="22469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5"/>
          <p:cNvSpPr txBox="1"/>
          <p:nvPr>
            <p:ph type="title"/>
          </p:nvPr>
        </p:nvSpPr>
        <p:spPr>
          <a:xfrm>
            <a:off x="457200" y="434575"/>
            <a:ext cx="59847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48" name="Google Shape;148;p5"/>
          <p:cNvSpPr txBox="1"/>
          <p:nvPr>
            <p:ph idx="1" type="body"/>
          </p:nvPr>
        </p:nvSpPr>
        <p:spPr>
          <a:xfrm>
            <a:off x="457200" y="1428750"/>
            <a:ext cx="5984700" cy="317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93700" lvl="0" marL="457200">
              <a:spcBef>
                <a:spcPts val="600"/>
              </a:spcBef>
              <a:spcAft>
                <a:spcPts val="0"/>
              </a:spcAft>
              <a:buSzPts val="2600"/>
              <a:buChar char="༝"/>
              <a:defRPr/>
            </a:lvl1pPr>
            <a:lvl2pPr indent="-393700" lvl="1" marL="9144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indent="-393700" lvl="2" marL="13716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indent="-393700" lvl="3" marL="182880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indent="-393700" lvl="4" marL="22860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indent="-393700" lvl="5" marL="27432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indent="-393700" lvl="6" marL="320040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indent="-393700" lvl="7" marL="36576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indent="-393700" lvl="8" marL="41148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 + image background">
  <p:cSld name="TITLE_AND_BODY_1">
    <p:bg>
      <p:bgPr>
        <a:solidFill>
          <a:schemeClr val="accent5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"/>
          <p:cNvSpPr/>
          <p:nvPr/>
        </p:nvSpPr>
        <p:spPr>
          <a:xfrm>
            <a:off x="0" y="-124"/>
            <a:ext cx="4579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2" name="Google Shape;152;p6"/>
          <p:cNvSpPr/>
          <p:nvPr/>
        </p:nvSpPr>
        <p:spPr>
          <a:xfrm rot="1318871">
            <a:off x="7856215" y="832860"/>
            <a:ext cx="615466" cy="963905"/>
          </a:xfrm>
          <a:custGeom>
            <a:rect b="b" l="l" r="r" t="t"/>
            <a:pathLst>
              <a:path extrusionOk="0" h="43144" w="27548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6"/>
          <p:cNvSpPr/>
          <p:nvPr/>
        </p:nvSpPr>
        <p:spPr>
          <a:xfrm>
            <a:off x="8230655" y="-153538"/>
            <a:ext cx="837106" cy="855807"/>
          </a:xfrm>
          <a:custGeom>
            <a:rect b="b" l="l" r="r" t="t"/>
            <a:pathLst>
              <a:path extrusionOk="0" h="38304" w="37467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6"/>
          <p:cNvSpPr/>
          <p:nvPr/>
        </p:nvSpPr>
        <p:spPr>
          <a:xfrm rot="-548659">
            <a:off x="8625706" y="4038279"/>
            <a:ext cx="765854" cy="573511"/>
          </a:xfrm>
          <a:custGeom>
            <a:rect b="b" l="l" r="r" t="t"/>
            <a:pathLst>
              <a:path extrusionOk="0" h="28684" w="38304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6"/>
          <p:cNvSpPr/>
          <p:nvPr/>
        </p:nvSpPr>
        <p:spPr>
          <a:xfrm rot="-9290062">
            <a:off x="8508191" y="1702057"/>
            <a:ext cx="776981" cy="854390"/>
          </a:xfrm>
          <a:custGeom>
            <a:rect b="b" l="l" r="r" t="t"/>
            <a:pathLst>
              <a:path extrusionOk="0" h="38244" w="34779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6"/>
          <p:cNvSpPr/>
          <p:nvPr/>
        </p:nvSpPr>
        <p:spPr>
          <a:xfrm rot="5503490">
            <a:off x="7917205" y="4268854"/>
            <a:ext cx="979970" cy="879830"/>
          </a:xfrm>
          <a:custGeom>
            <a:rect b="b" l="l" r="r" t="t"/>
            <a:pathLst>
              <a:path extrusionOk="0" h="39379" w="43861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6"/>
          <p:cNvSpPr/>
          <p:nvPr/>
        </p:nvSpPr>
        <p:spPr>
          <a:xfrm>
            <a:off x="8231962" y="2681110"/>
            <a:ext cx="220297" cy="237680"/>
          </a:xfrm>
          <a:custGeom>
            <a:rect b="b" l="l" r="r" t="t"/>
            <a:pathLst>
              <a:path extrusionOk="0" h="10638" w="986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6"/>
          <p:cNvSpPr/>
          <p:nvPr/>
        </p:nvSpPr>
        <p:spPr>
          <a:xfrm rot="-830047">
            <a:off x="7861089" y="2356302"/>
            <a:ext cx="287064" cy="735692"/>
          </a:xfrm>
          <a:custGeom>
            <a:rect b="b" l="l" r="r" t="t"/>
            <a:pathLst>
              <a:path extrusionOk="0" h="32927" w="12848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6"/>
          <p:cNvSpPr/>
          <p:nvPr/>
        </p:nvSpPr>
        <p:spPr>
          <a:xfrm>
            <a:off x="7633712" y="-65921"/>
            <a:ext cx="457954" cy="349817"/>
          </a:xfrm>
          <a:custGeom>
            <a:rect b="b" l="l" r="r" t="t"/>
            <a:pathLst>
              <a:path extrusionOk="0" h="15657" w="20497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6"/>
          <p:cNvSpPr/>
          <p:nvPr/>
        </p:nvSpPr>
        <p:spPr>
          <a:xfrm rot="8224608">
            <a:off x="8316423" y="3153271"/>
            <a:ext cx="501993" cy="771678"/>
          </a:xfrm>
          <a:custGeom>
            <a:rect b="b" l="l" r="r" t="t"/>
            <a:pathLst>
              <a:path extrusionOk="0" h="34540" w="22469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6"/>
          <p:cNvSpPr txBox="1"/>
          <p:nvPr>
            <p:ph type="title"/>
          </p:nvPr>
        </p:nvSpPr>
        <p:spPr>
          <a:xfrm>
            <a:off x="457200" y="663175"/>
            <a:ext cx="35997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62" name="Google Shape;162;p6"/>
          <p:cNvSpPr txBox="1"/>
          <p:nvPr>
            <p:ph idx="1" type="body"/>
          </p:nvPr>
        </p:nvSpPr>
        <p:spPr>
          <a:xfrm>
            <a:off x="457200" y="1428750"/>
            <a:ext cx="3599700" cy="317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600"/>
              </a:spcBef>
              <a:spcAft>
                <a:spcPts val="0"/>
              </a:spcAft>
              <a:buSzPts val="2400"/>
              <a:buChar char="༝"/>
              <a:defRPr sz="2400"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"/>
          <p:cNvSpPr/>
          <p:nvPr/>
        </p:nvSpPr>
        <p:spPr>
          <a:xfrm rot="-1209093">
            <a:off x="8469092" y="4079246"/>
            <a:ext cx="679239" cy="615500"/>
          </a:xfrm>
          <a:custGeom>
            <a:rect b="b" l="l" r="r" t="t"/>
            <a:pathLst>
              <a:path extrusionOk="0" h="31731" w="35017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7"/>
          <p:cNvSpPr/>
          <p:nvPr/>
        </p:nvSpPr>
        <p:spPr>
          <a:xfrm>
            <a:off x="8683513" y="4020672"/>
            <a:ext cx="345449" cy="349851"/>
          </a:xfrm>
          <a:custGeom>
            <a:rect b="b" l="l" r="r" t="t"/>
            <a:pathLst>
              <a:path extrusionOk="0" h="23844" w="23544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7"/>
          <p:cNvSpPr/>
          <p:nvPr/>
        </p:nvSpPr>
        <p:spPr>
          <a:xfrm>
            <a:off x="7062483" y="-109725"/>
            <a:ext cx="384463" cy="393602"/>
          </a:xfrm>
          <a:custGeom>
            <a:rect b="b" l="l" r="r" t="t"/>
            <a:pathLst>
              <a:path extrusionOk="0" h="7709" w="753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7"/>
          <p:cNvSpPr/>
          <p:nvPr/>
        </p:nvSpPr>
        <p:spPr>
          <a:xfrm>
            <a:off x="8514400" y="1635650"/>
            <a:ext cx="799508" cy="833036"/>
          </a:xfrm>
          <a:custGeom>
            <a:rect b="b" l="l" r="r" t="t"/>
            <a:pathLst>
              <a:path extrusionOk="0" h="20796" w="19959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7"/>
          <p:cNvSpPr/>
          <p:nvPr/>
        </p:nvSpPr>
        <p:spPr>
          <a:xfrm rot="3741344">
            <a:off x="8518998" y="1428487"/>
            <a:ext cx="450561" cy="461272"/>
          </a:xfrm>
          <a:custGeom>
            <a:rect b="b" l="l" r="r" t="t"/>
            <a:pathLst>
              <a:path extrusionOk="0" h="7709" w="753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7"/>
          <p:cNvSpPr/>
          <p:nvPr/>
        </p:nvSpPr>
        <p:spPr>
          <a:xfrm>
            <a:off x="7044713" y="810002"/>
            <a:ext cx="931540" cy="844124"/>
          </a:xfrm>
          <a:custGeom>
            <a:rect b="b" l="l" r="r" t="t"/>
            <a:pathLst>
              <a:path extrusionOk="0" h="31731" w="35017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7"/>
          <p:cNvSpPr/>
          <p:nvPr/>
        </p:nvSpPr>
        <p:spPr>
          <a:xfrm>
            <a:off x="7537849" y="1374425"/>
            <a:ext cx="345449" cy="349851"/>
          </a:xfrm>
          <a:custGeom>
            <a:rect b="b" l="l" r="r" t="t"/>
            <a:pathLst>
              <a:path extrusionOk="0" h="23844" w="23544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7"/>
          <p:cNvSpPr/>
          <p:nvPr/>
        </p:nvSpPr>
        <p:spPr>
          <a:xfrm rot="-6335216">
            <a:off x="6865825" y="4552660"/>
            <a:ext cx="897579" cy="666691"/>
          </a:xfrm>
          <a:custGeom>
            <a:rect b="b" l="l" r="r" t="t"/>
            <a:pathLst>
              <a:path extrusionOk="0" h="31731" w="35017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7"/>
          <p:cNvSpPr/>
          <p:nvPr/>
        </p:nvSpPr>
        <p:spPr>
          <a:xfrm>
            <a:off x="7911874" y="-130475"/>
            <a:ext cx="799495" cy="809683"/>
          </a:xfrm>
          <a:custGeom>
            <a:rect b="b" l="l" r="r" t="t"/>
            <a:pathLst>
              <a:path extrusionOk="0" h="23844" w="23544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7"/>
          <p:cNvSpPr/>
          <p:nvPr/>
        </p:nvSpPr>
        <p:spPr>
          <a:xfrm rot="-6692267">
            <a:off x="6791890" y="2390364"/>
            <a:ext cx="692490" cy="514359"/>
          </a:xfrm>
          <a:custGeom>
            <a:rect b="b" l="l" r="r" t="t"/>
            <a:pathLst>
              <a:path extrusionOk="0" h="31731" w="35017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7"/>
          <p:cNvSpPr/>
          <p:nvPr/>
        </p:nvSpPr>
        <p:spPr>
          <a:xfrm>
            <a:off x="7317552" y="2396424"/>
            <a:ext cx="281001" cy="287681"/>
          </a:xfrm>
          <a:custGeom>
            <a:rect b="b" l="l" r="r" t="t"/>
            <a:pathLst>
              <a:path extrusionOk="0" h="7709" w="753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7"/>
          <p:cNvSpPr/>
          <p:nvPr/>
        </p:nvSpPr>
        <p:spPr>
          <a:xfrm>
            <a:off x="7663638" y="3147400"/>
            <a:ext cx="679244" cy="687899"/>
          </a:xfrm>
          <a:custGeom>
            <a:rect b="b" l="l" r="r" t="t"/>
            <a:pathLst>
              <a:path extrusionOk="0" h="23844" w="23544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7"/>
          <p:cNvSpPr/>
          <p:nvPr/>
        </p:nvSpPr>
        <p:spPr>
          <a:xfrm rot="1318871">
            <a:off x="7170415" y="832860"/>
            <a:ext cx="615466" cy="963905"/>
          </a:xfrm>
          <a:custGeom>
            <a:rect b="b" l="l" r="r" t="t"/>
            <a:pathLst>
              <a:path extrusionOk="0" h="43144" w="27548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7"/>
          <p:cNvSpPr/>
          <p:nvPr/>
        </p:nvSpPr>
        <p:spPr>
          <a:xfrm>
            <a:off x="7773455" y="-153538"/>
            <a:ext cx="837106" cy="855807"/>
          </a:xfrm>
          <a:custGeom>
            <a:rect b="b" l="l" r="r" t="t"/>
            <a:pathLst>
              <a:path extrusionOk="0" h="38304" w="37467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7"/>
          <p:cNvSpPr/>
          <p:nvPr/>
        </p:nvSpPr>
        <p:spPr>
          <a:xfrm rot="-548659">
            <a:off x="8473306" y="4038279"/>
            <a:ext cx="765854" cy="573511"/>
          </a:xfrm>
          <a:custGeom>
            <a:rect b="b" l="l" r="r" t="t"/>
            <a:pathLst>
              <a:path extrusionOk="0" h="28684" w="38304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7"/>
          <p:cNvSpPr/>
          <p:nvPr/>
        </p:nvSpPr>
        <p:spPr>
          <a:xfrm rot="-9290062">
            <a:off x="8355791" y="1702057"/>
            <a:ext cx="776981" cy="854390"/>
          </a:xfrm>
          <a:custGeom>
            <a:rect b="b" l="l" r="r" t="t"/>
            <a:pathLst>
              <a:path extrusionOk="0" h="38244" w="34779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7"/>
          <p:cNvSpPr/>
          <p:nvPr/>
        </p:nvSpPr>
        <p:spPr>
          <a:xfrm rot="5503490">
            <a:off x="6926605" y="4268854"/>
            <a:ext cx="979970" cy="879830"/>
          </a:xfrm>
          <a:custGeom>
            <a:rect b="b" l="l" r="r" t="t"/>
            <a:pathLst>
              <a:path extrusionOk="0" h="39379" w="43861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7"/>
          <p:cNvSpPr/>
          <p:nvPr/>
        </p:nvSpPr>
        <p:spPr>
          <a:xfrm>
            <a:off x="7317562" y="2528710"/>
            <a:ext cx="220297" cy="237680"/>
          </a:xfrm>
          <a:custGeom>
            <a:rect b="b" l="l" r="r" t="t"/>
            <a:pathLst>
              <a:path extrusionOk="0" h="10638" w="986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7"/>
          <p:cNvSpPr/>
          <p:nvPr/>
        </p:nvSpPr>
        <p:spPr>
          <a:xfrm rot="-830047">
            <a:off x="6946689" y="2203902"/>
            <a:ext cx="287064" cy="735692"/>
          </a:xfrm>
          <a:custGeom>
            <a:rect b="b" l="l" r="r" t="t"/>
            <a:pathLst>
              <a:path extrusionOk="0" h="32927" w="12848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7"/>
          <p:cNvSpPr/>
          <p:nvPr/>
        </p:nvSpPr>
        <p:spPr>
          <a:xfrm>
            <a:off x="6947912" y="-65921"/>
            <a:ext cx="457954" cy="349817"/>
          </a:xfrm>
          <a:custGeom>
            <a:rect b="b" l="l" r="r" t="t"/>
            <a:pathLst>
              <a:path extrusionOk="0" h="15657" w="20497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7"/>
          <p:cNvSpPr/>
          <p:nvPr/>
        </p:nvSpPr>
        <p:spPr>
          <a:xfrm rot="8224608">
            <a:off x="7859223" y="3153271"/>
            <a:ext cx="501993" cy="771678"/>
          </a:xfrm>
          <a:custGeom>
            <a:rect b="b" l="l" r="r" t="t"/>
            <a:pathLst>
              <a:path extrusionOk="0" h="34540" w="22469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7"/>
          <p:cNvSpPr txBox="1"/>
          <p:nvPr>
            <p:ph type="title"/>
          </p:nvPr>
        </p:nvSpPr>
        <p:spPr>
          <a:xfrm>
            <a:off x="457200" y="434575"/>
            <a:ext cx="6405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86" name="Google Shape;186;p7"/>
          <p:cNvSpPr txBox="1"/>
          <p:nvPr>
            <p:ph idx="1" type="body"/>
          </p:nvPr>
        </p:nvSpPr>
        <p:spPr>
          <a:xfrm>
            <a:off x="457200" y="1430050"/>
            <a:ext cx="3167700" cy="32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600"/>
              </a:spcBef>
              <a:spcAft>
                <a:spcPts val="0"/>
              </a:spcAft>
              <a:buSzPts val="2200"/>
              <a:buChar char="༝"/>
              <a:defRPr sz="2200"/>
            </a:lvl1pPr>
            <a:lvl2pPr indent="-368300" lvl="1" marL="9144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indent="-368300" lvl="2" marL="13716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indent="-368300" lvl="3" marL="18288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indent="-368300" lvl="4" marL="22860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indent="-368300" lvl="5" marL="27432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indent="-368300" lvl="6" marL="32004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indent="-368300" lvl="7" marL="36576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indent="-368300" lvl="8" marL="41148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/>
        </p:txBody>
      </p:sp>
      <p:sp>
        <p:nvSpPr>
          <p:cNvPr id="187" name="Google Shape;187;p7"/>
          <p:cNvSpPr txBox="1"/>
          <p:nvPr>
            <p:ph idx="2" type="body"/>
          </p:nvPr>
        </p:nvSpPr>
        <p:spPr>
          <a:xfrm>
            <a:off x="3815603" y="1430050"/>
            <a:ext cx="3167700" cy="32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600"/>
              </a:spcBef>
              <a:spcAft>
                <a:spcPts val="0"/>
              </a:spcAft>
              <a:buSzPts val="2200"/>
              <a:buChar char="༝"/>
              <a:defRPr sz="2200"/>
            </a:lvl1pPr>
            <a:lvl2pPr indent="-368300" lvl="1" marL="9144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indent="-368300" lvl="2" marL="13716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indent="-368300" lvl="3" marL="18288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indent="-368300" lvl="4" marL="22860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indent="-368300" lvl="5" marL="27432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indent="-368300" lvl="6" marL="32004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indent="-368300" lvl="7" marL="36576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indent="-368300" lvl="8" marL="41148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/>
        </p:txBody>
      </p:sp>
      <p:sp>
        <p:nvSpPr>
          <p:cNvPr id="188" name="Google Shape;188;p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"/>
          <p:cNvSpPr/>
          <p:nvPr/>
        </p:nvSpPr>
        <p:spPr>
          <a:xfrm rot="-1209093">
            <a:off x="8469092" y="4079246"/>
            <a:ext cx="679239" cy="615500"/>
          </a:xfrm>
          <a:custGeom>
            <a:rect b="b" l="l" r="r" t="t"/>
            <a:pathLst>
              <a:path extrusionOk="0" h="31731" w="35017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8"/>
          <p:cNvSpPr/>
          <p:nvPr/>
        </p:nvSpPr>
        <p:spPr>
          <a:xfrm>
            <a:off x="8683513" y="4020672"/>
            <a:ext cx="345449" cy="349851"/>
          </a:xfrm>
          <a:custGeom>
            <a:rect b="b" l="l" r="r" t="t"/>
            <a:pathLst>
              <a:path extrusionOk="0" h="23844" w="23544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8"/>
          <p:cNvSpPr/>
          <p:nvPr/>
        </p:nvSpPr>
        <p:spPr>
          <a:xfrm>
            <a:off x="7062483" y="-109725"/>
            <a:ext cx="384463" cy="393602"/>
          </a:xfrm>
          <a:custGeom>
            <a:rect b="b" l="l" r="r" t="t"/>
            <a:pathLst>
              <a:path extrusionOk="0" h="7709" w="753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8"/>
          <p:cNvSpPr/>
          <p:nvPr/>
        </p:nvSpPr>
        <p:spPr>
          <a:xfrm>
            <a:off x="8514400" y="1635650"/>
            <a:ext cx="799508" cy="833036"/>
          </a:xfrm>
          <a:custGeom>
            <a:rect b="b" l="l" r="r" t="t"/>
            <a:pathLst>
              <a:path extrusionOk="0" h="20796" w="19959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8"/>
          <p:cNvSpPr/>
          <p:nvPr/>
        </p:nvSpPr>
        <p:spPr>
          <a:xfrm rot="3741344">
            <a:off x="8518998" y="1428487"/>
            <a:ext cx="450561" cy="461272"/>
          </a:xfrm>
          <a:custGeom>
            <a:rect b="b" l="l" r="r" t="t"/>
            <a:pathLst>
              <a:path extrusionOk="0" h="7709" w="753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8"/>
          <p:cNvSpPr/>
          <p:nvPr/>
        </p:nvSpPr>
        <p:spPr>
          <a:xfrm>
            <a:off x="7044713" y="810002"/>
            <a:ext cx="931540" cy="844124"/>
          </a:xfrm>
          <a:custGeom>
            <a:rect b="b" l="l" r="r" t="t"/>
            <a:pathLst>
              <a:path extrusionOk="0" h="31731" w="35017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8"/>
          <p:cNvSpPr/>
          <p:nvPr/>
        </p:nvSpPr>
        <p:spPr>
          <a:xfrm>
            <a:off x="7537849" y="1374425"/>
            <a:ext cx="345449" cy="349851"/>
          </a:xfrm>
          <a:custGeom>
            <a:rect b="b" l="l" r="r" t="t"/>
            <a:pathLst>
              <a:path extrusionOk="0" h="23844" w="23544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8"/>
          <p:cNvSpPr/>
          <p:nvPr/>
        </p:nvSpPr>
        <p:spPr>
          <a:xfrm rot="-6335216">
            <a:off x="6865825" y="4552660"/>
            <a:ext cx="897579" cy="666691"/>
          </a:xfrm>
          <a:custGeom>
            <a:rect b="b" l="l" r="r" t="t"/>
            <a:pathLst>
              <a:path extrusionOk="0" h="31731" w="35017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8"/>
          <p:cNvSpPr/>
          <p:nvPr/>
        </p:nvSpPr>
        <p:spPr>
          <a:xfrm>
            <a:off x="7911874" y="-130475"/>
            <a:ext cx="799495" cy="809683"/>
          </a:xfrm>
          <a:custGeom>
            <a:rect b="b" l="l" r="r" t="t"/>
            <a:pathLst>
              <a:path extrusionOk="0" h="23844" w="23544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8"/>
          <p:cNvSpPr/>
          <p:nvPr/>
        </p:nvSpPr>
        <p:spPr>
          <a:xfrm rot="-6692267">
            <a:off x="6791890" y="2390364"/>
            <a:ext cx="692490" cy="514359"/>
          </a:xfrm>
          <a:custGeom>
            <a:rect b="b" l="l" r="r" t="t"/>
            <a:pathLst>
              <a:path extrusionOk="0" h="31731" w="35017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8"/>
          <p:cNvSpPr/>
          <p:nvPr/>
        </p:nvSpPr>
        <p:spPr>
          <a:xfrm>
            <a:off x="7317552" y="2396424"/>
            <a:ext cx="281001" cy="287681"/>
          </a:xfrm>
          <a:custGeom>
            <a:rect b="b" l="l" r="r" t="t"/>
            <a:pathLst>
              <a:path extrusionOk="0" h="7709" w="753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8"/>
          <p:cNvSpPr/>
          <p:nvPr/>
        </p:nvSpPr>
        <p:spPr>
          <a:xfrm>
            <a:off x="7663638" y="3147400"/>
            <a:ext cx="679244" cy="687899"/>
          </a:xfrm>
          <a:custGeom>
            <a:rect b="b" l="l" r="r" t="t"/>
            <a:pathLst>
              <a:path extrusionOk="0" h="23844" w="23544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8"/>
          <p:cNvSpPr/>
          <p:nvPr/>
        </p:nvSpPr>
        <p:spPr>
          <a:xfrm rot="1318871">
            <a:off x="7170415" y="832860"/>
            <a:ext cx="615466" cy="963905"/>
          </a:xfrm>
          <a:custGeom>
            <a:rect b="b" l="l" r="r" t="t"/>
            <a:pathLst>
              <a:path extrusionOk="0" h="43144" w="27548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8"/>
          <p:cNvSpPr/>
          <p:nvPr/>
        </p:nvSpPr>
        <p:spPr>
          <a:xfrm>
            <a:off x="7773455" y="-153538"/>
            <a:ext cx="837106" cy="855807"/>
          </a:xfrm>
          <a:custGeom>
            <a:rect b="b" l="l" r="r" t="t"/>
            <a:pathLst>
              <a:path extrusionOk="0" h="38304" w="37467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8"/>
          <p:cNvSpPr/>
          <p:nvPr/>
        </p:nvSpPr>
        <p:spPr>
          <a:xfrm rot="-548659">
            <a:off x="8473306" y="4038279"/>
            <a:ext cx="765854" cy="573511"/>
          </a:xfrm>
          <a:custGeom>
            <a:rect b="b" l="l" r="r" t="t"/>
            <a:pathLst>
              <a:path extrusionOk="0" h="28684" w="38304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8"/>
          <p:cNvSpPr/>
          <p:nvPr/>
        </p:nvSpPr>
        <p:spPr>
          <a:xfrm rot="-9290062">
            <a:off x="8355791" y="1702057"/>
            <a:ext cx="776981" cy="854390"/>
          </a:xfrm>
          <a:custGeom>
            <a:rect b="b" l="l" r="r" t="t"/>
            <a:pathLst>
              <a:path extrusionOk="0" h="38244" w="34779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8"/>
          <p:cNvSpPr/>
          <p:nvPr/>
        </p:nvSpPr>
        <p:spPr>
          <a:xfrm rot="5503490">
            <a:off x="6926605" y="4268854"/>
            <a:ext cx="979970" cy="879830"/>
          </a:xfrm>
          <a:custGeom>
            <a:rect b="b" l="l" r="r" t="t"/>
            <a:pathLst>
              <a:path extrusionOk="0" h="39379" w="43861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8"/>
          <p:cNvSpPr/>
          <p:nvPr/>
        </p:nvSpPr>
        <p:spPr>
          <a:xfrm>
            <a:off x="7317562" y="2528710"/>
            <a:ext cx="220297" cy="237680"/>
          </a:xfrm>
          <a:custGeom>
            <a:rect b="b" l="l" r="r" t="t"/>
            <a:pathLst>
              <a:path extrusionOk="0" h="10638" w="986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8"/>
          <p:cNvSpPr/>
          <p:nvPr/>
        </p:nvSpPr>
        <p:spPr>
          <a:xfrm rot="-830047">
            <a:off x="6946689" y="2203902"/>
            <a:ext cx="287064" cy="735692"/>
          </a:xfrm>
          <a:custGeom>
            <a:rect b="b" l="l" r="r" t="t"/>
            <a:pathLst>
              <a:path extrusionOk="0" h="32927" w="12848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8"/>
          <p:cNvSpPr/>
          <p:nvPr/>
        </p:nvSpPr>
        <p:spPr>
          <a:xfrm>
            <a:off x="6947912" y="-65921"/>
            <a:ext cx="457954" cy="349817"/>
          </a:xfrm>
          <a:custGeom>
            <a:rect b="b" l="l" r="r" t="t"/>
            <a:pathLst>
              <a:path extrusionOk="0" h="15657" w="20497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8"/>
          <p:cNvSpPr/>
          <p:nvPr/>
        </p:nvSpPr>
        <p:spPr>
          <a:xfrm rot="8224608">
            <a:off x="7859223" y="3153271"/>
            <a:ext cx="501993" cy="771678"/>
          </a:xfrm>
          <a:custGeom>
            <a:rect b="b" l="l" r="r" t="t"/>
            <a:pathLst>
              <a:path extrusionOk="0" h="34540" w="22469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8"/>
          <p:cNvSpPr txBox="1"/>
          <p:nvPr>
            <p:ph type="title"/>
          </p:nvPr>
        </p:nvSpPr>
        <p:spPr>
          <a:xfrm>
            <a:off x="457200" y="434575"/>
            <a:ext cx="62883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2" name="Google Shape;212;p8"/>
          <p:cNvSpPr txBox="1"/>
          <p:nvPr>
            <p:ph idx="1" type="body"/>
          </p:nvPr>
        </p:nvSpPr>
        <p:spPr>
          <a:xfrm>
            <a:off x="457200" y="1440500"/>
            <a:ext cx="2026800" cy="322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༝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213" name="Google Shape;213;p8"/>
          <p:cNvSpPr txBox="1"/>
          <p:nvPr>
            <p:ph idx="2" type="body"/>
          </p:nvPr>
        </p:nvSpPr>
        <p:spPr>
          <a:xfrm>
            <a:off x="2587877" y="1440500"/>
            <a:ext cx="2026800" cy="322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༝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214" name="Google Shape;214;p8"/>
          <p:cNvSpPr txBox="1"/>
          <p:nvPr>
            <p:ph idx="3" type="body"/>
          </p:nvPr>
        </p:nvSpPr>
        <p:spPr>
          <a:xfrm>
            <a:off x="4718554" y="1440500"/>
            <a:ext cx="2026800" cy="322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༝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215" name="Google Shape;215;p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"/>
          <p:cNvSpPr txBox="1"/>
          <p:nvPr>
            <p:ph type="title"/>
          </p:nvPr>
        </p:nvSpPr>
        <p:spPr>
          <a:xfrm>
            <a:off x="457200" y="434575"/>
            <a:ext cx="59847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8" name="Google Shape;218;p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9" name="Google Shape;219;p9"/>
          <p:cNvSpPr/>
          <p:nvPr/>
        </p:nvSpPr>
        <p:spPr>
          <a:xfrm rot="-1209093">
            <a:off x="8469092" y="4079246"/>
            <a:ext cx="679239" cy="615500"/>
          </a:xfrm>
          <a:custGeom>
            <a:rect b="b" l="l" r="r" t="t"/>
            <a:pathLst>
              <a:path extrusionOk="0" h="31731" w="35017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9"/>
          <p:cNvSpPr/>
          <p:nvPr/>
        </p:nvSpPr>
        <p:spPr>
          <a:xfrm>
            <a:off x="8683513" y="4020672"/>
            <a:ext cx="345449" cy="349851"/>
          </a:xfrm>
          <a:custGeom>
            <a:rect b="b" l="l" r="r" t="t"/>
            <a:pathLst>
              <a:path extrusionOk="0" h="23844" w="23544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9"/>
          <p:cNvSpPr/>
          <p:nvPr/>
        </p:nvSpPr>
        <p:spPr>
          <a:xfrm>
            <a:off x="7062483" y="-109725"/>
            <a:ext cx="384463" cy="393602"/>
          </a:xfrm>
          <a:custGeom>
            <a:rect b="b" l="l" r="r" t="t"/>
            <a:pathLst>
              <a:path extrusionOk="0" h="7709" w="753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9"/>
          <p:cNvSpPr/>
          <p:nvPr/>
        </p:nvSpPr>
        <p:spPr>
          <a:xfrm>
            <a:off x="8514400" y="1635650"/>
            <a:ext cx="799508" cy="833036"/>
          </a:xfrm>
          <a:custGeom>
            <a:rect b="b" l="l" r="r" t="t"/>
            <a:pathLst>
              <a:path extrusionOk="0" h="20796" w="19959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9"/>
          <p:cNvSpPr/>
          <p:nvPr/>
        </p:nvSpPr>
        <p:spPr>
          <a:xfrm rot="3741344">
            <a:off x="8518998" y="1428487"/>
            <a:ext cx="450561" cy="461272"/>
          </a:xfrm>
          <a:custGeom>
            <a:rect b="b" l="l" r="r" t="t"/>
            <a:pathLst>
              <a:path extrusionOk="0" h="7709" w="753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9"/>
          <p:cNvSpPr/>
          <p:nvPr/>
        </p:nvSpPr>
        <p:spPr>
          <a:xfrm>
            <a:off x="7044713" y="810002"/>
            <a:ext cx="931540" cy="844124"/>
          </a:xfrm>
          <a:custGeom>
            <a:rect b="b" l="l" r="r" t="t"/>
            <a:pathLst>
              <a:path extrusionOk="0" h="31731" w="35017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9"/>
          <p:cNvSpPr/>
          <p:nvPr/>
        </p:nvSpPr>
        <p:spPr>
          <a:xfrm>
            <a:off x="7537849" y="1374425"/>
            <a:ext cx="345449" cy="349851"/>
          </a:xfrm>
          <a:custGeom>
            <a:rect b="b" l="l" r="r" t="t"/>
            <a:pathLst>
              <a:path extrusionOk="0" h="23844" w="23544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9"/>
          <p:cNvSpPr/>
          <p:nvPr/>
        </p:nvSpPr>
        <p:spPr>
          <a:xfrm rot="-6335216">
            <a:off x="6865825" y="4552660"/>
            <a:ext cx="897579" cy="666691"/>
          </a:xfrm>
          <a:custGeom>
            <a:rect b="b" l="l" r="r" t="t"/>
            <a:pathLst>
              <a:path extrusionOk="0" h="31731" w="35017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9"/>
          <p:cNvSpPr/>
          <p:nvPr/>
        </p:nvSpPr>
        <p:spPr>
          <a:xfrm>
            <a:off x="7911874" y="-130475"/>
            <a:ext cx="799495" cy="809683"/>
          </a:xfrm>
          <a:custGeom>
            <a:rect b="b" l="l" r="r" t="t"/>
            <a:pathLst>
              <a:path extrusionOk="0" h="23844" w="23544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9"/>
          <p:cNvSpPr/>
          <p:nvPr/>
        </p:nvSpPr>
        <p:spPr>
          <a:xfrm rot="-6692267">
            <a:off x="6791890" y="2390364"/>
            <a:ext cx="692490" cy="514359"/>
          </a:xfrm>
          <a:custGeom>
            <a:rect b="b" l="l" r="r" t="t"/>
            <a:pathLst>
              <a:path extrusionOk="0" h="31731" w="35017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9"/>
          <p:cNvSpPr/>
          <p:nvPr/>
        </p:nvSpPr>
        <p:spPr>
          <a:xfrm>
            <a:off x="7317552" y="2396424"/>
            <a:ext cx="281001" cy="287681"/>
          </a:xfrm>
          <a:custGeom>
            <a:rect b="b" l="l" r="r" t="t"/>
            <a:pathLst>
              <a:path extrusionOk="0" h="7709" w="753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9"/>
          <p:cNvSpPr/>
          <p:nvPr/>
        </p:nvSpPr>
        <p:spPr>
          <a:xfrm>
            <a:off x="7663638" y="3147400"/>
            <a:ext cx="679244" cy="687899"/>
          </a:xfrm>
          <a:custGeom>
            <a:rect b="b" l="l" r="r" t="t"/>
            <a:pathLst>
              <a:path extrusionOk="0" h="23844" w="23544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9"/>
          <p:cNvSpPr/>
          <p:nvPr/>
        </p:nvSpPr>
        <p:spPr>
          <a:xfrm rot="1318871">
            <a:off x="7170415" y="832860"/>
            <a:ext cx="615466" cy="963905"/>
          </a:xfrm>
          <a:custGeom>
            <a:rect b="b" l="l" r="r" t="t"/>
            <a:pathLst>
              <a:path extrusionOk="0" h="43144" w="27548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9"/>
          <p:cNvSpPr/>
          <p:nvPr/>
        </p:nvSpPr>
        <p:spPr>
          <a:xfrm>
            <a:off x="7773455" y="-153538"/>
            <a:ext cx="837106" cy="855807"/>
          </a:xfrm>
          <a:custGeom>
            <a:rect b="b" l="l" r="r" t="t"/>
            <a:pathLst>
              <a:path extrusionOk="0" h="38304" w="37467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9"/>
          <p:cNvSpPr/>
          <p:nvPr/>
        </p:nvSpPr>
        <p:spPr>
          <a:xfrm rot="-548659">
            <a:off x="8473306" y="4038279"/>
            <a:ext cx="765854" cy="573511"/>
          </a:xfrm>
          <a:custGeom>
            <a:rect b="b" l="l" r="r" t="t"/>
            <a:pathLst>
              <a:path extrusionOk="0" h="28684" w="38304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9"/>
          <p:cNvSpPr/>
          <p:nvPr/>
        </p:nvSpPr>
        <p:spPr>
          <a:xfrm rot="-9290062">
            <a:off x="8355791" y="1702057"/>
            <a:ext cx="776981" cy="854390"/>
          </a:xfrm>
          <a:custGeom>
            <a:rect b="b" l="l" r="r" t="t"/>
            <a:pathLst>
              <a:path extrusionOk="0" h="38244" w="34779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9"/>
          <p:cNvSpPr/>
          <p:nvPr/>
        </p:nvSpPr>
        <p:spPr>
          <a:xfrm rot="5503490">
            <a:off x="6926605" y="4268854"/>
            <a:ext cx="979970" cy="879830"/>
          </a:xfrm>
          <a:custGeom>
            <a:rect b="b" l="l" r="r" t="t"/>
            <a:pathLst>
              <a:path extrusionOk="0" h="39379" w="43861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9"/>
          <p:cNvSpPr/>
          <p:nvPr/>
        </p:nvSpPr>
        <p:spPr>
          <a:xfrm>
            <a:off x="7317562" y="2528710"/>
            <a:ext cx="220297" cy="237680"/>
          </a:xfrm>
          <a:custGeom>
            <a:rect b="b" l="l" r="r" t="t"/>
            <a:pathLst>
              <a:path extrusionOk="0" h="10638" w="986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9"/>
          <p:cNvSpPr/>
          <p:nvPr/>
        </p:nvSpPr>
        <p:spPr>
          <a:xfrm rot="-830047">
            <a:off x="6946689" y="2203902"/>
            <a:ext cx="287064" cy="735692"/>
          </a:xfrm>
          <a:custGeom>
            <a:rect b="b" l="l" r="r" t="t"/>
            <a:pathLst>
              <a:path extrusionOk="0" h="32927" w="12848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9"/>
          <p:cNvSpPr/>
          <p:nvPr/>
        </p:nvSpPr>
        <p:spPr>
          <a:xfrm>
            <a:off x="6947912" y="-65921"/>
            <a:ext cx="457954" cy="349817"/>
          </a:xfrm>
          <a:custGeom>
            <a:rect b="b" l="l" r="r" t="t"/>
            <a:pathLst>
              <a:path extrusionOk="0" h="15657" w="20497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9"/>
          <p:cNvSpPr/>
          <p:nvPr/>
        </p:nvSpPr>
        <p:spPr>
          <a:xfrm rot="8224608">
            <a:off x="7859223" y="3153271"/>
            <a:ext cx="501993" cy="771678"/>
          </a:xfrm>
          <a:custGeom>
            <a:rect b="b" l="l" r="r" t="t"/>
            <a:pathLst>
              <a:path extrusionOk="0" h="34540" w="22469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"/>
          <p:cNvSpPr txBox="1"/>
          <p:nvPr>
            <p:ph idx="1" type="body"/>
          </p:nvPr>
        </p:nvSpPr>
        <p:spPr>
          <a:xfrm>
            <a:off x="457200" y="4025309"/>
            <a:ext cx="8229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/>
        </p:txBody>
      </p:sp>
      <p:sp>
        <p:nvSpPr>
          <p:cNvPr id="242" name="Google Shape;242;p1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3" name="Google Shape;243;p10"/>
          <p:cNvSpPr/>
          <p:nvPr/>
        </p:nvSpPr>
        <p:spPr>
          <a:xfrm rot="1319053">
            <a:off x="-51439" y="1007787"/>
            <a:ext cx="601219" cy="941593"/>
          </a:xfrm>
          <a:custGeom>
            <a:rect b="b" l="l" r="r" t="t"/>
            <a:pathLst>
              <a:path extrusionOk="0" h="43144" w="27548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0"/>
          <p:cNvSpPr/>
          <p:nvPr/>
        </p:nvSpPr>
        <p:spPr>
          <a:xfrm>
            <a:off x="2422711" y="-353816"/>
            <a:ext cx="817717" cy="835985"/>
          </a:xfrm>
          <a:custGeom>
            <a:rect b="b" l="l" r="r" t="t"/>
            <a:pathLst>
              <a:path extrusionOk="0" h="38304" w="37467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0"/>
          <p:cNvSpPr/>
          <p:nvPr/>
        </p:nvSpPr>
        <p:spPr>
          <a:xfrm rot="-5330471">
            <a:off x="8178192" y="2569786"/>
            <a:ext cx="748134" cy="560241"/>
          </a:xfrm>
          <a:custGeom>
            <a:rect b="b" l="l" r="r" t="t"/>
            <a:pathLst>
              <a:path extrusionOk="0" h="28684" w="38304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0"/>
          <p:cNvSpPr/>
          <p:nvPr/>
        </p:nvSpPr>
        <p:spPr>
          <a:xfrm rot="-9290112">
            <a:off x="7123487" y="47393"/>
            <a:ext cx="759011" cy="834631"/>
          </a:xfrm>
          <a:custGeom>
            <a:rect b="b" l="l" r="r" t="t"/>
            <a:pathLst>
              <a:path extrusionOk="0" h="38244" w="34779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0"/>
          <p:cNvSpPr/>
          <p:nvPr/>
        </p:nvSpPr>
        <p:spPr>
          <a:xfrm rot="3192611">
            <a:off x="1743260" y="4434123"/>
            <a:ext cx="957223" cy="859408"/>
          </a:xfrm>
          <a:custGeom>
            <a:rect b="b" l="l" r="r" t="t"/>
            <a:pathLst>
              <a:path extrusionOk="0" h="39379" w="43861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10"/>
          <p:cNvSpPr/>
          <p:nvPr/>
        </p:nvSpPr>
        <p:spPr>
          <a:xfrm rot="-1232764">
            <a:off x="623232" y="2763432"/>
            <a:ext cx="215203" cy="232183"/>
          </a:xfrm>
          <a:custGeom>
            <a:rect b="b" l="l" r="r" t="t"/>
            <a:pathLst>
              <a:path extrusionOk="0" h="10638" w="986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10"/>
          <p:cNvSpPr/>
          <p:nvPr/>
        </p:nvSpPr>
        <p:spPr>
          <a:xfrm rot="-2062359">
            <a:off x="255900" y="2566548"/>
            <a:ext cx="280423" cy="718672"/>
          </a:xfrm>
          <a:custGeom>
            <a:rect b="b" l="l" r="r" t="t"/>
            <a:pathLst>
              <a:path extrusionOk="0" h="32927" w="12848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10"/>
          <p:cNvSpPr/>
          <p:nvPr/>
        </p:nvSpPr>
        <p:spPr>
          <a:xfrm>
            <a:off x="589320" y="190936"/>
            <a:ext cx="447347" cy="341714"/>
          </a:xfrm>
          <a:custGeom>
            <a:rect b="b" l="l" r="r" t="t"/>
            <a:pathLst>
              <a:path extrusionOk="0" h="15657" w="20497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0"/>
          <p:cNvSpPr/>
          <p:nvPr/>
        </p:nvSpPr>
        <p:spPr>
          <a:xfrm rot="-7406442">
            <a:off x="403221" y="4030923"/>
            <a:ext cx="490399" cy="753856"/>
          </a:xfrm>
          <a:custGeom>
            <a:rect b="b" l="l" r="r" t="t"/>
            <a:pathLst>
              <a:path extrusionOk="0" h="34540" w="22469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0"/>
          <p:cNvSpPr/>
          <p:nvPr/>
        </p:nvSpPr>
        <p:spPr>
          <a:xfrm>
            <a:off x="6664726" y="4642200"/>
            <a:ext cx="766865" cy="689932"/>
          </a:xfrm>
          <a:custGeom>
            <a:rect b="b" l="l" r="r" t="t"/>
            <a:pathLst>
              <a:path extrusionOk="0" h="31612" w="35137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A7D99"/>
              </a:solidFill>
            </a:endParaRPr>
          </a:p>
        </p:txBody>
      </p:sp>
      <p:sp>
        <p:nvSpPr>
          <p:cNvPr id="253" name="Google Shape;253;p10"/>
          <p:cNvSpPr/>
          <p:nvPr/>
        </p:nvSpPr>
        <p:spPr>
          <a:xfrm rot="1151678">
            <a:off x="8450738" y="3960294"/>
            <a:ext cx="326039" cy="573820"/>
          </a:xfrm>
          <a:custGeom>
            <a:rect b="b" l="l" r="r" t="t"/>
            <a:pathLst>
              <a:path extrusionOk="0" h="26294" w="1494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A7D99"/>
              </a:solidFill>
            </a:endParaRPr>
          </a:p>
        </p:txBody>
      </p:sp>
      <p:sp>
        <p:nvSpPr>
          <p:cNvPr id="254" name="Google Shape;254;p10"/>
          <p:cNvSpPr/>
          <p:nvPr/>
        </p:nvSpPr>
        <p:spPr>
          <a:xfrm rot="4358289">
            <a:off x="3897685" y="4812891"/>
            <a:ext cx="473413" cy="555582"/>
          </a:xfrm>
          <a:custGeom>
            <a:rect b="b" l="l" r="r" t="t"/>
            <a:pathLst>
              <a:path extrusionOk="0" h="25457" w="21692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A7D99"/>
              </a:solidFill>
            </a:endParaRPr>
          </a:p>
        </p:txBody>
      </p:sp>
      <p:sp>
        <p:nvSpPr>
          <p:cNvPr id="255" name="Google Shape;255;p10"/>
          <p:cNvSpPr/>
          <p:nvPr/>
        </p:nvSpPr>
        <p:spPr>
          <a:xfrm rot="-2801932">
            <a:off x="8482195" y="996713"/>
            <a:ext cx="597297" cy="937661"/>
          </a:xfrm>
          <a:custGeom>
            <a:rect b="b" l="l" r="r" t="t"/>
            <a:pathLst>
              <a:path extrusionOk="0" h="42965" w="27369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A7D99"/>
              </a:solidFill>
            </a:endParaRPr>
          </a:p>
        </p:txBody>
      </p:sp>
      <p:sp>
        <p:nvSpPr>
          <p:cNvPr id="256" name="Google Shape;256;p10"/>
          <p:cNvSpPr/>
          <p:nvPr/>
        </p:nvSpPr>
        <p:spPr>
          <a:xfrm rot="5200625">
            <a:off x="4975084" y="-222517"/>
            <a:ext cx="701626" cy="765527"/>
          </a:xfrm>
          <a:custGeom>
            <a:rect b="b" l="l" r="r" t="t"/>
            <a:pathLst>
              <a:path extrusionOk="0" h="35077" w="32149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A7D99"/>
              </a:solidFill>
            </a:endParaRPr>
          </a:p>
        </p:txBody>
      </p:sp>
      <p:sp>
        <p:nvSpPr>
          <p:cNvPr id="257" name="Google Shape;257;p10"/>
          <p:cNvSpPr/>
          <p:nvPr/>
        </p:nvSpPr>
        <p:spPr>
          <a:xfrm rot="942660">
            <a:off x="4813976" y="4545488"/>
            <a:ext cx="833403" cy="485179"/>
          </a:xfrm>
          <a:custGeom>
            <a:rect b="b" l="l" r="r" t="t"/>
            <a:pathLst>
              <a:path extrusionOk="0" h="22230" w="38185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A7D99"/>
              </a:solidFill>
            </a:endParaRPr>
          </a:p>
        </p:txBody>
      </p:sp>
      <p:sp>
        <p:nvSpPr>
          <p:cNvPr id="258" name="Google Shape;258;p10"/>
          <p:cNvSpPr/>
          <p:nvPr/>
        </p:nvSpPr>
        <p:spPr>
          <a:xfrm rot="-5506848">
            <a:off x="8197826" y="3625742"/>
            <a:ext cx="179267" cy="193412"/>
          </a:xfrm>
          <a:custGeom>
            <a:rect b="b" l="l" r="r" t="t"/>
            <a:pathLst>
              <a:path extrusionOk="0" h="10638" w="986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10"/>
          <p:cNvSpPr/>
          <p:nvPr/>
        </p:nvSpPr>
        <p:spPr>
          <a:xfrm rot="-10292983">
            <a:off x="8081725" y="3802439"/>
            <a:ext cx="215214" cy="232195"/>
          </a:xfrm>
          <a:custGeom>
            <a:rect b="b" l="l" r="r" t="t"/>
            <a:pathLst>
              <a:path extrusionOk="0" h="10638" w="986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434575"/>
            <a:ext cx="5984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428750"/>
            <a:ext cx="5984700" cy="31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93700" lvl="0" marL="4572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indent="-39370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indent="-39370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indent="-3937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indent="-3937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indent="-3937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indent="-3937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indent="-3937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indent="-3937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Relationship Id="rId4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4"/>
          <p:cNvSpPr txBox="1"/>
          <p:nvPr>
            <p:ph type="ctrTitle"/>
          </p:nvPr>
        </p:nvSpPr>
        <p:spPr>
          <a:xfrm>
            <a:off x="1676400" y="1314625"/>
            <a:ext cx="4984200" cy="231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 que é alimentação?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397" name="Google Shape;397;p23"/>
          <p:cNvSpPr txBox="1"/>
          <p:nvPr>
            <p:ph idx="4294967295" type="ctrTitle"/>
          </p:nvPr>
        </p:nvSpPr>
        <p:spPr>
          <a:xfrm>
            <a:off x="987850" y="321900"/>
            <a:ext cx="44376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300">
                <a:solidFill>
                  <a:srgbClr val="000000"/>
                </a:solidFill>
              </a:rPr>
              <a:t>Óleos, gordura, sais e açúcar</a:t>
            </a:r>
            <a:endParaRPr b="1" sz="4300">
              <a:solidFill>
                <a:srgbClr val="000000"/>
              </a:solidFill>
            </a:endParaRPr>
          </a:p>
        </p:txBody>
      </p:sp>
      <p:pic>
        <p:nvPicPr>
          <p:cNvPr id="398" name="Google Shape;39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7000" y="1584750"/>
            <a:ext cx="6032950" cy="290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404" name="Google Shape;404;p24"/>
          <p:cNvSpPr txBox="1"/>
          <p:nvPr>
            <p:ph idx="4294967295" type="ctrTitle"/>
          </p:nvPr>
        </p:nvSpPr>
        <p:spPr>
          <a:xfrm>
            <a:off x="987850" y="321900"/>
            <a:ext cx="44376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300">
                <a:solidFill>
                  <a:srgbClr val="000000"/>
                </a:solidFill>
              </a:rPr>
              <a:t>Alimentos processados</a:t>
            </a:r>
            <a:endParaRPr b="1" sz="4300">
              <a:solidFill>
                <a:srgbClr val="000000"/>
              </a:solidFill>
            </a:endParaRPr>
          </a:p>
        </p:txBody>
      </p:sp>
      <p:pic>
        <p:nvPicPr>
          <p:cNvPr id="405" name="Google Shape;40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3475" y="1392850"/>
            <a:ext cx="4478294" cy="3357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FC5E8"/>
        </a:solidFill>
      </p:bgPr>
    </p:bg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411" name="Google Shape;411;p25"/>
          <p:cNvSpPr txBox="1"/>
          <p:nvPr>
            <p:ph idx="4294967295" type="ctrTitle"/>
          </p:nvPr>
        </p:nvSpPr>
        <p:spPr>
          <a:xfrm>
            <a:off x="987850" y="321900"/>
            <a:ext cx="44376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300">
                <a:solidFill>
                  <a:srgbClr val="000000"/>
                </a:solidFill>
              </a:rPr>
              <a:t>Alimentos ultra-processados</a:t>
            </a:r>
            <a:endParaRPr b="1" sz="4300">
              <a:solidFill>
                <a:srgbClr val="000000"/>
              </a:solidFill>
            </a:endParaRPr>
          </a:p>
        </p:txBody>
      </p:sp>
      <p:pic>
        <p:nvPicPr>
          <p:cNvPr id="412" name="Google Shape;41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9250" y="1481700"/>
            <a:ext cx="4813938" cy="335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18" name="Google Shape;41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875" y="72450"/>
            <a:ext cx="4998426" cy="4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26"/>
          <p:cNvSpPr txBox="1"/>
          <p:nvPr/>
        </p:nvSpPr>
        <p:spPr>
          <a:xfrm>
            <a:off x="5274700" y="389325"/>
            <a:ext cx="5116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hivo Light"/>
                <a:ea typeface="Chivo Light"/>
                <a:cs typeface="Chivo Light"/>
                <a:sym typeface="Chivo Light"/>
              </a:rPr>
              <a:t>Pesquisa IGBE 17/18</a:t>
            </a:r>
            <a:endParaRPr>
              <a:latin typeface="Chivo Light"/>
              <a:ea typeface="Chivo Light"/>
              <a:cs typeface="Chivo Light"/>
              <a:sym typeface="Chivo Ligh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25" name="Google Shape;42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093" y="57763"/>
            <a:ext cx="8378583" cy="5027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1" name="Google Shape;431;p28"/>
          <p:cNvSpPr txBox="1"/>
          <p:nvPr>
            <p:ph idx="4294967295" type="ctrTitle"/>
          </p:nvPr>
        </p:nvSpPr>
        <p:spPr>
          <a:xfrm>
            <a:off x="1038500" y="1224300"/>
            <a:ext cx="6768000" cy="288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469900" lvl="0" marL="45720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Char char="❏"/>
            </a:pPr>
            <a:r>
              <a:rPr lang="en" sz="2200">
                <a:solidFill>
                  <a:schemeClr val="accent1"/>
                </a:solidFill>
              </a:rPr>
              <a:t>Como os alimentos estão disponíveis para a compra e consumo?</a:t>
            </a:r>
            <a:endParaRPr sz="2200">
              <a:solidFill>
                <a:schemeClr val="accent1"/>
              </a:solidFill>
            </a:endParaRPr>
          </a:p>
          <a:p>
            <a:pPr indent="-368300" lvl="0" marL="45720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❏"/>
            </a:pPr>
            <a:r>
              <a:rPr lang="en" sz="2200">
                <a:solidFill>
                  <a:schemeClr val="accent1"/>
                </a:solidFill>
              </a:rPr>
              <a:t>Qual o custo dos alimentos consumidos pela população em geral? Quais são mais caros, quais são mais “em conta”?</a:t>
            </a:r>
            <a:endParaRPr sz="2200">
              <a:solidFill>
                <a:schemeClr val="accent1"/>
              </a:solidFill>
            </a:endParaRPr>
          </a:p>
          <a:p>
            <a:pPr indent="-368300" lvl="0" marL="45720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❏"/>
            </a:pPr>
            <a:r>
              <a:rPr lang="en" sz="2200">
                <a:solidFill>
                  <a:schemeClr val="accent1"/>
                </a:solidFill>
              </a:rPr>
              <a:t>Onde são produzidos os alimentos disponíveis ao longo do seu dia, de seus amigos e família?</a:t>
            </a:r>
            <a:endParaRPr sz="2200">
              <a:solidFill>
                <a:schemeClr val="accent1"/>
              </a:solidFill>
            </a:endParaRPr>
          </a:p>
          <a:p>
            <a:pPr indent="-368300" lvl="0" marL="45720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❏"/>
            </a:pPr>
            <a:r>
              <a:rPr lang="en" sz="2200">
                <a:solidFill>
                  <a:schemeClr val="accent1"/>
                </a:solidFill>
              </a:rPr>
              <a:t>Podemos falar que vivemos em uma situação de segurança alimentar?</a:t>
            </a:r>
            <a:endParaRPr sz="22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9"/>
          <p:cNvSpPr txBox="1"/>
          <p:nvPr>
            <p:ph idx="4294967295" type="ctrTitle"/>
          </p:nvPr>
        </p:nvSpPr>
        <p:spPr>
          <a:xfrm>
            <a:off x="2042300" y="2716275"/>
            <a:ext cx="48639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chemeClr val="accent1"/>
                </a:solidFill>
              </a:rPr>
              <a:t>Baseado em sua observação e vivência, como é a alimentação em seu entorno</a:t>
            </a:r>
            <a:r>
              <a:rPr lang="en" sz="6000">
                <a:solidFill>
                  <a:schemeClr val="accent1"/>
                </a:solidFill>
              </a:rPr>
              <a:t>?</a:t>
            </a:r>
            <a:endParaRPr sz="5300">
              <a:solidFill>
                <a:schemeClr val="accent1"/>
              </a:solidFill>
            </a:endParaRPr>
          </a:p>
        </p:txBody>
      </p:sp>
      <p:sp>
        <p:nvSpPr>
          <p:cNvPr id="437" name="Google Shape;437;p2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43" name="Google Shape;44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9600" y="1111350"/>
            <a:ext cx="6594525" cy="212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49" name="Google Shape;44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650" y="936050"/>
            <a:ext cx="8092674" cy="311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3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55" name="Google Shape;45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950" y="1481800"/>
            <a:ext cx="8192824" cy="172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5"/>
          <p:cNvSpPr txBox="1"/>
          <p:nvPr>
            <p:ph idx="4294967295" type="title"/>
          </p:nvPr>
        </p:nvSpPr>
        <p:spPr>
          <a:xfrm>
            <a:off x="101875" y="0"/>
            <a:ext cx="6405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Pensando em natureza… </a:t>
            </a:r>
            <a:endParaRPr/>
          </a:p>
        </p:txBody>
      </p:sp>
      <p:sp>
        <p:nvSpPr>
          <p:cNvPr id="341" name="Google Shape;341;p1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342" name="Google Shape;34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8600" y="946200"/>
            <a:ext cx="6821449" cy="384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61" name="Google Shape;46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425" y="1278000"/>
            <a:ext cx="8145126" cy="283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6"/>
          <p:cNvSpPr txBox="1"/>
          <p:nvPr>
            <p:ph type="title"/>
          </p:nvPr>
        </p:nvSpPr>
        <p:spPr>
          <a:xfrm>
            <a:off x="457200" y="434575"/>
            <a:ext cx="59847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Palavras importantes</a:t>
            </a:r>
            <a:endParaRPr/>
          </a:p>
        </p:txBody>
      </p:sp>
      <p:sp>
        <p:nvSpPr>
          <p:cNvPr id="348" name="Google Shape;348;p16"/>
          <p:cNvSpPr txBox="1"/>
          <p:nvPr>
            <p:ph idx="1" type="body"/>
          </p:nvPr>
        </p:nvSpPr>
        <p:spPr>
          <a:xfrm>
            <a:off x="457200" y="1428750"/>
            <a:ext cx="6372000" cy="317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93700" lvl="0" marL="457200" rtl="0" algn="l">
              <a:spcBef>
                <a:spcPts val="600"/>
              </a:spcBef>
              <a:spcAft>
                <a:spcPts val="0"/>
              </a:spcAft>
              <a:buSzPts val="2600"/>
              <a:buChar char="༝"/>
            </a:pPr>
            <a:r>
              <a:rPr lang="en"/>
              <a:t>Ingestão</a:t>
            </a:r>
            <a:endParaRPr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༝"/>
            </a:pPr>
            <a:r>
              <a:rPr lang="en"/>
              <a:t>Comportamento / hábito</a:t>
            </a:r>
            <a:endParaRPr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༝"/>
            </a:pPr>
            <a:r>
              <a:rPr lang="en"/>
              <a:t>Dieta (onívero, carnívoro, herbívoro…)</a:t>
            </a:r>
            <a:endParaRPr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༝"/>
            </a:pPr>
            <a:r>
              <a:rPr lang="en"/>
              <a:t>Energia / caloría</a:t>
            </a:r>
            <a:endParaRPr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༝"/>
            </a:pPr>
            <a:r>
              <a:rPr lang="en"/>
              <a:t>Metabolismo (Basal, Termogênese, Ganho e gasto calórico)</a:t>
            </a:r>
            <a:endParaRPr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༝"/>
            </a:pPr>
            <a:r>
              <a:rPr lang="en"/>
              <a:t>Nutrientes / regulação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49" name="Google Shape;349;p1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7"/>
          <p:cNvSpPr txBox="1"/>
          <p:nvPr>
            <p:ph type="ctrTitle"/>
          </p:nvPr>
        </p:nvSpPr>
        <p:spPr>
          <a:xfrm>
            <a:off x="712450" y="1840950"/>
            <a:ext cx="44376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E na nossa espécie?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8"/>
          <p:cNvSpPr txBox="1"/>
          <p:nvPr>
            <p:ph idx="1" type="body"/>
          </p:nvPr>
        </p:nvSpPr>
        <p:spPr>
          <a:xfrm>
            <a:off x="788575" y="1256275"/>
            <a:ext cx="7551000" cy="30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000000"/>
                </a:solidFill>
                <a:latin typeface="Chivo"/>
                <a:ea typeface="Chivo"/>
                <a:cs typeface="Chivo"/>
                <a:sym typeface="Chivo"/>
              </a:rPr>
              <a:t>Alimentação diz respeito à </a:t>
            </a:r>
            <a:r>
              <a:rPr b="1" lang="en" sz="2100">
                <a:solidFill>
                  <a:srgbClr val="000000"/>
                </a:solidFill>
                <a:latin typeface="Chivo"/>
                <a:ea typeface="Chivo"/>
                <a:cs typeface="Chivo"/>
                <a:sym typeface="Chivo"/>
              </a:rPr>
              <a:t>ingestão</a:t>
            </a:r>
            <a:r>
              <a:rPr lang="en" sz="2100">
                <a:solidFill>
                  <a:srgbClr val="000000"/>
                </a:solidFill>
                <a:latin typeface="Chivo"/>
                <a:ea typeface="Chivo"/>
                <a:cs typeface="Chivo"/>
                <a:sym typeface="Chivo"/>
              </a:rPr>
              <a:t> de nutrientes, mas também aos</a:t>
            </a:r>
            <a:r>
              <a:rPr b="1" lang="en" sz="2100">
                <a:solidFill>
                  <a:srgbClr val="000000"/>
                </a:solidFill>
                <a:latin typeface="Chivo"/>
                <a:ea typeface="Chivo"/>
                <a:cs typeface="Chivo"/>
                <a:sym typeface="Chivo"/>
              </a:rPr>
              <a:t> alimentos</a:t>
            </a:r>
            <a:r>
              <a:rPr lang="en" sz="2100">
                <a:solidFill>
                  <a:srgbClr val="000000"/>
                </a:solidFill>
                <a:latin typeface="Chivo"/>
                <a:ea typeface="Chivo"/>
                <a:cs typeface="Chivo"/>
                <a:sym typeface="Chivo"/>
              </a:rPr>
              <a:t> que contêm e fornecem os </a:t>
            </a:r>
            <a:r>
              <a:rPr b="1" lang="en" sz="2100">
                <a:solidFill>
                  <a:srgbClr val="000000"/>
                </a:solidFill>
                <a:latin typeface="Chivo"/>
                <a:ea typeface="Chivo"/>
                <a:cs typeface="Chivo"/>
                <a:sym typeface="Chivo"/>
              </a:rPr>
              <a:t>nutrientes,</a:t>
            </a:r>
            <a:r>
              <a:rPr lang="en" sz="2100">
                <a:solidFill>
                  <a:srgbClr val="000000"/>
                </a:solidFill>
                <a:latin typeface="Chivo"/>
                <a:ea typeface="Chivo"/>
                <a:cs typeface="Chivo"/>
                <a:sym typeface="Chivo"/>
              </a:rPr>
              <a:t> a como alimentos são</a:t>
            </a:r>
            <a:r>
              <a:rPr b="1" lang="en" sz="2100">
                <a:solidFill>
                  <a:srgbClr val="000000"/>
                </a:solidFill>
                <a:latin typeface="Chivo"/>
                <a:ea typeface="Chivo"/>
                <a:cs typeface="Chivo"/>
                <a:sym typeface="Chivo"/>
              </a:rPr>
              <a:t> combinados</a:t>
            </a:r>
            <a:r>
              <a:rPr lang="en" sz="2100">
                <a:solidFill>
                  <a:srgbClr val="000000"/>
                </a:solidFill>
                <a:latin typeface="Chivo"/>
                <a:ea typeface="Chivo"/>
                <a:cs typeface="Chivo"/>
                <a:sym typeface="Chivo"/>
              </a:rPr>
              <a:t> entre si e </a:t>
            </a:r>
            <a:r>
              <a:rPr b="1" lang="en" sz="2100">
                <a:solidFill>
                  <a:srgbClr val="000000"/>
                </a:solidFill>
                <a:latin typeface="Chivo"/>
                <a:ea typeface="Chivo"/>
                <a:cs typeface="Chivo"/>
                <a:sym typeface="Chivo"/>
              </a:rPr>
              <a:t>preparados</a:t>
            </a:r>
            <a:r>
              <a:rPr lang="en" sz="2100">
                <a:solidFill>
                  <a:srgbClr val="000000"/>
                </a:solidFill>
                <a:latin typeface="Chivo"/>
                <a:ea typeface="Chivo"/>
                <a:cs typeface="Chivo"/>
                <a:sym typeface="Chivo"/>
              </a:rPr>
              <a:t>, a características do modo de comer e às </a:t>
            </a:r>
            <a:r>
              <a:rPr b="1" lang="en" sz="2100">
                <a:solidFill>
                  <a:srgbClr val="000000"/>
                </a:solidFill>
                <a:latin typeface="Chivo"/>
                <a:ea typeface="Chivo"/>
                <a:cs typeface="Chivo"/>
                <a:sym typeface="Chivo"/>
              </a:rPr>
              <a:t>dimensões culturais e sociais</a:t>
            </a:r>
            <a:r>
              <a:rPr lang="en" sz="2100">
                <a:solidFill>
                  <a:srgbClr val="000000"/>
                </a:solidFill>
                <a:latin typeface="Chivo"/>
                <a:ea typeface="Chivo"/>
                <a:cs typeface="Chivo"/>
                <a:sym typeface="Chivo"/>
              </a:rPr>
              <a:t> das práticas alimentares. Todos esses aspectos influenciam a saúde e o bem-estar”(GAB, 2014 p. 15)</a:t>
            </a:r>
            <a:endParaRPr sz="4200"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360" name="Google Shape;360;p1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9"/>
          <p:cNvSpPr txBox="1"/>
          <p:nvPr>
            <p:ph type="title"/>
          </p:nvPr>
        </p:nvSpPr>
        <p:spPr>
          <a:xfrm>
            <a:off x="166750" y="584750"/>
            <a:ext cx="4335000" cy="93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Príncipios para guias alimentares (e para aulas deste tema?)</a:t>
            </a:r>
            <a:endParaRPr/>
          </a:p>
        </p:txBody>
      </p:sp>
      <p:sp>
        <p:nvSpPr>
          <p:cNvPr id="366" name="Google Shape;366;p19"/>
          <p:cNvSpPr txBox="1"/>
          <p:nvPr>
            <p:ph idx="1" type="body"/>
          </p:nvPr>
        </p:nvSpPr>
        <p:spPr>
          <a:xfrm>
            <a:off x="217350" y="1677475"/>
            <a:ext cx="3955800" cy="317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600"/>
              </a:spcBef>
              <a:spcAft>
                <a:spcPts val="0"/>
              </a:spcAft>
              <a:buSzPts val="1900"/>
              <a:buChar char="-"/>
            </a:pPr>
            <a:r>
              <a:rPr lang="en" sz="1900"/>
              <a:t>Alimentação é mais que ingestão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n" sz="1900"/>
              <a:t>Temporalidade (qual cenário?)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n" sz="1900"/>
              <a:t>Sistemas alimentares socialmente e ambientalmente sustentáveis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n" sz="1900"/>
              <a:t>Diversidade de saberes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n" sz="1900"/>
              <a:t>Informação e autonomia</a:t>
            </a:r>
            <a:endParaRPr sz="1900"/>
          </a:p>
        </p:txBody>
      </p:sp>
      <p:sp>
        <p:nvSpPr>
          <p:cNvPr id="367" name="Google Shape;367;p1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368" name="Google Shape;36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925" y="0"/>
            <a:ext cx="4571075" cy="509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0"/>
          <p:cNvSpPr txBox="1"/>
          <p:nvPr>
            <p:ph idx="4294967295" type="title"/>
          </p:nvPr>
        </p:nvSpPr>
        <p:spPr>
          <a:xfrm>
            <a:off x="2647975" y="1881750"/>
            <a:ext cx="4754100" cy="13800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solidFill>
                  <a:srgbClr val="FFFFFF"/>
                </a:solidFill>
              </a:rPr>
              <a:t>Want big impact?</a:t>
            </a:r>
            <a:endParaRPr b="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Use big image.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74" name="Google Shape;374;p2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375" name="Google Shape;37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81200" cy="524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20"/>
          <p:cNvSpPr txBox="1"/>
          <p:nvPr>
            <p:ph idx="4294967295" type="ctrTitle"/>
          </p:nvPr>
        </p:nvSpPr>
        <p:spPr>
          <a:xfrm>
            <a:off x="4612275" y="499575"/>
            <a:ext cx="44376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300">
                <a:solidFill>
                  <a:schemeClr val="accent1"/>
                </a:solidFill>
              </a:rPr>
              <a:t>Tipos de alimento</a:t>
            </a:r>
            <a:endParaRPr b="1" sz="43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2" name="Google Shape;38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150" y="187950"/>
            <a:ext cx="5104526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21"/>
          <p:cNvSpPr txBox="1"/>
          <p:nvPr/>
        </p:nvSpPr>
        <p:spPr>
          <a:xfrm>
            <a:off x="5363550" y="3827200"/>
            <a:ext cx="764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hivo Light"/>
                <a:ea typeface="Chivo Light"/>
                <a:cs typeface="Chivo Light"/>
                <a:sym typeface="Chivo Light"/>
              </a:rPr>
              <a:t>Fonte: NEPA</a:t>
            </a:r>
            <a:endParaRPr>
              <a:latin typeface="Chivo Light"/>
              <a:ea typeface="Chivo Light"/>
              <a:cs typeface="Chivo Light"/>
              <a:sym typeface="Chivo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389" name="Google Shape;389;p22"/>
          <p:cNvSpPr txBox="1"/>
          <p:nvPr>
            <p:ph idx="4294967295" type="ctrTitle"/>
          </p:nvPr>
        </p:nvSpPr>
        <p:spPr>
          <a:xfrm>
            <a:off x="934550" y="126475"/>
            <a:ext cx="44376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300">
                <a:solidFill>
                  <a:srgbClr val="000000"/>
                </a:solidFill>
              </a:rPr>
              <a:t>Alimentos in natura</a:t>
            </a:r>
            <a:endParaRPr b="1" sz="4300">
              <a:solidFill>
                <a:srgbClr val="000000"/>
              </a:solidFill>
            </a:endParaRPr>
          </a:p>
        </p:txBody>
      </p:sp>
      <p:pic>
        <p:nvPicPr>
          <p:cNvPr id="390" name="Google Shape;39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100" y="1286275"/>
            <a:ext cx="5035500" cy="335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6800" y="1669650"/>
            <a:ext cx="3704600" cy="2394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Aumerle template">
  <a:themeElements>
    <a:clrScheme name="Custom 347">
      <a:dk1>
        <a:srgbClr val="65677F"/>
      </a:dk1>
      <a:lt1>
        <a:srgbClr val="FFFFFF"/>
      </a:lt1>
      <a:dk2>
        <a:srgbClr val="CDCFE5"/>
      </a:dk2>
      <a:lt2>
        <a:srgbClr val="EDEEF8"/>
      </a:lt2>
      <a:accent1>
        <a:srgbClr val="FFA105"/>
      </a:accent1>
      <a:accent2>
        <a:srgbClr val="FFD03C"/>
      </a:accent2>
      <a:accent3>
        <a:srgbClr val="D2F264"/>
      </a:accent3>
      <a:accent4>
        <a:srgbClr val="AAED97"/>
      </a:accent4>
      <a:accent5>
        <a:srgbClr val="96B5F5"/>
      </a:accent5>
      <a:accent6>
        <a:srgbClr val="7A7D99"/>
      </a:accent6>
      <a:hlink>
        <a:srgbClr val="FF7B5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