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</p:sldMasterIdLst>
  <p:notesMasterIdLst>
    <p:notesMasterId r:id="rId96"/>
  </p:notesMasterIdLst>
  <p:sldIdLst>
    <p:sldId id="946" r:id="rId3"/>
    <p:sldId id="738" r:id="rId4"/>
    <p:sldId id="497" r:id="rId5"/>
    <p:sldId id="516" r:id="rId6"/>
    <p:sldId id="602" r:id="rId7"/>
    <p:sldId id="825" r:id="rId8"/>
    <p:sldId id="841" r:id="rId9"/>
    <p:sldId id="843" r:id="rId10"/>
    <p:sldId id="967" r:id="rId11"/>
    <p:sldId id="966" r:id="rId12"/>
    <p:sldId id="859" r:id="rId13"/>
    <p:sldId id="827" r:id="rId14"/>
    <p:sldId id="826" r:id="rId15"/>
    <p:sldId id="829" r:id="rId16"/>
    <p:sldId id="614" r:id="rId17"/>
    <p:sldId id="854" r:id="rId18"/>
    <p:sldId id="979" r:id="rId19"/>
    <p:sldId id="981" r:id="rId20"/>
    <p:sldId id="980" r:id="rId21"/>
    <p:sldId id="858" r:id="rId22"/>
    <p:sldId id="713" r:id="rId23"/>
    <p:sldId id="533" r:id="rId24"/>
    <p:sldId id="536" r:id="rId25"/>
    <p:sldId id="836" r:id="rId26"/>
    <p:sldId id="855" r:id="rId27"/>
    <p:sldId id="856" r:id="rId28"/>
    <p:sldId id="866" r:id="rId29"/>
    <p:sldId id="867" r:id="rId30"/>
    <p:sldId id="968" r:id="rId31"/>
    <p:sldId id="947" r:id="rId32"/>
    <p:sldId id="969" r:id="rId33"/>
    <p:sldId id="869" r:id="rId34"/>
    <p:sldId id="871" r:id="rId35"/>
    <p:sldId id="873" r:id="rId36"/>
    <p:sldId id="874" r:id="rId37"/>
    <p:sldId id="875" r:id="rId38"/>
    <p:sldId id="949" r:id="rId39"/>
    <p:sldId id="876" r:id="rId40"/>
    <p:sldId id="882" r:id="rId41"/>
    <p:sldId id="877" r:id="rId42"/>
    <p:sldId id="878" r:id="rId43"/>
    <p:sldId id="879" r:id="rId44"/>
    <p:sldId id="880" r:id="rId45"/>
    <p:sldId id="881" r:id="rId46"/>
    <p:sldId id="883" r:id="rId47"/>
    <p:sldId id="884" r:id="rId48"/>
    <p:sldId id="885" r:id="rId49"/>
    <p:sldId id="887" r:id="rId50"/>
    <p:sldId id="888" r:id="rId51"/>
    <p:sldId id="889" r:id="rId52"/>
    <p:sldId id="890" r:id="rId53"/>
    <p:sldId id="893" r:id="rId54"/>
    <p:sldId id="894" r:id="rId55"/>
    <p:sldId id="891" r:id="rId56"/>
    <p:sldId id="892" r:id="rId57"/>
    <p:sldId id="897" r:id="rId58"/>
    <p:sldId id="898" r:id="rId59"/>
    <p:sldId id="902" r:id="rId60"/>
    <p:sldId id="903" r:id="rId61"/>
    <p:sldId id="904" r:id="rId62"/>
    <p:sldId id="895" r:id="rId63"/>
    <p:sldId id="905" r:id="rId64"/>
    <p:sldId id="906" r:id="rId65"/>
    <p:sldId id="908" r:id="rId66"/>
    <p:sldId id="950" r:id="rId67"/>
    <p:sldId id="945" r:id="rId68"/>
    <p:sldId id="909" r:id="rId69"/>
    <p:sldId id="910" r:id="rId70"/>
    <p:sldId id="911" r:id="rId71"/>
    <p:sldId id="912" r:id="rId72"/>
    <p:sldId id="962" r:id="rId73"/>
    <p:sldId id="921" r:id="rId74"/>
    <p:sldId id="305" r:id="rId75"/>
    <p:sldId id="922" r:id="rId76"/>
    <p:sldId id="923" r:id="rId77"/>
    <p:sldId id="924" r:id="rId78"/>
    <p:sldId id="914" r:id="rId79"/>
    <p:sldId id="915" r:id="rId80"/>
    <p:sldId id="864" r:id="rId81"/>
    <p:sldId id="917" r:id="rId82"/>
    <p:sldId id="984" r:id="rId83"/>
    <p:sldId id="956" r:id="rId84"/>
    <p:sldId id="957" r:id="rId85"/>
    <p:sldId id="958" r:id="rId86"/>
    <p:sldId id="862" r:id="rId87"/>
    <p:sldId id="970" r:id="rId88"/>
    <p:sldId id="973" r:id="rId89"/>
    <p:sldId id="975" r:id="rId90"/>
    <p:sldId id="974" r:id="rId91"/>
    <p:sldId id="976" r:id="rId92"/>
    <p:sldId id="971" r:id="rId93"/>
    <p:sldId id="982" r:id="rId94"/>
    <p:sldId id="784" r:id="rId9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8DD"/>
    <a:srgbClr val="02175A"/>
    <a:srgbClr val="66FF33"/>
    <a:srgbClr val="FFFF66"/>
    <a:srgbClr val="FFFF00"/>
    <a:srgbClr val="00FFFF"/>
    <a:srgbClr val="99CCFF"/>
    <a:srgbClr val="FFCC66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8" autoAdjust="0"/>
    <p:restoredTop sz="84428" autoAdjust="0"/>
  </p:normalViewPr>
  <p:slideViewPr>
    <p:cSldViewPr>
      <p:cViewPr varScale="1">
        <p:scale>
          <a:sx n="94" d="100"/>
          <a:sy n="94" d="100"/>
        </p:scale>
        <p:origin x="26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000" b="1" i="0" u="none" strike="noStrike" baseline="0" dirty="0"/>
              <a:t>Estatura média de homens e mulheres </a:t>
            </a:r>
            <a:br>
              <a:rPr lang="pt-PT" sz="2000" b="1" i="0" u="none" strike="noStrike" baseline="0" dirty="0"/>
            </a:br>
            <a:r>
              <a:rPr lang="pt-PT" sz="2000" b="1" i="0" u="none" strike="noStrike" baseline="0" dirty="0">
                <a:effectLst/>
              </a:rPr>
              <a:t>por países selecionados</a:t>
            </a:r>
            <a:r>
              <a:rPr lang="pt-PT" sz="2000" b="1" i="0" u="none" strike="noStrike" baseline="0" dirty="0"/>
              <a:t>, 2022</a:t>
            </a:r>
            <a:endParaRPr lang="pt-BR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'GraficoAula 2022'!$B$1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177159590043924E-2"/>
                  <c:y val="-0.11530398322851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F2-E846-8B5F-63DEFA06AE4E}"/>
                </c:ext>
              </c:extLst>
            </c:dLbl>
            <c:dLbl>
              <c:idx val="5"/>
              <c:layout>
                <c:manualLayout>
                  <c:x val="-4.3923865300146414E-3"/>
                  <c:y val="-0.13417190775681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F2-E846-8B5F-63DEFA06AE4E}"/>
                </c:ext>
              </c:extLst>
            </c:dLbl>
            <c:dLbl>
              <c:idx val="18"/>
              <c:layout>
                <c:manualLayout>
                  <c:x val="-1.4641288433382138E-3"/>
                  <c:y val="-0.13836477987421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F2-E846-8B5F-63DEFA06AE4E}"/>
                </c:ext>
              </c:extLst>
            </c:dLbl>
            <c:dLbl>
              <c:idx val="25"/>
              <c:layout>
                <c:manualLayout>
                  <c:x val="0"/>
                  <c:y val="-0.119496855345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F2-E846-8B5F-63DEFA06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'GraficoAula 2022'!$A$2:$A$27</c:f>
              <c:strCache>
                <c:ptCount val="26"/>
                <c:pt idx="0">
                  <c:v>Netherlands</c:v>
                </c:pt>
                <c:pt idx="1">
                  <c:v>Canada</c:v>
                </c:pt>
                <c:pt idx="2">
                  <c:v>Grenada</c:v>
                </c:pt>
                <c:pt idx="3">
                  <c:v>Jamaica</c:v>
                </c:pt>
                <c:pt idx="4">
                  <c:v>United States</c:v>
                </c:pt>
                <c:pt idx="5">
                  <c:v>Brazil</c:v>
                </c:pt>
                <c:pt idx="6">
                  <c:v>Argentina</c:v>
                </c:pt>
                <c:pt idx="7">
                  <c:v>Dominican Republic</c:v>
                </c:pt>
                <c:pt idx="8">
                  <c:v>Suriname</c:v>
                </c:pt>
                <c:pt idx="9">
                  <c:v>Uruguay</c:v>
                </c:pt>
                <c:pt idx="10">
                  <c:v>Costa Rica</c:v>
                </c:pt>
                <c:pt idx="11">
                  <c:v>Paraguay</c:v>
                </c:pt>
                <c:pt idx="12">
                  <c:v>Cuba</c:v>
                </c:pt>
                <c:pt idx="13">
                  <c:v>Venezuela</c:v>
                </c:pt>
                <c:pt idx="14">
                  <c:v>Chile</c:v>
                </c:pt>
                <c:pt idx="15">
                  <c:v>Haiti</c:v>
                </c:pt>
                <c:pt idx="16">
                  <c:v>Guyana</c:v>
                </c:pt>
                <c:pt idx="17">
                  <c:v>Colombia</c:v>
                </c:pt>
                <c:pt idx="18">
                  <c:v>El Salvador</c:v>
                </c:pt>
                <c:pt idx="19">
                  <c:v>Mexico</c:v>
                </c:pt>
                <c:pt idx="20">
                  <c:v>Panama</c:v>
                </c:pt>
                <c:pt idx="21">
                  <c:v>Nicaragua</c:v>
                </c:pt>
                <c:pt idx="22">
                  <c:v>Honduras</c:v>
                </c:pt>
                <c:pt idx="23">
                  <c:v>Bolivia</c:v>
                </c:pt>
                <c:pt idx="24">
                  <c:v>Ecuador</c:v>
                </c:pt>
                <c:pt idx="25">
                  <c:v>Peru</c:v>
                </c:pt>
              </c:strCache>
            </c:strRef>
          </c:cat>
          <c:val>
            <c:numRef>
              <c:f>'GraficoAula 2022'!$B$2:$B$27</c:f>
              <c:numCache>
                <c:formatCode>0.00</c:formatCode>
                <c:ptCount val="26"/>
                <c:pt idx="0">
                  <c:v>1.7036119999999999</c:v>
                </c:pt>
                <c:pt idx="1">
                  <c:v>1.6472990000000001</c:v>
                </c:pt>
                <c:pt idx="2">
                  <c:v>1.6598869999999999</c:v>
                </c:pt>
                <c:pt idx="3">
                  <c:v>1.6431929999999999</c:v>
                </c:pt>
                <c:pt idx="4">
                  <c:v>1.633119</c:v>
                </c:pt>
                <c:pt idx="5">
                  <c:v>1.6241099999999999</c:v>
                </c:pt>
                <c:pt idx="6">
                  <c:v>1.612204</c:v>
                </c:pt>
                <c:pt idx="7">
                  <c:v>1.6120939999999999</c:v>
                </c:pt>
                <c:pt idx="8">
                  <c:v>1.6226389999999999</c:v>
                </c:pt>
                <c:pt idx="9">
                  <c:v>1.615585</c:v>
                </c:pt>
                <c:pt idx="10">
                  <c:v>1.603577</c:v>
                </c:pt>
                <c:pt idx="11">
                  <c:v>1.5976220000000001</c:v>
                </c:pt>
                <c:pt idx="12">
                  <c:v>1.6013489999999999</c:v>
                </c:pt>
                <c:pt idx="13">
                  <c:v>1.6003700000000001</c:v>
                </c:pt>
                <c:pt idx="14">
                  <c:v>1.594177</c:v>
                </c:pt>
                <c:pt idx="15">
                  <c:v>1.60575</c:v>
                </c:pt>
                <c:pt idx="16">
                  <c:v>1.5956870000000001</c:v>
                </c:pt>
                <c:pt idx="17">
                  <c:v>1.579637</c:v>
                </c:pt>
                <c:pt idx="18">
                  <c:v>1.563896</c:v>
                </c:pt>
                <c:pt idx="19">
                  <c:v>1.579019</c:v>
                </c:pt>
                <c:pt idx="20">
                  <c:v>1.5818650000000001</c:v>
                </c:pt>
                <c:pt idx="21">
                  <c:v>1.556211</c:v>
                </c:pt>
                <c:pt idx="22">
                  <c:v>1.551831</c:v>
                </c:pt>
                <c:pt idx="23">
                  <c:v>1.555752</c:v>
                </c:pt>
                <c:pt idx="24">
                  <c:v>1.552489</c:v>
                </c:pt>
                <c:pt idx="25">
                  <c:v>1.5438719999999999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2-E846-8B5F-63DEFA06AE4E}"/>
            </c:ext>
          </c:extLst>
        </c:ser>
        <c:ser>
          <c:idx val="1"/>
          <c:order val="1"/>
          <c:tx>
            <c:strRef>
              <c:f>'GraficoAula 2022'!$C$1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282576866764411E-3"/>
                  <c:y val="-4.192872117400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F2-E846-8B5F-63DEFA06AE4E}"/>
                </c:ext>
              </c:extLst>
            </c:dLbl>
            <c:dLbl>
              <c:idx val="5"/>
              <c:layout>
                <c:manualLayout>
                  <c:x val="2.9282576866764276E-3"/>
                  <c:y val="-5.660377358490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F2-E846-8B5F-63DEFA06AE4E}"/>
                </c:ext>
              </c:extLst>
            </c:dLbl>
            <c:dLbl>
              <c:idx val="18"/>
              <c:layout>
                <c:manualLayout>
                  <c:x val="2.9282576866763201E-3"/>
                  <c:y val="-9.433962264150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F2-E846-8B5F-63DEFA06AE4E}"/>
                </c:ext>
              </c:extLst>
            </c:dLbl>
            <c:dLbl>
              <c:idx val="25"/>
              <c:layout>
                <c:manualLayout>
                  <c:x val="1.0736820818476597E-16"/>
                  <c:y val="-4.4025157232704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F2-E846-8B5F-63DEFA06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'GraficoAula 2022'!$A$2:$A$27</c:f>
              <c:strCache>
                <c:ptCount val="26"/>
                <c:pt idx="0">
                  <c:v>Netherlands</c:v>
                </c:pt>
                <c:pt idx="1">
                  <c:v>Canada</c:v>
                </c:pt>
                <c:pt idx="2">
                  <c:v>Grenada</c:v>
                </c:pt>
                <c:pt idx="3">
                  <c:v>Jamaica</c:v>
                </c:pt>
                <c:pt idx="4">
                  <c:v>United States</c:v>
                </c:pt>
                <c:pt idx="5">
                  <c:v>Brazil</c:v>
                </c:pt>
                <c:pt idx="6">
                  <c:v>Argentina</c:v>
                </c:pt>
                <c:pt idx="7">
                  <c:v>Dominican Republic</c:v>
                </c:pt>
                <c:pt idx="8">
                  <c:v>Suriname</c:v>
                </c:pt>
                <c:pt idx="9">
                  <c:v>Uruguay</c:v>
                </c:pt>
                <c:pt idx="10">
                  <c:v>Costa Rica</c:v>
                </c:pt>
                <c:pt idx="11">
                  <c:v>Paraguay</c:v>
                </c:pt>
                <c:pt idx="12">
                  <c:v>Cuba</c:v>
                </c:pt>
                <c:pt idx="13">
                  <c:v>Venezuela</c:v>
                </c:pt>
                <c:pt idx="14">
                  <c:v>Chile</c:v>
                </c:pt>
                <c:pt idx="15">
                  <c:v>Haiti</c:v>
                </c:pt>
                <c:pt idx="16">
                  <c:v>Guyana</c:v>
                </c:pt>
                <c:pt idx="17">
                  <c:v>Colombia</c:v>
                </c:pt>
                <c:pt idx="18">
                  <c:v>El Salvador</c:v>
                </c:pt>
                <c:pt idx="19">
                  <c:v>Mexico</c:v>
                </c:pt>
                <c:pt idx="20">
                  <c:v>Panama</c:v>
                </c:pt>
                <c:pt idx="21">
                  <c:v>Nicaragua</c:v>
                </c:pt>
                <c:pt idx="22">
                  <c:v>Honduras</c:v>
                </c:pt>
                <c:pt idx="23">
                  <c:v>Bolivia</c:v>
                </c:pt>
                <c:pt idx="24">
                  <c:v>Ecuador</c:v>
                </c:pt>
                <c:pt idx="25">
                  <c:v>Peru</c:v>
                </c:pt>
              </c:strCache>
            </c:strRef>
          </c:cat>
          <c:val>
            <c:numRef>
              <c:f>'GraficoAula 2022'!$C$2:$C$27</c:f>
              <c:numCache>
                <c:formatCode>0.00</c:formatCode>
                <c:ptCount val="26"/>
                <c:pt idx="0">
                  <c:v>1.8378239999999999</c:v>
                </c:pt>
                <c:pt idx="1">
                  <c:v>1.787496</c:v>
                </c:pt>
                <c:pt idx="2">
                  <c:v>1.786999</c:v>
                </c:pt>
                <c:pt idx="3">
                  <c:v>1.7697419999999999</c:v>
                </c:pt>
                <c:pt idx="4">
                  <c:v>1.7693730000000001</c:v>
                </c:pt>
                <c:pt idx="5">
                  <c:v>1.7572950000000001</c:v>
                </c:pt>
                <c:pt idx="6">
                  <c:v>1.7475499999999999</c:v>
                </c:pt>
                <c:pt idx="7">
                  <c:v>1.7464980000000001</c:v>
                </c:pt>
                <c:pt idx="8">
                  <c:v>1.745144</c:v>
                </c:pt>
                <c:pt idx="9">
                  <c:v>1.743233</c:v>
                </c:pt>
                <c:pt idx="10">
                  <c:v>1.7404139999999999</c:v>
                </c:pt>
                <c:pt idx="11">
                  <c:v>1.738062</c:v>
                </c:pt>
                <c:pt idx="12">
                  <c:v>1.735584</c:v>
                </c:pt>
                <c:pt idx="13">
                  <c:v>1.7353369999999999</c:v>
                </c:pt>
                <c:pt idx="14">
                  <c:v>1.7287589999999999</c:v>
                </c:pt>
                <c:pt idx="15">
                  <c:v>1.722291</c:v>
                </c:pt>
                <c:pt idx="16">
                  <c:v>1.7215020000000001</c:v>
                </c:pt>
                <c:pt idx="17">
                  <c:v>1.718529</c:v>
                </c:pt>
                <c:pt idx="18">
                  <c:v>1.7066969999999999</c:v>
                </c:pt>
                <c:pt idx="19">
                  <c:v>1.7028639999999999</c:v>
                </c:pt>
                <c:pt idx="20">
                  <c:v>1.701902</c:v>
                </c:pt>
                <c:pt idx="21">
                  <c:v>1.699128</c:v>
                </c:pt>
                <c:pt idx="22">
                  <c:v>1.695905</c:v>
                </c:pt>
                <c:pt idx="23">
                  <c:v>1.68102</c:v>
                </c:pt>
                <c:pt idx="24">
                  <c:v>1.673197</c:v>
                </c:pt>
                <c:pt idx="25">
                  <c:v>1.6675059999999999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F2-E846-8B5F-63DEFA06A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3107264"/>
        <c:axId val="1839659520"/>
        <c:axId val="1837511072"/>
      </c:bar3DChart>
      <c:catAx>
        <c:axId val="17831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9659520"/>
        <c:crosses val="autoZero"/>
        <c:auto val="1"/>
        <c:lblAlgn val="ctr"/>
        <c:lblOffset val="100"/>
        <c:noMultiLvlLbl val="0"/>
      </c:catAx>
      <c:valAx>
        <c:axId val="18396595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3107264"/>
        <c:crosses val="autoZero"/>
        <c:crossBetween val="between"/>
      </c:valAx>
      <c:serAx>
        <c:axId val="18375110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83965952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15768782928492"/>
          <c:y val="0.79884795060994729"/>
          <c:w val="0.15568450905569453"/>
          <c:h val="3.343716469403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C101D1-5962-454F-A343-CA583310FC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18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101D1-5962-454F-A343-CA583310FC46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961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BA3DF-B35D-419B-BE8D-FEAC19E6B69A}" type="slidenum">
              <a:rPr lang="pt-BR" altLang="pt-BR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235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B18DE-C9AA-4858-9016-364DAD1AC0D7}" type="slidenum">
              <a:rPr lang="pt-BR" altLang="pt-BR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115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2E3B1-4167-4E7C-B0A8-F36EE76B766A}" type="slidenum">
              <a:rPr lang="pt-BR" altLang="pt-BR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36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CB96DA-B280-4947-867F-AAA7604692C0}" type="slidenum">
              <a:rPr lang="pt-BR" altLang="pt-BR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8712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0882C-A016-4E11-8AA1-40BC9366A889}" type="slidenum">
              <a:rPr lang="pt-BR" altLang="pt-BR"/>
              <a:pPr>
                <a:spcBef>
                  <a:spcPct val="0"/>
                </a:spcBef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635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57C3C-C0A3-4279-8782-8EFAC2E8D297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280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BAD03E-B4DF-4E18-8B53-0E2FAC7DCFD6}" type="slidenum">
              <a:rPr lang="pt-BR" smtClean="0"/>
              <a:pPr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8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Qual é o coeficiente de MI no Brasil? </a:t>
            </a:r>
            <a:r>
              <a:rPr lang="pt-BR" altLang="pt-BR" u="sng" dirty="0"/>
              <a:t>+</a:t>
            </a:r>
            <a:r>
              <a:rPr lang="pt-BR" altLang="pt-BR" u="none" dirty="0"/>
              <a:t>12 / 1000 </a:t>
            </a:r>
            <a:r>
              <a:rPr lang="pt-BR" altLang="pt-BR" u="none" dirty="0" err="1"/>
              <a:t>nv</a:t>
            </a:r>
            <a:endParaRPr lang="pt-BR" altLang="pt-BR" u="sng" dirty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36B0A-B765-482F-8625-9E0ED6CA6985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99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C21107-EF12-4DD4-BCF4-211651551ADA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17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estudos de tendência secular permitem a criação </a:t>
            </a:r>
            <a:r>
              <a:rPr lang="pt-BR" b="1" dirty="0"/>
              <a:t>de horizontes normativos em saúde pública, isto é, a definição objetiva de situações de saúde desejáveis que podem ser atingidas por quaisquer populações humanas em suas trajetórias históricas e sociais</a:t>
            </a:r>
            <a:r>
              <a:rPr lang="pt-BR" dirty="0"/>
              <a:t>. Assim, o horizonte normativo corresponde à noção de um "normal" sanitário que se depreende, usualmente, a partir das trajetórias de indicadores de saúde observadas em populações e em grupos sociais de países altamente desenvolvidos. A expressão "padrão de saúde", por vezes empregada como equivalente a horizonte normativo, pode evocar interpretações equivocadas e sugerir patamares fixos para os indicadores de saúde, colidindo com a característica essencialmente dinâmica do processo saúde-doença em populações.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101D1-5962-454F-A343-CA583310FC46}" type="slidenum">
              <a:rPr lang="pt-BR" altLang="pt-BR" smtClean="0"/>
              <a:pPr>
                <a:defRPr/>
              </a:pPr>
              <a:t>86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644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2B154A-74CC-46FC-967F-E6A12CF0D185}" type="slidenum">
              <a:rPr lang="pt-BR" altLang="pt-BR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403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101D1-5962-454F-A343-CA583310FC46}" type="slidenum">
              <a:rPr lang="pt-BR" altLang="pt-BR" smtClean="0"/>
              <a:pPr>
                <a:defRPr/>
              </a:pPr>
              <a:t>89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9682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Entre 1970 e 1976, há aumentos ainda mais expressivos (2,9 cm/década). Contudo, quando as estaturas observadas entre os jovens de São Paulo são comparadas às estaturas atingidas por jovens em países desenvolvidos, a situação é diferente. Por exemplo, a média de altura dos jovens nascidos em São Paulo em 1976 encontra-se 6,2 cm abaixo das medianas dos jovens holandeses (1972).</a:t>
            </a:r>
            <a:r>
              <a:rPr lang="pt-BR" baseline="30000" dirty="0"/>
              <a:t>21</a:t>
            </a:r>
            <a:r>
              <a:rPr lang="pt-BR" dirty="0"/>
              <a:t> Os paulistanos teriam atingido em 1976 valores que jovens ingleses alcançaram imediatamente após a Segunda Guerra Mundial.</a:t>
            </a:r>
            <a:r>
              <a:rPr lang="pt-BR" baseline="30000" dirty="0"/>
              <a:t>22</a:t>
            </a:r>
            <a:r>
              <a:rPr lang="pt-BR" dirty="0"/>
              <a:t> Nesta perspectiva, fica claro que ainda há um caminho longo a ser percorrido para atingirmos patamares </a:t>
            </a:r>
            <a:r>
              <a:rPr lang="pt-BR" dirty="0" err="1"/>
              <a:t>estaturais</a:t>
            </a:r>
            <a:r>
              <a:rPr lang="pt-BR" dirty="0"/>
              <a:t> comparáveis aos de países desenvolvidos.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101D1-5962-454F-A343-CA583310FC46}" type="slidenum">
              <a:rPr lang="pt-BR" altLang="pt-BR" smtClean="0"/>
              <a:pPr>
                <a:defRPr/>
              </a:pPr>
              <a:t>90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5809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101D1-5962-454F-A343-CA583310FC46}" type="slidenum">
              <a:rPr lang="pt-BR" altLang="pt-BR" smtClean="0"/>
              <a:pPr>
                <a:defRPr/>
              </a:pPr>
              <a:t>91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070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0E8667-A221-475C-A043-4186E847F536}" type="slidenum">
              <a:rPr lang="pt-BR" altLang="pt-BR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030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54E6EA-A593-4CE4-A134-725A0AA21C9C}" type="slidenum">
              <a:rPr lang="pt-BR" altLang="pt-BR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828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21AE5-CAC7-4619-8BE3-4A43788BFF5B}" type="slidenum">
              <a:rPr lang="pt-BR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3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21AE5-CAC7-4619-8BE3-4A43788BFF5B}" type="slidenum">
              <a:rPr lang="pt-BR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1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2B154A-74CC-46FC-967F-E6A12CF0D185}" type="slidenum">
              <a:rPr lang="pt-BR" altLang="pt-BR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40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3095B-1181-4FBD-9430-632D5C036986}" type="slidenum">
              <a:rPr lang="pt-BR" altLang="pt-BR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685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52DFA-6218-44C1-9F7F-950795B49C23}" type="slidenum">
              <a:rPr lang="pt-BR" altLang="pt-BR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55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DACA-F9D2-49E3-9CC3-E016D757A8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799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321D-0433-4EED-9A7E-642A79DEC7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583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2AEF-A272-410D-A7E4-65EC37B0E6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347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0A6A-0A83-42D5-ACE1-D3015A9B23C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BEC7-4493-45BA-9DB9-1F7D5E24FB9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7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D059-AF62-4416-901B-C0B638BAE173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0320-CDF3-4F9C-8D76-0FBFCBF42D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80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2010-E215-462F-880B-15537A8BF979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4B0C-E3B4-4FF8-BB83-13FF6F288C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81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6A7A-CB1A-41C9-9104-5229E54BB2F3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CE75-436F-4EAE-8B6C-77549C3BE0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455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5608-8F7C-4C15-B040-2044591981F7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8624-F31D-44A3-92B7-C34A82F1C0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376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C02E-1FD7-4FEF-A365-1E3F337CF659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5934-3CB5-41DC-B44B-0EAB20B145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234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F95-D45D-4913-8862-4C598CDA2193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ACF-41C3-499F-8D0C-E94219849C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1F94-DB5A-4C8A-B2E6-D050C1D13421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0E9C-129E-439C-85E9-377B3B259F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844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71641-185C-46E4-81ED-B11159916C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3738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F1F9-BC9F-48BA-889D-8A0190109E78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EC32-9D86-42D2-A193-FD20766637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125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BF5C-1AE9-440A-A00E-D96A27504539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B65A-BD76-4EA2-881D-B587483210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73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48F5-92BE-43D7-B461-BE9DE960006D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2C82-CF9C-4C9C-8FC2-7A024AE0EF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378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9925-4F68-4E1D-844B-82FEF7F13EB9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C7DD-3020-496C-9A1B-99624F0FEC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170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251D-549A-488C-B9C5-C9510E246A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56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E87B-6B0F-48B6-9E20-EEBE86E6BA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3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09CE-B9FC-42AA-A69C-4A8F151714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1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851C-6A65-4333-8479-07802483C2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08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C32D-70C6-4C78-8C28-44DE9D2E91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750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62" y="27306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3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B5E9B-6FCF-4F52-AA0A-80DD020B11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4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C19E-2857-416C-AC41-D104EB2861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834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F9805D2-1D23-40C9-9AC4-406BE9857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5CC5A6C-FCA9-43CB-9416-C8EEDF9C6B7C}" type="datetimeFigureOut">
              <a:rPr lang="pt-BR"/>
              <a:pPr>
                <a:defRPr/>
              </a:pPr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F597C0-E75F-4274-84EC-CB9D226BD4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emf"/><Relationship Id="rId26" Type="http://schemas.openxmlformats.org/officeDocument/2006/relationships/image" Target="../media/image45.emf"/><Relationship Id="rId21" Type="http://schemas.openxmlformats.org/officeDocument/2006/relationships/image" Target="../media/image40.emf"/><Relationship Id="rId34" Type="http://schemas.openxmlformats.org/officeDocument/2006/relationships/image" Target="../media/image53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4.emf"/><Relationship Id="rId33" Type="http://schemas.openxmlformats.org/officeDocument/2006/relationships/image" Target="../media/image52.emf"/><Relationship Id="rId2" Type="http://schemas.openxmlformats.org/officeDocument/2006/relationships/image" Target="../media/image21.emf"/><Relationship Id="rId16" Type="http://schemas.openxmlformats.org/officeDocument/2006/relationships/image" Target="../media/image35.emf"/><Relationship Id="rId20" Type="http://schemas.openxmlformats.org/officeDocument/2006/relationships/image" Target="../media/image39.emf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24" Type="http://schemas.openxmlformats.org/officeDocument/2006/relationships/image" Target="../media/image43.emf"/><Relationship Id="rId32" Type="http://schemas.openxmlformats.org/officeDocument/2006/relationships/image" Target="../media/image51.emf"/><Relationship Id="rId37" Type="http://schemas.openxmlformats.org/officeDocument/2006/relationships/image" Target="../media/image56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23" Type="http://schemas.openxmlformats.org/officeDocument/2006/relationships/image" Target="../media/image42.emf"/><Relationship Id="rId28" Type="http://schemas.openxmlformats.org/officeDocument/2006/relationships/image" Target="../media/image47.emf"/><Relationship Id="rId36" Type="http://schemas.openxmlformats.org/officeDocument/2006/relationships/image" Target="../media/image55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0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1.emf"/><Relationship Id="rId27" Type="http://schemas.openxmlformats.org/officeDocument/2006/relationships/image" Target="../media/image46.emf"/><Relationship Id="rId30" Type="http://schemas.openxmlformats.org/officeDocument/2006/relationships/image" Target="../media/image49.emf"/><Relationship Id="rId35" Type="http://schemas.openxmlformats.org/officeDocument/2006/relationships/image" Target="../media/image54.emf"/><Relationship Id="rId8" Type="http://schemas.openxmlformats.org/officeDocument/2006/relationships/image" Target="../media/image27.emf"/><Relationship Id="rId3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populationreview.com/country-rankings/average-height-by-country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pr2012189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38/pr.2012.189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38/pr.2012.189" TargetMode="External"/><Relationship Id="rId4" Type="http://schemas.openxmlformats.org/officeDocument/2006/relationships/hyperlink" Target="https://www.nature.com/articles/pr201218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590/S0034-89102000000700013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publicacoes/caderneta_crianca_menina_passaporte_cidadania_3ed.pdf" TargetMode="External"/><Relationship Id="rId2" Type="http://schemas.openxmlformats.org/officeDocument/2006/relationships/hyperlink" Target="https://bvsms.saude.gov.br/bvs/publicacoes/caderneta_crianca_menino_passaporte_cidadania_3ed.pdf" TargetMode="Externa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3" descr="Fundo 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3280834" y="4481512"/>
            <a:ext cx="433917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159389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grpSp>
        <p:nvGrpSpPr>
          <p:cNvPr id="3" name="Grupo 12"/>
          <p:cNvGrpSpPr>
            <a:grpSpLocks/>
          </p:cNvGrpSpPr>
          <p:nvPr/>
        </p:nvGrpSpPr>
        <p:grpSpPr bwMode="auto">
          <a:xfrm>
            <a:off x="2840567" y="4481512"/>
            <a:ext cx="433917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159389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grpSp>
        <p:nvGrpSpPr>
          <p:cNvPr id="4" name="Grupo 15"/>
          <p:cNvGrpSpPr>
            <a:grpSpLocks/>
          </p:cNvGrpSpPr>
          <p:nvPr/>
        </p:nvGrpSpPr>
        <p:grpSpPr bwMode="auto">
          <a:xfrm>
            <a:off x="2398185" y="4481512"/>
            <a:ext cx="433916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3159388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grpSp>
        <p:nvGrpSpPr>
          <p:cNvPr id="5" name="Grupo 18"/>
          <p:cNvGrpSpPr>
            <a:grpSpLocks/>
          </p:cNvGrpSpPr>
          <p:nvPr/>
        </p:nvGrpSpPr>
        <p:grpSpPr bwMode="auto">
          <a:xfrm>
            <a:off x="1957918" y="4481512"/>
            <a:ext cx="433916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3159388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grpSp>
        <p:nvGrpSpPr>
          <p:cNvPr id="8" name="Grupo 21"/>
          <p:cNvGrpSpPr>
            <a:grpSpLocks/>
          </p:cNvGrpSpPr>
          <p:nvPr/>
        </p:nvGrpSpPr>
        <p:grpSpPr bwMode="auto">
          <a:xfrm>
            <a:off x="1515534" y="4481512"/>
            <a:ext cx="433917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3159389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grpSp>
        <p:nvGrpSpPr>
          <p:cNvPr id="11" name="Grupo 24"/>
          <p:cNvGrpSpPr>
            <a:grpSpLocks/>
          </p:cNvGrpSpPr>
          <p:nvPr/>
        </p:nvGrpSpPr>
        <p:grpSpPr bwMode="auto">
          <a:xfrm>
            <a:off x="1075267" y="4481512"/>
            <a:ext cx="433917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3159389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grpSp>
        <p:nvGrpSpPr>
          <p:cNvPr id="13" name="Grupo 27"/>
          <p:cNvGrpSpPr>
            <a:grpSpLocks/>
          </p:cNvGrpSpPr>
          <p:nvPr/>
        </p:nvGrpSpPr>
        <p:grpSpPr bwMode="auto">
          <a:xfrm>
            <a:off x="632885" y="4481512"/>
            <a:ext cx="433916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3159388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grpSp>
        <p:nvGrpSpPr>
          <p:cNvPr id="16" name="Grupo 30"/>
          <p:cNvGrpSpPr>
            <a:grpSpLocks/>
          </p:cNvGrpSpPr>
          <p:nvPr/>
        </p:nvGrpSpPr>
        <p:grpSpPr bwMode="auto">
          <a:xfrm>
            <a:off x="192618" y="4481512"/>
            <a:ext cx="433916" cy="2376488"/>
            <a:chOff x="2941638" y="4481513"/>
            <a:chExt cx="433387" cy="2376487"/>
          </a:xfrm>
          <a:solidFill>
            <a:srgbClr val="FFC000"/>
          </a:solidFill>
        </p:grpSpPr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159388" y="4913710"/>
              <a:ext cx="0" cy="1944290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2941638" y="4481513"/>
              <a:ext cx="433387" cy="5762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3357563" y="4857750"/>
            <a:ext cx="71437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2928938" y="4929188"/>
            <a:ext cx="73025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2500313" y="4929188"/>
            <a:ext cx="71437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2057400" y="491490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1655763" y="4929188"/>
            <a:ext cx="71437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1327150" y="4970463"/>
            <a:ext cx="71438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928688" y="4929188"/>
            <a:ext cx="73025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63" y="4929188"/>
            <a:ext cx="71437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19" name="Grupo 42"/>
          <p:cNvGrpSpPr>
            <a:grpSpLocks/>
          </p:cNvGrpSpPr>
          <p:nvPr/>
        </p:nvGrpSpPr>
        <p:grpSpPr bwMode="auto">
          <a:xfrm>
            <a:off x="1280585" y="5387579"/>
            <a:ext cx="433916" cy="1439465"/>
            <a:chOff x="1214438" y="5418138"/>
            <a:chExt cx="433387" cy="1439862"/>
          </a:xfrm>
          <a:solidFill>
            <a:srgbClr val="00B050"/>
          </a:solidFill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430075" y="5778996"/>
              <a:ext cx="0" cy="1079004"/>
            </a:xfrm>
            <a:prstGeom prst="line">
              <a:avLst/>
            </a:prstGeom>
            <a:grpFill/>
            <a:ln w="28575">
              <a:solidFill>
                <a:srgbClr val="CCFF33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214438" y="5418138"/>
              <a:ext cx="433387" cy="57642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42" name="Elipse 41"/>
            <p:cNvSpPr/>
            <p:nvPr/>
          </p:nvSpPr>
          <p:spPr>
            <a:xfrm>
              <a:off x="1398363" y="5428856"/>
              <a:ext cx="71879" cy="7145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3813" name="Text Box 26"/>
          <p:cNvSpPr txBox="1">
            <a:spLocks noChangeArrowheads="1"/>
          </p:cNvSpPr>
          <p:nvPr/>
        </p:nvSpPr>
        <p:spPr bwMode="auto">
          <a:xfrm>
            <a:off x="665255" y="654469"/>
            <a:ext cx="7704137" cy="24475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CRESCIMENTO INFANTIL</a:t>
            </a:r>
          </a:p>
        </p:txBody>
      </p:sp>
      <p:sp>
        <p:nvSpPr>
          <p:cNvPr id="43" name="CaixaDeTexto 11">
            <a:extLst>
              <a:ext uri="{FF2B5EF4-FFF2-40B4-BE49-F238E27FC236}">
                <a16:creationId xmlns:a16="http://schemas.microsoft.com/office/drawing/2014/main" id="{5FE80643-FB91-4FD1-A481-F5706131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6000750"/>
            <a:ext cx="4976813" cy="646113"/>
          </a:xfrm>
          <a:prstGeom prst="rect">
            <a:avLst/>
          </a:prstGeom>
          <a:noFill/>
          <a:ln>
            <a:noFill/>
          </a:ln>
          <a:effectLst>
            <a:outerShdw dist="50800" dir="3299985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Ivan França Junior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</a:t>
            </a:r>
            <a:r>
              <a:rPr lang="pt-BR" alt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e </a:t>
            </a:r>
            <a:r>
              <a: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 de Saúde Pública  - USP     </a:t>
            </a:r>
          </a:p>
        </p:txBody>
      </p:sp>
    </p:spTree>
    <p:extLst>
      <p:ext uri="{BB962C8B-B14F-4D97-AF65-F5344CB8AC3E}">
        <p14:creationId xmlns:p14="http://schemas.microsoft.com/office/powerpoint/2010/main" val="8171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Quadrados Dr Le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5943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43000" y="685800"/>
            <a:ext cx="6934200" cy="5562600"/>
          </a:xfrm>
          <a:prstGeom prst="rect">
            <a:avLst/>
          </a:prstGeom>
          <a:noFill/>
          <a:ln w="76200" cmpd="tri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981200" y="838200"/>
            <a:ext cx="5715000" cy="5373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PROCESSO EVOLUTIVO DO C &amp; 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Período intrauterino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Período embrionário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Período fetal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Infância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Recém-nascido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Lactente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Pré-escolar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Idade escolar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Adolescência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Período pré-puberal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Período puberal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Período pós-puberal.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187450" y="4508500"/>
            <a:ext cx="684053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5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3543" y="1536174"/>
            <a:ext cx="8316913" cy="3785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 dirty="0">
                <a:solidFill>
                  <a:srgbClr val="FF9900"/>
                </a:solidFill>
                <a:latin typeface="Comic Sans MS" panose="030F0702030302020204" pitchFamily="66" charset="0"/>
              </a:rPr>
              <a:t>CRESCIMENTO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 dirty="0">
                <a:solidFill>
                  <a:srgbClr val="FF9900"/>
                </a:solidFill>
                <a:latin typeface="Comic Sans MS" panose="030F0702030302020204" pitchFamily="66" charset="0"/>
              </a:rPr>
              <a:t>&amp;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 dirty="0">
                <a:solidFill>
                  <a:srgbClr val="FF9900"/>
                </a:solidFill>
                <a:latin typeface="Comic Sans MS" panose="030F0702030302020204" pitchFamily="66" charset="0"/>
              </a:rPr>
              <a:t>SAÚDE PÚBLICA</a:t>
            </a:r>
          </a:p>
        </p:txBody>
      </p:sp>
    </p:spTree>
    <p:extLst>
      <p:ext uri="{BB962C8B-B14F-4D97-AF65-F5344CB8AC3E}">
        <p14:creationId xmlns:p14="http://schemas.microsoft.com/office/powerpoint/2010/main" val="77767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8675" name="CaixaDeTexto 7"/>
          <p:cNvSpPr txBox="1">
            <a:spLocks noChangeArrowheads="1"/>
          </p:cNvSpPr>
          <p:nvPr/>
        </p:nvSpPr>
        <p:spPr bwMode="auto">
          <a:xfrm>
            <a:off x="642938" y="857250"/>
            <a:ext cx="7715250" cy="21367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Saúde pública </a:t>
            </a:r>
            <a:r>
              <a:rPr lang="pt-BR" altLang="pt-BR" sz="2800">
                <a:solidFill>
                  <a:schemeClr val="bg1"/>
                </a:solidFill>
              </a:rPr>
              <a:t> é a ciência e a arte de prevenir doenças, prolongar a vida e </a:t>
            </a:r>
            <a:r>
              <a:rPr lang="pt-BR" altLang="pt-BR" sz="2800" u="sng">
                <a:solidFill>
                  <a:schemeClr val="bg1"/>
                </a:solidFill>
              </a:rPr>
              <a:t>promover saúde</a:t>
            </a:r>
            <a:r>
              <a:rPr lang="pt-BR" altLang="pt-BR" sz="2800">
                <a:solidFill>
                  <a:schemeClr val="bg1"/>
                </a:solidFill>
              </a:rPr>
              <a:t> por meio de</a:t>
            </a:r>
            <a:endParaRPr lang="pt-BR" altLang="pt-BR" sz="2800" u="sng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77863" y="2322513"/>
            <a:ext cx="7483475" cy="13049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FF"/>
                </a:solidFill>
              </a:rPr>
              <a:t>                               esforços organizados da sociedade.</a:t>
            </a:r>
            <a:endParaRPr lang="pt-BR" altLang="pt-BR" sz="180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t="19727" r="22168" b="29974"/>
          <a:stretch/>
        </p:blipFill>
        <p:spPr bwMode="auto">
          <a:xfrm>
            <a:off x="6000750" y="3500438"/>
            <a:ext cx="2763838" cy="18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tângulo 11"/>
          <p:cNvSpPr>
            <a:spLocks noChangeArrowheads="1"/>
          </p:cNvSpPr>
          <p:nvPr/>
        </p:nvSpPr>
        <p:spPr bwMode="auto">
          <a:xfrm>
            <a:off x="2857500" y="5572125"/>
            <a:ext cx="600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600" b="1">
                <a:solidFill>
                  <a:srgbClr val="FFFF00"/>
                </a:solidFill>
              </a:rPr>
              <a:t>Sir Donald Acheson,                                                       Chairman of the International Centre for Health and Society University College, London. </a:t>
            </a:r>
            <a:endParaRPr lang="pt-BR" altLang="pt-BR" sz="1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6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4339" name="CaixaDeTexto 5"/>
          <p:cNvSpPr txBox="1">
            <a:spLocks noChangeArrowheads="1"/>
          </p:cNvSpPr>
          <p:nvPr/>
        </p:nvSpPr>
        <p:spPr bwMode="auto">
          <a:xfrm>
            <a:off x="1097805" y="2286397"/>
            <a:ext cx="6786563" cy="2136162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</a:rPr>
              <a:t>Saúde</a:t>
            </a:r>
            <a:r>
              <a:rPr lang="pt-BR" altLang="pt-BR" sz="2800" dirty="0">
                <a:solidFill>
                  <a:schemeClr val="bg1"/>
                </a:solidFill>
              </a:rPr>
              <a:t> é o estado de           bem-estar  físico, mental e social, e não apenas a ausência de enfermidade.</a:t>
            </a:r>
          </a:p>
        </p:txBody>
      </p:sp>
      <p:sp>
        <p:nvSpPr>
          <p:cNvPr id="14340" name="CaixaDeTexto 6"/>
          <p:cNvSpPr txBox="1">
            <a:spLocks noChangeArrowheads="1"/>
          </p:cNvSpPr>
          <p:nvPr/>
        </p:nvSpPr>
        <p:spPr bwMode="auto">
          <a:xfrm>
            <a:off x="5572125" y="5125731"/>
            <a:ext cx="2143125" cy="400050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FF00"/>
                </a:solidFill>
              </a:rPr>
              <a:t>OMS (1947)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4857750" y="2552700"/>
            <a:ext cx="1066800" cy="52228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FF"/>
                </a:solidFill>
              </a:rPr>
              <a:t>pleno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6387" name="CaixaDeTexto 5"/>
          <p:cNvSpPr txBox="1">
            <a:spLocks noChangeArrowheads="1"/>
          </p:cNvSpPr>
          <p:nvPr/>
        </p:nvSpPr>
        <p:spPr bwMode="auto">
          <a:xfrm>
            <a:off x="642938" y="500063"/>
            <a:ext cx="7572375" cy="10636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FFFF00"/>
                </a:solidFill>
              </a:rPr>
              <a:t>Pleno bem estar...?</a:t>
            </a:r>
          </a:p>
        </p:txBody>
      </p:sp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313" y="2286000"/>
            <a:ext cx="8143875" cy="10636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pt-BR" altLang="pt-BR" sz="4800" b="1">
                <a:solidFill>
                  <a:schemeClr val="bg1"/>
                </a:solidFill>
              </a:rPr>
              <a:t> Pleno Desenvolvimento!</a:t>
            </a:r>
          </a:p>
        </p:txBody>
      </p:sp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1143000" y="3429000"/>
            <a:ext cx="7572375" cy="2678113"/>
          </a:xfrm>
          <a:prstGeom prst="rect">
            <a:avLst/>
          </a:prstGeom>
          <a:noFill/>
          <a:ln>
            <a:noFill/>
          </a:ln>
          <a:effectLst>
            <a:outerShdw dist="25401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 Saudável,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 Inserido socialmente,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 Capaz de lidar com suas necessidades,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 Buscando ser feliz.</a:t>
            </a:r>
          </a:p>
        </p:txBody>
      </p:sp>
      <p:sp>
        <p:nvSpPr>
          <p:cNvPr id="9" name="Seta em curva para a esquerda 8"/>
          <p:cNvSpPr/>
          <p:nvPr/>
        </p:nvSpPr>
        <p:spPr>
          <a:xfrm rot="1165885" flipH="1">
            <a:off x="503238" y="923925"/>
            <a:ext cx="571500" cy="2039938"/>
          </a:xfrm>
          <a:prstGeom prst="curvedLeftArrow">
            <a:avLst/>
          </a:prstGeom>
          <a:solidFill>
            <a:schemeClr val="bg1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esquerda 9"/>
          <p:cNvSpPr/>
          <p:nvPr/>
        </p:nvSpPr>
        <p:spPr>
          <a:xfrm rot="20381843" flipV="1">
            <a:off x="7642225" y="817563"/>
            <a:ext cx="571500" cy="2147887"/>
          </a:xfrm>
          <a:prstGeom prst="curvedLeftArrow">
            <a:avLst/>
          </a:prstGeom>
          <a:solidFill>
            <a:schemeClr val="bg1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E7E912-F2F9-401D-9C97-A850141273B5}"/>
              </a:ext>
            </a:extLst>
          </p:cNvPr>
          <p:cNvSpPr txBox="1"/>
          <p:nvPr/>
        </p:nvSpPr>
        <p:spPr>
          <a:xfrm>
            <a:off x="3131840" y="1778052"/>
            <a:ext cx="2592288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CRIANÇA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0723" name="CaixaDeTexto 5"/>
          <p:cNvSpPr txBox="1">
            <a:spLocks noChangeArrowheads="1"/>
          </p:cNvSpPr>
          <p:nvPr/>
        </p:nvSpPr>
        <p:spPr bwMode="auto">
          <a:xfrm>
            <a:off x="642938" y="785813"/>
            <a:ext cx="8072437" cy="954087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Declaração dos direitos da criança (Liga das Nações, 1924).</a:t>
            </a:r>
            <a:endParaRPr lang="pt-BR" altLang="pt-BR" sz="2800">
              <a:solidFill>
                <a:schemeClr val="bg1"/>
              </a:solidFill>
            </a:endParaRPr>
          </a:p>
        </p:txBody>
      </p:sp>
      <p:sp>
        <p:nvSpPr>
          <p:cNvPr id="30724" name="CaixaDeTexto 6"/>
          <p:cNvSpPr txBox="1">
            <a:spLocks noChangeArrowheads="1"/>
          </p:cNvSpPr>
          <p:nvPr/>
        </p:nvSpPr>
        <p:spPr bwMode="auto">
          <a:xfrm>
            <a:off x="857250" y="2857500"/>
            <a:ext cx="7572375" cy="2482850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À criança deve ser permitido desenvolver-se normalmente, tanto física quanto mentalmente.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6"/>
          <p:cNvGrpSpPr>
            <a:grpSpLocks/>
          </p:cNvGrpSpPr>
          <p:nvPr/>
        </p:nvGrpSpPr>
        <p:grpSpPr bwMode="auto">
          <a:xfrm>
            <a:off x="0" y="-15875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8435" name="CaixaDeTexto 6"/>
          <p:cNvSpPr txBox="1">
            <a:spLocks noChangeArrowheads="1"/>
          </p:cNvSpPr>
          <p:nvPr/>
        </p:nvSpPr>
        <p:spPr bwMode="auto">
          <a:xfrm>
            <a:off x="-2822308" y="2619871"/>
            <a:ext cx="8143875" cy="5847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pt-BR" altLang="pt-BR" b="1" dirty="0">
                <a:solidFill>
                  <a:schemeClr val="bg1"/>
                </a:solidFill>
              </a:rPr>
              <a:t> Genética</a:t>
            </a:r>
          </a:p>
        </p:txBody>
      </p:sp>
      <p:sp>
        <p:nvSpPr>
          <p:cNvPr id="18436" name="CaixaDeTexto 7"/>
          <p:cNvSpPr txBox="1">
            <a:spLocks noChangeArrowheads="1"/>
          </p:cNvSpPr>
          <p:nvPr/>
        </p:nvSpPr>
        <p:spPr bwMode="auto">
          <a:xfrm>
            <a:off x="-2750871" y="4293096"/>
            <a:ext cx="8143875" cy="739754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pt-BR" altLang="pt-BR" b="1" dirty="0">
                <a:solidFill>
                  <a:schemeClr val="bg1"/>
                </a:solidFill>
              </a:rPr>
              <a:t> Ambiente</a:t>
            </a:r>
          </a:p>
        </p:txBody>
      </p:sp>
      <p:sp>
        <p:nvSpPr>
          <p:cNvPr id="18437" name="CaixaDeTexto 8"/>
          <p:cNvSpPr txBox="1">
            <a:spLocks noChangeArrowheads="1"/>
          </p:cNvSpPr>
          <p:nvPr/>
        </p:nvSpPr>
        <p:spPr bwMode="auto">
          <a:xfrm>
            <a:off x="-2750871" y="3624759"/>
            <a:ext cx="8143875" cy="5847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</a:rPr>
              <a:t> </a:t>
            </a:r>
            <a:r>
              <a:rPr lang="pt-BR" altLang="pt-BR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8438" name="CaixaDeTexto 9"/>
          <p:cNvSpPr txBox="1">
            <a:spLocks noChangeArrowheads="1"/>
          </p:cNvSpPr>
          <p:nvPr/>
        </p:nvSpPr>
        <p:spPr bwMode="auto">
          <a:xfrm>
            <a:off x="357188" y="84418"/>
            <a:ext cx="7572375" cy="1569660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800" b="1" dirty="0">
                <a:solidFill>
                  <a:srgbClr val="FFFF00"/>
                </a:solidFill>
              </a:rPr>
              <a:t>Processo </a:t>
            </a:r>
            <a:r>
              <a:rPr lang="pt-BR" altLang="pt-BR" sz="4800" b="1" dirty="0" smtClean="0">
                <a:solidFill>
                  <a:srgbClr val="FFFF00"/>
                </a:solidFill>
              </a:rPr>
              <a:t>de Desenvolvimento</a:t>
            </a:r>
            <a:endParaRPr lang="pt-BR" altLang="pt-BR" sz="48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64" y="1654078"/>
            <a:ext cx="6172686" cy="5013176"/>
          </a:xfrm>
          <a:prstGeom prst="rect">
            <a:avLst/>
          </a:prstGeom>
        </p:spPr>
      </p:pic>
      <p:sp>
        <p:nvSpPr>
          <p:cNvPr id="12" name="CaixaDeTexto 8"/>
          <p:cNvSpPr txBox="1">
            <a:spLocks noChangeArrowheads="1"/>
          </p:cNvSpPr>
          <p:nvPr/>
        </p:nvSpPr>
        <p:spPr bwMode="auto">
          <a:xfrm>
            <a:off x="-2750872" y="5194419"/>
            <a:ext cx="8143875" cy="5847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</a:rPr>
              <a:t> </a:t>
            </a:r>
            <a:r>
              <a:rPr lang="pt-BR" altLang="pt-BR" b="1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-2750872" y="5717540"/>
            <a:ext cx="8143875" cy="739754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pt-BR" altLang="pt-BR" b="1" dirty="0">
                <a:solidFill>
                  <a:schemeClr val="bg1"/>
                </a:solidFill>
              </a:rPr>
              <a:t> </a:t>
            </a:r>
            <a:r>
              <a:rPr lang="pt-BR" altLang="pt-BR" b="1" dirty="0" smtClean="0">
                <a:solidFill>
                  <a:schemeClr val="bg1"/>
                </a:solidFill>
              </a:rPr>
              <a:t>Fenótipo</a:t>
            </a:r>
            <a:endParaRPr lang="pt-BR" alt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gradFill rotWithShape="1">
            <a:gsLst>
              <a:gs pos="0">
                <a:srgbClr val="000610"/>
              </a:gs>
              <a:gs pos="50000">
                <a:srgbClr val="0066FF"/>
              </a:gs>
              <a:gs pos="100000">
                <a:srgbClr val="00061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54275" name="Picture 6" descr="PropC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77597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98550" y="714375"/>
            <a:ext cx="7715250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54277" name="CaixaDeTexto 4"/>
          <p:cNvSpPr txBox="1">
            <a:spLocks noChangeArrowheads="1"/>
          </p:cNvSpPr>
          <p:nvPr/>
        </p:nvSpPr>
        <p:spPr bwMode="auto">
          <a:xfrm>
            <a:off x="1143000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Recém-nascido</a:t>
            </a:r>
          </a:p>
        </p:txBody>
      </p:sp>
      <p:sp>
        <p:nvSpPr>
          <p:cNvPr id="54278" name="CaixaDeTexto 5"/>
          <p:cNvSpPr txBox="1">
            <a:spLocks noChangeArrowheads="1"/>
          </p:cNvSpPr>
          <p:nvPr/>
        </p:nvSpPr>
        <p:spPr bwMode="auto">
          <a:xfrm>
            <a:off x="2571750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2 anos</a:t>
            </a:r>
          </a:p>
        </p:txBody>
      </p:sp>
      <p:sp>
        <p:nvSpPr>
          <p:cNvPr id="54279" name="CaixaDeTexto 6"/>
          <p:cNvSpPr txBox="1">
            <a:spLocks noChangeArrowheads="1"/>
          </p:cNvSpPr>
          <p:nvPr/>
        </p:nvSpPr>
        <p:spPr bwMode="auto">
          <a:xfrm>
            <a:off x="4071938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6 anos</a:t>
            </a:r>
          </a:p>
        </p:txBody>
      </p:sp>
      <p:sp>
        <p:nvSpPr>
          <p:cNvPr id="54280" name="CaixaDeTexto 7"/>
          <p:cNvSpPr txBox="1">
            <a:spLocks noChangeArrowheads="1"/>
          </p:cNvSpPr>
          <p:nvPr/>
        </p:nvSpPr>
        <p:spPr bwMode="auto">
          <a:xfrm>
            <a:off x="5643563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15 anos</a:t>
            </a:r>
          </a:p>
        </p:txBody>
      </p:sp>
      <p:sp>
        <p:nvSpPr>
          <p:cNvPr id="54281" name="CaixaDeTexto 8"/>
          <p:cNvSpPr txBox="1">
            <a:spLocks noChangeArrowheads="1"/>
          </p:cNvSpPr>
          <p:nvPr/>
        </p:nvSpPr>
        <p:spPr bwMode="auto">
          <a:xfrm>
            <a:off x="7215188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20 anos</a:t>
            </a:r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1071563" y="6215063"/>
            <a:ext cx="7696200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Proporções corpóreas segundo a idade</a:t>
            </a:r>
          </a:p>
        </p:txBody>
      </p:sp>
    </p:spTree>
    <p:extLst>
      <p:ext uri="{BB962C8B-B14F-4D97-AF65-F5344CB8AC3E}">
        <p14:creationId xmlns:p14="http://schemas.microsoft.com/office/powerpoint/2010/main" val="36762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538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82B7C61-63D0-4D69-9305-A492A58931F8}"/>
              </a:ext>
            </a:extLst>
          </p:cNvPr>
          <p:cNvSpPr>
            <a:spLocks noEditPoints="1"/>
          </p:cNvSpPr>
          <p:nvPr/>
        </p:nvSpPr>
        <p:spPr bwMode="auto">
          <a:xfrm>
            <a:off x="3773488" y="1571625"/>
            <a:ext cx="11113" cy="2838450"/>
          </a:xfrm>
          <a:custGeom>
            <a:avLst/>
            <a:gdLst>
              <a:gd name="T0" fmla="*/ 64 w 64"/>
              <a:gd name="T1" fmla="*/ 213 h 14896"/>
              <a:gd name="T2" fmla="*/ 32 w 64"/>
              <a:gd name="T3" fmla="*/ 460 h 14896"/>
              <a:gd name="T4" fmla="*/ 0 w 64"/>
              <a:gd name="T5" fmla="*/ 637 h 14896"/>
              <a:gd name="T6" fmla="*/ 0 w 64"/>
              <a:gd name="T7" fmla="*/ 849 h 14896"/>
              <a:gd name="T8" fmla="*/ 32 w 64"/>
              <a:gd name="T9" fmla="*/ 1026 h 14896"/>
              <a:gd name="T10" fmla="*/ 64 w 64"/>
              <a:gd name="T11" fmla="*/ 1274 h 14896"/>
              <a:gd name="T12" fmla="*/ 64 w 64"/>
              <a:gd name="T13" fmla="*/ 1698 h 14896"/>
              <a:gd name="T14" fmla="*/ 64 w 64"/>
              <a:gd name="T15" fmla="*/ 1911 h 14896"/>
              <a:gd name="T16" fmla="*/ 32 w 64"/>
              <a:gd name="T17" fmla="*/ 2158 h 14896"/>
              <a:gd name="T18" fmla="*/ 0 w 64"/>
              <a:gd name="T19" fmla="*/ 2335 h 14896"/>
              <a:gd name="T20" fmla="*/ 0 w 64"/>
              <a:gd name="T21" fmla="*/ 2547 h 14896"/>
              <a:gd name="T22" fmla="*/ 32 w 64"/>
              <a:gd name="T23" fmla="*/ 2724 h 14896"/>
              <a:gd name="T24" fmla="*/ 64 w 64"/>
              <a:gd name="T25" fmla="*/ 2972 h 14896"/>
              <a:gd name="T26" fmla="*/ 64 w 64"/>
              <a:gd name="T27" fmla="*/ 3396 h 14896"/>
              <a:gd name="T28" fmla="*/ 64 w 64"/>
              <a:gd name="T29" fmla="*/ 3608 h 14896"/>
              <a:gd name="T30" fmla="*/ 32 w 64"/>
              <a:gd name="T31" fmla="*/ 3856 h 14896"/>
              <a:gd name="T32" fmla="*/ 0 w 64"/>
              <a:gd name="T33" fmla="*/ 4033 h 14896"/>
              <a:gd name="T34" fmla="*/ 0 w 64"/>
              <a:gd name="T35" fmla="*/ 4245 h 14896"/>
              <a:gd name="T36" fmla="*/ 32 w 64"/>
              <a:gd name="T37" fmla="*/ 4422 h 14896"/>
              <a:gd name="T38" fmla="*/ 64 w 64"/>
              <a:gd name="T39" fmla="*/ 4670 h 14896"/>
              <a:gd name="T40" fmla="*/ 64 w 64"/>
              <a:gd name="T41" fmla="*/ 5094 h 14896"/>
              <a:gd name="T42" fmla="*/ 64 w 64"/>
              <a:gd name="T43" fmla="*/ 5306 h 14896"/>
              <a:gd name="T44" fmla="*/ 32 w 64"/>
              <a:gd name="T45" fmla="*/ 5554 h 14896"/>
              <a:gd name="T46" fmla="*/ 0 w 64"/>
              <a:gd name="T47" fmla="*/ 5731 h 14896"/>
              <a:gd name="T48" fmla="*/ 0 w 64"/>
              <a:gd name="T49" fmla="*/ 5943 h 14896"/>
              <a:gd name="T50" fmla="*/ 32 w 64"/>
              <a:gd name="T51" fmla="*/ 6120 h 14896"/>
              <a:gd name="T52" fmla="*/ 64 w 64"/>
              <a:gd name="T53" fmla="*/ 6367 h 14896"/>
              <a:gd name="T54" fmla="*/ 64 w 64"/>
              <a:gd name="T55" fmla="*/ 6792 h 14896"/>
              <a:gd name="T56" fmla="*/ 64 w 64"/>
              <a:gd name="T57" fmla="*/ 7004 h 14896"/>
              <a:gd name="T58" fmla="*/ 32 w 64"/>
              <a:gd name="T59" fmla="*/ 7252 h 14896"/>
              <a:gd name="T60" fmla="*/ 0 w 64"/>
              <a:gd name="T61" fmla="*/ 7429 h 14896"/>
              <a:gd name="T62" fmla="*/ 0 w 64"/>
              <a:gd name="T63" fmla="*/ 7641 h 14896"/>
              <a:gd name="T64" fmla="*/ 32 w 64"/>
              <a:gd name="T65" fmla="*/ 7818 h 14896"/>
              <a:gd name="T66" fmla="*/ 64 w 64"/>
              <a:gd name="T67" fmla="*/ 8070 h 14896"/>
              <a:gd name="T68" fmla="*/ 64 w 64"/>
              <a:gd name="T69" fmla="*/ 8494 h 14896"/>
              <a:gd name="T70" fmla="*/ 64 w 64"/>
              <a:gd name="T71" fmla="*/ 8706 h 14896"/>
              <a:gd name="T72" fmla="*/ 32 w 64"/>
              <a:gd name="T73" fmla="*/ 8954 h 14896"/>
              <a:gd name="T74" fmla="*/ 0 w 64"/>
              <a:gd name="T75" fmla="*/ 9131 h 14896"/>
              <a:gd name="T76" fmla="*/ 0 w 64"/>
              <a:gd name="T77" fmla="*/ 9343 h 14896"/>
              <a:gd name="T78" fmla="*/ 32 w 64"/>
              <a:gd name="T79" fmla="*/ 9520 h 14896"/>
              <a:gd name="T80" fmla="*/ 64 w 64"/>
              <a:gd name="T81" fmla="*/ 9768 h 14896"/>
              <a:gd name="T82" fmla="*/ 64 w 64"/>
              <a:gd name="T83" fmla="*/ 10192 h 14896"/>
              <a:gd name="T84" fmla="*/ 64 w 64"/>
              <a:gd name="T85" fmla="*/ 10404 h 14896"/>
              <a:gd name="T86" fmla="*/ 32 w 64"/>
              <a:gd name="T87" fmla="*/ 10652 h 14896"/>
              <a:gd name="T88" fmla="*/ 0 w 64"/>
              <a:gd name="T89" fmla="*/ 10829 h 14896"/>
              <a:gd name="T90" fmla="*/ 0 w 64"/>
              <a:gd name="T91" fmla="*/ 11041 h 14896"/>
              <a:gd name="T92" fmla="*/ 32 w 64"/>
              <a:gd name="T93" fmla="*/ 11218 h 14896"/>
              <a:gd name="T94" fmla="*/ 64 w 64"/>
              <a:gd name="T95" fmla="*/ 11465 h 14896"/>
              <a:gd name="T96" fmla="*/ 64 w 64"/>
              <a:gd name="T97" fmla="*/ 11890 h 14896"/>
              <a:gd name="T98" fmla="*/ 64 w 64"/>
              <a:gd name="T99" fmla="*/ 12102 h 14896"/>
              <a:gd name="T100" fmla="*/ 32 w 64"/>
              <a:gd name="T101" fmla="*/ 12350 h 14896"/>
              <a:gd name="T102" fmla="*/ 0 w 64"/>
              <a:gd name="T103" fmla="*/ 12527 h 14896"/>
              <a:gd name="T104" fmla="*/ 0 w 64"/>
              <a:gd name="T105" fmla="*/ 12739 h 14896"/>
              <a:gd name="T106" fmla="*/ 32 w 64"/>
              <a:gd name="T107" fmla="*/ 12916 h 14896"/>
              <a:gd name="T108" fmla="*/ 64 w 64"/>
              <a:gd name="T109" fmla="*/ 13163 h 14896"/>
              <a:gd name="T110" fmla="*/ 64 w 64"/>
              <a:gd name="T111" fmla="*/ 13588 h 14896"/>
              <a:gd name="T112" fmla="*/ 64 w 64"/>
              <a:gd name="T113" fmla="*/ 13800 h 14896"/>
              <a:gd name="T114" fmla="*/ 32 w 64"/>
              <a:gd name="T115" fmla="*/ 14048 h 14896"/>
              <a:gd name="T116" fmla="*/ 0 w 64"/>
              <a:gd name="T117" fmla="*/ 14224 h 14896"/>
              <a:gd name="T118" fmla="*/ 0 w 64"/>
              <a:gd name="T119" fmla="*/ 14437 h 14896"/>
              <a:gd name="T120" fmla="*/ 32 w 64"/>
              <a:gd name="T121" fmla="*/ 14613 h 14896"/>
              <a:gd name="T122" fmla="*/ 64 w 64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4896">
                <a:moveTo>
                  <a:pt x="64" y="0"/>
                </a:moveTo>
                <a:lnTo>
                  <a:pt x="64" y="0"/>
                </a:lnTo>
                <a:cubicBezTo>
                  <a:pt x="64" y="18"/>
                  <a:pt x="52" y="36"/>
                  <a:pt x="32" y="36"/>
                </a:cubicBezTo>
                <a:cubicBezTo>
                  <a:pt x="16" y="36"/>
                  <a:pt x="0" y="18"/>
                  <a:pt x="0" y="0"/>
                </a:cubicBezTo>
                <a:lnTo>
                  <a:pt x="0" y="0"/>
                </a:lnTo>
                <a:lnTo>
                  <a:pt x="64" y="0"/>
                </a:lnTo>
                <a:close/>
                <a:moveTo>
                  <a:pt x="64" y="213"/>
                </a:moveTo>
                <a:lnTo>
                  <a:pt x="64" y="213"/>
                </a:lnTo>
                <a:cubicBezTo>
                  <a:pt x="64" y="230"/>
                  <a:pt x="52" y="248"/>
                  <a:pt x="32" y="248"/>
                </a:cubicBezTo>
                <a:cubicBezTo>
                  <a:pt x="16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6" y="177"/>
                  <a:pt x="32" y="177"/>
                </a:cubicBezTo>
                <a:cubicBezTo>
                  <a:pt x="52" y="177"/>
                  <a:pt x="64" y="195"/>
                  <a:pt x="64" y="213"/>
                </a:cubicBezTo>
                <a:close/>
                <a:moveTo>
                  <a:pt x="64" y="425"/>
                </a:moveTo>
                <a:lnTo>
                  <a:pt x="64" y="425"/>
                </a:lnTo>
                <a:cubicBezTo>
                  <a:pt x="64" y="443"/>
                  <a:pt x="52" y="460"/>
                  <a:pt x="32" y="460"/>
                </a:cubicBezTo>
                <a:cubicBezTo>
                  <a:pt x="16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6" y="390"/>
                  <a:pt x="32" y="390"/>
                </a:cubicBezTo>
                <a:cubicBezTo>
                  <a:pt x="52" y="390"/>
                  <a:pt x="64" y="407"/>
                  <a:pt x="64" y="425"/>
                </a:cubicBezTo>
                <a:close/>
                <a:moveTo>
                  <a:pt x="64" y="637"/>
                </a:moveTo>
                <a:lnTo>
                  <a:pt x="64" y="637"/>
                </a:lnTo>
                <a:cubicBezTo>
                  <a:pt x="64" y="655"/>
                  <a:pt x="52" y="673"/>
                  <a:pt x="32" y="673"/>
                </a:cubicBezTo>
                <a:cubicBezTo>
                  <a:pt x="16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6" y="602"/>
                  <a:pt x="32" y="602"/>
                </a:cubicBezTo>
                <a:cubicBezTo>
                  <a:pt x="52" y="602"/>
                  <a:pt x="64" y="619"/>
                  <a:pt x="64" y="637"/>
                </a:cubicBezTo>
                <a:close/>
                <a:moveTo>
                  <a:pt x="64" y="849"/>
                </a:moveTo>
                <a:lnTo>
                  <a:pt x="64" y="849"/>
                </a:lnTo>
                <a:cubicBezTo>
                  <a:pt x="64" y="867"/>
                  <a:pt x="52" y="885"/>
                  <a:pt x="32" y="885"/>
                </a:cubicBezTo>
                <a:cubicBezTo>
                  <a:pt x="16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6" y="814"/>
                  <a:pt x="32" y="814"/>
                </a:cubicBezTo>
                <a:cubicBezTo>
                  <a:pt x="52" y="814"/>
                  <a:pt x="64" y="832"/>
                  <a:pt x="64" y="849"/>
                </a:cubicBezTo>
                <a:close/>
                <a:moveTo>
                  <a:pt x="64" y="1062"/>
                </a:moveTo>
                <a:lnTo>
                  <a:pt x="64" y="1062"/>
                </a:lnTo>
                <a:cubicBezTo>
                  <a:pt x="64" y="1079"/>
                  <a:pt x="52" y="1097"/>
                  <a:pt x="32" y="1097"/>
                </a:cubicBezTo>
                <a:cubicBezTo>
                  <a:pt x="16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6" y="1026"/>
                  <a:pt x="32" y="1026"/>
                </a:cubicBezTo>
                <a:cubicBezTo>
                  <a:pt x="52" y="1026"/>
                  <a:pt x="64" y="1044"/>
                  <a:pt x="64" y="1062"/>
                </a:cubicBezTo>
                <a:close/>
                <a:moveTo>
                  <a:pt x="64" y="1274"/>
                </a:moveTo>
                <a:lnTo>
                  <a:pt x="64" y="1274"/>
                </a:lnTo>
                <a:cubicBezTo>
                  <a:pt x="64" y="1292"/>
                  <a:pt x="52" y="1309"/>
                  <a:pt x="32" y="1309"/>
                </a:cubicBezTo>
                <a:cubicBezTo>
                  <a:pt x="16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6" y="1238"/>
                  <a:pt x="32" y="1238"/>
                </a:cubicBezTo>
                <a:cubicBezTo>
                  <a:pt x="52" y="1238"/>
                  <a:pt x="64" y="1256"/>
                  <a:pt x="64" y="1274"/>
                </a:cubicBezTo>
                <a:close/>
                <a:moveTo>
                  <a:pt x="64" y="1486"/>
                </a:moveTo>
                <a:lnTo>
                  <a:pt x="64" y="1486"/>
                </a:lnTo>
                <a:cubicBezTo>
                  <a:pt x="64" y="1504"/>
                  <a:pt x="52" y="1521"/>
                  <a:pt x="32" y="1521"/>
                </a:cubicBezTo>
                <a:cubicBezTo>
                  <a:pt x="16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6" y="1451"/>
                  <a:pt x="32" y="1451"/>
                </a:cubicBezTo>
                <a:cubicBezTo>
                  <a:pt x="52" y="1451"/>
                  <a:pt x="64" y="1468"/>
                  <a:pt x="64" y="1486"/>
                </a:cubicBezTo>
                <a:close/>
                <a:moveTo>
                  <a:pt x="64" y="1698"/>
                </a:moveTo>
                <a:lnTo>
                  <a:pt x="64" y="1698"/>
                </a:lnTo>
                <a:cubicBezTo>
                  <a:pt x="64" y="1716"/>
                  <a:pt x="52" y="1734"/>
                  <a:pt x="32" y="1734"/>
                </a:cubicBezTo>
                <a:cubicBezTo>
                  <a:pt x="16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6" y="1663"/>
                  <a:pt x="32" y="1663"/>
                </a:cubicBezTo>
                <a:cubicBezTo>
                  <a:pt x="52" y="1663"/>
                  <a:pt x="64" y="1681"/>
                  <a:pt x="64" y="1698"/>
                </a:cubicBezTo>
                <a:close/>
                <a:moveTo>
                  <a:pt x="64" y="1911"/>
                </a:moveTo>
                <a:lnTo>
                  <a:pt x="64" y="1911"/>
                </a:lnTo>
                <a:cubicBezTo>
                  <a:pt x="64" y="1928"/>
                  <a:pt x="52" y="1946"/>
                  <a:pt x="32" y="1946"/>
                </a:cubicBezTo>
                <a:cubicBezTo>
                  <a:pt x="16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6" y="1875"/>
                  <a:pt x="32" y="1875"/>
                </a:cubicBezTo>
                <a:cubicBezTo>
                  <a:pt x="52" y="1875"/>
                  <a:pt x="64" y="1893"/>
                  <a:pt x="64" y="1911"/>
                </a:cubicBezTo>
                <a:close/>
                <a:moveTo>
                  <a:pt x="64" y="2123"/>
                </a:moveTo>
                <a:lnTo>
                  <a:pt x="64" y="2123"/>
                </a:lnTo>
                <a:cubicBezTo>
                  <a:pt x="64" y="2140"/>
                  <a:pt x="52" y="2158"/>
                  <a:pt x="32" y="2158"/>
                </a:cubicBezTo>
                <a:cubicBezTo>
                  <a:pt x="16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6" y="2087"/>
                  <a:pt x="32" y="2087"/>
                </a:cubicBezTo>
                <a:cubicBezTo>
                  <a:pt x="52" y="2087"/>
                  <a:pt x="64" y="2105"/>
                  <a:pt x="64" y="2123"/>
                </a:cubicBezTo>
                <a:close/>
                <a:moveTo>
                  <a:pt x="64" y="2335"/>
                </a:moveTo>
                <a:lnTo>
                  <a:pt x="64" y="2335"/>
                </a:lnTo>
                <a:cubicBezTo>
                  <a:pt x="64" y="2357"/>
                  <a:pt x="52" y="2370"/>
                  <a:pt x="32" y="2370"/>
                </a:cubicBezTo>
                <a:cubicBezTo>
                  <a:pt x="16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6" y="2300"/>
                  <a:pt x="32" y="2300"/>
                </a:cubicBezTo>
                <a:cubicBezTo>
                  <a:pt x="52" y="2300"/>
                  <a:pt x="64" y="2317"/>
                  <a:pt x="64" y="2335"/>
                </a:cubicBezTo>
                <a:close/>
                <a:moveTo>
                  <a:pt x="64" y="2547"/>
                </a:moveTo>
                <a:lnTo>
                  <a:pt x="64" y="2547"/>
                </a:lnTo>
                <a:cubicBezTo>
                  <a:pt x="64" y="2569"/>
                  <a:pt x="52" y="2583"/>
                  <a:pt x="32" y="2583"/>
                </a:cubicBezTo>
                <a:cubicBezTo>
                  <a:pt x="16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6" y="2512"/>
                  <a:pt x="32" y="2512"/>
                </a:cubicBezTo>
                <a:cubicBezTo>
                  <a:pt x="52" y="2512"/>
                  <a:pt x="64" y="2530"/>
                  <a:pt x="64" y="2547"/>
                </a:cubicBezTo>
                <a:close/>
                <a:moveTo>
                  <a:pt x="64" y="2759"/>
                </a:moveTo>
                <a:lnTo>
                  <a:pt x="64" y="2759"/>
                </a:lnTo>
                <a:cubicBezTo>
                  <a:pt x="64" y="2782"/>
                  <a:pt x="52" y="2795"/>
                  <a:pt x="32" y="2795"/>
                </a:cubicBezTo>
                <a:cubicBezTo>
                  <a:pt x="16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6" y="2724"/>
                  <a:pt x="32" y="2724"/>
                </a:cubicBezTo>
                <a:cubicBezTo>
                  <a:pt x="52" y="2724"/>
                  <a:pt x="64" y="2742"/>
                  <a:pt x="64" y="2759"/>
                </a:cubicBezTo>
                <a:close/>
                <a:moveTo>
                  <a:pt x="64" y="2972"/>
                </a:moveTo>
                <a:lnTo>
                  <a:pt x="64" y="2972"/>
                </a:lnTo>
                <a:cubicBezTo>
                  <a:pt x="64" y="2994"/>
                  <a:pt x="52" y="3007"/>
                  <a:pt x="32" y="3007"/>
                </a:cubicBezTo>
                <a:cubicBezTo>
                  <a:pt x="16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6" y="2936"/>
                  <a:pt x="32" y="2936"/>
                </a:cubicBezTo>
                <a:cubicBezTo>
                  <a:pt x="52" y="2936"/>
                  <a:pt x="64" y="2954"/>
                  <a:pt x="64" y="2972"/>
                </a:cubicBezTo>
                <a:close/>
                <a:moveTo>
                  <a:pt x="64" y="3184"/>
                </a:moveTo>
                <a:lnTo>
                  <a:pt x="64" y="3184"/>
                </a:lnTo>
                <a:cubicBezTo>
                  <a:pt x="64" y="3206"/>
                  <a:pt x="52" y="3219"/>
                  <a:pt x="32" y="3219"/>
                </a:cubicBezTo>
                <a:cubicBezTo>
                  <a:pt x="16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6" y="3149"/>
                  <a:pt x="32" y="3149"/>
                </a:cubicBezTo>
                <a:cubicBezTo>
                  <a:pt x="52" y="3149"/>
                  <a:pt x="64" y="3166"/>
                  <a:pt x="64" y="3184"/>
                </a:cubicBezTo>
                <a:close/>
                <a:moveTo>
                  <a:pt x="64" y="3396"/>
                </a:moveTo>
                <a:lnTo>
                  <a:pt x="64" y="3396"/>
                </a:lnTo>
                <a:cubicBezTo>
                  <a:pt x="64" y="3418"/>
                  <a:pt x="52" y="3432"/>
                  <a:pt x="32" y="3432"/>
                </a:cubicBezTo>
                <a:cubicBezTo>
                  <a:pt x="16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6" y="3361"/>
                  <a:pt x="32" y="3361"/>
                </a:cubicBezTo>
                <a:cubicBezTo>
                  <a:pt x="52" y="3361"/>
                  <a:pt x="64" y="3378"/>
                  <a:pt x="64" y="3396"/>
                </a:cubicBezTo>
                <a:close/>
                <a:moveTo>
                  <a:pt x="64" y="3608"/>
                </a:moveTo>
                <a:lnTo>
                  <a:pt x="64" y="3608"/>
                </a:lnTo>
                <a:cubicBezTo>
                  <a:pt x="64" y="3631"/>
                  <a:pt x="52" y="3644"/>
                  <a:pt x="32" y="3644"/>
                </a:cubicBezTo>
                <a:cubicBezTo>
                  <a:pt x="16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6" y="3573"/>
                  <a:pt x="32" y="3573"/>
                </a:cubicBezTo>
                <a:cubicBezTo>
                  <a:pt x="52" y="3573"/>
                  <a:pt x="64" y="3591"/>
                  <a:pt x="64" y="3608"/>
                </a:cubicBezTo>
                <a:close/>
                <a:moveTo>
                  <a:pt x="64" y="3821"/>
                </a:moveTo>
                <a:lnTo>
                  <a:pt x="64" y="3821"/>
                </a:lnTo>
                <a:cubicBezTo>
                  <a:pt x="64" y="3843"/>
                  <a:pt x="52" y="3856"/>
                  <a:pt x="32" y="3856"/>
                </a:cubicBezTo>
                <a:cubicBezTo>
                  <a:pt x="16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6" y="3785"/>
                  <a:pt x="32" y="3785"/>
                </a:cubicBezTo>
                <a:cubicBezTo>
                  <a:pt x="52" y="3785"/>
                  <a:pt x="64" y="3803"/>
                  <a:pt x="64" y="3821"/>
                </a:cubicBezTo>
                <a:close/>
                <a:moveTo>
                  <a:pt x="64" y="4033"/>
                </a:moveTo>
                <a:lnTo>
                  <a:pt x="64" y="4033"/>
                </a:lnTo>
                <a:cubicBezTo>
                  <a:pt x="64" y="4055"/>
                  <a:pt x="52" y="4068"/>
                  <a:pt x="32" y="4068"/>
                </a:cubicBezTo>
                <a:cubicBezTo>
                  <a:pt x="16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6" y="3997"/>
                  <a:pt x="32" y="3997"/>
                </a:cubicBezTo>
                <a:cubicBezTo>
                  <a:pt x="52" y="3997"/>
                  <a:pt x="64" y="4015"/>
                  <a:pt x="64" y="4033"/>
                </a:cubicBezTo>
                <a:close/>
                <a:moveTo>
                  <a:pt x="64" y="4245"/>
                </a:moveTo>
                <a:lnTo>
                  <a:pt x="64" y="4245"/>
                </a:lnTo>
                <a:cubicBezTo>
                  <a:pt x="64" y="4267"/>
                  <a:pt x="52" y="4280"/>
                  <a:pt x="32" y="4280"/>
                </a:cubicBezTo>
                <a:cubicBezTo>
                  <a:pt x="16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6" y="4210"/>
                  <a:pt x="32" y="4210"/>
                </a:cubicBezTo>
                <a:cubicBezTo>
                  <a:pt x="52" y="4210"/>
                  <a:pt x="64" y="4227"/>
                  <a:pt x="64" y="4245"/>
                </a:cubicBezTo>
                <a:close/>
                <a:moveTo>
                  <a:pt x="64" y="4457"/>
                </a:moveTo>
                <a:lnTo>
                  <a:pt x="64" y="4457"/>
                </a:lnTo>
                <a:cubicBezTo>
                  <a:pt x="64" y="4479"/>
                  <a:pt x="52" y="4493"/>
                  <a:pt x="32" y="4493"/>
                </a:cubicBezTo>
                <a:cubicBezTo>
                  <a:pt x="16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6" y="4422"/>
                  <a:pt x="32" y="4422"/>
                </a:cubicBezTo>
                <a:cubicBezTo>
                  <a:pt x="52" y="4422"/>
                  <a:pt x="64" y="4440"/>
                  <a:pt x="64" y="4457"/>
                </a:cubicBezTo>
                <a:close/>
                <a:moveTo>
                  <a:pt x="64" y="4670"/>
                </a:moveTo>
                <a:lnTo>
                  <a:pt x="64" y="4670"/>
                </a:lnTo>
                <a:cubicBezTo>
                  <a:pt x="64" y="4692"/>
                  <a:pt x="52" y="4705"/>
                  <a:pt x="32" y="4705"/>
                </a:cubicBezTo>
                <a:cubicBezTo>
                  <a:pt x="16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6" y="4634"/>
                  <a:pt x="32" y="4634"/>
                </a:cubicBezTo>
                <a:cubicBezTo>
                  <a:pt x="52" y="4634"/>
                  <a:pt x="64" y="4652"/>
                  <a:pt x="64" y="4670"/>
                </a:cubicBezTo>
                <a:close/>
                <a:moveTo>
                  <a:pt x="64" y="4882"/>
                </a:moveTo>
                <a:lnTo>
                  <a:pt x="64" y="4882"/>
                </a:lnTo>
                <a:cubicBezTo>
                  <a:pt x="64" y="4904"/>
                  <a:pt x="52" y="4917"/>
                  <a:pt x="32" y="4917"/>
                </a:cubicBezTo>
                <a:cubicBezTo>
                  <a:pt x="16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6" y="4846"/>
                  <a:pt x="32" y="4846"/>
                </a:cubicBezTo>
                <a:cubicBezTo>
                  <a:pt x="52" y="4846"/>
                  <a:pt x="64" y="4864"/>
                  <a:pt x="64" y="4882"/>
                </a:cubicBezTo>
                <a:close/>
                <a:moveTo>
                  <a:pt x="64" y="5094"/>
                </a:moveTo>
                <a:lnTo>
                  <a:pt x="64" y="5094"/>
                </a:lnTo>
                <a:cubicBezTo>
                  <a:pt x="64" y="5116"/>
                  <a:pt x="52" y="5129"/>
                  <a:pt x="32" y="5129"/>
                </a:cubicBezTo>
                <a:cubicBezTo>
                  <a:pt x="16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6" y="5059"/>
                  <a:pt x="32" y="5059"/>
                </a:cubicBezTo>
                <a:cubicBezTo>
                  <a:pt x="52" y="5059"/>
                  <a:pt x="64" y="5076"/>
                  <a:pt x="64" y="5094"/>
                </a:cubicBezTo>
                <a:close/>
                <a:moveTo>
                  <a:pt x="64" y="5306"/>
                </a:moveTo>
                <a:lnTo>
                  <a:pt x="64" y="5306"/>
                </a:lnTo>
                <a:cubicBezTo>
                  <a:pt x="64" y="5328"/>
                  <a:pt x="52" y="5342"/>
                  <a:pt x="32" y="5342"/>
                </a:cubicBezTo>
                <a:cubicBezTo>
                  <a:pt x="16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6" y="5271"/>
                  <a:pt x="32" y="5271"/>
                </a:cubicBezTo>
                <a:cubicBezTo>
                  <a:pt x="52" y="5271"/>
                  <a:pt x="64" y="5289"/>
                  <a:pt x="64" y="5306"/>
                </a:cubicBezTo>
                <a:close/>
                <a:moveTo>
                  <a:pt x="64" y="5518"/>
                </a:moveTo>
                <a:lnTo>
                  <a:pt x="64" y="5518"/>
                </a:lnTo>
                <a:cubicBezTo>
                  <a:pt x="64" y="5541"/>
                  <a:pt x="52" y="5554"/>
                  <a:pt x="32" y="5554"/>
                </a:cubicBezTo>
                <a:cubicBezTo>
                  <a:pt x="16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6" y="5483"/>
                  <a:pt x="32" y="5483"/>
                </a:cubicBezTo>
                <a:cubicBezTo>
                  <a:pt x="52" y="5483"/>
                  <a:pt x="64" y="5501"/>
                  <a:pt x="64" y="5518"/>
                </a:cubicBezTo>
                <a:close/>
                <a:moveTo>
                  <a:pt x="64" y="5731"/>
                </a:moveTo>
                <a:lnTo>
                  <a:pt x="64" y="5731"/>
                </a:lnTo>
                <a:cubicBezTo>
                  <a:pt x="64" y="5753"/>
                  <a:pt x="52" y="5766"/>
                  <a:pt x="32" y="5766"/>
                </a:cubicBezTo>
                <a:cubicBezTo>
                  <a:pt x="16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6" y="5695"/>
                  <a:pt x="32" y="5695"/>
                </a:cubicBezTo>
                <a:cubicBezTo>
                  <a:pt x="52" y="5695"/>
                  <a:pt x="64" y="5713"/>
                  <a:pt x="64" y="5731"/>
                </a:cubicBezTo>
                <a:close/>
                <a:moveTo>
                  <a:pt x="64" y="5943"/>
                </a:moveTo>
                <a:lnTo>
                  <a:pt x="64" y="5943"/>
                </a:lnTo>
                <a:cubicBezTo>
                  <a:pt x="64" y="5965"/>
                  <a:pt x="52" y="5978"/>
                  <a:pt x="32" y="5978"/>
                </a:cubicBezTo>
                <a:cubicBezTo>
                  <a:pt x="16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6" y="5908"/>
                  <a:pt x="32" y="5908"/>
                </a:cubicBezTo>
                <a:cubicBezTo>
                  <a:pt x="52" y="5908"/>
                  <a:pt x="64" y="5925"/>
                  <a:pt x="64" y="5943"/>
                </a:cubicBezTo>
                <a:close/>
                <a:moveTo>
                  <a:pt x="64" y="6155"/>
                </a:moveTo>
                <a:lnTo>
                  <a:pt x="64" y="6155"/>
                </a:lnTo>
                <a:cubicBezTo>
                  <a:pt x="64" y="6177"/>
                  <a:pt x="52" y="6191"/>
                  <a:pt x="32" y="6191"/>
                </a:cubicBezTo>
                <a:cubicBezTo>
                  <a:pt x="16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6" y="6120"/>
                  <a:pt x="32" y="6120"/>
                </a:cubicBezTo>
                <a:cubicBezTo>
                  <a:pt x="52" y="6120"/>
                  <a:pt x="64" y="6137"/>
                  <a:pt x="64" y="6155"/>
                </a:cubicBezTo>
                <a:close/>
                <a:moveTo>
                  <a:pt x="64" y="6367"/>
                </a:moveTo>
                <a:lnTo>
                  <a:pt x="64" y="6367"/>
                </a:lnTo>
                <a:cubicBezTo>
                  <a:pt x="64" y="6390"/>
                  <a:pt x="52" y="6403"/>
                  <a:pt x="32" y="6403"/>
                </a:cubicBezTo>
                <a:cubicBezTo>
                  <a:pt x="16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6" y="6332"/>
                  <a:pt x="32" y="6332"/>
                </a:cubicBezTo>
                <a:cubicBezTo>
                  <a:pt x="52" y="6332"/>
                  <a:pt x="64" y="6350"/>
                  <a:pt x="64" y="6367"/>
                </a:cubicBezTo>
                <a:close/>
                <a:moveTo>
                  <a:pt x="64" y="6580"/>
                </a:moveTo>
                <a:lnTo>
                  <a:pt x="64" y="6580"/>
                </a:lnTo>
                <a:cubicBezTo>
                  <a:pt x="64" y="6602"/>
                  <a:pt x="52" y="6615"/>
                  <a:pt x="32" y="6615"/>
                </a:cubicBezTo>
                <a:cubicBezTo>
                  <a:pt x="16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6" y="6544"/>
                  <a:pt x="32" y="6544"/>
                </a:cubicBezTo>
                <a:cubicBezTo>
                  <a:pt x="52" y="6544"/>
                  <a:pt x="64" y="6562"/>
                  <a:pt x="64" y="6580"/>
                </a:cubicBezTo>
                <a:close/>
                <a:moveTo>
                  <a:pt x="64" y="6792"/>
                </a:moveTo>
                <a:lnTo>
                  <a:pt x="64" y="6792"/>
                </a:lnTo>
                <a:cubicBezTo>
                  <a:pt x="64" y="6814"/>
                  <a:pt x="52" y="6827"/>
                  <a:pt x="32" y="6827"/>
                </a:cubicBezTo>
                <a:cubicBezTo>
                  <a:pt x="16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6" y="6757"/>
                  <a:pt x="32" y="6757"/>
                </a:cubicBezTo>
                <a:cubicBezTo>
                  <a:pt x="52" y="6757"/>
                  <a:pt x="64" y="6774"/>
                  <a:pt x="64" y="6792"/>
                </a:cubicBezTo>
                <a:close/>
                <a:moveTo>
                  <a:pt x="64" y="7004"/>
                </a:moveTo>
                <a:lnTo>
                  <a:pt x="64" y="7004"/>
                </a:lnTo>
                <a:cubicBezTo>
                  <a:pt x="64" y="7026"/>
                  <a:pt x="52" y="7039"/>
                  <a:pt x="32" y="7039"/>
                </a:cubicBezTo>
                <a:cubicBezTo>
                  <a:pt x="16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6" y="6969"/>
                  <a:pt x="32" y="6969"/>
                </a:cubicBezTo>
                <a:cubicBezTo>
                  <a:pt x="52" y="6969"/>
                  <a:pt x="64" y="6986"/>
                  <a:pt x="64" y="7004"/>
                </a:cubicBezTo>
                <a:close/>
                <a:moveTo>
                  <a:pt x="64" y="7216"/>
                </a:moveTo>
                <a:lnTo>
                  <a:pt x="64" y="7216"/>
                </a:lnTo>
                <a:cubicBezTo>
                  <a:pt x="64" y="7238"/>
                  <a:pt x="52" y="7252"/>
                  <a:pt x="32" y="7252"/>
                </a:cubicBezTo>
                <a:cubicBezTo>
                  <a:pt x="16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6" y="7181"/>
                  <a:pt x="32" y="7181"/>
                </a:cubicBezTo>
                <a:cubicBezTo>
                  <a:pt x="52" y="7181"/>
                  <a:pt x="64" y="7199"/>
                  <a:pt x="64" y="7216"/>
                </a:cubicBezTo>
                <a:close/>
                <a:moveTo>
                  <a:pt x="64" y="7429"/>
                </a:moveTo>
                <a:lnTo>
                  <a:pt x="64" y="7429"/>
                </a:lnTo>
                <a:cubicBezTo>
                  <a:pt x="64" y="7451"/>
                  <a:pt x="52" y="7464"/>
                  <a:pt x="32" y="7464"/>
                </a:cubicBezTo>
                <a:cubicBezTo>
                  <a:pt x="16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6" y="7393"/>
                  <a:pt x="32" y="7393"/>
                </a:cubicBezTo>
                <a:cubicBezTo>
                  <a:pt x="52" y="7393"/>
                  <a:pt x="64" y="7411"/>
                  <a:pt x="64" y="7429"/>
                </a:cubicBezTo>
                <a:close/>
                <a:moveTo>
                  <a:pt x="64" y="7641"/>
                </a:moveTo>
                <a:lnTo>
                  <a:pt x="64" y="7641"/>
                </a:lnTo>
                <a:cubicBezTo>
                  <a:pt x="64" y="7663"/>
                  <a:pt x="52" y="7676"/>
                  <a:pt x="32" y="7676"/>
                </a:cubicBezTo>
                <a:cubicBezTo>
                  <a:pt x="16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6" y="7605"/>
                  <a:pt x="32" y="7605"/>
                </a:cubicBezTo>
                <a:cubicBezTo>
                  <a:pt x="52" y="7605"/>
                  <a:pt x="64" y="7623"/>
                  <a:pt x="64" y="7641"/>
                </a:cubicBezTo>
                <a:close/>
                <a:moveTo>
                  <a:pt x="64" y="7853"/>
                </a:moveTo>
                <a:lnTo>
                  <a:pt x="64" y="7857"/>
                </a:lnTo>
                <a:cubicBezTo>
                  <a:pt x="64" y="7875"/>
                  <a:pt x="52" y="7893"/>
                  <a:pt x="32" y="7893"/>
                </a:cubicBezTo>
                <a:cubicBezTo>
                  <a:pt x="16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6" y="7818"/>
                  <a:pt x="32" y="7818"/>
                </a:cubicBezTo>
                <a:cubicBezTo>
                  <a:pt x="52" y="7818"/>
                  <a:pt x="64" y="7835"/>
                  <a:pt x="64" y="7853"/>
                </a:cubicBezTo>
                <a:close/>
                <a:moveTo>
                  <a:pt x="64" y="8070"/>
                </a:moveTo>
                <a:lnTo>
                  <a:pt x="64" y="8070"/>
                </a:lnTo>
                <a:cubicBezTo>
                  <a:pt x="64" y="8087"/>
                  <a:pt x="52" y="8105"/>
                  <a:pt x="32" y="8105"/>
                </a:cubicBezTo>
                <a:cubicBezTo>
                  <a:pt x="16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6" y="8034"/>
                  <a:pt x="32" y="8034"/>
                </a:cubicBezTo>
                <a:cubicBezTo>
                  <a:pt x="52" y="8034"/>
                  <a:pt x="64" y="8048"/>
                  <a:pt x="64" y="8070"/>
                </a:cubicBezTo>
                <a:close/>
                <a:moveTo>
                  <a:pt x="64" y="8282"/>
                </a:moveTo>
                <a:lnTo>
                  <a:pt x="64" y="8282"/>
                </a:lnTo>
                <a:cubicBezTo>
                  <a:pt x="64" y="8300"/>
                  <a:pt x="52" y="8317"/>
                  <a:pt x="32" y="8317"/>
                </a:cubicBezTo>
                <a:cubicBezTo>
                  <a:pt x="16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6" y="8247"/>
                  <a:pt x="32" y="8247"/>
                </a:cubicBezTo>
                <a:cubicBezTo>
                  <a:pt x="52" y="8247"/>
                  <a:pt x="64" y="8260"/>
                  <a:pt x="64" y="8282"/>
                </a:cubicBezTo>
                <a:close/>
                <a:moveTo>
                  <a:pt x="64" y="8494"/>
                </a:moveTo>
                <a:lnTo>
                  <a:pt x="64" y="8494"/>
                </a:lnTo>
                <a:cubicBezTo>
                  <a:pt x="64" y="8512"/>
                  <a:pt x="52" y="8530"/>
                  <a:pt x="32" y="8530"/>
                </a:cubicBezTo>
                <a:cubicBezTo>
                  <a:pt x="16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6" y="8459"/>
                  <a:pt x="32" y="8459"/>
                </a:cubicBezTo>
                <a:cubicBezTo>
                  <a:pt x="52" y="8459"/>
                  <a:pt x="64" y="8472"/>
                  <a:pt x="64" y="8494"/>
                </a:cubicBezTo>
                <a:close/>
                <a:moveTo>
                  <a:pt x="64" y="8706"/>
                </a:moveTo>
                <a:lnTo>
                  <a:pt x="64" y="8706"/>
                </a:lnTo>
                <a:cubicBezTo>
                  <a:pt x="64" y="8724"/>
                  <a:pt x="52" y="8742"/>
                  <a:pt x="32" y="8742"/>
                </a:cubicBezTo>
                <a:cubicBezTo>
                  <a:pt x="16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6" y="8671"/>
                  <a:pt x="32" y="8671"/>
                </a:cubicBezTo>
                <a:cubicBezTo>
                  <a:pt x="52" y="8671"/>
                  <a:pt x="64" y="8684"/>
                  <a:pt x="64" y="8706"/>
                </a:cubicBezTo>
                <a:close/>
                <a:moveTo>
                  <a:pt x="64" y="8919"/>
                </a:moveTo>
                <a:lnTo>
                  <a:pt x="64" y="8919"/>
                </a:lnTo>
                <a:cubicBezTo>
                  <a:pt x="64" y="8936"/>
                  <a:pt x="52" y="8954"/>
                  <a:pt x="32" y="8954"/>
                </a:cubicBezTo>
                <a:cubicBezTo>
                  <a:pt x="16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6" y="8883"/>
                  <a:pt x="32" y="8883"/>
                </a:cubicBezTo>
                <a:cubicBezTo>
                  <a:pt x="52" y="8883"/>
                  <a:pt x="64" y="8897"/>
                  <a:pt x="64" y="8919"/>
                </a:cubicBezTo>
                <a:close/>
                <a:moveTo>
                  <a:pt x="64" y="9131"/>
                </a:moveTo>
                <a:lnTo>
                  <a:pt x="64" y="9131"/>
                </a:lnTo>
                <a:cubicBezTo>
                  <a:pt x="64" y="9149"/>
                  <a:pt x="52" y="9166"/>
                  <a:pt x="32" y="9166"/>
                </a:cubicBezTo>
                <a:cubicBezTo>
                  <a:pt x="16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6" y="9095"/>
                  <a:pt x="32" y="9095"/>
                </a:cubicBezTo>
                <a:cubicBezTo>
                  <a:pt x="52" y="9095"/>
                  <a:pt x="64" y="9109"/>
                  <a:pt x="64" y="9131"/>
                </a:cubicBezTo>
                <a:close/>
                <a:moveTo>
                  <a:pt x="64" y="9343"/>
                </a:moveTo>
                <a:lnTo>
                  <a:pt x="64" y="9343"/>
                </a:lnTo>
                <a:cubicBezTo>
                  <a:pt x="64" y="9361"/>
                  <a:pt x="52" y="9378"/>
                  <a:pt x="32" y="9378"/>
                </a:cubicBezTo>
                <a:cubicBezTo>
                  <a:pt x="16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6" y="9308"/>
                  <a:pt x="32" y="9308"/>
                </a:cubicBezTo>
                <a:cubicBezTo>
                  <a:pt x="52" y="9308"/>
                  <a:pt x="64" y="9321"/>
                  <a:pt x="64" y="9343"/>
                </a:cubicBezTo>
                <a:close/>
                <a:moveTo>
                  <a:pt x="64" y="9555"/>
                </a:moveTo>
                <a:lnTo>
                  <a:pt x="64" y="9555"/>
                </a:lnTo>
                <a:cubicBezTo>
                  <a:pt x="64" y="9573"/>
                  <a:pt x="52" y="9591"/>
                  <a:pt x="32" y="9591"/>
                </a:cubicBezTo>
                <a:cubicBezTo>
                  <a:pt x="16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6" y="9520"/>
                  <a:pt x="32" y="9520"/>
                </a:cubicBezTo>
                <a:cubicBezTo>
                  <a:pt x="52" y="9520"/>
                  <a:pt x="64" y="9533"/>
                  <a:pt x="64" y="9555"/>
                </a:cubicBezTo>
                <a:close/>
                <a:moveTo>
                  <a:pt x="64" y="9768"/>
                </a:moveTo>
                <a:lnTo>
                  <a:pt x="64" y="9768"/>
                </a:lnTo>
                <a:cubicBezTo>
                  <a:pt x="64" y="9785"/>
                  <a:pt x="52" y="9803"/>
                  <a:pt x="32" y="9803"/>
                </a:cubicBezTo>
                <a:cubicBezTo>
                  <a:pt x="16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6" y="9732"/>
                  <a:pt x="32" y="9732"/>
                </a:cubicBezTo>
                <a:cubicBezTo>
                  <a:pt x="52" y="9732"/>
                  <a:pt x="64" y="9745"/>
                  <a:pt x="64" y="9768"/>
                </a:cubicBezTo>
                <a:close/>
                <a:moveTo>
                  <a:pt x="64" y="9980"/>
                </a:moveTo>
                <a:lnTo>
                  <a:pt x="64" y="9980"/>
                </a:lnTo>
                <a:cubicBezTo>
                  <a:pt x="64" y="9997"/>
                  <a:pt x="52" y="10015"/>
                  <a:pt x="32" y="10015"/>
                </a:cubicBezTo>
                <a:cubicBezTo>
                  <a:pt x="16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6" y="9944"/>
                  <a:pt x="32" y="9944"/>
                </a:cubicBezTo>
                <a:cubicBezTo>
                  <a:pt x="52" y="9944"/>
                  <a:pt x="64" y="9958"/>
                  <a:pt x="64" y="9980"/>
                </a:cubicBezTo>
                <a:close/>
                <a:moveTo>
                  <a:pt x="64" y="10192"/>
                </a:moveTo>
                <a:lnTo>
                  <a:pt x="64" y="10192"/>
                </a:lnTo>
                <a:cubicBezTo>
                  <a:pt x="64" y="10210"/>
                  <a:pt x="52" y="10227"/>
                  <a:pt x="32" y="10227"/>
                </a:cubicBezTo>
                <a:cubicBezTo>
                  <a:pt x="16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6" y="10157"/>
                  <a:pt x="32" y="10157"/>
                </a:cubicBezTo>
                <a:cubicBezTo>
                  <a:pt x="52" y="10157"/>
                  <a:pt x="64" y="10170"/>
                  <a:pt x="64" y="10192"/>
                </a:cubicBezTo>
                <a:close/>
                <a:moveTo>
                  <a:pt x="64" y="10404"/>
                </a:moveTo>
                <a:lnTo>
                  <a:pt x="64" y="10404"/>
                </a:lnTo>
                <a:cubicBezTo>
                  <a:pt x="64" y="10422"/>
                  <a:pt x="52" y="10440"/>
                  <a:pt x="32" y="10440"/>
                </a:cubicBezTo>
                <a:cubicBezTo>
                  <a:pt x="16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6" y="10369"/>
                  <a:pt x="32" y="10369"/>
                </a:cubicBezTo>
                <a:cubicBezTo>
                  <a:pt x="52" y="10369"/>
                  <a:pt x="64" y="10382"/>
                  <a:pt x="64" y="10404"/>
                </a:cubicBezTo>
                <a:close/>
                <a:moveTo>
                  <a:pt x="64" y="10616"/>
                </a:moveTo>
                <a:lnTo>
                  <a:pt x="64" y="10616"/>
                </a:lnTo>
                <a:cubicBezTo>
                  <a:pt x="64" y="10634"/>
                  <a:pt x="52" y="10652"/>
                  <a:pt x="32" y="10652"/>
                </a:cubicBezTo>
                <a:cubicBezTo>
                  <a:pt x="16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6" y="10581"/>
                  <a:pt x="32" y="10581"/>
                </a:cubicBezTo>
                <a:cubicBezTo>
                  <a:pt x="52" y="10581"/>
                  <a:pt x="64" y="10594"/>
                  <a:pt x="64" y="10616"/>
                </a:cubicBezTo>
                <a:close/>
                <a:moveTo>
                  <a:pt x="64" y="10829"/>
                </a:moveTo>
                <a:lnTo>
                  <a:pt x="64" y="10829"/>
                </a:lnTo>
                <a:cubicBezTo>
                  <a:pt x="64" y="10846"/>
                  <a:pt x="52" y="10864"/>
                  <a:pt x="32" y="10864"/>
                </a:cubicBezTo>
                <a:cubicBezTo>
                  <a:pt x="16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6" y="10793"/>
                  <a:pt x="32" y="10793"/>
                </a:cubicBezTo>
                <a:cubicBezTo>
                  <a:pt x="52" y="10793"/>
                  <a:pt x="64" y="10807"/>
                  <a:pt x="64" y="10829"/>
                </a:cubicBezTo>
                <a:close/>
                <a:moveTo>
                  <a:pt x="64" y="11041"/>
                </a:moveTo>
                <a:lnTo>
                  <a:pt x="64" y="11041"/>
                </a:lnTo>
                <a:cubicBezTo>
                  <a:pt x="64" y="11059"/>
                  <a:pt x="52" y="11076"/>
                  <a:pt x="32" y="11076"/>
                </a:cubicBezTo>
                <a:cubicBezTo>
                  <a:pt x="16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6" y="11006"/>
                  <a:pt x="32" y="11006"/>
                </a:cubicBezTo>
                <a:cubicBezTo>
                  <a:pt x="52" y="11006"/>
                  <a:pt x="64" y="11019"/>
                  <a:pt x="64" y="11041"/>
                </a:cubicBezTo>
                <a:close/>
                <a:moveTo>
                  <a:pt x="64" y="11253"/>
                </a:moveTo>
                <a:lnTo>
                  <a:pt x="64" y="11253"/>
                </a:lnTo>
                <a:cubicBezTo>
                  <a:pt x="64" y="11271"/>
                  <a:pt x="52" y="11289"/>
                  <a:pt x="32" y="11289"/>
                </a:cubicBezTo>
                <a:cubicBezTo>
                  <a:pt x="16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6" y="11218"/>
                  <a:pt x="32" y="11218"/>
                </a:cubicBezTo>
                <a:cubicBezTo>
                  <a:pt x="52" y="11218"/>
                  <a:pt x="64" y="11231"/>
                  <a:pt x="64" y="11253"/>
                </a:cubicBezTo>
                <a:close/>
                <a:moveTo>
                  <a:pt x="64" y="11465"/>
                </a:moveTo>
                <a:lnTo>
                  <a:pt x="64" y="11465"/>
                </a:lnTo>
                <a:cubicBezTo>
                  <a:pt x="64" y="11483"/>
                  <a:pt x="52" y="11501"/>
                  <a:pt x="32" y="11501"/>
                </a:cubicBezTo>
                <a:cubicBezTo>
                  <a:pt x="16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6" y="11430"/>
                  <a:pt x="32" y="11430"/>
                </a:cubicBezTo>
                <a:cubicBezTo>
                  <a:pt x="52" y="11430"/>
                  <a:pt x="64" y="11443"/>
                  <a:pt x="64" y="11465"/>
                </a:cubicBezTo>
                <a:close/>
                <a:moveTo>
                  <a:pt x="64" y="11678"/>
                </a:moveTo>
                <a:lnTo>
                  <a:pt x="64" y="11678"/>
                </a:lnTo>
                <a:cubicBezTo>
                  <a:pt x="64" y="11695"/>
                  <a:pt x="52" y="11713"/>
                  <a:pt x="32" y="11713"/>
                </a:cubicBezTo>
                <a:cubicBezTo>
                  <a:pt x="16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6" y="11642"/>
                  <a:pt x="32" y="11642"/>
                </a:cubicBezTo>
                <a:cubicBezTo>
                  <a:pt x="52" y="11642"/>
                  <a:pt x="64" y="11656"/>
                  <a:pt x="64" y="11678"/>
                </a:cubicBezTo>
                <a:close/>
                <a:moveTo>
                  <a:pt x="64" y="11890"/>
                </a:moveTo>
                <a:lnTo>
                  <a:pt x="64" y="11890"/>
                </a:lnTo>
                <a:cubicBezTo>
                  <a:pt x="64" y="11908"/>
                  <a:pt x="52" y="11925"/>
                  <a:pt x="32" y="11925"/>
                </a:cubicBezTo>
                <a:cubicBezTo>
                  <a:pt x="16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6" y="11854"/>
                  <a:pt x="32" y="11854"/>
                </a:cubicBezTo>
                <a:cubicBezTo>
                  <a:pt x="52" y="11854"/>
                  <a:pt x="64" y="11868"/>
                  <a:pt x="64" y="11890"/>
                </a:cubicBezTo>
                <a:close/>
                <a:moveTo>
                  <a:pt x="64" y="12102"/>
                </a:moveTo>
                <a:lnTo>
                  <a:pt x="64" y="12102"/>
                </a:lnTo>
                <a:cubicBezTo>
                  <a:pt x="64" y="12120"/>
                  <a:pt x="52" y="12137"/>
                  <a:pt x="32" y="12137"/>
                </a:cubicBezTo>
                <a:cubicBezTo>
                  <a:pt x="16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6" y="12067"/>
                  <a:pt x="32" y="12067"/>
                </a:cubicBezTo>
                <a:cubicBezTo>
                  <a:pt x="52" y="12067"/>
                  <a:pt x="64" y="12080"/>
                  <a:pt x="64" y="12102"/>
                </a:cubicBezTo>
                <a:close/>
                <a:moveTo>
                  <a:pt x="64" y="12314"/>
                </a:moveTo>
                <a:lnTo>
                  <a:pt x="64" y="12314"/>
                </a:lnTo>
                <a:cubicBezTo>
                  <a:pt x="64" y="12332"/>
                  <a:pt x="52" y="12350"/>
                  <a:pt x="32" y="12350"/>
                </a:cubicBezTo>
                <a:cubicBezTo>
                  <a:pt x="16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6" y="12279"/>
                  <a:pt x="32" y="12279"/>
                </a:cubicBezTo>
                <a:cubicBezTo>
                  <a:pt x="52" y="12279"/>
                  <a:pt x="64" y="12292"/>
                  <a:pt x="64" y="12314"/>
                </a:cubicBezTo>
                <a:close/>
                <a:moveTo>
                  <a:pt x="64" y="12527"/>
                </a:moveTo>
                <a:lnTo>
                  <a:pt x="64" y="12527"/>
                </a:lnTo>
                <a:cubicBezTo>
                  <a:pt x="64" y="12544"/>
                  <a:pt x="52" y="12562"/>
                  <a:pt x="32" y="12562"/>
                </a:cubicBezTo>
                <a:cubicBezTo>
                  <a:pt x="16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6" y="12491"/>
                  <a:pt x="32" y="12491"/>
                </a:cubicBezTo>
                <a:cubicBezTo>
                  <a:pt x="52" y="12491"/>
                  <a:pt x="64" y="12504"/>
                  <a:pt x="64" y="12527"/>
                </a:cubicBezTo>
                <a:close/>
                <a:moveTo>
                  <a:pt x="64" y="12739"/>
                </a:moveTo>
                <a:lnTo>
                  <a:pt x="64" y="12739"/>
                </a:lnTo>
                <a:cubicBezTo>
                  <a:pt x="64" y="12756"/>
                  <a:pt x="52" y="12774"/>
                  <a:pt x="32" y="12774"/>
                </a:cubicBezTo>
                <a:cubicBezTo>
                  <a:pt x="16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6" y="12703"/>
                  <a:pt x="32" y="12703"/>
                </a:cubicBezTo>
                <a:cubicBezTo>
                  <a:pt x="52" y="12703"/>
                  <a:pt x="64" y="12717"/>
                  <a:pt x="64" y="12739"/>
                </a:cubicBezTo>
                <a:close/>
                <a:moveTo>
                  <a:pt x="64" y="12951"/>
                </a:moveTo>
                <a:lnTo>
                  <a:pt x="64" y="12951"/>
                </a:lnTo>
                <a:cubicBezTo>
                  <a:pt x="64" y="12969"/>
                  <a:pt x="52" y="12986"/>
                  <a:pt x="32" y="12986"/>
                </a:cubicBezTo>
                <a:cubicBezTo>
                  <a:pt x="16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6" y="12916"/>
                  <a:pt x="32" y="12916"/>
                </a:cubicBezTo>
                <a:cubicBezTo>
                  <a:pt x="52" y="12916"/>
                  <a:pt x="64" y="12929"/>
                  <a:pt x="64" y="12951"/>
                </a:cubicBezTo>
                <a:close/>
                <a:moveTo>
                  <a:pt x="64" y="13163"/>
                </a:moveTo>
                <a:lnTo>
                  <a:pt x="64" y="13163"/>
                </a:lnTo>
                <a:cubicBezTo>
                  <a:pt x="64" y="13181"/>
                  <a:pt x="52" y="13199"/>
                  <a:pt x="32" y="13199"/>
                </a:cubicBezTo>
                <a:cubicBezTo>
                  <a:pt x="16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6" y="13128"/>
                  <a:pt x="32" y="13128"/>
                </a:cubicBezTo>
                <a:cubicBezTo>
                  <a:pt x="52" y="13128"/>
                  <a:pt x="64" y="13141"/>
                  <a:pt x="64" y="13163"/>
                </a:cubicBezTo>
                <a:close/>
                <a:moveTo>
                  <a:pt x="64" y="13375"/>
                </a:moveTo>
                <a:lnTo>
                  <a:pt x="64" y="13375"/>
                </a:lnTo>
                <a:cubicBezTo>
                  <a:pt x="64" y="13393"/>
                  <a:pt x="52" y="13411"/>
                  <a:pt x="32" y="13411"/>
                </a:cubicBezTo>
                <a:cubicBezTo>
                  <a:pt x="16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6" y="13340"/>
                  <a:pt x="32" y="13340"/>
                </a:cubicBezTo>
                <a:cubicBezTo>
                  <a:pt x="52" y="13340"/>
                  <a:pt x="64" y="13353"/>
                  <a:pt x="64" y="13375"/>
                </a:cubicBezTo>
                <a:close/>
                <a:moveTo>
                  <a:pt x="64" y="13588"/>
                </a:moveTo>
                <a:lnTo>
                  <a:pt x="64" y="13588"/>
                </a:lnTo>
                <a:cubicBezTo>
                  <a:pt x="64" y="13605"/>
                  <a:pt x="52" y="13623"/>
                  <a:pt x="32" y="13623"/>
                </a:cubicBezTo>
                <a:cubicBezTo>
                  <a:pt x="16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6" y="13552"/>
                  <a:pt x="32" y="13552"/>
                </a:cubicBezTo>
                <a:cubicBezTo>
                  <a:pt x="52" y="13552"/>
                  <a:pt x="64" y="13570"/>
                  <a:pt x="64" y="13588"/>
                </a:cubicBezTo>
                <a:close/>
                <a:moveTo>
                  <a:pt x="64" y="13800"/>
                </a:moveTo>
                <a:lnTo>
                  <a:pt x="64" y="13800"/>
                </a:lnTo>
                <a:cubicBezTo>
                  <a:pt x="64" y="13818"/>
                  <a:pt x="52" y="13835"/>
                  <a:pt x="32" y="13835"/>
                </a:cubicBezTo>
                <a:cubicBezTo>
                  <a:pt x="16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6" y="13765"/>
                  <a:pt x="32" y="13765"/>
                </a:cubicBezTo>
                <a:cubicBezTo>
                  <a:pt x="52" y="13765"/>
                  <a:pt x="64" y="13782"/>
                  <a:pt x="64" y="13800"/>
                </a:cubicBezTo>
                <a:close/>
                <a:moveTo>
                  <a:pt x="64" y="14012"/>
                </a:moveTo>
                <a:lnTo>
                  <a:pt x="64" y="14012"/>
                </a:lnTo>
                <a:cubicBezTo>
                  <a:pt x="64" y="14030"/>
                  <a:pt x="52" y="14048"/>
                  <a:pt x="32" y="14048"/>
                </a:cubicBezTo>
                <a:cubicBezTo>
                  <a:pt x="16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6" y="13977"/>
                  <a:pt x="32" y="13977"/>
                </a:cubicBezTo>
                <a:cubicBezTo>
                  <a:pt x="52" y="13977"/>
                  <a:pt x="64" y="13994"/>
                  <a:pt x="64" y="14012"/>
                </a:cubicBezTo>
                <a:close/>
                <a:moveTo>
                  <a:pt x="64" y="14224"/>
                </a:moveTo>
                <a:lnTo>
                  <a:pt x="64" y="14224"/>
                </a:lnTo>
                <a:cubicBezTo>
                  <a:pt x="64" y="14242"/>
                  <a:pt x="52" y="14260"/>
                  <a:pt x="32" y="14260"/>
                </a:cubicBezTo>
                <a:cubicBezTo>
                  <a:pt x="16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6" y="14189"/>
                  <a:pt x="32" y="14189"/>
                </a:cubicBezTo>
                <a:cubicBezTo>
                  <a:pt x="52" y="14189"/>
                  <a:pt x="64" y="14207"/>
                  <a:pt x="64" y="14224"/>
                </a:cubicBezTo>
                <a:close/>
                <a:moveTo>
                  <a:pt x="64" y="14437"/>
                </a:moveTo>
                <a:lnTo>
                  <a:pt x="64" y="14437"/>
                </a:lnTo>
                <a:cubicBezTo>
                  <a:pt x="64" y="14454"/>
                  <a:pt x="52" y="14472"/>
                  <a:pt x="32" y="14472"/>
                </a:cubicBezTo>
                <a:cubicBezTo>
                  <a:pt x="16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6" y="14401"/>
                  <a:pt x="32" y="14401"/>
                </a:cubicBezTo>
                <a:cubicBezTo>
                  <a:pt x="52" y="14401"/>
                  <a:pt x="64" y="14419"/>
                  <a:pt x="64" y="14437"/>
                </a:cubicBezTo>
                <a:close/>
                <a:moveTo>
                  <a:pt x="64" y="14649"/>
                </a:moveTo>
                <a:lnTo>
                  <a:pt x="64" y="14649"/>
                </a:lnTo>
                <a:cubicBezTo>
                  <a:pt x="64" y="14667"/>
                  <a:pt x="52" y="14684"/>
                  <a:pt x="32" y="14684"/>
                </a:cubicBezTo>
                <a:cubicBezTo>
                  <a:pt x="16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6" y="14613"/>
                  <a:pt x="32" y="14613"/>
                </a:cubicBezTo>
                <a:cubicBezTo>
                  <a:pt x="52" y="14613"/>
                  <a:pt x="64" y="14631"/>
                  <a:pt x="64" y="14649"/>
                </a:cubicBezTo>
                <a:close/>
                <a:moveTo>
                  <a:pt x="64" y="14861"/>
                </a:moveTo>
                <a:lnTo>
                  <a:pt x="64" y="14861"/>
                </a:lnTo>
                <a:cubicBezTo>
                  <a:pt x="64" y="14879"/>
                  <a:pt x="52" y="14896"/>
                  <a:pt x="32" y="14896"/>
                </a:cubicBezTo>
                <a:cubicBezTo>
                  <a:pt x="16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6" y="14826"/>
                  <a:pt x="32" y="14826"/>
                </a:cubicBezTo>
                <a:cubicBezTo>
                  <a:pt x="52" y="14826"/>
                  <a:pt x="64" y="14843"/>
                  <a:pt x="64" y="1486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27D5C4-3007-4324-B60F-8CC7D57A39DA}"/>
              </a:ext>
            </a:extLst>
          </p:cNvPr>
          <p:cNvSpPr>
            <a:spLocks noEditPoints="1"/>
          </p:cNvSpPr>
          <p:nvPr/>
        </p:nvSpPr>
        <p:spPr bwMode="auto">
          <a:xfrm>
            <a:off x="3773488" y="1570038"/>
            <a:ext cx="11113" cy="2838450"/>
          </a:xfrm>
          <a:custGeom>
            <a:avLst/>
            <a:gdLst>
              <a:gd name="T0" fmla="*/ 64 w 64"/>
              <a:gd name="T1" fmla="*/ 213 h 14896"/>
              <a:gd name="T2" fmla="*/ 32 w 64"/>
              <a:gd name="T3" fmla="*/ 460 h 14896"/>
              <a:gd name="T4" fmla="*/ 0 w 64"/>
              <a:gd name="T5" fmla="*/ 637 h 14896"/>
              <a:gd name="T6" fmla="*/ 0 w 64"/>
              <a:gd name="T7" fmla="*/ 849 h 14896"/>
              <a:gd name="T8" fmla="*/ 32 w 64"/>
              <a:gd name="T9" fmla="*/ 1026 h 14896"/>
              <a:gd name="T10" fmla="*/ 64 w 64"/>
              <a:gd name="T11" fmla="*/ 1274 h 14896"/>
              <a:gd name="T12" fmla="*/ 64 w 64"/>
              <a:gd name="T13" fmla="*/ 1698 h 14896"/>
              <a:gd name="T14" fmla="*/ 64 w 64"/>
              <a:gd name="T15" fmla="*/ 1911 h 14896"/>
              <a:gd name="T16" fmla="*/ 32 w 64"/>
              <a:gd name="T17" fmla="*/ 2158 h 14896"/>
              <a:gd name="T18" fmla="*/ 0 w 64"/>
              <a:gd name="T19" fmla="*/ 2335 h 14896"/>
              <a:gd name="T20" fmla="*/ 0 w 64"/>
              <a:gd name="T21" fmla="*/ 2547 h 14896"/>
              <a:gd name="T22" fmla="*/ 32 w 64"/>
              <a:gd name="T23" fmla="*/ 2724 h 14896"/>
              <a:gd name="T24" fmla="*/ 64 w 64"/>
              <a:gd name="T25" fmla="*/ 2972 h 14896"/>
              <a:gd name="T26" fmla="*/ 64 w 64"/>
              <a:gd name="T27" fmla="*/ 3396 h 14896"/>
              <a:gd name="T28" fmla="*/ 64 w 64"/>
              <a:gd name="T29" fmla="*/ 3608 h 14896"/>
              <a:gd name="T30" fmla="*/ 32 w 64"/>
              <a:gd name="T31" fmla="*/ 3856 h 14896"/>
              <a:gd name="T32" fmla="*/ 0 w 64"/>
              <a:gd name="T33" fmla="*/ 4033 h 14896"/>
              <a:gd name="T34" fmla="*/ 0 w 64"/>
              <a:gd name="T35" fmla="*/ 4245 h 14896"/>
              <a:gd name="T36" fmla="*/ 32 w 64"/>
              <a:gd name="T37" fmla="*/ 4422 h 14896"/>
              <a:gd name="T38" fmla="*/ 64 w 64"/>
              <a:gd name="T39" fmla="*/ 4670 h 14896"/>
              <a:gd name="T40" fmla="*/ 64 w 64"/>
              <a:gd name="T41" fmla="*/ 5094 h 14896"/>
              <a:gd name="T42" fmla="*/ 64 w 64"/>
              <a:gd name="T43" fmla="*/ 5306 h 14896"/>
              <a:gd name="T44" fmla="*/ 32 w 64"/>
              <a:gd name="T45" fmla="*/ 5554 h 14896"/>
              <a:gd name="T46" fmla="*/ 0 w 64"/>
              <a:gd name="T47" fmla="*/ 5731 h 14896"/>
              <a:gd name="T48" fmla="*/ 0 w 64"/>
              <a:gd name="T49" fmla="*/ 5943 h 14896"/>
              <a:gd name="T50" fmla="*/ 32 w 64"/>
              <a:gd name="T51" fmla="*/ 6120 h 14896"/>
              <a:gd name="T52" fmla="*/ 64 w 64"/>
              <a:gd name="T53" fmla="*/ 6367 h 14896"/>
              <a:gd name="T54" fmla="*/ 64 w 64"/>
              <a:gd name="T55" fmla="*/ 6792 h 14896"/>
              <a:gd name="T56" fmla="*/ 64 w 64"/>
              <a:gd name="T57" fmla="*/ 7004 h 14896"/>
              <a:gd name="T58" fmla="*/ 32 w 64"/>
              <a:gd name="T59" fmla="*/ 7252 h 14896"/>
              <a:gd name="T60" fmla="*/ 0 w 64"/>
              <a:gd name="T61" fmla="*/ 7429 h 14896"/>
              <a:gd name="T62" fmla="*/ 0 w 64"/>
              <a:gd name="T63" fmla="*/ 7641 h 14896"/>
              <a:gd name="T64" fmla="*/ 32 w 64"/>
              <a:gd name="T65" fmla="*/ 7818 h 14896"/>
              <a:gd name="T66" fmla="*/ 64 w 64"/>
              <a:gd name="T67" fmla="*/ 8070 h 14896"/>
              <a:gd name="T68" fmla="*/ 64 w 64"/>
              <a:gd name="T69" fmla="*/ 8494 h 14896"/>
              <a:gd name="T70" fmla="*/ 64 w 64"/>
              <a:gd name="T71" fmla="*/ 8706 h 14896"/>
              <a:gd name="T72" fmla="*/ 32 w 64"/>
              <a:gd name="T73" fmla="*/ 8954 h 14896"/>
              <a:gd name="T74" fmla="*/ 0 w 64"/>
              <a:gd name="T75" fmla="*/ 9131 h 14896"/>
              <a:gd name="T76" fmla="*/ 0 w 64"/>
              <a:gd name="T77" fmla="*/ 9343 h 14896"/>
              <a:gd name="T78" fmla="*/ 32 w 64"/>
              <a:gd name="T79" fmla="*/ 9520 h 14896"/>
              <a:gd name="T80" fmla="*/ 64 w 64"/>
              <a:gd name="T81" fmla="*/ 9768 h 14896"/>
              <a:gd name="T82" fmla="*/ 64 w 64"/>
              <a:gd name="T83" fmla="*/ 10192 h 14896"/>
              <a:gd name="T84" fmla="*/ 64 w 64"/>
              <a:gd name="T85" fmla="*/ 10404 h 14896"/>
              <a:gd name="T86" fmla="*/ 32 w 64"/>
              <a:gd name="T87" fmla="*/ 10652 h 14896"/>
              <a:gd name="T88" fmla="*/ 0 w 64"/>
              <a:gd name="T89" fmla="*/ 10829 h 14896"/>
              <a:gd name="T90" fmla="*/ 0 w 64"/>
              <a:gd name="T91" fmla="*/ 11041 h 14896"/>
              <a:gd name="T92" fmla="*/ 32 w 64"/>
              <a:gd name="T93" fmla="*/ 11218 h 14896"/>
              <a:gd name="T94" fmla="*/ 64 w 64"/>
              <a:gd name="T95" fmla="*/ 11465 h 14896"/>
              <a:gd name="T96" fmla="*/ 64 w 64"/>
              <a:gd name="T97" fmla="*/ 11890 h 14896"/>
              <a:gd name="T98" fmla="*/ 64 w 64"/>
              <a:gd name="T99" fmla="*/ 12102 h 14896"/>
              <a:gd name="T100" fmla="*/ 32 w 64"/>
              <a:gd name="T101" fmla="*/ 12350 h 14896"/>
              <a:gd name="T102" fmla="*/ 0 w 64"/>
              <a:gd name="T103" fmla="*/ 12527 h 14896"/>
              <a:gd name="T104" fmla="*/ 0 w 64"/>
              <a:gd name="T105" fmla="*/ 12739 h 14896"/>
              <a:gd name="T106" fmla="*/ 32 w 64"/>
              <a:gd name="T107" fmla="*/ 12916 h 14896"/>
              <a:gd name="T108" fmla="*/ 64 w 64"/>
              <a:gd name="T109" fmla="*/ 13163 h 14896"/>
              <a:gd name="T110" fmla="*/ 64 w 64"/>
              <a:gd name="T111" fmla="*/ 13588 h 14896"/>
              <a:gd name="T112" fmla="*/ 64 w 64"/>
              <a:gd name="T113" fmla="*/ 13800 h 14896"/>
              <a:gd name="T114" fmla="*/ 32 w 64"/>
              <a:gd name="T115" fmla="*/ 14048 h 14896"/>
              <a:gd name="T116" fmla="*/ 0 w 64"/>
              <a:gd name="T117" fmla="*/ 14224 h 14896"/>
              <a:gd name="T118" fmla="*/ 0 w 64"/>
              <a:gd name="T119" fmla="*/ 14437 h 14896"/>
              <a:gd name="T120" fmla="*/ 32 w 64"/>
              <a:gd name="T121" fmla="*/ 14613 h 14896"/>
              <a:gd name="T122" fmla="*/ 64 w 64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4896">
                <a:moveTo>
                  <a:pt x="64" y="0"/>
                </a:moveTo>
                <a:lnTo>
                  <a:pt x="64" y="0"/>
                </a:lnTo>
                <a:cubicBezTo>
                  <a:pt x="64" y="18"/>
                  <a:pt x="52" y="36"/>
                  <a:pt x="32" y="36"/>
                </a:cubicBezTo>
                <a:cubicBezTo>
                  <a:pt x="16" y="36"/>
                  <a:pt x="0" y="18"/>
                  <a:pt x="0" y="0"/>
                </a:cubicBezTo>
                <a:lnTo>
                  <a:pt x="0" y="0"/>
                </a:lnTo>
                <a:lnTo>
                  <a:pt x="64" y="0"/>
                </a:lnTo>
                <a:close/>
                <a:moveTo>
                  <a:pt x="64" y="213"/>
                </a:moveTo>
                <a:lnTo>
                  <a:pt x="64" y="213"/>
                </a:lnTo>
                <a:cubicBezTo>
                  <a:pt x="64" y="230"/>
                  <a:pt x="52" y="248"/>
                  <a:pt x="32" y="248"/>
                </a:cubicBezTo>
                <a:cubicBezTo>
                  <a:pt x="16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6" y="177"/>
                  <a:pt x="32" y="177"/>
                </a:cubicBezTo>
                <a:cubicBezTo>
                  <a:pt x="52" y="177"/>
                  <a:pt x="64" y="195"/>
                  <a:pt x="64" y="213"/>
                </a:cubicBezTo>
                <a:close/>
                <a:moveTo>
                  <a:pt x="64" y="425"/>
                </a:moveTo>
                <a:lnTo>
                  <a:pt x="64" y="425"/>
                </a:lnTo>
                <a:cubicBezTo>
                  <a:pt x="64" y="443"/>
                  <a:pt x="52" y="460"/>
                  <a:pt x="32" y="460"/>
                </a:cubicBezTo>
                <a:cubicBezTo>
                  <a:pt x="16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6" y="390"/>
                  <a:pt x="32" y="390"/>
                </a:cubicBezTo>
                <a:cubicBezTo>
                  <a:pt x="52" y="390"/>
                  <a:pt x="64" y="407"/>
                  <a:pt x="64" y="425"/>
                </a:cubicBezTo>
                <a:close/>
                <a:moveTo>
                  <a:pt x="64" y="637"/>
                </a:moveTo>
                <a:lnTo>
                  <a:pt x="64" y="637"/>
                </a:lnTo>
                <a:cubicBezTo>
                  <a:pt x="64" y="655"/>
                  <a:pt x="52" y="673"/>
                  <a:pt x="32" y="673"/>
                </a:cubicBezTo>
                <a:cubicBezTo>
                  <a:pt x="16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6" y="602"/>
                  <a:pt x="32" y="602"/>
                </a:cubicBezTo>
                <a:cubicBezTo>
                  <a:pt x="52" y="602"/>
                  <a:pt x="64" y="619"/>
                  <a:pt x="64" y="637"/>
                </a:cubicBezTo>
                <a:close/>
                <a:moveTo>
                  <a:pt x="64" y="849"/>
                </a:moveTo>
                <a:lnTo>
                  <a:pt x="64" y="849"/>
                </a:lnTo>
                <a:cubicBezTo>
                  <a:pt x="64" y="867"/>
                  <a:pt x="52" y="885"/>
                  <a:pt x="32" y="885"/>
                </a:cubicBezTo>
                <a:cubicBezTo>
                  <a:pt x="16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6" y="814"/>
                  <a:pt x="32" y="814"/>
                </a:cubicBezTo>
                <a:cubicBezTo>
                  <a:pt x="52" y="814"/>
                  <a:pt x="64" y="832"/>
                  <a:pt x="64" y="849"/>
                </a:cubicBezTo>
                <a:close/>
                <a:moveTo>
                  <a:pt x="64" y="1062"/>
                </a:moveTo>
                <a:lnTo>
                  <a:pt x="64" y="1062"/>
                </a:lnTo>
                <a:cubicBezTo>
                  <a:pt x="64" y="1079"/>
                  <a:pt x="52" y="1097"/>
                  <a:pt x="32" y="1097"/>
                </a:cubicBezTo>
                <a:cubicBezTo>
                  <a:pt x="16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6" y="1026"/>
                  <a:pt x="32" y="1026"/>
                </a:cubicBezTo>
                <a:cubicBezTo>
                  <a:pt x="52" y="1026"/>
                  <a:pt x="64" y="1044"/>
                  <a:pt x="64" y="1062"/>
                </a:cubicBezTo>
                <a:close/>
                <a:moveTo>
                  <a:pt x="64" y="1274"/>
                </a:moveTo>
                <a:lnTo>
                  <a:pt x="64" y="1274"/>
                </a:lnTo>
                <a:cubicBezTo>
                  <a:pt x="64" y="1292"/>
                  <a:pt x="52" y="1309"/>
                  <a:pt x="32" y="1309"/>
                </a:cubicBezTo>
                <a:cubicBezTo>
                  <a:pt x="16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6" y="1238"/>
                  <a:pt x="32" y="1238"/>
                </a:cubicBezTo>
                <a:cubicBezTo>
                  <a:pt x="52" y="1238"/>
                  <a:pt x="64" y="1256"/>
                  <a:pt x="64" y="1274"/>
                </a:cubicBezTo>
                <a:close/>
                <a:moveTo>
                  <a:pt x="64" y="1486"/>
                </a:moveTo>
                <a:lnTo>
                  <a:pt x="64" y="1486"/>
                </a:lnTo>
                <a:cubicBezTo>
                  <a:pt x="64" y="1504"/>
                  <a:pt x="52" y="1521"/>
                  <a:pt x="32" y="1521"/>
                </a:cubicBezTo>
                <a:cubicBezTo>
                  <a:pt x="16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6" y="1451"/>
                  <a:pt x="32" y="1451"/>
                </a:cubicBezTo>
                <a:cubicBezTo>
                  <a:pt x="52" y="1451"/>
                  <a:pt x="64" y="1468"/>
                  <a:pt x="64" y="1486"/>
                </a:cubicBezTo>
                <a:close/>
                <a:moveTo>
                  <a:pt x="64" y="1698"/>
                </a:moveTo>
                <a:lnTo>
                  <a:pt x="64" y="1698"/>
                </a:lnTo>
                <a:cubicBezTo>
                  <a:pt x="64" y="1716"/>
                  <a:pt x="52" y="1734"/>
                  <a:pt x="32" y="1734"/>
                </a:cubicBezTo>
                <a:cubicBezTo>
                  <a:pt x="16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6" y="1663"/>
                  <a:pt x="32" y="1663"/>
                </a:cubicBezTo>
                <a:cubicBezTo>
                  <a:pt x="52" y="1663"/>
                  <a:pt x="64" y="1681"/>
                  <a:pt x="64" y="1698"/>
                </a:cubicBezTo>
                <a:close/>
                <a:moveTo>
                  <a:pt x="64" y="1911"/>
                </a:moveTo>
                <a:lnTo>
                  <a:pt x="64" y="1911"/>
                </a:lnTo>
                <a:cubicBezTo>
                  <a:pt x="64" y="1928"/>
                  <a:pt x="52" y="1946"/>
                  <a:pt x="32" y="1946"/>
                </a:cubicBezTo>
                <a:cubicBezTo>
                  <a:pt x="16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6" y="1875"/>
                  <a:pt x="32" y="1875"/>
                </a:cubicBezTo>
                <a:cubicBezTo>
                  <a:pt x="52" y="1875"/>
                  <a:pt x="64" y="1893"/>
                  <a:pt x="64" y="1911"/>
                </a:cubicBezTo>
                <a:close/>
                <a:moveTo>
                  <a:pt x="64" y="2123"/>
                </a:moveTo>
                <a:lnTo>
                  <a:pt x="64" y="2123"/>
                </a:lnTo>
                <a:cubicBezTo>
                  <a:pt x="64" y="2140"/>
                  <a:pt x="52" y="2158"/>
                  <a:pt x="32" y="2158"/>
                </a:cubicBezTo>
                <a:cubicBezTo>
                  <a:pt x="16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6" y="2087"/>
                  <a:pt x="32" y="2087"/>
                </a:cubicBezTo>
                <a:cubicBezTo>
                  <a:pt x="52" y="2087"/>
                  <a:pt x="64" y="2105"/>
                  <a:pt x="64" y="2123"/>
                </a:cubicBezTo>
                <a:close/>
                <a:moveTo>
                  <a:pt x="64" y="2335"/>
                </a:moveTo>
                <a:lnTo>
                  <a:pt x="64" y="2335"/>
                </a:lnTo>
                <a:cubicBezTo>
                  <a:pt x="64" y="2357"/>
                  <a:pt x="52" y="2370"/>
                  <a:pt x="32" y="2370"/>
                </a:cubicBezTo>
                <a:cubicBezTo>
                  <a:pt x="16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6" y="2300"/>
                  <a:pt x="32" y="2300"/>
                </a:cubicBezTo>
                <a:cubicBezTo>
                  <a:pt x="52" y="2300"/>
                  <a:pt x="64" y="2317"/>
                  <a:pt x="64" y="2335"/>
                </a:cubicBezTo>
                <a:close/>
                <a:moveTo>
                  <a:pt x="64" y="2547"/>
                </a:moveTo>
                <a:lnTo>
                  <a:pt x="64" y="2547"/>
                </a:lnTo>
                <a:cubicBezTo>
                  <a:pt x="64" y="2569"/>
                  <a:pt x="52" y="2583"/>
                  <a:pt x="32" y="2583"/>
                </a:cubicBezTo>
                <a:cubicBezTo>
                  <a:pt x="16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6" y="2512"/>
                  <a:pt x="32" y="2512"/>
                </a:cubicBezTo>
                <a:cubicBezTo>
                  <a:pt x="52" y="2512"/>
                  <a:pt x="64" y="2530"/>
                  <a:pt x="64" y="2547"/>
                </a:cubicBezTo>
                <a:close/>
                <a:moveTo>
                  <a:pt x="64" y="2759"/>
                </a:moveTo>
                <a:lnTo>
                  <a:pt x="64" y="2759"/>
                </a:lnTo>
                <a:cubicBezTo>
                  <a:pt x="64" y="2782"/>
                  <a:pt x="52" y="2795"/>
                  <a:pt x="32" y="2795"/>
                </a:cubicBezTo>
                <a:cubicBezTo>
                  <a:pt x="16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6" y="2724"/>
                  <a:pt x="32" y="2724"/>
                </a:cubicBezTo>
                <a:cubicBezTo>
                  <a:pt x="52" y="2724"/>
                  <a:pt x="64" y="2742"/>
                  <a:pt x="64" y="2759"/>
                </a:cubicBezTo>
                <a:close/>
                <a:moveTo>
                  <a:pt x="64" y="2972"/>
                </a:moveTo>
                <a:lnTo>
                  <a:pt x="64" y="2972"/>
                </a:lnTo>
                <a:cubicBezTo>
                  <a:pt x="64" y="2994"/>
                  <a:pt x="52" y="3007"/>
                  <a:pt x="32" y="3007"/>
                </a:cubicBezTo>
                <a:cubicBezTo>
                  <a:pt x="16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6" y="2936"/>
                  <a:pt x="32" y="2936"/>
                </a:cubicBezTo>
                <a:cubicBezTo>
                  <a:pt x="52" y="2936"/>
                  <a:pt x="64" y="2954"/>
                  <a:pt x="64" y="2972"/>
                </a:cubicBezTo>
                <a:close/>
                <a:moveTo>
                  <a:pt x="64" y="3184"/>
                </a:moveTo>
                <a:lnTo>
                  <a:pt x="64" y="3184"/>
                </a:lnTo>
                <a:cubicBezTo>
                  <a:pt x="64" y="3206"/>
                  <a:pt x="52" y="3219"/>
                  <a:pt x="32" y="3219"/>
                </a:cubicBezTo>
                <a:cubicBezTo>
                  <a:pt x="16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6" y="3149"/>
                  <a:pt x="32" y="3149"/>
                </a:cubicBezTo>
                <a:cubicBezTo>
                  <a:pt x="52" y="3149"/>
                  <a:pt x="64" y="3166"/>
                  <a:pt x="64" y="3184"/>
                </a:cubicBezTo>
                <a:close/>
                <a:moveTo>
                  <a:pt x="64" y="3396"/>
                </a:moveTo>
                <a:lnTo>
                  <a:pt x="64" y="3396"/>
                </a:lnTo>
                <a:cubicBezTo>
                  <a:pt x="64" y="3418"/>
                  <a:pt x="52" y="3432"/>
                  <a:pt x="32" y="3432"/>
                </a:cubicBezTo>
                <a:cubicBezTo>
                  <a:pt x="16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6" y="3361"/>
                  <a:pt x="32" y="3361"/>
                </a:cubicBezTo>
                <a:cubicBezTo>
                  <a:pt x="52" y="3361"/>
                  <a:pt x="64" y="3378"/>
                  <a:pt x="64" y="3396"/>
                </a:cubicBezTo>
                <a:close/>
                <a:moveTo>
                  <a:pt x="64" y="3608"/>
                </a:moveTo>
                <a:lnTo>
                  <a:pt x="64" y="3608"/>
                </a:lnTo>
                <a:cubicBezTo>
                  <a:pt x="64" y="3631"/>
                  <a:pt x="52" y="3644"/>
                  <a:pt x="32" y="3644"/>
                </a:cubicBezTo>
                <a:cubicBezTo>
                  <a:pt x="16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6" y="3573"/>
                  <a:pt x="32" y="3573"/>
                </a:cubicBezTo>
                <a:cubicBezTo>
                  <a:pt x="52" y="3573"/>
                  <a:pt x="64" y="3591"/>
                  <a:pt x="64" y="3608"/>
                </a:cubicBezTo>
                <a:close/>
                <a:moveTo>
                  <a:pt x="64" y="3821"/>
                </a:moveTo>
                <a:lnTo>
                  <a:pt x="64" y="3821"/>
                </a:lnTo>
                <a:cubicBezTo>
                  <a:pt x="64" y="3843"/>
                  <a:pt x="52" y="3856"/>
                  <a:pt x="32" y="3856"/>
                </a:cubicBezTo>
                <a:cubicBezTo>
                  <a:pt x="16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6" y="3785"/>
                  <a:pt x="32" y="3785"/>
                </a:cubicBezTo>
                <a:cubicBezTo>
                  <a:pt x="52" y="3785"/>
                  <a:pt x="64" y="3803"/>
                  <a:pt x="64" y="3821"/>
                </a:cubicBezTo>
                <a:close/>
                <a:moveTo>
                  <a:pt x="64" y="4033"/>
                </a:moveTo>
                <a:lnTo>
                  <a:pt x="64" y="4033"/>
                </a:lnTo>
                <a:cubicBezTo>
                  <a:pt x="64" y="4055"/>
                  <a:pt x="52" y="4068"/>
                  <a:pt x="32" y="4068"/>
                </a:cubicBezTo>
                <a:cubicBezTo>
                  <a:pt x="16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6" y="3997"/>
                  <a:pt x="32" y="3997"/>
                </a:cubicBezTo>
                <a:cubicBezTo>
                  <a:pt x="52" y="3997"/>
                  <a:pt x="64" y="4015"/>
                  <a:pt x="64" y="4033"/>
                </a:cubicBezTo>
                <a:close/>
                <a:moveTo>
                  <a:pt x="64" y="4245"/>
                </a:moveTo>
                <a:lnTo>
                  <a:pt x="64" y="4245"/>
                </a:lnTo>
                <a:cubicBezTo>
                  <a:pt x="64" y="4267"/>
                  <a:pt x="52" y="4280"/>
                  <a:pt x="32" y="4280"/>
                </a:cubicBezTo>
                <a:cubicBezTo>
                  <a:pt x="16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6" y="4210"/>
                  <a:pt x="32" y="4210"/>
                </a:cubicBezTo>
                <a:cubicBezTo>
                  <a:pt x="52" y="4210"/>
                  <a:pt x="64" y="4227"/>
                  <a:pt x="64" y="4245"/>
                </a:cubicBezTo>
                <a:close/>
                <a:moveTo>
                  <a:pt x="64" y="4457"/>
                </a:moveTo>
                <a:lnTo>
                  <a:pt x="64" y="4457"/>
                </a:lnTo>
                <a:cubicBezTo>
                  <a:pt x="64" y="4479"/>
                  <a:pt x="52" y="4493"/>
                  <a:pt x="32" y="4493"/>
                </a:cubicBezTo>
                <a:cubicBezTo>
                  <a:pt x="16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6" y="4422"/>
                  <a:pt x="32" y="4422"/>
                </a:cubicBezTo>
                <a:cubicBezTo>
                  <a:pt x="52" y="4422"/>
                  <a:pt x="64" y="4440"/>
                  <a:pt x="64" y="4457"/>
                </a:cubicBezTo>
                <a:close/>
                <a:moveTo>
                  <a:pt x="64" y="4670"/>
                </a:moveTo>
                <a:lnTo>
                  <a:pt x="64" y="4670"/>
                </a:lnTo>
                <a:cubicBezTo>
                  <a:pt x="64" y="4692"/>
                  <a:pt x="52" y="4705"/>
                  <a:pt x="32" y="4705"/>
                </a:cubicBezTo>
                <a:cubicBezTo>
                  <a:pt x="16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6" y="4634"/>
                  <a:pt x="32" y="4634"/>
                </a:cubicBezTo>
                <a:cubicBezTo>
                  <a:pt x="52" y="4634"/>
                  <a:pt x="64" y="4652"/>
                  <a:pt x="64" y="4670"/>
                </a:cubicBezTo>
                <a:close/>
                <a:moveTo>
                  <a:pt x="64" y="4882"/>
                </a:moveTo>
                <a:lnTo>
                  <a:pt x="64" y="4882"/>
                </a:lnTo>
                <a:cubicBezTo>
                  <a:pt x="64" y="4904"/>
                  <a:pt x="52" y="4917"/>
                  <a:pt x="32" y="4917"/>
                </a:cubicBezTo>
                <a:cubicBezTo>
                  <a:pt x="16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6" y="4846"/>
                  <a:pt x="32" y="4846"/>
                </a:cubicBezTo>
                <a:cubicBezTo>
                  <a:pt x="52" y="4846"/>
                  <a:pt x="64" y="4864"/>
                  <a:pt x="64" y="4882"/>
                </a:cubicBezTo>
                <a:close/>
                <a:moveTo>
                  <a:pt x="64" y="5094"/>
                </a:moveTo>
                <a:lnTo>
                  <a:pt x="64" y="5094"/>
                </a:lnTo>
                <a:cubicBezTo>
                  <a:pt x="64" y="5116"/>
                  <a:pt x="52" y="5129"/>
                  <a:pt x="32" y="5129"/>
                </a:cubicBezTo>
                <a:cubicBezTo>
                  <a:pt x="16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6" y="5059"/>
                  <a:pt x="32" y="5059"/>
                </a:cubicBezTo>
                <a:cubicBezTo>
                  <a:pt x="52" y="5059"/>
                  <a:pt x="64" y="5076"/>
                  <a:pt x="64" y="5094"/>
                </a:cubicBezTo>
                <a:close/>
                <a:moveTo>
                  <a:pt x="64" y="5306"/>
                </a:moveTo>
                <a:lnTo>
                  <a:pt x="64" y="5306"/>
                </a:lnTo>
                <a:cubicBezTo>
                  <a:pt x="64" y="5328"/>
                  <a:pt x="52" y="5342"/>
                  <a:pt x="32" y="5342"/>
                </a:cubicBezTo>
                <a:cubicBezTo>
                  <a:pt x="16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6" y="5271"/>
                  <a:pt x="32" y="5271"/>
                </a:cubicBezTo>
                <a:cubicBezTo>
                  <a:pt x="52" y="5271"/>
                  <a:pt x="64" y="5289"/>
                  <a:pt x="64" y="5306"/>
                </a:cubicBezTo>
                <a:close/>
                <a:moveTo>
                  <a:pt x="64" y="5518"/>
                </a:moveTo>
                <a:lnTo>
                  <a:pt x="64" y="5518"/>
                </a:lnTo>
                <a:cubicBezTo>
                  <a:pt x="64" y="5541"/>
                  <a:pt x="52" y="5554"/>
                  <a:pt x="32" y="5554"/>
                </a:cubicBezTo>
                <a:cubicBezTo>
                  <a:pt x="16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6" y="5483"/>
                  <a:pt x="32" y="5483"/>
                </a:cubicBezTo>
                <a:cubicBezTo>
                  <a:pt x="52" y="5483"/>
                  <a:pt x="64" y="5501"/>
                  <a:pt x="64" y="5518"/>
                </a:cubicBezTo>
                <a:close/>
                <a:moveTo>
                  <a:pt x="64" y="5731"/>
                </a:moveTo>
                <a:lnTo>
                  <a:pt x="64" y="5731"/>
                </a:lnTo>
                <a:cubicBezTo>
                  <a:pt x="64" y="5753"/>
                  <a:pt x="52" y="5766"/>
                  <a:pt x="32" y="5766"/>
                </a:cubicBezTo>
                <a:cubicBezTo>
                  <a:pt x="16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6" y="5695"/>
                  <a:pt x="32" y="5695"/>
                </a:cubicBezTo>
                <a:cubicBezTo>
                  <a:pt x="52" y="5695"/>
                  <a:pt x="64" y="5713"/>
                  <a:pt x="64" y="5731"/>
                </a:cubicBezTo>
                <a:close/>
                <a:moveTo>
                  <a:pt x="64" y="5943"/>
                </a:moveTo>
                <a:lnTo>
                  <a:pt x="64" y="5943"/>
                </a:lnTo>
                <a:cubicBezTo>
                  <a:pt x="64" y="5965"/>
                  <a:pt x="52" y="5978"/>
                  <a:pt x="32" y="5978"/>
                </a:cubicBezTo>
                <a:cubicBezTo>
                  <a:pt x="16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6" y="5908"/>
                  <a:pt x="32" y="5908"/>
                </a:cubicBezTo>
                <a:cubicBezTo>
                  <a:pt x="52" y="5908"/>
                  <a:pt x="64" y="5925"/>
                  <a:pt x="64" y="5943"/>
                </a:cubicBezTo>
                <a:close/>
                <a:moveTo>
                  <a:pt x="64" y="6155"/>
                </a:moveTo>
                <a:lnTo>
                  <a:pt x="64" y="6155"/>
                </a:lnTo>
                <a:cubicBezTo>
                  <a:pt x="64" y="6177"/>
                  <a:pt x="52" y="6191"/>
                  <a:pt x="32" y="6191"/>
                </a:cubicBezTo>
                <a:cubicBezTo>
                  <a:pt x="16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6" y="6120"/>
                  <a:pt x="32" y="6120"/>
                </a:cubicBezTo>
                <a:cubicBezTo>
                  <a:pt x="52" y="6120"/>
                  <a:pt x="64" y="6137"/>
                  <a:pt x="64" y="6155"/>
                </a:cubicBezTo>
                <a:close/>
                <a:moveTo>
                  <a:pt x="64" y="6367"/>
                </a:moveTo>
                <a:lnTo>
                  <a:pt x="64" y="6367"/>
                </a:lnTo>
                <a:cubicBezTo>
                  <a:pt x="64" y="6390"/>
                  <a:pt x="52" y="6403"/>
                  <a:pt x="32" y="6403"/>
                </a:cubicBezTo>
                <a:cubicBezTo>
                  <a:pt x="16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6" y="6332"/>
                  <a:pt x="32" y="6332"/>
                </a:cubicBezTo>
                <a:cubicBezTo>
                  <a:pt x="52" y="6332"/>
                  <a:pt x="64" y="6350"/>
                  <a:pt x="64" y="6367"/>
                </a:cubicBezTo>
                <a:close/>
                <a:moveTo>
                  <a:pt x="64" y="6580"/>
                </a:moveTo>
                <a:lnTo>
                  <a:pt x="64" y="6580"/>
                </a:lnTo>
                <a:cubicBezTo>
                  <a:pt x="64" y="6602"/>
                  <a:pt x="52" y="6615"/>
                  <a:pt x="32" y="6615"/>
                </a:cubicBezTo>
                <a:cubicBezTo>
                  <a:pt x="16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6" y="6544"/>
                  <a:pt x="32" y="6544"/>
                </a:cubicBezTo>
                <a:cubicBezTo>
                  <a:pt x="52" y="6544"/>
                  <a:pt x="64" y="6562"/>
                  <a:pt x="64" y="6580"/>
                </a:cubicBezTo>
                <a:close/>
                <a:moveTo>
                  <a:pt x="64" y="6792"/>
                </a:moveTo>
                <a:lnTo>
                  <a:pt x="64" y="6792"/>
                </a:lnTo>
                <a:cubicBezTo>
                  <a:pt x="64" y="6814"/>
                  <a:pt x="52" y="6827"/>
                  <a:pt x="32" y="6827"/>
                </a:cubicBezTo>
                <a:cubicBezTo>
                  <a:pt x="16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6" y="6757"/>
                  <a:pt x="32" y="6757"/>
                </a:cubicBezTo>
                <a:cubicBezTo>
                  <a:pt x="52" y="6757"/>
                  <a:pt x="64" y="6774"/>
                  <a:pt x="64" y="6792"/>
                </a:cubicBezTo>
                <a:close/>
                <a:moveTo>
                  <a:pt x="64" y="7004"/>
                </a:moveTo>
                <a:lnTo>
                  <a:pt x="64" y="7004"/>
                </a:lnTo>
                <a:cubicBezTo>
                  <a:pt x="64" y="7026"/>
                  <a:pt x="52" y="7039"/>
                  <a:pt x="32" y="7039"/>
                </a:cubicBezTo>
                <a:cubicBezTo>
                  <a:pt x="16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6" y="6969"/>
                  <a:pt x="32" y="6969"/>
                </a:cubicBezTo>
                <a:cubicBezTo>
                  <a:pt x="52" y="6969"/>
                  <a:pt x="64" y="6986"/>
                  <a:pt x="64" y="7004"/>
                </a:cubicBezTo>
                <a:close/>
                <a:moveTo>
                  <a:pt x="64" y="7216"/>
                </a:moveTo>
                <a:lnTo>
                  <a:pt x="64" y="7216"/>
                </a:lnTo>
                <a:cubicBezTo>
                  <a:pt x="64" y="7238"/>
                  <a:pt x="52" y="7252"/>
                  <a:pt x="32" y="7252"/>
                </a:cubicBezTo>
                <a:cubicBezTo>
                  <a:pt x="16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6" y="7181"/>
                  <a:pt x="32" y="7181"/>
                </a:cubicBezTo>
                <a:cubicBezTo>
                  <a:pt x="52" y="7181"/>
                  <a:pt x="64" y="7199"/>
                  <a:pt x="64" y="7216"/>
                </a:cubicBezTo>
                <a:close/>
                <a:moveTo>
                  <a:pt x="64" y="7429"/>
                </a:moveTo>
                <a:lnTo>
                  <a:pt x="64" y="7429"/>
                </a:lnTo>
                <a:cubicBezTo>
                  <a:pt x="64" y="7451"/>
                  <a:pt x="52" y="7464"/>
                  <a:pt x="32" y="7464"/>
                </a:cubicBezTo>
                <a:cubicBezTo>
                  <a:pt x="16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6" y="7393"/>
                  <a:pt x="32" y="7393"/>
                </a:cubicBezTo>
                <a:cubicBezTo>
                  <a:pt x="52" y="7393"/>
                  <a:pt x="64" y="7411"/>
                  <a:pt x="64" y="7429"/>
                </a:cubicBezTo>
                <a:close/>
                <a:moveTo>
                  <a:pt x="64" y="7641"/>
                </a:moveTo>
                <a:lnTo>
                  <a:pt x="64" y="7641"/>
                </a:lnTo>
                <a:cubicBezTo>
                  <a:pt x="64" y="7663"/>
                  <a:pt x="52" y="7676"/>
                  <a:pt x="32" y="7676"/>
                </a:cubicBezTo>
                <a:cubicBezTo>
                  <a:pt x="16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6" y="7605"/>
                  <a:pt x="32" y="7605"/>
                </a:cubicBezTo>
                <a:cubicBezTo>
                  <a:pt x="52" y="7605"/>
                  <a:pt x="64" y="7623"/>
                  <a:pt x="64" y="7641"/>
                </a:cubicBezTo>
                <a:close/>
                <a:moveTo>
                  <a:pt x="64" y="7853"/>
                </a:moveTo>
                <a:lnTo>
                  <a:pt x="64" y="7857"/>
                </a:lnTo>
                <a:cubicBezTo>
                  <a:pt x="64" y="7875"/>
                  <a:pt x="52" y="7893"/>
                  <a:pt x="32" y="7893"/>
                </a:cubicBezTo>
                <a:cubicBezTo>
                  <a:pt x="16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6" y="7818"/>
                  <a:pt x="32" y="7818"/>
                </a:cubicBezTo>
                <a:cubicBezTo>
                  <a:pt x="52" y="7818"/>
                  <a:pt x="64" y="7835"/>
                  <a:pt x="64" y="7853"/>
                </a:cubicBezTo>
                <a:close/>
                <a:moveTo>
                  <a:pt x="64" y="8070"/>
                </a:moveTo>
                <a:lnTo>
                  <a:pt x="64" y="8070"/>
                </a:lnTo>
                <a:cubicBezTo>
                  <a:pt x="64" y="8087"/>
                  <a:pt x="52" y="8105"/>
                  <a:pt x="32" y="8105"/>
                </a:cubicBezTo>
                <a:cubicBezTo>
                  <a:pt x="16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6" y="8034"/>
                  <a:pt x="32" y="8034"/>
                </a:cubicBezTo>
                <a:cubicBezTo>
                  <a:pt x="52" y="8034"/>
                  <a:pt x="64" y="8048"/>
                  <a:pt x="64" y="8070"/>
                </a:cubicBezTo>
                <a:close/>
                <a:moveTo>
                  <a:pt x="64" y="8282"/>
                </a:moveTo>
                <a:lnTo>
                  <a:pt x="64" y="8282"/>
                </a:lnTo>
                <a:cubicBezTo>
                  <a:pt x="64" y="8300"/>
                  <a:pt x="52" y="8317"/>
                  <a:pt x="32" y="8317"/>
                </a:cubicBezTo>
                <a:cubicBezTo>
                  <a:pt x="16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6" y="8247"/>
                  <a:pt x="32" y="8247"/>
                </a:cubicBezTo>
                <a:cubicBezTo>
                  <a:pt x="52" y="8247"/>
                  <a:pt x="64" y="8260"/>
                  <a:pt x="64" y="8282"/>
                </a:cubicBezTo>
                <a:close/>
                <a:moveTo>
                  <a:pt x="64" y="8494"/>
                </a:moveTo>
                <a:lnTo>
                  <a:pt x="64" y="8494"/>
                </a:lnTo>
                <a:cubicBezTo>
                  <a:pt x="64" y="8512"/>
                  <a:pt x="52" y="8530"/>
                  <a:pt x="32" y="8530"/>
                </a:cubicBezTo>
                <a:cubicBezTo>
                  <a:pt x="16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6" y="8459"/>
                  <a:pt x="32" y="8459"/>
                </a:cubicBezTo>
                <a:cubicBezTo>
                  <a:pt x="52" y="8459"/>
                  <a:pt x="64" y="8472"/>
                  <a:pt x="64" y="8494"/>
                </a:cubicBezTo>
                <a:close/>
                <a:moveTo>
                  <a:pt x="64" y="8706"/>
                </a:moveTo>
                <a:lnTo>
                  <a:pt x="64" y="8706"/>
                </a:lnTo>
                <a:cubicBezTo>
                  <a:pt x="64" y="8724"/>
                  <a:pt x="52" y="8742"/>
                  <a:pt x="32" y="8742"/>
                </a:cubicBezTo>
                <a:cubicBezTo>
                  <a:pt x="16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6" y="8671"/>
                  <a:pt x="32" y="8671"/>
                </a:cubicBezTo>
                <a:cubicBezTo>
                  <a:pt x="52" y="8671"/>
                  <a:pt x="64" y="8684"/>
                  <a:pt x="64" y="8706"/>
                </a:cubicBezTo>
                <a:close/>
                <a:moveTo>
                  <a:pt x="64" y="8919"/>
                </a:moveTo>
                <a:lnTo>
                  <a:pt x="64" y="8919"/>
                </a:lnTo>
                <a:cubicBezTo>
                  <a:pt x="64" y="8936"/>
                  <a:pt x="52" y="8954"/>
                  <a:pt x="32" y="8954"/>
                </a:cubicBezTo>
                <a:cubicBezTo>
                  <a:pt x="16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6" y="8883"/>
                  <a:pt x="32" y="8883"/>
                </a:cubicBezTo>
                <a:cubicBezTo>
                  <a:pt x="52" y="8883"/>
                  <a:pt x="64" y="8897"/>
                  <a:pt x="64" y="8919"/>
                </a:cubicBezTo>
                <a:close/>
                <a:moveTo>
                  <a:pt x="64" y="9131"/>
                </a:moveTo>
                <a:lnTo>
                  <a:pt x="64" y="9131"/>
                </a:lnTo>
                <a:cubicBezTo>
                  <a:pt x="64" y="9149"/>
                  <a:pt x="52" y="9166"/>
                  <a:pt x="32" y="9166"/>
                </a:cubicBezTo>
                <a:cubicBezTo>
                  <a:pt x="16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6" y="9095"/>
                  <a:pt x="32" y="9095"/>
                </a:cubicBezTo>
                <a:cubicBezTo>
                  <a:pt x="52" y="9095"/>
                  <a:pt x="64" y="9109"/>
                  <a:pt x="64" y="9131"/>
                </a:cubicBezTo>
                <a:close/>
                <a:moveTo>
                  <a:pt x="64" y="9343"/>
                </a:moveTo>
                <a:lnTo>
                  <a:pt x="64" y="9343"/>
                </a:lnTo>
                <a:cubicBezTo>
                  <a:pt x="64" y="9361"/>
                  <a:pt x="52" y="9378"/>
                  <a:pt x="32" y="9378"/>
                </a:cubicBezTo>
                <a:cubicBezTo>
                  <a:pt x="16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6" y="9308"/>
                  <a:pt x="32" y="9308"/>
                </a:cubicBezTo>
                <a:cubicBezTo>
                  <a:pt x="52" y="9308"/>
                  <a:pt x="64" y="9321"/>
                  <a:pt x="64" y="9343"/>
                </a:cubicBezTo>
                <a:close/>
                <a:moveTo>
                  <a:pt x="64" y="9555"/>
                </a:moveTo>
                <a:lnTo>
                  <a:pt x="64" y="9555"/>
                </a:lnTo>
                <a:cubicBezTo>
                  <a:pt x="64" y="9573"/>
                  <a:pt x="52" y="9591"/>
                  <a:pt x="32" y="9591"/>
                </a:cubicBezTo>
                <a:cubicBezTo>
                  <a:pt x="16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6" y="9520"/>
                  <a:pt x="32" y="9520"/>
                </a:cubicBezTo>
                <a:cubicBezTo>
                  <a:pt x="52" y="9520"/>
                  <a:pt x="64" y="9533"/>
                  <a:pt x="64" y="9555"/>
                </a:cubicBezTo>
                <a:close/>
                <a:moveTo>
                  <a:pt x="64" y="9768"/>
                </a:moveTo>
                <a:lnTo>
                  <a:pt x="64" y="9768"/>
                </a:lnTo>
                <a:cubicBezTo>
                  <a:pt x="64" y="9785"/>
                  <a:pt x="52" y="9803"/>
                  <a:pt x="32" y="9803"/>
                </a:cubicBezTo>
                <a:cubicBezTo>
                  <a:pt x="16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6" y="9732"/>
                  <a:pt x="32" y="9732"/>
                </a:cubicBezTo>
                <a:cubicBezTo>
                  <a:pt x="52" y="9732"/>
                  <a:pt x="64" y="9745"/>
                  <a:pt x="64" y="9768"/>
                </a:cubicBezTo>
                <a:close/>
                <a:moveTo>
                  <a:pt x="64" y="9980"/>
                </a:moveTo>
                <a:lnTo>
                  <a:pt x="64" y="9980"/>
                </a:lnTo>
                <a:cubicBezTo>
                  <a:pt x="64" y="9997"/>
                  <a:pt x="52" y="10015"/>
                  <a:pt x="32" y="10015"/>
                </a:cubicBezTo>
                <a:cubicBezTo>
                  <a:pt x="16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6" y="9944"/>
                  <a:pt x="32" y="9944"/>
                </a:cubicBezTo>
                <a:cubicBezTo>
                  <a:pt x="52" y="9944"/>
                  <a:pt x="64" y="9958"/>
                  <a:pt x="64" y="9980"/>
                </a:cubicBezTo>
                <a:close/>
                <a:moveTo>
                  <a:pt x="64" y="10192"/>
                </a:moveTo>
                <a:lnTo>
                  <a:pt x="64" y="10192"/>
                </a:lnTo>
                <a:cubicBezTo>
                  <a:pt x="64" y="10210"/>
                  <a:pt x="52" y="10227"/>
                  <a:pt x="32" y="10227"/>
                </a:cubicBezTo>
                <a:cubicBezTo>
                  <a:pt x="16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6" y="10157"/>
                  <a:pt x="32" y="10157"/>
                </a:cubicBezTo>
                <a:cubicBezTo>
                  <a:pt x="52" y="10157"/>
                  <a:pt x="64" y="10170"/>
                  <a:pt x="64" y="10192"/>
                </a:cubicBezTo>
                <a:close/>
                <a:moveTo>
                  <a:pt x="64" y="10404"/>
                </a:moveTo>
                <a:lnTo>
                  <a:pt x="64" y="10404"/>
                </a:lnTo>
                <a:cubicBezTo>
                  <a:pt x="64" y="10422"/>
                  <a:pt x="52" y="10440"/>
                  <a:pt x="32" y="10440"/>
                </a:cubicBezTo>
                <a:cubicBezTo>
                  <a:pt x="16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6" y="10369"/>
                  <a:pt x="32" y="10369"/>
                </a:cubicBezTo>
                <a:cubicBezTo>
                  <a:pt x="52" y="10369"/>
                  <a:pt x="64" y="10382"/>
                  <a:pt x="64" y="10404"/>
                </a:cubicBezTo>
                <a:close/>
                <a:moveTo>
                  <a:pt x="64" y="10616"/>
                </a:moveTo>
                <a:lnTo>
                  <a:pt x="64" y="10616"/>
                </a:lnTo>
                <a:cubicBezTo>
                  <a:pt x="64" y="10634"/>
                  <a:pt x="52" y="10652"/>
                  <a:pt x="32" y="10652"/>
                </a:cubicBezTo>
                <a:cubicBezTo>
                  <a:pt x="16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6" y="10581"/>
                  <a:pt x="32" y="10581"/>
                </a:cubicBezTo>
                <a:cubicBezTo>
                  <a:pt x="52" y="10581"/>
                  <a:pt x="64" y="10594"/>
                  <a:pt x="64" y="10616"/>
                </a:cubicBezTo>
                <a:close/>
                <a:moveTo>
                  <a:pt x="64" y="10829"/>
                </a:moveTo>
                <a:lnTo>
                  <a:pt x="64" y="10829"/>
                </a:lnTo>
                <a:cubicBezTo>
                  <a:pt x="64" y="10846"/>
                  <a:pt x="52" y="10864"/>
                  <a:pt x="32" y="10864"/>
                </a:cubicBezTo>
                <a:cubicBezTo>
                  <a:pt x="16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6" y="10793"/>
                  <a:pt x="32" y="10793"/>
                </a:cubicBezTo>
                <a:cubicBezTo>
                  <a:pt x="52" y="10793"/>
                  <a:pt x="64" y="10807"/>
                  <a:pt x="64" y="10829"/>
                </a:cubicBezTo>
                <a:close/>
                <a:moveTo>
                  <a:pt x="64" y="11041"/>
                </a:moveTo>
                <a:lnTo>
                  <a:pt x="64" y="11041"/>
                </a:lnTo>
                <a:cubicBezTo>
                  <a:pt x="64" y="11059"/>
                  <a:pt x="52" y="11076"/>
                  <a:pt x="32" y="11076"/>
                </a:cubicBezTo>
                <a:cubicBezTo>
                  <a:pt x="16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6" y="11006"/>
                  <a:pt x="32" y="11006"/>
                </a:cubicBezTo>
                <a:cubicBezTo>
                  <a:pt x="52" y="11006"/>
                  <a:pt x="64" y="11019"/>
                  <a:pt x="64" y="11041"/>
                </a:cubicBezTo>
                <a:close/>
                <a:moveTo>
                  <a:pt x="64" y="11253"/>
                </a:moveTo>
                <a:lnTo>
                  <a:pt x="64" y="11253"/>
                </a:lnTo>
                <a:cubicBezTo>
                  <a:pt x="64" y="11271"/>
                  <a:pt x="52" y="11289"/>
                  <a:pt x="32" y="11289"/>
                </a:cubicBezTo>
                <a:cubicBezTo>
                  <a:pt x="16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6" y="11218"/>
                  <a:pt x="32" y="11218"/>
                </a:cubicBezTo>
                <a:cubicBezTo>
                  <a:pt x="52" y="11218"/>
                  <a:pt x="64" y="11231"/>
                  <a:pt x="64" y="11253"/>
                </a:cubicBezTo>
                <a:close/>
                <a:moveTo>
                  <a:pt x="64" y="11465"/>
                </a:moveTo>
                <a:lnTo>
                  <a:pt x="64" y="11465"/>
                </a:lnTo>
                <a:cubicBezTo>
                  <a:pt x="64" y="11483"/>
                  <a:pt x="52" y="11501"/>
                  <a:pt x="32" y="11501"/>
                </a:cubicBezTo>
                <a:cubicBezTo>
                  <a:pt x="16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6" y="11430"/>
                  <a:pt x="32" y="11430"/>
                </a:cubicBezTo>
                <a:cubicBezTo>
                  <a:pt x="52" y="11430"/>
                  <a:pt x="64" y="11443"/>
                  <a:pt x="64" y="11465"/>
                </a:cubicBezTo>
                <a:close/>
                <a:moveTo>
                  <a:pt x="64" y="11678"/>
                </a:moveTo>
                <a:lnTo>
                  <a:pt x="64" y="11678"/>
                </a:lnTo>
                <a:cubicBezTo>
                  <a:pt x="64" y="11695"/>
                  <a:pt x="52" y="11713"/>
                  <a:pt x="32" y="11713"/>
                </a:cubicBezTo>
                <a:cubicBezTo>
                  <a:pt x="16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6" y="11642"/>
                  <a:pt x="32" y="11642"/>
                </a:cubicBezTo>
                <a:cubicBezTo>
                  <a:pt x="52" y="11642"/>
                  <a:pt x="64" y="11656"/>
                  <a:pt x="64" y="11678"/>
                </a:cubicBezTo>
                <a:close/>
                <a:moveTo>
                  <a:pt x="64" y="11890"/>
                </a:moveTo>
                <a:lnTo>
                  <a:pt x="64" y="11890"/>
                </a:lnTo>
                <a:cubicBezTo>
                  <a:pt x="64" y="11908"/>
                  <a:pt x="52" y="11925"/>
                  <a:pt x="32" y="11925"/>
                </a:cubicBezTo>
                <a:cubicBezTo>
                  <a:pt x="16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6" y="11854"/>
                  <a:pt x="32" y="11854"/>
                </a:cubicBezTo>
                <a:cubicBezTo>
                  <a:pt x="52" y="11854"/>
                  <a:pt x="64" y="11868"/>
                  <a:pt x="64" y="11890"/>
                </a:cubicBezTo>
                <a:close/>
                <a:moveTo>
                  <a:pt x="64" y="12102"/>
                </a:moveTo>
                <a:lnTo>
                  <a:pt x="64" y="12102"/>
                </a:lnTo>
                <a:cubicBezTo>
                  <a:pt x="64" y="12120"/>
                  <a:pt x="52" y="12137"/>
                  <a:pt x="32" y="12137"/>
                </a:cubicBezTo>
                <a:cubicBezTo>
                  <a:pt x="16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6" y="12067"/>
                  <a:pt x="32" y="12067"/>
                </a:cubicBezTo>
                <a:cubicBezTo>
                  <a:pt x="52" y="12067"/>
                  <a:pt x="64" y="12080"/>
                  <a:pt x="64" y="12102"/>
                </a:cubicBezTo>
                <a:close/>
                <a:moveTo>
                  <a:pt x="64" y="12314"/>
                </a:moveTo>
                <a:lnTo>
                  <a:pt x="64" y="12314"/>
                </a:lnTo>
                <a:cubicBezTo>
                  <a:pt x="64" y="12332"/>
                  <a:pt x="52" y="12350"/>
                  <a:pt x="32" y="12350"/>
                </a:cubicBezTo>
                <a:cubicBezTo>
                  <a:pt x="16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6" y="12279"/>
                  <a:pt x="32" y="12279"/>
                </a:cubicBezTo>
                <a:cubicBezTo>
                  <a:pt x="52" y="12279"/>
                  <a:pt x="64" y="12292"/>
                  <a:pt x="64" y="12314"/>
                </a:cubicBezTo>
                <a:close/>
                <a:moveTo>
                  <a:pt x="64" y="12527"/>
                </a:moveTo>
                <a:lnTo>
                  <a:pt x="64" y="12527"/>
                </a:lnTo>
                <a:cubicBezTo>
                  <a:pt x="64" y="12544"/>
                  <a:pt x="52" y="12562"/>
                  <a:pt x="32" y="12562"/>
                </a:cubicBezTo>
                <a:cubicBezTo>
                  <a:pt x="16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6" y="12491"/>
                  <a:pt x="32" y="12491"/>
                </a:cubicBezTo>
                <a:cubicBezTo>
                  <a:pt x="52" y="12491"/>
                  <a:pt x="64" y="12504"/>
                  <a:pt x="64" y="12527"/>
                </a:cubicBezTo>
                <a:close/>
                <a:moveTo>
                  <a:pt x="64" y="12739"/>
                </a:moveTo>
                <a:lnTo>
                  <a:pt x="64" y="12739"/>
                </a:lnTo>
                <a:cubicBezTo>
                  <a:pt x="64" y="12756"/>
                  <a:pt x="52" y="12774"/>
                  <a:pt x="32" y="12774"/>
                </a:cubicBezTo>
                <a:cubicBezTo>
                  <a:pt x="16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6" y="12703"/>
                  <a:pt x="32" y="12703"/>
                </a:cubicBezTo>
                <a:cubicBezTo>
                  <a:pt x="52" y="12703"/>
                  <a:pt x="64" y="12717"/>
                  <a:pt x="64" y="12739"/>
                </a:cubicBezTo>
                <a:close/>
                <a:moveTo>
                  <a:pt x="64" y="12951"/>
                </a:moveTo>
                <a:lnTo>
                  <a:pt x="64" y="12951"/>
                </a:lnTo>
                <a:cubicBezTo>
                  <a:pt x="64" y="12969"/>
                  <a:pt x="52" y="12986"/>
                  <a:pt x="32" y="12986"/>
                </a:cubicBezTo>
                <a:cubicBezTo>
                  <a:pt x="16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6" y="12916"/>
                  <a:pt x="32" y="12916"/>
                </a:cubicBezTo>
                <a:cubicBezTo>
                  <a:pt x="52" y="12916"/>
                  <a:pt x="64" y="12929"/>
                  <a:pt x="64" y="12951"/>
                </a:cubicBezTo>
                <a:close/>
                <a:moveTo>
                  <a:pt x="64" y="13163"/>
                </a:moveTo>
                <a:lnTo>
                  <a:pt x="64" y="13163"/>
                </a:lnTo>
                <a:cubicBezTo>
                  <a:pt x="64" y="13181"/>
                  <a:pt x="52" y="13199"/>
                  <a:pt x="32" y="13199"/>
                </a:cubicBezTo>
                <a:cubicBezTo>
                  <a:pt x="16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6" y="13128"/>
                  <a:pt x="32" y="13128"/>
                </a:cubicBezTo>
                <a:cubicBezTo>
                  <a:pt x="52" y="13128"/>
                  <a:pt x="64" y="13141"/>
                  <a:pt x="64" y="13163"/>
                </a:cubicBezTo>
                <a:close/>
                <a:moveTo>
                  <a:pt x="64" y="13375"/>
                </a:moveTo>
                <a:lnTo>
                  <a:pt x="64" y="13375"/>
                </a:lnTo>
                <a:cubicBezTo>
                  <a:pt x="64" y="13393"/>
                  <a:pt x="52" y="13411"/>
                  <a:pt x="32" y="13411"/>
                </a:cubicBezTo>
                <a:cubicBezTo>
                  <a:pt x="16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6" y="13340"/>
                  <a:pt x="32" y="13340"/>
                </a:cubicBezTo>
                <a:cubicBezTo>
                  <a:pt x="52" y="13340"/>
                  <a:pt x="64" y="13353"/>
                  <a:pt x="64" y="13375"/>
                </a:cubicBezTo>
                <a:close/>
                <a:moveTo>
                  <a:pt x="64" y="13588"/>
                </a:moveTo>
                <a:lnTo>
                  <a:pt x="64" y="13588"/>
                </a:lnTo>
                <a:cubicBezTo>
                  <a:pt x="64" y="13605"/>
                  <a:pt x="52" y="13623"/>
                  <a:pt x="32" y="13623"/>
                </a:cubicBezTo>
                <a:cubicBezTo>
                  <a:pt x="16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6" y="13552"/>
                  <a:pt x="32" y="13552"/>
                </a:cubicBezTo>
                <a:cubicBezTo>
                  <a:pt x="52" y="13552"/>
                  <a:pt x="64" y="13570"/>
                  <a:pt x="64" y="13588"/>
                </a:cubicBezTo>
                <a:close/>
                <a:moveTo>
                  <a:pt x="64" y="13800"/>
                </a:moveTo>
                <a:lnTo>
                  <a:pt x="64" y="13800"/>
                </a:lnTo>
                <a:cubicBezTo>
                  <a:pt x="64" y="13818"/>
                  <a:pt x="52" y="13835"/>
                  <a:pt x="32" y="13835"/>
                </a:cubicBezTo>
                <a:cubicBezTo>
                  <a:pt x="16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6" y="13765"/>
                  <a:pt x="32" y="13765"/>
                </a:cubicBezTo>
                <a:cubicBezTo>
                  <a:pt x="52" y="13765"/>
                  <a:pt x="64" y="13782"/>
                  <a:pt x="64" y="13800"/>
                </a:cubicBezTo>
                <a:close/>
                <a:moveTo>
                  <a:pt x="64" y="14012"/>
                </a:moveTo>
                <a:lnTo>
                  <a:pt x="64" y="14012"/>
                </a:lnTo>
                <a:cubicBezTo>
                  <a:pt x="64" y="14030"/>
                  <a:pt x="52" y="14048"/>
                  <a:pt x="32" y="14048"/>
                </a:cubicBezTo>
                <a:cubicBezTo>
                  <a:pt x="16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6" y="13977"/>
                  <a:pt x="32" y="13977"/>
                </a:cubicBezTo>
                <a:cubicBezTo>
                  <a:pt x="52" y="13977"/>
                  <a:pt x="64" y="13994"/>
                  <a:pt x="64" y="14012"/>
                </a:cubicBezTo>
                <a:close/>
                <a:moveTo>
                  <a:pt x="64" y="14224"/>
                </a:moveTo>
                <a:lnTo>
                  <a:pt x="64" y="14224"/>
                </a:lnTo>
                <a:cubicBezTo>
                  <a:pt x="64" y="14242"/>
                  <a:pt x="52" y="14260"/>
                  <a:pt x="32" y="14260"/>
                </a:cubicBezTo>
                <a:cubicBezTo>
                  <a:pt x="16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6" y="14189"/>
                  <a:pt x="32" y="14189"/>
                </a:cubicBezTo>
                <a:cubicBezTo>
                  <a:pt x="52" y="14189"/>
                  <a:pt x="64" y="14207"/>
                  <a:pt x="64" y="14224"/>
                </a:cubicBezTo>
                <a:close/>
                <a:moveTo>
                  <a:pt x="64" y="14437"/>
                </a:moveTo>
                <a:lnTo>
                  <a:pt x="64" y="14437"/>
                </a:lnTo>
                <a:cubicBezTo>
                  <a:pt x="64" y="14454"/>
                  <a:pt x="52" y="14472"/>
                  <a:pt x="32" y="14472"/>
                </a:cubicBezTo>
                <a:cubicBezTo>
                  <a:pt x="16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6" y="14401"/>
                  <a:pt x="32" y="14401"/>
                </a:cubicBezTo>
                <a:cubicBezTo>
                  <a:pt x="52" y="14401"/>
                  <a:pt x="64" y="14419"/>
                  <a:pt x="64" y="14437"/>
                </a:cubicBezTo>
                <a:close/>
                <a:moveTo>
                  <a:pt x="64" y="14649"/>
                </a:moveTo>
                <a:lnTo>
                  <a:pt x="64" y="14649"/>
                </a:lnTo>
                <a:cubicBezTo>
                  <a:pt x="64" y="14667"/>
                  <a:pt x="52" y="14684"/>
                  <a:pt x="32" y="14684"/>
                </a:cubicBezTo>
                <a:cubicBezTo>
                  <a:pt x="16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6" y="14613"/>
                  <a:pt x="32" y="14613"/>
                </a:cubicBezTo>
                <a:cubicBezTo>
                  <a:pt x="52" y="14613"/>
                  <a:pt x="64" y="14631"/>
                  <a:pt x="64" y="14649"/>
                </a:cubicBezTo>
                <a:close/>
                <a:moveTo>
                  <a:pt x="64" y="14861"/>
                </a:moveTo>
                <a:lnTo>
                  <a:pt x="64" y="14861"/>
                </a:lnTo>
                <a:cubicBezTo>
                  <a:pt x="64" y="14879"/>
                  <a:pt x="52" y="14896"/>
                  <a:pt x="32" y="14896"/>
                </a:cubicBezTo>
                <a:cubicBezTo>
                  <a:pt x="16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6" y="14826"/>
                  <a:pt x="32" y="14826"/>
                </a:cubicBezTo>
                <a:cubicBezTo>
                  <a:pt x="52" y="14826"/>
                  <a:pt x="64" y="14843"/>
                  <a:pt x="64" y="14861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AF36FD5-DEE0-43CC-8A09-A872520DEEF6}"/>
              </a:ext>
            </a:extLst>
          </p:cNvPr>
          <p:cNvSpPr>
            <a:spLocks noEditPoints="1"/>
          </p:cNvSpPr>
          <p:nvPr/>
        </p:nvSpPr>
        <p:spPr bwMode="auto">
          <a:xfrm>
            <a:off x="4429126" y="1571625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9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9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9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9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9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9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9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9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9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9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9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9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9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9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9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9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9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9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9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9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9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9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9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9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9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9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9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9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9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9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9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9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9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9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9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9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9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9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9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9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9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9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9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9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9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9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9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9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9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9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9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9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9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9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9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9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9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9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9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9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9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9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9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9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9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9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9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9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9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9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9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9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9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9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9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9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9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9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9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9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9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9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9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9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9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9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9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9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9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9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9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9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9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9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9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9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9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9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9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9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9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9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9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9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9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9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9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9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9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9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9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9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9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9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9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9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9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9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9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9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9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9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9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9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9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9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9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9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9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9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9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9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9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9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9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9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9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9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9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9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9" y="14826"/>
                  <a:pt x="72" y="14843"/>
                  <a:pt x="72" y="1486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0D7CC56-B18A-46C1-A58F-55864F7BCC5F}"/>
              </a:ext>
            </a:extLst>
          </p:cNvPr>
          <p:cNvSpPr>
            <a:spLocks noEditPoints="1"/>
          </p:cNvSpPr>
          <p:nvPr/>
        </p:nvSpPr>
        <p:spPr bwMode="auto">
          <a:xfrm>
            <a:off x="4429126" y="1570038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9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9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9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9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9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9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9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9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9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9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9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9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9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9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9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9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9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9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9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9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9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9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9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9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9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9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9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9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9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9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9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9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9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9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9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9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9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9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9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9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9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9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9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9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9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9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9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9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9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9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9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9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9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9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9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9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9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9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9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9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9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9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9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9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9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9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9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9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9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9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9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9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9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9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9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9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9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9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9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9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9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9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9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9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9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9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9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9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9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9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9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9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9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9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9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9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9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9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9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9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9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9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9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9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9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9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9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9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9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9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9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9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9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9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9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9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9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9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9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9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9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9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9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9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9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9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9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9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9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9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9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9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9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9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9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9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9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9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9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9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9" y="14826"/>
                  <a:pt x="72" y="14843"/>
                  <a:pt x="72" y="14861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8C68516-38EC-42E5-933C-FE1D54B73AF7}"/>
              </a:ext>
            </a:extLst>
          </p:cNvPr>
          <p:cNvSpPr>
            <a:spLocks noEditPoints="1"/>
          </p:cNvSpPr>
          <p:nvPr/>
        </p:nvSpPr>
        <p:spPr bwMode="auto">
          <a:xfrm>
            <a:off x="5084763" y="1571625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9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9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9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9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9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9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9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9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9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9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9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9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9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9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9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9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9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9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9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9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9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9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9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9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9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9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9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9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9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9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9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9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9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9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9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9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9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9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9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9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9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9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9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9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9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9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9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9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9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9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9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9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9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9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9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9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9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9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9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9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9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9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9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9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9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9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9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9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9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9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9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9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9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9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9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9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9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9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9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9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9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9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9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9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9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9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9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9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9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9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9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9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9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9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9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9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9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9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9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9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9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9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9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9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9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9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9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9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9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9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9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9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9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9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9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9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9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9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9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9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9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9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9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9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9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9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9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9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9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9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9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9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9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9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9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9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9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9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9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9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9" y="14826"/>
                  <a:pt x="72" y="14843"/>
                  <a:pt x="72" y="1486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5EFE06B-B8CA-4E70-AD9D-53C900E4F450}"/>
              </a:ext>
            </a:extLst>
          </p:cNvPr>
          <p:cNvSpPr>
            <a:spLocks noEditPoints="1"/>
          </p:cNvSpPr>
          <p:nvPr/>
        </p:nvSpPr>
        <p:spPr bwMode="auto">
          <a:xfrm>
            <a:off x="5084763" y="1570038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9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9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9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9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9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9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9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9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9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9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9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9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9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9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9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9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9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9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9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9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9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9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9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9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9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9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9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9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9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9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9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9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9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9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9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9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9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9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9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9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9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9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9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9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9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9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9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9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9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9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9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9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9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9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9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9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9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9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9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9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9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9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9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9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9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9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9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9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9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9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9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9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9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9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9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9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9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9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9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9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9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9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9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9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9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9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9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9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9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9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9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9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9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9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9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9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9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9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9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9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9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9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9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9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9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9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9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9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9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9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9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9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9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9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9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9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9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9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9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9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9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9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9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9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9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9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9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9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9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9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9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9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9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9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9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9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9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9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9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9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9" y="14826"/>
                  <a:pt x="72" y="14843"/>
                  <a:pt x="72" y="14861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5A0FCEE-D119-491A-8CD6-D82E549448BF}"/>
              </a:ext>
            </a:extLst>
          </p:cNvPr>
          <p:cNvSpPr>
            <a:spLocks noEditPoints="1"/>
          </p:cNvSpPr>
          <p:nvPr/>
        </p:nvSpPr>
        <p:spPr bwMode="auto">
          <a:xfrm>
            <a:off x="5743576" y="1571625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9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9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9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9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9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9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9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9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9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9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9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9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9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9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9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9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9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9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9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9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9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9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9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9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9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9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9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9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9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9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9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9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9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9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9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9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9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9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9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9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9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9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9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9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9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9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9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9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9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9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9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9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9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9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9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9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9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9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9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9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9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9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9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9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9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9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9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9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9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9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9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9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9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9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9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9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9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9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9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9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9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9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9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9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9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9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9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9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9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9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9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9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9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9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9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9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9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9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9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9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9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9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9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9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9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9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9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9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9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9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9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9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9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9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9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9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9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9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9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9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9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9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9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9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9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9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9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9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9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9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9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9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9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9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9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9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9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9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9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9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9" y="14826"/>
                  <a:pt x="72" y="14843"/>
                  <a:pt x="72" y="1486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52981C3-4665-466B-9389-FC450D05463D}"/>
              </a:ext>
            </a:extLst>
          </p:cNvPr>
          <p:cNvSpPr>
            <a:spLocks noEditPoints="1"/>
          </p:cNvSpPr>
          <p:nvPr/>
        </p:nvSpPr>
        <p:spPr bwMode="auto">
          <a:xfrm>
            <a:off x="5743576" y="1570038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9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9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9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9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9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9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9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9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9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9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9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9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9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9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9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9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9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9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9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9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9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9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9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9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9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9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9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9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9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9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9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9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9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9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9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9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9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9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9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9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9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9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9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9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9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9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9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9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9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9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9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9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9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9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9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9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9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9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9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9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9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9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9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9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9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9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9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9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9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9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9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9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9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9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9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9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9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9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9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9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9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9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9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9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9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9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9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9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9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9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9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9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9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9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9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9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9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9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9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9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9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9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9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9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9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9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9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9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9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9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9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9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9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9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9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9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9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9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9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9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9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9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9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9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9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9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9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9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9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9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9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9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9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9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9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9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9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9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9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9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9" y="14826"/>
                  <a:pt x="72" y="14843"/>
                  <a:pt x="72" y="14861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9ED2018-F3EE-4F6D-A858-5B17CFBE2165}"/>
              </a:ext>
            </a:extLst>
          </p:cNvPr>
          <p:cNvSpPr>
            <a:spLocks noEditPoints="1"/>
          </p:cNvSpPr>
          <p:nvPr/>
        </p:nvSpPr>
        <p:spPr bwMode="auto">
          <a:xfrm>
            <a:off x="6402388" y="1571625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4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4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4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4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4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4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4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4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4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4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4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4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4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4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4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4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4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4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4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4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4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4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4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4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4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4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4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4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4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4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4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4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4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4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4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4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4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4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4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4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4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4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4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4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4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4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4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4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4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4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4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4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4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4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4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4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4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4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4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4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4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4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4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4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4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4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4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4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4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4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4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4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4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4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4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4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4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4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4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4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4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4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4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4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4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4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4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4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4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4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4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4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4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4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4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4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4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4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4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4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4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4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4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4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4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4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4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4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4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4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4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4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4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4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4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4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4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4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4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4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4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4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4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4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4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4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4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4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4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4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4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4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4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4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4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4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4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4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4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4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4" y="14826"/>
                  <a:pt x="72" y="14843"/>
                  <a:pt x="72" y="1486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5F709E1-676F-4B00-953C-39CE7CA30856}"/>
              </a:ext>
            </a:extLst>
          </p:cNvPr>
          <p:cNvSpPr>
            <a:spLocks noEditPoints="1"/>
          </p:cNvSpPr>
          <p:nvPr/>
        </p:nvSpPr>
        <p:spPr bwMode="auto">
          <a:xfrm>
            <a:off x="6402388" y="1570038"/>
            <a:ext cx="14288" cy="2838450"/>
          </a:xfrm>
          <a:custGeom>
            <a:avLst/>
            <a:gdLst>
              <a:gd name="T0" fmla="*/ 72 w 72"/>
              <a:gd name="T1" fmla="*/ 213 h 14896"/>
              <a:gd name="T2" fmla="*/ 36 w 72"/>
              <a:gd name="T3" fmla="*/ 460 h 14896"/>
              <a:gd name="T4" fmla="*/ 0 w 72"/>
              <a:gd name="T5" fmla="*/ 637 h 14896"/>
              <a:gd name="T6" fmla="*/ 0 w 72"/>
              <a:gd name="T7" fmla="*/ 849 h 14896"/>
              <a:gd name="T8" fmla="*/ 36 w 72"/>
              <a:gd name="T9" fmla="*/ 1026 h 14896"/>
              <a:gd name="T10" fmla="*/ 72 w 72"/>
              <a:gd name="T11" fmla="*/ 1274 h 14896"/>
              <a:gd name="T12" fmla="*/ 72 w 72"/>
              <a:gd name="T13" fmla="*/ 1698 h 14896"/>
              <a:gd name="T14" fmla="*/ 72 w 72"/>
              <a:gd name="T15" fmla="*/ 1911 h 14896"/>
              <a:gd name="T16" fmla="*/ 36 w 72"/>
              <a:gd name="T17" fmla="*/ 2158 h 14896"/>
              <a:gd name="T18" fmla="*/ 0 w 72"/>
              <a:gd name="T19" fmla="*/ 2335 h 14896"/>
              <a:gd name="T20" fmla="*/ 0 w 72"/>
              <a:gd name="T21" fmla="*/ 2547 h 14896"/>
              <a:gd name="T22" fmla="*/ 36 w 72"/>
              <a:gd name="T23" fmla="*/ 2724 h 14896"/>
              <a:gd name="T24" fmla="*/ 72 w 72"/>
              <a:gd name="T25" fmla="*/ 2972 h 14896"/>
              <a:gd name="T26" fmla="*/ 72 w 72"/>
              <a:gd name="T27" fmla="*/ 3396 h 14896"/>
              <a:gd name="T28" fmla="*/ 72 w 72"/>
              <a:gd name="T29" fmla="*/ 3608 h 14896"/>
              <a:gd name="T30" fmla="*/ 36 w 72"/>
              <a:gd name="T31" fmla="*/ 3856 h 14896"/>
              <a:gd name="T32" fmla="*/ 0 w 72"/>
              <a:gd name="T33" fmla="*/ 4033 h 14896"/>
              <a:gd name="T34" fmla="*/ 0 w 72"/>
              <a:gd name="T35" fmla="*/ 4245 h 14896"/>
              <a:gd name="T36" fmla="*/ 36 w 72"/>
              <a:gd name="T37" fmla="*/ 4422 h 14896"/>
              <a:gd name="T38" fmla="*/ 72 w 72"/>
              <a:gd name="T39" fmla="*/ 4670 h 14896"/>
              <a:gd name="T40" fmla="*/ 72 w 72"/>
              <a:gd name="T41" fmla="*/ 5094 h 14896"/>
              <a:gd name="T42" fmla="*/ 72 w 72"/>
              <a:gd name="T43" fmla="*/ 5306 h 14896"/>
              <a:gd name="T44" fmla="*/ 36 w 72"/>
              <a:gd name="T45" fmla="*/ 5554 h 14896"/>
              <a:gd name="T46" fmla="*/ 0 w 72"/>
              <a:gd name="T47" fmla="*/ 5731 h 14896"/>
              <a:gd name="T48" fmla="*/ 0 w 72"/>
              <a:gd name="T49" fmla="*/ 5943 h 14896"/>
              <a:gd name="T50" fmla="*/ 36 w 72"/>
              <a:gd name="T51" fmla="*/ 6120 h 14896"/>
              <a:gd name="T52" fmla="*/ 72 w 72"/>
              <a:gd name="T53" fmla="*/ 6367 h 14896"/>
              <a:gd name="T54" fmla="*/ 72 w 72"/>
              <a:gd name="T55" fmla="*/ 6792 h 14896"/>
              <a:gd name="T56" fmla="*/ 72 w 72"/>
              <a:gd name="T57" fmla="*/ 7004 h 14896"/>
              <a:gd name="T58" fmla="*/ 36 w 72"/>
              <a:gd name="T59" fmla="*/ 7252 h 14896"/>
              <a:gd name="T60" fmla="*/ 0 w 72"/>
              <a:gd name="T61" fmla="*/ 7429 h 14896"/>
              <a:gd name="T62" fmla="*/ 0 w 72"/>
              <a:gd name="T63" fmla="*/ 7641 h 14896"/>
              <a:gd name="T64" fmla="*/ 36 w 72"/>
              <a:gd name="T65" fmla="*/ 7818 h 14896"/>
              <a:gd name="T66" fmla="*/ 72 w 72"/>
              <a:gd name="T67" fmla="*/ 8070 h 14896"/>
              <a:gd name="T68" fmla="*/ 72 w 72"/>
              <a:gd name="T69" fmla="*/ 8494 h 14896"/>
              <a:gd name="T70" fmla="*/ 72 w 72"/>
              <a:gd name="T71" fmla="*/ 8706 h 14896"/>
              <a:gd name="T72" fmla="*/ 36 w 72"/>
              <a:gd name="T73" fmla="*/ 8954 h 14896"/>
              <a:gd name="T74" fmla="*/ 0 w 72"/>
              <a:gd name="T75" fmla="*/ 9131 h 14896"/>
              <a:gd name="T76" fmla="*/ 0 w 72"/>
              <a:gd name="T77" fmla="*/ 9343 h 14896"/>
              <a:gd name="T78" fmla="*/ 36 w 72"/>
              <a:gd name="T79" fmla="*/ 9520 h 14896"/>
              <a:gd name="T80" fmla="*/ 72 w 72"/>
              <a:gd name="T81" fmla="*/ 9768 h 14896"/>
              <a:gd name="T82" fmla="*/ 72 w 72"/>
              <a:gd name="T83" fmla="*/ 10192 h 14896"/>
              <a:gd name="T84" fmla="*/ 72 w 72"/>
              <a:gd name="T85" fmla="*/ 10404 h 14896"/>
              <a:gd name="T86" fmla="*/ 36 w 72"/>
              <a:gd name="T87" fmla="*/ 10652 h 14896"/>
              <a:gd name="T88" fmla="*/ 0 w 72"/>
              <a:gd name="T89" fmla="*/ 10829 h 14896"/>
              <a:gd name="T90" fmla="*/ 0 w 72"/>
              <a:gd name="T91" fmla="*/ 11041 h 14896"/>
              <a:gd name="T92" fmla="*/ 36 w 72"/>
              <a:gd name="T93" fmla="*/ 11218 h 14896"/>
              <a:gd name="T94" fmla="*/ 72 w 72"/>
              <a:gd name="T95" fmla="*/ 11465 h 14896"/>
              <a:gd name="T96" fmla="*/ 72 w 72"/>
              <a:gd name="T97" fmla="*/ 11890 h 14896"/>
              <a:gd name="T98" fmla="*/ 72 w 72"/>
              <a:gd name="T99" fmla="*/ 12102 h 14896"/>
              <a:gd name="T100" fmla="*/ 36 w 72"/>
              <a:gd name="T101" fmla="*/ 12350 h 14896"/>
              <a:gd name="T102" fmla="*/ 0 w 72"/>
              <a:gd name="T103" fmla="*/ 12527 h 14896"/>
              <a:gd name="T104" fmla="*/ 0 w 72"/>
              <a:gd name="T105" fmla="*/ 12739 h 14896"/>
              <a:gd name="T106" fmla="*/ 36 w 72"/>
              <a:gd name="T107" fmla="*/ 12916 h 14896"/>
              <a:gd name="T108" fmla="*/ 72 w 72"/>
              <a:gd name="T109" fmla="*/ 13163 h 14896"/>
              <a:gd name="T110" fmla="*/ 72 w 72"/>
              <a:gd name="T111" fmla="*/ 13588 h 14896"/>
              <a:gd name="T112" fmla="*/ 72 w 72"/>
              <a:gd name="T113" fmla="*/ 13800 h 14896"/>
              <a:gd name="T114" fmla="*/ 36 w 72"/>
              <a:gd name="T115" fmla="*/ 14048 h 14896"/>
              <a:gd name="T116" fmla="*/ 0 w 72"/>
              <a:gd name="T117" fmla="*/ 14224 h 14896"/>
              <a:gd name="T118" fmla="*/ 0 w 72"/>
              <a:gd name="T119" fmla="*/ 14437 h 14896"/>
              <a:gd name="T120" fmla="*/ 36 w 72"/>
              <a:gd name="T121" fmla="*/ 14613 h 14896"/>
              <a:gd name="T122" fmla="*/ 72 w 72"/>
              <a:gd name="T123" fmla="*/ 14861 h 14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14896">
                <a:moveTo>
                  <a:pt x="72" y="0"/>
                </a:moveTo>
                <a:lnTo>
                  <a:pt x="72" y="0"/>
                </a:lnTo>
                <a:cubicBezTo>
                  <a:pt x="72" y="18"/>
                  <a:pt x="54" y="36"/>
                  <a:pt x="36" y="36"/>
                </a:cubicBezTo>
                <a:cubicBezTo>
                  <a:pt x="18" y="36"/>
                  <a:pt x="0" y="18"/>
                  <a:pt x="0" y="0"/>
                </a:cubicBezTo>
                <a:lnTo>
                  <a:pt x="0" y="0"/>
                </a:lnTo>
                <a:lnTo>
                  <a:pt x="72" y="0"/>
                </a:lnTo>
                <a:close/>
                <a:moveTo>
                  <a:pt x="72" y="213"/>
                </a:moveTo>
                <a:lnTo>
                  <a:pt x="72" y="213"/>
                </a:lnTo>
                <a:cubicBezTo>
                  <a:pt x="72" y="230"/>
                  <a:pt x="54" y="248"/>
                  <a:pt x="36" y="248"/>
                </a:cubicBezTo>
                <a:cubicBezTo>
                  <a:pt x="18" y="248"/>
                  <a:pt x="0" y="230"/>
                  <a:pt x="0" y="213"/>
                </a:cubicBezTo>
                <a:lnTo>
                  <a:pt x="0" y="213"/>
                </a:lnTo>
                <a:cubicBezTo>
                  <a:pt x="0" y="195"/>
                  <a:pt x="18" y="177"/>
                  <a:pt x="36" y="177"/>
                </a:cubicBezTo>
                <a:cubicBezTo>
                  <a:pt x="54" y="177"/>
                  <a:pt x="72" y="195"/>
                  <a:pt x="72" y="213"/>
                </a:cubicBezTo>
                <a:close/>
                <a:moveTo>
                  <a:pt x="72" y="425"/>
                </a:moveTo>
                <a:lnTo>
                  <a:pt x="72" y="425"/>
                </a:lnTo>
                <a:cubicBezTo>
                  <a:pt x="72" y="443"/>
                  <a:pt x="54" y="460"/>
                  <a:pt x="36" y="460"/>
                </a:cubicBezTo>
                <a:cubicBezTo>
                  <a:pt x="18" y="460"/>
                  <a:pt x="0" y="443"/>
                  <a:pt x="0" y="425"/>
                </a:cubicBezTo>
                <a:lnTo>
                  <a:pt x="0" y="425"/>
                </a:lnTo>
                <a:cubicBezTo>
                  <a:pt x="0" y="407"/>
                  <a:pt x="18" y="390"/>
                  <a:pt x="36" y="390"/>
                </a:cubicBezTo>
                <a:cubicBezTo>
                  <a:pt x="54" y="390"/>
                  <a:pt x="72" y="407"/>
                  <a:pt x="72" y="425"/>
                </a:cubicBezTo>
                <a:close/>
                <a:moveTo>
                  <a:pt x="72" y="637"/>
                </a:moveTo>
                <a:lnTo>
                  <a:pt x="72" y="637"/>
                </a:lnTo>
                <a:cubicBezTo>
                  <a:pt x="72" y="655"/>
                  <a:pt x="54" y="673"/>
                  <a:pt x="36" y="673"/>
                </a:cubicBezTo>
                <a:cubicBezTo>
                  <a:pt x="18" y="673"/>
                  <a:pt x="0" y="655"/>
                  <a:pt x="0" y="637"/>
                </a:cubicBezTo>
                <a:lnTo>
                  <a:pt x="0" y="637"/>
                </a:lnTo>
                <a:cubicBezTo>
                  <a:pt x="0" y="619"/>
                  <a:pt x="18" y="602"/>
                  <a:pt x="36" y="602"/>
                </a:cubicBezTo>
                <a:cubicBezTo>
                  <a:pt x="54" y="602"/>
                  <a:pt x="72" y="619"/>
                  <a:pt x="72" y="637"/>
                </a:cubicBezTo>
                <a:close/>
                <a:moveTo>
                  <a:pt x="72" y="849"/>
                </a:moveTo>
                <a:lnTo>
                  <a:pt x="72" y="849"/>
                </a:lnTo>
                <a:cubicBezTo>
                  <a:pt x="72" y="867"/>
                  <a:pt x="54" y="885"/>
                  <a:pt x="36" y="885"/>
                </a:cubicBezTo>
                <a:cubicBezTo>
                  <a:pt x="18" y="885"/>
                  <a:pt x="0" y="867"/>
                  <a:pt x="0" y="849"/>
                </a:cubicBezTo>
                <a:lnTo>
                  <a:pt x="0" y="849"/>
                </a:lnTo>
                <a:cubicBezTo>
                  <a:pt x="0" y="832"/>
                  <a:pt x="18" y="814"/>
                  <a:pt x="36" y="814"/>
                </a:cubicBezTo>
                <a:cubicBezTo>
                  <a:pt x="54" y="814"/>
                  <a:pt x="72" y="832"/>
                  <a:pt x="72" y="849"/>
                </a:cubicBezTo>
                <a:close/>
                <a:moveTo>
                  <a:pt x="72" y="1062"/>
                </a:moveTo>
                <a:lnTo>
                  <a:pt x="72" y="1062"/>
                </a:lnTo>
                <a:cubicBezTo>
                  <a:pt x="72" y="1079"/>
                  <a:pt x="54" y="1097"/>
                  <a:pt x="36" y="1097"/>
                </a:cubicBezTo>
                <a:cubicBezTo>
                  <a:pt x="18" y="1097"/>
                  <a:pt x="0" y="1079"/>
                  <a:pt x="0" y="1062"/>
                </a:cubicBezTo>
                <a:lnTo>
                  <a:pt x="0" y="1062"/>
                </a:lnTo>
                <a:cubicBezTo>
                  <a:pt x="0" y="1044"/>
                  <a:pt x="18" y="1026"/>
                  <a:pt x="36" y="1026"/>
                </a:cubicBezTo>
                <a:cubicBezTo>
                  <a:pt x="54" y="1026"/>
                  <a:pt x="72" y="1044"/>
                  <a:pt x="72" y="1062"/>
                </a:cubicBezTo>
                <a:close/>
                <a:moveTo>
                  <a:pt x="72" y="1274"/>
                </a:moveTo>
                <a:lnTo>
                  <a:pt x="72" y="1274"/>
                </a:lnTo>
                <a:cubicBezTo>
                  <a:pt x="72" y="1292"/>
                  <a:pt x="54" y="1309"/>
                  <a:pt x="36" y="1309"/>
                </a:cubicBezTo>
                <a:cubicBezTo>
                  <a:pt x="18" y="1309"/>
                  <a:pt x="0" y="1292"/>
                  <a:pt x="0" y="1274"/>
                </a:cubicBezTo>
                <a:lnTo>
                  <a:pt x="0" y="1274"/>
                </a:lnTo>
                <a:cubicBezTo>
                  <a:pt x="0" y="1256"/>
                  <a:pt x="18" y="1238"/>
                  <a:pt x="36" y="1238"/>
                </a:cubicBezTo>
                <a:cubicBezTo>
                  <a:pt x="54" y="1238"/>
                  <a:pt x="72" y="1256"/>
                  <a:pt x="72" y="1274"/>
                </a:cubicBezTo>
                <a:close/>
                <a:moveTo>
                  <a:pt x="72" y="1486"/>
                </a:moveTo>
                <a:lnTo>
                  <a:pt x="72" y="1486"/>
                </a:lnTo>
                <a:cubicBezTo>
                  <a:pt x="72" y="1504"/>
                  <a:pt x="54" y="1521"/>
                  <a:pt x="36" y="1521"/>
                </a:cubicBezTo>
                <a:cubicBezTo>
                  <a:pt x="18" y="1521"/>
                  <a:pt x="0" y="1504"/>
                  <a:pt x="0" y="1486"/>
                </a:cubicBezTo>
                <a:lnTo>
                  <a:pt x="0" y="1486"/>
                </a:lnTo>
                <a:cubicBezTo>
                  <a:pt x="0" y="1468"/>
                  <a:pt x="18" y="1451"/>
                  <a:pt x="36" y="1451"/>
                </a:cubicBezTo>
                <a:cubicBezTo>
                  <a:pt x="54" y="1451"/>
                  <a:pt x="72" y="1468"/>
                  <a:pt x="72" y="1486"/>
                </a:cubicBezTo>
                <a:close/>
                <a:moveTo>
                  <a:pt x="72" y="1698"/>
                </a:moveTo>
                <a:lnTo>
                  <a:pt x="72" y="1698"/>
                </a:lnTo>
                <a:cubicBezTo>
                  <a:pt x="72" y="1716"/>
                  <a:pt x="54" y="1734"/>
                  <a:pt x="36" y="1734"/>
                </a:cubicBezTo>
                <a:cubicBezTo>
                  <a:pt x="18" y="1734"/>
                  <a:pt x="0" y="1716"/>
                  <a:pt x="0" y="1698"/>
                </a:cubicBezTo>
                <a:lnTo>
                  <a:pt x="0" y="1698"/>
                </a:lnTo>
                <a:cubicBezTo>
                  <a:pt x="0" y="1681"/>
                  <a:pt x="18" y="1663"/>
                  <a:pt x="36" y="1663"/>
                </a:cubicBezTo>
                <a:cubicBezTo>
                  <a:pt x="54" y="1663"/>
                  <a:pt x="72" y="1681"/>
                  <a:pt x="72" y="1698"/>
                </a:cubicBezTo>
                <a:close/>
                <a:moveTo>
                  <a:pt x="72" y="1911"/>
                </a:moveTo>
                <a:lnTo>
                  <a:pt x="72" y="1911"/>
                </a:lnTo>
                <a:cubicBezTo>
                  <a:pt x="72" y="1928"/>
                  <a:pt x="54" y="1946"/>
                  <a:pt x="36" y="1946"/>
                </a:cubicBezTo>
                <a:cubicBezTo>
                  <a:pt x="18" y="1946"/>
                  <a:pt x="0" y="1928"/>
                  <a:pt x="0" y="1911"/>
                </a:cubicBezTo>
                <a:lnTo>
                  <a:pt x="0" y="1911"/>
                </a:lnTo>
                <a:cubicBezTo>
                  <a:pt x="0" y="1893"/>
                  <a:pt x="18" y="1875"/>
                  <a:pt x="36" y="1875"/>
                </a:cubicBezTo>
                <a:cubicBezTo>
                  <a:pt x="54" y="1875"/>
                  <a:pt x="72" y="1893"/>
                  <a:pt x="72" y="1911"/>
                </a:cubicBezTo>
                <a:close/>
                <a:moveTo>
                  <a:pt x="72" y="2123"/>
                </a:moveTo>
                <a:lnTo>
                  <a:pt x="72" y="2123"/>
                </a:lnTo>
                <a:cubicBezTo>
                  <a:pt x="72" y="2140"/>
                  <a:pt x="54" y="2158"/>
                  <a:pt x="36" y="2158"/>
                </a:cubicBezTo>
                <a:cubicBezTo>
                  <a:pt x="18" y="2158"/>
                  <a:pt x="0" y="2140"/>
                  <a:pt x="0" y="2123"/>
                </a:cubicBezTo>
                <a:lnTo>
                  <a:pt x="0" y="2123"/>
                </a:lnTo>
                <a:cubicBezTo>
                  <a:pt x="0" y="2105"/>
                  <a:pt x="18" y="2087"/>
                  <a:pt x="36" y="2087"/>
                </a:cubicBezTo>
                <a:cubicBezTo>
                  <a:pt x="54" y="2087"/>
                  <a:pt x="72" y="2105"/>
                  <a:pt x="72" y="2123"/>
                </a:cubicBezTo>
                <a:close/>
                <a:moveTo>
                  <a:pt x="72" y="2335"/>
                </a:moveTo>
                <a:lnTo>
                  <a:pt x="72" y="2335"/>
                </a:lnTo>
                <a:cubicBezTo>
                  <a:pt x="72" y="2357"/>
                  <a:pt x="54" y="2370"/>
                  <a:pt x="36" y="2370"/>
                </a:cubicBezTo>
                <a:cubicBezTo>
                  <a:pt x="18" y="2370"/>
                  <a:pt x="0" y="2357"/>
                  <a:pt x="0" y="2335"/>
                </a:cubicBezTo>
                <a:lnTo>
                  <a:pt x="0" y="2335"/>
                </a:lnTo>
                <a:cubicBezTo>
                  <a:pt x="0" y="2317"/>
                  <a:pt x="18" y="2300"/>
                  <a:pt x="36" y="2300"/>
                </a:cubicBezTo>
                <a:cubicBezTo>
                  <a:pt x="54" y="2300"/>
                  <a:pt x="72" y="2317"/>
                  <a:pt x="72" y="2335"/>
                </a:cubicBezTo>
                <a:close/>
                <a:moveTo>
                  <a:pt x="72" y="2547"/>
                </a:moveTo>
                <a:lnTo>
                  <a:pt x="72" y="2547"/>
                </a:lnTo>
                <a:cubicBezTo>
                  <a:pt x="72" y="2569"/>
                  <a:pt x="54" y="2583"/>
                  <a:pt x="36" y="2583"/>
                </a:cubicBezTo>
                <a:cubicBezTo>
                  <a:pt x="18" y="2583"/>
                  <a:pt x="0" y="2569"/>
                  <a:pt x="0" y="2547"/>
                </a:cubicBezTo>
                <a:lnTo>
                  <a:pt x="0" y="2547"/>
                </a:lnTo>
                <a:cubicBezTo>
                  <a:pt x="0" y="2530"/>
                  <a:pt x="18" y="2512"/>
                  <a:pt x="36" y="2512"/>
                </a:cubicBezTo>
                <a:cubicBezTo>
                  <a:pt x="54" y="2512"/>
                  <a:pt x="72" y="2530"/>
                  <a:pt x="72" y="2547"/>
                </a:cubicBezTo>
                <a:close/>
                <a:moveTo>
                  <a:pt x="72" y="2759"/>
                </a:moveTo>
                <a:lnTo>
                  <a:pt x="72" y="2759"/>
                </a:lnTo>
                <a:cubicBezTo>
                  <a:pt x="72" y="2782"/>
                  <a:pt x="54" y="2795"/>
                  <a:pt x="36" y="2795"/>
                </a:cubicBezTo>
                <a:cubicBezTo>
                  <a:pt x="18" y="2795"/>
                  <a:pt x="0" y="2782"/>
                  <a:pt x="0" y="2759"/>
                </a:cubicBezTo>
                <a:lnTo>
                  <a:pt x="0" y="2759"/>
                </a:lnTo>
                <a:cubicBezTo>
                  <a:pt x="0" y="2742"/>
                  <a:pt x="18" y="2724"/>
                  <a:pt x="36" y="2724"/>
                </a:cubicBezTo>
                <a:cubicBezTo>
                  <a:pt x="54" y="2724"/>
                  <a:pt x="72" y="2742"/>
                  <a:pt x="72" y="2759"/>
                </a:cubicBezTo>
                <a:close/>
                <a:moveTo>
                  <a:pt x="72" y="2972"/>
                </a:moveTo>
                <a:lnTo>
                  <a:pt x="72" y="2972"/>
                </a:lnTo>
                <a:cubicBezTo>
                  <a:pt x="72" y="2994"/>
                  <a:pt x="54" y="3007"/>
                  <a:pt x="36" y="3007"/>
                </a:cubicBezTo>
                <a:cubicBezTo>
                  <a:pt x="18" y="3007"/>
                  <a:pt x="0" y="2994"/>
                  <a:pt x="0" y="2972"/>
                </a:cubicBezTo>
                <a:lnTo>
                  <a:pt x="0" y="2972"/>
                </a:lnTo>
                <a:cubicBezTo>
                  <a:pt x="0" y="2954"/>
                  <a:pt x="18" y="2936"/>
                  <a:pt x="36" y="2936"/>
                </a:cubicBezTo>
                <a:cubicBezTo>
                  <a:pt x="54" y="2936"/>
                  <a:pt x="72" y="2954"/>
                  <a:pt x="72" y="2972"/>
                </a:cubicBezTo>
                <a:close/>
                <a:moveTo>
                  <a:pt x="72" y="3184"/>
                </a:moveTo>
                <a:lnTo>
                  <a:pt x="72" y="3184"/>
                </a:lnTo>
                <a:cubicBezTo>
                  <a:pt x="72" y="3206"/>
                  <a:pt x="54" y="3219"/>
                  <a:pt x="36" y="3219"/>
                </a:cubicBezTo>
                <a:cubicBezTo>
                  <a:pt x="18" y="3219"/>
                  <a:pt x="0" y="3206"/>
                  <a:pt x="0" y="3184"/>
                </a:cubicBezTo>
                <a:lnTo>
                  <a:pt x="0" y="3184"/>
                </a:lnTo>
                <a:cubicBezTo>
                  <a:pt x="0" y="3166"/>
                  <a:pt x="18" y="3149"/>
                  <a:pt x="36" y="3149"/>
                </a:cubicBezTo>
                <a:cubicBezTo>
                  <a:pt x="54" y="3149"/>
                  <a:pt x="72" y="3166"/>
                  <a:pt x="72" y="3184"/>
                </a:cubicBezTo>
                <a:close/>
                <a:moveTo>
                  <a:pt x="72" y="3396"/>
                </a:moveTo>
                <a:lnTo>
                  <a:pt x="72" y="3396"/>
                </a:lnTo>
                <a:cubicBezTo>
                  <a:pt x="72" y="3418"/>
                  <a:pt x="54" y="3432"/>
                  <a:pt x="36" y="3432"/>
                </a:cubicBezTo>
                <a:cubicBezTo>
                  <a:pt x="18" y="3432"/>
                  <a:pt x="0" y="3418"/>
                  <a:pt x="0" y="3396"/>
                </a:cubicBezTo>
                <a:lnTo>
                  <a:pt x="0" y="3396"/>
                </a:lnTo>
                <a:cubicBezTo>
                  <a:pt x="0" y="3378"/>
                  <a:pt x="18" y="3361"/>
                  <a:pt x="36" y="3361"/>
                </a:cubicBezTo>
                <a:cubicBezTo>
                  <a:pt x="54" y="3361"/>
                  <a:pt x="72" y="3378"/>
                  <a:pt x="72" y="3396"/>
                </a:cubicBezTo>
                <a:close/>
                <a:moveTo>
                  <a:pt x="72" y="3608"/>
                </a:moveTo>
                <a:lnTo>
                  <a:pt x="72" y="3608"/>
                </a:lnTo>
                <a:cubicBezTo>
                  <a:pt x="72" y="3631"/>
                  <a:pt x="54" y="3644"/>
                  <a:pt x="36" y="3644"/>
                </a:cubicBezTo>
                <a:cubicBezTo>
                  <a:pt x="18" y="3644"/>
                  <a:pt x="0" y="3631"/>
                  <a:pt x="0" y="3608"/>
                </a:cubicBezTo>
                <a:lnTo>
                  <a:pt x="0" y="3608"/>
                </a:lnTo>
                <a:cubicBezTo>
                  <a:pt x="0" y="3591"/>
                  <a:pt x="18" y="3573"/>
                  <a:pt x="36" y="3573"/>
                </a:cubicBezTo>
                <a:cubicBezTo>
                  <a:pt x="54" y="3573"/>
                  <a:pt x="72" y="3591"/>
                  <a:pt x="72" y="3608"/>
                </a:cubicBezTo>
                <a:close/>
                <a:moveTo>
                  <a:pt x="72" y="3821"/>
                </a:moveTo>
                <a:lnTo>
                  <a:pt x="72" y="3821"/>
                </a:lnTo>
                <a:cubicBezTo>
                  <a:pt x="72" y="3843"/>
                  <a:pt x="54" y="3856"/>
                  <a:pt x="36" y="3856"/>
                </a:cubicBezTo>
                <a:cubicBezTo>
                  <a:pt x="18" y="3856"/>
                  <a:pt x="0" y="3843"/>
                  <a:pt x="0" y="3821"/>
                </a:cubicBezTo>
                <a:lnTo>
                  <a:pt x="0" y="3821"/>
                </a:lnTo>
                <a:cubicBezTo>
                  <a:pt x="0" y="3803"/>
                  <a:pt x="18" y="3785"/>
                  <a:pt x="36" y="3785"/>
                </a:cubicBezTo>
                <a:cubicBezTo>
                  <a:pt x="54" y="3785"/>
                  <a:pt x="72" y="3803"/>
                  <a:pt x="72" y="3821"/>
                </a:cubicBezTo>
                <a:close/>
                <a:moveTo>
                  <a:pt x="72" y="4033"/>
                </a:moveTo>
                <a:lnTo>
                  <a:pt x="72" y="4033"/>
                </a:lnTo>
                <a:cubicBezTo>
                  <a:pt x="72" y="4055"/>
                  <a:pt x="54" y="4068"/>
                  <a:pt x="36" y="4068"/>
                </a:cubicBezTo>
                <a:cubicBezTo>
                  <a:pt x="18" y="4068"/>
                  <a:pt x="0" y="4055"/>
                  <a:pt x="0" y="4033"/>
                </a:cubicBezTo>
                <a:lnTo>
                  <a:pt x="0" y="4033"/>
                </a:lnTo>
                <a:cubicBezTo>
                  <a:pt x="0" y="4015"/>
                  <a:pt x="18" y="3997"/>
                  <a:pt x="36" y="3997"/>
                </a:cubicBezTo>
                <a:cubicBezTo>
                  <a:pt x="54" y="3997"/>
                  <a:pt x="72" y="4015"/>
                  <a:pt x="72" y="4033"/>
                </a:cubicBezTo>
                <a:close/>
                <a:moveTo>
                  <a:pt x="72" y="4245"/>
                </a:moveTo>
                <a:lnTo>
                  <a:pt x="72" y="4245"/>
                </a:lnTo>
                <a:cubicBezTo>
                  <a:pt x="72" y="4267"/>
                  <a:pt x="54" y="4280"/>
                  <a:pt x="36" y="4280"/>
                </a:cubicBezTo>
                <a:cubicBezTo>
                  <a:pt x="18" y="4280"/>
                  <a:pt x="0" y="4267"/>
                  <a:pt x="0" y="4245"/>
                </a:cubicBezTo>
                <a:lnTo>
                  <a:pt x="0" y="4245"/>
                </a:lnTo>
                <a:cubicBezTo>
                  <a:pt x="0" y="4227"/>
                  <a:pt x="18" y="4210"/>
                  <a:pt x="36" y="4210"/>
                </a:cubicBezTo>
                <a:cubicBezTo>
                  <a:pt x="54" y="4210"/>
                  <a:pt x="72" y="4227"/>
                  <a:pt x="72" y="4245"/>
                </a:cubicBezTo>
                <a:close/>
                <a:moveTo>
                  <a:pt x="72" y="4457"/>
                </a:moveTo>
                <a:lnTo>
                  <a:pt x="72" y="4457"/>
                </a:lnTo>
                <a:cubicBezTo>
                  <a:pt x="72" y="4479"/>
                  <a:pt x="54" y="4493"/>
                  <a:pt x="36" y="4493"/>
                </a:cubicBezTo>
                <a:cubicBezTo>
                  <a:pt x="18" y="4493"/>
                  <a:pt x="0" y="4479"/>
                  <a:pt x="0" y="4457"/>
                </a:cubicBezTo>
                <a:lnTo>
                  <a:pt x="0" y="4457"/>
                </a:lnTo>
                <a:cubicBezTo>
                  <a:pt x="0" y="4440"/>
                  <a:pt x="18" y="4422"/>
                  <a:pt x="36" y="4422"/>
                </a:cubicBezTo>
                <a:cubicBezTo>
                  <a:pt x="54" y="4422"/>
                  <a:pt x="72" y="4440"/>
                  <a:pt x="72" y="4457"/>
                </a:cubicBezTo>
                <a:close/>
                <a:moveTo>
                  <a:pt x="72" y="4670"/>
                </a:moveTo>
                <a:lnTo>
                  <a:pt x="72" y="4670"/>
                </a:lnTo>
                <a:cubicBezTo>
                  <a:pt x="72" y="4692"/>
                  <a:pt x="54" y="4705"/>
                  <a:pt x="36" y="4705"/>
                </a:cubicBezTo>
                <a:cubicBezTo>
                  <a:pt x="18" y="4705"/>
                  <a:pt x="0" y="4692"/>
                  <a:pt x="0" y="4670"/>
                </a:cubicBezTo>
                <a:lnTo>
                  <a:pt x="0" y="4670"/>
                </a:lnTo>
                <a:cubicBezTo>
                  <a:pt x="0" y="4652"/>
                  <a:pt x="18" y="4634"/>
                  <a:pt x="36" y="4634"/>
                </a:cubicBezTo>
                <a:cubicBezTo>
                  <a:pt x="54" y="4634"/>
                  <a:pt x="72" y="4652"/>
                  <a:pt x="72" y="4670"/>
                </a:cubicBezTo>
                <a:close/>
                <a:moveTo>
                  <a:pt x="72" y="4882"/>
                </a:moveTo>
                <a:lnTo>
                  <a:pt x="72" y="4882"/>
                </a:lnTo>
                <a:cubicBezTo>
                  <a:pt x="72" y="4904"/>
                  <a:pt x="54" y="4917"/>
                  <a:pt x="36" y="4917"/>
                </a:cubicBezTo>
                <a:cubicBezTo>
                  <a:pt x="18" y="4917"/>
                  <a:pt x="0" y="4904"/>
                  <a:pt x="0" y="4882"/>
                </a:cubicBezTo>
                <a:lnTo>
                  <a:pt x="0" y="4882"/>
                </a:lnTo>
                <a:cubicBezTo>
                  <a:pt x="0" y="4864"/>
                  <a:pt x="18" y="4846"/>
                  <a:pt x="36" y="4846"/>
                </a:cubicBezTo>
                <a:cubicBezTo>
                  <a:pt x="54" y="4846"/>
                  <a:pt x="72" y="4864"/>
                  <a:pt x="72" y="4882"/>
                </a:cubicBezTo>
                <a:close/>
                <a:moveTo>
                  <a:pt x="72" y="5094"/>
                </a:moveTo>
                <a:lnTo>
                  <a:pt x="72" y="5094"/>
                </a:lnTo>
                <a:cubicBezTo>
                  <a:pt x="72" y="5116"/>
                  <a:pt x="54" y="5129"/>
                  <a:pt x="36" y="5129"/>
                </a:cubicBezTo>
                <a:cubicBezTo>
                  <a:pt x="18" y="5129"/>
                  <a:pt x="0" y="5116"/>
                  <a:pt x="0" y="5094"/>
                </a:cubicBezTo>
                <a:lnTo>
                  <a:pt x="0" y="5094"/>
                </a:lnTo>
                <a:cubicBezTo>
                  <a:pt x="0" y="5076"/>
                  <a:pt x="18" y="5059"/>
                  <a:pt x="36" y="5059"/>
                </a:cubicBezTo>
                <a:cubicBezTo>
                  <a:pt x="54" y="5059"/>
                  <a:pt x="72" y="5076"/>
                  <a:pt x="72" y="5094"/>
                </a:cubicBezTo>
                <a:close/>
                <a:moveTo>
                  <a:pt x="72" y="5306"/>
                </a:moveTo>
                <a:lnTo>
                  <a:pt x="72" y="5306"/>
                </a:lnTo>
                <a:cubicBezTo>
                  <a:pt x="72" y="5328"/>
                  <a:pt x="54" y="5342"/>
                  <a:pt x="36" y="5342"/>
                </a:cubicBezTo>
                <a:cubicBezTo>
                  <a:pt x="18" y="5342"/>
                  <a:pt x="0" y="5328"/>
                  <a:pt x="0" y="5306"/>
                </a:cubicBezTo>
                <a:lnTo>
                  <a:pt x="0" y="5306"/>
                </a:lnTo>
                <a:cubicBezTo>
                  <a:pt x="0" y="5289"/>
                  <a:pt x="18" y="5271"/>
                  <a:pt x="36" y="5271"/>
                </a:cubicBezTo>
                <a:cubicBezTo>
                  <a:pt x="54" y="5271"/>
                  <a:pt x="72" y="5289"/>
                  <a:pt x="72" y="5306"/>
                </a:cubicBezTo>
                <a:close/>
                <a:moveTo>
                  <a:pt x="72" y="5518"/>
                </a:moveTo>
                <a:lnTo>
                  <a:pt x="72" y="5518"/>
                </a:lnTo>
                <a:cubicBezTo>
                  <a:pt x="72" y="5541"/>
                  <a:pt x="54" y="5554"/>
                  <a:pt x="36" y="5554"/>
                </a:cubicBezTo>
                <a:cubicBezTo>
                  <a:pt x="18" y="5554"/>
                  <a:pt x="0" y="5541"/>
                  <a:pt x="0" y="5518"/>
                </a:cubicBezTo>
                <a:lnTo>
                  <a:pt x="0" y="5518"/>
                </a:lnTo>
                <a:cubicBezTo>
                  <a:pt x="0" y="5501"/>
                  <a:pt x="18" y="5483"/>
                  <a:pt x="36" y="5483"/>
                </a:cubicBezTo>
                <a:cubicBezTo>
                  <a:pt x="54" y="5483"/>
                  <a:pt x="72" y="5501"/>
                  <a:pt x="72" y="5518"/>
                </a:cubicBezTo>
                <a:close/>
                <a:moveTo>
                  <a:pt x="72" y="5731"/>
                </a:moveTo>
                <a:lnTo>
                  <a:pt x="72" y="5731"/>
                </a:lnTo>
                <a:cubicBezTo>
                  <a:pt x="72" y="5753"/>
                  <a:pt x="54" y="5766"/>
                  <a:pt x="36" y="5766"/>
                </a:cubicBezTo>
                <a:cubicBezTo>
                  <a:pt x="18" y="5766"/>
                  <a:pt x="0" y="5753"/>
                  <a:pt x="0" y="5731"/>
                </a:cubicBezTo>
                <a:lnTo>
                  <a:pt x="0" y="5731"/>
                </a:lnTo>
                <a:cubicBezTo>
                  <a:pt x="0" y="5713"/>
                  <a:pt x="18" y="5695"/>
                  <a:pt x="36" y="5695"/>
                </a:cubicBezTo>
                <a:cubicBezTo>
                  <a:pt x="54" y="5695"/>
                  <a:pt x="72" y="5713"/>
                  <a:pt x="72" y="5731"/>
                </a:cubicBezTo>
                <a:close/>
                <a:moveTo>
                  <a:pt x="72" y="5943"/>
                </a:moveTo>
                <a:lnTo>
                  <a:pt x="72" y="5943"/>
                </a:lnTo>
                <a:cubicBezTo>
                  <a:pt x="72" y="5965"/>
                  <a:pt x="54" y="5978"/>
                  <a:pt x="36" y="5978"/>
                </a:cubicBezTo>
                <a:cubicBezTo>
                  <a:pt x="18" y="5978"/>
                  <a:pt x="0" y="5965"/>
                  <a:pt x="0" y="5943"/>
                </a:cubicBezTo>
                <a:lnTo>
                  <a:pt x="0" y="5943"/>
                </a:lnTo>
                <a:cubicBezTo>
                  <a:pt x="0" y="5925"/>
                  <a:pt x="18" y="5908"/>
                  <a:pt x="36" y="5908"/>
                </a:cubicBezTo>
                <a:cubicBezTo>
                  <a:pt x="54" y="5908"/>
                  <a:pt x="72" y="5925"/>
                  <a:pt x="72" y="5943"/>
                </a:cubicBezTo>
                <a:close/>
                <a:moveTo>
                  <a:pt x="72" y="6155"/>
                </a:moveTo>
                <a:lnTo>
                  <a:pt x="72" y="6155"/>
                </a:lnTo>
                <a:cubicBezTo>
                  <a:pt x="72" y="6177"/>
                  <a:pt x="54" y="6191"/>
                  <a:pt x="36" y="6191"/>
                </a:cubicBezTo>
                <a:cubicBezTo>
                  <a:pt x="18" y="6191"/>
                  <a:pt x="0" y="6177"/>
                  <a:pt x="0" y="6155"/>
                </a:cubicBezTo>
                <a:lnTo>
                  <a:pt x="0" y="6155"/>
                </a:lnTo>
                <a:cubicBezTo>
                  <a:pt x="0" y="6137"/>
                  <a:pt x="18" y="6120"/>
                  <a:pt x="36" y="6120"/>
                </a:cubicBezTo>
                <a:cubicBezTo>
                  <a:pt x="54" y="6120"/>
                  <a:pt x="72" y="6137"/>
                  <a:pt x="72" y="6155"/>
                </a:cubicBezTo>
                <a:close/>
                <a:moveTo>
                  <a:pt x="72" y="6367"/>
                </a:moveTo>
                <a:lnTo>
                  <a:pt x="72" y="6367"/>
                </a:lnTo>
                <a:cubicBezTo>
                  <a:pt x="72" y="6390"/>
                  <a:pt x="54" y="6403"/>
                  <a:pt x="36" y="6403"/>
                </a:cubicBezTo>
                <a:cubicBezTo>
                  <a:pt x="18" y="6403"/>
                  <a:pt x="0" y="6390"/>
                  <a:pt x="0" y="6367"/>
                </a:cubicBezTo>
                <a:lnTo>
                  <a:pt x="0" y="6367"/>
                </a:lnTo>
                <a:cubicBezTo>
                  <a:pt x="0" y="6350"/>
                  <a:pt x="18" y="6332"/>
                  <a:pt x="36" y="6332"/>
                </a:cubicBezTo>
                <a:cubicBezTo>
                  <a:pt x="54" y="6332"/>
                  <a:pt x="72" y="6350"/>
                  <a:pt x="72" y="6367"/>
                </a:cubicBezTo>
                <a:close/>
                <a:moveTo>
                  <a:pt x="72" y="6580"/>
                </a:moveTo>
                <a:lnTo>
                  <a:pt x="72" y="6580"/>
                </a:lnTo>
                <a:cubicBezTo>
                  <a:pt x="72" y="6602"/>
                  <a:pt x="54" y="6615"/>
                  <a:pt x="36" y="6615"/>
                </a:cubicBezTo>
                <a:cubicBezTo>
                  <a:pt x="18" y="6615"/>
                  <a:pt x="0" y="6602"/>
                  <a:pt x="0" y="6580"/>
                </a:cubicBezTo>
                <a:lnTo>
                  <a:pt x="0" y="6580"/>
                </a:lnTo>
                <a:cubicBezTo>
                  <a:pt x="0" y="6562"/>
                  <a:pt x="18" y="6544"/>
                  <a:pt x="36" y="6544"/>
                </a:cubicBezTo>
                <a:cubicBezTo>
                  <a:pt x="54" y="6544"/>
                  <a:pt x="72" y="6562"/>
                  <a:pt x="72" y="6580"/>
                </a:cubicBezTo>
                <a:close/>
                <a:moveTo>
                  <a:pt x="72" y="6792"/>
                </a:moveTo>
                <a:lnTo>
                  <a:pt x="72" y="6792"/>
                </a:lnTo>
                <a:cubicBezTo>
                  <a:pt x="72" y="6814"/>
                  <a:pt x="54" y="6827"/>
                  <a:pt x="36" y="6827"/>
                </a:cubicBezTo>
                <a:cubicBezTo>
                  <a:pt x="18" y="6827"/>
                  <a:pt x="0" y="6814"/>
                  <a:pt x="0" y="6792"/>
                </a:cubicBezTo>
                <a:lnTo>
                  <a:pt x="0" y="6792"/>
                </a:lnTo>
                <a:cubicBezTo>
                  <a:pt x="0" y="6774"/>
                  <a:pt x="18" y="6757"/>
                  <a:pt x="36" y="6757"/>
                </a:cubicBezTo>
                <a:cubicBezTo>
                  <a:pt x="54" y="6757"/>
                  <a:pt x="72" y="6774"/>
                  <a:pt x="72" y="6792"/>
                </a:cubicBezTo>
                <a:close/>
                <a:moveTo>
                  <a:pt x="72" y="7004"/>
                </a:moveTo>
                <a:lnTo>
                  <a:pt x="72" y="7004"/>
                </a:lnTo>
                <a:cubicBezTo>
                  <a:pt x="72" y="7026"/>
                  <a:pt x="54" y="7039"/>
                  <a:pt x="36" y="7039"/>
                </a:cubicBezTo>
                <a:cubicBezTo>
                  <a:pt x="18" y="7039"/>
                  <a:pt x="0" y="7026"/>
                  <a:pt x="0" y="7004"/>
                </a:cubicBezTo>
                <a:lnTo>
                  <a:pt x="0" y="7004"/>
                </a:lnTo>
                <a:cubicBezTo>
                  <a:pt x="0" y="6986"/>
                  <a:pt x="18" y="6969"/>
                  <a:pt x="36" y="6969"/>
                </a:cubicBezTo>
                <a:cubicBezTo>
                  <a:pt x="54" y="6969"/>
                  <a:pt x="72" y="6986"/>
                  <a:pt x="72" y="7004"/>
                </a:cubicBezTo>
                <a:close/>
                <a:moveTo>
                  <a:pt x="72" y="7216"/>
                </a:moveTo>
                <a:lnTo>
                  <a:pt x="72" y="7216"/>
                </a:lnTo>
                <a:cubicBezTo>
                  <a:pt x="72" y="7238"/>
                  <a:pt x="54" y="7252"/>
                  <a:pt x="36" y="7252"/>
                </a:cubicBezTo>
                <a:cubicBezTo>
                  <a:pt x="18" y="7252"/>
                  <a:pt x="0" y="7238"/>
                  <a:pt x="0" y="7216"/>
                </a:cubicBezTo>
                <a:lnTo>
                  <a:pt x="0" y="7216"/>
                </a:lnTo>
                <a:cubicBezTo>
                  <a:pt x="0" y="7199"/>
                  <a:pt x="18" y="7181"/>
                  <a:pt x="36" y="7181"/>
                </a:cubicBezTo>
                <a:cubicBezTo>
                  <a:pt x="54" y="7181"/>
                  <a:pt x="72" y="7199"/>
                  <a:pt x="72" y="7216"/>
                </a:cubicBezTo>
                <a:close/>
                <a:moveTo>
                  <a:pt x="72" y="7429"/>
                </a:moveTo>
                <a:lnTo>
                  <a:pt x="72" y="7429"/>
                </a:lnTo>
                <a:cubicBezTo>
                  <a:pt x="72" y="7451"/>
                  <a:pt x="54" y="7464"/>
                  <a:pt x="36" y="7464"/>
                </a:cubicBezTo>
                <a:cubicBezTo>
                  <a:pt x="18" y="7464"/>
                  <a:pt x="0" y="7451"/>
                  <a:pt x="0" y="7429"/>
                </a:cubicBezTo>
                <a:lnTo>
                  <a:pt x="0" y="7429"/>
                </a:lnTo>
                <a:cubicBezTo>
                  <a:pt x="0" y="7411"/>
                  <a:pt x="18" y="7393"/>
                  <a:pt x="36" y="7393"/>
                </a:cubicBezTo>
                <a:cubicBezTo>
                  <a:pt x="54" y="7393"/>
                  <a:pt x="72" y="7411"/>
                  <a:pt x="72" y="7429"/>
                </a:cubicBezTo>
                <a:close/>
                <a:moveTo>
                  <a:pt x="72" y="7641"/>
                </a:moveTo>
                <a:lnTo>
                  <a:pt x="72" y="7641"/>
                </a:lnTo>
                <a:cubicBezTo>
                  <a:pt x="72" y="7663"/>
                  <a:pt x="54" y="7676"/>
                  <a:pt x="36" y="7676"/>
                </a:cubicBezTo>
                <a:cubicBezTo>
                  <a:pt x="18" y="7676"/>
                  <a:pt x="0" y="7663"/>
                  <a:pt x="0" y="7641"/>
                </a:cubicBezTo>
                <a:lnTo>
                  <a:pt x="0" y="7641"/>
                </a:lnTo>
                <a:cubicBezTo>
                  <a:pt x="0" y="7623"/>
                  <a:pt x="18" y="7605"/>
                  <a:pt x="36" y="7605"/>
                </a:cubicBezTo>
                <a:cubicBezTo>
                  <a:pt x="54" y="7605"/>
                  <a:pt x="72" y="7623"/>
                  <a:pt x="72" y="7641"/>
                </a:cubicBezTo>
                <a:close/>
                <a:moveTo>
                  <a:pt x="72" y="7853"/>
                </a:moveTo>
                <a:lnTo>
                  <a:pt x="72" y="7857"/>
                </a:lnTo>
                <a:cubicBezTo>
                  <a:pt x="72" y="7875"/>
                  <a:pt x="54" y="7893"/>
                  <a:pt x="36" y="7893"/>
                </a:cubicBezTo>
                <a:cubicBezTo>
                  <a:pt x="18" y="7893"/>
                  <a:pt x="0" y="7875"/>
                  <a:pt x="0" y="7857"/>
                </a:cubicBezTo>
                <a:lnTo>
                  <a:pt x="0" y="7853"/>
                </a:lnTo>
                <a:cubicBezTo>
                  <a:pt x="0" y="7835"/>
                  <a:pt x="18" y="7818"/>
                  <a:pt x="36" y="7818"/>
                </a:cubicBezTo>
                <a:cubicBezTo>
                  <a:pt x="54" y="7818"/>
                  <a:pt x="72" y="7835"/>
                  <a:pt x="72" y="7853"/>
                </a:cubicBezTo>
                <a:close/>
                <a:moveTo>
                  <a:pt x="72" y="8070"/>
                </a:moveTo>
                <a:lnTo>
                  <a:pt x="72" y="8070"/>
                </a:lnTo>
                <a:cubicBezTo>
                  <a:pt x="72" y="8087"/>
                  <a:pt x="54" y="8105"/>
                  <a:pt x="36" y="8105"/>
                </a:cubicBezTo>
                <a:cubicBezTo>
                  <a:pt x="18" y="8105"/>
                  <a:pt x="0" y="8087"/>
                  <a:pt x="0" y="8070"/>
                </a:cubicBezTo>
                <a:lnTo>
                  <a:pt x="0" y="8070"/>
                </a:lnTo>
                <a:cubicBezTo>
                  <a:pt x="0" y="8048"/>
                  <a:pt x="18" y="8034"/>
                  <a:pt x="36" y="8034"/>
                </a:cubicBezTo>
                <a:cubicBezTo>
                  <a:pt x="54" y="8034"/>
                  <a:pt x="72" y="8048"/>
                  <a:pt x="72" y="8070"/>
                </a:cubicBezTo>
                <a:close/>
                <a:moveTo>
                  <a:pt x="72" y="8282"/>
                </a:moveTo>
                <a:lnTo>
                  <a:pt x="72" y="8282"/>
                </a:lnTo>
                <a:cubicBezTo>
                  <a:pt x="72" y="8300"/>
                  <a:pt x="54" y="8317"/>
                  <a:pt x="36" y="8317"/>
                </a:cubicBezTo>
                <a:cubicBezTo>
                  <a:pt x="18" y="8317"/>
                  <a:pt x="0" y="8300"/>
                  <a:pt x="0" y="8282"/>
                </a:cubicBezTo>
                <a:lnTo>
                  <a:pt x="0" y="8282"/>
                </a:lnTo>
                <a:cubicBezTo>
                  <a:pt x="0" y="8260"/>
                  <a:pt x="18" y="8247"/>
                  <a:pt x="36" y="8247"/>
                </a:cubicBezTo>
                <a:cubicBezTo>
                  <a:pt x="54" y="8247"/>
                  <a:pt x="72" y="8260"/>
                  <a:pt x="72" y="8282"/>
                </a:cubicBezTo>
                <a:close/>
                <a:moveTo>
                  <a:pt x="72" y="8494"/>
                </a:moveTo>
                <a:lnTo>
                  <a:pt x="72" y="8494"/>
                </a:lnTo>
                <a:cubicBezTo>
                  <a:pt x="72" y="8512"/>
                  <a:pt x="54" y="8530"/>
                  <a:pt x="36" y="8530"/>
                </a:cubicBezTo>
                <a:cubicBezTo>
                  <a:pt x="18" y="8530"/>
                  <a:pt x="0" y="8512"/>
                  <a:pt x="0" y="8494"/>
                </a:cubicBezTo>
                <a:lnTo>
                  <a:pt x="0" y="8494"/>
                </a:lnTo>
                <a:cubicBezTo>
                  <a:pt x="0" y="8472"/>
                  <a:pt x="18" y="8459"/>
                  <a:pt x="36" y="8459"/>
                </a:cubicBezTo>
                <a:cubicBezTo>
                  <a:pt x="54" y="8459"/>
                  <a:pt x="72" y="8472"/>
                  <a:pt x="72" y="8494"/>
                </a:cubicBezTo>
                <a:close/>
                <a:moveTo>
                  <a:pt x="72" y="8706"/>
                </a:moveTo>
                <a:lnTo>
                  <a:pt x="72" y="8706"/>
                </a:lnTo>
                <a:cubicBezTo>
                  <a:pt x="72" y="8724"/>
                  <a:pt x="54" y="8742"/>
                  <a:pt x="36" y="8742"/>
                </a:cubicBezTo>
                <a:cubicBezTo>
                  <a:pt x="18" y="8742"/>
                  <a:pt x="0" y="8724"/>
                  <a:pt x="0" y="8706"/>
                </a:cubicBezTo>
                <a:lnTo>
                  <a:pt x="0" y="8706"/>
                </a:lnTo>
                <a:cubicBezTo>
                  <a:pt x="0" y="8684"/>
                  <a:pt x="18" y="8671"/>
                  <a:pt x="36" y="8671"/>
                </a:cubicBezTo>
                <a:cubicBezTo>
                  <a:pt x="54" y="8671"/>
                  <a:pt x="72" y="8684"/>
                  <a:pt x="72" y="8706"/>
                </a:cubicBezTo>
                <a:close/>
                <a:moveTo>
                  <a:pt x="72" y="8919"/>
                </a:moveTo>
                <a:lnTo>
                  <a:pt x="72" y="8919"/>
                </a:lnTo>
                <a:cubicBezTo>
                  <a:pt x="72" y="8936"/>
                  <a:pt x="54" y="8954"/>
                  <a:pt x="36" y="8954"/>
                </a:cubicBezTo>
                <a:cubicBezTo>
                  <a:pt x="18" y="8954"/>
                  <a:pt x="0" y="8936"/>
                  <a:pt x="0" y="8919"/>
                </a:cubicBezTo>
                <a:lnTo>
                  <a:pt x="0" y="8919"/>
                </a:lnTo>
                <a:cubicBezTo>
                  <a:pt x="0" y="8897"/>
                  <a:pt x="18" y="8883"/>
                  <a:pt x="36" y="8883"/>
                </a:cubicBezTo>
                <a:cubicBezTo>
                  <a:pt x="54" y="8883"/>
                  <a:pt x="72" y="8897"/>
                  <a:pt x="72" y="8919"/>
                </a:cubicBezTo>
                <a:close/>
                <a:moveTo>
                  <a:pt x="72" y="9131"/>
                </a:moveTo>
                <a:lnTo>
                  <a:pt x="72" y="9131"/>
                </a:lnTo>
                <a:cubicBezTo>
                  <a:pt x="72" y="9149"/>
                  <a:pt x="54" y="9166"/>
                  <a:pt x="36" y="9166"/>
                </a:cubicBezTo>
                <a:cubicBezTo>
                  <a:pt x="18" y="9166"/>
                  <a:pt x="0" y="9149"/>
                  <a:pt x="0" y="9131"/>
                </a:cubicBezTo>
                <a:lnTo>
                  <a:pt x="0" y="9131"/>
                </a:lnTo>
                <a:cubicBezTo>
                  <a:pt x="0" y="9109"/>
                  <a:pt x="18" y="9095"/>
                  <a:pt x="36" y="9095"/>
                </a:cubicBezTo>
                <a:cubicBezTo>
                  <a:pt x="54" y="9095"/>
                  <a:pt x="72" y="9109"/>
                  <a:pt x="72" y="9131"/>
                </a:cubicBezTo>
                <a:close/>
                <a:moveTo>
                  <a:pt x="72" y="9343"/>
                </a:moveTo>
                <a:lnTo>
                  <a:pt x="72" y="9343"/>
                </a:lnTo>
                <a:cubicBezTo>
                  <a:pt x="72" y="9361"/>
                  <a:pt x="54" y="9378"/>
                  <a:pt x="36" y="9378"/>
                </a:cubicBezTo>
                <a:cubicBezTo>
                  <a:pt x="18" y="9378"/>
                  <a:pt x="0" y="9361"/>
                  <a:pt x="0" y="9343"/>
                </a:cubicBezTo>
                <a:lnTo>
                  <a:pt x="0" y="9343"/>
                </a:lnTo>
                <a:cubicBezTo>
                  <a:pt x="0" y="9321"/>
                  <a:pt x="18" y="9308"/>
                  <a:pt x="36" y="9308"/>
                </a:cubicBezTo>
                <a:cubicBezTo>
                  <a:pt x="54" y="9308"/>
                  <a:pt x="72" y="9321"/>
                  <a:pt x="72" y="9343"/>
                </a:cubicBezTo>
                <a:close/>
                <a:moveTo>
                  <a:pt x="72" y="9555"/>
                </a:moveTo>
                <a:lnTo>
                  <a:pt x="72" y="9555"/>
                </a:lnTo>
                <a:cubicBezTo>
                  <a:pt x="72" y="9573"/>
                  <a:pt x="54" y="9591"/>
                  <a:pt x="36" y="9591"/>
                </a:cubicBezTo>
                <a:cubicBezTo>
                  <a:pt x="18" y="9591"/>
                  <a:pt x="0" y="9573"/>
                  <a:pt x="0" y="9555"/>
                </a:cubicBezTo>
                <a:lnTo>
                  <a:pt x="0" y="9555"/>
                </a:lnTo>
                <a:cubicBezTo>
                  <a:pt x="0" y="9533"/>
                  <a:pt x="18" y="9520"/>
                  <a:pt x="36" y="9520"/>
                </a:cubicBezTo>
                <a:cubicBezTo>
                  <a:pt x="54" y="9520"/>
                  <a:pt x="72" y="9533"/>
                  <a:pt x="72" y="9555"/>
                </a:cubicBezTo>
                <a:close/>
                <a:moveTo>
                  <a:pt x="72" y="9768"/>
                </a:moveTo>
                <a:lnTo>
                  <a:pt x="72" y="9768"/>
                </a:lnTo>
                <a:cubicBezTo>
                  <a:pt x="72" y="9785"/>
                  <a:pt x="54" y="9803"/>
                  <a:pt x="36" y="9803"/>
                </a:cubicBezTo>
                <a:cubicBezTo>
                  <a:pt x="18" y="9803"/>
                  <a:pt x="0" y="9785"/>
                  <a:pt x="0" y="9768"/>
                </a:cubicBezTo>
                <a:lnTo>
                  <a:pt x="0" y="9768"/>
                </a:lnTo>
                <a:cubicBezTo>
                  <a:pt x="0" y="9745"/>
                  <a:pt x="18" y="9732"/>
                  <a:pt x="36" y="9732"/>
                </a:cubicBezTo>
                <a:cubicBezTo>
                  <a:pt x="54" y="9732"/>
                  <a:pt x="72" y="9745"/>
                  <a:pt x="72" y="9768"/>
                </a:cubicBezTo>
                <a:close/>
                <a:moveTo>
                  <a:pt x="72" y="9980"/>
                </a:moveTo>
                <a:lnTo>
                  <a:pt x="72" y="9980"/>
                </a:lnTo>
                <a:cubicBezTo>
                  <a:pt x="72" y="9997"/>
                  <a:pt x="54" y="10015"/>
                  <a:pt x="36" y="10015"/>
                </a:cubicBezTo>
                <a:cubicBezTo>
                  <a:pt x="18" y="10015"/>
                  <a:pt x="0" y="9997"/>
                  <a:pt x="0" y="9980"/>
                </a:cubicBezTo>
                <a:lnTo>
                  <a:pt x="0" y="9980"/>
                </a:lnTo>
                <a:cubicBezTo>
                  <a:pt x="0" y="9958"/>
                  <a:pt x="18" y="9944"/>
                  <a:pt x="36" y="9944"/>
                </a:cubicBezTo>
                <a:cubicBezTo>
                  <a:pt x="54" y="9944"/>
                  <a:pt x="72" y="9958"/>
                  <a:pt x="72" y="9980"/>
                </a:cubicBezTo>
                <a:close/>
                <a:moveTo>
                  <a:pt x="72" y="10192"/>
                </a:moveTo>
                <a:lnTo>
                  <a:pt x="72" y="10192"/>
                </a:lnTo>
                <a:cubicBezTo>
                  <a:pt x="72" y="10210"/>
                  <a:pt x="54" y="10227"/>
                  <a:pt x="36" y="10227"/>
                </a:cubicBezTo>
                <a:cubicBezTo>
                  <a:pt x="18" y="10227"/>
                  <a:pt x="0" y="10210"/>
                  <a:pt x="0" y="10192"/>
                </a:cubicBezTo>
                <a:lnTo>
                  <a:pt x="0" y="10192"/>
                </a:lnTo>
                <a:cubicBezTo>
                  <a:pt x="0" y="10170"/>
                  <a:pt x="18" y="10157"/>
                  <a:pt x="36" y="10157"/>
                </a:cubicBezTo>
                <a:cubicBezTo>
                  <a:pt x="54" y="10157"/>
                  <a:pt x="72" y="10170"/>
                  <a:pt x="72" y="10192"/>
                </a:cubicBezTo>
                <a:close/>
                <a:moveTo>
                  <a:pt x="72" y="10404"/>
                </a:moveTo>
                <a:lnTo>
                  <a:pt x="72" y="10404"/>
                </a:lnTo>
                <a:cubicBezTo>
                  <a:pt x="72" y="10422"/>
                  <a:pt x="54" y="10440"/>
                  <a:pt x="36" y="10440"/>
                </a:cubicBezTo>
                <a:cubicBezTo>
                  <a:pt x="18" y="10440"/>
                  <a:pt x="0" y="10422"/>
                  <a:pt x="0" y="10404"/>
                </a:cubicBezTo>
                <a:lnTo>
                  <a:pt x="0" y="10404"/>
                </a:lnTo>
                <a:cubicBezTo>
                  <a:pt x="0" y="10382"/>
                  <a:pt x="18" y="10369"/>
                  <a:pt x="36" y="10369"/>
                </a:cubicBezTo>
                <a:cubicBezTo>
                  <a:pt x="54" y="10369"/>
                  <a:pt x="72" y="10382"/>
                  <a:pt x="72" y="10404"/>
                </a:cubicBezTo>
                <a:close/>
                <a:moveTo>
                  <a:pt x="72" y="10616"/>
                </a:moveTo>
                <a:lnTo>
                  <a:pt x="72" y="10616"/>
                </a:lnTo>
                <a:cubicBezTo>
                  <a:pt x="72" y="10634"/>
                  <a:pt x="54" y="10652"/>
                  <a:pt x="36" y="10652"/>
                </a:cubicBezTo>
                <a:cubicBezTo>
                  <a:pt x="18" y="10652"/>
                  <a:pt x="0" y="10634"/>
                  <a:pt x="0" y="10616"/>
                </a:cubicBezTo>
                <a:lnTo>
                  <a:pt x="0" y="10616"/>
                </a:lnTo>
                <a:cubicBezTo>
                  <a:pt x="0" y="10594"/>
                  <a:pt x="18" y="10581"/>
                  <a:pt x="36" y="10581"/>
                </a:cubicBezTo>
                <a:cubicBezTo>
                  <a:pt x="54" y="10581"/>
                  <a:pt x="72" y="10594"/>
                  <a:pt x="72" y="10616"/>
                </a:cubicBezTo>
                <a:close/>
                <a:moveTo>
                  <a:pt x="72" y="10829"/>
                </a:moveTo>
                <a:lnTo>
                  <a:pt x="72" y="10829"/>
                </a:lnTo>
                <a:cubicBezTo>
                  <a:pt x="72" y="10846"/>
                  <a:pt x="54" y="10864"/>
                  <a:pt x="36" y="10864"/>
                </a:cubicBezTo>
                <a:cubicBezTo>
                  <a:pt x="18" y="10864"/>
                  <a:pt x="0" y="10846"/>
                  <a:pt x="0" y="10829"/>
                </a:cubicBezTo>
                <a:lnTo>
                  <a:pt x="0" y="10829"/>
                </a:lnTo>
                <a:cubicBezTo>
                  <a:pt x="0" y="10807"/>
                  <a:pt x="18" y="10793"/>
                  <a:pt x="36" y="10793"/>
                </a:cubicBezTo>
                <a:cubicBezTo>
                  <a:pt x="54" y="10793"/>
                  <a:pt x="72" y="10807"/>
                  <a:pt x="72" y="10829"/>
                </a:cubicBezTo>
                <a:close/>
                <a:moveTo>
                  <a:pt x="72" y="11041"/>
                </a:moveTo>
                <a:lnTo>
                  <a:pt x="72" y="11041"/>
                </a:lnTo>
                <a:cubicBezTo>
                  <a:pt x="72" y="11059"/>
                  <a:pt x="54" y="11076"/>
                  <a:pt x="36" y="11076"/>
                </a:cubicBezTo>
                <a:cubicBezTo>
                  <a:pt x="18" y="11076"/>
                  <a:pt x="0" y="11059"/>
                  <a:pt x="0" y="11041"/>
                </a:cubicBezTo>
                <a:lnTo>
                  <a:pt x="0" y="11041"/>
                </a:lnTo>
                <a:cubicBezTo>
                  <a:pt x="0" y="11019"/>
                  <a:pt x="18" y="11006"/>
                  <a:pt x="36" y="11006"/>
                </a:cubicBezTo>
                <a:cubicBezTo>
                  <a:pt x="54" y="11006"/>
                  <a:pt x="72" y="11019"/>
                  <a:pt x="72" y="11041"/>
                </a:cubicBezTo>
                <a:close/>
                <a:moveTo>
                  <a:pt x="72" y="11253"/>
                </a:moveTo>
                <a:lnTo>
                  <a:pt x="72" y="11253"/>
                </a:lnTo>
                <a:cubicBezTo>
                  <a:pt x="72" y="11271"/>
                  <a:pt x="54" y="11289"/>
                  <a:pt x="36" y="11289"/>
                </a:cubicBezTo>
                <a:cubicBezTo>
                  <a:pt x="18" y="11289"/>
                  <a:pt x="0" y="11271"/>
                  <a:pt x="0" y="11253"/>
                </a:cubicBezTo>
                <a:lnTo>
                  <a:pt x="0" y="11253"/>
                </a:lnTo>
                <a:cubicBezTo>
                  <a:pt x="0" y="11231"/>
                  <a:pt x="18" y="11218"/>
                  <a:pt x="36" y="11218"/>
                </a:cubicBezTo>
                <a:cubicBezTo>
                  <a:pt x="54" y="11218"/>
                  <a:pt x="72" y="11231"/>
                  <a:pt x="72" y="11253"/>
                </a:cubicBezTo>
                <a:close/>
                <a:moveTo>
                  <a:pt x="72" y="11465"/>
                </a:moveTo>
                <a:lnTo>
                  <a:pt x="72" y="11465"/>
                </a:lnTo>
                <a:cubicBezTo>
                  <a:pt x="72" y="11483"/>
                  <a:pt x="54" y="11501"/>
                  <a:pt x="36" y="11501"/>
                </a:cubicBezTo>
                <a:cubicBezTo>
                  <a:pt x="18" y="11501"/>
                  <a:pt x="0" y="11483"/>
                  <a:pt x="0" y="11465"/>
                </a:cubicBezTo>
                <a:lnTo>
                  <a:pt x="0" y="11465"/>
                </a:lnTo>
                <a:cubicBezTo>
                  <a:pt x="0" y="11443"/>
                  <a:pt x="18" y="11430"/>
                  <a:pt x="36" y="11430"/>
                </a:cubicBezTo>
                <a:cubicBezTo>
                  <a:pt x="54" y="11430"/>
                  <a:pt x="72" y="11443"/>
                  <a:pt x="72" y="11465"/>
                </a:cubicBezTo>
                <a:close/>
                <a:moveTo>
                  <a:pt x="72" y="11678"/>
                </a:moveTo>
                <a:lnTo>
                  <a:pt x="72" y="11678"/>
                </a:lnTo>
                <a:cubicBezTo>
                  <a:pt x="72" y="11695"/>
                  <a:pt x="54" y="11713"/>
                  <a:pt x="36" y="11713"/>
                </a:cubicBezTo>
                <a:cubicBezTo>
                  <a:pt x="18" y="11713"/>
                  <a:pt x="0" y="11695"/>
                  <a:pt x="0" y="11678"/>
                </a:cubicBezTo>
                <a:lnTo>
                  <a:pt x="0" y="11678"/>
                </a:lnTo>
                <a:cubicBezTo>
                  <a:pt x="0" y="11656"/>
                  <a:pt x="18" y="11642"/>
                  <a:pt x="36" y="11642"/>
                </a:cubicBezTo>
                <a:cubicBezTo>
                  <a:pt x="54" y="11642"/>
                  <a:pt x="72" y="11656"/>
                  <a:pt x="72" y="11678"/>
                </a:cubicBezTo>
                <a:close/>
                <a:moveTo>
                  <a:pt x="72" y="11890"/>
                </a:moveTo>
                <a:lnTo>
                  <a:pt x="72" y="11890"/>
                </a:lnTo>
                <a:cubicBezTo>
                  <a:pt x="72" y="11908"/>
                  <a:pt x="54" y="11925"/>
                  <a:pt x="36" y="11925"/>
                </a:cubicBezTo>
                <a:cubicBezTo>
                  <a:pt x="18" y="11925"/>
                  <a:pt x="0" y="11908"/>
                  <a:pt x="0" y="11890"/>
                </a:cubicBezTo>
                <a:lnTo>
                  <a:pt x="0" y="11890"/>
                </a:lnTo>
                <a:cubicBezTo>
                  <a:pt x="0" y="11868"/>
                  <a:pt x="18" y="11854"/>
                  <a:pt x="36" y="11854"/>
                </a:cubicBezTo>
                <a:cubicBezTo>
                  <a:pt x="54" y="11854"/>
                  <a:pt x="72" y="11868"/>
                  <a:pt x="72" y="11890"/>
                </a:cubicBezTo>
                <a:close/>
                <a:moveTo>
                  <a:pt x="72" y="12102"/>
                </a:moveTo>
                <a:lnTo>
                  <a:pt x="72" y="12102"/>
                </a:lnTo>
                <a:cubicBezTo>
                  <a:pt x="72" y="12120"/>
                  <a:pt x="54" y="12137"/>
                  <a:pt x="36" y="12137"/>
                </a:cubicBezTo>
                <a:cubicBezTo>
                  <a:pt x="18" y="12137"/>
                  <a:pt x="0" y="12120"/>
                  <a:pt x="0" y="12102"/>
                </a:cubicBezTo>
                <a:lnTo>
                  <a:pt x="0" y="12102"/>
                </a:lnTo>
                <a:cubicBezTo>
                  <a:pt x="0" y="12080"/>
                  <a:pt x="18" y="12067"/>
                  <a:pt x="36" y="12067"/>
                </a:cubicBezTo>
                <a:cubicBezTo>
                  <a:pt x="54" y="12067"/>
                  <a:pt x="72" y="12080"/>
                  <a:pt x="72" y="12102"/>
                </a:cubicBezTo>
                <a:close/>
                <a:moveTo>
                  <a:pt x="72" y="12314"/>
                </a:moveTo>
                <a:lnTo>
                  <a:pt x="72" y="12314"/>
                </a:lnTo>
                <a:cubicBezTo>
                  <a:pt x="72" y="12332"/>
                  <a:pt x="54" y="12350"/>
                  <a:pt x="36" y="12350"/>
                </a:cubicBezTo>
                <a:cubicBezTo>
                  <a:pt x="18" y="12350"/>
                  <a:pt x="0" y="12332"/>
                  <a:pt x="0" y="12314"/>
                </a:cubicBezTo>
                <a:lnTo>
                  <a:pt x="0" y="12314"/>
                </a:lnTo>
                <a:cubicBezTo>
                  <a:pt x="0" y="12292"/>
                  <a:pt x="18" y="12279"/>
                  <a:pt x="36" y="12279"/>
                </a:cubicBezTo>
                <a:cubicBezTo>
                  <a:pt x="54" y="12279"/>
                  <a:pt x="72" y="12292"/>
                  <a:pt x="72" y="12314"/>
                </a:cubicBezTo>
                <a:close/>
                <a:moveTo>
                  <a:pt x="72" y="12527"/>
                </a:moveTo>
                <a:lnTo>
                  <a:pt x="72" y="12527"/>
                </a:lnTo>
                <a:cubicBezTo>
                  <a:pt x="72" y="12544"/>
                  <a:pt x="54" y="12562"/>
                  <a:pt x="36" y="12562"/>
                </a:cubicBezTo>
                <a:cubicBezTo>
                  <a:pt x="18" y="12562"/>
                  <a:pt x="0" y="12544"/>
                  <a:pt x="0" y="12527"/>
                </a:cubicBezTo>
                <a:lnTo>
                  <a:pt x="0" y="12527"/>
                </a:lnTo>
                <a:cubicBezTo>
                  <a:pt x="0" y="12504"/>
                  <a:pt x="18" y="12491"/>
                  <a:pt x="36" y="12491"/>
                </a:cubicBezTo>
                <a:cubicBezTo>
                  <a:pt x="54" y="12491"/>
                  <a:pt x="72" y="12504"/>
                  <a:pt x="72" y="12527"/>
                </a:cubicBezTo>
                <a:close/>
                <a:moveTo>
                  <a:pt x="72" y="12739"/>
                </a:moveTo>
                <a:lnTo>
                  <a:pt x="72" y="12739"/>
                </a:lnTo>
                <a:cubicBezTo>
                  <a:pt x="72" y="12756"/>
                  <a:pt x="54" y="12774"/>
                  <a:pt x="36" y="12774"/>
                </a:cubicBezTo>
                <a:cubicBezTo>
                  <a:pt x="18" y="12774"/>
                  <a:pt x="0" y="12756"/>
                  <a:pt x="0" y="12739"/>
                </a:cubicBezTo>
                <a:lnTo>
                  <a:pt x="0" y="12739"/>
                </a:lnTo>
                <a:cubicBezTo>
                  <a:pt x="0" y="12717"/>
                  <a:pt x="18" y="12703"/>
                  <a:pt x="36" y="12703"/>
                </a:cubicBezTo>
                <a:cubicBezTo>
                  <a:pt x="54" y="12703"/>
                  <a:pt x="72" y="12717"/>
                  <a:pt x="72" y="12739"/>
                </a:cubicBezTo>
                <a:close/>
                <a:moveTo>
                  <a:pt x="72" y="12951"/>
                </a:moveTo>
                <a:lnTo>
                  <a:pt x="72" y="12951"/>
                </a:lnTo>
                <a:cubicBezTo>
                  <a:pt x="72" y="12969"/>
                  <a:pt x="54" y="12986"/>
                  <a:pt x="36" y="12986"/>
                </a:cubicBezTo>
                <a:cubicBezTo>
                  <a:pt x="18" y="12986"/>
                  <a:pt x="0" y="12969"/>
                  <a:pt x="0" y="12951"/>
                </a:cubicBezTo>
                <a:lnTo>
                  <a:pt x="0" y="12951"/>
                </a:lnTo>
                <a:cubicBezTo>
                  <a:pt x="0" y="12929"/>
                  <a:pt x="18" y="12916"/>
                  <a:pt x="36" y="12916"/>
                </a:cubicBezTo>
                <a:cubicBezTo>
                  <a:pt x="54" y="12916"/>
                  <a:pt x="72" y="12929"/>
                  <a:pt x="72" y="12951"/>
                </a:cubicBezTo>
                <a:close/>
                <a:moveTo>
                  <a:pt x="72" y="13163"/>
                </a:moveTo>
                <a:lnTo>
                  <a:pt x="72" y="13163"/>
                </a:lnTo>
                <a:cubicBezTo>
                  <a:pt x="72" y="13181"/>
                  <a:pt x="54" y="13199"/>
                  <a:pt x="36" y="13199"/>
                </a:cubicBezTo>
                <a:cubicBezTo>
                  <a:pt x="18" y="13199"/>
                  <a:pt x="0" y="13181"/>
                  <a:pt x="0" y="13163"/>
                </a:cubicBezTo>
                <a:lnTo>
                  <a:pt x="0" y="13163"/>
                </a:lnTo>
                <a:cubicBezTo>
                  <a:pt x="0" y="13141"/>
                  <a:pt x="18" y="13128"/>
                  <a:pt x="36" y="13128"/>
                </a:cubicBezTo>
                <a:cubicBezTo>
                  <a:pt x="54" y="13128"/>
                  <a:pt x="72" y="13141"/>
                  <a:pt x="72" y="13163"/>
                </a:cubicBezTo>
                <a:close/>
                <a:moveTo>
                  <a:pt x="72" y="13375"/>
                </a:moveTo>
                <a:lnTo>
                  <a:pt x="72" y="13375"/>
                </a:lnTo>
                <a:cubicBezTo>
                  <a:pt x="72" y="13393"/>
                  <a:pt x="54" y="13411"/>
                  <a:pt x="36" y="13411"/>
                </a:cubicBezTo>
                <a:cubicBezTo>
                  <a:pt x="18" y="13411"/>
                  <a:pt x="0" y="13393"/>
                  <a:pt x="0" y="13375"/>
                </a:cubicBezTo>
                <a:lnTo>
                  <a:pt x="0" y="13375"/>
                </a:lnTo>
                <a:cubicBezTo>
                  <a:pt x="0" y="13353"/>
                  <a:pt x="18" y="13340"/>
                  <a:pt x="36" y="13340"/>
                </a:cubicBezTo>
                <a:cubicBezTo>
                  <a:pt x="54" y="13340"/>
                  <a:pt x="72" y="13353"/>
                  <a:pt x="72" y="13375"/>
                </a:cubicBezTo>
                <a:close/>
                <a:moveTo>
                  <a:pt x="72" y="13588"/>
                </a:moveTo>
                <a:lnTo>
                  <a:pt x="72" y="13588"/>
                </a:lnTo>
                <a:cubicBezTo>
                  <a:pt x="72" y="13605"/>
                  <a:pt x="54" y="13623"/>
                  <a:pt x="36" y="13623"/>
                </a:cubicBezTo>
                <a:cubicBezTo>
                  <a:pt x="18" y="13623"/>
                  <a:pt x="0" y="13605"/>
                  <a:pt x="0" y="13588"/>
                </a:cubicBezTo>
                <a:lnTo>
                  <a:pt x="0" y="13588"/>
                </a:lnTo>
                <a:cubicBezTo>
                  <a:pt x="0" y="13570"/>
                  <a:pt x="18" y="13552"/>
                  <a:pt x="36" y="13552"/>
                </a:cubicBezTo>
                <a:cubicBezTo>
                  <a:pt x="54" y="13552"/>
                  <a:pt x="72" y="13570"/>
                  <a:pt x="72" y="13588"/>
                </a:cubicBezTo>
                <a:close/>
                <a:moveTo>
                  <a:pt x="72" y="13800"/>
                </a:moveTo>
                <a:lnTo>
                  <a:pt x="72" y="13800"/>
                </a:lnTo>
                <a:cubicBezTo>
                  <a:pt x="72" y="13818"/>
                  <a:pt x="54" y="13835"/>
                  <a:pt x="36" y="13835"/>
                </a:cubicBezTo>
                <a:cubicBezTo>
                  <a:pt x="18" y="13835"/>
                  <a:pt x="0" y="13818"/>
                  <a:pt x="0" y="13800"/>
                </a:cubicBezTo>
                <a:lnTo>
                  <a:pt x="0" y="13800"/>
                </a:lnTo>
                <a:cubicBezTo>
                  <a:pt x="0" y="13782"/>
                  <a:pt x="18" y="13765"/>
                  <a:pt x="36" y="13765"/>
                </a:cubicBezTo>
                <a:cubicBezTo>
                  <a:pt x="54" y="13765"/>
                  <a:pt x="72" y="13782"/>
                  <a:pt x="72" y="13800"/>
                </a:cubicBezTo>
                <a:close/>
                <a:moveTo>
                  <a:pt x="72" y="14012"/>
                </a:moveTo>
                <a:lnTo>
                  <a:pt x="72" y="14012"/>
                </a:lnTo>
                <a:cubicBezTo>
                  <a:pt x="72" y="14030"/>
                  <a:pt x="54" y="14048"/>
                  <a:pt x="36" y="14048"/>
                </a:cubicBezTo>
                <a:cubicBezTo>
                  <a:pt x="18" y="14048"/>
                  <a:pt x="0" y="14030"/>
                  <a:pt x="0" y="14012"/>
                </a:cubicBezTo>
                <a:lnTo>
                  <a:pt x="0" y="14012"/>
                </a:lnTo>
                <a:cubicBezTo>
                  <a:pt x="0" y="13994"/>
                  <a:pt x="18" y="13977"/>
                  <a:pt x="36" y="13977"/>
                </a:cubicBezTo>
                <a:cubicBezTo>
                  <a:pt x="54" y="13977"/>
                  <a:pt x="72" y="13994"/>
                  <a:pt x="72" y="14012"/>
                </a:cubicBezTo>
                <a:close/>
                <a:moveTo>
                  <a:pt x="72" y="14224"/>
                </a:moveTo>
                <a:lnTo>
                  <a:pt x="72" y="14224"/>
                </a:lnTo>
                <a:cubicBezTo>
                  <a:pt x="72" y="14242"/>
                  <a:pt x="54" y="14260"/>
                  <a:pt x="36" y="14260"/>
                </a:cubicBezTo>
                <a:cubicBezTo>
                  <a:pt x="18" y="14260"/>
                  <a:pt x="0" y="14242"/>
                  <a:pt x="0" y="14224"/>
                </a:cubicBezTo>
                <a:lnTo>
                  <a:pt x="0" y="14224"/>
                </a:lnTo>
                <a:cubicBezTo>
                  <a:pt x="0" y="14207"/>
                  <a:pt x="18" y="14189"/>
                  <a:pt x="36" y="14189"/>
                </a:cubicBezTo>
                <a:cubicBezTo>
                  <a:pt x="54" y="14189"/>
                  <a:pt x="72" y="14207"/>
                  <a:pt x="72" y="14224"/>
                </a:cubicBezTo>
                <a:close/>
                <a:moveTo>
                  <a:pt x="72" y="14437"/>
                </a:moveTo>
                <a:lnTo>
                  <a:pt x="72" y="14437"/>
                </a:lnTo>
                <a:cubicBezTo>
                  <a:pt x="72" y="14454"/>
                  <a:pt x="54" y="14472"/>
                  <a:pt x="36" y="14472"/>
                </a:cubicBezTo>
                <a:cubicBezTo>
                  <a:pt x="18" y="14472"/>
                  <a:pt x="0" y="14454"/>
                  <a:pt x="0" y="14437"/>
                </a:cubicBezTo>
                <a:lnTo>
                  <a:pt x="0" y="14437"/>
                </a:lnTo>
                <a:cubicBezTo>
                  <a:pt x="0" y="14419"/>
                  <a:pt x="18" y="14401"/>
                  <a:pt x="36" y="14401"/>
                </a:cubicBezTo>
                <a:cubicBezTo>
                  <a:pt x="54" y="14401"/>
                  <a:pt x="72" y="14419"/>
                  <a:pt x="72" y="14437"/>
                </a:cubicBezTo>
                <a:close/>
                <a:moveTo>
                  <a:pt x="72" y="14649"/>
                </a:moveTo>
                <a:lnTo>
                  <a:pt x="72" y="14649"/>
                </a:lnTo>
                <a:cubicBezTo>
                  <a:pt x="72" y="14667"/>
                  <a:pt x="54" y="14684"/>
                  <a:pt x="36" y="14684"/>
                </a:cubicBezTo>
                <a:cubicBezTo>
                  <a:pt x="18" y="14684"/>
                  <a:pt x="0" y="14667"/>
                  <a:pt x="0" y="14649"/>
                </a:cubicBezTo>
                <a:lnTo>
                  <a:pt x="0" y="14649"/>
                </a:lnTo>
                <a:cubicBezTo>
                  <a:pt x="0" y="14631"/>
                  <a:pt x="18" y="14613"/>
                  <a:pt x="36" y="14613"/>
                </a:cubicBezTo>
                <a:cubicBezTo>
                  <a:pt x="54" y="14613"/>
                  <a:pt x="72" y="14631"/>
                  <a:pt x="72" y="14649"/>
                </a:cubicBezTo>
                <a:close/>
                <a:moveTo>
                  <a:pt x="72" y="14861"/>
                </a:moveTo>
                <a:lnTo>
                  <a:pt x="72" y="14861"/>
                </a:lnTo>
                <a:cubicBezTo>
                  <a:pt x="72" y="14879"/>
                  <a:pt x="54" y="14896"/>
                  <a:pt x="36" y="14896"/>
                </a:cubicBezTo>
                <a:cubicBezTo>
                  <a:pt x="18" y="14896"/>
                  <a:pt x="0" y="14879"/>
                  <a:pt x="0" y="14861"/>
                </a:cubicBezTo>
                <a:lnTo>
                  <a:pt x="0" y="14861"/>
                </a:lnTo>
                <a:cubicBezTo>
                  <a:pt x="0" y="14843"/>
                  <a:pt x="18" y="14826"/>
                  <a:pt x="36" y="14826"/>
                </a:cubicBezTo>
                <a:cubicBezTo>
                  <a:pt x="54" y="14826"/>
                  <a:pt x="72" y="14843"/>
                  <a:pt x="72" y="14861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C5F53E7-CE9F-4EDA-B034-F0815F37AAC1}"/>
              </a:ext>
            </a:extLst>
          </p:cNvPr>
          <p:cNvSpPr>
            <a:spLocks noEditPoints="1"/>
          </p:cNvSpPr>
          <p:nvPr/>
        </p:nvSpPr>
        <p:spPr bwMode="auto">
          <a:xfrm>
            <a:off x="7058026" y="1571625"/>
            <a:ext cx="14288" cy="2838450"/>
          </a:xfrm>
          <a:custGeom>
            <a:avLst/>
            <a:gdLst>
              <a:gd name="T0" fmla="*/ 36 w 36"/>
              <a:gd name="T1" fmla="*/ 107 h 7448"/>
              <a:gd name="T2" fmla="*/ 18 w 36"/>
              <a:gd name="T3" fmla="*/ 230 h 7448"/>
              <a:gd name="T4" fmla="*/ 0 w 36"/>
              <a:gd name="T5" fmla="*/ 319 h 7448"/>
              <a:gd name="T6" fmla="*/ 0 w 36"/>
              <a:gd name="T7" fmla="*/ 425 h 7448"/>
              <a:gd name="T8" fmla="*/ 18 w 36"/>
              <a:gd name="T9" fmla="*/ 513 h 7448"/>
              <a:gd name="T10" fmla="*/ 36 w 36"/>
              <a:gd name="T11" fmla="*/ 637 h 7448"/>
              <a:gd name="T12" fmla="*/ 36 w 36"/>
              <a:gd name="T13" fmla="*/ 849 h 7448"/>
              <a:gd name="T14" fmla="*/ 36 w 36"/>
              <a:gd name="T15" fmla="*/ 956 h 7448"/>
              <a:gd name="T16" fmla="*/ 18 w 36"/>
              <a:gd name="T17" fmla="*/ 1079 h 7448"/>
              <a:gd name="T18" fmla="*/ 0 w 36"/>
              <a:gd name="T19" fmla="*/ 1168 h 7448"/>
              <a:gd name="T20" fmla="*/ 0 w 36"/>
              <a:gd name="T21" fmla="*/ 1274 h 7448"/>
              <a:gd name="T22" fmla="*/ 18 w 36"/>
              <a:gd name="T23" fmla="*/ 1362 h 7448"/>
              <a:gd name="T24" fmla="*/ 36 w 36"/>
              <a:gd name="T25" fmla="*/ 1486 h 7448"/>
              <a:gd name="T26" fmla="*/ 36 w 36"/>
              <a:gd name="T27" fmla="*/ 1698 h 7448"/>
              <a:gd name="T28" fmla="*/ 36 w 36"/>
              <a:gd name="T29" fmla="*/ 1804 h 7448"/>
              <a:gd name="T30" fmla="*/ 18 w 36"/>
              <a:gd name="T31" fmla="*/ 1928 h 7448"/>
              <a:gd name="T32" fmla="*/ 0 w 36"/>
              <a:gd name="T33" fmla="*/ 2017 h 7448"/>
              <a:gd name="T34" fmla="*/ 0 w 36"/>
              <a:gd name="T35" fmla="*/ 2123 h 7448"/>
              <a:gd name="T36" fmla="*/ 18 w 36"/>
              <a:gd name="T37" fmla="*/ 2211 h 7448"/>
              <a:gd name="T38" fmla="*/ 36 w 36"/>
              <a:gd name="T39" fmla="*/ 2335 h 7448"/>
              <a:gd name="T40" fmla="*/ 36 w 36"/>
              <a:gd name="T41" fmla="*/ 2547 h 7448"/>
              <a:gd name="T42" fmla="*/ 36 w 36"/>
              <a:gd name="T43" fmla="*/ 2653 h 7448"/>
              <a:gd name="T44" fmla="*/ 18 w 36"/>
              <a:gd name="T45" fmla="*/ 2777 h 7448"/>
              <a:gd name="T46" fmla="*/ 0 w 36"/>
              <a:gd name="T47" fmla="*/ 2866 h 7448"/>
              <a:gd name="T48" fmla="*/ 0 w 36"/>
              <a:gd name="T49" fmla="*/ 2972 h 7448"/>
              <a:gd name="T50" fmla="*/ 18 w 36"/>
              <a:gd name="T51" fmla="*/ 3060 h 7448"/>
              <a:gd name="T52" fmla="*/ 36 w 36"/>
              <a:gd name="T53" fmla="*/ 3184 h 7448"/>
              <a:gd name="T54" fmla="*/ 36 w 36"/>
              <a:gd name="T55" fmla="*/ 3396 h 7448"/>
              <a:gd name="T56" fmla="*/ 36 w 36"/>
              <a:gd name="T57" fmla="*/ 3502 h 7448"/>
              <a:gd name="T58" fmla="*/ 18 w 36"/>
              <a:gd name="T59" fmla="*/ 3626 h 7448"/>
              <a:gd name="T60" fmla="*/ 0 w 36"/>
              <a:gd name="T61" fmla="*/ 3715 h 7448"/>
              <a:gd name="T62" fmla="*/ 0 w 36"/>
              <a:gd name="T63" fmla="*/ 3821 h 7448"/>
              <a:gd name="T64" fmla="*/ 18 w 36"/>
              <a:gd name="T65" fmla="*/ 3909 h 7448"/>
              <a:gd name="T66" fmla="*/ 36 w 36"/>
              <a:gd name="T67" fmla="*/ 4035 h 7448"/>
              <a:gd name="T68" fmla="*/ 36 w 36"/>
              <a:gd name="T69" fmla="*/ 4247 h 7448"/>
              <a:gd name="T70" fmla="*/ 36 w 36"/>
              <a:gd name="T71" fmla="*/ 4353 h 7448"/>
              <a:gd name="T72" fmla="*/ 18 w 36"/>
              <a:gd name="T73" fmla="*/ 4477 h 7448"/>
              <a:gd name="T74" fmla="*/ 0 w 36"/>
              <a:gd name="T75" fmla="*/ 4566 h 7448"/>
              <a:gd name="T76" fmla="*/ 0 w 36"/>
              <a:gd name="T77" fmla="*/ 4672 h 7448"/>
              <a:gd name="T78" fmla="*/ 18 w 36"/>
              <a:gd name="T79" fmla="*/ 4760 h 7448"/>
              <a:gd name="T80" fmla="*/ 36 w 36"/>
              <a:gd name="T81" fmla="*/ 4884 h 7448"/>
              <a:gd name="T82" fmla="*/ 36 w 36"/>
              <a:gd name="T83" fmla="*/ 5096 h 7448"/>
              <a:gd name="T84" fmla="*/ 36 w 36"/>
              <a:gd name="T85" fmla="*/ 5202 h 7448"/>
              <a:gd name="T86" fmla="*/ 18 w 36"/>
              <a:gd name="T87" fmla="*/ 5326 h 7448"/>
              <a:gd name="T88" fmla="*/ 0 w 36"/>
              <a:gd name="T89" fmla="*/ 5415 h 7448"/>
              <a:gd name="T90" fmla="*/ 0 w 36"/>
              <a:gd name="T91" fmla="*/ 5521 h 7448"/>
              <a:gd name="T92" fmla="*/ 18 w 36"/>
              <a:gd name="T93" fmla="*/ 5609 h 7448"/>
              <a:gd name="T94" fmla="*/ 36 w 36"/>
              <a:gd name="T95" fmla="*/ 5733 h 7448"/>
              <a:gd name="T96" fmla="*/ 36 w 36"/>
              <a:gd name="T97" fmla="*/ 5945 h 7448"/>
              <a:gd name="T98" fmla="*/ 36 w 36"/>
              <a:gd name="T99" fmla="*/ 6051 h 7448"/>
              <a:gd name="T100" fmla="*/ 18 w 36"/>
              <a:gd name="T101" fmla="*/ 6175 h 7448"/>
              <a:gd name="T102" fmla="*/ 0 w 36"/>
              <a:gd name="T103" fmla="*/ 6264 h 7448"/>
              <a:gd name="T104" fmla="*/ 0 w 36"/>
              <a:gd name="T105" fmla="*/ 6370 h 7448"/>
              <a:gd name="T106" fmla="*/ 18 w 36"/>
              <a:gd name="T107" fmla="*/ 6458 h 7448"/>
              <a:gd name="T108" fmla="*/ 36 w 36"/>
              <a:gd name="T109" fmla="*/ 6582 h 7448"/>
              <a:gd name="T110" fmla="*/ 36 w 36"/>
              <a:gd name="T111" fmla="*/ 6794 h 7448"/>
              <a:gd name="T112" fmla="*/ 36 w 36"/>
              <a:gd name="T113" fmla="*/ 6900 h 7448"/>
              <a:gd name="T114" fmla="*/ 18 w 36"/>
              <a:gd name="T115" fmla="*/ 7024 h 7448"/>
              <a:gd name="T116" fmla="*/ 0 w 36"/>
              <a:gd name="T117" fmla="*/ 7112 h 7448"/>
              <a:gd name="T118" fmla="*/ 0 w 36"/>
              <a:gd name="T119" fmla="*/ 7219 h 7448"/>
              <a:gd name="T120" fmla="*/ 18 w 36"/>
              <a:gd name="T121" fmla="*/ 7307 h 7448"/>
              <a:gd name="T122" fmla="*/ 36 w 36"/>
              <a:gd name="T123" fmla="*/ 7431 h 7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" h="7448">
                <a:moveTo>
                  <a:pt x="36" y="0"/>
                </a:moveTo>
                <a:lnTo>
                  <a:pt x="36" y="0"/>
                </a:lnTo>
                <a:cubicBezTo>
                  <a:pt x="36" y="9"/>
                  <a:pt x="30" y="18"/>
                  <a:pt x="18" y="18"/>
                </a:cubicBezTo>
                <a:cubicBezTo>
                  <a:pt x="9" y="18"/>
                  <a:pt x="0" y="9"/>
                  <a:pt x="0" y="0"/>
                </a:cubicBezTo>
                <a:lnTo>
                  <a:pt x="0" y="0"/>
                </a:lnTo>
                <a:lnTo>
                  <a:pt x="36" y="0"/>
                </a:lnTo>
                <a:close/>
                <a:moveTo>
                  <a:pt x="36" y="107"/>
                </a:moveTo>
                <a:lnTo>
                  <a:pt x="36" y="107"/>
                </a:lnTo>
                <a:cubicBezTo>
                  <a:pt x="36" y="115"/>
                  <a:pt x="30" y="124"/>
                  <a:pt x="18" y="124"/>
                </a:cubicBezTo>
                <a:cubicBezTo>
                  <a:pt x="9" y="124"/>
                  <a:pt x="0" y="115"/>
                  <a:pt x="0" y="107"/>
                </a:cubicBezTo>
                <a:lnTo>
                  <a:pt x="0" y="107"/>
                </a:lnTo>
                <a:cubicBezTo>
                  <a:pt x="0" y="98"/>
                  <a:pt x="9" y="89"/>
                  <a:pt x="18" y="89"/>
                </a:cubicBezTo>
                <a:cubicBezTo>
                  <a:pt x="30" y="89"/>
                  <a:pt x="36" y="98"/>
                  <a:pt x="36" y="107"/>
                </a:cubicBezTo>
                <a:close/>
                <a:moveTo>
                  <a:pt x="36" y="213"/>
                </a:moveTo>
                <a:lnTo>
                  <a:pt x="36" y="213"/>
                </a:lnTo>
                <a:cubicBezTo>
                  <a:pt x="36" y="222"/>
                  <a:pt x="30" y="230"/>
                  <a:pt x="18" y="230"/>
                </a:cubicBezTo>
                <a:cubicBezTo>
                  <a:pt x="9" y="230"/>
                  <a:pt x="0" y="222"/>
                  <a:pt x="0" y="213"/>
                </a:cubicBezTo>
                <a:lnTo>
                  <a:pt x="0" y="213"/>
                </a:lnTo>
                <a:cubicBezTo>
                  <a:pt x="0" y="204"/>
                  <a:pt x="9" y="195"/>
                  <a:pt x="18" y="195"/>
                </a:cubicBezTo>
                <a:cubicBezTo>
                  <a:pt x="30" y="195"/>
                  <a:pt x="36" y="204"/>
                  <a:pt x="36" y="213"/>
                </a:cubicBezTo>
                <a:close/>
                <a:moveTo>
                  <a:pt x="36" y="319"/>
                </a:moveTo>
                <a:lnTo>
                  <a:pt x="36" y="319"/>
                </a:lnTo>
                <a:cubicBezTo>
                  <a:pt x="36" y="328"/>
                  <a:pt x="30" y="337"/>
                  <a:pt x="18" y="337"/>
                </a:cubicBezTo>
                <a:cubicBezTo>
                  <a:pt x="9" y="337"/>
                  <a:pt x="0" y="328"/>
                  <a:pt x="0" y="319"/>
                </a:cubicBezTo>
                <a:lnTo>
                  <a:pt x="0" y="319"/>
                </a:lnTo>
                <a:cubicBezTo>
                  <a:pt x="0" y="310"/>
                  <a:pt x="9" y="301"/>
                  <a:pt x="18" y="301"/>
                </a:cubicBezTo>
                <a:cubicBezTo>
                  <a:pt x="30" y="301"/>
                  <a:pt x="36" y="310"/>
                  <a:pt x="36" y="319"/>
                </a:cubicBezTo>
                <a:close/>
                <a:moveTo>
                  <a:pt x="36" y="425"/>
                </a:moveTo>
                <a:lnTo>
                  <a:pt x="36" y="425"/>
                </a:lnTo>
                <a:cubicBezTo>
                  <a:pt x="36" y="434"/>
                  <a:pt x="30" y="443"/>
                  <a:pt x="18" y="443"/>
                </a:cubicBezTo>
                <a:cubicBezTo>
                  <a:pt x="9" y="443"/>
                  <a:pt x="0" y="434"/>
                  <a:pt x="0" y="425"/>
                </a:cubicBezTo>
                <a:lnTo>
                  <a:pt x="0" y="425"/>
                </a:lnTo>
                <a:cubicBezTo>
                  <a:pt x="0" y="416"/>
                  <a:pt x="9" y="407"/>
                  <a:pt x="18" y="407"/>
                </a:cubicBezTo>
                <a:cubicBezTo>
                  <a:pt x="30" y="407"/>
                  <a:pt x="36" y="416"/>
                  <a:pt x="36" y="425"/>
                </a:cubicBezTo>
                <a:close/>
                <a:moveTo>
                  <a:pt x="36" y="531"/>
                </a:moveTo>
                <a:lnTo>
                  <a:pt x="36" y="531"/>
                </a:lnTo>
                <a:cubicBezTo>
                  <a:pt x="36" y="540"/>
                  <a:pt x="30" y="549"/>
                  <a:pt x="18" y="549"/>
                </a:cubicBezTo>
                <a:cubicBezTo>
                  <a:pt x="9" y="549"/>
                  <a:pt x="0" y="540"/>
                  <a:pt x="0" y="531"/>
                </a:cubicBezTo>
                <a:lnTo>
                  <a:pt x="0" y="531"/>
                </a:lnTo>
                <a:cubicBezTo>
                  <a:pt x="0" y="522"/>
                  <a:pt x="9" y="513"/>
                  <a:pt x="18" y="513"/>
                </a:cubicBezTo>
                <a:cubicBezTo>
                  <a:pt x="30" y="513"/>
                  <a:pt x="36" y="522"/>
                  <a:pt x="36" y="531"/>
                </a:cubicBezTo>
                <a:close/>
                <a:moveTo>
                  <a:pt x="36" y="637"/>
                </a:moveTo>
                <a:lnTo>
                  <a:pt x="36" y="637"/>
                </a:lnTo>
                <a:cubicBezTo>
                  <a:pt x="36" y="646"/>
                  <a:pt x="30" y="655"/>
                  <a:pt x="18" y="655"/>
                </a:cubicBezTo>
                <a:cubicBezTo>
                  <a:pt x="9" y="655"/>
                  <a:pt x="0" y="646"/>
                  <a:pt x="0" y="637"/>
                </a:cubicBezTo>
                <a:lnTo>
                  <a:pt x="0" y="637"/>
                </a:lnTo>
                <a:cubicBezTo>
                  <a:pt x="0" y="628"/>
                  <a:pt x="9" y="619"/>
                  <a:pt x="18" y="619"/>
                </a:cubicBezTo>
                <a:cubicBezTo>
                  <a:pt x="30" y="619"/>
                  <a:pt x="36" y="628"/>
                  <a:pt x="36" y="637"/>
                </a:cubicBezTo>
                <a:close/>
                <a:moveTo>
                  <a:pt x="36" y="743"/>
                </a:moveTo>
                <a:lnTo>
                  <a:pt x="36" y="743"/>
                </a:lnTo>
                <a:cubicBezTo>
                  <a:pt x="36" y="752"/>
                  <a:pt x="30" y="761"/>
                  <a:pt x="18" y="761"/>
                </a:cubicBezTo>
                <a:cubicBezTo>
                  <a:pt x="9" y="761"/>
                  <a:pt x="0" y="752"/>
                  <a:pt x="0" y="743"/>
                </a:cubicBezTo>
                <a:lnTo>
                  <a:pt x="0" y="743"/>
                </a:lnTo>
                <a:cubicBezTo>
                  <a:pt x="0" y="734"/>
                  <a:pt x="9" y="726"/>
                  <a:pt x="18" y="726"/>
                </a:cubicBezTo>
                <a:cubicBezTo>
                  <a:pt x="30" y="726"/>
                  <a:pt x="36" y="734"/>
                  <a:pt x="36" y="743"/>
                </a:cubicBezTo>
                <a:close/>
                <a:moveTo>
                  <a:pt x="36" y="849"/>
                </a:moveTo>
                <a:lnTo>
                  <a:pt x="36" y="849"/>
                </a:lnTo>
                <a:cubicBezTo>
                  <a:pt x="36" y="858"/>
                  <a:pt x="30" y="867"/>
                  <a:pt x="18" y="867"/>
                </a:cubicBezTo>
                <a:cubicBezTo>
                  <a:pt x="9" y="867"/>
                  <a:pt x="0" y="858"/>
                  <a:pt x="0" y="849"/>
                </a:cubicBezTo>
                <a:lnTo>
                  <a:pt x="0" y="849"/>
                </a:lnTo>
                <a:cubicBezTo>
                  <a:pt x="0" y="841"/>
                  <a:pt x="9" y="832"/>
                  <a:pt x="18" y="832"/>
                </a:cubicBezTo>
                <a:cubicBezTo>
                  <a:pt x="30" y="832"/>
                  <a:pt x="36" y="841"/>
                  <a:pt x="36" y="849"/>
                </a:cubicBezTo>
                <a:close/>
                <a:moveTo>
                  <a:pt x="36" y="956"/>
                </a:moveTo>
                <a:lnTo>
                  <a:pt x="36" y="956"/>
                </a:lnTo>
                <a:cubicBezTo>
                  <a:pt x="36" y="964"/>
                  <a:pt x="30" y="973"/>
                  <a:pt x="18" y="973"/>
                </a:cubicBezTo>
                <a:cubicBezTo>
                  <a:pt x="9" y="973"/>
                  <a:pt x="0" y="964"/>
                  <a:pt x="0" y="956"/>
                </a:cubicBezTo>
                <a:lnTo>
                  <a:pt x="0" y="956"/>
                </a:lnTo>
                <a:cubicBezTo>
                  <a:pt x="0" y="947"/>
                  <a:pt x="9" y="938"/>
                  <a:pt x="18" y="938"/>
                </a:cubicBezTo>
                <a:cubicBezTo>
                  <a:pt x="30" y="938"/>
                  <a:pt x="36" y="947"/>
                  <a:pt x="36" y="956"/>
                </a:cubicBezTo>
                <a:close/>
                <a:moveTo>
                  <a:pt x="36" y="1062"/>
                </a:moveTo>
                <a:lnTo>
                  <a:pt x="36" y="1062"/>
                </a:lnTo>
                <a:cubicBezTo>
                  <a:pt x="36" y="1070"/>
                  <a:pt x="30" y="1079"/>
                  <a:pt x="18" y="1079"/>
                </a:cubicBezTo>
                <a:cubicBezTo>
                  <a:pt x="9" y="1079"/>
                  <a:pt x="0" y="1070"/>
                  <a:pt x="0" y="1062"/>
                </a:cubicBezTo>
                <a:lnTo>
                  <a:pt x="0" y="1062"/>
                </a:lnTo>
                <a:cubicBezTo>
                  <a:pt x="0" y="1053"/>
                  <a:pt x="9" y="1044"/>
                  <a:pt x="18" y="1044"/>
                </a:cubicBezTo>
                <a:cubicBezTo>
                  <a:pt x="30" y="1044"/>
                  <a:pt x="36" y="1053"/>
                  <a:pt x="36" y="1062"/>
                </a:cubicBezTo>
                <a:close/>
                <a:moveTo>
                  <a:pt x="36" y="1168"/>
                </a:moveTo>
                <a:lnTo>
                  <a:pt x="36" y="1168"/>
                </a:lnTo>
                <a:cubicBezTo>
                  <a:pt x="36" y="1179"/>
                  <a:pt x="30" y="1185"/>
                  <a:pt x="18" y="1185"/>
                </a:cubicBezTo>
                <a:cubicBezTo>
                  <a:pt x="9" y="1185"/>
                  <a:pt x="0" y="1179"/>
                  <a:pt x="0" y="1168"/>
                </a:cubicBezTo>
                <a:lnTo>
                  <a:pt x="0" y="1168"/>
                </a:lnTo>
                <a:cubicBezTo>
                  <a:pt x="0" y="1159"/>
                  <a:pt x="9" y="1150"/>
                  <a:pt x="18" y="1150"/>
                </a:cubicBezTo>
                <a:cubicBezTo>
                  <a:pt x="30" y="1150"/>
                  <a:pt x="36" y="1159"/>
                  <a:pt x="36" y="1168"/>
                </a:cubicBezTo>
                <a:close/>
                <a:moveTo>
                  <a:pt x="36" y="1274"/>
                </a:moveTo>
                <a:lnTo>
                  <a:pt x="36" y="1274"/>
                </a:lnTo>
                <a:cubicBezTo>
                  <a:pt x="36" y="1285"/>
                  <a:pt x="30" y="1292"/>
                  <a:pt x="18" y="1292"/>
                </a:cubicBezTo>
                <a:cubicBezTo>
                  <a:pt x="9" y="1292"/>
                  <a:pt x="0" y="1285"/>
                  <a:pt x="0" y="1274"/>
                </a:cubicBezTo>
                <a:lnTo>
                  <a:pt x="0" y="1274"/>
                </a:lnTo>
                <a:cubicBezTo>
                  <a:pt x="0" y="1265"/>
                  <a:pt x="9" y="1256"/>
                  <a:pt x="18" y="1256"/>
                </a:cubicBezTo>
                <a:cubicBezTo>
                  <a:pt x="30" y="1256"/>
                  <a:pt x="36" y="1265"/>
                  <a:pt x="36" y="1274"/>
                </a:cubicBezTo>
                <a:close/>
                <a:moveTo>
                  <a:pt x="36" y="1380"/>
                </a:moveTo>
                <a:lnTo>
                  <a:pt x="36" y="1380"/>
                </a:lnTo>
                <a:cubicBezTo>
                  <a:pt x="36" y="1391"/>
                  <a:pt x="30" y="1398"/>
                  <a:pt x="18" y="1398"/>
                </a:cubicBezTo>
                <a:cubicBezTo>
                  <a:pt x="9" y="1398"/>
                  <a:pt x="0" y="1391"/>
                  <a:pt x="0" y="1380"/>
                </a:cubicBezTo>
                <a:lnTo>
                  <a:pt x="0" y="1380"/>
                </a:lnTo>
                <a:cubicBezTo>
                  <a:pt x="0" y="1371"/>
                  <a:pt x="9" y="1362"/>
                  <a:pt x="18" y="1362"/>
                </a:cubicBezTo>
                <a:cubicBezTo>
                  <a:pt x="30" y="1362"/>
                  <a:pt x="36" y="1371"/>
                  <a:pt x="36" y="1380"/>
                </a:cubicBezTo>
                <a:close/>
                <a:moveTo>
                  <a:pt x="36" y="1486"/>
                </a:moveTo>
                <a:lnTo>
                  <a:pt x="36" y="1486"/>
                </a:lnTo>
                <a:cubicBezTo>
                  <a:pt x="36" y="1497"/>
                  <a:pt x="30" y="1504"/>
                  <a:pt x="18" y="1504"/>
                </a:cubicBezTo>
                <a:cubicBezTo>
                  <a:pt x="9" y="1504"/>
                  <a:pt x="0" y="1497"/>
                  <a:pt x="0" y="1486"/>
                </a:cubicBezTo>
                <a:lnTo>
                  <a:pt x="0" y="1486"/>
                </a:lnTo>
                <a:cubicBezTo>
                  <a:pt x="0" y="1477"/>
                  <a:pt x="9" y="1468"/>
                  <a:pt x="18" y="1468"/>
                </a:cubicBezTo>
                <a:cubicBezTo>
                  <a:pt x="30" y="1468"/>
                  <a:pt x="36" y="1477"/>
                  <a:pt x="36" y="1486"/>
                </a:cubicBezTo>
                <a:close/>
                <a:moveTo>
                  <a:pt x="36" y="1592"/>
                </a:moveTo>
                <a:lnTo>
                  <a:pt x="36" y="1592"/>
                </a:lnTo>
                <a:cubicBezTo>
                  <a:pt x="36" y="1603"/>
                  <a:pt x="30" y="1610"/>
                  <a:pt x="18" y="1610"/>
                </a:cubicBezTo>
                <a:cubicBezTo>
                  <a:pt x="9" y="1610"/>
                  <a:pt x="0" y="1603"/>
                  <a:pt x="0" y="1592"/>
                </a:cubicBezTo>
                <a:lnTo>
                  <a:pt x="0" y="1592"/>
                </a:lnTo>
                <a:cubicBezTo>
                  <a:pt x="0" y="1583"/>
                  <a:pt x="9" y="1575"/>
                  <a:pt x="18" y="1575"/>
                </a:cubicBezTo>
                <a:cubicBezTo>
                  <a:pt x="30" y="1575"/>
                  <a:pt x="36" y="1583"/>
                  <a:pt x="36" y="1592"/>
                </a:cubicBezTo>
                <a:close/>
                <a:moveTo>
                  <a:pt x="36" y="1698"/>
                </a:moveTo>
                <a:lnTo>
                  <a:pt x="36" y="1698"/>
                </a:lnTo>
                <a:cubicBezTo>
                  <a:pt x="36" y="1709"/>
                  <a:pt x="30" y="1716"/>
                  <a:pt x="18" y="1716"/>
                </a:cubicBezTo>
                <a:cubicBezTo>
                  <a:pt x="9" y="1716"/>
                  <a:pt x="0" y="1709"/>
                  <a:pt x="0" y="1698"/>
                </a:cubicBezTo>
                <a:lnTo>
                  <a:pt x="0" y="1698"/>
                </a:lnTo>
                <a:cubicBezTo>
                  <a:pt x="0" y="1689"/>
                  <a:pt x="9" y="1681"/>
                  <a:pt x="18" y="1681"/>
                </a:cubicBezTo>
                <a:cubicBezTo>
                  <a:pt x="30" y="1681"/>
                  <a:pt x="36" y="1689"/>
                  <a:pt x="36" y="1698"/>
                </a:cubicBezTo>
                <a:close/>
                <a:moveTo>
                  <a:pt x="36" y="1804"/>
                </a:moveTo>
                <a:lnTo>
                  <a:pt x="36" y="1804"/>
                </a:lnTo>
                <a:cubicBezTo>
                  <a:pt x="36" y="1815"/>
                  <a:pt x="30" y="1822"/>
                  <a:pt x="18" y="1822"/>
                </a:cubicBezTo>
                <a:cubicBezTo>
                  <a:pt x="9" y="1822"/>
                  <a:pt x="0" y="1815"/>
                  <a:pt x="0" y="1804"/>
                </a:cubicBezTo>
                <a:lnTo>
                  <a:pt x="0" y="1804"/>
                </a:lnTo>
                <a:cubicBezTo>
                  <a:pt x="0" y="1796"/>
                  <a:pt x="9" y="1787"/>
                  <a:pt x="18" y="1787"/>
                </a:cubicBezTo>
                <a:cubicBezTo>
                  <a:pt x="30" y="1787"/>
                  <a:pt x="36" y="1796"/>
                  <a:pt x="36" y="1804"/>
                </a:cubicBezTo>
                <a:close/>
                <a:moveTo>
                  <a:pt x="36" y="1911"/>
                </a:moveTo>
                <a:lnTo>
                  <a:pt x="36" y="1911"/>
                </a:lnTo>
                <a:cubicBezTo>
                  <a:pt x="36" y="1922"/>
                  <a:pt x="30" y="1928"/>
                  <a:pt x="18" y="1928"/>
                </a:cubicBezTo>
                <a:cubicBezTo>
                  <a:pt x="9" y="1928"/>
                  <a:pt x="0" y="1922"/>
                  <a:pt x="0" y="1911"/>
                </a:cubicBezTo>
                <a:lnTo>
                  <a:pt x="0" y="1911"/>
                </a:lnTo>
                <a:cubicBezTo>
                  <a:pt x="0" y="1902"/>
                  <a:pt x="9" y="1893"/>
                  <a:pt x="18" y="1893"/>
                </a:cubicBezTo>
                <a:cubicBezTo>
                  <a:pt x="30" y="1893"/>
                  <a:pt x="36" y="1902"/>
                  <a:pt x="36" y="1911"/>
                </a:cubicBezTo>
                <a:close/>
                <a:moveTo>
                  <a:pt x="36" y="2017"/>
                </a:moveTo>
                <a:lnTo>
                  <a:pt x="36" y="2017"/>
                </a:lnTo>
                <a:cubicBezTo>
                  <a:pt x="36" y="2028"/>
                  <a:pt x="30" y="2034"/>
                  <a:pt x="18" y="2034"/>
                </a:cubicBezTo>
                <a:cubicBezTo>
                  <a:pt x="9" y="2034"/>
                  <a:pt x="0" y="2028"/>
                  <a:pt x="0" y="2017"/>
                </a:cubicBezTo>
                <a:lnTo>
                  <a:pt x="0" y="2017"/>
                </a:lnTo>
                <a:cubicBezTo>
                  <a:pt x="0" y="2008"/>
                  <a:pt x="9" y="1999"/>
                  <a:pt x="18" y="1999"/>
                </a:cubicBezTo>
                <a:cubicBezTo>
                  <a:pt x="30" y="1999"/>
                  <a:pt x="36" y="2008"/>
                  <a:pt x="36" y="2017"/>
                </a:cubicBezTo>
                <a:close/>
                <a:moveTo>
                  <a:pt x="36" y="2123"/>
                </a:moveTo>
                <a:lnTo>
                  <a:pt x="36" y="2123"/>
                </a:lnTo>
                <a:cubicBezTo>
                  <a:pt x="36" y="2134"/>
                  <a:pt x="30" y="2140"/>
                  <a:pt x="18" y="2140"/>
                </a:cubicBezTo>
                <a:cubicBezTo>
                  <a:pt x="9" y="2140"/>
                  <a:pt x="0" y="2134"/>
                  <a:pt x="0" y="2123"/>
                </a:cubicBezTo>
                <a:lnTo>
                  <a:pt x="0" y="2123"/>
                </a:lnTo>
                <a:cubicBezTo>
                  <a:pt x="0" y="2114"/>
                  <a:pt x="9" y="2105"/>
                  <a:pt x="18" y="2105"/>
                </a:cubicBezTo>
                <a:cubicBezTo>
                  <a:pt x="30" y="2105"/>
                  <a:pt x="36" y="2114"/>
                  <a:pt x="36" y="2123"/>
                </a:cubicBezTo>
                <a:close/>
                <a:moveTo>
                  <a:pt x="36" y="2229"/>
                </a:moveTo>
                <a:lnTo>
                  <a:pt x="36" y="2229"/>
                </a:lnTo>
                <a:cubicBezTo>
                  <a:pt x="36" y="2240"/>
                  <a:pt x="30" y="2247"/>
                  <a:pt x="18" y="2247"/>
                </a:cubicBezTo>
                <a:cubicBezTo>
                  <a:pt x="9" y="2247"/>
                  <a:pt x="0" y="2240"/>
                  <a:pt x="0" y="2229"/>
                </a:cubicBezTo>
                <a:lnTo>
                  <a:pt x="0" y="2229"/>
                </a:lnTo>
                <a:cubicBezTo>
                  <a:pt x="0" y="2220"/>
                  <a:pt x="9" y="2211"/>
                  <a:pt x="18" y="2211"/>
                </a:cubicBezTo>
                <a:cubicBezTo>
                  <a:pt x="30" y="2211"/>
                  <a:pt x="36" y="2220"/>
                  <a:pt x="36" y="2229"/>
                </a:cubicBezTo>
                <a:close/>
                <a:moveTo>
                  <a:pt x="36" y="2335"/>
                </a:moveTo>
                <a:lnTo>
                  <a:pt x="36" y="2335"/>
                </a:lnTo>
                <a:cubicBezTo>
                  <a:pt x="36" y="2346"/>
                  <a:pt x="30" y="2353"/>
                  <a:pt x="18" y="2353"/>
                </a:cubicBezTo>
                <a:cubicBezTo>
                  <a:pt x="9" y="2353"/>
                  <a:pt x="0" y="2346"/>
                  <a:pt x="0" y="2335"/>
                </a:cubicBezTo>
                <a:lnTo>
                  <a:pt x="0" y="2335"/>
                </a:lnTo>
                <a:cubicBezTo>
                  <a:pt x="0" y="2326"/>
                  <a:pt x="9" y="2317"/>
                  <a:pt x="18" y="2317"/>
                </a:cubicBezTo>
                <a:cubicBezTo>
                  <a:pt x="30" y="2317"/>
                  <a:pt x="36" y="2326"/>
                  <a:pt x="36" y="2335"/>
                </a:cubicBezTo>
                <a:close/>
                <a:moveTo>
                  <a:pt x="36" y="2441"/>
                </a:moveTo>
                <a:lnTo>
                  <a:pt x="36" y="2441"/>
                </a:lnTo>
                <a:cubicBezTo>
                  <a:pt x="36" y="2452"/>
                  <a:pt x="30" y="2459"/>
                  <a:pt x="18" y="2459"/>
                </a:cubicBezTo>
                <a:cubicBezTo>
                  <a:pt x="9" y="2459"/>
                  <a:pt x="0" y="2452"/>
                  <a:pt x="0" y="2441"/>
                </a:cubicBezTo>
                <a:lnTo>
                  <a:pt x="0" y="2441"/>
                </a:lnTo>
                <a:cubicBezTo>
                  <a:pt x="0" y="2432"/>
                  <a:pt x="9" y="2423"/>
                  <a:pt x="18" y="2423"/>
                </a:cubicBezTo>
                <a:cubicBezTo>
                  <a:pt x="30" y="2423"/>
                  <a:pt x="36" y="2432"/>
                  <a:pt x="36" y="2441"/>
                </a:cubicBezTo>
                <a:close/>
                <a:moveTo>
                  <a:pt x="36" y="2547"/>
                </a:moveTo>
                <a:lnTo>
                  <a:pt x="36" y="2547"/>
                </a:lnTo>
                <a:cubicBezTo>
                  <a:pt x="36" y="2558"/>
                  <a:pt x="30" y="2565"/>
                  <a:pt x="18" y="2565"/>
                </a:cubicBezTo>
                <a:cubicBezTo>
                  <a:pt x="9" y="2565"/>
                  <a:pt x="0" y="2558"/>
                  <a:pt x="0" y="2547"/>
                </a:cubicBezTo>
                <a:lnTo>
                  <a:pt x="0" y="2547"/>
                </a:lnTo>
                <a:cubicBezTo>
                  <a:pt x="0" y="2538"/>
                  <a:pt x="9" y="2530"/>
                  <a:pt x="18" y="2530"/>
                </a:cubicBezTo>
                <a:cubicBezTo>
                  <a:pt x="30" y="2530"/>
                  <a:pt x="36" y="2538"/>
                  <a:pt x="36" y="2547"/>
                </a:cubicBezTo>
                <a:close/>
                <a:moveTo>
                  <a:pt x="36" y="2653"/>
                </a:moveTo>
                <a:lnTo>
                  <a:pt x="36" y="2653"/>
                </a:lnTo>
                <a:cubicBezTo>
                  <a:pt x="36" y="2664"/>
                  <a:pt x="30" y="2671"/>
                  <a:pt x="18" y="2671"/>
                </a:cubicBezTo>
                <a:cubicBezTo>
                  <a:pt x="9" y="2671"/>
                  <a:pt x="0" y="2664"/>
                  <a:pt x="0" y="2653"/>
                </a:cubicBezTo>
                <a:lnTo>
                  <a:pt x="0" y="2653"/>
                </a:lnTo>
                <a:cubicBezTo>
                  <a:pt x="0" y="2645"/>
                  <a:pt x="9" y="2636"/>
                  <a:pt x="18" y="2636"/>
                </a:cubicBezTo>
                <a:cubicBezTo>
                  <a:pt x="30" y="2636"/>
                  <a:pt x="36" y="2645"/>
                  <a:pt x="36" y="2653"/>
                </a:cubicBezTo>
                <a:close/>
                <a:moveTo>
                  <a:pt x="36" y="2759"/>
                </a:moveTo>
                <a:lnTo>
                  <a:pt x="36" y="2759"/>
                </a:lnTo>
                <a:cubicBezTo>
                  <a:pt x="36" y="2771"/>
                  <a:pt x="30" y="2777"/>
                  <a:pt x="18" y="2777"/>
                </a:cubicBezTo>
                <a:cubicBezTo>
                  <a:pt x="9" y="2777"/>
                  <a:pt x="0" y="2771"/>
                  <a:pt x="0" y="2759"/>
                </a:cubicBezTo>
                <a:lnTo>
                  <a:pt x="0" y="2759"/>
                </a:lnTo>
                <a:cubicBezTo>
                  <a:pt x="0" y="2751"/>
                  <a:pt x="9" y="2742"/>
                  <a:pt x="18" y="2742"/>
                </a:cubicBezTo>
                <a:cubicBezTo>
                  <a:pt x="30" y="2742"/>
                  <a:pt x="36" y="2751"/>
                  <a:pt x="36" y="2759"/>
                </a:cubicBezTo>
                <a:close/>
                <a:moveTo>
                  <a:pt x="36" y="2866"/>
                </a:moveTo>
                <a:lnTo>
                  <a:pt x="36" y="2866"/>
                </a:lnTo>
                <a:cubicBezTo>
                  <a:pt x="36" y="2877"/>
                  <a:pt x="30" y="2883"/>
                  <a:pt x="18" y="2883"/>
                </a:cubicBezTo>
                <a:cubicBezTo>
                  <a:pt x="9" y="2883"/>
                  <a:pt x="0" y="2877"/>
                  <a:pt x="0" y="2866"/>
                </a:cubicBezTo>
                <a:lnTo>
                  <a:pt x="0" y="2866"/>
                </a:lnTo>
                <a:cubicBezTo>
                  <a:pt x="0" y="2857"/>
                  <a:pt x="9" y="2848"/>
                  <a:pt x="18" y="2848"/>
                </a:cubicBezTo>
                <a:cubicBezTo>
                  <a:pt x="30" y="2848"/>
                  <a:pt x="36" y="2857"/>
                  <a:pt x="36" y="2866"/>
                </a:cubicBezTo>
                <a:close/>
                <a:moveTo>
                  <a:pt x="36" y="2972"/>
                </a:moveTo>
                <a:lnTo>
                  <a:pt x="36" y="2972"/>
                </a:lnTo>
                <a:cubicBezTo>
                  <a:pt x="36" y="2983"/>
                  <a:pt x="30" y="2989"/>
                  <a:pt x="18" y="2989"/>
                </a:cubicBezTo>
                <a:cubicBezTo>
                  <a:pt x="9" y="2989"/>
                  <a:pt x="0" y="2983"/>
                  <a:pt x="0" y="2972"/>
                </a:cubicBezTo>
                <a:lnTo>
                  <a:pt x="0" y="2972"/>
                </a:lnTo>
                <a:cubicBezTo>
                  <a:pt x="0" y="2963"/>
                  <a:pt x="9" y="2954"/>
                  <a:pt x="18" y="2954"/>
                </a:cubicBezTo>
                <a:cubicBezTo>
                  <a:pt x="30" y="2954"/>
                  <a:pt x="36" y="2963"/>
                  <a:pt x="36" y="2972"/>
                </a:cubicBezTo>
                <a:close/>
                <a:moveTo>
                  <a:pt x="36" y="3078"/>
                </a:moveTo>
                <a:lnTo>
                  <a:pt x="36" y="3078"/>
                </a:lnTo>
                <a:cubicBezTo>
                  <a:pt x="36" y="3089"/>
                  <a:pt x="30" y="3096"/>
                  <a:pt x="18" y="3096"/>
                </a:cubicBezTo>
                <a:cubicBezTo>
                  <a:pt x="9" y="3096"/>
                  <a:pt x="0" y="3089"/>
                  <a:pt x="0" y="3078"/>
                </a:cubicBezTo>
                <a:lnTo>
                  <a:pt x="0" y="3078"/>
                </a:lnTo>
                <a:cubicBezTo>
                  <a:pt x="0" y="3069"/>
                  <a:pt x="9" y="3060"/>
                  <a:pt x="18" y="3060"/>
                </a:cubicBezTo>
                <a:cubicBezTo>
                  <a:pt x="30" y="3060"/>
                  <a:pt x="36" y="3069"/>
                  <a:pt x="36" y="3078"/>
                </a:cubicBezTo>
                <a:close/>
                <a:moveTo>
                  <a:pt x="36" y="3184"/>
                </a:moveTo>
                <a:lnTo>
                  <a:pt x="36" y="3184"/>
                </a:lnTo>
                <a:cubicBezTo>
                  <a:pt x="36" y="3195"/>
                  <a:pt x="30" y="3202"/>
                  <a:pt x="18" y="3202"/>
                </a:cubicBezTo>
                <a:cubicBezTo>
                  <a:pt x="9" y="3202"/>
                  <a:pt x="0" y="3195"/>
                  <a:pt x="0" y="3184"/>
                </a:cubicBezTo>
                <a:lnTo>
                  <a:pt x="0" y="3184"/>
                </a:lnTo>
                <a:cubicBezTo>
                  <a:pt x="0" y="3175"/>
                  <a:pt x="9" y="3166"/>
                  <a:pt x="18" y="3166"/>
                </a:cubicBezTo>
                <a:cubicBezTo>
                  <a:pt x="30" y="3166"/>
                  <a:pt x="36" y="3175"/>
                  <a:pt x="36" y="3184"/>
                </a:cubicBezTo>
                <a:close/>
                <a:moveTo>
                  <a:pt x="36" y="3290"/>
                </a:moveTo>
                <a:lnTo>
                  <a:pt x="36" y="3290"/>
                </a:lnTo>
                <a:cubicBezTo>
                  <a:pt x="36" y="3301"/>
                  <a:pt x="30" y="3308"/>
                  <a:pt x="18" y="3308"/>
                </a:cubicBezTo>
                <a:cubicBezTo>
                  <a:pt x="9" y="3308"/>
                  <a:pt x="0" y="3301"/>
                  <a:pt x="0" y="3290"/>
                </a:cubicBezTo>
                <a:lnTo>
                  <a:pt x="0" y="3290"/>
                </a:lnTo>
                <a:cubicBezTo>
                  <a:pt x="0" y="3281"/>
                  <a:pt x="9" y="3272"/>
                  <a:pt x="18" y="3272"/>
                </a:cubicBezTo>
                <a:cubicBezTo>
                  <a:pt x="30" y="3272"/>
                  <a:pt x="36" y="3281"/>
                  <a:pt x="36" y="3290"/>
                </a:cubicBezTo>
                <a:close/>
                <a:moveTo>
                  <a:pt x="36" y="3396"/>
                </a:moveTo>
                <a:lnTo>
                  <a:pt x="36" y="3396"/>
                </a:lnTo>
                <a:cubicBezTo>
                  <a:pt x="36" y="3407"/>
                  <a:pt x="30" y="3414"/>
                  <a:pt x="18" y="3414"/>
                </a:cubicBezTo>
                <a:cubicBezTo>
                  <a:pt x="9" y="3414"/>
                  <a:pt x="0" y="3407"/>
                  <a:pt x="0" y="3396"/>
                </a:cubicBezTo>
                <a:lnTo>
                  <a:pt x="0" y="3396"/>
                </a:lnTo>
                <a:cubicBezTo>
                  <a:pt x="0" y="3387"/>
                  <a:pt x="9" y="3378"/>
                  <a:pt x="18" y="3378"/>
                </a:cubicBezTo>
                <a:cubicBezTo>
                  <a:pt x="30" y="3378"/>
                  <a:pt x="36" y="3387"/>
                  <a:pt x="36" y="3396"/>
                </a:cubicBezTo>
                <a:close/>
                <a:moveTo>
                  <a:pt x="36" y="3502"/>
                </a:moveTo>
                <a:lnTo>
                  <a:pt x="36" y="3502"/>
                </a:lnTo>
                <a:cubicBezTo>
                  <a:pt x="36" y="3513"/>
                  <a:pt x="30" y="3520"/>
                  <a:pt x="18" y="3520"/>
                </a:cubicBezTo>
                <a:cubicBezTo>
                  <a:pt x="9" y="3520"/>
                  <a:pt x="0" y="3513"/>
                  <a:pt x="0" y="3502"/>
                </a:cubicBezTo>
                <a:lnTo>
                  <a:pt x="0" y="3502"/>
                </a:lnTo>
                <a:cubicBezTo>
                  <a:pt x="0" y="3493"/>
                  <a:pt x="9" y="3485"/>
                  <a:pt x="18" y="3485"/>
                </a:cubicBezTo>
                <a:cubicBezTo>
                  <a:pt x="30" y="3485"/>
                  <a:pt x="36" y="3493"/>
                  <a:pt x="36" y="3502"/>
                </a:cubicBezTo>
                <a:close/>
                <a:moveTo>
                  <a:pt x="36" y="3608"/>
                </a:moveTo>
                <a:lnTo>
                  <a:pt x="36" y="3608"/>
                </a:lnTo>
                <a:cubicBezTo>
                  <a:pt x="36" y="3619"/>
                  <a:pt x="30" y="3626"/>
                  <a:pt x="18" y="3626"/>
                </a:cubicBezTo>
                <a:cubicBezTo>
                  <a:pt x="9" y="3626"/>
                  <a:pt x="0" y="3619"/>
                  <a:pt x="0" y="3608"/>
                </a:cubicBezTo>
                <a:lnTo>
                  <a:pt x="0" y="3608"/>
                </a:lnTo>
                <a:cubicBezTo>
                  <a:pt x="0" y="3600"/>
                  <a:pt x="9" y="3591"/>
                  <a:pt x="18" y="3591"/>
                </a:cubicBezTo>
                <a:cubicBezTo>
                  <a:pt x="30" y="3591"/>
                  <a:pt x="36" y="3600"/>
                  <a:pt x="36" y="3608"/>
                </a:cubicBezTo>
                <a:close/>
                <a:moveTo>
                  <a:pt x="36" y="3715"/>
                </a:moveTo>
                <a:lnTo>
                  <a:pt x="36" y="3715"/>
                </a:lnTo>
                <a:cubicBezTo>
                  <a:pt x="36" y="3726"/>
                  <a:pt x="30" y="3732"/>
                  <a:pt x="18" y="3732"/>
                </a:cubicBezTo>
                <a:cubicBezTo>
                  <a:pt x="9" y="3732"/>
                  <a:pt x="0" y="3726"/>
                  <a:pt x="0" y="3715"/>
                </a:cubicBezTo>
                <a:lnTo>
                  <a:pt x="0" y="3715"/>
                </a:lnTo>
                <a:cubicBezTo>
                  <a:pt x="0" y="3706"/>
                  <a:pt x="9" y="3697"/>
                  <a:pt x="18" y="3697"/>
                </a:cubicBezTo>
                <a:cubicBezTo>
                  <a:pt x="30" y="3697"/>
                  <a:pt x="36" y="3706"/>
                  <a:pt x="36" y="3715"/>
                </a:cubicBezTo>
                <a:close/>
                <a:moveTo>
                  <a:pt x="36" y="3821"/>
                </a:moveTo>
                <a:lnTo>
                  <a:pt x="36" y="3821"/>
                </a:lnTo>
                <a:cubicBezTo>
                  <a:pt x="36" y="3832"/>
                  <a:pt x="30" y="3838"/>
                  <a:pt x="18" y="3838"/>
                </a:cubicBezTo>
                <a:cubicBezTo>
                  <a:pt x="9" y="3838"/>
                  <a:pt x="0" y="3832"/>
                  <a:pt x="0" y="3821"/>
                </a:cubicBezTo>
                <a:lnTo>
                  <a:pt x="0" y="3821"/>
                </a:lnTo>
                <a:cubicBezTo>
                  <a:pt x="0" y="3812"/>
                  <a:pt x="9" y="3803"/>
                  <a:pt x="18" y="3803"/>
                </a:cubicBezTo>
                <a:cubicBezTo>
                  <a:pt x="30" y="3803"/>
                  <a:pt x="36" y="3812"/>
                  <a:pt x="36" y="3821"/>
                </a:cubicBezTo>
                <a:close/>
                <a:moveTo>
                  <a:pt x="36" y="3927"/>
                </a:moveTo>
                <a:lnTo>
                  <a:pt x="36" y="3929"/>
                </a:lnTo>
                <a:cubicBezTo>
                  <a:pt x="36" y="3938"/>
                  <a:pt x="30" y="3947"/>
                  <a:pt x="18" y="3947"/>
                </a:cubicBezTo>
                <a:cubicBezTo>
                  <a:pt x="9" y="3947"/>
                  <a:pt x="0" y="3938"/>
                  <a:pt x="0" y="3929"/>
                </a:cubicBezTo>
                <a:lnTo>
                  <a:pt x="0" y="3927"/>
                </a:lnTo>
                <a:cubicBezTo>
                  <a:pt x="0" y="3918"/>
                  <a:pt x="9" y="3909"/>
                  <a:pt x="18" y="3909"/>
                </a:cubicBezTo>
                <a:cubicBezTo>
                  <a:pt x="30" y="3909"/>
                  <a:pt x="36" y="3918"/>
                  <a:pt x="36" y="3927"/>
                </a:cubicBezTo>
                <a:close/>
                <a:moveTo>
                  <a:pt x="36" y="4035"/>
                </a:moveTo>
                <a:lnTo>
                  <a:pt x="36" y="4035"/>
                </a:lnTo>
                <a:cubicBezTo>
                  <a:pt x="36" y="4044"/>
                  <a:pt x="30" y="4053"/>
                  <a:pt x="18" y="4053"/>
                </a:cubicBezTo>
                <a:cubicBezTo>
                  <a:pt x="9" y="4053"/>
                  <a:pt x="0" y="4044"/>
                  <a:pt x="0" y="4035"/>
                </a:cubicBezTo>
                <a:lnTo>
                  <a:pt x="0" y="4035"/>
                </a:lnTo>
                <a:cubicBezTo>
                  <a:pt x="0" y="4024"/>
                  <a:pt x="9" y="4017"/>
                  <a:pt x="18" y="4017"/>
                </a:cubicBezTo>
                <a:cubicBezTo>
                  <a:pt x="30" y="4017"/>
                  <a:pt x="36" y="4024"/>
                  <a:pt x="36" y="4035"/>
                </a:cubicBezTo>
                <a:close/>
                <a:moveTo>
                  <a:pt x="36" y="4141"/>
                </a:moveTo>
                <a:lnTo>
                  <a:pt x="36" y="4141"/>
                </a:lnTo>
                <a:cubicBezTo>
                  <a:pt x="36" y="4150"/>
                  <a:pt x="30" y="4159"/>
                  <a:pt x="18" y="4159"/>
                </a:cubicBezTo>
                <a:cubicBezTo>
                  <a:pt x="9" y="4159"/>
                  <a:pt x="0" y="4150"/>
                  <a:pt x="0" y="4141"/>
                </a:cubicBezTo>
                <a:lnTo>
                  <a:pt x="0" y="4141"/>
                </a:lnTo>
                <a:cubicBezTo>
                  <a:pt x="0" y="4130"/>
                  <a:pt x="9" y="4124"/>
                  <a:pt x="18" y="4124"/>
                </a:cubicBezTo>
                <a:cubicBezTo>
                  <a:pt x="30" y="4124"/>
                  <a:pt x="36" y="4130"/>
                  <a:pt x="36" y="4141"/>
                </a:cubicBezTo>
                <a:close/>
                <a:moveTo>
                  <a:pt x="36" y="4247"/>
                </a:moveTo>
                <a:lnTo>
                  <a:pt x="36" y="4247"/>
                </a:lnTo>
                <a:cubicBezTo>
                  <a:pt x="36" y="4256"/>
                  <a:pt x="30" y="4265"/>
                  <a:pt x="18" y="4265"/>
                </a:cubicBezTo>
                <a:cubicBezTo>
                  <a:pt x="9" y="4265"/>
                  <a:pt x="0" y="4256"/>
                  <a:pt x="0" y="4247"/>
                </a:cubicBezTo>
                <a:lnTo>
                  <a:pt x="0" y="4247"/>
                </a:lnTo>
                <a:cubicBezTo>
                  <a:pt x="0" y="4236"/>
                  <a:pt x="9" y="4230"/>
                  <a:pt x="18" y="4230"/>
                </a:cubicBezTo>
                <a:cubicBezTo>
                  <a:pt x="30" y="4230"/>
                  <a:pt x="36" y="4236"/>
                  <a:pt x="36" y="4247"/>
                </a:cubicBezTo>
                <a:close/>
                <a:moveTo>
                  <a:pt x="36" y="4353"/>
                </a:moveTo>
                <a:lnTo>
                  <a:pt x="36" y="4353"/>
                </a:lnTo>
                <a:cubicBezTo>
                  <a:pt x="36" y="4362"/>
                  <a:pt x="30" y="4371"/>
                  <a:pt x="18" y="4371"/>
                </a:cubicBezTo>
                <a:cubicBezTo>
                  <a:pt x="9" y="4371"/>
                  <a:pt x="0" y="4362"/>
                  <a:pt x="0" y="4353"/>
                </a:cubicBezTo>
                <a:lnTo>
                  <a:pt x="0" y="4353"/>
                </a:lnTo>
                <a:cubicBezTo>
                  <a:pt x="0" y="4342"/>
                  <a:pt x="9" y="4336"/>
                  <a:pt x="18" y="4336"/>
                </a:cubicBezTo>
                <a:cubicBezTo>
                  <a:pt x="30" y="4336"/>
                  <a:pt x="36" y="4342"/>
                  <a:pt x="36" y="4353"/>
                </a:cubicBezTo>
                <a:close/>
                <a:moveTo>
                  <a:pt x="36" y="4460"/>
                </a:moveTo>
                <a:lnTo>
                  <a:pt x="36" y="4460"/>
                </a:lnTo>
                <a:cubicBezTo>
                  <a:pt x="36" y="4468"/>
                  <a:pt x="30" y="4477"/>
                  <a:pt x="18" y="4477"/>
                </a:cubicBezTo>
                <a:cubicBezTo>
                  <a:pt x="9" y="4477"/>
                  <a:pt x="0" y="4468"/>
                  <a:pt x="0" y="4460"/>
                </a:cubicBezTo>
                <a:lnTo>
                  <a:pt x="0" y="4460"/>
                </a:lnTo>
                <a:cubicBezTo>
                  <a:pt x="0" y="4448"/>
                  <a:pt x="9" y="4442"/>
                  <a:pt x="18" y="4442"/>
                </a:cubicBezTo>
                <a:cubicBezTo>
                  <a:pt x="30" y="4442"/>
                  <a:pt x="36" y="4448"/>
                  <a:pt x="36" y="4460"/>
                </a:cubicBezTo>
                <a:close/>
                <a:moveTo>
                  <a:pt x="36" y="4566"/>
                </a:moveTo>
                <a:lnTo>
                  <a:pt x="36" y="4566"/>
                </a:lnTo>
                <a:cubicBezTo>
                  <a:pt x="36" y="4575"/>
                  <a:pt x="30" y="4583"/>
                  <a:pt x="18" y="4583"/>
                </a:cubicBezTo>
                <a:cubicBezTo>
                  <a:pt x="9" y="4583"/>
                  <a:pt x="0" y="4575"/>
                  <a:pt x="0" y="4566"/>
                </a:cubicBezTo>
                <a:lnTo>
                  <a:pt x="0" y="4566"/>
                </a:lnTo>
                <a:cubicBezTo>
                  <a:pt x="0" y="4555"/>
                  <a:pt x="9" y="4548"/>
                  <a:pt x="18" y="4548"/>
                </a:cubicBezTo>
                <a:cubicBezTo>
                  <a:pt x="30" y="4548"/>
                  <a:pt x="36" y="4555"/>
                  <a:pt x="36" y="4566"/>
                </a:cubicBezTo>
                <a:close/>
                <a:moveTo>
                  <a:pt x="36" y="4672"/>
                </a:moveTo>
                <a:lnTo>
                  <a:pt x="36" y="4672"/>
                </a:lnTo>
                <a:cubicBezTo>
                  <a:pt x="36" y="4681"/>
                  <a:pt x="30" y="4689"/>
                  <a:pt x="18" y="4689"/>
                </a:cubicBezTo>
                <a:cubicBezTo>
                  <a:pt x="9" y="4689"/>
                  <a:pt x="0" y="4681"/>
                  <a:pt x="0" y="4672"/>
                </a:cubicBezTo>
                <a:lnTo>
                  <a:pt x="0" y="4672"/>
                </a:lnTo>
                <a:cubicBezTo>
                  <a:pt x="0" y="4661"/>
                  <a:pt x="9" y="4654"/>
                  <a:pt x="18" y="4654"/>
                </a:cubicBezTo>
                <a:cubicBezTo>
                  <a:pt x="30" y="4654"/>
                  <a:pt x="36" y="4661"/>
                  <a:pt x="36" y="4672"/>
                </a:cubicBezTo>
                <a:close/>
                <a:moveTo>
                  <a:pt x="36" y="4778"/>
                </a:moveTo>
                <a:lnTo>
                  <a:pt x="36" y="4778"/>
                </a:lnTo>
                <a:cubicBezTo>
                  <a:pt x="36" y="4787"/>
                  <a:pt x="30" y="4796"/>
                  <a:pt x="18" y="4796"/>
                </a:cubicBezTo>
                <a:cubicBezTo>
                  <a:pt x="9" y="4796"/>
                  <a:pt x="0" y="4787"/>
                  <a:pt x="0" y="4778"/>
                </a:cubicBezTo>
                <a:lnTo>
                  <a:pt x="0" y="4778"/>
                </a:lnTo>
                <a:cubicBezTo>
                  <a:pt x="0" y="4767"/>
                  <a:pt x="9" y="4760"/>
                  <a:pt x="18" y="4760"/>
                </a:cubicBezTo>
                <a:cubicBezTo>
                  <a:pt x="30" y="4760"/>
                  <a:pt x="36" y="4767"/>
                  <a:pt x="36" y="4778"/>
                </a:cubicBezTo>
                <a:close/>
                <a:moveTo>
                  <a:pt x="36" y="4884"/>
                </a:moveTo>
                <a:lnTo>
                  <a:pt x="36" y="4884"/>
                </a:lnTo>
                <a:cubicBezTo>
                  <a:pt x="36" y="4893"/>
                  <a:pt x="30" y="4902"/>
                  <a:pt x="18" y="4902"/>
                </a:cubicBezTo>
                <a:cubicBezTo>
                  <a:pt x="9" y="4902"/>
                  <a:pt x="0" y="4893"/>
                  <a:pt x="0" y="4884"/>
                </a:cubicBezTo>
                <a:lnTo>
                  <a:pt x="0" y="4884"/>
                </a:lnTo>
                <a:cubicBezTo>
                  <a:pt x="0" y="4873"/>
                  <a:pt x="9" y="4866"/>
                  <a:pt x="18" y="4866"/>
                </a:cubicBezTo>
                <a:cubicBezTo>
                  <a:pt x="30" y="4866"/>
                  <a:pt x="36" y="4873"/>
                  <a:pt x="36" y="4884"/>
                </a:cubicBezTo>
                <a:close/>
                <a:moveTo>
                  <a:pt x="36" y="4990"/>
                </a:moveTo>
                <a:lnTo>
                  <a:pt x="36" y="4990"/>
                </a:lnTo>
                <a:cubicBezTo>
                  <a:pt x="36" y="4999"/>
                  <a:pt x="30" y="5008"/>
                  <a:pt x="18" y="5008"/>
                </a:cubicBezTo>
                <a:cubicBezTo>
                  <a:pt x="9" y="5008"/>
                  <a:pt x="0" y="4999"/>
                  <a:pt x="0" y="4990"/>
                </a:cubicBezTo>
                <a:lnTo>
                  <a:pt x="0" y="4990"/>
                </a:lnTo>
                <a:cubicBezTo>
                  <a:pt x="0" y="4979"/>
                  <a:pt x="9" y="4972"/>
                  <a:pt x="18" y="4972"/>
                </a:cubicBezTo>
                <a:cubicBezTo>
                  <a:pt x="30" y="4972"/>
                  <a:pt x="36" y="4979"/>
                  <a:pt x="36" y="4990"/>
                </a:cubicBezTo>
                <a:close/>
                <a:moveTo>
                  <a:pt x="36" y="5096"/>
                </a:moveTo>
                <a:lnTo>
                  <a:pt x="36" y="5096"/>
                </a:lnTo>
                <a:cubicBezTo>
                  <a:pt x="36" y="5105"/>
                  <a:pt x="30" y="5114"/>
                  <a:pt x="18" y="5114"/>
                </a:cubicBezTo>
                <a:cubicBezTo>
                  <a:pt x="9" y="5114"/>
                  <a:pt x="0" y="5105"/>
                  <a:pt x="0" y="5096"/>
                </a:cubicBezTo>
                <a:lnTo>
                  <a:pt x="0" y="5096"/>
                </a:lnTo>
                <a:cubicBezTo>
                  <a:pt x="0" y="5085"/>
                  <a:pt x="9" y="5079"/>
                  <a:pt x="18" y="5079"/>
                </a:cubicBezTo>
                <a:cubicBezTo>
                  <a:pt x="30" y="5079"/>
                  <a:pt x="36" y="5085"/>
                  <a:pt x="36" y="5096"/>
                </a:cubicBezTo>
                <a:close/>
                <a:moveTo>
                  <a:pt x="36" y="5202"/>
                </a:moveTo>
                <a:lnTo>
                  <a:pt x="36" y="5202"/>
                </a:lnTo>
                <a:cubicBezTo>
                  <a:pt x="36" y="5211"/>
                  <a:pt x="30" y="5220"/>
                  <a:pt x="18" y="5220"/>
                </a:cubicBezTo>
                <a:cubicBezTo>
                  <a:pt x="9" y="5220"/>
                  <a:pt x="0" y="5211"/>
                  <a:pt x="0" y="5202"/>
                </a:cubicBezTo>
                <a:lnTo>
                  <a:pt x="0" y="5202"/>
                </a:lnTo>
                <a:cubicBezTo>
                  <a:pt x="0" y="5191"/>
                  <a:pt x="9" y="5185"/>
                  <a:pt x="18" y="5185"/>
                </a:cubicBezTo>
                <a:cubicBezTo>
                  <a:pt x="30" y="5185"/>
                  <a:pt x="36" y="5191"/>
                  <a:pt x="36" y="5202"/>
                </a:cubicBezTo>
                <a:close/>
                <a:moveTo>
                  <a:pt x="36" y="5308"/>
                </a:moveTo>
                <a:lnTo>
                  <a:pt x="36" y="5308"/>
                </a:lnTo>
                <a:cubicBezTo>
                  <a:pt x="36" y="5317"/>
                  <a:pt x="30" y="5326"/>
                  <a:pt x="18" y="5326"/>
                </a:cubicBezTo>
                <a:cubicBezTo>
                  <a:pt x="9" y="5326"/>
                  <a:pt x="0" y="5317"/>
                  <a:pt x="0" y="5308"/>
                </a:cubicBezTo>
                <a:lnTo>
                  <a:pt x="0" y="5308"/>
                </a:lnTo>
                <a:cubicBezTo>
                  <a:pt x="0" y="5297"/>
                  <a:pt x="9" y="5291"/>
                  <a:pt x="18" y="5291"/>
                </a:cubicBezTo>
                <a:cubicBezTo>
                  <a:pt x="30" y="5291"/>
                  <a:pt x="36" y="5297"/>
                  <a:pt x="36" y="5308"/>
                </a:cubicBezTo>
                <a:close/>
                <a:moveTo>
                  <a:pt x="36" y="5415"/>
                </a:moveTo>
                <a:lnTo>
                  <a:pt x="36" y="5415"/>
                </a:lnTo>
                <a:cubicBezTo>
                  <a:pt x="36" y="5423"/>
                  <a:pt x="30" y="5432"/>
                  <a:pt x="18" y="5432"/>
                </a:cubicBezTo>
                <a:cubicBezTo>
                  <a:pt x="9" y="5432"/>
                  <a:pt x="0" y="5423"/>
                  <a:pt x="0" y="5415"/>
                </a:cubicBezTo>
                <a:lnTo>
                  <a:pt x="0" y="5415"/>
                </a:lnTo>
                <a:cubicBezTo>
                  <a:pt x="0" y="5404"/>
                  <a:pt x="9" y="5397"/>
                  <a:pt x="18" y="5397"/>
                </a:cubicBezTo>
                <a:cubicBezTo>
                  <a:pt x="30" y="5397"/>
                  <a:pt x="36" y="5404"/>
                  <a:pt x="36" y="5415"/>
                </a:cubicBezTo>
                <a:close/>
                <a:moveTo>
                  <a:pt x="36" y="5521"/>
                </a:moveTo>
                <a:lnTo>
                  <a:pt x="36" y="5521"/>
                </a:lnTo>
                <a:cubicBezTo>
                  <a:pt x="36" y="5530"/>
                  <a:pt x="30" y="5538"/>
                  <a:pt x="18" y="5538"/>
                </a:cubicBezTo>
                <a:cubicBezTo>
                  <a:pt x="9" y="5538"/>
                  <a:pt x="0" y="5530"/>
                  <a:pt x="0" y="5521"/>
                </a:cubicBezTo>
                <a:lnTo>
                  <a:pt x="0" y="5521"/>
                </a:lnTo>
                <a:cubicBezTo>
                  <a:pt x="0" y="5510"/>
                  <a:pt x="9" y="5503"/>
                  <a:pt x="18" y="5503"/>
                </a:cubicBezTo>
                <a:cubicBezTo>
                  <a:pt x="30" y="5503"/>
                  <a:pt x="36" y="5510"/>
                  <a:pt x="36" y="5521"/>
                </a:cubicBezTo>
                <a:close/>
                <a:moveTo>
                  <a:pt x="36" y="5627"/>
                </a:moveTo>
                <a:lnTo>
                  <a:pt x="36" y="5627"/>
                </a:lnTo>
                <a:cubicBezTo>
                  <a:pt x="36" y="5636"/>
                  <a:pt x="30" y="5645"/>
                  <a:pt x="18" y="5645"/>
                </a:cubicBezTo>
                <a:cubicBezTo>
                  <a:pt x="9" y="5645"/>
                  <a:pt x="0" y="5636"/>
                  <a:pt x="0" y="5627"/>
                </a:cubicBezTo>
                <a:lnTo>
                  <a:pt x="0" y="5627"/>
                </a:lnTo>
                <a:cubicBezTo>
                  <a:pt x="0" y="5616"/>
                  <a:pt x="9" y="5609"/>
                  <a:pt x="18" y="5609"/>
                </a:cubicBezTo>
                <a:cubicBezTo>
                  <a:pt x="30" y="5609"/>
                  <a:pt x="36" y="5616"/>
                  <a:pt x="36" y="5627"/>
                </a:cubicBezTo>
                <a:close/>
                <a:moveTo>
                  <a:pt x="36" y="5733"/>
                </a:moveTo>
                <a:lnTo>
                  <a:pt x="36" y="5733"/>
                </a:lnTo>
                <a:cubicBezTo>
                  <a:pt x="36" y="5742"/>
                  <a:pt x="30" y="5751"/>
                  <a:pt x="18" y="5751"/>
                </a:cubicBezTo>
                <a:cubicBezTo>
                  <a:pt x="9" y="5751"/>
                  <a:pt x="0" y="5742"/>
                  <a:pt x="0" y="5733"/>
                </a:cubicBezTo>
                <a:lnTo>
                  <a:pt x="0" y="5733"/>
                </a:lnTo>
                <a:cubicBezTo>
                  <a:pt x="0" y="5722"/>
                  <a:pt x="9" y="5715"/>
                  <a:pt x="18" y="5715"/>
                </a:cubicBezTo>
                <a:cubicBezTo>
                  <a:pt x="30" y="5715"/>
                  <a:pt x="36" y="5722"/>
                  <a:pt x="36" y="5733"/>
                </a:cubicBezTo>
                <a:close/>
                <a:moveTo>
                  <a:pt x="36" y="5839"/>
                </a:moveTo>
                <a:lnTo>
                  <a:pt x="36" y="5839"/>
                </a:lnTo>
                <a:cubicBezTo>
                  <a:pt x="36" y="5848"/>
                  <a:pt x="30" y="5857"/>
                  <a:pt x="18" y="5857"/>
                </a:cubicBezTo>
                <a:cubicBezTo>
                  <a:pt x="9" y="5857"/>
                  <a:pt x="0" y="5848"/>
                  <a:pt x="0" y="5839"/>
                </a:cubicBezTo>
                <a:lnTo>
                  <a:pt x="0" y="5839"/>
                </a:lnTo>
                <a:cubicBezTo>
                  <a:pt x="0" y="5828"/>
                  <a:pt x="9" y="5821"/>
                  <a:pt x="18" y="5821"/>
                </a:cubicBezTo>
                <a:cubicBezTo>
                  <a:pt x="30" y="5821"/>
                  <a:pt x="36" y="5828"/>
                  <a:pt x="36" y="5839"/>
                </a:cubicBezTo>
                <a:close/>
                <a:moveTo>
                  <a:pt x="36" y="5945"/>
                </a:moveTo>
                <a:lnTo>
                  <a:pt x="36" y="5945"/>
                </a:lnTo>
                <a:cubicBezTo>
                  <a:pt x="36" y="5954"/>
                  <a:pt x="30" y="5963"/>
                  <a:pt x="18" y="5963"/>
                </a:cubicBezTo>
                <a:cubicBezTo>
                  <a:pt x="9" y="5963"/>
                  <a:pt x="0" y="5954"/>
                  <a:pt x="0" y="5945"/>
                </a:cubicBezTo>
                <a:lnTo>
                  <a:pt x="0" y="5945"/>
                </a:lnTo>
                <a:cubicBezTo>
                  <a:pt x="0" y="5934"/>
                  <a:pt x="9" y="5927"/>
                  <a:pt x="18" y="5927"/>
                </a:cubicBezTo>
                <a:cubicBezTo>
                  <a:pt x="30" y="5927"/>
                  <a:pt x="36" y="5934"/>
                  <a:pt x="36" y="5945"/>
                </a:cubicBezTo>
                <a:close/>
                <a:moveTo>
                  <a:pt x="36" y="6051"/>
                </a:moveTo>
                <a:lnTo>
                  <a:pt x="36" y="6051"/>
                </a:lnTo>
                <a:cubicBezTo>
                  <a:pt x="36" y="6060"/>
                  <a:pt x="30" y="6069"/>
                  <a:pt x="18" y="6069"/>
                </a:cubicBezTo>
                <a:cubicBezTo>
                  <a:pt x="9" y="6069"/>
                  <a:pt x="0" y="6060"/>
                  <a:pt x="0" y="6051"/>
                </a:cubicBezTo>
                <a:lnTo>
                  <a:pt x="0" y="6051"/>
                </a:lnTo>
                <a:cubicBezTo>
                  <a:pt x="0" y="6040"/>
                  <a:pt x="9" y="6034"/>
                  <a:pt x="18" y="6034"/>
                </a:cubicBezTo>
                <a:cubicBezTo>
                  <a:pt x="30" y="6034"/>
                  <a:pt x="36" y="6040"/>
                  <a:pt x="36" y="6051"/>
                </a:cubicBezTo>
                <a:close/>
                <a:moveTo>
                  <a:pt x="36" y="6157"/>
                </a:moveTo>
                <a:lnTo>
                  <a:pt x="36" y="6157"/>
                </a:lnTo>
                <a:cubicBezTo>
                  <a:pt x="36" y="6166"/>
                  <a:pt x="30" y="6175"/>
                  <a:pt x="18" y="6175"/>
                </a:cubicBezTo>
                <a:cubicBezTo>
                  <a:pt x="9" y="6175"/>
                  <a:pt x="0" y="6166"/>
                  <a:pt x="0" y="6157"/>
                </a:cubicBezTo>
                <a:lnTo>
                  <a:pt x="0" y="6157"/>
                </a:lnTo>
                <a:cubicBezTo>
                  <a:pt x="0" y="6146"/>
                  <a:pt x="9" y="6140"/>
                  <a:pt x="18" y="6140"/>
                </a:cubicBezTo>
                <a:cubicBezTo>
                  <a:pt x="30" y="6140"/>
                  <a:pt x="36" y="6146"/>
                  <a:pt x="36" y="6157"/>
                </a:cubicBezTo>
                <a:close/>
                <a:moveTo>
                  <a:pt x="36" y="6264"/>
                </a:moveTo>
                <a:lnTo>
                  <a:pt x="36" y="6264"/>
                </a:lnTo>
                <a:cubicBezTo>
                  <a:pt x="36" y="6272"/>
                  <a:pt x="30" y="6281"/>
                  <a:pt x="18" y="6281"/>
                </a:cubicBezTo>
                <a:cubicBezTo>
                  <a:pt x="9" y="6281"/>
                  <a:pt x="0" y="6272"/>
                  <a:pt x="0" y="6264"/>
                </a:cubicBezTo>
                <a:lnTo>
                  <a:pt x="0" y="6264"/>
                </a:lnTo>
                <a:cubicBezTo>
                  <a:pt x="0" y="6252"/>
                  <a:pt x="9" y="6246"/>
                  <a:pt x="18" y="6246"/>
                </a:cubicBezTo>
                <a:cubicBezTo>
                  <a:pt x="30" y="6246"/>
                  <a:pt x="36" y="6252"/>
                  <a:pt x="36" y="6264"/>
                </a:cubicBezTo>
                <a:close/>
                <a:moveTo>
                  <a:pt x="36" y="6370"/>
                </a:moveTo>
                <a:lnTo>
                  <a:pt x="36" y="6370"/>
                </a:lnTo>
                <a:cubicBezTo>
                  <a:pt x="36" y="6378"/>
                  <a:pt x="30" y="6387"/>
                  <a:pt x="18" y="6387"/>
                </a:cubicBezTo>
                <a:cubicBezTo>
                  <a:pt x="9" y="6387"/>
                  <a:pt x="0" y="6378"/>
                  <a:pt x="0" y="6370"/>
                </a:cubicBezTo>
                <a:lnTo>
                  <a:pt x="0" y="6370"/>
                </a:lnTo>
                <a:cubicBezTo>
                  <a:pt x="0" y="6359"/>
                  <a:pt x="9" y="6352"/>
                  <a:pt x="18" y="6352"/>
                </a:cubicBezTo>
                <a:cubicBezTo>
                  <a:pt x="30" y="6352"/>
                  <a:pt x="36" y="6359"/>
                  <a:pt x="36" y="6370"/>
                </a:cubicBezTo>
                <a:close/>
                <a:moveTo>
                  <a:pt x="36" y="6476"/>
                </a:moveTo>
                <a:lnTo>
                  <a:pt x="36" y="6476"/>
                </a:lnTo>
                <a:cubicBezTo>
                  <a:pt x="36" y="6485"/>
                  <a:pt x="30" y="6493"/>
                  <a:pt x="18" y="6493"/>
                </a:cubicBezTo>
                <a:cubicBezTo>
                  <a:pt x="9" y="6493"/>
                  <a:pt x="0" y="6485"/>
                  <a:pt x="0" y="6476"/>
                </a:cubicBezTo>
                <a:lnTo>
                  <a:pt x="0" y="6476"/>
                </a:lnTo>
                <a:cubicBezTo>
                  <a:pt x="0" y="6465"/>
                  <a:pt x="9" y="6458"/>
                  <a:pt x="18" y="6458"/>
                </a:cubicBezTo>
                <a:cubicBezTo>
                  <a:pt x="30" y="6458"/>
                  <a:pt x="36" y="6465"/>
                  <a:pt x="36" y="6476"/>
                </a:cubicBezTo>
                <a:close/>
                <a:moveTo>
                  <a:pt x="36" y="6582"/>
                </a:moveTo>
                <a:lnTo>
                  <a:pt x="36" y="6582"/>
                </a:lnTo>
                <a:cubicBezTo>
                  <a:pt x="36" y="6591"/>
                  <a:pt x="30" y="6600"/>
                  <a:pt x="18" y="6600"/>
                </a:cubicBezTo>
                <a:cubicBezTo>
                  <a:pt x="9" y="6600"/>
                  <a:pt x="0" y="6591"/>
                  <a:pt x="0" y="6582"/>
                </a:cubicBezTo>
                <a:lnTo>
                  <a:pt x="0" y="6582"/>
                </a:lnTo>
                <a:cubicBezTo>
                  <a:pt x="0" y="6571"/>
                  <a:pt x="9" y="6564"/>
                  <a:pt x="18" y="6564"/>
                </a:cubicBezTo>
                <a:cubicBezTo>
                  <a:pt x="30" y="6564"/>
                  <a:pt x="36" y="6571"/>
                  <a:pt x="36" y="6582"/>
                </a:cubicBezTo>
                <a:close/>
                <a:moveTo>
                  <a:pt x="36" y="6688"/>
                </a:moveTo>
                <a:lnTo>
                  <a:pt x="36" y="6688"/>
                </a:lnTo>
                <a:cubicBezTo>
                  <a:pt x="36" y="6697"/>
                  <a:pt x="30" y="6706"/>
                  <a:pt x="18" y="6706"/>
                </a:cubicBezTo>
                <a:cubicBezTo>
                  <a:pt x="9" y="6706"/>
                  <a:pt x="0" y="6697"/>
                  <a:pt x="0" y="6688"/>
                </a:cubicBezTo>
                <a:lnTo>
                  <a:pt x="0" y="6688"/>
                </a:lnTo>
                <a:cubicBezTo>
                  <a:pt x="0" y="6677"/>
                  <a:pt x="9" y="6670"/>
                  <a:pt x="18" y="6670"/>
                </a:cubicBezTo>
                <a:cubicBezTo>
                  <a:pt x="30" y="6670"/>
                  <a:pt x="36" y="6677"/>
                  <a:pt x="36" y="6688"/>
                </a:cubicBezTo>
                <a:close/>
                <a:moveTo>
                  <a:pt x="36" y="6794"/>
                </a:moveTo>
                <a:lnTo>
                  <a:pt x="36" y="6794"/>
                </a:lnTo>
                <a:cubicBezTo>
                  <a:pt x="36" y="6803"/>
                  <a:pt x="30" y="6812"/>
                  <a:pt x="18" y="6812"/>
                </a:cubicBezTo>
                <a:cubicBezTo>
                  <a:pt x="9" y="6812"/>
                  <a:pt x="0" y="6803"/>
                  <a:pt x="0" y="6794"/>
                </a:cubicBezTo>
                <a:lnTo>
                  <a:pt x="0" y="6794"/>
                </a:lnTo>
                <a:cubicBezTo>
                  <a:pt x="0" y="6785"/>
                  <a:pt x="9" y="6776"/>
                  <a:pt x="18" y="6776"/>
                </a:cubicBezTo>
                <a:cubicBezTo>
                  <a:pt x="30" y="6776"/>
                  <a:pt x="36" y="6785"/>
                  <a:pt x="36" y="6794"/>
                </a:cubicBezTo>
                <a:close/>
                <a:moveTo>
                  <a:pt x="36" y="6900"/>
                </a:moveTo>
                <a:lnTo>
                  <a:pt x="36" y="6900"/>
                </a:lnTo>
                <a:cubicBezTo>
                  <a:pt x="36" y="6909"/>
                  <a:pt x="30" y="6918"/>
                  <a:pt x="18" y="6918"/>
                </a:cubicBezTo>
                <a:cubicBezTo>
                  <a:pt x="9" y="6918"/>
                  <a:pt x="0" y="6909"/>
                  <a:pt x="0" y="6900"/>
                </a:cubicBezTo>
                <a:lnTo>
                  <a:pt x="0" y="6900"/>
                </a:lnTo>
                <a:cubicBezTo>
                  <a:pt x="0" y="6891"/>
                  <a:pt x="9" y="6883"/>
                  <a:pt x="18" y="6883"/>
                </a:cubicBezTo>
                <a:cubicBezTo>
                  <a:pt x="30" y="6883"/>
                  <a:pt x="36" y="6891"/>
                  <a:pt x="36" y="6900"/>
                </a:cubicBezTo>
                <a:close/>
                <a:moveTo>
                  <a:pt x="36" y="7006"/>
                </a:moveTo>
                <a:lnTo>
                  <a:pt x="36" y="7006"/>
                </a:lnTo>
                <a:cubicBezTo>
                  <a:pt x="36" y="7015"/>
                  <a:pt x="30" y="7024"/>
                  <a:pt x="18" y="7024"/>
                </a:cubicBezTo>
                <a:cubicBezTo>
                  <a:pt x="9" y="7024"/>
                  <a:pt x="0" y="7015"/>
                  <a:pt x="0" y="7006"/>
                </a:cubicBezTo>
                <a:lnTo>
                  <a:pt x="0" y="7006"/>
                </a:lnTo>
                <a:cubicBezTo>
                  <a:pt x="0" y="6997"/>
                  <a:pt x="9" y="6989"/>
                  <a:pt x="18" y="6989"/>
                </a:cubicBezTo>
                <a:cubicBezTo>
                  <a:pt x="30" y="6989"/>
                  <a:pt x="36" y="6997"/>
                  <a:pt x="36" y="7006"/>
                </a:cubicBezTo>
                <a:close/>
                <a:moveTo>
                  <a:pt x="36" y="7112"/>
                </a:moveTo>
                <a:lnTo>
                  <a:pt x="36" y="7112"/>
                </a:lnTo>
                <a:cubicBezTo>
                  <a:pt x="36" y="7121"/>
                  <a:pt x="30" y="7130"/>
                  <a:pt x="18" y="7130"/>
                </a:cubicBezTo>
                <a:cubicBezTo>
                  <a:pt x="9" y="7130"/>
                  <a:pt x="0" y="7121"/>
                  <a:pt x="0" y="7112"/>
                </a:cubicBezTo>
                <a:lnTo>
                  <a:pt x="0" y="7112"/>
                </a:lnTo>
                <a:cubicBezTo>
                  <a:pt x="0" y="7104"/>
                  <a:pt x="9" y="7095"/>
                  <a:pt x="18" y="7095"/>
                </a:cubicBezTo>
                <a:cubicBezTo>
                  <a:pt x="30" y="7095"/>
                  <a:pt x="36" y="7104"/>
                  <a:pt x="36" y="7112"/>
                </a:cubicBezTo>
                <a:close/>
                <a:moveTo>
                  <a:pt x="36" y="7219"/>
                </a:moveTo>
                <a:lnTo>
                  <a:pt x="36" y="7219"/>
                </a:lnTo>
                <a:cubicBezTo>
                  <a:pt x="36" y="7227"/>
                  <a:pt x="30" y="7236"/>
                  <a:pt x="18" y="7236"/>
                </a:cubicBezTo>
                <a:cubicBezTo>
                  <a:pt x="9" y="7236"/>
                  <a:pt x="0" y="7227"/>
                  <a:pt x="0" y="7219"/>
                </a:cubicBezTo>
                <a:lnTo>
                  <a:pt x="0" y="7219"/>
                </a:lnTo>
                <a:cubicBezTo>
                  <a:pt x="0" y="7210"/>
                  <a:pt x="9" y="7201"/>
                  <a:pt x="18" y="7201"/>
                </a:cubicBezTo>
                <a:cubicBezTo>
                  <a:pt x="30" y="7201"/>
                  <a:pt x="36" y="7210"/>
                  <a:pt x="36" y="7219"/>
                </a:cubicBezTo>
                <a:close/>
                <a:moveTo>
                  <a:pt x="36" y="7325"/>
                </a:moveTo>
                <a:lnTo>
                  <a:pt x="36" y="7325"/>
                </a:lnTo>
                <a:cubicBezTo>
                  <a:pt x="36" y="7334"/>
                  <a:pt x="30" y="7342"/>
                  <a:pt x="18" y="7342"/>
                </a:cubicBezTo>
                <a:cubicBezTo>
                  <a:pt x="9" y="7342"/>
                  <a:pt x="0" y="7334"/>
                  <a:pt x="0" y="7325"/>
                </a:cubicBezTo>
                <a:lnTo>
                  <a:pt x="0" y="7325"/>
                </a:lnTo>
                <a:cubicBezTo>
                  <a:pt x="0" y="7316"/>
                  <a:pt x="9" y="7307"/>
                  <a:pt x="18" y="7307"/>
                </a:cubicBezTo>
                <a:cubicBezTo>
                  <a:pt x="30" y="7307"/>
                  <a:pt x="36" y="7316"/>
                  <a:pt x="36" y="7325"/>
                </a:cubicBezTo>
                <a:close/>
                <a:moveTo>
                  <a:pt x="36" y="7431"/>
                </a:moveTo>
                <a:lnTo>
                  <a:pt x="36" y="7431"/>
                </a:lnTo>
                <a:cubicBezTo>
                  <a:pt x="36" y="7440"/>
                  <a:pt x="30" y="7448"/>
                  <a:pt x="18" y="7448"/>
                </a:cubicBezTo>
                <a:cubicBezTo>
                  <a:pt x="9" y="7448"/>
                  <a:pt x="0" y="7440"/>
                  <a:pt x="0" y="7431"/>
                </a:cubicBezTo>
                <a:lnTo>
                  <a:pt x="0" y="7431"/>
                </a:lnTo>
                <a:cubicBezTo>
                  <a:pt x="0" y="7422"/>
                  <a:pt x="9" y="7413"/>
                  <a:pt x="18" y="7413"/>
                </a:cubicBezTo>
                <a:cubicBezTo>
                  <a:pt x="30" y="7413"/>
                  <a:pt x="36" y="7422"/>
                  <a:pt x="36" y="743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C5315C0-DD59-463B-870C-0CB44746C7E4}"/>
              </a:ext>
            </a:extLst>
          </p:cNvPr>
          <p:cNvSpPr>
            <a:spLocks noEditPoints="1"/>
          </p:cNvSpPr>
          <p:nvPr/>
        </p:nvSpPr>
        <p:spPr bwMode="auto">
          <a:xfrm>
            <a:off x="7058026" y="1570038"/>
            <a:ext cx="14288" cy="2838450"/>
          </a:xfrm>
          <a:custGeom>
            <a:avLst/>
            <a:gdLst>
              <a:gd name="T0" fmla="*/ 36 w 36"/>
              <a:gd name="T1" fmla="*/ 107 h 7448"/>
              <a:gd name="T2" fmla="*/ 18 w 36"/>
              <a:gd name="T3" fmla="*/ 230 h 7448"/>
              <a:gd name="T4" fmla="*/ 0 w 36"/>
              <a:gd name="T5" fmla="*/ 319 h 7448"/>
              <a:gd name="T6" fmla="*/ 0 w 36"/>
              <a:gd name="T7" fmla="*/ 425 h 7448"/>
              <a:gd name="T8" fmla="*/ 18 w 36"/>
              <a:gd name="T9" fmla="*/ 513 h 7448"/>
              <a:gd name="T10" fmla="*/ 36 w 36"/>
              <a:gd name="T11" fmla="*/ 637 h 7448"/>
              <a:gd name="T12" fmla="*/ 36 w 36"/>
              <a:gd name="T13" fmla="*/ 849 h 7448"/>
              <a:gd name="T14" fmla="*/ 36 w 36"/>
              <a:gd name="T15" fmla="*/ 956 h 7448"/>
              <a:gd name="T16" fmla="*/ 18 w 36"/>
              <a:gd name="T17" fmla="*/ 1079 h 7448"/>
              <a:gd name="T18" fmla="*/ 0 w 36"/>
              <a:gd name="T19" fmla="*/ 1168 h 7448"/>
              <a:gd name="T20" fmla="*/ 0 w 36"/>
              <a:gd name="T21" fmla="*/ 1274 h 7448"/>
              <a:gd name="T22" fmla="*/ 18 w 36"/>
              <a:gd name="T23" fmla="*/ 1362 h 7448"/>
              <a:gd name="T24" fmla="*/ 36 w 36"/>
              <a:gd name="T25" fmla="*/ 1486 h 7448"/>
              <a:gd name="T26" fmla="*/ 36 w 36"/>
              <a:gd name="T27" fmla="*/ 1698 h 7448"/>
              <a:gd name="T28" fmla="*/ 36 w 36"/>
              <a:gd name="T29" fmla="*/ 1804 h 7448"/>
              <a:gd name="T30" fmla="*/ 18 w 36"/>
              <a:gd name="T31" fmla="*/ 1928 h 7448"/>
              <a:gd name="T32" fmla="*/ 0 w 36"/>
              <a:gd name="T33" fmla="*/ 2017 h 7448"/>
              <a:gd name="T34" fmla="*/ 0 w 36"/>
              <a:gd name="T35" fmla="*/ 2123 h 7448"/>
              <a:gd name="T36" fmla="*/ 18 w 36"/>
              <a:gd name="T37" fmla="*/ 2211 h 7448"/>
              <a:gd name="T38" fmla="*/ 36 w 36"/>
              <a:gd name="T39" fmla="*/ 2335 h 7448"/>
              <a:gd name="T40" fmla="*/ 36 w 36"/>
              <a:gd name="T41" fmla="*/ 2547 h 7448"/>
              <a:gd name="T42" fmla="*/ 36 w 36"/>
              <a:gd name="T43" fmla="*/ 2653 h 7448"/>
              <a:gd name="T44" fmla="*/ 18 w 36"/>
              <a:gd name="T45" fmla="*/ 2777 h 7448"/>
              <a:gd name="T46" fmla="*/ 0 w 36"/>
              <a:gd name="T47" fmla="*/ 2866 h 7448"/>
              <a:gd name="T48" fmla="*/ 0 w 36"/>
              <a:gd name="T49" fmla="*/ 2972 h 7448"/>
              <a:gd name="T50" fmla="*/ 18 w 36"/>
              <a:gd name="T51" fmla="*/ 3060 h 7448"/>
              <a:gd name="T52" fmla="*/ 36 w 36"/>
              <a:gd name="T53" fmla="*/ 3184 h 7448"/>
              <a:gd name="T54" fmla="*/ 36 w 36"/>
              <a:gd name="T55" fmla="*/ 3396 h 7448"/>
              <a:gd name="T56" fmla="*/ 36 w 36"/>
              <a:gd name="T57" fmla="*/ 3502 h 7448"/>
              <a:gd name="T58" fmla="*/ 18 w 36"/>
              <a:gd name="T59" fmla="*/ 3626 h 7448"/>
              <a:gd name="T60" fmla="*/ 0 w 36"/>
              <a:gd name="T61" fmla="*/ 3715 h 7448"/>
              <a:gd name="T62" fmla="*/ 0 w 36"/>
              <a:gd name="T63" fmla="*/ 3821 h 7448"/>
              <a:gd name="T64" fmla="*/ 18 w 36"/>
              <a:gd name="T65" fmla="*/ 3909 h 7448"/>
              <a:gd name="T66" fmla="*/ 36 w 36"/>
              <a:gd name="T67" fmla="*/ 4035 h 7448"/>
              <a:gd name="T68" fmla="*/ 36 w 36"/>
              <a:gd name="T69" fmla="*/ 4247 h 7448"/>
              <a:gd name="T70" fmla="*/ 36 w 36"/>
              <a:gd name="T71" fmla="*/ 4353 h 7448"/>
              <a:gd name="T72" fmla="*/ 18 w 36"/>
              <a:gd name="T73" fmla="*/ 4477 h 7448"/>
              <a:gd name="T74" fmla="*/ 0 w 36"/>
              <a:gd name="T75" fmla="*/ 4566 h 7448"/>
              <a:gd name="T76" fmla="*/ 0 w 36"/>
              <a:gd name="T77" fmla="*/ 4672 h 7448"/>
              <a:gd name="T78" fmla="*/ 18 w 36"/>
              <a:gd name="T79" fmla="*/ 4760 h 7448"/>
              <a:gd name="T80" fmla="*/ 36 w 36"/>
              <a:gd name="T81" fmla="*/ 4884 h 7448"/>
              <a:gd name="T82" fmla="*/ 36 w 36"/>
              <a:gd name="T83" fmla="*/ 5096 h 7448"/>
              <a:gd name="T84" fmla="*/ 36 w 36"/>
              <a:gd name="T85" fmla="*/ 5202 h 7448"/>
              <a:gd name="T86" fmla="*/ 18 w 36"/>
              <a:gd name="T87" fmla="*/ 5326 h 7448"/>
              <a:gd name="T88" fmla="*/ 0 w 36"/>
              <a:gd name="T89" fmla="*/ 5415 h 7448"/>
              <a:gd name="T90" fmla="*/ 0 w 36"/>
              <a:gd name="T91" fmla="*/ 5521 h 7448"/>
              <a:gd name="T92" fmla="*/ 18 w 36"/>
              <a:gd name="T93" fmla="*/ 5609 h 7448"/>
              <a:gd name="T94" fmla="*/ 36 w 36"/>
              <a:gd name="T95" fmla="*/ 5733 h 7448"/>
              <a:gd name="T96" fmla="*/ 36 w 36"/>
              <a:gd name="T97" fmla="*/ 5945 h 7448"/>
              <a:gd name="T98" fmla="*/ 36 w 36"/>
              <a:gd name="T99" fmla="*/ 6051 h 7448"/>
              <a:gd name="T100" fmla="*/ 18 w 36"/>
              <a:gd name="T101" fmla="*/ 6175 h 7448"/>
              <a:gd name="T102" fmla="*/ 0 w 36"/>
              <a:gd name="T103" fmla="*/ 6264 h 7448"/>
              <a:gd name="T104" fmla="*/ 0 w 36"/>
              <a:gd name="T105" fmla="*/ 6370 h 7448"/>
              <a:gd name="T106" fmla="*/ 18 w 36"/>
              <a:gd name="T107" fmla="*/ 6458 h 7448"/>
              <a:gd name="T108" fmla="*/ 36 w 36"/>
              <a:gd name="T109" fmla="*/ 6582 h 7448"/>
              <a:gd name="T110" fmla="*/ 36 w 36"/>
              <a:gd name="T111" fmla="*/ 6794 h 7448"/>
              <a:gd name="T112" fmla="*/ 36 w 36"/>
              <a:gd name="T113" fmla="*/ 6900 h 7448"/>
              <a:gd name="T114" fmla="*/ 18 w 36"/>
              <a:gd name="T115" fmla="*/ 7024 h 7448"/>
              <a:gd name="T116" fmla="*/ 0 w 36"/>
              <a:gd name="T117" fmla="*/ 7112 h 7448"/>
              <a:gd name="T118" fmla="*/ 0 w 36"/>
              <a:gd name="T119" fmla="*/ 7219 h 7448"/>
              <a:gd name="T120" fmla="*/ 18 w 36"/>
              <a:gd name="T121" fmla="*/ 7307 h 7448"/>
              <a:gd name="T122" fmla="*/ 36 w 36"/>
              <a:gd name="T123" fmla="*/ 7431 h 7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" h="7448">
                <a:moveTo>
                  <a:pt x="36" y="0"/>
                </a:moveTo>
                <a:lnTo>
                  <a:pt x="36" y="0"/>
                </a:lnTo>
                <a:cubicBezTo>
                  <a:pt x="36" y="9"/>
                  <a:pt x="30" y="18"/>
                  <a:pt x="18" y="18"/>
                </a:cubicBezTo>
                <a:cubicBezTo>
                  <a:pt x="9" y="18"/>
                  <a:pt x="0" y="9"/>
                  <a:pt x="0" y="0"/>
                </a:cubicBezTo>
                <a:lnTo>
                  <a:pt x="0" y="0"/>
                </a:lnTo>
                <a:lnTo>
                  <a:pt x="36" y="0"/>
                </a:lnTo>
                <a:close/>
                <a:moveTo>
                  <a:pt x="36" y="107"/>
                </a:moveTo>
                <a:lnTo>
                  <a:pt x="36" y="107"/>
                </a:lnTo>
                <a:cubicBezTo>
                  <a:pt x="36" y="115"/>
                  <a:pt x="30" y="124"/>
                  <a:pt x="18" y="124"/>
                </a:cubicBezTo>
                <a:cubicBezTo>
                  <a:pt x="9" y="124"/>
                  <a:pt x="0" y="115"/>
                  <a:pt x="0" y="107"/>
                </a:cubicBezTo>
                <a:lnTo>
                  <a:pt x="0" y="107"/>
                </a:lnTo>
                <a:cubicBezTo>
                  <a:pt x="0" y="98"/>
                  <a:pt x="9" y="89"/>
                  <a:pt x="18" y="89"/>
                </a:cubicBezTo>
                <a:cubicBezTo>
                  <a:pt x="30" y="89"/>
                  <a:pt x="36" y="98"/>
                  <a:pt x="36" y="107"/>
                </a:cubicBezTo>
                <a:close/>
                <a:moveTo>
                  <a:pt x="36" y="213"/>
                </a:moveTo>
                <a:lnTo>
                  <a:pt x="36" y="213"/>
                </a:lnTo>
                <a:cubicBezTo>
                  <a:pt x="36" y="222"/>
                  <a:pt x="30" y="230"/>
                  <a:pt x="18" y="230"/>
                </a:cubicBezTo>
                <a:cubicBezTo>
                  <a:pt x="9" y="230"/>
                  <a:pt x="0" y="222"/>
                  <a:pt x="0" y="213"/>
                </a:cubicBezTo>
                <a:lnTo>
                  <a:pt x="0" y="213"/>
                </a:lnTo>
                <a:cubicBezTo>
                  <a:pt x="0" y="204"/>
                  <a:pt x="9" y="195"/>
                  <a:pt x="18" y="195"/>
                </a:cubicBezTo>
                <a:cubicBezTo>
                  <a:pt x="30" y="195"/>
                  <a:pt x="36" y="204"/>
                  <a:pt x="36" y="213"/>
                </a:cubicBezTo>
                <a:close/>
                <a:moveTo>
                  <a:pt x="36" y="319"/>
                </a:moveTo>
                <a:lnTo>
                  <a:pt x="36" y="319"/>
                </a:lnTo>
                <a:cubicBezTo>
                  <a:pt x="36" y="328"/>
                  <a:pt x="30" y="337"/>
                  <a:pt x="18" y="337"/>
                </a:cubicBezTo>
                <a:cubicBezTo>
                  <a:pt x="9" y="337"/>
                  <a:pt x="0" y="328"/>
                  <a:pt x="0" y="319"/>
                </a:cubicBezTo>
                <a:lnTo>
                  <a:pt x="0" y="319"/>
                </a:lnTo>
                <a:cubicBezTo>
                  <a:pt x="0" y="310"/>
                  <a:pt x="9" y="301"/>
                  <a:pt x="18" y="301"/>
                </a:cubicBezTo>
                <a:cubicBezTo>
                  <a:pt x="30" y="301"/>
                  <a:pt x="36" y="310"/>
                  <a:pt x="36" y="319"/>
                </a:cubicBezTo>
                <a:close/>
                <a:moveTo>
                  <a:pt x="36" y="425"/>
                </a:moveTo>
                <a:lnTo>
                  <a:pt x="36" y="425"/>
                </a:lnTo>
                <a:cubicBezTo>
                  <a:pt x="36" y="434"/>
                  <a:pt x="30" y="443"/>
                  <a:pt x="18" y="443"/>
                </a:cubicBezTo>
                <a:cubicBezTo>
                  <a:pt x="9" y="443"/>
                  <a:pt x="0" y="434"/>
                  <a:pt x="0" y="425"/>
                </a:cubicBezTo>
                <a:lnTo>
                  <a:pt x="0" y="425"/>
                </a:lnTo>
                <a:cubicBezTo>
                  <a:pt x="0" y="416"/>
                  <a:pt x="9" y="407"/>
                  <a:pt x="18" y="407"/>
                </a:cubicBezTo>
                <a:cubicBezTo>
                  <a:pt x="30" y="407"/>
                  <a:pt x="36" y="416"/>
                  <a:pt x="36" y="425"/>
                </a:cubicBezTo>
                <a:close/>
                <a:moveTo>
                  <a:pt x="36" y="531"/>
                </a:moveTo>
                <a:lnTo>
                  <a:pt x="36" y="531"/>
                </a:lnTo>
                <a:cubicBezTo>
                  <a:pt x="36" y="540"/>
                  <a:pt x="30" y="549"/>
                  <a:pt x="18" y="549"/>
                </a:cubicBezTo>
                <a:cubicBezTo>
                  <a:pt x="9" y="549"/>
                  <a:pt x="0" y="540"/>
                  <a:pt x="0" y="531"/>
                </a:cubicBezTo>
                <a:lnTo>
                  <a:pt x="0" y="531"/>
                </a:lnTo>
                <a:cubicBezTo>
                  <a:pt x="0" y="522"/>
                  <a:pt x="9" y="513"/>
                  <a:pt x="18" y="513"/>
                </a:cubicBezTo>
                <a:cubicBezTo>
                  <a:pt x="30" y="513"/>
                  <a:pt x="36" y="522"/>
                  <a:pt x="36" y="531"/>
                </a:cubicBezTo>
                <a:close/>
                <a:moveTo>
                  <a:pt x="36" y="637"/>
                </a:moveTo>
                <a:lnTo>
                  <a:pt x="36" y="637"/>
                </a:lnTo>
                <a:cubicBezTo>
                  <a:pt x="36" y="646"/>
                  <a:pt x="30" y="655"/>
                  <a:pt x="18" y="655"/>
                </a:cubicBezTo>
                <a:cubicBezTo>
                  <a:pt x="9" y="655"/>
                  <a:pt x="0" y="646"/>
                  <a:pt x="0" y="637"/>
                </a:cubicBezTo>
                <a:lnTo>
                  <a:pt x="0" y="637"/>
                </a:lnTo>
                <a:cubicBezTo>
                  <a:pt x="0" y="628"/>
                  <a:pt x="9" y="619"/>
                  <a:pt x="18" y="619"/>
                </a:cubicBezTo>
                <a:cubicBezTo>
                  <a:pt x="30" y="619"/>
                  <a:pt x="36" y="628"/>
                  <a:pt x="36" y="637"/>
                </a:cubicBezTo>
                <a:close/>
                <a:moveTo>
                  <a:pt x="36" y="743"/>
                </a:moveTo>
                <a:lnTo>
                  <a:pt x="36" y="743"/>
                </a:lnTo>
                <a:cubicBezTo>
                  <a:pt x="36" y="752"/>
                  <a:pt x="30" y="761"/>
                  <a:pt x="18" y="761"/>
                </a:cubicBezTo>
                <a:cubicBezTo>
                  <a:pt x="9" y="761"/>
                  <a:pt x="0" y="752"/>
                  <a:pt x="0" y="743"/>
                </a:cubicBezTo>
                <a:lnTo>
                  <a:pt x="0" y="743"/>
                </a:lnTo>
                <a:cubicBezTo>
                  <a:pt x="0" y="734"/>
                  <a:pt x="9" y="726"/>
                  <a:pt x="18" y="726"/>
                </a:cubicBezTo>
                <a:cubicBezTo>
                  <a:pt x="30" y="726"/>
                  <a:pt x="36" y="734"/>
                  <a:pt x="36" y="743"/>
                </a:cubicBezTo>
                <a:close/>
                <a:moveTo>
                  <a:pt x="36" y="849"/>
                </a:moveTo>
                <a:lnTo>
                  <a:pt x="36" y="849"/>
                </a:lnTo>
                <a:cubicBezTo>
                  <a:pt x="36" y="858"/>
                  <a:pt x="30" y="867"/>
                  <a:pt x="18" y="867"/>
                </a:cubicBezTo>
                <a:cubicBezTo>
                  <a:pt x="9" y="867"/>
                  <a:pt x="0" y="858"/>
                  <a:pt x="0" y="849"/>
                </a:cubicBezTo>
                <a:lnTo>
                  <a:pt x="0" y="849"/>
                </a:lnTo>
                <a:cubicBezTo>
                  <a:pt x="0" y="841"/>
                  <a:pt x="9" y="832"/>
                  <a:pt x="18" y="832"/>
                </a:cubicBezTo>
                <a:cubicBezTo>
                  <a:pt x="30" y="832"/>
                  <a:pt x="36" y="841"/>
                  <a:pt x="36" y="849"/>
                </a:cubicBezTo>
                <a:close/>
                <a:moveTo>
                  <a:pt x="36" y="956"/>
                </a:moveTo>
                <a:lnTo>
                  <a:pt x="36" y="956"/>
                </a:lnTo>
                <a:cubicBezTo>
                  <a:pt x="36" y="964"/>
                  <a:pt x="30" y="973"/>
                  <a:pt x="18" y="973"/>
                </a:cubicBezTo>
                <a:cubicBezTo>
                  <a:pt x="9" y="973"/>
                  <a:pt x="0" y="964"/>
                  <a:pt x="0" y="956"/>
                </a:cubicBezTo>
                <a:lnTo>
                  <a:pt x="0" y="956"/>
                </a:lnTo>
                <a:cubicBezTo>
                  <a:pt x="0" y="947"/>
                  <a:pt x="9" y="938"/>
                  <a:pt x="18" y="938"/>
                </a:cubicBezTo>
                <a:cubicBezTo>
                  <a:pt x="30" y="938"/>
                  <a:pt x="36" y="947"/>
                  <a:pt x="36" y="956"/>
                </a:cubicBezTo>
                <a:close/>
                <a:moveTo>
                  <a:pt x="36" y="1062"/>
                </a:moveTo>
                <a:lnTo>
                  <a:pt x="36" y="1062"/>
                </a:lnTo>
                <a:cubicBezTo>
                  <a:pt x="36" y="1070"/>
                  <a:pt x="30" y="1079"/>
                  <a:pt x="18" y="1079"/>
                </a:cubicBezTo>
                <a:cubicBezTo>
                  <a:pt x="9" y="1079"/>
                  <a:pt x="0" y="1070"/>
                  <a:pt x="0" y="1062"/>
                </a:cubicBezTo>
                <a:lnTo>
                  <a:pt x="0" y="1062"/>
                </a:lnTo>
                <a:cubicBezTo>
                  <a:pt x="0" y="1053"/>
                  <a:pt x="9" y="1044"/>
                  <a:pt x="18" y="1044"/>
                </a:cubicBezTo>
                <a:cubicBezTo>
                  <a:pt x="30" y="1044"/>
                  <a:pt x="36" y="1053"/>
                  <a:pt x="36" y="1062"/>
                </a:cubicBezTo>
                <a:close/>
                <a:moveTo>
                  <a:pt x="36" y="1168"/>
                </a:moveTo>
                <a:lnTo>
                  <a:pt x="36" y="1168"/>
                </a:lnTo>
                <a:cubicBezTo>
                  <a:pt x="36" y="1179"/>
                  <a:pt x="30" y="1185"/>
                  <a:pt x="18" y="1185"/>
                </a:cubicBezTo>
                <a:cubicBezTo>
                  <a:pt x="9" y="1185"/>
                  <a:pt x="0" y="1179"/>
                  <a:pt x="0" y="1168"/>
                </a:cubicBezTo>
                <a:lnTo>
                  <a:pt x="0" y="1168"/>
                </a:lnTo>
                <a:cubicBezTo>
                  <a:pt x="0" y="1159"/>
                  <a:pt x="9" y="1150"/>
                  <a:pt x="18" y="1150"/>
                </a:cubicBezTo>
                <a:cubicBezTo>
                  <a:pt x="30" y="1150"/>
                  <a:pt x="36" y="1159"/>
                  <a:pt x="36" y="1168"/>
                </a:cubicBezTo>
                <a:close/>
                <a:moveTo>
                  <a:pt x="36" y="1274"/>
                </a:moveTo>
                <a:lnTo>
                  <a:pt x="36" y="1274"/>
                </a:lnTo>
                <a:cubicBezTo>
                  <a:pt x="36" y="1285"/>
                  <a:pt x="30" y="1292"/>
                  <a:pt x="18" y="1292"/>
                </a:cubicBezTo>
                <a:cubicBezTo>
                  <a:pt x="9" y="1292"/>
                  <a:pt x="0" y="1285"/>
                  <a:pt x="0" y="1274"/>
                </a:cubicBezTo>
                <a:lnTo>
                  <a:pt x="0" y="1274"/>
                </a:lnTo>
                <a:cubicBezTo>
                  <a:pt x="0" y="1265"/>
                  <a:pt x="9" y="1256"/>
                  <a:pt x="18" y="1256"/>
                </a:cubicBezTo>
                <a:cubicBezTo>
                  <a:pt x="30" y="1256"/>
                  <a:pt x="36" y="1265"/>
                  <a:pt x="36" y="1274"/>
                </a:cubicBezTo>
                <a:close/>
                <a:moveTo>
                  <a:pt x="36" y="1380"/>
                </a:moveTo>
                <a:lnTo>
                  <a:pt x="36" y="1380"/>
                </a:lnTo>
                <a:cubicBezTo>
                  <a:pt x="36" y="1391"/>
                  <a:pt x="30" y="1398"/>
                  <a:pt x="18" y="1398"/>
                </a:cubicBezTo>
                <a:cubicBezTo>
                  <a:pt x="9" y="1398"/>
                  <a:pt x="0" y="1391"/>
                  <a:pt x="0" y="1380"/>
                </a:cubicBezTo>
                <a:lnTo>
                  <a:pt x="0" y="1380"/>
                </a:lnTo>
                <a:cubicBezTo>
                  <a:pt x="0" y="1371"/>
                  <a:pt x="9" y="1362"/>
                  <a:pt x="18" y="1362"/>
                </a:cubicBezTo>
                <a:cubicBezTo>
                  <a:pt x="30" y="1362"/>
                  <a:pt x="36" y="1371"/>
                  <a:pt x="36" y="1380"/>
                </a:cubicBezTo>
                <a:close/>
                <a:moveTo>
                  <a:pt x="36" y="1486"/>
                </a:moveTo>
                <a:lnTo>
                  <a:pt x="36" y="1486"/>
                </a:lnTo>
                <a:cubicBezTo>
                  <a:pt x="36" y="1497"/>
                  <a:pt x="30" y="1504"/>
                  <a:pt x="18" y="1504"/>
                </a:cubicBezTo>
                <a:cubicBezTo>
                  <a:pt x="9" y="1504"/>
                  <a:pt x="0" y="1497"/>
                  <a:pt x="0" y="1486"/>
                </a:cubicBezTo>
                <a:lnTo>
                  <a:pt x="0" y="1486"/>
                </a:lnTo>
                <a:cubicBezTo>
                  <a:pt x="0" y="1477"/>
                  <a:pt x="9" y="1468"/>
                  <a:pt x="18" y="1468"/>
                </a:cubicBezTo>
                <a:cubicBezTo>
                  <a:pt x="30" y="1468"/>
                  <a:pt x="36" y="1477"/>
                  <a:pt x="36" y="1486"/>
                </a:cubicBezTo>
                <a:close/>
                <a:moveTo>
                  <a:pt x="36" y="1592"/>
                </a:moveTo>
                <a:lnTo>
                  <a:pt x="36" y="1592"/>
                </a:lnTo>
                <a:cubicBezTo>
                  <a:pt x="36" y="1603"/>
                  <a:pt x="30" y="1610"/>
                  <a:pt x="18" y="1610"/>
                </a:cubicBezTo>
                <a:cubicBezTo>
                  <a:pt x="9" y="1610"/>
                  <a:pt x="0" y="1603"/>
                  <a:pt x="0" y="1592"/>
                </a:cubicBezTo>
                <a:lnTo>
                  <a:pt x="0" y="1592"/>
                </a:lnTo>
                <a:cubicBezTo>
                  <a:pt x="0" y="1583"/>
                  <a:pt x="9" y="1575"/>
                  <a:pt x="18" y="1575"/>
                </a:cubicBezTo>
                <a:cubicBezTo>
                  <a:pt x="30" y="1575"/>
                  <a:pt x="36" y="1583"/>
                  <a:pt x="36" y="1592"/>
                </a:cubicBezTo>
                <a:close/>
                <a:moveTo>
                  <a:pt x="36" y="1698"/>
                </a:moveTo>
                <a:lnTo>
                  <a:pt x="36" y="1698"/>
                </a:lnTo>
                <a:cubicBezTo>
                  <a:pt x="36" y="1709"/>
                  <a:pt x="30" y="1716"/>
                  <a:pt x="18" y="1716"/>
                </a:cubicBezTo>
                <a:cubicBezTo>
                  <a:pt x="9" y="1716"/>
                  <a:pt x="0" y="1709"/>
                  <a:pt x="0" y="1698"/>
                </a:cubicBezTo>
                <a:lnTo>
                  <a:pt x="0" y="1698"/>
                </a:lnTo>
                <a:cubicBezTo>
                  <a:pt x="0" y="1689"/>
                  <a:pt x="9" y="1681"/>
                  <a:pt x="18" y="1681"/>
                </a:cubicBezTo>
                <a:cubicBezTo>
                  <a:pt x="30" y="1681"/>
                  <a:pt x="36" y="1689"/>
                  <a:pt x="36" y="1698"/>
                </a:cubicBezTo>
                <a:close/>
                <a:moveTo>
                  <a:pt x="36" y="1804"/>
                </a:moveTo>
                <a:lnTo>
                  <a:pt x="36" y="1804"/>
                </a:lnTo>
                <a:cubicBezTo>
                  <a:pt x="36" y="1815"/>
                  <a:pt x="30" y="1822"/>
                  <a:pt x="18" y="1822"/>
                </a:cubicBezTo>
                <a:cubicBezTo>
                  <a:pt x="9" y="1822"/>
                  <a:pt x="0" y="1815"/>
                  <a:pt x="0" y="1804"/>
                </a:cubicBezTo>
                <a:lnTo>
                  <a:pt x="0" y="1804"/>
                </a:lnTo>
                <a:cubicBezTo>
                  <a:pt x="0" y="1796"/>
                  <a:pt x="9" y="1787"/>
                  <a:pt x="18" y="1787"/>
                </a:cubicBezTo>
                <a:cubicBezTo>
                  <a:pt x="30" y="1787"/>
                  <a:pt x="36" y="1796"/>
                  <a:pt x="36" y="1804"/>
                </a:cubicBezTo>
                <a:close/>
                <a:moveTo>
                  <a:pt x="36" y="1911"/>
                </a:moveTo>
                <a:lnTo>
                  <a:pt x="36" y="1911"/>
                </a:lnTo>
                <a:cubicBezTo>
                  <a:pt x="36" y="1922"/>
                  <a:pt x="30" y="1928"/>
                  <a:pt x="18" y="1928"/>
                </a:cubicBezTo>
                <a:cubicBezTo>
                  <a:pt x="9" y="1928"/>
                  <a:pt x="0" y="1922"/>
                  <a:pt x="0" y="1911"/>
                </a:cubicBezTo>
                <a:lnTo>
                  <a:pt x="0" y="1911"/>
                </a:lnTo>
                <a:cubicBezTo>
                  <a:pt x="0" y="1902"/>
                  <a:pt x="9" y="1893"/>
                  <a:pt x="18" y="1893"/>
                </a:cubicBezTo>
                <a:cubicBezTo>
                  <a:pt x="30" y="1893"/>
                  <a:pt x="36" y="1902"/>
                  <a:pt x="36" y="1911"/>
                </a:cubicBezTo>
                <a:close/>
                <a:moveTo>
                  <a:pt x="36" y="2017"/>
                </a:moveTo>
                <a:lnTo>
                  <a:pt x="36" y="2017"/>
                </a:lnTo>
                <a:cubicBezTo>
                  <a:pt x="36" y="2028"/>
                  <a:pt x="30" y="2034"/>
                  <a:pt x="18" y="2034"/>
                </a:cubicBezTo>
                <a:cubicBezTo>
                  <a:pt x="9" y="2034"/>
                  <a:pt x="0" y="2028"/>
                  <a:pt x="0" y="2017"/>
                </a:cubicBezTo>
                <a:lnTo>
                  <a:pt x="0" y="2017"/>
                </a:lnTo>
                <a:cubicBezTo>
                  <a:pt x="0" y="2008"/>
                  <a:pt x="9" y="1999"/>
                  <a:pt x="18" y="1999"/>
                </a:cubicBezTo>
                <a:cubicBezTo>
                  <a:pt x="30" y="1999"/>
                  <a:pt x="36" y="2008"/>
                  <a:pt x="36" y="2017"/>
                </a:cubicBezTo>
                <a:close/>
                <a:moveTo>
                  <a:pt x="36" y="2123"/>
                </a:moveTo>
                <a:lnTo>
                  <a:pt x="36" y="2123"/>
                </a:lnTo>
                <a:cubicBezTo>
                  <a:pt x="36" y="2134"/>
                  <a:pt x="30" y="2140"/>
                  <a:pt x="18" y="2140"/>
                </a:cubicBezTo>
                <a:cubicBezTo>
                  <a:pt x="9" y="2140"/>
                  <a:pt x="0" y="2134"/>
                  <a:pt x="0" y="2123"/>
                </a:cubicBezTo>
                <a:lnTo>
                  <a:pt x="0" y="2123"/>
                </a:lnTo>
                <a:cubicBezTo>
                  <a:pt x="0" y="2114"/>
                  <a:pt x="9" y="2105"/>
                  <a:pt x="18" y="2105"/>
                </a:cubicBezTo>
                <a:cubicBezTo>
                  <a:pt x="30" y="2105"/>
                  <a:pt x="36" y="2114"/>
                  <a:pt x="36" y="2123"/>
                </a:cubicBezTo>
                <a:close/>
                <a:moveTo>
                  <a:pt x="36" y="2229"/>
                </a:moveTo>
                <a:lnTo>
                  <a:pt x="36" y="2229"/>
                </a:lnTo>
                <a:cubicBezTo>
                  <a:pt x="36" y="2240"/>
                  <a:pt x="30" y="2247"/>
                  <a:pt x="18" y="2247"/>
                </a:cubicBezTo>
                <a:cubicBezTo>
                  <a:pt x="9" y="2247"/>
                  <a:pt x="0" y="2240"/>
                  <a:pt x="0" y="2229"/>
                </a:cubicBezTo>
                <a:lnTo>
                  <a:pt x="0" y="2229"/>
                </a:lnTo>
                <a:cubicBezTo>
                  <a:pt x="0" y="2220"/>
                  <a:pt x="9" y="2211"/>
                  <a:pt x="18" y="2211"/>
                </a:cubicBezTo>
                <a:cubicBezTo>
                  <a:pt x="30" y="2211"/>
                  <a:pt x="36" y="2220"/>
                  <a:pt x="36" y="2229"/>
                </a:cubicBezTo>
                <a:close/>
                <a:moveTo>
                  <a:pt x="36" y="2335"/>
                </a:moveTo>
                <a:lnTo>
                  <a:pt x="36" y="2335"/>
                </a:lnTo>
                <a:cubicBezTo>
                  <a:pt x="36" y="2346"/>
                  <a:pt x="30" y="2353"/>
                  <a:pt x="18" y="2353"/>
                </a:cubicBezTo>
                <a:cubicBezTo>
                  <a:pt x="9" y="2353"/>
                  <a:pt x="0" y="2346"/>
                  <a:pt x="0" y="2335"/>
                </a:cubicBezTo>
                <a:lnTo>
                  <a:pt x="0" y="2335"/>
                </a:lnTo>
                <a:cubicBezTo>
                  <a:pt x="0" y="2326"/>
                  <a:pt x="9" y="2317"/>
                  <a:pt x="18" y="2317"/>
                </a:cubicBezTo>
                <a:cubicBezTo>
                  <a:pt x="30" y="2317"/>
                  <a:pt x="36" y="2326"/>
                  <a:pt x="36" y="2335"/>
                </a:cubicBezTo>
                <a:close/>
                <a:moveTo>
                  <a:pt x="36" y="2441"/>
                </a:moveTo>
                <a:lnTo>
                  <a:pt x="36" y="2441"/>
                </a:lnTo>
                <a:cubicBezTo>
                  <a:pt x="36" y="2452"/>
                  <a:pt x="30" y="2459"/>
                  <a:pt x="18" y="2459"/>
                </a:cubicBezTo>
                <a:cubicBezTo>
                  <a:pt x="9" y="2459"/>
                  <a:pt x="0" y="2452"/>
                  <a:pt x="0" y="2441"/>
                </a:cubicBezTo>
                <a:lnTo>
                  <a:pt x="0" y="2441"/>
                </a:lnTo>
                <a:cubicBezTo>
                  <a:pt x="0" y="2432"/>
                  <a:pt x="9" y="2423"/>
                  <a:pt x="18" y="2423"/>
                </a:cubicBezTo>
                <a:cubicBezTo>
                  <a:pt x="30" y="2423"/>
                  <a:pt x="36" y="2432"/>
                  <a:pt x="36" y="2441"/>
                </a:cubicBezTo>
                <a:close/>
                <a:moveTo>
                  <a:pt x="36" y="2547"/>
                </a:moveTo>
                <a:lnTo>
                  <a:pt x="36" y="2547"/>
                </a:lnTo>
                <a:cubicBezTo>
                  <a:pt x="36" y="2558"/>
                  <a:pt x="30" y="2565"/>
                  <a:pt x="18" y="2565"/>
                </a:cubicBezTo>
                <a:cubicBezTo>
                  <a:pt x="9" y="2565"/>
                  <a:pt x="0" y="2558"/>
                  <a:pt x="0" y="2547"/>
                </a:cubicBezTo>
                <a:lnTo>
                  <a:pt x="0" y="2547"/>
                </a:lnTo>
                <a:cubicBezTo>
                  <a:pt x="0" y="2538"/>
                  <a:pt x="9" y="2530"/>
                  <a:pt x="18" y="2530"/>
                </a:cubicBezTo>
                <a:cubicBezTo>
                  <a:pt x="30" y="2530"/>
                  <a:pt x="36" y="2538"/>
                  <a:pt x="36" y="2547"/>
                </a:cubicBezTo>
                <a:close/>
                <a:moveTo>
                  <a:pt x="36" y="2653"/>
                </a:moveTo>
                <a:lnTo>
                  <a:pt x="36" y="2653"/>
                </a:lnTo>
                <a:cubicBezTo>
                  <a:pt x="36" y="2664"/>
                  <a:pt x="30" y="2671"/>
                  <a:pt x="18" y="2671"/>
                </a:cubicBezTo>
                <a:cubicBezTo>
                  <a:pt x="9" y="2671"/>
                  <a:pt x="0" y="2664"/>
                  <a:pt x="0" y="2653"/>
                </a:cubicBezTo>
                <a:lnTo>
                  <a:pt x="0" y="2653"/>
                </a:lnTo>
                <a:cubicBezTo>
                  <a:pt x="0" y="2645"/>
                  <a:pt x="9" y="2636"/>
                  <a:pt x="18" y="2636"/>
                </a:cubicBezTo>
                <a:cubicBezTo>
                  <a:pt x="30" y="2636"/>
                  <a:pt x="36" y="2645"/>
                  <a:pt x="36" y="2653"/>
                </a:cubicBezTo>
                <a:close/>
                <a:moveTo>
                  <a:pt x="36" y="2759"/>
                </a:moveTo>
                <a:lnTo>
                  <a:pt x="36" y="2759"/>
                </a:lnTo>
                <a:cubicBezTo>
                  <a:pt x="36" y="2771"/>
                  <a:pt x="30" y="2777"/>
                  <a:pt x="18" y="2777"/>
                </a:cubicBezTo>
                <a:cubicBezTo>
                  <a:pt x="9" y="2777"/>
                  <a:pt x="0" y="2771"/>
                  <a:pt x="0" y="2759"/>
                </a:cubicBezTo>
                <a:lnTo>
                  <a:pt x="0" y="2759"/>
                </a:lnTo>
                <a:cubicBezTo>
                  <a:pt x="0" y="2751"/>
                  <a:pt x="9" y="2742"/>
                  <a:pt x="18" y="2742"/>
                </a:cubicBezTo>
                <a:cubicBezTo>
                  <a:pt x="30" y="2742"/>
                  <a:pt x="36" y="2751"/>
                  <a:pt x="36" y="2759"/>
                </a:cubicBezTo>
                <a:close/>
                <a:moveTo>
                  <a:pt x="36" y="2866"/>
                </a:moveTo>
                <a:lnTo>
                  <a:pt x="36" y="2866"/>
                </a:lnTo>
                <a:cubicBezTo>
                  <a:pt x="36" y="2877"/>
                  <a:pt x="30" y="2883"/>
                  <a:pt x="18" y="2883"/>
                </a:cubicBezTo>
                <a:cubicBezTo>
                  <a:pt x="9" y="2883"/>
                  <a:pt x="0" y="2877"/>
                  <a:pt x="0" y="2866"/>
                </a:cubicBezTo>
                <a:lnTo>
                  <a:pt x="0" y="2866"/>
                </a:lnTo>
                <a:cubicBezTo>
                  <a:pt x="0" y="2857"/>
                  <a:pt x="9" y="2848"/>
                  <a:pt x="18" y="2848"/>
                </a:cubicBezTo>
                <a:cubicBezTo>
                  <a:pt x="30" y="2848"/>
                  <a:pt x="36" y="2857"/>
                  <a:pt x="36" y="2866"/>
                </a:cubicBezTo>
                <a:close/>
                <a:moveTo>
                  <a:pt x="36" y="2972"/>
                </a:moveTo>
                <a:lnTo>
                  <a:pt x="36" y="2972"/>
                </a:lnTo>
                <a:cubicBezTo>
                  <a:pt x="36" y="2983"/>
                  <a:pt x="30" y="2989"/>
                  <a:pt x="18" y="2989"/>
                </a:cubicBezTo>
                <a:cubicBezTo>
                  <a:pt x="9" y="2989"/>
                  <a:pt x="0" y="2983"/>
                  <a:pt x="0" y="2972"/>
                </a:cubicBezTo>
                <a:lnTo>
                  <a:pt x="0" y="2972"/>
                </a:lnTo>
                <a:cubicBezTo>
                  <a:pt x="0" y="2963"/>
                  <a:pt x="9" y="2954"/>
                  <a:pt x="18" y="2954"/>
                </a:cubicBezTo>
                <a:cubicBezTo>
                  <a:pt x="30" y="2954"/>
                  <a:pt x="36" y="2963"/>
                  <a:pt x="36" y="2972"/>
                </a:cubicBezTo>
                <a:close/>
                <a:moveTo>
                  <a:pt x="36" y="3078"/>
                </a:moveTo>
                <a:lnTo>
                  <a:pt x="36" y="3078"/>
                </a:lnTo>
                <a:cubicBezTo>
                  <a:pt x="36" y="3089"/>
                  <a:pt x="30" y="3096"/>
                  <a:pt x="18" y="3096"/>
                </a:cubicBezTo>
                <a:cubicBezTo>
                  <a:pt x="9" y="3096"/>
                  <a:pt x="0" y="3089"/>
                  <a:pt x="0" y="3078"/>
                </a:cubicBezTo>
                <a:lnTo>
                  <a:pt x="0" y="3078"/>
                </a:lnTo>
                <a:cubicBezTo>
                  <a:pt x="0" y="3069"/>
                  <a:pt x="9" y="3060"/>
                  <a:pt x="18" y="3060"/>
                </a:cubicBezTo>
                <a:cubicBezTo>
                  <a:pt x="30" y="3060"/>
                  <a:pt x="36" y="3069"/>
                  <a:pt x="36" y="3078"/>
                </a:cubicBezTo>
                <a:close/>
                <a:moveTo>
                  <a:pt x="36" y="3184"/>
                </a:moveTo>
                <a:lnTo>
                  <a:pt x="36" y="3184"/>
                </a:lnTo>
                <a:cubicBezTo>
                  <a:pt x="36" y="3195"/>
                  <a:pt x="30" y="3202"/>
                  <a:pt x="18" y="3202"/>
                </a:cubicBezTo>
                <a:cubicBezTo>
                  <a:pt x="9" y="3202"/>
                  <a:pt x="0" y="3195"/>
                  <a:pt x="0" y="3184"/>
                </a:cubicBezTo>
                <a:lnTo>
                  <a:pt x="0" y="3184"/>
                </a:lnTo>
                <a:cubicBezTo>
                  <a:pt x="0" y="3175"/>
                  <a:pt x="9" y="3166"/>
                  <a:pt x="18" y="3166"/>
                </a:cubicBezTo>
                <a:cubicBezTo>
                  <a:pt x="30" y="3166"/>
                  <a:pt x="36" y="3175"/>
                  <a:pt x="36" y="3184"/>
                </a:cubicBezTo>
                <a:close/>
                <a:moveTo>
                  <a:pt x="36" y="3290"/>
                </a:moveTo>
                <a:lnTo>
                  <a:pt x="36" y="3290"/>
                </a:lnTo>
                <a:cubicBezTo>
                  <a:pt x="36" y="3301"/>
                  <a:pt x="30" y="3308"/>
                  <a:pt x="18" y="3308"/>
                </a:cubicBezTo>
                <a:cubicBezTo>
                  <a:pt x="9" y="3308"/>
                  <a:pt x="0" y="3301"/>
                  <a:pt x="0" y="3290"/>
                </a:cubicBezTo>
                <a:lnTo>
                  <a:pt x="0" y="3290"/>
                </a:lnTo>
                <a:cubicBezTo>
                  <a:pt x="0" y="3281"/>
                  <a:pt x="9" y="3272"/>
                  <a:pt x="18" y="3272"/>
                </a:cubicBezTo>
                <a:cubicBezTo>
                  <a:pt x="30" y="3272"/>
                  <a:pt x="36" y="3281"/>
                  <a:pt x="36" y="3290"/>
                </a:cubicBezTo>
                <a:close/>
                <a:moveTo>
                  <a:pt x="36" y="3396"/>
                </a:moveTo>
                <a:lnTo>
                  <a:pt x="36" y="3396"/>
                </a:lnTo>
                <a:cubicBezTo>
                  <a:pt x="36" y="3407"/>
                  <a:pt x="30" y="3414"/>
                  <a:pt x="18" y="3414"/>
                </a:cubicBezTo>
                <a:cubicBezTo>
                  <a:pt x="9" y="3414"/>
                  <a:pt x="0" y="3407"/>
                  <a:pt x="0" y="3396"/>
                </a:cubicBezTo>
                <a:lnTo>
                  <a:pt x="0" y="3396"/>
                </a:lnTo>
                <a:cubicBezTo>
                  <a:pt x="0" y="3387"/>
                  <a:pt x="9" y="3378"/>
                  <a:pt x="18" y="3378"/>
                </a:cubicBezTo>
                <a:cubicBezTo>
                  <a:pt x="30" y="3378"/>
                  <a:pt x="36" y="3387"/>
                  <a:pt x="36" y="3396"/>
                </a:cubicBezTo>
                <a:close/>
                <a:moveTo>
                  <a:pt x="36" y="3502"/>
                </a:moveTo>
                <a:lnTo>
                  <a:pt x="36" y="3502"/>
                </a:lnTo>
                <a:cubicBezTo>
                  <a:pt x="36" y="3513"/>
                  <a:pt x="30" y="3520"/>
                  <a:pt x="18" y="3520"/>
                </a:cubicBezTo>
                <a:cubicBezTo>
                  <a:pt x="9" y="3520"/>
                  <a:pt x="0" y="3513"/>
                  <a:pt x="0" y="3502"/>
                </a:cubicBezTo>
                <a:lnTo>
                  <a:pt x="0" y="3502"/>
                </a:lnTo>
                <a:cubicBezTo>
                  <a:pt x="0" y="3493"/>
                  <a:pt x="9" y="3485"/>
                  <a:pt x="18" y="3485"/>
                </a:cubicBezTo>
                <a:cubicBezTo>
                  <a:pt x="30" y="3485"/>
                  <a:pt x="36" y="3493"/>
                  <a:pt x="36" y="3502"/>
                </a:cubicBezTo>
                <a:close/>
                <a:moveTo>
                  <a:pt x="36" y="3608"/>
                </a:moveTo>
                <a:lnTo>
                  <a:pt x="36" y="3608"/>
                </a:lnTo>
                <a:cubicBezTo>
                  <a:pt x="36" y="3619"/>
                  <a:pt x="30" y="3626"/>
                  <a:pt x="18" y="3626"/>
                </a:cubicBezTo>
                <a:cubicBezTo>
                  <a:pt x="9" y="3626"/>
                  <a:pt x="0" y="3619"/>
                  <a:pt x="0" y="3608"/>
                </a:cubicBezTo>
                <a:lnTo>
                  <a:pt x="0" y="3608"/>
                </a:lnTo>
                <a:cubicBezTo>
                  <a:pt x="0" y="3600"/>
                  <a:pt x="9" y="3591"/>
                  <a:pt x="18" y="3591"/>
                </a:cubicBezTo>
                <a:cubicBezTo>
                  <a:pt x="30" y="3591"/>
                  <a:pt x="36" y="3600"/>
                  <a:pt x="36" y="3608"/>
                </a:cubicBezTo>
                <a:close/>
                <a:moveTo>
                  <a:pt x="36" y="3715"/>
                </a:moveTo>
                <a:lnTo>
                  <a:pt x="36" y="3715"/>
                </a:lnTo>
                <a:cubicBezTo>
                  <a:pt x="36" y="3726"/>
                  <a:pt x="30" y="3732"/>
                  <a:pt x="18" y="3732"/>
                </a:cubicBezTo>
                <a:cubicBezTo>
                  <a:pt x="9" y="3732"/>
                  <a:pt x="0" y="3726"/>
                  <a:pt x="0" y="3715"/>
                </a:cubicBezTo>
                <a:lnTo>
                  <a:pt x="0" y="3715"/>
                </a:lnTo>
                <a:cubicBezTo>
                  <a:pt x="0" y="3706"/>
                  <a:pt x="9" y="3697"/>
                  <a:pt x="18" y="3697"/>
                </a:cubicBezTo>
                <a:cubicBezTo>
                  <a:pt x="30" y="3697"/>
                  <a:pt x="36" y="3706"/>
                  <a:pt x="36" y="3715"/>
                </a:cubicBezTo>
                <a:close/>
                <a:moveTo>
                  <a:pt x="36" y="3821"/>
                </a:moveTo>
                <a:lnTo>
                  <a:pt x="36" y="3821"/>
                </a:lnTo>
                <a:cubicBezTo>
                  <a:pt x="36" y="3832"/>
                  <a:pt x="30" y="3838"/>
                  <a:pt x="18" y="3838"/>
                </a:cubicBezTo>
                <a:cubicBezTo>
                  <a:pt x="9" y="3838"/>
                  <a:pt x="0" y="3832"/>
                  <a:pt x="0" y="3821"/>
                </a:cubicBezTo>
                <a:lnTo>
                  <a:pt x="0" y="3821"/>
                </a:lnTo>
                <a:cubicBezTo>
                  <a:pt x="0" y="3812"/>
                  <a:pt x="9" y="3803"/>
                  <a:pt x="18" y="3803"/>
                </a:cubicBezTo>
                <a:cubicBezTo>
                  <a:pt x="30" y="3803"/>
                  <a:pt x="36" y="3812"/>
                  <a:pt x="36" y="3821"/>
                </a:cubicBezTo>
                <a:close/>
                <a:moveTo>
                  <a:pt x="36" y="3927"/>
                </a:moveTo>
                <a:lnTo>
                  <a:pt x="36" y="3929"/>
                </a:lnTo>
                <a:cubicBezTo>
                  <a:pt x="36" y="3938"/>
                  <a:pt x="30" y="3947"/>
                  <a:pt x="18" y="3947"/>
                </a:cubicBezTo>
                <a:cubicBezTo>
                  <a:pt x="9" y="3947"/>
                  <a:pt x="0" y="3938"/>
                  <a:pt x="0" y="3929"/>
                </a:cubicBezTo>
                <a:lnTo>
                  <a:pt x="0" y="3927"/>
                </a:lnTo>
                <a:cubicBezTo>
                  <a:pt x="0" y="3918"/>
                  <a:pt x="9" y="3909"/>
                  <a:pt x="18" y="3909"/>
                </a:cubicBezTo>
                <a:cubicBezTo>
                  <a:pt x="30" y="3909"/>
                  <a:pt x="36" y="3918"/>
                  <a:pt x="36" y="3927"/>
                </a:cubicBezTo>
                <a:close/>
                <a:moveTo>
                  <a:pt x="36" y="4035"/>
                </a:moveTo>
                <a:lnTo>
                  <a:pt x="36" y="4035"/>
                </a:lnTo>
                <a:cubicBezTo>
                  <a:pt x="36" y="4044"/>
                  <a:pt x="30" y="4053"/>
                  <a:pt x="18" y="4053"/>
                </a:cubicBezTo>
                <a:cubicBezTo>
                  <a:pt x="9" y="4053"/>
                  <a:pt x="0" y="4044"/>
                  <a:pt x="0" y="4035"/>
                </a:cubicBezTo>
                <a:lnTo>
                  <a:pt x="0" y="4035"/>
                </a:lnTo>
                <a:cubicBezTo>
                  <a:pt x="0" y="4024"/>
                  <a:pt x="9" y="4017"/>
                  <a:pt x="18" y="4017"/>
                </a:cubicBezTo>
                <a:cubicBezTo>
                  <a:pt x="30" y="4017"/>
                  <a:pt x="36" y="4024"/>
                  <a:pt x="36" y="4035"/>
                </a:cubicBezTo>
                <a:close/>
                <a:moveTo>
                  <a:pt x="36" y="4141"/>
                </a:moveTo>
                <a:lnTo>
                  <a:pt x="36" y="4141"/>
                </a:lnTo>
                <a:cubicBezTo>
                  <a:pt x="36" y="4150"/>
                  <a:pt x="30" y="4159"/>
                  <a:pt x="18" y="4159"/>
                </a:cubicBezTo>
                <a:cubicBezTo>
                  <a:pt x="9" y="4159"/>
                  <a:pt x="0" y="4150"/>
                  <a:pt x="0" y="4141"/>
                </a:cubicBezTo>
                <a:lnTo>
                  <a:pt x="0" y="4141"/>
                </a:lnTo>
                <a:cubicBezTo>
                  <a:pt x="0" y="4130"/>
                  <a:pt x="9" y="4124"/>
                  <a:pt x="18" y="4124"/>
                </a:cubicBezTo>
                <a:cubicBezTo>
                  <a:pt x="30" y="4124"/>
                  <a:pt x="36" y="4130"/>
                  <a:pt x="36" y="4141"/>
                </a:cubicBezTo>
                <a:close/>
                <a:moveTo>
                  <a:pt x="36" y="4247"/>
                </a:moveTo>
                <a:lnTo>
                  <a:pt x="36" y="4247"/>
                </a:lnTo>
                <a:cubicBezTo>
                  <a:pt x="36" y="4256"/>
                  <a:pt x="30" y="4265"/>
                  <a:pt x="18" y="4265"/>
                </a:cubicBezTo>
                <a:cubicBezTo>
                  <a:pt x="9" y="4265"/>
                  <a:pt x="0" y="4256"/>
                  <a:pt x="0" y="4247"/>
                </a:cubicBezTo>
                <a:lnTo>
                  <a:pt x="0" y="4247"/>
                </a:lnTo>
                <a:cubicBezTo>
                  <a:pt x="0" y="4236"/>
                  <a:pt x="9" y="4230"/>
                  <a:pt x="18" y="4230"/>
                </a:cubicBezTo>
                <a:cubicBezTo>
                  <a:pt x="30" y="4230"/>
                  <a:pt x="36" y="4236"/>
                  <a:pt x="36" y="4247"/>
                </a:cubicBezTo>
                <a:close/>
                <a:moveTo>
                  <a:pt x="36" y="4353"/>
                </a:moveTo>
                <a:lnTo>
                  <a:pt x="36" y="4353"/>
                </a:lnTo>
                <a:cubicBezTo>
                  <a:pt x="36" y="4362"/>
                  <a:pt x="30" y="4371"/>
                  <a:pt x="18" y="4371"/>
                </a:cubicBezTo>
                <a:cubicBezTo>
                  <a:pt x="9" y="4371"/>
                  <a:pt x="0" y="4362"/>
                  <a:pt x="0" y="4353"/>
                </a:cubicBezTo>
                <a:lnTo>
                  <a:pt x="0" y="4353"/>
                </a:lnTo>
                <a:cubicBezTo>
                  <a:pt x="0" y="4342"/>
                  <a:pt x="9" y="4336"/>
                  <a:pt x="18" y="4336"/>
                </a:cubicBezTo>
                <a:cubicBezTo>
                  <a:pt x="30" y="4336"/>
                  <a:pt x="36" y="4342"/>
                  <a:pt x="36" y="4353"/>
                </a:cubicBezTo>
                <a:close/>
                <a:moveTo>
                  <a:pt x="36" y="4460"/>
                </a:moveTo>
                <a:lnTo>
                  <a:pt x="36" y="4460"/>
                </a:lnTo>
                <a:cubicBezTo>
                  <a:pt x="36" y="4468"/>
                  <a:pt x="30" y="4477"/>
                  <a:pt x="18" y="4477"/>
                </a:cubicBezTo>
                <a:cubicBezTo>
                  <a:pt x="9" y="4477"/>
                  <a:pt x="0" y="4468"/>
                  <a:pt x="0" y="4460"/>
                </a:cubicBezTo>
                <a:lnTo>
                  <a:pt x="0" y="4460"/>
                </a:lnTo>
                <a:cubicBezTo>
                  <a:pt x="0" y="4448"/>
                  <a:pt x="9" y="4442"/>
                  <a:pt x="18" y="4442"/>
                </a:cubicBezTo>
                <a:cubicBezTo>
                  <a:pt x="30" y="4442"/>
                  <a:pt x="36" y="4448"/>
                  <a:pt x="36" y="4460"/>
                </a:cubicBezTo>
                <a:close/>
                <a:moveTo>
                  <a:pt x="36" y="4566"/>
                </a:moveTo>
                <a:lnTo>
                  <a:pt x="36" y="4566"/>
                </a:lnTo>
                <a:cubicBezTo>
                  <a:pt x="36" y="4575"/>
                  <a:pt x="30" y="4583"/>
                  <a:pt x="18" y="4583"/>
                </a:cubicBezTo>
                <a:cubicBezTo>
                  <a:pt x="9" y="4583"/>
                  <a:pt x="0" y="4575"/>
                  <a:pt x="0" y="4566"/>
                </a:cubicBezTo>
                <a:lnTo>
                  <a:pt x="0" y="4566"/>
                </a:lnTo>
                <a:cubicBezTo>
                  <a:pt x="0" y="4555"/>
                  <a:pt x="9" y="4548"/>
                  <a:pt x="18" y="4548"/>
                </a:cubicBezTo>
                <a:cubicBezTo>
                  <a:pt x="30" y="4548"/>
                  <a:pt x="36" y="4555"/>
                  <a:pt x="36" y="4566"/>
                </a:cubicBezTo>
                <a:close/>
                <a:moveTo>
                  <a:pt x="36" y="4672"/>
                </a:moveTo>
                <a:lnTo>
                  <a:pt x="36" y="4672"/>
                </a:lnTo>
                <a:cubicBezTo>
                  <a:pt x="36" y="4681"/>
                  <a:pt x="30" y="4689"/>
                  <a:pt x="18" y="4689"/>
                </a:cubicBezTo>
                <a:cubicBezTo>
                  <a:pt x="9" y="4689"/>
                  <a:pt x="0" y="4681"/>
                  <a:pt x="0" y="4672"/>
                </a:cubicBezTo>
                <a:lnTo>
                  <a:pt x="0" y="4672"/>
                </a:lnTo>
                <a:cubicBezTo>
                  <a:pt x="0" y="4661"/>
                  <a:pt x="9" y="4654"/>
                  <a:pt x="18" y="4654"/>
                </a:cubicBezTo>
                <a:cubicBezTo>
                  <a:pt x="30" y="4654"/>
                  <a:pt x="36" y="4661"/>
                  <a:pt x="36" y="4672"/>
                </a:cubicBezTo>
                <a:close/>
                <a:moveTo>
                  <a:pt x="36" y="4778"/>
                </a:moveTo>
                <a:lnTo>
                  <a:pt x="36" y="4778"/>
                </a:lnTo>
                <a:cubicBezTo>
                  <a:pt x="36" y="4787"/>
                  <a:pt x="30" y="4796"/>
                  <a:pt x="18" y="4796"/>
                </a:cubicBezTo>
                <a:cubicBezTo>
                  <a:pt x="9" y="4796"/>
                  <a:pt x="0" y="4787"/>
                  <a:pt x="0" y="4778"/>
                </a:cubicBezTo>
                <a:lnTo>
                  <a:pt x="0" y="4778"/>
                </a:lnTo>
                <a:cubicBezTo>
                  <a:pt x="0" y="4767"/>
                  <a:pt x="9" y="4760"/>
                  <a:pt x="18" y="4760"/>
                </a:cubicBezTo>
                <a:cubicBezTo>
                  <a:pt x="30" y="4760"/>
                  <a:pt x="36" y="4767"/>
                  <a:pt x="36" y="4778"/>
                </a:cubicBezTo>
                <a:close/>
                <a:moveTo>
                  <a:pt x="36" y="4884"/>
                </a:moveTo>
                <a:lnTo>
                  <a:pt x="36" y="4884"/>
                </a:lnTo>
                <a:cubicBezTo>
                  <a:pt x="36" y="4893"/>
                  <a:pt x="30" y="4902"/>
                  <a:pt x="18" y="4902"/>
                </a:cubicBezTo>
                <a:cubicBezTo>
                  <a:pt x="9" y="4902"/>
                  <a:pt x="0" y="4893"/>
                  <a:pt x="0" y="4884"/>
                </a:cubicBezTo>
                <a:lnTo>
                  <a:pt x="0" y="4884"/>
                </a:lnTo>
                <a:cubicBezTo>
                  <a:pt x="0" y="4873"/>
                  <a:pt x="9" y="4866"/>
                  <a:pt x="18" y="4866"/>
                </a:cubicBezTo>
                <a:cubicBezTo>
                  <a:pt x="30" y="4866"/>
                  <a:pt x="36" y="4873"/>
                  <a:pt x="36" y="4884"/>
                </a:cubicBezTo>
                <a:close/>
                <a:moveTo>
                  <a:pt x="36" y="4990"/>
                </a:moveTo>
                <a:lnTo>
                  <a:pt x="36" y="4990"/>
                </a:lnTo>
                <a:cubicBezTo>
                  <a:pt x="36" y="4999"/>
                  <a:pt x="30" y="5008"/>
                  <a:pt x="18" y="5008"/>
                </a:cubicBezTo>
                <a:cubicBezTo>
                  <a:pt x="9" y="5008"/>
                  <a:pt x="0" y="4999"/>
                  <a:pt x="0" y="4990"/>
                </a:cubicBezTo>
                <a:lnTo>
                  <a:pt x="0" y="4990"/>
                </a:lnTo>
                <a:cubicBezTo>
                  <a:pt x="0" y="4979"/>
                  <a:pt x="9" y="4972"/>
                  <a:pt x="18" y="4972"/>
                </a:cubicBezTo>
                <a:cubicBezTo>
                  <a:pt x="30" y="4972"/>
                  <a:pt x="36" y="4979"/>
                  <a:pt x="36" y="4990"/>
                </a:cubicBezTo>
                <a:close/>
                <a:moveTo>
                  <a:pt x="36" y="5096"/>
                </a:moveTo>
                <a:lnTo>
                  <a:pt x="36" y="5096"/>
                </a:lnTo>
                <a:cubicBezTo>
                  <a:pt x="36" y="5105"/>
                  <a:pt x="30" y="5114"/>
                  <a:pt x="18" y="5114"/>
                </a:cubicBezTo>
                <a:cubicBezTo>
                  <a:pt x="9" y="5114"/>
                  <a:pt x="0" y="5105"/>
                  <a:pt x="0" y="5096"/>
                </a:cubicBezTo>
                <a:lnTo>
                  <a:pt x="0" y="5096"/>
                </a:lnTo>
                <a:cubicBezTo>
                  <a:pt x="0" y="5085"/>
                  <a:pt x="9" y="5079"/>
                  <a:pt x="18" y="5079"/>
                </a:cubicBezTo>
                <a:cubicBezTo>
                  <a:pt x="30" y="5079"/>
                  <a:pt x="36" y="5085"/>
                  <a:pt x="36" y="5096"/>
                </a:cubicBezTo>
                <a:close/>
                <a:moveTo>
                  <a:pt x="36" y="5202"/>
                </a:moveTo>
                <a:lnTo>
                  <a:pt x="36" y="5202"/>
                </a:lnTo>
                <a:cubicBezTo>
                  <a:pt x="36" y="5211"/>
                  <a:pt x="30" y="5220"/>
                  <a:pt x="18" y="5220"/>
                </a:cubicBezTo>
                <a:cubicBezTo>
                  <a:pt x="9" y="5220"/>
                  <a:pt x="0" y="5211"/>
                  <a:pt x="0" y="5202"/>
                </a:cubicBezTo>
                <a:lnTo>
                  <a:pt x="0" y="5202"/>
                </a:lnTo>
                <a:cubicBezTo>
                  <a:pt x="0" y="5191"/>
                  <a:pt x="9" y="5185"/>
                  <a:pt x="18" y="5185"/>
                </a:cubicBezTo>
                <a:cubicBezTo>
                  <a:pt x="30" y="5185"/>
                  <a:pt x="36" y="5191"/>
                  <a:pt x="36" y="5202"/>
                </a:cubicBezTo>
                <a:close/>
                <a:moveTo>
                  <a:pt x="36" y="5308"/>
                </a:moveTo>
                <a:lnTo>
                  <a:pt x="36" y="5308"/>
                </a:lnTo>
                <a:cubicBezTo>
                  <a:pt x="36" y="5317"/>
                  <a:pt x="30" y="5326"/>
                  <a:pt x="18" y="5326"/>
                </a:cubicBezTo>
                <a:cubicBezTo>
                  <a:pt x="9" y="5326"/>
                  <a:pt x="0" y="5317"/>
                  <a:pt x="0" y="5308"/>
                </a:cubicBezTo>
                <a:lnTo>
                  <a:pt x="0" y="5308"/>
                </a:lnTo>
                <a:cubicBezTo>
                  <a:pt x="0" y="5297"/>
                  <a:pt x="9" y="5291"/>
                  <a:pt x="18" y="5291"/>
                </a:cubicBezTo>
                <a:cubicBezTo>
                  <a:pt x="30" y="5291"/>
                  <a:pt x="36" y="5297"/>
                  <a:pt x="36" y="5308"/>
                </a:cubicBezTo>
                <a:close/>
                <a:moveTo>
                  <a:pt x="36" y="5415"/>
                </a:moveTo>
                <a:lnTo>
                  <a:pt x="36" y="5415"/>
                </a:lnTo>
                <a:cubicBezTo>
                  <a:pt x="36" y="5423"/>
                  <a:pt x="30" y="5432"/>
                  <a:pt x="18" y="5432"/>
                </a:cubicBezTo>
                <a:cubicBezTo>
                  <a:pt x="9" y="5432"/>
                  <a:pt x="0" y="5423"/>
                  <a:pt x="0" y="5415"/>
                </a:cubicBezTo>
                <a:lnTo>
                  <a:pt x="0" y="5415"/>
                </a:lnTo>
                <a:cubicBezTo>
                  <a:pt x="0" y="5404"/>
                  <a:pt x="9" y="5397"/>
                  <a:pt x="18" y="5397"/>
                </a:cubicBezTo>
                <a:cubicBezTo>
                  <a:pt x="30" y="5397"/>
                  <a:pt x="36" y="5404"/>
                  <a:pt x="36" y="5415"/>
                </a:cubicBezTo>
                <a:close/>
                <a:moveTo>
                  <a:pt x="36" y="5521"/>
                </a:moveTo>
                <a:lnTo>
                  <a:pt x="36" y="5521"/>
                </a:lnTo>
                <a:cubicBezTo>
                  <a:pt x="36" y="5530"/>
                  <a:pt x="30" y="5538"/>
                  <a:pt x="18" y="5538"/>
                </a:cubicBezTo>
                <a:cubicBezTo>
                  <a:pt x="9" y="5538"/>
                  <a:pt x="0" y="5530"/>
                  <a:pt x="0" y="5521"/>
                </a:cubicBezTo>
                <a:lnTo>
                  <a:pt x="0" y="5521"/>
                </a:lnTo>
                <a:cubicBezTo>
                  <a:pt x="0" y="5510"/>
                  <a:pt x="9" y="5503"/>
                  <a:pt x="18" y="5503"/>
                </a:cubicBezTo>
                <a:cubicBezTo>
                  <a:pt x="30" y="5503"/>
                  <a:pt x="36" y="5510"/>
                  <a:pt x="36" y="5521"/>
                </a:cubicBezTo>
                <a:close/>
                <a:moveTo>
                  <a:pt x="36" y="5627"/>
                </a:moveTo>
                <a:lnTo>
                  <a:pt x="36" y="5627"/>
                </a:lnTo>
                <a:cubicBezTo>
                  <a:pt x="36" y="5636"/>
                  <a:pt x="30" y="5645"/>
                  <a:pt x="18" y="5645"/>
                </a:cubicBezTo>
                <a:cubicBezTo>
                  <a:pt x="9" y="5645"/>
                  <a:pt x="0" y="5636"/>
                  <a:pt x="0" y="5627"/>
                </a:cubicBezTo>
                <a:lnTo>
                  <a:pt x="0" y="5627"/>
                </a:lnTo>
                <a:cubicBezTo>
                  <a:pt x="0" y="5616"/>
                  <a:pt x="9" y="5609"/>
                  <a:pt x="18" y="5609"/>
                </a:cubicBezTo>
                <a:cubicBezTo>
                  <a:pt x="30" y="5609"/>
                  <a:pt x="36" y="5616"/>
                  <a:pt x="36" y="5627"/>
                </a:cubicBezTo>
                <a:close/>
                <a:moveTo>
                  <a:pt x="36" y="5733"/>
                </a:moveTo>
                <a:lnTo>
                  <a:pt x="36" y="5733"/>
                </a:lnTo>
                <a:cubicBezTo>
                  <a:pt x="36" y="5742"/>
                  <a:pt x="30" y="5751"/>
                  <a:pt x="18" y="5751"/>
                </a:cubicBezTo>
                <a:cubicBezTo>
                  <a:pt x="9" y="5751"/>
                  <a:pt x="0" y="5742"/>
                  <a:pt x="0" y="5733"/>
                </a:cubicBezTo>
                <a:lnTo>
                  <a:pt x="0" y="5733"/>
                </a:lnTo>
                <a:cubicBezTo>
                  <a:pt x="0" y="5722"/>
                  <a:pt x="9" y="5715"/>
                  <a:pt x="18" y="5715"/>
                </a:cubicBezTo>
                <a:cubicBezTo>
                  <a:pt x="30" y="5715"/>
                  <a:pt x="36" y="5722"/>
                  <a:pt x="36" y="5733"/>
                </a:cubicBezTo>
                <a:close/>
                <a:moveTo>
                  <a:pt x="36" y="5839"/>
                </a:moveTo>
                <a:lnTo>
                  <a:pt x="36" y="5839"/>
                </a:lnTo>
                <a:cubicBezTo>
                  <a:pt x="36" y="5848"/>
                  <a:pt x="30" y="5857"/>
                  <a:pt x="18" y="5857"/>
                </a:cubicBezTo>
                <a:cubicBezTo>
                  <a:pt x="9" y="5857"/>
                  <a:pt x="0" y="5848"/>
                  <a:pt x="0" y="5839"/>
                </a:cubicBezTo>
                <a:lnTo>
                  <a:pt x="0" y="5839"/>
                </a:lnTo>
                <a:cubicBezTo>
                  <a:pt x="0" y="5828"/>
                  <a:pt x="9" y="5821"/>
                  <a:pt x="18" y="5821"/>
                </a:cubicBezTo>
                <a:cubicBezTo>
                  <a:pt x="30" y="5821"/>
                  <a:pt x="36" y="5828"/>
                  <a:pt x="36" y="5839"/>
                </a:cubicBezTo>
                <a:close/>
                <a:moveTo>
                  <a:pt x="36" y="5945"/>
                </a:moveTo>
                <a:lnTo>
                  <a:pt x="36" y="5945"/>
                </a:lnTo>
                <a:cubicBezTo>
                  <a:pt x="36" y="5954"/>
                  <a:pt x="30" y="5963"/>
                  <a:pt x="18" y="5963"/>
                </a:cubicBezTo>
                <a:cubicBezTo>
                  <a:pt x="9" y="5963"/>
                  <a:pt x="0" y="5954"/>
                  <a:pt x="0" y="5945"/>
                </a:cubicBezTo>
                <a:lnTo>
                  <a:pt x="0" y="5945"/>
                </a:lnTo>
                <a:cubicBezTo>
                  <a:pt x="0" y="5934"/>
                  <a:pt x="9" y="5927"/>
                  <a:pt x="18" y="5927"/>
                </a:cubicBezTo>
                <a:cubicBezTo>
                  <a:pt x="30" y="5927"/>
                  <a:pt x="36" y="5934"/>
                  <a:pt x="36" y="5945"/>
                </a:cubicBezTo>
                <a:close/>
                <a:moveTo>
                  <a:pt x="36" y="6051"/>
                </a:moveTo>
                <a:lnTo>
                  <a:pt x="36" y="6051"/>
                </a:lnTo>
                <a:cubicBezTo>
                  <a:pt x="36" y="6060"/>
                  <a:pt x="30" y="6069"/>
                  <a:pt x="18" y="6069"/>
                </a:cubicBezTo>
                <a:cubicBezTo>
                  <a:pt x="9" y="6069"/>
                  <a:pt x="0" y="6060"/>
                  <a:pt x="0" y="6051"/>
                </a:cubicBezTo>
                <a:lnTo>
                  <a:pt x="0" y="6051"/>
                </a:lnTo>
                <a:cubicBezTo>
                  <a:pt x="0" y="6040"/>
                  <a:pt x="9" y="6034"/>
                  <a:pt x="18" y="6034"/>
                </a:cubicBezTo>
                <a:cubicBezTo>
                  <a:pt x="30" y="6034"/>
                  <a:pt x="36" y="6040"/>
                  <a:pt x="36" y="6051"/>
                </a:cubicBezTo>
                <a:close/>
                <a:moveTo>
                  <a:pt x="36" y="6157"/>
                </a:moveTo>
                <a:lnTo>
                  <a:pt x="36" y="6157"/>
                </a:lnTo>
                <a:cubicBezTo>
                  <a:pt x="36" y="6166"/>
                  <a:pt x="30" y="6175"/>
                  <a:pt x="18" y="6175"/>
                </a:cubicBezTo>
                <a:cubicBezTo>
                  <a:pt x="9" y="6175"/>
                  <a:pt x="0" y="6166"/>
                  <a:pt x="0" y="6157"/>
                </a:cubicBezTo>
                <a:lnTo>
                  <a:pt x="0" y="6157"/>
                </a:lnTo>
                <a:cubicBezTo>
                  <a:pt x="0" y="6146"/>
                  <a:pt x="9" y="6140"/>
                  <a:pt x="18" y="6140"/>
                </a:cubicBezTo>
                <a:cubicBezTo>
                  <a:pt x="30" y="6140"/>
                  <a:pt x="36" y="6146"/>
                  <a:pt x="36" y="6157"/>
                </a:cubicBezTo>
                <a:close/>
                <a:moveTo>
                  <a:pt x="36" y="6264"/>
                </a:moveTo>
                <a:lnTo>
                  <a:pt x="36" y="6264"/>
                </a:lnTo>
                <a:cubicBezTo>
                  <a:pt x="36" y="6272"/>
                  <a:pt x="30" y="6281"/>
                  <a:pt x="18" y="6281"/>
                </a:cubicBezTo>
                <a:cubicBezTo>
                  <a:pt x="9" y="6281"/>
                  <a:pt x="0" y="6272"/>
                  <a:pt x="0" y="6264"/>
                </a:cubicBezTo>
                <a:lnTo>
                  <a:pt x="0" y="6264"/>
                </a:lnTo>
                <a:cubicBezTo>
                  <a:pt x="0" y="6252"/>
                  <a:pt x="9" y="6246"/>
                  <a:pt x="18" y="6246"/>
                </a:cubicBezTo>
                <a:cubicBezTo>
                  <a:pt x="30" y="6246"/>
                  <a:pt x="36" y="6252"/>
                  <a:pt x="36" y="6264"/>
                </a:cubicBezTo>
                <a:close/>
                <a:moveTo>
                  <a:pt x="36" y="6370"/>
                </a:moveTo>
                <a:lnTo>
                  <a:pt x="36" y="6370"/>
                </a:lnTo>
                <a:cubicBezTo>
                  <a:pt x="36" y="6378"/>
                  <a:pt x="30" y="6387"/>
                  <a:pt x="18" y="6387"/>
                </a:cubicBezTo>
                <a:cubicBezTo>
                  <a:pt x="9" y="6387"/>
                  <a:pt x="0" y="6378"/>
                  <a:pt x="0" y="6370"/>
                </a:cubicBezTo>
                <a:lnTo>
                  <a:pt x="0" y="6370"/>
                </a:lnTo>
                <a:cubicBezTo>
                  <a:pt x="0" y="6359"/>
                  <a:pt x="9" y="6352"/>
                  <a:pt x="18" y="6352"/>
                </a:cubicBezTo>
                <a:cubicBezTo>
                  <a:pt x="30" y="6352"/>
                  <a:pt x="36" y="6359"/>
                  <a:pt x="36" y="6370"/>
                </a:cubicBezTo>
                <a:close/>
                <a:moveTo>
                  <a:pt x="36" y="6476"/>
                </a:moveTo>
                <a:lnTo>
                  <a:pt x="36" y="6476"/>
                </a:lnTo>
                <a:cubicBezTo>
                  <a:pt x="36" y="6485"/>
                  <a:pt x="30" y="6493"/>
                  <a:pt x="18" y="6493"/>
                </a:cubicBezTo>
                <a:cubicBezTo>
                  <a:pt x="9" y="6493"/>
                  <a:pt x="0" y="6485"/>
                  <a:pt x="0" y="6476"/>
                </a:cubicBezTo>
                <a:lnTo>
                  <a:pt x="0" y="6476"/>
                </a:lnTo>
                <a:cubicBezTo>
                  <a:pt x="0" y="6465"/>
                  <a:pt x="9" y="6458"/>
                  <a:pt x="18" y="6458"/>
                </a:cubicBezTo>
                <a:cubicBezTo>
                  <a:pt x="30" y="6458"/>
                  <a:pt x="36" y="6465"/>
                  <a:pt x="36" y="6476"/>
                </a:cubicBezTo>
                <a:close/>
                <a:moveTo>
                  <a:pt x="36" y="6582"/>
                </a:moveTo>
                <a:lnTo>
                  <a:pt x="36" y="6582"/>
                </a:lnTo>
                <a:cubicBezTo>
                  <a:pt x="36" y="6591"/>
                  <a:pt x="30" y="6600"/>
                  <a:pt x="18" y="6600"/>
                </a:cubicBezTo>
                <a:cubicBezTo>
                  <a:pt x="9" y="6600"/>
                  <a:pt x="0" y="6591"/>
                  <a:pt x="0" y="6582"/>
                </a:cubicBezTo>
                <a:lnTo>
                  <a:pt x="0" y="6582"/>
                </a:lnTo>
                <a:cubicBezTo>
                  <a:pt x="0" y="6571"/>
                  <a:pt x="9" y="6564"/>
                  <a:pt x="18" y="6564"/>
                </a:cubicBezTo>
                <a:cubicBezTo>
                  <a:pt x="30" y="6564"/>
                  <a:pt x="36" y="6571"/>
                  <a:pt x="36" y="6582"/>
                </a:cubicBezTo>
                <a:close/>
                <a:moveTo>
                  <a:pt x="36" y="6688"/>
                </a:moveTo>
                <a:lnTo>
                  <a:pt x="36" y="6688"/>
                </a:lnTo>
                <a:cubicBezTo>
                  <a:pt x="36" y="6697"/>
                  <a:pt x="30" y="6706"/>
                  <a:pt x="18" y="6706"/>
                </a:cubicBezTo>
                <a:cubicBezTo>
                  <a:pt x="9" y="6706"/>
                  <a:pt x="0" y="6697"/>
                  <a:pt x="0" y="6688"/>
                </a:cubicBezTo>
                <a:lnTo>
                  <a:pt x="0" y="6688"/>
                </a:lnTo>
                <a:cubicBezTo>
                  <a:pt x="0" y="6677"/>
                  <a:pt x="9" y="6670"/>
                  <a:pt x="18" y="6670"/>
                </a:cubicBezTo>
                <a:cubicBezTo>
                  <a:pt x="30" y="6670"/>
                  <a:pt x="36" y="6677"/>
                  <a:pt x="36" y="6688"/>
                </a:cubicBezTo>
                <a:close/>
                <a:moveTo>
                  <a:pt x="36" y="6794"/>
                </a:moveTo>
                <a:lnTo>
                  <a:pt x="36" y="6794"/>
                </a:lnTo>
                <a:cubicBezTo>
                  <a:pt x="36" y="6803"/>
                  <a:pt x="30" y="6812"/>
                  <a:pt x="18" y="6812"/>
                </a:cubicBezTo>
                <a:cubicBezTo>
                  <a:pt x="9" y="6812"/>
                  <a:pt x="0" y="6803"/>
                  <a:pt x="0" y="6794"/>
                </a:cubicBezTo>
                <a:lnTo>
                  <a:pt x="0" y="6794"/>
                </a:lnTo>
                <a:cubicBezTo>
                  <a:pt x="0" y="6785"/>
                  <a:pt x="9" y="6776"/>
                  <a:pt x="18" y="6776"/>
                </a:cubicBezTo>
                <a:cubicBezTo>
                  <a:pt x="30" y="6776"/>
                  <a:pt x="36" y="6785"/>
                  <a:pt x="36" y="6794"/>
                </a:cubicBezTo>
                <a:close/>
                <a:moveTo>
                  <a:pt x="36" y="6900"/>
                </a:moveTo>
                <a:lnTo>
                  <a:pt x="36" y="6900"/>
                </a:lnTo>
                <a:cubicBezTo>
                  <a:pt x="36" y="6909"/>
                  <a:pt x="30" y="6918"/>
                  <a:pt x="18" y="6918"/>
                </a:cubicBezTo>
                <a:cubicBezTo>
                  <a:pt x="9" y="6918"/>
                  <a:pt x="0" y="6909"/>
                  <a:pt x="0" y="6900"/>
                </a:cubicBezTo>
                <a:lnTo>
                  <a:pt x="0" y="6900"/>
                </a:lnTo>
                <a:cubicBezTo>
                  <a:pt x="0" y="6891"/>
                  <a:pt x="9" y="6883"/>
                  <a:pt x="18" y="6883"/>
                </a:cubicBezTo>
                <a:cubicBezTo>
                  <a:pt x="30" y="6883"/>
                  <a:pt x="36" y="6891"/>
                  <a:pt x="36" y="6900"/>
                </a:cubicBezTo>
                <a:close/>
                <a:moveTo>
                  <a:pt x="36" y="7006"/>
                </a:moveTo>
                <a:lnTo>
                  <a:pt x="36" y="7006"/>
                </a:lnTo>
                <a:cubicBezTo>
                  <a:pt x="36" y="7015"/>
                  <a:pt x="30" y="7024"/>
                  <a:pt x="18" y="7024"/>
                </a:cubicBezTo>
                <a:cubicBezTo>
                  <a:pt x="9" y="7024"/>
                  <a:pt x="0" y="7015"/>
                  <a:pt x="0" y="7006"/>
                </a:cubicBezTo>
                <a:lnTo>
                  <a:pt x="0" y="7006"/>
                </a:lnTo>
                <a:cubicBezTo>
                  <a:pt x="0" y="6997"/>
                  <a:pt x="9" y="6989"/>
                  <a:pt x="18" y="6989"/>
                </a:cubicBezTo>
                <a:cubicBezTo>
                  <a:pt x="30" y="6989"/>
                  <a:pt x="36" y="6997"/>
                  <a:pt x="36" y="7006"/>
                </a:cubicBezTo>
                <a:close/>
                <a:moveTo>
                  <a:pt x="36" y="7112"/>
                </a:moveTo>
                <a:lnTo>
                  <a:pt x="36" y="7112"/>
                </a:lnTo>
                <a:cubicBezTo>
                  <a:pt x="36" y="7121"/>
                  <a:pt x="30" y="7130"/>
                  <a:pt x="18" y="7130"/>
                </a:cubicBezTo>
                <a:cubicBezTo>
                  <a:pt x="9" y="7130"/>
                  <a:pt x="0" y="7121"/>
                  <a:pt x="0" y="7112"/>
                </a:cubicBezTo>
                <a:lnTo>
                  <a:pt x="0" y="7112"/>
                </a:lnTo>
                <a:cubicBezTo>
                  <a:pt x="0" y="7104"/>
                  <a:pt x="9" y="7095"/>
                  <a:pt x="18" y="7095"/>
                </a:cubicBezTo>
                <a:cubicBezTo>
                  <a:pt x="30" y="7095"/>
                  <a:pt x="36" y="7104"/>
                  <a:pt x="36" y="7112"/>
                </a:cubicBezTo>
                <a:close/>
                <a:moveTo>
                  <a:pt x="36" y="7219"/>
                </a:moveTo>
                <a:lnTo>
                  <a:pt x="36" y="7219"/>
                </a:lnTo>
                <a:cubicBezTo>
                  <a:pt x="36" y="7227"/>
                  <a:pt x="30" y="7236"/>
                  <a:pt x="18" y="7236"/>
                </a:cubicBezTo>
                <a:cubicBezTo>
                  <a:pt x="9" y="7236"/>
                  <a:pt x="0" y="7227"/>
                  <a:pt x="0" y="7219"/>
                </a:cubicBezTo>
                <a:lnTo>
                  <a:pt x="0" y="7219"/>
                </a:lnTo>
                <a:cubicBezTo>
                  <a:pt x="0" y="7210"/>
                  <a:pt x="9" y="7201"/>
                  <a:pt x="18" y="7201"/>
                </a:cubicBezTo>
                <a:cubicBezTo>
                  <a:pt x="30" y="7201"/>
                  <a:pt x="36" y="7210"/>
                  <a:pt x="36" y="7219"/>
                </a:cubicBezTo>
                <a:close/>
                <a:moveTo>
                  <a:pt x="36" y="7325"/>
                </a:moveTo>
                <a:lnTo>
                  <a:pt x="36" y="7325"/>
                </a:lnTo>
                <a:cubicBezTo>
                  <a:pt x="36" y="7334"/>
                  <a:pt x="30" y="7342"/>
                  <a:pt x="18" y="7342"/>
                </a:cubicBezTo>
                <a:cubicBezTo>
                  <a:pt x="9" y="7342"/>
                  <a:pt x="0" y="7334"/>
                  <a:pt x="0" y="7325"/>
                </a:cubicBezTo>
                <a:lnTo>
                  <a:pt x="0" y="7325"/>
                </a:lnTo>
                <a:cubicBezTo>
                  <a:pt x="0" y="7316"/>
                  <a:pt x="9" y="7307"/>
                  <a:pt x="18" y="7307"/>
                </a:cubicBezTo>
                <a:cubicBezTo>
                  <a:pt x="30" y="7307"/>
                  <a:pt x="36" y="7316"/>
                  <a:pt x="36" y="7325"/>
                </a:cubicBezTo>
                <a:close/>
                <a:moveTo>
                  <a:pt x="36" y="7431"/>
                </a:moveTo>
                <a:lnTo>
                  <a:pt x="36" y="7431"/>
                </a:lnTo>
                <a:cubicBezTo>
                  <a:pt x="36" y="7440"/>
                  <a:pt x="30" y="7448"/>
                  <a:pt x="18" y="7448"/>
                </a:cubicBezTo>
                <a:cubicBezTo>
                  <a:pt x="9" y="7448"/>
                  <a:pt x="0" y="7440"/>
                  <a:pt x="0" y="7431"/>
                </a:cubicBezTo>
                <a:lnTo>
                  <a:pt x="0" y="7431"/>
                </a:lnTo>
                <a:cubicBezTo>
                  <a:pt x="0" y="7422"/>
                  <a:pt x="9" y="7413"/>
                  <a:pt x="18" y="7413"/>
                </a:cubicBezTo>
                <a:cubicBezTo>
                  <a:pt x="30" y="7413"/>
                  <a:pt x="36" y="7422"/>
                  <a:pt x="36" y="7431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96DD739-F90D-4103-822E-C11A334FA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698875"/>
            <a:ext cx="2608263" cy="45402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ADDDAB87-BDE6-4479-B28E-62AEC203A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698875"/>
            <a:ext cx="2608263" cy="45402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FEF437A-5C3C-4D85-9A9E-A44C67D6A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097213"/>
            <a:ext cx="1685925" cy="45561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83159C0-5315-4184-BD4D-25429F7A4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097213"/>
            <a:ext cx="1685925" cy="455613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0E039B7E-DD28-4F78-9F0D-58A4A5191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2462213"/>
            <a:ext cx="3922713" cy="45402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86B87431-58A8-46EC-9BEA-EF5F817B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2462213"/>
            <a:ext cx="3922713" cy="45402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BEEA3054-DF86-4275-8C96-308C1EE85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1841500"/>
            <a:ext cx="3265488" cy="45402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2827B9CE-734F-47CB-B0CB-006A2578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1841500"/>
            <a:ext cx="3265488" cy="45402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CCFD4BBA-F88A-4615-9EAC-FF8992261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6" y="4568825"/>
            <a:ext cx="114300" cy="246063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C7C5F1AC-E957-4C4A-A78B-52863D3A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4568825"/>
            <a:ext cx="227013" cy="246063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B51CEF3-74BC-43A8-A559-5B42280B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13" y="4568825"/>
            <a:ext cx="227013" cy="246063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70308180-02C8-4AAF-A022-0E63CEA5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1" y="4568825"/>
            <a:ext cx="227013" cy="246063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41C05C14-6586-49CB-B833-B437FBB5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4568825"/>
            <a:ext cx="227013" cy="246063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9092E174-EECF-4821-A99C-CDFBE84F8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568825"/>
            <a:ext cx="227013" cy="246063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96DAFD4E-2270-46FE-A24F-DE5CBEA15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4568825"/>
            <a:ext cx="227013" cy="246063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64" name="Freeform 32">
            <a:extLst>
              <a:ext uri="{FF2B5EF4-FFF2-40B4-BE49-F238E27FC236}">
                <a16:creationId xmlns:a16="http://schemas.microsoft.com/office/drawing/2014/main" id="{76BDB881-2E7A-4328-ABE9-D4F75201A683}"/>
              </a:ext>
            </a:extLst>
          </p:cNvPr>
          <p:cNvSpPr>
            <a:spLocks noEditPoints="1"/>
          </p:cNvSpPr>
          <p:nvPr/>
        </p:nvSpPr>
        <p:spPr bwMode="auto">
          <a:xfrm>
            <a:off x="3116263" y="4416425"/>
            <a:ext cx="4286250" cy="104775"/>
          </a:xfrm>
          <a:custGeom>
            <a:avLst/>
            <a:gdLst>
              <a:gd name="T0" fmla="*/ 4 w 2700"/>
              <a:gd name="T1" fmla="*/ 0 h 66"/>
              <a:gd name="T2" fmla="*/ 417 w 2700"/>
              <a:gd name="T3" fmla="*/ 66 h 66"/>
              <a:gd name="T4" fmla="*/ 1244 w 2700"/>
              <a:gd name="T5" fmla="*/ 0 h 66"/>
              <a:gd name="T6" fmla="*/ 1660 w 2700"/>
              <a:gd name="T7" fmla="*/ 66 h 66"/>
              <a:gd name="T8" fmla="*/ 2487 w 2700"/>
              <a:gd name="T9" fmla="*/ 0 h 66"/>
              <a:gd name="T10" fmla="*/ 45 w 2700"/>
              <a:gd name="T11" fmla="*/ 35 h 66"/>
              <a:gd name="T12" fmla="*/ 128 w 2700"/>
              <a:gd name="T13" fmla="*/ 0 h 66"/>
              <a:gd name="T14" fmla="*/ 169 w 2700"/>
              <a:gd name="T15" fmla="*/ 35 h 66"/>
              <a:gd name="T16" fmla="*/ 253 w 2700"/>
              <a:gd name="T17" fmla="*/ 0 h 66"/>
              <a:gd name="T18" fmla="*/ 293 w 2700"/>
              <a:gd name="T19" fmla="*/ 35 h 66"/>
              <a:gd name="T20" fmla="*/ 376 w 2700"/>
              <a:gd name="T21" fmla="*/ 0 h 66"/>
              <a:gd name="T22" fmla="*/ 458 w 2700"/>
              <a:gd name="T23" fmla="*/ 35 h 66"/>
              <a:gd name="T24" fmla="*/ 540 w 2700"/>
              <a:gd name="T25" fmla="*/ 0 h 66"/>
              <a:gd name="T26" fmla="*/ 583 w 2700"/>
              <a:gd name="T27" fmla="*/ 35 h 66"/>
              <a:gd name="T28" fmla="*/ 666 w 2700"/>
              <a:gd name="T29" fmla="*/ 0 h 66"/>
              <a:gd name="T30" fmla="*/ 707 w 2700"/>
              <a:gd name="T31" fmla="*/ 35 h 66"/>
              <a:gd name="T32" fmla="*/ 789 w 2700"/>
              <a:gd name="T33" fmla="*/ 0 h 66"/>
              <a:gd name="T34" fmla="*/ 872 w 2700"/>
              <a:gd name="T35" fmla="*/ 35 h 66"/>
              <a:gd name="T36" fmla="*/ 955 w 2700"/>
              <a:gd name="T37" fmla="*/ 0 h 66"/>
              <a:gd name="T38" fmla="*/ 997 w 2700"/>
              <a:gd name="T39" fmla="*/ 35 h 66"/>
              <a:gd name="T40" fmla="*/ 1080 w 2700"/>
              <a:gd name="T41" fmla="*/ 0 h 66"/>
              <a:gd name="T42" fmla="*/ 1121 w 2700"/>
              <a:gd name="T43" fmla="*/ 35 h 66"/>
              <a:gd name="T44" fmla="*/ 1204 w 2700"/>
              <a:gd name="T45" fmla="*/ 0 h 66"/>
              <a:gd name="T46" fmla="*/ 1286 w 2700"/>
              <a:gd name="T47" fmla="*/ 35 h 66"/>
              <a:gd name="T48" fmla="*/ 1369 w 2700"/>
              <a:gd name="T49" fmla="*/ 0 h 66"/>
              <a:gd name="T50" fmla="*/ 1411 w 2700"/>
              <a:gd name="T51" fmla="*/ 35 h 66"/>
              <a:gd name="T52" fmla="*/ 1494 w 2700"/>
              <a:gd name="T53" fmla="*/ 0 h 66"/>
              <a:gd name="T54" fmla="*/ 1534 w 2700"/>
              <a:gd name="T55" fmla="*/ 35 h 66"/>
              <a:gd name="T56" fmla="*/ 1618 w 2700"/>
              <a:gd name="T57" fmla="*/ 0 h 66"/>
              <a:gd name="T58" fmla="*/ 1701 w 2700"/>
              <a:gd name="T59" fmla="*/ 35 h 66"/>
              <a:gd name="T60" fmla="*/ 1784 w 2700"/>
              <a:gd name="T61" fmla="*/ 0 h 66"/>
              <a:gd name="T62" fmla="*/ 1826 w 2700"/>
              <a:gd name="T63" fmla="*/ 35 h 66"/>
              <a:gd name="T64" fmla="*/ 1909 w 2700"/>
              <a:gd name="T65" fmla="*/ 0 h 66"/>
              <a:gd name="T66" fmla="*/ 1950 w 2700"/>
              <a:gd name="T67" fmla="*/ 35 h 66"/>
              <a:gd name="T68" fmla="*/ 2032 w 2700"/>
              <a:gd name="T69" fmla="*/ 0 h 66"/>
              <a:gd name="T70" fmla="*/ 2115 w 2700"/>
              <a:gd name="T71" fmla="*/ 35 h 66"/>
              <a:gd name="T72" fmla="*/ 2198 w 2700"/>
              <a:gd name="T73" fmla="*/ 0 h 66"/>
              <a:gd name="T74" fmla="*/ 2240 w 2700"/>
              <a:gd name="T75" fmla="*/ 35 h 66"/>
              <a:gd name="T76" fmla="*/ 2323 w 2700"/>
              <a:gd name="T77" fmla="*/ 0 h 66"/>
              <a:gd name="T78" fmla="*/ 2364 w 2700"/>
              <a:gd name="T79" fmla="*/ 35 h 66"/>
              <a:gd name="T80" fmla="*/ 2446 w 2700"/>
              <a:gd name="T81" fmla="*/ 0 h 66"/>
              <a:gd name="T82" fmla="*/ 2528 w 2700"/>
              <a:gd name="T83" fmla="*/ 35 h 66"/>
              <a:gd name="T84" fmla="*/ 2611 w 2700"/>
              <a:gd name="T85" fmla="*/ 0 h 66"/>
              <a:gd name="T86" fmla="*/ 2653 w 2700"/>
              <a:gd name="T87" fmla="*/ 3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00" h="66">
                <a:moveTo>
                  <a:pt x="0" y="0"/>
                </a:moveTo>
                <a:lnTo>
                  <a:pt x="2700" y="0"/>
                </a:lnTo>
                <a:moveTo>
                  <a:pt x="4" y="0"/>
                </a:moveTo>
                <a:lnTo>
                  <a:pt x="4" y="66"/>
                </a:lnTo>
                <a:moveTo>
                  <a:pt x="417" y="0"/>
                </a:moveTo>
                <a:lnTo>
                  <a:pt x="417" y="66"/>
                </a:lnTo>
                <a:moveTo>
                  <a:pt x="831" y="0"/>
                </a:moveTo>
                <a:lnTo>
                  <a:pt x="831" y="66"/>
                </a:lnTo>
                <a:moveTo>
                  <a:pt x="1244" y="0"/>
                </a:moveTo>
                <a:lnTo>
                  <a:pt x="1244" y="66"/>
                </a:lnTo>
                <a:moveTo>
                  <a:pt x="1660" y="0"/>
                </a:moveTo>
                <a:lnTo>
                  <a:pt x="1660" y="66"/>
                </a:lnTo>
                <a:moveTo>
                  <a:pt x="2074" y="0"/>
                </a:moveTo>
                <a:lnTo>
                  <a:pt x="2074" y="66"/>
                </a:lnTo>
                <a:moveTo>
                  <a:pt x="2487" y="0"/>
                </a:moveTo>
                <a:lnTo>
                  <a:pt x="2487" y="66"/>
                </a:lnTo>
                <a:moveTo>
                  <a:pt x="45" y="0"/>
                </a:moveTo>
                <a:lnTo>
                  <a:pt x="45" y="35"/>
                </a:lnTo>
                <a:moveTo>
                  <a:pt x="87" y="0"/>
                </a:moveTo>
                <a:lnTo>
                  <a:pt x="87" y="35"/>
                </a:lnTo>
                <a:moveTo>
                  <a:pt x="128" y="0"/>
                </a:moveTo>
                <a:lnTo>
                  <a:pt x="128" y="35"/>
                </a:lnTo>
                <a:moveTo>
                  <a:pt x="169" y="0"/>
                </a:moveTo>
                <a:lnTo>
                  <a:pt x="169" y="35"/>
                </a:lnTo>
                <a:moveTo>
                  <a:pt x="210" y="0"/>
                </a:moveTo>
                <a:lnTo>
                  <a:pt x="210" y="35"/>
                </a:lnTo>
                <a:moveTo>
                  <a:pt x="253" y="0"/>
                </a:moveTo>
                <a:lnTo>
                  <a:pt x="253" y="35"/>
                </a:lnTo>
                <a:moveTo>
                  <a:pt x="293" y="0"/>
                </a:moveTo>
                <a:lnTo>
                  <a:pt x="293" y="35"/>
                </a:lnTo>
                <a:moveTo>
                  <a:pt x="336" y="0"/>
                </a:moveTo>
                <a:lnTo>
                  <a:pt x="336" y="35"/>
                </a:lnTo>
                <a:moveTo>
                  <a:pt x="376" y="0"/>
                </a:moveTo>
                <a:lnTo>
                  <a:pt x="376" y="35"/>
                </a:lnTo>
                <a:moveTo>
                  <a:pt x="458" y="0"/>
                </a:moveTo>
                <a:lnTo>
                  <a:pt x="458" y="35"/>
                </a:lnTo>
                <a:moveTo>
                  <a:pt x="500" y="0"/>
                </a:moveTo>
                <a:lnTo>
                  <a:pt x="500" y="35"/>
                </a:lnTo>
                <a:moveTo>
                  <a:pt x="540" y="0"/>
                </a:moveTo>
                <a:lnTo>
                  <a:pt x="540" y="35"/>
                </a:lnTo>
                <a:moveTo>
                  <a:pt x="583" y="0"/>
                </a:moveTo>
                <a:lnTo>
                  <a:pt x="583" y="35"/>
                </a:lnTo>
                <a:moveTo>
                  <a:pt x="624" y="0"/>
                </a:moveTo>
                <a:lnTo>
                  <a:pt x="624" y="35"/>
                </a:lnTo>
                <a:moveTo>
                  <a:pt x="666" y="0"/>
                </a:moveTo>
                <a:lnTo>
                  <a:pt x="666" y="35"/>
                </a:lnTo>
                <a:moveTo>
                  <a:pt x="707" y="0"/>
                </a:moveTo>
                <a:lnTo>
                  <a:pt x="707" y="35"/>
                </a:lnTo>
                <a:moveTo>
                  <a:pt x="749" y="0"/>
                </a:moveTo>
                <a:lnTo>
                  <a:pt x="749" y="35"/>
                </a:lnTo>
                <a:moveTo>
                  <a:pt x="789" y="0"/>
                </a:moveTo>
                <a:lnTo>
                  <a:pt x="789" y="35"/>
                </a:lnTo>
                <a:moveTo>
                  <a:pt x="872" y="0"/>
                </a:moveTo>
                <a:lnTo>
                  <a:pt x="872" y="35"/>
                </a:lnTo>
                <a:moveTo>
                  <a:pt x="914" y="0"/>
                </a:moveTo>
                <a:lnTo>
                  <a:pt x="914" y="35"/>
                </a:lnTo>
                <a:moveTo>
                  <a:pt x="955" y="0"/>
                </a:moveTo>
                <a:lnTo>
                  <a:pt x="955" y="35"/>
                </a:lnTo>
                <a:moveTo>
                  <a:pt x="997" y="0"/>
                </a:moveTo>
                <a:lnTo>
                  <a:pt x="997" y="35"/>
                </a:lnTo>
                <a:moveTo>
                  <a:pt x="1038" y="0"/>
                </a:moveTo>
                <a:lnTo>
                  <a:pt x="1038" y="35"/>
                </a:lnTo>
                <a:moveTo>
                  <a:pt x="1080" y="0"/>
                </a:moveTo>
                <a:lnTo>
                  <a:pt x="1080" y="35"/>
                </a:lnTo>
                <a:moveTo>
                  <a:pt x="1121" y="0"/>
                </a:moveTo>
                <a:lnTo>
                  <a:pt x="1121" y="35"/>
                </a:lnTo>
                <a:moveTo>
                  <a:pt x="1163" y="0"/>
                </a:moveTo>
                <a:lnTo>
                  <a:pt x="1163" y="35"/>
                </a:lnTo>
                <a:moveTo>
                  <a:pt x="1204" y="0"/>
                </a:moveTo>
                <a:lnTo>
                  <a:pt x="1204" y="35"/>
                </a:lnTo>
                <a:moveTo>
                  <a:pt x="1286" y="0"/>
                </a:moveTo>
                <a:lnTo>
                  <a:pt x="1286" y="35"/>
                </a:lnTo>
                <a:moveTo>
                  <a:pt x="1328" y="0"/>
                </a:moveTo>
                <a:lnTo>
                  <a:pt x="1328" y="35"/>
                </a:lnTo>
                <a:moveTo>
                  <a:pt x="1369" y="0"/>
                </a:moveTo>
                <a:lnTo>
                  <a:pt x="1369" y="35"/>
                </a:lnTo>
                <a:moveTo>
                  <a:pt x="1411" y="0"/>
                </a:moveTo>
                <a:lnTo>
                  <a:pt x="1411" y="35"/>
                </a:lnTo>
                <a:moveTo>
                  <a:pt x="1451" y="0"/>
                </a:moveTo>
                <a:lnTo>
                  <a:pt x="1451" y="35"/>
                </a:lnTo>
                <a:moveTo>
                  <a:pt x="1494" y="0"/>
                </a:moveTo>
                <a:lnTo>
                  <a:pt x="1494" y="35"/>
                </a:lnTo>
                <a:moveTo>
                  <a:pt x="1534" y="0"/>
                </a:moveTo>
                <a:lnTo>
                  <a:pt x="1534" y="35"/>
                </a:lnTo>
                <a:moveTo>
                  <a:pt x="1577" y="0"/>
                </a:moveTo>
                <a:lnTo>
                  <a:pt x="1577" y="35"/>
                </a:lnTo>
                <a:moveTo>
                  <a:pt x="1618" y="0"/>
                </a:moveTo>
                <a:lnTo>
                  <a:pt x="1618" y="35"/>
                </a:lnTo>
                <a:moveTo>
                  <a:pt x="1701" y="0"/>
                </a:moveTo>
                <a:lnTo>
                  <a:pt x="1701" y="35"/>
                </a:lnTo>
                <a:moveTo>
                  <a:pt x="1743" y="0"/>
                </a:moveTo>
                <a:lnTo>
                  <a:pt x="1743" y="35"/>
                </a:lnTo>
                <a:moveTo>
                  <a:pt x="1784" y="0"/>
                </a:moveTo>
                <a:lnTo>
                  <a:pt x="1784" y="35"/>
                </a:lnTo>
                <a:moveTo>
                  <a:pt x="1826" y="0"/>
                </a:moveTo>
                <a:lnTo>
                  <a:pt x="1826" y="35"/>
                </a:lnTo>
                <a:moveTo>
                  <a:pt x="1866" y="0"/>
                </a:moveTo>
                <a:lnTo>
                  <a:pt x="1866" y="35"/>
                </a:lnTo>
                <a:moveTo>
                  <a:pt x="1909" y="0"/>
                </a:moveTo>
                <a:lnTo>
                  <a:pt x="1909" y="35"/>
                </a:lnTo>
                <a:moveTo>
                  <a:pt x="1950" y="0"/>
                </a:moveTo>
                <a:lnTo>
                  <a:pt x="1950" y="35"/>
                </a:lnTo>
                <a:moveTo>
                  <a:pt x="1992" y="0"/>
                </a:moveTo>
                <a:lnTo>
                  <a:pt x="1992" y="35"/>
                </a:lnTo>
                <a:moveTo>
                  <a:pt x="2032" y="0"/>
                </a:moveTo>
                <a:lnTo>
                  <a:pt x="2032" y="35"/>
                </a:lnTo>
                <a:moveTo>
                  <a:pt x="2115" y="0"/>
                </a:moveTo>
                <a:lnTo>
                  <a:pt x="2115" y="35"/>
                </a:lnTo>
                <a:moveTo>
                  <a:pt x="2157" y="0"/>
                </a:moveTo>
                <a:lnTo>
                  <a:pt x="2157" y="35"/>
                </a:lnTo>
                <a:moveTo>
                  <a:pt x="2198" y="0"/>
                </a:moveTo>
                <a:lnTo>
                  <a:pt x="2198" y="35"/>
                </a:lnTo>
                <a:moveTo>
                  <a:pt x="2240" y="0"/>
                </a:moveTo>
                <a:lnTo>
                  <a:pt x="2240" y="35"/>
                </a:lnTo>
                <a:moveTo>
                  <a:pt x="2281" y="0"/>
                </a:moveTo>
                <a:lnTo>
                  <a:pt x="2281" y="35"/>
                </a:lnTo>
                <a:moveTo>
                  <a:pt x="2323" y="0"/>
                </a:moveTo>
                <a:lnTo>
                  <a:pt x="2323" y="35"/>
                </a:lnTo>
                <a:moveTo>
                  <a:pt x="2364" y="0"/>
                </a:moveTo>
                <a:lnTo>
                  <a:pt x="2364" y="35"/>
                </a:lnTo>
                <a:moveTo>
                  <a:pt x="2406" y="0"/>
                </a:moveTo>
                <a:lnTo>
                  <a:pt x="2406" y="35"/>
                </a:lnTo>
                <a:moveTo>
                  <a:pt x="2446" y="0"/>
                </a:moveTo>
                <a:lnTo>
                  <a:pt x="2446" y="35"/>
                </a:lnTo>
                <a:moveTo>
                  <a:pt x="2528" y="0"/>
                </a:moveTo>
                <a:lnTo>
                  <a:pt x="2528" y="35"/>
                </a:lnTo>
                <a:moveTo>
                  <a:pt x="2570" y="0"/>
                </a:moveTo>
                <a:lnTo>
                  <a:pt x="2570" y="35"/>
                </a:lnTo>
                <a:moveTo>
                  <a:pt x="2611" y="0"/>
                </a:moveTo>
                <a:lnTo>
                  <a:pt x="2611" y="35"/>
                </a:lnTo>
                <a:moveTo>
                  <a:pt x="2653" y="0"/>
                </a:moveTo>
                <a:lnTo>
                  <a:pt x="2653" y="35"/>
                </a:lnTo>
                <a:moveTo>
                  <a:pt x="2694" y="0"/>
                </a:moveTo>
                <a:lnTo>
                  <a:pt x="2694" y="35"/>
                </a:lnTo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65" name="Rectangle 33">
            <a:extLst>
              <a:ext uri="{FF2B5EF4-FFF2-40B4-BE49-F238E27FC236}">
                <a16:creationId xmlns:a16="http://schemas.microsoft.com/office/drawing/2014/main" id="{14F2B6D3-6541-406F-9E0C-1DB32F718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1" y="2433638"/>
            <a:ext cx="1219886" cy="246221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Nascimento </a:t>
            </a:r>
            <a:endParaRPr kumimoji="0" lang="pt-BR" altLang="pt-BR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67" name="Rectangle 34">
            <a:extLst>
              <a:ext uri="{FF2B5EF4-FFF2-40B4-BE49-F238E27FC236}">
                <a16:creationId xmlns:a16="http://schemas.microsoft.com/office/drawing/2014/main" id="{07E003C6-8F87-43D5-9AFC-F3B07C938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1" y="2679700"/>
            <a:ext cx="1300036" cy="246221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até os 4 anos</a:t>
            </a:r>
            <a:endParaRPr kumimoji="0" lang="pt-BR" altLang="pt-BR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68" name="Rectangle 35">
            <a:extLst>
              <a:ext uri="{FF2B5EF4-FFF2-40B4-BE49-F238E27FC236}">
                <a16:creationId xmlns:a16="http://schemas.microsoft.com/office/drawing/2014/main" id="{D0B62936-8C29-4F82-9219-F12D3DFB4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1931988"/>
            <a:ext cx="984244" cy="261610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Gestação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69" name="Freeform 36">
            <a:extLst>
              <a:ext uri="{FF2B5EF4-FFF2-40B4-BE49-F238E27FC236}">
                <a16:creationId xmlns:a16="http://schemas.microsoft.com/office/drawing/2014/main" id="{9E180FED-B412-4164-8A60-636F96FA9DAE}"/>
              </a:ext>
            </a:extLst>
          </p:cNvPr>
          <p:cNvSpPr>
            <a:spLocks noEditPoints="1"/>
          </p:cNvSpPr>
          <p:nvPr/>
        </p:nvSpPr>
        <p:spPr bwMode="auto">
          <a:xfrm>
            <a:off x="3019426" y="1565275"/>
            <a:ext cx="103188" cy="2857500"/>
          </a:xfrm>
          <a:custGeom>
            <a:avLst/>
            <a:gdLst>
              <a:gd name="T0" fmla="*/ 65 w 65"/>
              <a:gd name="T1" fmla="*/ 1800 h 1800"/>
              <a:gd name="T2" fmla="*/ 65 w 65"/>
              <a:gd name="T3" fmla="*/ 0 h 1800"/>
              <a:gd name="T4" fmla="*/ 65 w 65"/>
              <a:gd name="T5" fmla="*/ 1485 h 1800"/>
              <a:gd name="T6" fmla="*/ 0 w 65"/>
              <a:gd name="T7" fmla="*/ 1485 h 1800"/>
              <a:gd name="T8" fmla="*/ 65 w 65"/>
              <a:gd name="T9" fmla="*/ 1096 h 1800"/>
              <a:gd name="T10" fmla="*/ 0 w 65"/>
              <a:gd name="T11" fmla="*/ 1096 h 1800"/>
              <a:gd name="T12" fmla="*/ 65 w 65"/>
              <a:gd name="T13" fmla="*/ 706 h 1800"/>
              <a:gd name="T14" fmla="*/ 0 w 65"/>
              <a:gd name="T15" fmla="*/ 706 h 1800"/>
              <a:gd name="T16" fmla="*/ 65 w 65"/>
              <a:gd name="T17" fmla="*/ 317 h 1800"/>
              <a:gd name="T18" fmla="*/ 0 w 65"/>
              <a:gd name="T19" fmla="*/ 317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1800">
                <a:moveTo>
                  <a:pt x="65" y="1800"/>
                </a:moveTo>
                <a:lnTo>
                  <a:pt x="65" y="0"/>
                </a:lnTo>
                <a:moveTo>
                  <a:pt x="65" y="1485"/>
                </a:moveTo>
                <a:lnTo>
                  <a:pt x="0" y="1485"/>
                </a:lnTo>
                <a:moveTo>
                  <a:pt x="65" y="1096"/>
                </a:moveTo>
                <a:lnTo>
                  <a:pt x="0" y="1096"/>
                </a:lnTo>
                <a:moveTo>
                  <a:pt x="65" y="706"/>
                </a:moveTo>
                <a:lnTo>
                  <a:pt x="0" y="706"/>
                </a:lnTo>
                <a:moveTo>
                  <a:pt x="65" y="317"/>
                </a:moveTo>
                <a:lnTo>
                  <a:pt x="0" y="317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0" name="Rectangle 37">
            <a:extLst>
              <a:ext uri="{FF2B5EF4-FFF2-40B4-BE49-F238E27FC236}">
                <a16:creationId xmlns:a16="http://schemas.microsoft.com/office/drawing/2014/main" id="{6D37B6F9-8C01-4497-AE46-015F83C6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889500"/>
            <a:ext cx="3757439" cy="276999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Crescimento total no período (cm)</a:t>
            </a:r>
          </a:p>
        </p:txBody>
      </p:sp>
      <p:sp>
        <p:nvSpPr>
          <p:cNvPr id="36871" name="Rectangle 38">
            <a:extLst>
              <a:ext uri="{FF2B5EF4-FFF2-40B4-BE49-F238E27FC236}">
                <a16:creationId xmlns:a16="http://schemas.microsoft.com/office/drawing/2014/main" id="{D05D8C62-80BE-4D3B-B8C4-24929A3E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1" y="3171825"/>
            <a:ext cx="1915589" cy="246221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Dos 5 até os 9 anos</a:t>
            </a:r>
            <a:endParaRPr kumimoji="0" lang="pt-BR" altLang="pt-BR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72" name="Rectangle 39">
            <a:extLst>
              <a:ext uri="{FF2B5EF4-FFF2-40B4-BE49-F238E27FC236}">
                <a16:creationId xmlns:a16="http://schemas.microsoft.com/office/drawing/2014/main" id="{B92D8C17-5701-4A75-BB10-F10F881E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790950"/>
            <a:ext cx="2143215" cy="246221"/>
          </a:xfrm>
          <a:prstGeom prst="rect">
            <a:avLst/>
          </a:prstGeom>
          <a:noFill/>
          <a:ln>
            <a:noFill/>
          </a:ln>
          <a:effectLst>
            <a:outerShdw blurRad="12700"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Dos 10 até os 19 anos</a:t>
            </a:r>
            <a:endParaRPr kumimoji="0" lang="pt-BR" altLang="pt-BR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B8E128-A24D-40AF-B22A-B44D8C841896}"/>
              </a:ext>
            </a:extLst>
          </p:cNvPr>
          <p:cNvSpPr txBox="1"/>
          <p:nvPr/>
        </p:nvSpPr>
        <p:spPr>
          <a:xfrm>
            <a:off x="1014850" y="575311"/>
            <a:ext cx="7590552" cy="523220"/>
          </a:xfrm>
          <a:prstGeom prst="rect">
            <a:avLst/>
          </a:prstGeom>
          <a:noFill/>
          <a:effectLst>
            <a:outerShdw blurRad="12700" dist="381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Importância do crescimento na infância</a:t>
            </a:r>
          </a:p>
        </p:txBody>
      </p:sp>
    </p:spTree>
    <p:extLst>
      <p:ext uri="{BB962C8B-B14F-4D97-AF65-F5344CB8AC3E}">
        <p14:creationId xmlns:p14="http://schemas.microsoft.com/office/powerpoint/2010/main" val="3674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016000" y="533400"/>
            <a:ext cx="7180263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09600" y="914400"/>
            <a:ext cx="1760538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7590" name="Retângulo 5"/>
          <p:cNvSpPr>
            <a:spLocks noChangeArrowheads="1"/>
          </p:cNvSpPr>
          <p:nvPr/>
        </p:nvSpPr>
        <p:spPr bwMode="auto">
          <a:xfrm>
            <a:off x="539552" y="1400909"/>
            <a:ext cx="6050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FATORES INTRÍNSECOS</a:t>
            </a:r>
            <a:endParaRPr lang="pt-BR" altLang="pt-BR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460125"/>
            <a:ext cx="5153729" cy="34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384969" y="260648"/>
            <a:ext cx="8374062" cy="982663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rgbClr val="FFFF00"/>
                </a:solidFill>
                <a:latin typeface="Arial" panose="020B0604020202020204" pitchFamily="34" charset="0"/>
              </a:rPr>
              <a:t>Processo de Desenvolvimento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857250" y="1841263"/>
            <a:ext cx="7429500" cy="4433073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FFFFFF"/>
                </a:solidFill>
                <a:latin typeface="Arial" panose="020B0604020202020204" pitchFamily="34" charset="0"/>
              </a:rPr>
              <a:t>“Período em que ocorrem rápidas e intensas modificações que levam o homem e a mulher da situação de completa dependência para a de </a:t>
            </a:r>
            <a:r>
              <a:rPr lang="pt-BR" altLang="pt-BR" dirty="0" err="1">
                <a:solidFill>
                  <a:srgbClr val="FFFFFF"/>
                </a:solidFill>
                <a:latin typeface="Arial" panose="020B0604020202020204" pitchFamily="34" charset="0"/>
              </a:rPr>
              <a:t>auto-suficiência</a:t>
            </a:r>
            <a:r>
              <a:rPr lang="pt-BR" altLang="pt-BR" dirty="0">
                <a:solidFill>
                  <a:srgbClr val="FFFFFF"/>
                </a:solidFill>
                <a:latin typeface="Arial" panose="020B0604020202020204" pitchFamily="34" charset="0"/>
              </a:rPr>
              <a:t> no provimento das suas necessidades e demandas.”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5540" name="CaixaDeTexto 6"/>
          <p:cNvSpPr txBox="1">
            <a:spLocks noChangeArrowheads="1"/>
          </p:cNvSpPr>
          <p:nvPr/>
        </p:nvSpPr>
        <p:spPr bwMode="auto">
          <a:xfrm>
            <a:off x="-428477" y="238442"/>
            <a:ext cx="8143875" cy="9239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pt-BR" altLang="pt-BR" sz="5400" b="1" dirty="0">
                <a:solidFill>
                  <a:schemeClr val="bg1"/>
                </a:solidFill>
              </a:rPr>
              <a:t> Genética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85813" y="4572000"/>
            <a:ext cx="928687" cy="14287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235700" y="4740275"/>
            <a:ext cx="1193800" cy="1651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836738" y="4929188"/>
            <a:ext cx="1306512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293772" y="6572390"/>
            <a:ext cx="7772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Nilsson, O. </a:t>
            </a:r>
            <a:r>
              <a:rPr lang="en-US" altLang="pt-BR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alt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 </a:t>
            </a:r>
            <a:r>
              <a:rPr lang="en-US" alt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and epigenetic regulation of childhood </a:t>
            </a:r>
            <a:r>
              <a:rPr lang="en-US" alt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altLang="pt-BR" sz="9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altLang="pt-BR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altLang="pt-BR" sz="9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en-US" altLang="pt-BR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doi:10.1038/nrendo.2017.178</a:t>
            </a:r>
          </a:p>
        </p:txBody>
      </p:sp>
      <p:pic>
        <p:nvPicPr>
          <p:cNvPr id="21" name="Picture 4" descr="nrendo.2017.178-f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36" y="1107797"/>
            <a:ext cx="6587380" cy="53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-469752" y="1315581"/>
            <a:ext cx="838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Séries alélicas nos genes de crescimento</a:t>
            </a:r>
            <a:endParaRPr lang="en-US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793750" y="285750"/>
          <a:ext cx="8350250" cy="62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3995682" imgH="1846857" progId="">
                  <p:embed/>
                </p:oleObj>
              </mc:Choice>
              <mc:Fallback>
                <p:oleObj name="Image" r:id="rId3" imgW="3995682" imgH="1846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85750"/>
                        <a:ext cx="8350250" cy="6262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73731" name="Picture 2" descr="D:\BECel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17513"/>
            <a:ext cx="5000625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8625" y="714375"/>
            <a:ext cx="1785938" cy="954088"/>
          </a:xfrm>
          <a:prstGeom prst="rect">
            <a:avLst/>
          </a:prstGeom>
          <a:noFill/>
          <a:effectLst>
            <a:outerShdw blurRad="381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00"/>
                </a:solidFill>
                <a:latin typeface="Comic Sans MS" pitchFamily="66" charset="0"/>
              </a:rPr>
              <a:t>Doença celíaca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67587" name="Picture 3" descr="FO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0438"/>
            <a:ext cx="65024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016000" y="533400"/>
            <a:ext cx="7180263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09600" y="914400"/>
            <a:ext cx="1760538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7590" name="Retângulo 5"/>
          <p:cNvSpPr>
            <a:spLocks noChangeArrowheads="1"/>
          </p:cNvSpPr>
          <p:nvPr/>
        </p:nvSpPr>
        <p:spPr bwMode="auto">
          <a:xfrm>
            <a:off x="428625" y="714375"/>
            <a:ext cx="6045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FATORES </a:t>
            </a:r>
            <a:r>
              <a:rPr lang="pt-BR" altLang="pt-BR" sz="3600" b="1" dirty="0">
                <a:solidFill>
                  <a:srgbClr val="FFFF66"/>
                </a:solidFill>
                <a:latin typeface="Comic Sans MS" panose="030F0702030302020204" pitchFamily="66" charset="0"/>
              </a:rPr>
              <a:t>EXTRÍNSECOS</a:t>
            </a:r>
            <a:endParaRPr lang="pt-BR" alt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upo 6"/>
          <p:cNvGrpSpPr>
            <a:grpSpLocks/>
          </p:cNvGrpSpPr>
          <p:nvPr/>
        </p:nvGrpSpPr>
        <p:grpSpPr bwMode="auto">
          <a:xfrm>
            <a:off x="-6350" y="-15875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43011" name="CaixaDeTexto 5"/>
          <p:cNvSpPr txBox="1">
            <a:spLocks noChangeArrowheads="1"/>
          </p:cNvSpPr>
          <p:nvPr/>
        </p:nvSpPr>
        <p:spPr bwMode="auto">
          <a:xfrm>
            <a:off x="357188" y="428625"/>
            <a:ext cx="7572375" cy="11842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FFFF00"/>
                </a:solidFill>
              </a:rPr>
              <a:t>Crescimento</a:t>
            </a:r>
          </a:p>
        </p:txBody>
      </p:sp>
      <p:sp>
        <p:nvSpPr>
          <p:cNvPr id="43012" name="CaixaDeTexto 6"/>
          <p:cNvSpPr txBox="1">
            <a:spLocks noChangeArrowheads="1"/>
          </p:cNvSpPr>
          <p:nvPr/>
        </p:nvSpPr>
        <p:spPr bwMode="auto">
          <a:xfrm>
            <a:off x="928688" y="1857375"/>
            <a:ext cx="4429125" cy="830263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pt-BR" altLang="pt-BR" sz="4800" b="1">
                <a:solidFill>
                  <a:schemeClr val="bg1"/>
                </a:solidFill>
              </a:rPr>
              <a:t>      Ambiente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8025" y="2892425"/>
            <a:ext cx="7429500" cy="334645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“A estatura do homem é maior e o crescimento é mais rápido na medida em que o país é mais rico,  o conforto mais generalizado, as casas, as roupas e a alimentação são melhores e o trabalho, a fadiga e a privação durante a infância e a juventude são menores”</a:t>
            </a:r>
            <a:endParaRPr lang="pt-BR" sz="2400" b="1" dirty="0">
              <a:solidFill>
                <a:srgbClr val="FFFF99"/>
              </a:solidFill>
              <a:latin typeface="+mj-lt"/>
            </a:endParaRPr>
          </a:p>
        </p:txBody>
      </p:sp>
      <p:grpSp>
        <p:nvGrpSpPr>
          <p:cNvPr id="43014" name="Grupo 10"/>
          <p:cNvGrpSpPr>
            <a:grpSpLocks/>
          </p:cNvGrpSpPr>
          <p:nvPr/>
        </p:nvGrpSpPr>
        <p:grpSpPr bwMode="auto">
          <a:xfrm>
            <a:off x="5429250" y="428625"/>
            <a:ext cx="3357563" cy="2222500"/>
            <a:chOff x="5515521" y="642918"/>
            <a:chExt cx="3357586" cy="2221776"/>
          </a:xfrm>
        </p:grpSpPr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0" t="10742" r="20166" b="25781"/>
            <a:stretch>
              <a:fillRect/>
            </a:stretch>
          </p:blipFill>
          <p:spPr bwMode="auto">
            <a:xfrm>
              <a:off x="6001299" y="642918"/>
              <a:ext cx="2373329" cy="192818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5515521" y="2556819"/>
              <a:ext cx="3357586" cy="307875"/>
            </a:xfrm>
            <a:prstGeom prst="rect">
              <a:avLst/>
            </a:prstGeom>
            <a:noFill/>
            <a:effectLst>
              <a:outerShdw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Louis-René  Villermé (1782-1863)</a:t>
              </a:r>
            </a:p>
          </p:txBody>
        </p:sp>
      </p:grp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55" name="Freeform 136"/>
          <p:cNvSpPr>
            <a:spLocks/>
          </p:cNvSpPr>
          <p:nvPr/>
        </p:nvSpPr>
        <p:spPr bwMode="auto">
          <a:xfrm>
            <a:off x="3203575" y="1343025"/>
            <a:ext cx="569913" cy="652463"/>
          </a:xfrm>
          <a:custGeom>
            <a:avLst/>
            <a:gdLst>
              <a:gd name="T0" fmla="*/ 0 w 457"/>
              <a:gd name="T1" fmla="*/ 2147483646 h 549"/>
              <a:gd name="T2" fmla="*/ 0 w 457"/>
              <a:gd name="T3" fmla="*/ 2147483646 h 549"/>
              <a:gd name="T4" fmla="*/ 2147483646 w 457"/>
              <a:gd name="T5" fmla="*/ 2147483646 h 549"/>
              <a:gd name="T6" fmla="*/ 2147483646 w 457"/>
              <a:gd name="T7" fmla="*/ 2147483646 h 549"/>
              <a:gd name="T8" fmla="*/ 2147483646 w 457"/>
              <a:gd name="T9" fmla="*/ 2147483646 h 549"/>
              <a:gd name="T10" fmla="*/ 2147483646 w 457"/>
              <a:gd name="T11" fmla="*/ 2147483646 h 549"/>
              <a:gd name="T12" fmla="*/ 2147483646 w 457"/>
              <a:gd name="T13" fmla="*/ 2147483646 h 549"/>
              <a:gd name="T14" fmla="*/ 2147483646 w 457"/>
              <a:gd name="T15" fmla="*/ 0 h 549"/>
              <a:gd name="T16" fmla="*/ 2147483646 w 457"/>
              <a:gd name="T17" fmla="*/ 0 h 549"/>
              <a:gd name="T18" fmla="*/ 2147483646 w 457"/>
              <a:gd name="T19" fmla="*/ 0 h 549"/>
              <a:gd name="T20" fmla="*/ 2147483646 w 457"/>
              <a:gd name="T21" fmla="*/ 0 h 549"/>
              <a:gd name="T22" fmla="*/ 2147483646 w 457"/>
              <a:gd name="T23" fmla="*/ 0 h 549"/>
              <a:gd name="T24" fmla="*/ 2147483646 w 457"/>
              <a:gd name="T25" fmla="*/ 2147483646 h 549"/>
              <a:gd name="T26" fmla="*/ 2147483646 w 457"/>
              <a:gd name="T27" fmla="*/ 2147483646 h 549"/>
              <a:gd name="T28" fmla="*/ 2147483646 w 457"/>
              <a:gd name="T29" fmla="*/ 2147483646 h 549"/>
              <a:gd name="T30" fmla="*/ 2147483646 w 457"/>
              <a:gd name="T31" fmla="*/ 2147483646 h 549"/>
              <a:gd name="T32" fmla="*/ 2147483646 w 457"/>
              <a:gd name="T33" fmla="*/ 2147483646 h 549"/>
              <a:gd name="T34" fmla="*/ 2147483646 w 457"/>
              <a:gd name="T35" fmla="*/ 2147483646 h 549"/>
              <a:gd name="T36" fmla="*/ 2147483646 w 457"/>
              <a:gd name="T37" fmla="*/ 2147483646 h 549"/>
              <a:gd name="T38" fmla="*/ 2147483646 w 457"/>
              <a:gd name="T39" fmla="*/ 2147483646 h 549"/>
              <a:gd name="T40" fmla="*/ 2147483646 w 457"/>
              <a:gd name="T41" fmla="*/ 2147483646 h 549"/>
              <a:gd name="T42" fmla="*/ 2147483646 w 457"/>
              <a:gd name="T43" fmla="*/ 2147483646 h 549"/>
              <a:gd name="T44" fmla="*/ 2147483646 w 457"/>
              <a:gd name="T45" fmla="*/ 2147483646 h 549"/>
              <a:gd name="T46" fmla="*/ 2147483646 w 457"/>
              <a:gd name="T47" fmla="*/ 2147483646 h 549"/>
              <a:gd name="T48" fmla="*/ 2147483646 w 457"/>
              <a:gd name="T49" fmla="*/ 2147483646 h 549"/>
              <a:gd name="T50" fmla="*/ 2147483646 w 457"/>
              <a:gd name="T51" fmla="*/ 2147483646 h 549"/>
              <a:gd name="T52" fmla="*/ 2147483646 w 457"/>
              <a:gd name="T53" fmla="*/ 2147483646 h 549"/>
              <a:gd name="T54" fmla="*/ 2147483646 w 457"/>
              <a:gd name="T55" fmla="*/ 2147483646 h 549"/>
              <a:gd name="T56" fmla="*/ 2147483646 w 457"/>
              <a:gd name="T57" fmla="*/ 2147483646 h 549"/>
              <a:gd name="T58" fmla="*/ 2147483646 w 457"/>
              <a:gd name="T59" fmla="*/ 2147483646 h 549"/>
              <a:gd name="T60" fmla="*/ 2147483646 w 457"/>
              <a:gd name="T61" fmla="*/ 2147483646 h 549"/>
              <a:gd name="T62" fmla="*/ 2147483646 w 457"/>
              <a:gd name="T63" fmla="*/ 2147483646 h 549"/>
              <a:gd name="T64" fmla="*/ 2147483646 w 457"/>
              <a:gd name="T65" fmla="*/ 2147483646 h 549"/>
              <a:gd name="T66" fmla="*/ 2147483646 w 457"/>
              <a:gd name="T67" fmla="*/ 2147483646 h 549"/>
              <a:gd name="T68" fmla="*/ 2147483646 w 457"/>
              <a:gd name="T69" fmla="*/ 2147483646 h 549"/>
              <a:gd name="T70" fmla="*/ 2147483646 w 457"/>
              <a:gd name="T71" fmla="*/ 2147483646 h 549"/>
              <a:gd name="T72" fmla="*/ 0 w 457"/>
              <a:gd name="T73" fmla="*/ 2147483646 h 549"/>
              <a:gd name="T74" fmla="*/ 0 w 457"/>
              <a:gd name="T75" fmla="*/ 2147483646 h 549"/>
              <a:gd name="T76" fmla="*/ 0 w 457"/>
              <a:gd name="T77" fmla="*/ 2147483646 h 549"/>
              <a:gd name="T78" fmla="*/ 0 w 457"/>
              <a:gd name="T79" fmla="*/ 2147483646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7"/>
              <a:gd name="T121" fmla="*/ 0 h 549"/>
              <a:gd name="T122" fmla="*/ 457 w 457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7" h="549">
                <a:moveTo>
                  <a:pt x="0" y="271"/>
                </a:moveTo>
                <a:lnTo>
                  <a:pt x="0" y="216"/>
                </a:lnTo>
                <a:lnTo>
                  <a:pt x="13" y="166"/>
                </a:lnTo>
                <a:lnTo>
                  <a:pt x="37" y="117"/>
                </a:lnTo>
                <a:lnTo>
                  <a:pt x="62" y="80"/>
                </a:lnTo>
                <a:lnTo>
                  <a:pt x="99" y="43"/>
                </a:lnTo>
                <a:lnTo>
                  <a:pt x="136" y="18"/>
                </a:lnTo>
                <a:lnTo>
                  <a:pt x="179" y="0"/>
                </a:lnTo>
                <a:lnTo>
                  <a:pt x="229" y="0"/>
                </a:lnTo>
                <a:lnTo>
                  <a:pt x="272" y="0"/>
                </a:lnTo>
                <a:lnTo>
                  <a:pt x="315" y="18"/>
                </a:lnTo>
                <a:lnTo>
                  <a:pt x="352" y="43"/>
                </a:lnTo>
                <a:lnTo>
                  <a:pt x="389" y="80"/>
                </a:lnTo>
                <a:lnTo>
                  <a:pt x="414" y="117"/>
                </a:lnTo>
                <a:lnTo>
                  <a:pt x="439" y="166"/>
                </a:lnTo>
                <a:lnTo>
                  <a:pt x="451" y="216"/>
                </a:lnTo>
                <a:lnTo>
                  <a:pt x="457" y="271"/>
                </a:lnTo>
                <a:lnTo>
                  <a:pt x="451" y="327"/>
                </a:lnTo>
                <a:lnTo>
                  <a:pt x="439" y="376"/>
                </a:lnTo>
                <a:lnTo>
                  <a:pt x="414" y="425"/>
                </a:lnTo>
                <a:lnTo>
                  <a:pt x="389" y="469"/>
                </a:lnTo>
                <a:lnTo>
                  <a:pt x="352" y="500"/>
                </a:lnTo>
                <a:lnTo>
                  <a:pt x="315" y="524"/>
                </a:lnTo>
                <a:lnTo>
                  <a:pt x="272" y="543"/>
                </a:lnTo>
                <a:lnTo>
                  <a:pt x="229" y="549"/>
                </a:lnTo>
                <a:lnTo>
                  <a:pt x="179" y="543"/>
                </a:lnTo>
                <a:lnTo>
                  <a:pt x="136" y="524"/>
                </a:lnTo>
                <a:lnTo>
                  <a:pt x="99" y="500"/>
                </a:lnTo>
                <a:lnTo>
                  <a:pt x="62" y="469"/>
                </a:lnTo>
                <a:lnTo>
                  <a:pt x="37" y="425"/>
                </a:lnTo>
                <a:lnTo>
                  <a:pt x="13" y="376"/>
                </a:lnTo>
                <a:lnTo>
                  <a:pt x="0" y="327"/>
                </a:lnTo>
                <a:lnTo>
                  <a:pt x="0" y="271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4756" name="Grupo 56"/>
          <p:cNvGrpSpPr>
            <a:grpSpLocks/>
          </p:cNvGrpSpPr>
          <p:nvPr/>
        </p:nvGrpSpPr>
        <p:grpSpPr bwMode="auto">
          <a:xfrm>
            <a:off x="2143125" y="230188"/>
            <a:ext cx="5453063" cy="534987"/>
            <a:chOff x="1403648" y="260648"/>
            <a:chExt cx="5453412" cy="534253"/>
          </a:xfrm>
        </p:grpSpPr>
        <p:sp>
          <p:nvSpPr>
            <p:cNvPr id="74801" name="Rectangle 140"/>
            <p:cNvSpPr>
              <a:spLocks noChangeArrowheads="1"/>
            </p:cNvSpPr>
            <p:nvPr/>
          </p:nvSpPr>
          <p:spPr bwMode="auto">
            <a:xfrm>
              <a:off x="1403648" y="260648"/>
              <a:ext cx="54534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Estatura média de adolescentes japoneses, aos 17 anos 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  <p:sp>
          <p:nvSpPr>
            <p:cNvPr id="74802" name="Rectangle 141"/>
            <p:cNvSpPr>
              <a:spLocks noChangeArrowheads="1"/>
            </p:cNvSpPr>
            <p:nvPr/>
          </p:nvSpPr>
          <p:spPr bwMode="auto">
            <a:xfrm>
              <a:off x="1475656" y="548680"/>
              <a:ext cx="49614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de acordo com o ano de avaliação.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</p:grp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59" name="Rectangle 53"/>
          <p:cNvSpPr>
            <a:spLocks noChangeArrowheads="1"/>
          </p:cNvSpPr>
          <p:nvPr/>
        </p:nvSpPr>
        <p:spPr bwMode="auto">
          <a:xfrm>
            <a:off x="2112963" y="5251450"/>
            <a:ext cx="1158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60" name="Rectangle 54"/>
          <p:cNvSpPr>
            <a:spLocks noChangeArrowheads="1"/>
          </p:cNvSpPr>
          <p:nvPr/>
        </p:nvSpPr>
        <p:spPr bwMode="auto">
          <a:xfrm>
            <a:off x="2112963" y="5251450"/>
            <a:ext cx="650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61" name="Rectangle 57"/>
          <p:cNvSpPr>
            <a:spLocks noChangeArrowheads="1"/>
          </p:cNvSpPr>
          <p:nvPr/>
        </p:nvSpPr>
        <p:spPr bwMode="auto">
          <a:xfrm>
            <a:off x="2132013" y="50784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cxnSp>
        <p:nvCxnSpPr>
          <p:cNvPr id="149" name="Conector reto 148"/>
          <p:cNvCxnSpPr/>
          <p:nvPr/>
        </p:nvCxnSpPr>
        <p:spPr>
          <a:xfrm>
            <a:off x="2114550" y="1339850"/>
            <a:ext cx="56197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3" name="Rectangle 129"/>
          <p:cNvSpPr>
            <a:spLocks noChangeArrowheads="1"/>
          </p:cNvSpPr>
          <p:nvPr/>
        </p:nvSpPr>
        <p:spPr bwMode="auto">
          <a:xfrm>
            <a:off x="2103438" y="847725"/>
            <a:ext cx="12700" cy="4403725"/>
          </a:xfrm>
          <a:prstGeom prst="rect">
            <a:avLst/>
          </a:prstGeom>
          <a:solidFill>
            <a:schemeClr val="accent1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64" name="Freeform 130"/>
          <p:cNvSpPr>
            <a:spLocks/>
          </p:cNvSpPr>
          <p:nvPr/>
        </p:nvSpPr>
        <p:spPr bwMode="auto">
          <a:xfrm>
            <a:off x="5478463" y="1844675"/>
            <a:ext cx="1625600" cy="3409950"/>
          </a:xfrm>
          <a:custGeom>
            <a:avLst/>
            <a:gdLst>
              <a:gd name="T0" fmla="*/ 2147483646 w 1284"/>
              <a:gd name="T1" fmla="*/ 2147483646 h 2864"/>
              <a:gd name="T2" fmla="*/ 2147483646 w 1284"/>
              <a:gd name="T3" fmla="*/ 2147483646 h 2864"/>
              <a:gd name="T4" fmla="*/ 2147483646 w 1284"/>
              <a:gd name="T5" fmla="*/ 2147483646 h 2864"/>
              <a:gd name="T6" fmla="*/ 0 w 1284"/>
              <a:gd name="T7" fmla="*/ 2147483646 h 2864"/>
              <a:gd name="T8" fmla="*/ 0 w 1284"/>
              <a:gd name="T9" fmla="*/ 2147483646 h 2864"/>
              <a:gd name="T10" fmla="*/ 2147483646 w 1284"/>
              <a:gd name="T11" fmla="*/ 2147483646 h 2864"/>
              <a:gd name="T12" fmla="*/ 2147483646 w 1284"/>
              <a:gd name="T13" fmla="*/ 2147483646 h 2864"/>
              <a:gd name="T14" fmla="*/ 2147483646 w 1284"/>
              <a:gd name="T15" fmla="*/ 2147483646 h 2864"/>
              <a:gd name="T16" fmla="*/ 2147483646 w 1284"/>
              <a:gd name="T17" fmla="*/ 2147483646 h 2864"/>
              <a:gd name="T18" fmla="*/ 2147483646 w 1284"/>
              <a:gd name="T19" fmla="*/ 2147483646 h 2864"/>
              <a:gd name="T20" fmla="*/ 2147483646 w 1284"/>
              <a:gd name="T21" fmla="*/ 2147483646 h 2864"/>
              <a:gd name="T22" fmla="*/ 2147483646 w 1284"/>
              <a:gd name="T23" fmla="*/ 2147483646 h 2864"/>
              <a:gd name="T24" fmla="*/ 2147483646 w 1284"/>
              <a:gd name="T25" fmla="*/ 2147483646 h 2864"/>
              <a:gd name="T26" fmla="*/ 2147483646 w 1284"/>
              <a:gd name="T27" fmla="*/ 2147483646 h 2864"/>
              <a:gd name="T28" fmla="*/ 2147483646 w 1284"/>
              <a:gd name="T29" fmla="*/ 2147483646 h 2864"/>
              <a:gd name="T30" fmla="*/ 2147483646 w 1284"/>
              <a:gd name="T31" fmla="*/ 2147483646 h 2864"/>
              <a:gd name="T32" fmla="*/ 2147483646 w 1284"/>
              <a:gd name="T33" fmla="*/ 2147483646 h 2864"/>
              <a:gd name="T34" fmla="*/ 2147483646 w 1284"/>
              <a:gd name="T35" fmla="*/ 2147483646 h 2864"/>
              <a:gd name="T36" fmla="*/ 2147483646 w 1284"/>
              <a:gd name="T37" fmla="*/ 2147483646 h 2864"/>
              <a:gd name="T38" fmla="*/ 2147483646 w 1284"/>
              <a:gd name="T39" fmla="*/ 2147483646 h 2864"/>
              <a:gd name="T40" fmla="*/ 2147483646 w 1284"/>
              <a:gd name="T41" fmla="*/ 2147483646 h 2864"/>
              <a:gd name="T42" fmla="*/ 2147483646 w 1284"/>
              <a:gd name="T43" fmla="*/ 2147483646 h 2864"/>
              <a:gd name="T44" fmla="*/ 2147483646 w 1284"/>
              <a:gd name="T45" fmla="*/ 2147483646 h 2864"/>
              <a:gd name="T46" fmla="*/ 2147483646 w 1284"/>
              <a:gd name="T47" fmla="*/ 2147483646 h 2864"/>
              <a:gd name="T48" fmla="*/ 2147483646 w 1284"/>
              <a:gd name="T49" fmla="*/ 2147483646 h 2864"/>
              <a:gd name="T50" fmla="*/ 2147483646 w 1284"/>
              <a:gd name="T51" fmla="*/ 2147483646 h 2864"/>
              <a:gd name="T52" fmla="*/ 2147483646 w 1284"/>
              <a:gd name="T53" fmla="*/ 2147483646 h 2864"/>
              <a:gd name="T54" fmla="*/ 2147483646 w 1284"/>
              <a:gd name="T55" fmla="*/ 2147483646 h 2864"/>
              <a:gd name="T56" fmla="*/ 2147483646 w 1284"/>
              <a:gd name="T57" fmla="*/ 2147483646 h 2864"/>
              <a:gd name="T58" fmla="*/ 2147483646 w 1284"/>
              <a:gd name="T59" fmla="*/ 2147483646 h 2864"/>
              <a:gd name="T60" fmla="*/ 2147483646 w 1284"/>
              <a:gd name="T61" fmla="*/ 2147483646 h 2864"/>
              <a:gd name="T62" fmla="*/ 2147483646 w 1284"/>
              <a:gd name="T63" fmla="*/ 2147483646 h 2864"/>
              <a:gd name="T64" fmla="*/ 2147483646 w 1284"/>
              <a:gd name="T65" fmla="*/ 2147483646 h 2864"/>
              <a:gd name="T66" fmla="*/ 2147483646 w 1284"/>
              <a:gd name="T67" fmla="*/ 2147483646 h 2864"/>
              <a:gd name="T68" fmla="*/ 2147483646 w 1284"/>
              <a:gd name="T69" fmla="*/ 2147483646 h 2864"/>
              <a:gd name="T70" fmla="*/ 2147483646 w 1284"/>
              <a:gd name="T71" fmla="*/ 2147483646 h 2864"/>
              <a:gd name="T72" fmla="*/ 2147483646 w 1284"/>
              <a:gd name="T73" fmla="*/ 2147483646 h 2864"/>
              <a:gd name="T74" fmla="*/ 2147483646 w 1284"/>
              <a:gd name="T75" fmla="*/ 2147483646 h 2864"/>
              <a:gd name="T76" fmla="*/ 2147483646 w 1284"/>
              <a:gd name="T77" fmla="*/ 2147483646 h 2864"/>
              <a:gd name="T78" fmla="*/ 2147483646 w 1284"/>
              <a:gd name="T79" fmla="*/ 2147483646 h 2864"/>
              <a:gd name="T80" fmla="*/ 2147483646 w 1284"/>
              <a:gd name="T81" fmla="*/ 2147483646 h 2864"/>
              <a:gd name="T82" fmla="*/ 2147483646 w 1284"/>
              <a:gd name="T83" fmla="*/ 2147483646 h 2864"/>
              <a:gd name="T84" fmla="*/ 2147483646 w 1284"/>
              <a:gd name="T85" fmla="*/ 2147483646 h 2864"/>
              <a:gd name="T86" fmla="*/ 2147483646 w 1284"/>
              <a:gd name="T87" fmla="*/ 2147483646 h 2864"/>
              <a:gd name="T88" fmla="*/ 2147483646 w 1284"/>
              <a:gd name="T89" fmla="*/ 2147483646 h 2864"/>
              <a:gd name="T90" fmla="*/ 2147483646 w 1284"/>
              <a:gd name="T91" fmla="*/ 2147483646 h 2864"/>
              <a:gd name="T92" fmla="*/ 2147483646 w 1284"/>
              <a:gd name="T93" fmla="*/ 2147483646 h 2864"/>
              <a:gd name="T94" fmla="*/ 2147483646 w 1284"/>
              <a:gd name="T95" fmla="*/ 2147483646 h 2864"/>
              <a:gd name="T96" fmla="*/ 2147483646 w 1284"/>
              <a:gd name="T97" fmla="*/ 2147483646 h 2864"/>
              <a:gd name="T98" fmla="*/ 2147483646 w 1284"/>
              <a:gd name="T99" fmla="*/ 2147483646 h 2864"/>
              <a:gd name="T100" fmla="*/ 2147483646 w 1284"/>
              <a:gd name="T101" fmla="*/ 2147483646 h 2864"/>
              <a:gd name="T102" fmla="*/ 2147483646 w 1284"/>
              <a:gd name="T103" fmla="*/ 2147483646 h 2864"/>
              <a:gd name="T104" fmla="*/ 2147483646 w 1284"/>
              <a:gd name="T105" fmla="*/ 2147483646 h 2864"/>
              <a:gd name="T106" fmla="*/ 2147483646 w 1284"/>
              <a:gd name="T107" fmla="*/ 2147483646 h 2864"/>
              <a:gd name="T108" fmla="*/ 2147483646 w 1284"/>
              <a:gd name="T109" fmla="*/ 0 h 28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84"/>
              <a:gd name="T166" fmla="*/ 0 h 2864"/>
              <a:gd name="T167" fmla="*/ 1284 w 1284"/>
              <a:gd name="T168" fmla="*/ 2864 h 28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84" h="2864">
                <a:moveTo>
                  <a:pt x="303" y="0"/>
                </a:moveTo>
                <a:lnTo>
                  <a:pt x="284" y="0"/>
                </a:lnTo>
                <a:lnTo>
                  <a:pt x="260" y="6"/>
                </a:lnTo>
                <a:lnTo>
                  <a:pt x="247" y="18"/>
                </a:lnTo>
                <a:lnTo>
                  <a:pt x="223" y="43"/>
                </a:lnTo>
                <a:lnTo>
                  <a:pt x="210" y="55"/>
                </a:lnTo>
                <a:lnTo>
                  <a:pt x="204" y="67"/>
                </a:lnTo>
                <a:lnTo>
                  <a:pt x="198" y="80"/>
                </a:lnTo>
                <a:lnTo>
                  <a:pt x="192" y="92"/>
                </a:lnTo>
                <a:lnTo>
                  <a:pt x="179" y="123"/>
                </a:lnTo>
                <a:lnTo>
                  <a:pt x="0" y="1166"/>
                </a:lnTo>
                <a:lnTo>
                  <a:pt x="0" y="1179"/>
                </a:lnTo>
                <a:lnTo>
                  <a:pt x="0" y="1185"/>
                </a:lnTo>
                <a:lnTo>
                  <a:pt x="0" y="1197"/>
                </a:lnTo>
                <a:lnTo>
                  <a:pt x="0" y="1203"/>
                </a:lnTo>
                <a:lnTo>
                  <a:pt x="7" y="1210"/>
                </a:lnTo>
                <a:lnTo>
                  <a:pt x="7" y="1222"/>
                </a:lnTo>
                <a:lnTo>
                  <a:pt x="13" y="1228"/>
                </a:lnTo>
                <a:lnTo>
                  <a:pt x="19" y="1234"/>
                </a:lnTo>
                <a:lnTo>
                  <a:pt x="25" y="1240"/>
                </a:lnTo>
                <a:lnTo>
                  <a:pt x="31" y="1247"/>
                </a:lnTo>
                <a:lnTo>
                  <a:pt x="37" y="1253"/>
                </a:lnTo>
                <a:lnTo>
                  <a:pt x="44" y="1259"/>
                </a:lnTo>
                <a:lnTo>
                  <a:pt x="50" y="1265"/>
                </a:lnTo>
                <a:lnTo>
                  <a:pt x="56" y="1265"/>
                </a:lnTo>
                <a:lnTo>
                  <a:pt x="68" y="1271"/>
                </a:lnTo>
                <a:lnTo>
                  <a:pt x="74" y="1271"/>
                </a:lnTo>
                <a:lnTo>
                  <a:pt x="81" y="1271"/>
                </a:lnTo>
                <a:lnTo>
                  <a:pt x="87" y="1271"/>
                </a:lnTo>
                <a:lnTo>
                  <a:pt x="99" y="1271"/>
                </a:lnTo>
                <a:lnTo>
                  <a:pt x="105" y="1271"/>
                </a:lnTo>
                <a:lnTo>
                  <a:pt x="112" y="1271"/>
                </a:lnTo>
                <a:lnTo>
                  <a:pt x="124" y="1265"/>
                </a:lnTo>
                <a:lnTo>
                  <a:pt x="130" y="1265"/>
                </a:lnTo>
                <a:lnTo>
                  <a:pt x="136" y="1259"/>
                </a:lnTo>
                <a:lnTo>
                  <a:pt x="142" y="1253"/>
                </a:lnTo>
                <a:lnTo>
                  <a:pt x="149" y="1247"/>
                </a:lnTo>
                <a:lnTo>
                  <a:pt x="155" y="1240"/>
                </a:lnTo>
                <a:lnTo>
                  <a:pt x="161" y="1234"/>
                </a:lnTo>
                <a:lnTo>
                  <a:pt x="167" y="1228"/>
                </a:lnTo>
                <a:lnTo>
                  <a:pt x="173" y="1222"/>
                </a:lnTo>
                <a:lnTo>
                  <a:pt x="173" y="1210"/>
                </a:lnTo>
                <a:lnTo>
                  <a:pt x="179" y="1203"/>
                </a:lnTo>
                <a:lnTo>
                  <a:pt x="179" y="1197"/>
                </a:lnTo>
                <a:lnTo>
                  <a:pt x="186" y="1166"/>
                </a:lnTo>
                <a:lnTo>
                  <a:pt x="334" y="426"/>
                </a:lnTo>
                <a:lnTo>
                  <a:pt x="334" y="2734"/>
                </a:lnTo>
                <a:lnTo>
                  <a:pt x="340" y="2747"/>
                </a:lnTo>
                <a:lnTo>
                  <a:pt x="340" y="2759"/>
                </a:lnTo>
                <a:lnTo>
                  <a:pt x="346" y="2771"/>
                </a:lnTo>
                <a:lnTo>
                  <a:pt x="352" y="2784"/>
                </a:lnTo>
                <a:lnTo>
                  <a:pt x="358" y="2790"/>
                </a:lnTo>
                <a:lnTo>
                  <a:pt x="365" y="2802"/>
                </a:lnTo>
                <a:lnTo>
                  <a:pt x="371" y="2809"/>
                </a:lnTo>
                <a:lnTo>
                  <a:pt x="377" y="2815"/>
                </a:lnTo>
                <a:lnTo>
                  <a:pt x="383" y="2827"/>
                </a:lnTo>
                <a:lnTo>
                  <a:pt x="395" y="2833"/>
                </a:lnTo>
                <a:lnTo>
                  <a:pt x="402" y="2839"/>
                </a:lnTo>
                <a:lnTo>
                  <a:pt x="414" y="2839"/>
                </a:lnTo>
                <a:lnTo>
                  <a:pt x="420" y="2846"/>
                </a:lnTo>
                <a:lnTo>
                  <a:pt x="433" y="2846"/>
                </a:lnTo>
                <a:lnTo>
                  <a:pt x="445" y="2852"/>
                </a:lnTo>
                <a:lnTo>
                  <a:pt x="457" y="2852"/>
                </a:lnTo>
                <a:lnTo>
                  <a:pt x="463" y="2852"/>
                </a:lnTo>
                <a:lnTo>
                  <a:pt x="476" y="2846"/>
                </a:lnTo>
                <a:lnTo>
                  <a:pt x="488" y="2846"/>
                </a:lnTo>
                <a:lnTo>
                  <a:pt x="494" y="2839"/>
                </a:lnTo>
                <a:lnTo>
                  <a:pt x="507" y="2839"/>
                </a:lnTo>
                <a:lnTo>
                  <a:pt x="513" y="2833"/>
                </a:lnTo>
                <a:lnTo>
                  <a:pt x="525" y="2827"/>
                </a:lnTo>
                <a:lnTo>
                  <a:pt x="531" y="2815"/>
                </a:lnTo>
                <a:lnTo>
                  <a:pt x="544" y="2809"/>
                </a:lnTo>
                <a:lnTo>
                  <a:pt x="550" y="2802"/>
                </a:lnTo>
                <a:lnTo>
                  <a:pt x="556" y="2790"/>
                </a:lnTo>
                <a:lnTo>
                  <a:pt x="562" y="2784"/>
                </a:lnTo>
                <a:lnTo>
                  <a:pt x="562" y="2771"/>
                </a:lnTo>
                <a:lnTo>
                  <a:pt x="568" y="2759"/>
                </a:lnTo>
                <a:lnTo>
                  <a:pt x="568" y="2747"/>
                </a:lnTo>
                <a:lnTo>
                  <a:pt x="575" y="2734"/>
                </a:lnTo>
                <a:lnTo>
                  <a:pt x="575" y="2722"/>
                </a:lnTo>
                <a:lnTo>
                  <a:pt x="575" y="2691"/>
                </a:lnTo>
                <a:lnTo>
                  <a:pt x="642" y="1561"/>
                </a:lnTo>
                <a:lnTo>
                  <a:pt x="636" y="1561"/>
                </a:lnTo>
                <a:lnTo>
                  <a:pt x="704" y="2710"/>
                </a:lnTo>
                <a:lnTo>
                  <a:pt x="704" y="2734"/>
                </a:lnTo>
                <a:lnTo>
                  <a:pt x="704" y="2747"/>
                </a:lnTo>
                <a:lnTo>
                  <a:pt x="710" y="2759"/>
                </a:lnTo>
                <a:lnTo>
                  <a:pt x="710" y="2771"/>
                </a:lnTo>
                <a:lnTo>
                  <a:pt x="716" y="2784"/>
                </a:lnTo>
                <a:lnTo>
                  <a:pt x="716" y="2790"/>
                </a:lnTo>
                <a:lnTo>
                  <a:pt x="723" y="2802"/>
                </a:lnTo>
                <a:lnTo>
                  <a:pt x="729" y="2815"/>
                </a:lnTo>
                <a:lnTo>
                  <a:pt x="735" y="2821"/>
                </a:lnTo>
                <a:lnTo>
                  <a:pt x="747" y="2827"/>
                </a:lnTo>
                <a:lnTo>
                  <a:pt x="754" y="2839"/>
                </a:lnTo>
                <a:lnTo>
                  <a:pt x="766" y="2846"/>
                </a:lnTo>
                <a:lnTo>
                  <a:pt x="772" y="2846"/>
                </a:lnTo>
                <a:lnTo>
                  <a:pt x="784" y="2852"/>
                </a:lnTo>
                <a:lnTo>
                  <a:pt x="791" y="2858"/>
                </a:lnTo>
                <a:lnTo>
                  <a:pt x="803" y="2858"/>
                </a:lnTo>
                <a:lnTo>
                  <a:pt x="815" y="2858"/>
                </a:lnTo>
                <a:lnTo>
                  <a:pt x="821" y="2864"/>
                </a:lnTo>
                <a:lnTo>
                  <a:pt x="834" y="2858"/>
                </a:lnTo>
                <a:lnTo>
                  <a:pt x="846" y="2858"/>
                </a:lnTo>
                <a:lnTo>
                  <a:pt x="852" y="2858"/>
                </a:lnTo>
                <a:lnTo>
                  <a:pt x="865" y="2852"/>
                </a:lnTo>
                <a:lnTo>
                  <a:pt x="877" y="2846"/>
                </a:lnTo>
                <a:lnTo>
                  <a:pt x="883" y="2846"/>
                </a:lnTo>
                <a:lnTo>
                  <a:pt x="896" y="2839"/>
                </a:lnTo>
                <a:lnTo>
                  <a:pt x="902" y="2827"/>
                </a:lnTo>
                <a:lnTo>
                  <a:pt x="908" y="2821"/>
                </a:lnTo>
                <a:lnTo>
                  <a:pt x="914" y="2815"/>
                </a:lnTo>
                <a:lnTo>
                  <a:pt x="920" y="2802"/>
                </a:lnTo>
                <a:lnTo>
                  <a:pt x="926" y="2790"/>
                </a:lnTo>
                <a:lnTo>
                  <a:pt x="933" y="2784"/>
                </a:lnTo>
                <a:lnTo>
                  <a:pt x="939" y="2771"/>
                </a:lnTo>
                <a:lnTo>
                  <a:pt x="945" y="2759"/>
                </a:lnTo>
                <a:lnTo>
                  <a:pt x="945" y="2747"/>
                </a:lnTo>
                <a:lnTo>
                  <a:pt x="945" y="2734"/>
                </a:lnTo>
                <a:lnTo>
                  <a:pt x="945" y="438"/>
                </a:lnTo>
                <a:lnTo>
                  <a:pt x="1093" y="1179"/>
                </a:lnTo>
                <a:lnTo>
                  <a:pt x="1099" y="1203"/>
                </a:lnTo>
                <a:lnTo>
                  <a:pt x="1099" y="1216"/>
                </a:lnTo>
                <a:lnTo>
                  <a:pt x="1105" y="1222"/>
                </a:lnTo>
                <a:lnTo>
                  <a:pt x="1105" y="1228"/>
                </a:lnTo>
                <a:lnTo>
                  <a:pt x="1112" y="1240"/>
                </a:lnTo>
                <a:lnTo>
                  <a:pt x="1118" y="1247"/>
                </a:lnTo>
                <a:lnTo>
                  <a:pt x="1124" y="1253"/>
                </a:lnTo>
                <a:lnTo>
                  <a:pt x="1130" y="1259"/>
                </a:lnTo>
                <a:lnTo>
                  <a:pt x="1136" y="1265"/>
                </a:lnTo>
                <a:lnTo>
                  <a:pt x="1142" y="1271"/>
                </a:lnTo>
                <a:lnTo>
                  <a:pt x="1149" y="1271"/>
                </a:lnTo>
                <a:lnTo>
                  <a:pt x="1155" y="1277"/>
                </a:lnTo>
                <a:lnTo>
                  <a:pt x="1161" y="1277"/>
                </a:lnTo>
                <a:lnTo>
                  <a:pt x="1173" y="1284"/>
                </a:lnTo>
                <a:lnTo>
                  <a:pt x="1179" y="1284"/>
                </a:lnTo>
                <a:lnTo>
                  <a:pt x="1186" y="1284"/>
                </a:lnTo>
                <a:lnTo>
                  <a:pt x="1198" y="1284"/>
                </a:lnTo>
                <a:lnTo>
                  <a:pt x="1204" y="1284"/>
                </a:lnTo>
                <a:lnTo>
                  <a:pt x="1210" y="1277"/>
                </a:lnTo>
                <a:lnTo>
                  <a:pt x="1217" y="1277"/>
                </a:lnTo>
                <a:lnTo>
                  <a:pt x="1229" y="1271"/>
                </a:lnTo>
                <a:lnTo>
                  <a:pt x="1235" y="1271"/>
                </a:lnTo>
                <a:lnTo>
                  <a:pt x="1241" y="1265"/>
                </a:lnTo>
                <a:lnTo>
                  <a:pt x="1247" y="1259"/>
                </a:lnTo>
                <a:lnTo>
                  <a:pt x="1254" y="1253"/>
                </a:lnTo>
                <a:lnTo>
                  <a:pt x="1260" y="1247"/>
                </a:lnTo>
                <a:lnTo>
                  <a:pt x="1266" y="1240"/>
                </a:lnTo>
                <a:lnTo>
                  <a:pt x="1272" y="1228"/>
                </a:lnTo>
                <a:lnTo>
                  <a:pt x="1272" y="1222"/>
                </a:lnTo>
                <a:lnTo>
                  <a:pt x="1278" y="1216"/>
                </a:lnTo>
                <a:lnTo>
                  <a:pt x="1278" y="1203"/>
                </a:lnTo>
                <a:lnTo>
                  <a:pt x="1278" y="1197"/>
                </a:lnTo>
                <a:lnTo>
                  <a:pt x="1284" y="1185"/>
                </a:lnTo>
                <a:lnTo>
                  <a:pt x="1284" y="1179"/>
                </a:lnTo>
                <a:lnTo>
                  <a:pt x="1099" y="135"/>
                </a:lnTo>
                <a:lnTo>
                  <a:pt x="1087" y="104"/>
                </a:lnTo>
                <a:lnTo>
                  <a:pt x="1081" y="92"/>
                </a:lnTo>
                <a:lnTo>
                  <a:pt x="1075" y="80"/>
                </a:lnTo>
                <a:lnTo>
                  <a:pt x="1068" y="67"/>
                </a:lnTo>
                <a:lnTo>
                  <a:pt x="1056" y="49"/>
                </a:lnTo>
                <a:lnTo>
                  <a:pt x="1031" y="30"/>
                </a:lnTo>
                <a:lnTo>
                  <a:pt x="1019" y="18"/>
                </a:lnTo>
                <a:lnTo>
                  <a:pt x="1000" y="6"/>
                </a:lnTo>
                <a:lnTo>
                  <a:pt x="976" y="0"/>
                </a:lnTo>
                <a:lnTo>
                  <a:pt x="303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65" name="Freeform 134"/>
          <p:cNvSpPr>
            <a:spLocks/>
          </p:cNvSpPr>
          <p:nvPr/>
        </p:nvSpPr>
        <p:spPr bwMode="auto">
          <a:xfrm>
            <a:off x="2819400" y="2012950"/>
            <a:ext cx="1347788" cy="3225800"/>
          </a:xfrm>
          <a:custGeom>
            <a:avLst/>
            <a:gdLst>
              <a:gd name="T0" fmla="*/ 2147483646 w 1111"/>
              <a:gd name="T1" fmla="*/ 2147483646 h 2710"/>
              <a:gd name="T2" fmla="*/ 2147483646 w 1111"/>
              <a:gd name="T3" fmla="*/ 2147483646 h 2710"/>
              <a:gd name="T4" fmla="*/ 2147483646 w 1111"/>
              <a:gd name="T5" fmla="*/ 2147483646 h 2710"/>
              <a:gd name="T6" fmla="*/ 0 w 1111"/>
              <a:gd name="T7" fmla="*/ 2147483646 h 2710"/>
              <a:gd name="T8" fmla="*/ 0 w 1111"/>
              <a:gd name="T9" fmla="*/ 2147483646 h 2710"/>
              <a:gd name="T10" fmla="*/ 2147483646 w 1111"/>
              <a:gd name="T11" fmla="*/ 2147483646 h 2710"/>
              <a:gd name="T12" fmla="*/ 2147483646 w 1111"/>
              <a:gd name="T13" fmla="*/ 2147483646 h 2710"/>
              <a:gd name="T14" fmla="*/ 2147483646 w 1111"/>
              <a:gd name="T15" fmla="*/ 2147483646 h 2710"/>
              <a:gd name="T16" fmla="*/ 2147483646 w 1111"/>
              <a:gd name="T17" fmla="*/ 2147483646 h 2710"/>
              <a:gd name="T18" fmla="*/ 2147483646 w 1111"/>
              <a:gd name="T19" fmla="*/ 2147483646 h 2710"/>
              <a:gd name="T20" fmla="*/ 2147483646 w 1111"/>
              <a:gd name="T21" fmla="*/ 2147483646 h 2710"/>
              <a:gd name="T22" fmla="*/ 2147483646 w 1111"/>
              <a:gd name="T23" fmla="*/ 2147483646 h 2710"/>
              <a:gd name="T24" fmla="*/ 2147483646 w 1111"/>
              <a:gd name="T25" fmla="*/ 2147483646 h 2710"/>
              <a:gd name="T26" fmla="*/ 2147483646 w 1111"/>
              <a:gd name="T27" fmla="*/ 2147483646 h 2710"/>
              <a:gd name="T28" fmla="*/ 2147483646 w 1111"/>
              <a:gd name="T29" fmla="*/ 2147483646 h 2710"/>
              <a:gd name="T30" fmla="*/ 2147483646 w 1111"/>
              <a:gd name="T31" fmla="*/ 2147483646 h 2710"/>
              <a:gd name="T32" fmla="*/ 2147483646 w 1111"/>
              <a:gd name="T33" fmla="*/ 2147483646 h 2710"/>
              <a:gd name="T34" fmla="*/ 2147483646 w 1111"/>
              <a:gd name="T35" fmla="*/ 2147483646 h 2710"/>
              <a:gd name="T36" fmla="*/ 2147483646 w 1111"/>
              <a:gd name="T37" fmla="*/ 2147483646 h 2710"/>
              <a:gd name="T38" fmla="*/ 2147483646 w 1111"/>
              <a:gd name="T39" fmla="*/ 2147483646 h 2710"/>
              <a:gd name="T40" fmla="*/ 2147483646 w 1111"/>
              <a:gd name="T41" fmla="*/ 2147483646 h 2710"/>
              <a:gd name="T42" fmla="*/ 2147483646 w 1111"/>
              <a:gd name="T43" fmla="*/ 2147483646 h 2710"/>
              <a:gd name="T44" fmla="*/ 2147483646 w 1111"/>
              <a:gd name="T45" fmla="*/ 2147483646 h 2710"/>
              <a:gd name="T46" fmla="*/ 2147483646 w 1111"/>
              <a:gd name="T47" fmla="*/ 2147483646 h 2710"/>
              <a:gd name="T48" fmla="*/ 2147483646 w 1111"/>
              <a:gd name="T49" fmla="*/ 2147483646 h 2710"/>
              <a:gd name="T50" fmla="*/ 2147483646 w 1111"/>
              <a:gd name="T51" fmla="*/ 2147483646 h 2710"/>
              <a:gd name="T52" fmla="*/ 2147483646 w 1111"/>
              <a:gd name="T53" fmla="*/ 2147483646 h 2710"/>
              <a:gd name="T54" fmla="*/ 2147483646 w 1111"/>
              <a:gd name="T55" fmla="*/ 2147483646 h 2710"/>
              <a:gd name="T56" fmla="*/ 2147483646 w 1111"/>
              <a:gd name="T57" fmla="*/ 2147483646 h 2710"/>
              <a:gd name="T58" fmla="*/ 2147483646 w 1111"/>
              <a:gd name="T59" fmla="*/ 2147483646 h 2710"/>
              <a:gd name="T60" fmla="*/ 2147483646 w 1111"/>
              <a:gd name="T61" fmla="*/ 2147483646 h 2710"/>
              <a:gd name="T62" fmla="*/ 2147483646 w 1111"/>
              <a:gd name="T63" fmla="*/ 2147483646 h 2710"/>
              <a:gd name="T64" fmla="*/ 2147483646 w 1111"/>
              <a:gd name="T65" fmla="*/ 2147483646 h 2710"/>
              <a:gd name="T66" fmla="*/ 2147483646 w 1111"/>
              <a:gd name="T67" fmla="*/ 2147483646 h 2710"/>
              <a:gd name="T68" fmla="*/ 2147483646 w 1111"/>
              <a:gd name="T69" fmla="*/ 2147483646 h 2710"/>
              <a:gd name="T70" fmla="*/ 2147483646 w 1111"/>
              <a:gd name="T71" fmla="*/ 2147483646 h 2710"/>
              <a:gd name="T72" fmla="*/ 2147483646 w 1111"/>
              <a:gd name="T73" fmla="*/ 2147483646 h 2710"/>
              <a:gd name="T74" fmla="*/ 2147483646 w 1111"/>
              <a:gd name="T75" fmla="*/ 2147483646 h 2710"/>
              <a:gd name="T76" fmla="*/ 2147483646 w 1111"/>
              <a:gd name="T77" fmla="*/ 2147483646 h 2710"/>
              <a:gd name="T78" fmla="*/ 2147483646 w 1111"/>
              <a:gd name="T79" fmla="*/ 2147483646 h 2710"/>
              <a:gd name="T80" fmla="*/ 2147483646 w 1111"/>
              <a:gd name="T81" fmla="*/ 2147483646 h 2710"/>
              <a:gd name="T82" fmla="*/ 2147483646 w 1111"/>
              <a:gd name="T83" fmla="*/ 2147483646 h 2710"/>
              <a:gd name="T84" fmla="*/ 2147483646 w 1111"/>
              <a:gd name="T85" fmla="*/ 2147483646 h 2710"/>
              <a:gd name="T86" fmla="*/ 2147483646 w 1111"/>
              <a:gd name="T87" fmla="*/ 2147483646 h 2710"/>
              <a:gd name="T88" fmla="*/ 2147483646 w 1111"/>
              <a:gd name="T89" fmla="*/ 2147483646 h 2710"/>
              <a:gd name="T90" fmla="*/ 2147483646 w 1111"/>
              <a:gd name="T91" fmla="*/ 2147483646 h 2710"/>
              <a:gd name="T92" fmla="*/ 2147483646 w 1111"/>
              <a:gd name="T93" fmla="*/ 2147483646 h 2710"/>
              <a:gd name="T94" fmla="*/ 2147483646 w 1111"/>
              <a:gd name="T95" fmla="*/ 2147483646 h 2710"/>
              <a:gd name="T96" fmla="*/ 2147483646 w 1111"/>
              <a:gd name="T97" fmla="*/ 2147483646 h 2710"/>
              <a:gd name="T98" fmla="*/ 2147483646 w 1111"/>
              <a:gd name="T99" fmla="*/ 2147483646 h 2710"/>
              <a:gd name="T100" fmla="*/ 2147483646 w 1111"/>
              <a:gd name="T101" fmla="*/ 2147483646 h 2710"/>
              <a:gd name="T102" fmla="*/ 2147483646 w 1111"/>
              <a:gd name="T103" fmla="*/ 2147483646 h 2710"/>
              <a:gd name="T104" fmla="*/ 2147483646 w 1111"/>
              <a:gd name="T105" fmla="*/ 2147483646 h 2710"/>
              <a:gd name="T106" fmla="*/ 2147483646 w 1111"/>
              <a:gd name="T107" fmla="*/ 2147483646 h 2710"/>
              <a:gd name="T108" fmla="*/ 2147483646 w 1111"/>
              <a:gd name="T109" fmla="*/ 0 h 27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11"/>
              <a:gd name="T166" fmla="*/ 0 h 2710"/>
              <a:gd name="T167" fmla="*/ 1111 w 1111"/>
              <a:gd name="T168" fmla="*/ 2710 h 27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11" h="2710">
                <a:moveTo>
                  <a:pt x="259" y="0"/>
                </a:moveTo>
                <a:lnTo>
                  <a:pt x="247" y="0"/>
                </a:lnTo>
                <a:lnTo>
                  <a:pt x="228" y="6"/>
                </a:lnTo>
                <a:lnTo>
                  <a:pt x="209" y="18"/>
                </a:lnTo>
                <a:lnTo>
                  <a:pt x="191" y="37"/>
                </a:lnTo>
                <a:lnTo>
                  <a:pt x="179" y="49"/>
                </a:lnTo>
                <a:lnTo>
                  <a:pt x="172" y="68"/>
                </a:lnTo>
                <a:lnTo>
                  <a:pt x="172" y="74"/>
                </a:lnTo>
                <a:lnTo>
                  <a:pt x="166" y="86"/>
                </a:lnTo>
                <a:lnTo>
                  <a:pt x="154" y="117"/>
                </a:lnTo>
                <a:lnTo>
                  <a:pt x="0" y="1105"/>
                </a:lnTo>
                <a:lnTo>
                  <a:pt x="0" y="1111"/>
                </a:lnTo>
                <a:lnTo>
                  <a:pt x="0" y="1123"/>
                </a:lnTo>
                <a:lnTo>
                  <a:pt x="0" y="1130"/>
                </a:lnTo>
                <a:lnTo>
                  <a:pt x="0" y="1136"/>
                </a:lnTo>
                <a:lnTo>
                  <a:pt x="6" y="1148"/>
                </a:lnTo>
                <a:lnTo>
                  <a:pt x="6" y="1154"/>
                </a:lnTo>
                <a:lnTo>
                  <a:pt x="12" y="1161"/>
                </a:lnTo>
                <a:lnTo>
                  <a:pt x="18" y="1167"/>
                </a:lnTo>
                <a:lnTo>
                  <a:pt x="18" y="1173"/>
                </a:lnTo>
                <a:lnTo>
                  <a:pt x="24" y="1179"/>
                </a:lnTo>
                <a:lnTo>
                  <a:pt x="30" y="1185"/>
                </a:lnTo>
                <a:lnTo>
                  <a:pt x="37" y="1191"/>
                </a:lnTo>
                <a:lnTo>
                  <a:pt x="43" y="1198"/>
                </a:lnTo>
                <a:lnTo>
                  <a:pt x="49" y="1198"/>
                </a:lnTo>
                <a:lnTo>
                  <a:pt x="55" y="1198"/>
                </a:lnTo>
                <a:lnTo>
                  <a:pt x="61" y="1204"/>
                </a:lnTo>
                <a:lnTo>
                  <a:pt x="67" y="1204"/>
                </a:lnTo>
                <a:lnTo>
                  <a:pt x="74" y="1204"/>
                </a:lnTo>
                <a:lnTo>
                  <a:pt x="86" y="1204"/>
                </a:lnTo>
                <a:lnTo>
                  <a:pt x="92" y="1204"/>
                </a:lnTo>
                <a:lnTo>
                  <a:pt x="98" y="1198"/>
                </a:lnTo>
                <a:lnTo>
                  <a:pt x="105" y="1198"/>
                </a:lnTo>
                <a:lnTo>
                  <a:pt x="111" y="1198"/>
                </a:lnTo>
                <a:lnTo>
                  <a:pt x="117" y="1191"/>
                </a:lnTo>
                <a:lnTo>
                  <a:pt x="123" y="1185"/>
                </a:lnTo>
                <a:lnTo>
                  <a:pt x="129" y="1179"/>
                </a:lnTo>
                <a:lnTo>
                  <a:pt x="135" y="1173"/>
                </a:lnTo>
                <a:lnTo>
                  <a:pt x="135" y="1167"/>
                </a:lnTo>
                <a:lnTo>
                  <a:pt x="142" y="1161"/>
                </a:lnTo>
                <a:lnTo>
                  <a:pt x="148" y="1154"/>
                </a:lnTo>
                <a:lnTo>
                  <a:pt x="148" y="1148"/>
                </a:lnTo>
                <a:lnTo>
                  <a:pt x="154" y="1136"/>
                </a:lnTo>
                <a:lnTo>
                  <a:pt x="154" y="1130"/>
                </a:lnTo>
                <a:lnTo>
                  <a:pt x="160" y="1105"/>
                </a:lnTo>
                <a:lnTo>
                  <a:pt x="290" y="407"/>
                </a:lnTo>
                <a:lnTo>
                  <a:pt x="290" y="2587"/>
                </a:lnTo>
                <a:lnTo>
                  <a:pt x="290" y="2599"/>
                </a:lnTo>
                <a:lnTo>
                  <a:pt x="296" y="2611"/>
                </a:lnTo>
                <a:lnTo>
                  <a:pt x="296" y="2624"/>
                </a:lnTo>
                <a:lnTo>
                  <a:pt x="302" y="2630"/>
                </a:lnTo>
                <a:lnTo>
                  <a:pt x="308" y="2642"/>
                </a:lnTo>
                <a:lnTo>
                  <a:pt x="314" y="2648"/>
                </a:lnTo>
                <a:lnTo>
                  <a:pt x="321" y="2661"/>
                </a:lnTo>
                <a:lnTo>
                  <a:pt x="327" y="2667"/>
                </a:lnTo>
                <a:lnTo>
                  <a:pt x="333" y="2673"/>
                </a:lnTo>
                <a:lnTo>
                  <a:pt x="339" y="2679"/>
                </a:lnTo>
                <a:lnTo>
                  <a:pt x="345" y="2685"/>
                </a:lnTo>
                <a:lnTo>
                  <a:pt x="358" y="2685"/>
                </a:lnTo>
                <a:lnTo>
                  <a:pt x="364" y="2692"/>
                </a:lnTo>
                <a:lnTo>
                  <a:pt x="376" y="2692"/>
                </a:lnTo>
                <a:lnTo>
                  <a:pt x="382" y="2698"/>
                </a:lnTo>
                <a:lnTo>
                  <a:pt x="395" y="2698"/>
                </a:lnTo>
                <a:lnTo>
                  <a:pt x="401" y="2698"/>
                </a:lnTo>
                <a:lnTo>
                  <a:pt x="413" y="2692"/>
                </a:lnTo>
                <a:lnTo>
                  <a:pt x="419" y="2692"/>
                </a:lnTo>
                <a:lnTo>
                  <a:pt x="426" y="2685"/>
                </a:lnTo>
                <a:lnTo>
                  <a:pt x="438" y="2685"/>
                </a:lnTo>
                <a:lnTo>
                  <a:pt x="444" y="2679"/>
                </a:lnTo>
                <a:lnTo>
                  <a:pt x="450" y="2673"/>
                </a:lnTo>
                <a:lnTo>
                  <a:pt x="456" y="2667"/>
                </a:lnTo>
                <a:lnTo>
                  <a:pt x="469" y="2661"/>
                </a:lnTo>
                <a:lnTo>
                  <a:pt x="475" y="2648"/>
                </a:lnTo>
                <a:lnTo>
                  <a:pt x="481" y="2642"/>
                </a:lnTo>
                <a:lnTo>
                  <a:pt x="481" y="2630"/>
                </a:lnTo>
                <a:lnTo>
                  <a:pt x="487" y="2624"/>
                </a:lnTo>
                <a:lnTo>
                  <a:pt x="493" y="2611"/>
                </a:lnTo>
                <a:lnTo>
                  <a:pt x="493" y="2599"/>
                </a:lnTo>
                <a:lnTo>
                  <a:pt x="493" y="2587"/>
                </a:lnTo>
                <a:lnTo>
                  <a:pt x="493" y="2580"/>
                </a:lnTo>
                <a:lnTo>
                  <a:pt x="500" y="2550"/>
                </a:lnTo>
                <a:lnTo>
                  <a:pt x="555" y="1475"/>
                </a:lnTo>
                <a:lnTo>
                  <a:pt x="549" y="1475"/>
                </a:lnTo>
                <a:lnTo>
                  <a:pt x="611" y="2562"/>
                </a:lnTo>
                <a:lnTo>
                  <a:pt x="611" y="2587"/>
                </a:lnTo>
                <a:lnTo>
                  <a:pt x="611" y="2599"/>
                </a:lnTo>
                <a:lnTo>
                  <a:pt x="611" y="2611"/>
                </a:lnTo>
                <a:lnTo>
                  <a:pt x="617" y="2617"/>
                </a:lnTo>
                <a:lnTo>
                  <a:pt x="617" y="2630"/>
                </a:lnTo>
                <a:lnTo>
                  <a:pt x="623" y="2642"/>
                </a:lnTo>
                <a:lnTo>
                  <a:pt x="623" y="2655"/>
                </a:lnTo>
                <a:lnTo>
                  <a:pt x="629" y="2661"/>
                </a:lnTo>
                <a:lnTo>
                  <a:pt x="635" y="2667"/>
                </a:lnTo>
                <a:lnTo>
                  <a:pt x="642" y="2679"/>
                </a:lnTo>
                <a:lnTo>
                  <a:pt x="654" y="2685"/>
                </a:lnTo>
                <a:lnTo>
                  <a:pt x="660" y="2692"/>
                </a:lnTo>
                <a:lnTo>
                  <a:pt x="666" y="2698"/>
                </a:lnTo>
                <a:lnTo>
                  <a:pt x="672" y="2698"/>
                </a:lnTo>
                <a:lnTo>
                  <a:pt x="685" y="2704"/>
                </a:lnTo>
                <a:lnTo>
                  <a:pt x="691" y="2704"/>
                </a:lnTo>
                <a:lnTo>
                  <a:pt x="703" y="2704"/>
                </a:lnTo>
                <a:lnTo>
                  <a:pt x="709" y="2710"/>
                </a:lnTo>
                <a:lnTo>
                  <a:pt x="722" y="2704"/>
                </a:lnTo>
                <a:lnTo>
                  <a:pt x="728" y="2704"/>
                </a:lnTo>
                <a:lnTo>
                  <a:pt x="740" y="2704"/>
                </a:lnTo>
                <a:lnTo>
                  <a:pt x="747" y="2698"/>
                </a:lnTo>
                <a:lnTo>
                  <a:pt x="759" y="2698"/>
                </a:lnTo>
                <a:lnTo>
                  <a:pt x="765" y="2692"/>
                </a:lnTo>
                <a:lnTo>
                  <a:pt x="771" y="2685"/>
                </a:lnTo>
                <a:lnTo>
                  <a:pt x="777" y="2679"/>
                </a:lnTo>
                <a:lnTo>
                  <a:pt x="784" y="2667"/>
                </a:lnTo>
                <a:lnTo>
                  <a:pt x="790" y="2661"/>
                </a:lnTo>
                <a:lnTo>
                  <a:pt x="796" y="2655"/>
                </a:lnTo>
                <a:lnTo>
                  <a:pt x="802" y="2642"/>
                </a:lnTo>
                <a:lnTo>
                  <a:pt x="808" y="2630"/>
                </a:lnTo>
                <a:lnTo>
                  <a:pt x="814" y="2624"/>
                </a:lnTo>
                <a:lnTo>
                  <a:pt x="814" y="2611"/>
                </a:lnTo>
                <a:lnTo>
                  <a:pt x="821" y="2599"/>
                </a:lnTo>
                <a:lnTo>
                  <a:pt x="821" y="2587"/>
                </a:lnTo>
                <a:lnTo>
                  <a:pt x="821" y="414"/>
                </a:lnTo>
                <a:lnTo>
                  <a:pt x="944" y="1117"/>
                </a:lnTo>
                <a:lnTo>
                  <a:pt x="950" y="1142"/>
                </a:lnTo>
                <a:lnTo>
                  <a:pt x="950" y="1148"/>
                </a:lnTo>
                <a:lnTo>
                  <a:pt x="956" y="1154"/>
                </a:lnTo>
                <a:lnTo>
                  <a:pt x="956" y="1167"/>
                </a:lnTo>
                <a:lnTo>
                  <a:pt x="963" y="1173"/>
                </a:lnTo>
                <a:lnTo>
                  <a:pt x="969" y="1179"/>
                </a:lnTo>
                <a:lnTo>
                  <a:pt x="969" y="1185"/>
                </a:lnTo>
                <a:lnTo>
                  <a:pt x="975" y="1191"/>
                </a:lnTo>
                <a:lnTo>
                  <a:pt x="981" y="1198"/>
                </a:lnTo>
                <a:lnTo>
                  <a:pt x="987" y="1204"/>
                </a:lnTo>
                <a:lnTo>
                  <a:pt x="993" y="1204"/>
                </a:lnTo>
                <a:lnTo>
                  <a:pt x="1000" y="1210"/>
                </a:lnTo>
                <a:lnTo>
                  <a:pt x="1006" y="1210"/>
                </a:lnTo>
                <a:lnTo>
                  <a:pt x="1012" y="1216"/>
                </a:lnTo>
                <a:lnTo>
                  <a:pt x="1018" y="1216"/>
                </a:lnTo>
                <a:lnTo>
                  <a:pt x="1024" y="1216"/>
                </a:lnTo>
                <a:lnTo>
                  <a:pt x="1030" y="1216"/>
                </a:lnTo>
                <a:lnTo>
                  <a:pt x="1043" y="1216"/>
                </a:lnTo>
                <a:lnTo>
                  <a:pt x="1049" y="1210"/>
                </a:lnTo>
                <a:lnTo>
                  <a:pt x="1055" y="1210"/>
                </a:lnTo>
                <a:lnTo>
                  <a:pt x="1061" y="1204"/>
                </a:lnTo>
                <a:lnTo>
                  <a:pt x="1068" y="1204"/>
                </a:lnTo>
                <a:lnTo>
                  <a:pt x="1074" y="1198"/>
                </a:lnTo>
                <a:lnTo>
                  <a:pt x="1080" y="1191"/>
                </a:lnTo>
                <a:lnTo>
                  <a:pt x="1086" y="1185"/>
                </a:lnTo>
                <a:lnTo>
                  <a:pt x="1086" y="1179"/>
                </a:lnTo>
                <a:lnTo>
                  <a:pt x="1092" y="1173"/>
                </a:lnTo>
                <a:lnTo>
                  <a:pt x="1098" y="1167"/>
                </a:lnTo>
                <a:lnTo>
                  <a:pt x="1098" y="1154"/>
                </a:lnTo>
                <a:lnTo>
                  <a:pt x="1105" y="1148"/>
                </a:lnTo>
                <a:lnTo>
                  <a:pt x="1105" y="1142"/>
                </a:lnTo>
                <a:lnTo>
                  <a:pt x="1105" y="1136"/>
                </a:lnTo>
                <a:lnTo>
                  <a:pt x="1111" y="1123"/>
                </a:lnTo>
                <a:lnTo>
                  <a:pt x="1111" y="1117"/>
                </a:lnTo>
                <a:lnTo>
                  <a:pt x="950" y="123"/>
                </a:lnTo>
                <a:lnTo>
                  <a:pt x="938" y="99"/>
                </a:lnTo>
                <a:lnTo>
                  <a:pt x="932" y="86"/>
                </a:lnTo>
                <a:lnTo>
                  <a:pt x="932" y="80"/>
                </a:lnTo>
                <a:lnTo>
                  <a:pt x="919" y="62"/>
                </a:lnTo>
                <a:lnTo>
                  <a:pt x="913" y="49"/>
                </a:lnTo>
                <a:lnTo>
                  <a:pt x="895" y="25"/>
                </a:lnTo>
                <a:lnTo>
                  <a:pt x="882" y="12"/>
                </a:lnTo>
                <a:lnTo>
                  <a:pt x="864" y="0"/>
                </a:lnTo>
                <a:lnTo>
                  <a:pt x="845" y="0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66" name="Rectangle 138"/>
          <p:cNvSpPr>
            <a:spLocks noChangeArrowheads="1"/>
          </p:cNvSpPr>
          <p:nvPr/>
        </p:nvSpPr>
        <p:spPr bwMode="auto">
          <a:xfrm>
            <a:off x="3206750" y="5283200"/>
            <a:ext cx="571500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1957</a:t>
            </a:r>
          </a:p>
        </p:txBody>
      </p:sp>
      <p:sp>
        <p:nvSpPr>
          <p:cNvPr id="74767" name="Rectangle 139"/>
          <p:cNvSpPr>
            <a:spLocks noChangeArrowheads="1"/>
          </p:cNvSpPr>
          <p:nvPr/>
        </p:nvSpPr>
        <p:spPr bwMode="auto">
          <a:xfrm>
            <a:off x="5940425" y="5259388"/>
            <a:ext cx="792163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1977</a:t>
            </a:r>
          </a:p>
        </p:txBody>
      </p:sp>
      <p:sp>
        <p:nvSpPr>
          <p:cNvPr id="74768" name="Rectangle 144"/>
          <p:cNvSpPr>
            <a:spLocks noChangeArrowheads="1"/>
          </p:cNvSpPr>
          <p:nvPr/>
        </p:nvSpPr>
        <p:spPr bwMode="auto">
          <a:xfrm>
            <a:off x="1177925" y="1033463"/>
            <a:ext cx="369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cm</a:t>
            </a:r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74769" name="Freeform 146"/>
          <p:cNvSpPr>
            <a:spLocks/>
          </p:cNvSpPr>
          <p:nvPr/>
        </p:nvSpPr>
        <p:spPr bwMode="auto">
          <a:xfrm>
            <a:off x="3276600" y="1609725"/>
            <a:ext cx="65088" cy="90488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0" name="Freeform 148"/>
          <p:cNvSpPr>
            <a:spLocks/>
          </p:cNvSpPr>
          <p:nvPr/>
        </p:nvSpPr>
        <p:spPr bwMode="auto">
          <a:xfrm>
            <a:off x="3635375" y="16017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150" name="Conector reto 149"/>
          <p:cNvCxnSpPr/>
          <p:nvPr/>
        </p:nvCxnSpPr>
        <p:spPr>
          <a:xfrm>
            <a:off x="2117725" y="1085850"/>
            <a:ext cx="56213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2" name="Freeform 132"/>
          <p:cNvSpPr>
            <a:spLocks/>
          </p:cNvSpPr>
          <p:nvPr/>
        </p:nvSpPr>
        <p:spPr bwMode="auto">
          <a:xfrm>
            <a:off x="5940425" y="1125538"/>
            <a:ext cx="647700" cy="690562"/>
          </a:xfrm>
          <a:custGeom>
            <a:avLst/>
            <a:gdLst>
              <a:gd name="T0" fmla="*/ 0 w 525"/>
              <a:gd name="T1" fmla="*/ 2147483646 h 581"/>
              <a:gd name="T2" fmla="*/ 0 w 525"/>
              <a:gd name="T3" fmla="*/ 2147483646 h 581"/>
              <a:gd name="T4" fmla="*/ 2147483646 w 525"/>
              <a:gd name="T5" fmla="*/ 2147483646 h 581"/>
              <a:gd name="T6" fmla="*/ 2147483646 w 525"/>
              <a:gd name="T7" fmla="*/ 2147483646 h 581"/>
              <a:gd name="T8" fmla="*/ 2147483646 w 525"/>
              <a:gd name="T9" fmla="*/ 2147483646 h 581"/>
              <a:gd name="T10" fmla="*/ 2147483646 w 525"/>
              <a:gd name="T11" fmla="*/ 2147483646 h 581"/>
              <a:gd name="T12" fmla="*/ 2147483646 w 525"/>
              <a:gd name="T13" fmla="*/ 2147483646 h 581"/>
              <a:gd name="T14" fmla="*/ 2147483646 w 525"/>
              <a:gd name="T15" fmla="*/ 0 h 581"/>
              <a:gd name="T16" fmla="*/ 2147483646 w 525"/>
              <a:gd name="T17" fmla="*/ 0 h 581"/>
              <a:gd name="T18" fmla="*/ 2147483646 w 525"/>
              <a:gd name="T19" fmla="*/ 0 h 581"/>
              <a:gd name="T20" fmla="*/ 2147483646 w 525"/>
              <a:gd name="T21" fmla="*/ 0 h 581"/>
              <a:gd name="T22" fmla="*/ 2147483646 w 525"/>
              <a:gd name="T23" fmla="*/ 0 h 581"/>
              <a:gd name="T24" fmla="*/ 2147483646 w 525"/>
              <a:gd name="T25" fmla="*/ 2147483646 h 581"/>
              <a:gd name="T26" fmla="*/ 2147483646 w 525"/>
              <a:gd name="T27" fmla="*/ 2147483646 h 581"/>
              <a:gd name="T28" fmla="*/ 2147483646 w 525"/>
              <a:gd name="T29" fmla="*/ 2147483646 h 581"/>
              <a:gd name="T30" fmla="*/ 2147483646 w 525"/>
              <a:gd name="T31" fmla="*/ 2147483646 h 581"/>
              <a:gd name="T32" fmla="*/ 2147483646 w 525"/>
              <a:gd name="T33" fmla="*/ 2147483646 h 581"/>
              <a:gd name="T34" fmla="*/ 2147483646 w 525"/>
              <a:gd name="T35" fmla="*/ 2147483646 h 581"/>
              <a:gd name="T36" fmla="*/ 2147483646 w 525"/>
              <a:gd name="T37" fmla="*/ 2147483646 h 581"/>
              <a:gd name="T38" fmla="*/ 2147483646 w 525"/>
              <a:gd name="T39" fmla="*/ 2147483646 h 581"/>
              <a:gd name="T40" fmla="*/ 2147483646 w 525"/>
              <a:gd name="T41" fmla="*/ 2147483646 h 581"/>
              <a:gd name="T42" fmla="*/ 2147483646 w 525"/>
              <a:gd name="T43" fmla="*/ 2147483646 h 581"/>
              <a:gd name="T44" fmla="*/ 2147483646 w 525"/>
              <a:gd name="T45" fmla="*/ 2147483646 h 581"/>
              <a:gd name="T46" fmla="*/ 2147483646 w 525"/>
              <a:gd name="T47" fmla="*/ 2147483646 h 581"/>
              <a:gd name="T48" fmla="*/ 2147483646 w 525"/>
              <a:gd name="T49" fmla="*/ 2147483646 h 581"/>
              <a:gd name="T50" fmla="*/ 2147483646 w 525"/>
              <a:gd name="T51" fmla="*/ 2147483646 h 581"/>
              <a:gd name="T52" fmla="*/ 2147483646 w 525"/>
              <a:gd name="T53" fmla="*/ 2147483646 h 581"/>
              <a:gd name="T54" fmla="*/ 2147483646 w 525"/>
              <a:gd name="T55" fmla="*/ 2147483646 h 581"/>
              <a:gd name="T56" fmla="*/ 2147483646 w 525"/>
              <a:gd name="T57" fmla="*/ 2147483646 h 581"/>
              <a:gd name="T58" fmla="*/ 2147483646 w 525"/>
              <a:gd name="T59" fmla="*/ 2147483646 h 581"/>
              <a:gd name="T60" fmla="*/ 2147483646 w 525"/>
              <a:gd name="T61" fmla="*/ 2147483646 h 581"/>
              <a:gd name="T62" fmla="*/ 2147483646 w 525"/>
              <a:gd name="T63" fmla="*/ 2147483646 h 581"/>
              <a:gd name="T64" fmla="*/ 2147483646 w 525"/>
              <a:gd name="T65" fmla="*/ 2147483646 h 581"/>
              <a:gd name="T66" fmla="*/ 2147483646 w 525"/>
              <a:gd name="T67" fmla="*/ 2147483646 h 581"/>
              <a:gd name="T68" fmla="*/ 2147483646 w 525"/>
              <a:gd name="T69" fmla="*/ 2147483646 h 581"/>
              <a:gd name="T70" fmla="*/ 2147483646 w 525"/>
              <a:gd name="T71" fmla="*/ 2147483646 h 581"/>
              <a:gd name="T72" fmla="*/ 2147483646 w 525"/>
              <a:gd name="T73" fmla="*/ 2147483646 h 581"/>
              <a:gd name="T74" fmla="*/ 0 w 525"/>
              <a:gd name="T75" fmla="*/ 2147483646 h 581"/>
              <a:gd name="T76" fmla="*/ 0 w 525"/>
              <a:gd name="T77" fmla="*/ 2147483646 h 581"/>
              <a:gd name="T78" fmla="*/ 0 w 525"/>
              <a:gd name="T79" fmla="*/ 2147483646 h 581"/>
              <a:gd name="T80" fmla="*/ 0 w 525"/>
              <a:gd name="T81" fmla="*/ 2147483646 h 5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5"/>
              <a:gd name="T124" fmla="*/ 0 h 581"/>
              <a:gd name="T125" fmla="*/ 525 w 525"/>
              <a:gd name="T126" fmla="*/ 581 h 5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5" h="581">
                <a:moveTo>
                  <a:pt x="0" y="290"/>
                </a:moveTo>
                <a:lnTo>
                  <a:pt x="0" y="229"/>
                </a:lnTo>
                <a:lnTo>
                  <a:pt x="18" y="173"/>
                </a:lnTo>
                <a:lnTo>
                  <a:pt x="43" y="124"/>
                </a:lnTo>
                <a:lnTo>
                  <a:pt x="74" y="81"/>
                </a:lnTo>
                <a:lnTo>
                  <a:pt x="111" y="50"/>
                </a:lnTo>
                <a:lnTo>
                  <a:pt x="160" y="19"/>
                </a:lnTo>
                <a:lnTo>
                  <a:pt x="204" y="0"/>
                </a:lnTo>
                <a:lnTo>
                  <a:pt x="259" y="0"/>
                </a:lnTo>
                <a:lnTo>
                  <a:pt x="315" y="0"/>
                </a:lnTo>
                <a:lnTo>
                  <a:pt x="364" y="19"/>
                </a:lnTo>
                <a:lnTo>
                  <a:pt x="407" y="50"/>
                </a:lnTo>
                <a:lnTo>
                  <a:pt x="444" y="81"/>
                </a:lnTo>
                <a:lnTo>
                  <a:pt x="475" y="124"/>
                </a:lnTo>
                <a:lnTo>
                  <a:pt x="500" y="173"/>
                </a:lnTo>
                <a:lnTo>
                  <a:pt x="518" y="229"/>
                </a:lnTo>
                <a:lnTo>
                  <a:pt x="525" y="290"/>
                </a:lnTo>
                <a:lnTo>
                  <a:pt x="518" y="346"/>
                </a:lnTo>
                <a:lnTo>
                  <a:pt x="500" y="402"/>
                </a:lnTo>
                <a:lnTo>
                  <a:pt x="475" y="451"/>
                </a:lnTo>
                <a:lnTo>
                  <a:pt x="444" y="494"/>
                </a:lnTo>
                <a:lnTo>
                  <a:pt x="407" y="531"/>
                </a:lnTo>
                <a:lnTo>
                  <a:pt x="364" y="556"/>
                </a:lnTo>
                <a:lnTo>
                  <a:pt x="315" y="574"/>
                </a:lnTo>
                <a:lnTo>
                  <a:pt x="259" y="581"/>
                </a:lnTo>
                <a:lnTo>
                  <a:pt x="204" y="574"/>
                </a:lnTo>
                <a:lnTo>
                  <a:pt x="160" y="556"/>
                </a:lnTo>
                <a:lnTo>
                  <a:pt x="111" y="531"/>
                </a:lnTo>
                <a:lnTo>
                  <a:pt x="74" y="494"/>
                </a:lnTo>
                <a:lnTo>
                  <a:pt x="43" y="451"/>
                </a:lnTo>
                <a:lnTo>
                  <a:pt x="18" y="402"/>
                </a:lnTo>
                <a:lnTo>
                  <a:pt x="0" y="346"/>
                </a:lnTo>
                <a:lnTo>
                  <a:pt x="0" y="29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3" name="Freeform 146"/>
          <p:cNvSpPr>
            <a:spLocks/>
          </p:cNvSpPr>
          <p:nvPr/>
        </p:nvSpPr>
        <p:spPr bwMode="auto">
          <a:xfrm>
            <a:off x="6042025" y="1368425"/>
            <a:ext cx="65088" cy="92075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4" name="Freeform 148"/>
          <p:cNvSpPr>
            <a:spLocks/>
          </p:cNvSpPr>
          <p:nvPr/>
        </p:nvSpPr>
        <p:spPr bwMode="auto">
          <a:xfrm>
            <a:off x="6448425" y="13604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5" name="Rectangle 57"/>
          <p:cNvSpPr>
            <a:spLocks noChangeArrowheads="1"/>
          </p:cNvSpPr>
          <p:nvPr/>
        </p:nvSpPr>
        <p:spPr bwMode="auto">
          <a:xfrm>
            <a:off x="2132013" y="48625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6" name="Rectangle 57"/>
          <p:cNvSpPr>
            <a:spLocks noChangeArrowheads="1"/>
          </p:cNvSpPr>
          <p:nvPr/>
        </p:nvSpPr>
        <p:spPr bwMode="auto">
          <a:xfrm>
            <a:off x="2132013" y="4389438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7" name="Rectangle 57"/>
          <p:cNvSpPr>
            <a:spLocks noChangeArrowheads="1"/>
          </p:cNvSpPr>
          <p:nvPr/>
        </p:nvSpPr>
        <p:spPr bwMode="auto">
          <a:xfrm>
            <a:off x="2132013" y="413702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8" name="Rectangle 57"/>
          <p:cNvSpPr>
            <a:spLocks noChangeArrowheads="1"/>
          </p:cNvSpPr>
          <p:nvPr/>
        </p:nvSpPr>
        <p:spPr bwMode="auto">
          <a:xfrm>
            <a:off x="2132013" y="389255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9" name="Rectangle 57"/>
          <p:cNvSpPr>
            <a:spLocks noChangeArrowheads="1"/>
          </p:cNvSpPr>
          <p:nvPr/>
        </p:nvSpPr>
        <p:spPr bwMode="auto">
          <a:xfrm>
            <a:off x="2132013" y="46466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0" name="Rectangle 57"/>
          <p:cNvSpPr>
            <a:spLocks noChangeArrowheads="1"/>
          </p:cNvSpPr>
          <p:nvPr/>
        </p:nvSpPr>
        <p:spPr bwMode="auto">
          <a:xfrm>
            <a:off x="2132013" y="223520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1" name="Rectangle 57"/>
          <p:cNvSpPr>
            <a:spLocks noChangeArrowheads="1"/>
          </p:cNvSpPr>
          <p:nvPr/>
        </p:nvSpPr>
        <p:spPr bwMode="auto">
          <a:xfrm>
            <a:off x="2132013" y="19605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2" name="Rectangle 57"/>
          <p:cNvSpPr>
            <a:spLocks noChangeArrowheads="1"/>
          </p:cNvSpPr>
          <p:nvPr/>
        </p:nvSpPr>
        <p:spPr bwMode="auto">
          <a:xfrm>
            <a:off x="2132013" y="1649413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3" name="Rectangle 57"/>
          <p:cNvSpPr>
            <a:spLocks noChangeArrowheads="1"/>
          </p:cNvSpPr>
          <p:nvPr/>
        </p:nvSpPr>
        <p:spPr bwMode="auto">
          <a:xfrm>
            <a:off x="2132013" y="137477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4" name="Rectangle 57"/>
          <p:cNvSpPr>
            <a:spLocks noChangeArrowheads="1"/>
          </p:cNvSpPr>
          <p:nvPr/>
        </p:nvSpPr>
        <p:spPr bwMode="auto">
          <a:xfrm>
            <a:off x="2132013" y="11096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5" name="Rectangle 144"/>
          <p:cNvSpPr>
            <a:spLocks noChangeArrowheads="1"/>
          </p:cNvSpPr>
          <p:nvPr/>
        </p:nvSpPr>
        <p:spPr bwMode="auto">
          <a:xfrm>
            <a:off x="1698625" y="286385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6" name="Rectangle 144"/>
          <p:cNvSpPr>
            <a:spLocks noChangeArrowheads="1"/>
          </p:cNvSpPr>
          <p:nvPr/>
        </p:nvSpPr>
        <p:spPr bwMode="auto">
          <a:xfrm>
            <a:off x="1835150" y="3336925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80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7" name="Rectangle 144"/>
          <p:cNvSpPr>
            <a:spLocks noChangeArrowheads="1"/>
          </p:cNvSpPr>
          <p:nvPr/>
        </p:nvSpPr>
        <p:spPr bwMode="auto">
          <a:xfrm>
            <a:off x="1835150" y="3770313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8" name="Rectangle 144"/>
          <p:cNvSpPr>
            <a:spLocks noChangeArrowheads="1"/>
          </p:cNvSpPr>
          <p:nvPr/>
        </p:nvSpPr>
        <p:spPr bwMode="auto">
          <a:xfrm>
            <a:off x="1822450" y="4268788"/>
            <a:ext cx="288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9" name="Rectangle 144"/>
          <p:cNvSpPr>
            <a:spLocks noChangeArrowheads="1"/>
          </p:cNvSpPr>
          <p:nvPr/>
        </p:nvSpPr>
        <p:spPr bwMode="auto">
          <a:xfrm>
            <a:off x="1793875" y="4694238"/>
            <a:ext cx="227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0" name="Rectangle 57"/>
          <p:cNvSpPr>
            <a:spLocks noChangeArrowheads="1"/>
          </p:cNvSpPr>
          <p:nvPr/>
        </p:nvSpPr>
        <p:spPr bwMode="auto">
          <a:xfrm>
            <a:off x="2124075" y="36782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1" name="Rectangle 57"/>
          <p:cNvSpPr>
            <a:spLocks noChangeArrowheads="1"/>
          </p:cNvSpPr>
          <p:nvPr/>
        </p:nvSpPr>
        <p:spPr bwMode="auto">
          <a:xfrm>
            <a:off x="2124075" y="34623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2" name="Rectangle 57"/>
          <p:cNvSpPr>
            <a:spLocks noChangeArrowheads="1"/>
          </p:cNvSpPr>
          <p:nvPr/>
        </p:nvSpPr>
        <p:spPr bwMode="auto">
          <a:xfrm>
            <a:off x="2124075" y="2984500"/>
            <a:ext cx="115888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3" name="Rectangle 57"/>
          <p:cNvSpPr>
            <a:spLocks noChangeArrowheads="1"/>
          </p:cNvSpPr>
          <p:nvPr/>
        </p:nvSpPr>
        <p:spPr bwMode="auto">
          <a:xfrm>
            <a:off x="2124075" y="2736850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4" name="Rectangle 57"/>
          <p:cNvSpPr>
            <a:spLocks noChangeArrowheads="1"/>
          </p:cNvSpPr>
          <p:nvPr/>
        </p:nvSpPr>
        <p:spPr bwMode="auto">
          <a:xfrm>
            <a:off x="2124075" y="2492375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5" name="Rectangle 57"/>
          <p:cNvSpPr>
            <a:spLocks noChangeArrowheads="1"/>
          </p:cNvSpPr>
          <p:nvPr/>
        </p:nvSpPr>
        <p:spPr bwMode="auto">
          <a:xfrm>
            <a:off x="2124075" y="32464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6" name="Rectangle 144"/>
          <p:cNvSpPr>
            <a:spLocks noChangeArrowheads="1"/>
          </p:cNvSpPr>
          <p:nvPr/>
        </p:nvSpPr>
        <p:spPr bwMode="auto">
          <a:xfrm>
            <a:off x="1698625" y="237490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7" name="Rectangle 144"/>
          <p:cNvSpPr>
            <a:spLocks noChangeArrowheads="1"/>
          </p:cNvSpPr>
          <p:nvPr/>
        </p:nvSpPr>
        <p:spPr bwMode="auto">
          <a:xfrm>
            <a:off x="1698625" y="1827213"/>
            <a:ext cx="407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8" name="Rectangle 144"/>
          <p:cNvSpPr>
            <a:spLocks noChangeArrowheads="1"/>
          </p:cNvSpPr>
          <p:nvPr/>
        </p:nvSpPr>
        <p:spPr bwMode="auto">
          <a:xfrm>
            <a:off x="1698625" y="1254125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9" name="Rectangle 142"/>
          <p:cNvSpPr>
            <a:spLocks noChangeArrowheads="1"/>
          </p:cNvSpPr>
          <p:nvPr/>
        </p:nvSpPr>
        <p:spPr bwMode="auto">
          <a:xfrm>
            <a:off x="6500813" y="6278563"/>
            <a:ext cx="666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Tanner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800" name="Rectangle 143"/>
          <p:cNvSpPr>
            <a:spLocks noChangeArrowheads="1"/>
          </p:cNvSpPr>
          <p:nvPr/>
        </p:nvSpPr>
        <p:spPr bwMode="auto">
          <a:xfrm>
            <a:off x="7350125" y="6278563"/>
            <a:ext cx="1038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e col.,1982</a:t>
            </a:r>
            <a:endParaRPr lang="pt-BR" altLang="pt-BR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79" name="Freeform 136"/>
          <p:cNvSpPr>
            <a:spLocks/>
          </p:cNvSpPr>
          <p:nvPr/>
        </p:nvSpPr>
        <p:spPr bwMode="auto">
          <a:xfrm>
            <a:off x="3203575" y="1343025"/>
            <a:ext cx="569913" cy="652463"/>
          </a:xfrm>
          <a:custGeom>
            <a:avLst/>
            <a:gdLst>
              <a:gd name="T0" fmla="*/ 0 w 457"/>
              <a:gd name="T1" fmla="*/ 2147483646 h 549"/>
              <a:gd name="T2" fmla="*/ 0 w 457"/>
              <a:gd name="T3" fmla="*/ 2147483646 h 549"/>
              <a:gd name="T4" fmla="*/ 2147483646 w 457"/>
              <a:gd name="T5" fmla="*/ 2147483646 h 549"/>
              <a:gd name="T6" fmla="*/ 2147483646 w 457"/>
              <a:gd name="T7" fmla="*/ 2147483646 h 549"/>
              <a:gd name="T8" fmla="*/ 2147483646 w 457"/>
              <a:gd name="T9" fmla="*/ 2147483646 h 549"/>
              <a:gd name="T10" fmla="*/ 2147483646 w 457"/>
              <a:gd name="T11" fmla="*/ 2147483646 h 549"/>
              <a:gd name="T12" fmla="*/ 2147483646 w 457"/>
              <a:gd name="T13" fmla="*/ 2147483646 h 549"/>
              <a:gd name="T14" fmla="*/ 2147483646 w 457"/>
              <a:gd name="T15" fmla="*/ 0 h 549"/>
              <a:gd name="T16" fmla="*/ 2147483646 w 457"/>
              <a:gd name="T17" fmla="*/ 0 h 549"/>
              <a:gd name="T18" fmla="*/ 2147483646 w 457"/>
              <a:gd name="T19" fmla="*/ 0 h 549"/>
              <a:gd name="T20" fmla="*/ 2147483646 w 457"/>
              <a:gd name="T21" fmla="*/ 0 h 549"/>
              <a:gd name="T22" fmla="*/ 2147483646 w 457"/>
              <a:gd name="T23" fmla="*/ 0 h 549"/>
              <a:gd name="T24" fmla="*/ 2147483646 w 457"/>
              <a:gd name="T25" fmla="*/ 2147483646 h 549"/>
              <a:gd name="T26" fmla="*/ 2147483646 w 457"/>
              <a:gd name="T27" fmla="*/ 2147483646 h 549"/>
              <a:gd name="T28" fmla="*/ 2147483646 w 457"/>
              <a:gd name="T29" fmla="*/ 2147483646 h 549"/>
              <a:gd name="T30" fmla="*/ 2147483646 w 457"/>
              <a:gd name="T31" fmla="*/ 2147483646 h 549"/>
              <a:gd name="T32" fmla="*/ 2147483646 w 457"/>
              <a:gd name="T33" fmla="*/ 2147483646 h 549"/>
              <a:gd name="T34" fmla="*/ 2147483646 w 457"/>
              <a:gd name="T35" fmla="*/ 2147483646 h 549"/>
              <a:gd name="T36" fmla="*/ 2147483646 w 457"/>
              <a:gd name="T37" fmla="*/ 2147483646 h 549"/>
              <a:gd name="T38" fmla="*/ 2147483646 w 457"/>
              <a:gd name="T39" fmla="*/ 2147483646 h 549"/>
              <a:gd name="T40" fmla="*/ 2147483646 w 457"/>
              <a:gd name="T41" fmla="*/ 2147483646 h 549"/>
              <a:gd name="T42" fmla="*/ 2147483646 w 457"/>
              <a:gd name="T43" fmla="*/ 2147483646 h 549"/>
              <a:gd name="T44" fmla="*/ 2147483646 w 457"/>
              <a:gd name="T45" fmla="*/ 2147483646 h 549"/>
              <a:gd name="T46" fmla="*/ 2147483646 w 457"/>
              <a:gd name="T47" fmla="*/ 2147483646 h 549"/>
              <a:gd name="T48" fmla="*/ 2147483646 w 457"/>
              <a:gd name="T49" fmla="*/ 2147483646 h 549"/>
              <a:gd name="T50" fmla="*/ 2147483646 w 457"/>
              <a:gd name="T51" fmla="*/ 2147483646 h 549"/>
              <a:gd name="T52" fmla="*/ 2147483646 w 457"/>
              <a:gd name="T53" fmla="*/ 2147483646 h 549"/>
              <a:gd name="T54" fmla="*/ 2147483646 w 457"/>
              <a:gd name="T55" fmla="*/ 2147483646 h 549"/>
              <a:gd name="T56" fmla="*/ 2147483646 w 457"/>
              <a:gd name="T57" fmla="*/ 2147483646 h 549"/>
              <a:gd name="T58" fmla="*/ 2147483646 w 457"/>
              <a:gd name="T59" fmla="*/ 2147483646 h 549"/>
              <a:gd name="T60" fmla="*/ 2147483646 w 457"/>
              <a:gd name="T61" fmla="*/ 2147483646 h 549"/>
              <a:gd name="T62" fmla="*/ 2147483646 w 457"/>
              <a:gd name="T63" fmla="*/ 2147483646 h 549"/>
              <a:gd name="T64" fmla="*/ 2147483646 w 457"/>
              <a:gd name="T65" fmla="*/ 2147483646 h 549"/>
              <a:gd name="T66" fmla="*/ 2147483646 w 457"/>
              <a:gd name="T67" fmla="*/ 2147483646 h 549"/>
              <a:gd name="T68" fmla="*/ 2147483646 w 457"/>
              <a:gd name="T69" fmla="*/ 2147483646 h 549"/>
              <a:gd name="T70" fmla="*/ 2147483646 w 457"/>
              <a:gd name="T71" fmla="*/ 2147483646 h 549"/>
              <a:gd name="T72" fmla="*/ 0 w 457"/>
              <a:gd name="T73" fmla="*/ 2147483646 h 549"/>
              <a:gd name="T74" fmla="*/ 0 w 457"/>
              <a:gd name="T75" fmla="*/ 2147483646 h 549"/>
              <a:gd name="T76" fmla="*/ 0 w 457"/>
              <a:gd name="T77" fmla="*/ 2147483646 h 549"/>
              <a:gd name="T78" fmla="*/ 0 w 457"/>
              <a:gd name="T79" fmla="*/ 2147483646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7"/>
              <a:gd name="T121" fmla="*/ 0 h 549"/>
              <a:gd name="T122" fmla="*/ 457 w 457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7" h="549">
                <a:moveTo>
                  <a:pt x="0" y="271"/>
                </a:moveTo>
                <a:lnTo>
                  <a:pt x="0" y="216"/>
                </a:lnTo>
                <a:lnTo>
                  <a:pt x="13" y="166"/>
                </a:lnTo>
                <a:lnTo>
                  <a:pt x="37" y="117"/>
                </a:lnTo>
                <a:lnTo>
                  <a:pt x="62" y="80"/>
                </a:lnTo>
                <a:lnTo>
                  <a:pt x="99" y="43"/>
                </a:lnTo>
                <a:lnTo>
                  <a:pt x="136" y="18"/>
                </a:lnTo>
                <a:lnTo>
                  <a:pt x="179" y="0"/>
                </a:lnTo>
                <a:lnTo>
                  <a:pt x="229" y="0"/>
                </a:lnTo>
                <a:lnTo>
                  <a:pt x="272" y="0"/>
                </a:lnTo>
                <a:lnTo>
                  <a:pt x="315" y="18"/>
                </a:lnTo>
                <a:lnTo>
                  <a:pt x="352" y="43"/>
                </a:lnTo>
                <a:lnTo>
                  <a:pt x="389" y="80"/>
                </a:lnTo>
                <a:lnTo>
                  <a:pt x="414" y="117"/>
                </a:lnTo>
                <a:lnTo>
                  <a:pt x="439" y="166"/>
                </a:lnTo>
                <a:lnTo>
                  <a:pt x="451" y="216"/>
                </a:lnTo>
                <a:lnTo>
                  <a:pt x="457" y="271"/>
                </a:lnTo>
                <a:lnTo>
                  <a:pt x="451" y="327"/>
                </a:lnTo>
                <a:lnTo>
                  <a:pt x="439" y="376"/>
                </a:lnTo>
                <a:lnTo>
                  <a:pt x="414" y="425"/>
                </a:lnTo>
                <a:lnTo>
                  <a:pt x="389" y="469"/>
                </a:lnTo>
                <a:lnTo>
                  <a:pt x="352" y="500"/>
                </a:lnTo>
                <a:lnTo>
                  <a:pt x="315" y="524"/>
                </a:lnTo>
                <a:lnTo>
                  <a:pt x="272" y="543"/>
                </a:lnTo>
                <a:lnTo>
                  <a:pt x="229" y="549"/>
                </a:lnTo>
                <a:lnTo>
                  <a:pt x="179" y="543"/>
                </a:lnTo>
                <a:lnTo>
                  <a:pt x="136" y="524"/>
                </a:lnTo>
                <a:lnTo>
                  <a:pt x="99" y="500"/>
                </a:lnTo>
                <a:lnTo>
                  <a:pt x="62" y="469"/>
                </a:lnTo>
                <a:lnTo>
                  <a:pt x="37" y="425"/>
                </a:lnTo>
                <a:lnTo>
                  <a:pt x="13" y="376"/>
                </a:lnTo>
                <a:lnTo>
                  <a:pt x="0" y="327"/>
                </a:lnTo>
                <a:lnTo>
                  <a:pt x="0" y="271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5780" name="Grupo 56"/>
          <p:cNvGrpSpPr>
            <a:grpSpLocks/>
          </p:cNvGrpSpPr>
          <p:nvPr/>
        </p:nvGrpSpPr>
        <p:grpSpPr bwMode="auto">
          <a:xfrm>
            <a:off x="2143125" y="230188"/>
            <a:ext cx="5453063" cy="534987"/>
            <a:chOff x="1403648" y="260648"/>
            <a:chExt cx="5453412" cy="534253"/>
          </a:xfrm>
        </p:grpSpPr>
        <p:sp>
          <p:nvSpPr>
            <p:cNvPr id="75825" name="Rectangle 140"/>
            <p:cNvSpPr>
              <a:spLocks noChangeArrowheads="1"/>
            </p:cNvSpPr>
            <p:nvPr/>
          </p:nvSpPr>
          <p:spPr bwMode="auto">
            <a:xfrm>
              <a:off x="1403648" y="260648"/>
              <a:ext cx="54534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Estatura média de adolescentes japoneses, aos 17 anos 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  <p:sp>
          <p:nvSpPr>
            <p:cNvPr id="75826" name="Rectangle 141"/>
            <p:cNvSpPr>
              <a:spLocks noChangeArrowheads="1"/>
            </p:cNvSpPr>
            <p:nvPr/>
          </p:nvSpPr>
          <p:spPr bwMode="auto">
            <a:xfrm>
              <a:off x="1475656" y="548680"/>
              <a:ext cx="49614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de acordo com o ano de avaliação.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</p:grp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3" name="Rectangle 53"/>
          <p:cNvSpPr>
            <a:spLocks noChangeArrowheads="1"/>
          </p:cNvSpPr>
          <p:nvPr/>
        </p:nvSpPr>
        <p:spPr bwMode="auto">
          <a:xfrm>
            <a:off x="2112963" y="5251450"/>
            <a:ext cx="1158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4" name="Rectangle 54"/>
          <p:cNvSpPr>
            <a:spLocks noChangeArrowheads="1"/>
          </p:cNvSpPr>
          <p:nvPr/>
        </p:nvSpPr>
        <p:spPr bwMode="auto">
          <a:xfrm>
            <a:off x="2112963" y="5251450"/>
            <a:ext cx="650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5" name="Rectangle 57"/>
          <p:cNvSpPr>
            <a:spLocks noChangeArrowheads="1"/>
          </p:cNvSpPr>
          <p:nvPr/>
        </p:nvSpPr>
        <p:spPr bwMode="auto">
          <a:xfrm>
            <a:off x="2132013" y="50784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cxnSp>
        <p:nvCxnSpPr>
          <p:cNvPr id="149" name="Conector reto 148"/>
          <p:cNvCxnSpPr/>
          <p:nvPr/>
        </p:nvCxnSpPr>
        <p:spPr>
          <a:xfrm>
            <a:off x="2114550" y="1339850"/>
            <a:ext cx="56197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7" name="Rectangle 129"/>
          <p:cNvSpPr>
            <a:spLocks noChangeArrowheads="1"/>
          </p:cNvSpPr>
          <p:nvPr/>
        </p:nvSpPr>
        <p:spPr bwMode="auto">
          <a:xfrm>
            <a:off x="2103438" y="847725"/>
            <a:ext cx="12700" cy="4403725"/>
          </a:xfrm>
          <a:prstGeom prst="rect">
            <a:avLst/>
          </a:prstGeom>
          <a:solidFill>
            <a:schemeClr val="accent1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8" name="Freeform 130"/>
          <p:cNvSpPr>
            <a:spLocks/>
          </p:cNvSpPr>
          <p:nvPr/>
        </p:nvSpPr>
        <p:spPr bwMode="auto">
          <a:xfrm>
            <a:off x="5478463" y="1844675"/>
            <a:ext cx="1625600" cy="3409950"/>
          </a:xfrm>
          <a:custGeom>
            <a:avLst/>
            <a:gdLst>
              <a:gd name="T0" fmla="*/ 2147483646 w 1284"/>
              <a:gd name="T1" fmla="*/ 2147483646 h 2864"/>
              <a:gd name="T2" fmla="*/ 2147483646 w 1284"/>
              <a:gd name="T3" fmla="*/ 2147483646 h 2864"/>
              <a:gd name="T4" fmla="*/ 2147483646 w 1284"/>
              <a:gd name="T5" fmla="*/ 2147483646 h 2864"/>
              <a:gd name="T6" fmla="*/ 0 w 1284"/>
              <a:gd name="T7" fmla="*/ 2147483646 h 2864"/>
              <a:gd name="T8" fmla="*/ 0 w 1284"/>
              <a:gd name="T9" fmla="*/ 2147483646 h 2864"/>
              <a:gd name="T10" fmla="*/ 2147483646 w 1284"/>
              <a:gd name="T11" fmla="*/ 2147483646 h 2864"/>
              <a:gd name="T12" fmla="*/ 2147483646 w 1284"/>
              <a:gd name="T13" fmla="*/ 2147483646 h 2864"/>
              <a:gd name="T14" fmla="*/ 2147483646 w 1284"/>
              <a:gd name="T15" fmla="*/ 2147483646 h 2864"/>
              <a:gd name="T16" fmla="*/ 2147483646 w 1284"/>
              <a:gd name="T17" fmla="*/ 2147483646 h 2864"/>
              <a:gd name="T18" fmla="*/ 2147483646 w 1284"/>
              <a:gd name="T19" fmla="*/ 2147483646 h 2864"/>
              <a:gd name="T20" fmla="*/ 2147483646 w 1284"/>
              <a:gd name="T21" fmla="*/ 2147483646 h 2864"/>
              <a:gd name="T22" fmla="*/ 2147483646 w 1284"/>
              <a:gd name="T23" fmla="*/ 2147483646 h 2864"/>
              <a:gd name="T24" fmla="*/ 2147483646 w 1284"/>
              <a:gd name="T25" fmla="*/ 2147483646 h 2864"/>
              <a:gd name="T26" fmla="*/ 2147483646 w 1284"/>
              <a:gd name="T27" fmla="*/ 2147483646 h 2864"/>
              <a:gd name="T28" fmla="*/ 2147483646 w 1284"/>
              <a:gd name="T29" fmla="*/ 2147483646 h 2864"/>
              <a:gd name="T30" fmla="*/ 2147483646 w 1284"/>
              <a:gd name="T31" fmla="*/ 2147483646 h 2864"/>
              <a:gd name="T32" fmla="*/ 2147483646 w 1284"/>
              <a:gd name="T33" fmla="*/ 2147483646 h 2864"/>
              <a:gd name="T34" fmla="*/ 2147483646 w 1284"/>
              <a:gd name="T35" fmla="*/ 2147483646 h 2864"/>
              <a:gd name="T36" fmla="*/ 2147483646 w 1284"/>
              <a:gd name="T37" fmla="*/ 2147483646 h 2864"/>
              <a:gd name="T38" fmla="*/ 2147483646 w 1284"/>
              <a:gd name="T39" fmla="*/ 2147483646 h 2864"/>
              <a:gd name="T40" fmla="*/ 2147483646 w 1284"/>
              <a:gd name="T41" fmla="*/ 2147483646 h 2864"/>
              <a:gd name="T42" fmla="*/ 2147483646 w 1284"/>
              <a:gd name="T43" fmla="*/ 2147483646 h 2864"/>
              <a:gd name="T44" fmla="*/ 2147483646 w 1284"/>
              <a:gd name="T45" fmla="*/ 2147483646 h 2864"/>
              <a:gd name="T46" fmla="*/ 2147483646 w 1284"/>
              <a:gd name="T47" fmla="*/ 2147483646 h 2864"/>
              <a:gd name="T48" fmla="*/ 2147483646 w 1284"/>
              <a:gd name="T49" fmla="*/ 2147483646 h 2864"/>
              <a:gd name="T50" fmla="*/ 2147483646 w 1284"/>
              <a:gd name="T51" fmla="*/ 2147483646 h 2864"/>
              <a:gd name="T52" fmla="*/ 2147483646 w 1284"/>
              <a:gd name="T53" fmla="*/ 2147483646 h 2864"/>
              <a:gd name="T54" fmla="*/ 2147483646 w 1284"/>
              <a:gd name="T55" fmla="*/ 2147483646 h 2864"/>
              <a:gd name="T56" fmla="*/ 2147483646 w 1284"/>
              <a:gd name="T57" fmla="*/ 2147483646 h 2864"/>
              <a:gd name="T58" fmla="*/ 2147483646 w 1284"/>
              <a:gd name="T59" fmla="*/ 2147483646 h 2864"/>
              <a:gd name="T60" fmla="*/ 2147483646 w 1284"/>
              <a:gd name="T61" fmla="*/ 2147483646 h 2864"/>
              <a:gd name="T62" fmla="*/ 2147483646 w 1284"/>
              <a:gd name="T63" fmla="*/ 2147483646 h 2864"/>
              <a:gd name="T64" fmla="*/ 2147483646 w 1284"/>
              <a:gd name="T65" fmla="*/ 2147483646 h 2864"/>
              <a:gd name="T66" fmla="*/ 2147483646 w 1284"/>
              <a:gd name="T67" fmla="*/ 2147483646 h 2864"/>
              <a:gd name="T68" fmla="*/ 2147483646 w 1284"/>
              <a:gd name="T69" fmla="*/ 2147483646 h 2864"/>
              <a:gd name="T70" fmla="*/ 2147483646 w 1284"/>
              <a:gd name="T71" fmla="*/ 2147483646 h 2864"/>
              <a:gd name="T72" fmla="*/ 2147483646 w 1284"/>
              <a:gd name="T73" fmla="*/ 2147483646 h 2864"/>
              <a:gd name="T74" fmla="*/ 2147483646 w 1284"/>
              <a:gd name="T75" fmla="*/ 2147483646 h 2864"/>
              <a:gd name="T76" fmla="*/ 2147483646 w 1284"/>
              <a:gd name="T77" fmla="*/ 2147483646 h 2864"/>
              <a:gd name="T78" fmla="*/ 2147483646 w 1284"/>
              <a:gd name="T79" fmla="*/ 2147483646 h 2864"/>
              <a:gd name="T80" fmla="*/ 2147483646 w 1284"/>
              <a:gd name="T81" fmla="*/ 2147483646 h 2864"/>
              <a:gd name="T82" fmla="*/ 2147483646 w 1284"/>
              <a:gd name="T83" fmla="*/ 2147483646 h 2864"/>
              <a:gd name="T84" fmla="*/ 2147483646 w 1284"/>
              <a:gd name="T85" fmla="*/ 2147483646 h 2864"/>
              <a:gd name="T86" fmla="*/ 2147483646 w 1284"/>
              <a:gd name="T87" fmla="*/ 2147483646 h 2864"/>
              <a:gd name="T88" fmla="*/ 2147483646 w 1284"/>
              <a:gd name="T89" fmla="*/ 2147483646 h 2864"/>
              <a:gd name="T90" fmla="*/ 2147483646 w 1284"/>
              <a:gd name="T91" fmla="*/ 2147483646 h 2864"/>
              <a:gd name="T92" fmla="*/ 2147483646 w 1284"/>
              <a:gd name="T93" fmla="*/ 2147483646 h 2864"/>
              <a:gd name="T94" fmla="*/ 2147483646 w 1284"/>
              <a:gd name="T95" fmla="*/ 2147483646 h 2864"/>
              <a:gd name="T96" fmla="*/ 2147483646 w 1284"/>
              <a:gd name="T97" fmla="*/ 2147483646 h 2864"/>
              <a:gd name="T98" fmla="*/ 2147483646 w 1284"/>
              <a:gd name="T99" fmla="*/ 2147483646 h 2864"/>
              <a:gd name="T100" fmla="*/ 2147483646 w 1284"/>
              <a:gd name="T101" fmla="*/ 2147483646 h 2864"/>
              <a:gd name="T102" fmla="*/ 2147483646 w 1284"/>
              <a:gd name="T103" fmla="*/ 2147483646 h 2864"/>
              <a:gd name="T104" fmla="*/ 2147483646 w 1284"/>
              <a:gd name="T105" fmla="*/ 2147483646 h 2864"/>
              <a:gd name="T106" fmla="*/ 2147483646 w 1284"/>
              <a:gd name="T107" fmla="*/ 2147483646 h 2864"/>
              <a:gd name="T108" fmla="*/ 2147483646 w 1284"/>
              <a:gd name="T109" fmla="*/ 0 h 28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84"/>
              <a:gd name="T166" fmla="*/ 0 h 2864"/>
              <a:gd name="T167" fmla="*/ 1284 w 1284"/>
              <a:gd name="T168" fmla="*/ 2864 h 28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84" h="2864">
                <a:moveTo>
                  <a:pt x="303" y="0"/>
                </a:moveTo>
                <a:lnTo>
                  <a:pt x="284" y="0"/>
                </a:lnTo>
                <a:lnTo>
                  <a:pt x="260" y="6"/>
                </a:lnTo>
                <a:lnTo>
                  <a:pt x="247" y="18"/>
                </a:lnTo>
                <a:lnTo>
                  <a:pt x="223" y="43"/>
                </a:lnTo>
                <a:lnTo>
                  <a:pt x="210" y="55"/>
                </a:lnTo>
                <a:lnTo>
                  <a:pt x="204" y="67"/>
                </a:lnTo>
                <a:lnTo>
                  <a:pt x="198" y="80"/>
                </a:lnTo>
                <a:lnTo>
                  <a:pt x="192" y="92"/>
                </a:lnTo>
                <a:lnTo>
                  <a:pt x="179" y="123"/>
                </a:lnTo>
                <a:lnTo>
                  <a:pt x="0" y="1166"/>
                </a:lnTo>
                <a:lnTo>
                  <a:pt x="0" y="1179"/>
                </a:lnTo>
                <a:lnTo>
                  <a:pt x="0" y="1185"/>
                </a:lnTo>
                <a:lnTo>
                  <a:pt x="0" y="1197"/>
                </a:lnTo>
                <a:lnTo>
                  <a:pt x="0" y="1203"/>
                </a:lnTo>
                <a:lnTo>
                  <a:pt x="7" y="1210"/>
                </a:lnTo>
                <a:lnTo>
                  <a:pt x="7" y="1222"/>
                </a:lnTo>
                <a:lnTo>
                  <a:pt x="13" y="1228"/>
                </a:lnTo>
                <a:lnTo>
                  <a:pt x="19" y="1234"/>
                </a:lnTo>
                <a:lnTo>
                  <a:pt x="25" y="1240"/>
                </a:lnTo>
                <a:lnTo>
                  <a:pt x="31" y="1247"/>
                </a:lnTo>
                <a:lnTo>
                  <a:pt x="37" y="1253"/>
                </a:lnTo>
                <a:lnTo>
                  <a:pt x="44" y="1259"/>
                </a:lnTo>
                <a:lnTo>
                  <a:pt x="50" y="1265"/>
                </a:lnTo>
                <a:lnTo>
                  <a:pt x="56" y="1265"/>
                </a:lnTo>
                <a:lnTo>
                  <a:pt x="68" y="1271"/>
                </a:lnTo>
                <a:lnTo>
                  <a:pt x="74" y="1271"/>
                </a:lnTo>
                <a:lnTo>
                  <a:pt x="81" y="1271"/>
                </a:lnTo>
                <a:lnTo>
                  <a:pt x="87" y="1271"/>
                </a:lnTo>
                <a:lnTo>
                  <a:pt x="99" y="1271"/>
                </a:lnTo>
                <a:lnTo>
                  <a:pt x="105" y="1271"/>
                </a:lnTo>
                <a:lnTo>
                  <a:pt x="112" y="1271"/>
                </a:lnTo>
                <a:lnTo>
                  <a:pt x="124" y="1265"/>
                </a:lnTo>
                <a:lnTo>
                  <a:pt x="130" y="1265"/>
                </a:lnTo>
                <a:lnTo>
                  <a:pt x="136" y="1259"/>
                </a:lnTo>
                <a:lnTo>
                  <a:pt x="142" y="1253"/>
                </a:lnTo>
                <a:lnTo>
                  <a:pt x="149" y="1247"/>
                </a:lnTo>
                <a:lnTo>
                  <a:pt x="155" y="1240"/>
                </a:lnTo>
                <a:lnTo>
                  <a:pt x="161" y="1234"/>
                </a:lnTo>
                <a:lnTo>
                  <a:pt x="167" y="1228"/>
                </a:lnTo>
                <a:lnTo>
                  <a:pt x="173" y="1222"/>
                </a:lnTo>
                <a:lnTo>
                  <a:pt x="173" y="1210"/>
                </a:lnTo>
                <a:lnTo>
                  <a:pt x="179" y="1203"/>
                </a:lnTo>
                <a:lnTo>
                  <a:pt x="179" y="1197"/>
                </a:lnTo>
                <a:lnTo>
                  <a:pt x="186" y="1166"/>
                </a:lnTo>
                <a:lnTo>
                  <a:pt x="334" y="426"/>
                </a:lnTo>
                <a:lnTo>
                  <a:pt x="334" y="2734"/>
                </a:lnTo>
                <a:lnTo>
                  <a:pt x="340" y="2747"/>
                </a:lnTo>
                <a:lnTo>
                  <a:pt x="340" y="2759"/>
                </a:lnTo>
                <a:lnTo>
                  <a:pt x="346" y="2771"/>
                </a:lnTo>
                <a:lnTo>
                  <a:pt x="352" y="2784"/>
                </a:lnTo>
                <a:lnTo>
                  <a:pt x="358" y="2790"/>
                </a:lnTo>
                <a:lnTo>
                  <a:pt x="365" y="2802"/>
                </a:lnTo>
                <a:lnTo>
                  <a:pt x="371" y="2809"/>
                </a:lnTo>
                <a:lnTo>
                  <a:pt x="377" y="2815"/>
                </a:lnTo>
                <a:lnTo>
                  <a:pt x="383" y="2827"/>
                </a:lnTo>
                <a:lnTo>
                  <a:pt x="395" y="2833"/>
                </a:lnTo>
                <a:lnTo>
                  <a:pt x="402" y="2839"/>
                </a:lnTo>
                <a:lnTo>
                  <a:pt x="414" y="2839"/>
                </a:lnTo>
                <a:lnTo>
                  <a:pt x="420" y="2846"/>
                </a:lnTo>
                <a:lnTo>
                  <a:pt x="433" y="2846"/>
                </a:lnTo>
                <a:lnTo>
                  <a:pt x="445" y="2852"/>
                </a:lnTo>
                <a:lnTo>
                  <a:pt x="457" y="2852"/>
                </a:lnTo>
                <a:lnTo>
                  <a:pt x="463" y="2852"/>
                </a:lnTo>
                <a:lnTo>
                  <a:pt x="476" y="2846"/>
                </a:lnTo>
                <a:lnTo>
                  <a:pt x="488" y="2846"/>
                </a:lnTo>
                <a:lnTo>
                  <a:pt x="494" y="2839"/>
                </a:lnTo>
                <a:lnTo>
                  <a:pt x="507" y="2839"/>
                </a:lnTo>
                <a:lnTo>
                  <a:pt x="513" y="2833"/>
                </a:lnTo>
                <a:lnTo>
                  <a:pt x="525" y="2827"/>
                </a:lnTo>
                <a:lnTo>
                  <a:pt x="531" y="2815"/>
                </a:lnTo>
                <a:lnTo>
                  <a:pt x="544" y="2809"/>
                </a:lnTo>
                <a:lnTo>
                  <a:pt x="550" y="2802"/>
                </a:lnTo>
                <a:lnTo>
                  <a:pt x="556" y="2790"/>
                </a:lnTo>
                <a:lnTo>
                  <a:pt x="562" y="2784"/>
                </a:lnTo>
                <a:lnTo>
                  <a:pt x="562" y="2771"/>
                </a:lnTo>
                <a:lnTo>
                  <a:pt x="568" y="2759"/>
                </a:lnTo>
                <a:lnTo>
                  <a:pt x="568" y="2747"/>
                </a:lnTo>
                <a:lnTo>
                  <a:pt x="575" y="2734"/>
                </a:lnTo>
                <a:lnTo>
                  <a:pt x="575" y="2722"/>
                </a:lnTo>
                <a:lnTo>
                  <a:pt x="575" y="2691"/>
                </a:lnTo>
                <a:lnTo>
                  <a:pt x="642" y="1561"/>
                </a:lnTo>
                <a:lnTo>
                  <a:pt x="636" y="1561"/>
                </a:lnTo>
                <a:lnTo>
                  <a:pt x="704" y="2710"/>
                </a:lnTo>
                <a:lnTo>
                  <a:pt x="704" y="2734"/>
                </a:lnTo>
                <a:lnTo>
                  <a:pt x="704" y="2747"/>
                </a:lnTo>
                <a:lnTo>
                  <a:pt x="710" y="2759"/>
                </a:lnTo>
                <a:lnTo>
                  <a:pt x="710" y="2771"/>
                </a:lnTo>
                <a:lnTo>
                  <a:pt x="716" y="2784"/>
                </a:lnTo>
                <a:lnTo>
                  <a:pt x="716" y="2790"/>
                </a:lnTo>
                <a:lnTo>
                  <a:pt x="723" y="2802"/>
                </a:lnTo>
                <a:lnTo>
                  <a:pt x="729" y="2815"/>
                </a:lnTo>
                <a:lnTo>
                  <a:pt x="735" y="2821"/>
                </a:lnTo>
                <a:lnTo>
                  <a:pt x="747" y="2827"/>
                </a:lnTo>
                <a:lnTo>
                  <a:pt x="754" y="2839"/>
                </a:lnTo>
                <a:lnTo>
                  <a:pt x="766" y="2846"/>
                </a:lnTo>
                <a:lnTo>
                  <a:pt x="772" y="2846"/>
                </a:lnTo>
                <a:lnTo>
                  <a:pt x="784" y="2852"/>
                </a:lnTo>
                <a:lnTo>
                  <a:pt x="791" y="2858"/>
                </a:lnTo>
                <a:lnTo>
                  <a:pt x="803" y="2858"/>
                </a:lnTo>
                <a:lnTo>
                  <a:pt x="815" y="2858"/>
                </a:lnTo>
                <a:lnTo>
                  <a:pt x="821" y="2864"/>
                </a:lnTo>
                <a:lnTo>
                  <a:pt x="834" y="2858"/>
                </a:lnTo>
                <a:lnTo>
                  <a:pt x="846" y="2858"/>
                </a:lnTo>
                <a:lnTo>
                  <a:pt x="852" y="2858"/>
                </a:lnTo>
                <a:lnTo>
                  <a:pt x="865" y="2852"/>
                </a:lnTo>
                <a:lnTo>
                  <a:pt x="877" y="2846"/>
                </a:lnTo>
                <a:lnTo>
                  <a:pt x="883" y="2846"/>
                </a:lnTo>
                <a:lnTo>
                  <a:pt x="896" y="2839"/>
                </a:lnTo>
                <a:lnTo>
                  <a:pt x="902" y="2827"/>
                </a:lnTo>
                <a:lnTo>
                  <a:pt x="908" y="2821"/>
                </a:lnTo>
                <a:lnTo>
                  <a:pt x="914" y="2815"/>
                </a:lnTo>
                <a:lnTo>
                  <a:pt x="920" y="2802"/>
                </a:lnTo>
                <a:lnTo>
                  <a:pt x="926" y="2790"/>
                </a:lnTo>
                <a:lnTo>
                  <a:pt x="933" y="2784"/>
                </a:lnTo>
                <a:lnTo>
                  <a:pt x="939" y="2771"/>
                </a:lnTo>
                <a:lnTo>
                  <a:pt x="945" y="2759"/>
                </a:lnTo>
                <a:lnTo>
                  <a:pt x="945" y="2747"/>
                </a:lnTo>
                <a:lnTo>
                  <a:pt x="945" y="2734"/>
                </a:lnTo>
                <a:lnTo>
                  <a:pt x="945" y="438"/>
                </a:lnTo>
                <a:lnTo>
                  <a:pt x="1093" y="1179"/>
                </a:lnTo>
                <a:lnTo>
                  <a:pt x="1099" y="1203"/>
                </a:lnTo>
                <a:lnTo>
                  <a:pt x="1099" y="1216"/>
                </a:lnTo>
                <a:lnTo>
                  <a:pt x="1105" y="1222"/>
                </a:lnTo>
                <a:lnTo>
                  <a:pt x="1105" y="1228"/>
                </a:lnTo>
                <a:lnTo>
                  <a:pt x="1112" y="1240"/>
                </a:lnTo>
                <a:lnTo>
                  <a:pt x="1118" y="1247"/>
                </a:lnTo>
                <a:lnTo>
                  <a:pt x="1124" y="1253"/>
                </a:lnTo>
                <a:lnTo>
                  <a:pt x="1130" y="1259"/>
                </a:lnTo>
                <a:lnTo>
                  <a:pt x="1136" y="1265"/>
                </a:lnTo>
                <a:lnTo>
                  <a:pt x="1142" y="1271"/>
                </a:lnTo>
                <a:lnTo>
                  <a:pt x="1149" y="1271"/>
                </a:lnTo>
                <a:lnTo>
                  <a:pt x="1155" y="1277"/>
                </a:lnTo>
                <a:lnTo>
                  <a:pt x="1161" y="1277"/>
                </a:lnTo>
                <a:lnTo>
                  <a:pt x="1173" y="1284"/>
                </a:lnTo>
                <a:lnTo>
                  <a:pt x="1179" y="1284"/>
                </a:lnTo>
                <a:lnTo>
                  <a:pt x="1186" y="1284"/>
                </a:lnTo>
                <a:lnTo>
                  <a:pt x="1198" y="1284"/>
                </a:lnTo>
                <a:lnTo>
                  <a:pt x="1204" y="1284"/>
                </a:lnTo>
                <a:lnTo>
                  <a:pt x="1210" y="1277"/>
                </a:lnTo>
                <a:lnTo>
                  <a:pt x="1217" y="1277"/>
                </a:lnTo>
                <a:lnTo>
                  <a:pt x="1229" y="1271"/>
                </a:lnTo>
                <a:lnTo>
                  <a:pt x="1235" y="1271"/>
                </a:lnTo>
                <a:lnTo>
                  <a:pt x="1241" y="1265"/>
                </a:lnTo>
                <a:lnTo>
                  <a:pt x="1247" y="1259"/>
                </a:lnTo>
                <a:lnTo>
                  <a:pt x="1254" y="1253"/>
                </a:lnTo>
                <a:lnTo>
                  <a:pt x="1260" y="1247"/>
                </a:lnTo>
                <a:lnTo>
                  <a:pt x="1266" y="1240"/>
                </a:lnTo>
                <a:lnTo>
                  <a:pt x="1272" y="1228"/>
                </a:lnTo>
                <a:lnTo>
                  <a:pt x="1272" y="1222"/>
                </a:lnTo>
                <a:lnTo>
                  <a:pt x="1278" y="1216"/>
                </a:lnTo>
                <a:lnTo>
                  <a:pt x="1278" y="1203"/>
                </a:lnTo>
                <a:lnTo>
                  <a:pt x="1278" y="1197"/>
                </a:lnTo>
                <a:lnTo>
                  <a:pt x="1284" y="1185"/>
                </a:lnTo>
                <a:lnTo>
                  <a:pt x="1284" y="1179"/>
                </a:lnTo>
                <a:lnTo>
                  <a:pt x="1099" y="135"/>
                </a:lnTo>
                <a:lnTo>
                  <a:pt x="1087" y="104"/>
                </a:lnTo>
                <a:lnTo>
                  <a:pt x="1081" y="92"/>
                </a:lnTo>
                <a:lnTo>
                  <a:pt x="1075" y="80"/>
                </a:lnTo>
                <a:lnTo>
                  <a:pt x="1068" y="67"/>
                </a:lnTo>
                <a:lnTo>
                  <a:pt x="1056" y="49"/>
                </a:lnTo>
                <a:lnTo>
                  <a:pt x="1031" y="30"/>
                </a:lnTo>
                <a:lnTo>
                  <a:pt x="1019" y="18"/>
                </a:lnTo>
                <a:lnTo>
                  <a:pt x="1000" y="6"/>
                </a:lnTo>
                <a:lnTo>
                  <a:pt x="976" y="0"/>
                </a:lnTo>
                <a:lnTo>
                  <a:pt x="303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89" name="Freeform 134"/>
          <p:cNvSpPr>
            <a:spLocks/>
          </p:cNvSpPr>
          <p:nvPr/>
        </p:nvSpPr>
        <p:spPr bwMode="auto">
          <a:xfrm>
            <a:off x="2797175" y="2012950"/>
            <a:ext cx="1417638" cy="3225800"/>
          </a:xfrm>
          <a:custGeom>
            <a:avLst/>
            <a:gdLst>
              <a:gd name="T0" fmla="*/ 2147483646 w 1111"/>
              <a:gd name="T1" fmla="*/ 2147483646 h 2710"/>
              <a:gd name="T2" fmla="*/ 2147483646 w 1111"/>
              <a:gd name="T3" fmla="*/ 2147483646 h 2710"/>
              <a:gd name="T4" fmla="*/ 2147483646 w 1111"/>
              <a:gd name="T5" fmla="*/ 2147483646 h 2710"/>
              <a:gd name="T6" fmla="*/ 0 w 1111"/>
              <a:gd name="T7" fmla="*/ 2147483646 h 2710"/>
              <a:gd name="T8" fmla="*/ 0 w 1111"/>
              <a:gd name="T9" fmla="*/ 2147483646 h 2710"/>
              <a:gd name="T10" fmla="*/ 2147483646 w 1111"/>
              <a:gd name="T11" fmla="*/ 2147483646 h 2710"/>
              <a:gd name="T12" fmla="*/ 2147483646 w 1111"/>
              <a:gd name="T13" fmla="*/ 2147483646 h 2710"/>
              <a:gd name="T14" fmla="*/ 2147483646 w 1111"/>
              <a:gd name="T15" fmla="*/ 2147483646 h 2710"/>
              <a:gd name="T16" fmla="*/ 2147483646 w 1111"/>
              <a:gd name="T17" fmla="*/ 2147483646 h 2710"/>
              <a:gd name="T18" fmla="*/ 2147483646 w 1111"/>
              <a:gd name="T19" fmla="*/ 2147483646 h 2710"/>
              <a:gd name="T20" fmla="*/ 2147483646 w 1111"/>
              <a:gd name="T21" fmla="*/ 2147483646 h 2710"/>
              <a:gd name="T22" fmla="*/ 2147483646 w 1111"/>
              <a:gd name="T23" fmla="*/ 2147483646 h 2710"/>
              <a:gd name="T24" fmla="*/ 2147483646 w 1111"/>
              <a:gd name="T25" fmla="*/ 2147483646 h 2710"/>
              <a:gd name="T26" fmla="*/ 2147483646 w 1111"/>
              <a:gd name="T27" fmla="*/ 2147483646 h 2710"/>
              <a:gd name="T28" fmla="*/ 2147483646 w 1111"/>
              <a:gd name="T29" fmla="*/ 2147483646 h 2710"/>
              <a:gd name="T30" fmla="*/ 2147483646 w 1111"/>
              <a:gd name="T31" fmla="*/ 2147483646 h 2710"/>
              <a:gd name="T32" fmla="*/ 2147483646 w 1111"/>
              <a:gd name="T33" fmla="*/ 2147483646 h 2710"/>
              <a:gd name="T34" fmla="*/ 2147483646 w 1111"/>
              <a:gd name="T35" fmla="*/ 2147483646 h 2710"/>
              <a:gd name="T36" fmla="*/ 2147483646 w 1111"/>
              <a:gd name="T37" fmla="*/ 2147483646 h 2710"/>
              <a:gd name="T38" fmla="*/ 2147483646 w 1111"/>
              <a:gd name="T39" fmla="*/ 2147483646 h 2710"/>
              <a:gd name="T40" fmla="*/ 2147483646 w 1111"/>
              <a:gd name="T41" fmla="*/ 2147483646 h 2710"/>
              <a:gd name="T42" fmla="*/ 2147483646 w 1111"/>
              <a:gd name="T43" fmla="*/ 2147483646 h 2710"/>
              <a:gd name="T44" fmla="*/ 2147483646 w 1111"/>
              <a:gd name="T45" fmla="*/ 2147483646 h 2710"/>
              <a:gd name="T46" fmla="*/ 2147483646 w 1111"/>
              <a:gd name="T47" fmla="*/ 2147483646 h 2710"/>
              <a:gd name="T48" fmla="*/ 2147483646 w 1111"/>
              <a:gd name="T49" fmla="*/ 2147483646 h 2710"/>
              <a:gd name="T50" fmla="*/ 2147483646 w 1111"/>
              <a:gd name="T51" fmla="*/ 2147483646 h 2710"/>
              <a:gd name="T52" fmla="*/ 2147483646 w 1111"/>
              <a:gd name="T53" fmla="*/ 2147483646 h 2710"/>
              <a:gd name="T54" fmla="*/ 2147483646 w 1111"/>
              <a:gd name="T55" fmla="*/ 2147483646 h 2710"/>
              <a:gd name="T56" fmla="*/ 2147483646 w 1111"/>
              <a:gd name="T57" fmla="*/ 2147483646 h 2710"/>
              <a:gd name="T58" fmla="*/ 2147483646 w 1111"/>
              <a:gd name="T59" fmla="*/ 2147483646 h 2710"/>
              <a:gd name="T60" fmla="*/ 2147483646 w 1111"/>
              <a:gd name="T61" fmla="*/ 2147483646 h 2710"/>
              <a:gd name="T62" fmla="*/ 2147483646 w 1111"/>
              <a:gd name="T63" fmla="*/ 2147483646 h 2710"/>
              <a:gd name="T64" fmla="*/ 2147483646 w 1111"/>
              <a:gd name="T65" fmla="*/ 2147483646 h 2710"/>
              <a:gd name="T66" fmla="*/ 2147483646 w 1111"/>
              <a:gd name="T67" fmla="*/ 2147483646 h 2710"/>
              <a:gd name="T68" fmla="*/ 2147483646 w 1111"/>
              <a:gd name="T69" fmla="*/ 2147483646 h 2710"/>
              <a:gd name="T70" fmla="*/ 2147483646 w 1111"/>
              <a:gd name="T71" fmla="*/ 2147483646 h 2710"/>
              <a:gd name="T72" fmla="*/ 2147483646 w 1111"/>
              <a:gd name="T73" fmla="*/ 2147483646 h 2710"/>
              <a:gd name="T74" fmla="*/ 2147483646 w 1111"/>
              <a:gd name="T75" fmla="*/ 2147483646 h 2710"/>
              <a:gd name="T76" fmla="*/ 2147483646 w 1111"/>
              <a:gd name="T77" fmla="*/ 2147483646 h 2710"/>
              <a:gd name="T78" fmla="*/ 2147483646 w 1111"/>
              <a:gd name="T79" fmla="*/ 2147483646 h 2710"/>
              <a:gd name="T80" fmla="*/ 2147483646 w 1111"/>
              <a:gd name="T81" fmla="*/ 2147483646 h 2710"/>
              <a:gd name="T82" fmla="*/ 2147483646 w 1111"/>
              <a:gd name="T83" fmla="*/ 2147483646 h 2710"/>
              <a:gd name="T84" fmla="*/ 2147483646 w 1111"/>
              <a:gd name="T85" fmla="*/ 2147483646 h 2710"/>
              <a:gd name="T86" fmla="*/ 2147483646 w 1111"/>
              <a:gd name="T87" fmla="*/ 2147483646 h 2710"/>
              <a:gd name="T88" fmla="*/ 2147483646 w 1111"/>
              <a:gd name="T89" fmla="*/ 2147483646 h 2710"/>
              <a:gd name="T90" fmla="*/ 2147483646 w 1111"/>
              <a:gd name="T91" fmla="*/ 2147483646 h 2710"/>
              <a:gd name="T92" fmla="*/ 2147483646 w 1111"/>
              <a:gd name="T93" fmla="*/ 2147483646 h 2710"/>
              <a:gd name="T94" fmla="*/ 2147483646 w 1111"/>
              <a:gd name="T95" fmla="*/ 2147483646 h 2710"/>
              <a:gd name="T96" fmla="*/ 2147483646 w 1111"/>
              <a:gd name="T97" fmla="*/ 2147483646 h 2710"/>
              <a:gd name="T98" fmla="*/ 2147483646 w 1111"/>
              <a:gd name="T99" fmla="*/ 2147483646 h 2710"/>
              <a:gd name="T100" fmla="*/ 2147483646 w 1111"/>
              <a:gd name="T101" fmla="*/ 2147483646 h 2710"/>
              <a:gd name="T102" fmla="*/ 2147483646 w 1111"/>
              <a:gd name="T103" fmla="*/ 2147483646 h 2710"/>
              <a:gd name="T104" fmla="*/ 2147483646 w 1111"/>
              <a:gd name="T105" fmla="*/ 2147483646 h 2710"/>
              <a:gd name="T106" fmla="*/ 2147483646 w 1111"/>
              <a:gd name="T107" fmla="*/ 2147483646 h 2710"/>
              <a:gd name="T108" fmla="*/ 2147483646 w 1111"/>
              <a:gd name="T109" fmla="*/ 0 h 27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11"/>
              <a:gd name="T166" fmla="*/ 0 h 2710"/>
              <a:gd name="T167" fmla="*/ 1111 w 1111"/>
              <a:gd name="T168" fmla="*/ 2710 h 27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11" h="2710">
                <a:moveTo>
                  <a:pt x="259" y="0"/>
                </a:moveTo>
                <a:lnTo>
                  <a:pt x="247" y="0"/>
                </a:lnTo>
                <a:lnTo>
                  <a:pt x="228" y="6"/>
                </a:lnTo>
                <a:lnTo>
                  <a:pt x="209" y="18"/>
                </a:lnTo>
                <a:lnTo>
                  <a:pt x="191" y="37"/>
                </a:lnTo>
                <a:lnTo>
                  <a:pt x="179" y="49"/>
                </a:lnTo>
                <a:lnTo>
                  <a:pt x="172" y="68"/>
                </a:lnTo>
                <a:lnTo>
                  <a:pt x="172" y="74"/>
                </a:lnTo>
                <a:lnTo>
                  <a:pt x="166" y="86"/>
                </a:lnTo>
                <a:lnTo>
                  <a:pt x="154" y="117"/>
                </a:lnTo>
                <a:lnTo>
                  <a:pt x="0" y="1105"/>
                </a:lnTo>
                <a:lnTo>
                  <a:pt x="0" y="1111"/>
                </a:lnTo>
                <a:lnTo>
                  <a:pt x="0" y="1123"/>
                </a:lnTo>
                <a:lnTo>
                  <a:pt x="0" y="1130"/>
                </a:lnTo>
                <a:lnTo>
                  <a:pt x="0" y="1136"/>
                </a:lnTo>
                <a:lnTo>
                  <a:pt x="6" y="1148"/>
                </a:lnTo>
                <a:lnTo>
                  <a:pt x="6" y="1154"/>
                </a:lnTo>
                <a:lnTo>
                  <a:pt x="12" y="1161"/>
                </a:lnTo>
                <a:lnTo>
                  <a:pt x="18" y="1167"/>
                </a:lnTo>
                <a:lnTo>
                  <a:pt x="18" y="1173"/>
                </a:lnTo>
                <a:lnTo>
                  <a:pt x="24" y="1179"/>
                </a:lnTo>
                <a:lnTo>
                  <a:pt x="30" y="1185"/>
                </a:lnTo>
                <a:lnTo>
                  <a:pt x="37" y="1191"/>
                </a:lnTo>
                <a:lnTo>
                  <a:pt x="43" y="1198"/>
                </a:lnTo>
                <a:lnTo>
                  <a:pt x="49" y="1198"/>
                </a:lnTo>
                <a:lnTo>
                  <a:pt x="55" y="1198"/>
                </a:lnTo>
                <a:lnTo>
                  <a:pt x="61" y="1204"/>
                </a:lnTo>
                <a:lnTo>
                  <a:pt x="67" y="1204"/>
                </a:lnTo>
                <a:lnTo>
                  <a:pt x="74" y="1204"/>
                </a:lnTo>
                <a:lnTo>
                  <a:pt x="86" y="1204"/>
                </a:lnTo>
                <a:lnTo>
                  <a:pt x="92" y="1204"/>
                </a:lnTo>
                <a:lnTo>
                  <a:pt x="98" y="1198"/>
                </a:lnTo>
                <a:lnTo>
                  <a:pt x="105" y="1198"/>
                </a:lnTo>
                <a:lnTo>
                  <a:pt x="111" y="1198"/>
                </a:lnTo>
                <a:lnTo>
                  <a:pt x="117" y="1191"/>
                </a:lnTo>
                <a:lnTo>
                  <a:pt x="123" y="1185"/>
                </a:lnTo>
                <a:lnTo>
                  <a:pt x="129" y="1179"/>
                </a:lnTo>
                <a:lnTo>
                  <a:pt x="135" y="1173"/>
                </a:lnTo>
                <a:lnTo>
                  <a:pt x="135" y="1167"/>
                </a:lnTo>
                <a:lnTo>
                  <a:pt x="142" y="1161"/>
                </a:lnTo>
                <a:lnTo>
                  <a:pt x="148" y="1154"/>
                </a:lnTo>
                <a:lnTo>
                  <a:pt x="148" y="1148"/>
                </a:lnTo>
                <a:lnTo>
                  <a:pt x="154" y="1136"/>
                </a:lnTo>
                <a:lnTo>
                  <a:pt x="154" y="1130"/>
                </a:lnTo>
                <a:lnTo>
                  <a:pt x="160" y="1105"/>
                </a:lnTo>
                <a:lnTo>
                  <a:pt x="290" y="407"/>
                </a:lnTo>
                <a:lnTo>
                  <a:pt x="290" y="2587"/>
                </a:lnTo>
                <a:lnTo>
                  <a:pt x="290" y="2599"/>
                </a:lnTo>
                <a:lnTo>
                  <a:pt x="296" y="2611"/>
                </a:lnTo>
                <a:lnTo>
                  <a:pt x="296" y="2624"/>
                </a:lnTo>
                <a:lnTo>
                  <a:pt x="302" y="2630"/>
                </a:lnTo>
                <a:lnTo>
                  <a:pt x="308" y="2642"/>
                </a:lnTo>
                <a:lnTo>
                  <a:pt x="314" y="2648"/>
                </a:lnTo>
                <a:lnTo>
                  <a:pt x="321" y="2661"/>
                </a:lnTo>
                <a:lnTo>
                  <a:pt x="327" y="2667"/>
                </a:lnTo>
                <a:lnTo>
                  <a:pt x="333" y="2673"/>
                </a:lnTo>
                <a:lnTo>
                  <a:pt x="339" y="2679"/>
                </a:lnTo>
                <a:lnTo>
                  <a:pt x="345" y="2685"/>
                </a:lnTo>
                <a:lnTo>
                  <a:pt x="358" y="2685"/>
                </a:lnTo>
                <a:lnTo>
                  <a:pt x="364" y="2692"/>
                </a:lnTo>
                <a:lnTo>
                  <a:pt x="376" y="2692"/>
                </a:lnTo>
                <a:lnTo>
                  <a:pt x="382" y="2698"/>
                </a:lnTo>
                <a:lnTo>
                  <a:pt x="395" y="2698"/>
                </a:lnTo>
                <a:lnTo>
                  <a:pt x="401" y="2698"/>
                </a:lnTo>
                <a:lnTo>
                  <a:pt x="413" y="2692"/>
                </a:lnTo>
                <a:lnTo>
                  <a:pt x="419" y="2692"/>
                </a:lnTo>
                <a:lnTo>
                  <a:pt x="426" y="2685"/>
                </a:lnTo>
                <a:lnTo>
                  <a:pt x="438" y="2685"/>
                </a:lnTo>
                <a:lnTo>
                  <a:pt x="444" y="2679"/>
                </a:lnTo>
                <a:lnTo>
                  <a:pt x="450" y="2673"/>
                </a:lnTo>
                <a:lnTo>
                  <a:pt x="456" y="2667"/>
                </a:lnTo>
                <a:lnTo>
                  <a:pt x="469" y="2661"/>
                </a:lnTo>
                <a:lnTo>
                  <a:pt x="475" y="2648"/>
                </a:lnTo>
                <a:lnTo>
                  <a:pt x="481" y="2642"/>
                </a:lnTo>
                <a:lnTo>
                  <a:pt x="481" y="2630"/>
                </a:lnTo>
                <a:lnTo>
                  <a:pt x="487" y="2624"/>
                </a:lnTo>
                <a:lnTo>
                  <a:pt x="493" y="2611"/>
                </a:lnTo>
                <a:lnTo>
                  <a:pt x="493" y="2599"/>
                </a:lnTo>
                <a:lnTo>
                  <a:pt x="493" y="2587"/>
                </a:lnTo>
                <a:lnTo>
                  <a:pt x="493" y="2580"/>
                </a:lnTo>
                <a:lnTo>
                  <a:pt x="500" y="2550"/>
                </a:lnTo>
                <a:lnTo>
                  <a:pt x="555" y="1475"/>
                </a:lnTo>
                <a:lnTo>
                  <a:pt x="549" y="1475"/>
                </a:lnTo>
                <a:lnTo>
                  <a:pt x="611" y="2562"/>
                </a:lnTo>
                <a:lnTo>
                  <a:pt x="611" y="2587"/>
                </a:lnTo>
                <a:lnTo>
                  <a:pt x="611" y="2599"/>
                </a:lnTo>
                <a:lnTo>
                  <a:pt x="611" y="2611"/>
                </a:lnTo>
                <a:lnTo>
                  <a:pt x="617" y="2617"/>
                </a:lnTo>
                <a:lnTo>
                  <a:pt x="617" y="2630"/>
                </a:lnTo>
                <a:lnTo>
                  <a:pt x="623" y="2642"/>
                </a:lnTo>
                <a:lnTo>
                  <a:pt x="623" y="2655"/>
                </a:lnTo>
                <a:lnTo>
                  <a:pt x="629" y="2661"/>
                </a:lnTo>
                <a:lnTo>
                  <a:pt x="635" y="2667"/>
                </a:lnTo>
                <a:lnTo>
                  <a:pt x="642" y="2679"/>
                </a:lnTo>
                <a:lnTo>
                  <a:pt x="654" y="2685"/>
                </a:lnTo>
                <a:lnTo>
                  <a:pt x="660" y="2692"/>
                </a:lnTo>
                <a:lnTo>
                  <a:pt x="666" y="2698"/>
                </a:lnTo>
                <a:lnTo>
                  <a:pt x="672" y="2698"/>
                </a:lnTo>
                <a:lnTo>
                  <a:pt x="685" y="2704"/>
                </a:lnTo>
                <a:lnTo>
                  <a:pt x="691" y="2704"/>
                </a:lnTo>
                <a:lnTo>
                  <a:pt x="703" y="2704"/>
                </a:lnTo>
                <a:lnTo>
                  <a:pt x="709" y="2710"/>
                </a:lnTo>
                <a:lnTo>
                  <a:pt x="722" y="2704"/>
                </a:lnTo>
                <a:lnTo>
                  <a:pt x="728" y="2704"/>
                </a:lnTo>
                <a:lnTo>
                  <a:pt x="740" y="2704"/>
                </a:lnTo>
                <a:lnTo>
                  <a:pt x="747" y="2698"/>
                </a:lnTo>
                <a:lnTo>
                  <a:pt x="759" y="2698"/>
                </a:lnTo>
                <a:lnTo>
                  <a:pt x="765" y="2692"/>
                </a:lnTo>
                <a:lnTo>
                  <a:pt x="771" y="2685"/>
                </a:lnTo>
                <a:lnTo>
                  <a:pt x="777" y="2679"/>
                </a:lnTo>
                <a:lnTo>
                  <a:pt x="784" y="2667"/>
                </a:lnTo>
                <a:lnTo>
                  <a:pt x="790" y="2661"/>
                </a:lnTo>
                <a:lnTo>
                  <a:pt x="796" y="2655"/>
                </a:lnTo>
                <a:lnTo>
                  <a:pt x="802" y="2642"/>
                </a:lnTo>
                <a:lnTo>
                  <a:pt x="808" y="2630"/>
                </a:lnTo>
                <a:lnTo>
                  <a:pt x="814" y="2624"/>
                </a:lnTo>
                <a:lnTo>
                  <a:pt x="814" y="2611"/>
                </a:lnTo>
                <a:lnTo>
                  <a:pt x="821" y="2599"/>
                </a:lnTo>
                <a:lnTo>
                  <a:pt x="821" y="2587"/>
                </a:lnTo>
                <a:lnTo>
                  <a:pt x="821" y="414"/>
                </a:lnTo>
                <a:lnTo>
                  <a:pt x="944" y="1117"/>
                </a:lnTo>
                <a:lnTo>
                  <a:pt x="950" y="1142"/>
                </a:lnTo>
                <a:lnTo>
                  <a:pt x="950" y="1148"/>
                </a:lnTo>
                <a:lnTo>
                  <a:pt x="956" y="1154"/>
                </a:lnTo>
                <a:lnTo>
                  <a:pt x="956" y="1167"/>
                </a:lnTo>
                <a:lnTo>
                  <a:pt x="963" y="1173"/>
                </a:lnTo>
                <a:lnTo>
                  <a:pt x="969" y="1179"/>
                </a:lnTo>
                <a:lnTo>
                  <a:pt x="969" y="1185"/>
                </a:lnTo>
                <a:lnTo>
                  <a:pt x="975" y="1191"/>
                </a:lnTo>
                <a:lnTo>
                  <a:pt x="981" y="1198"/>
                </a:lnTo>
                <a:lnTo>
                  <a:pt x="987" y="1204"/>
                </a:lnTo>
                <a:lnTo>
                  <a:pt x="993" y="1204"/>
                </a:lnTo>
                <a:lnTo>
                  <a:pt x="1000" y="1210"/>
                </a:lnTo>
                <a:lnTo>
                  <a:pt x="1006" y="1210"/>
                </a:lnTo>
                <a:lnTo>
                  <a:pt x="1012" y="1216"/>
                </a:lnTo>
                <a:lnTo>
                  <a:pt x="1018" y="1216"/>
                </a:lnTo>
                <a:lnTo>
                  <a:pt x="1024" y="1216"/>
                </a:lnTo>
                <a:lnTo>
                  <a:pt x="1030" y="1216"/>
                </a:lnTo>
                <a:lnTo>
                  <a:pt x="1043" y="1216"/>
                </a:lnTo>
                <a:lnTo>
                  <a:pt x="1049" y="1210"/>
                </a:lnTo>
                <a:lnTo>
                  <a:pt x="1055" y="1210"/>
                </a:lnTo>
                <a:lnTo>
                  <a:pt x="1061" y="1204"/>
                </a:lnTo>
                <a:lnTo>
                  <a:pt x="1068" y="1204"/>
                </a:lnTo>
                <a:lnTo>
                  <a:pt x="1074" y="1198"/>
                </a:lnTo>
                <a:lnTo>
                  <a:pt x="1080" y="1191"/>
                </a:lnTo>
                <a:lnTo>
                  <a:pt x="1086" y="1185"/>
                </a:lnTo>
                <a:lnTo>
                  <a:pt x="1086" y="1179"/>
                </a:lnTo>
                <a:lnTo>
                  <a:pt x="1092" y="1173"/>
                </a:lnTo>
                <a:lnTo>
                  <a:pt x="1098" y="1167"/>
                </a:lnTo>
                <a:lnTo>
                  <a:pt x="1098" y="1154"/>
                </a:lnTo>
                <a:lnTo>
                  <a:pt x="1105" y="1148"/>
                </a:lnTo>
                <a:lnTo>
                  <a:pt x="1105" y="1142"/>
                </a:lnTo>
                <a:lnTo>
                  <a:pt x="1105" y="1136"/>
                </a:lnTo>
                <a:lnTo>
                  <a:pt x="1111" y="1123"/>
                </a:lnTo>
                <a:lnTo>
                  <a:pt x="1111" y="1117"/>
                </a:lnTo>
                <a:lnTo>
                  <a:pt x="950" y="123"/>
                </a:lnTo>
                <a:lnTo>
                  <a:pt x="938" y="99"/>
                </a:lnTo>
                <a:lnTo>
                  <a:pt x="932" y="86"/>
                </a:lnTo>
                <a:lnTo>
                  <a:pt x="932" y="80"/>
                </a:lnTo>
                <a:lnTo>
                  <a:pt x="919" y="62"/>
                </a:lnTo>
                <a:lnTo>
                  <a:pt x="913" y="49"/>
                </a:lnTo>
                <a:lnTo>
                  <a:pt x="895" y="25"/>
                </a:lnTo>
                <a:lnTo>
                  <a:pt x="882" y="12"/>
                </a:lnTo>
                <a:lnTo>
                  <a:pt x="864" y="0"/>
                </a:lnTo>
                <a:lnTo>
                  <a:pt x="845" y="0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0" name="Rectangle 138"/>
          <p:cNvSpPr>
            <a:spLocks noChangeArrowheads="1"/>
          </p:cNvSpPr>
          <p:nvPr/>
        </p:nvSpPr>
        <p:spPr bwMode="auto">
          <a:xfrm>
            <a:off x="4002088" y="2354263"/>
            <a:ext cx="569912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75791" name="Rectangle 139"/>
          <p:cNvSpPr>
            <a:spLocks noChangeArrowheads="1"/>
          </p:cNvSpPr>
          <p:nvPr/>
        </p:nvSpPr>
        <p:spPr bwMode="auto">
          <a:xfrm>
            <a:off x="6958013" y="2328863"/>
            <a:ext cx="569912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1960</a:t>
            </a:r>
          </a:p>
        </p:txBody>
      </p:sp>
      <p:sp>
        <p:nvSpPr>
          <p:cNvPr id="75792" name="Rectangle 144"/>
          <p:cNvSpPr>
            <a:spLocks noChangeArrowheads="1"/>
          </p:cNvSpPr>
          <p:nvPr/>
        </p:nvSpPr>
        <p:spPr bwMode="auto">
          <a:xfrm>
            <a:off x="1177925" y="1033463"/>
            <a:ext cx="369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cm</a:t>
            </a:r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75793" name="Freeform 146"/>
          <p:cNvSpPr>
            <a:spLocks/>
          </p:cNvSpPr>
          <p:nvPr/>
        </p:nvSpPr>
        <p:spPr bwMode="auto">
          <a:xfrm>
            <a:off x="3276600" y="1609725"/>
            <a:ext cx="65088" cy="90488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4" name="Freeform 148"/>
          <p:cNvSpPr>
            <a:spLocks/>
          </p:cNvSpPr>
          <p:nvPr/>
        </p:nvSpPr>
        <p:spPr bwMode="auto">
          <a:xfrm>
            <a:off x="3635375" y="16017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150" name="Conector reto 149"/>
          <p:cNvCxnSpPr/>
          <p:nvPr/>
        </p:nvCxnSpPr>
        <p:spPr>
          <a:xfrm>
            <a:off x="2117725" y="1085850"/>
            <a:ext cx="56213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Freeform 132"/>
          <p:cNvSpPr>
            <a:spLocks/>
          </p:cNvSpPr>
          <p:nvPr/>
        </p:nvSpPr>
        <p:spPr bwMode="auto">
          <a:xfrm>
            <a:off x="5940425" y="1125538"/>
            <a:ext cx="647700" cy="690562"/>
          </a:xfrm>
          <a:custGeom>
            <a:avLst/>
            <a:gdLst>
              <a:gd name="T0" fmla="*/ 0 w 525"/>
              <a:gd name="T1" fmla="*/ 2147483646 h 581"/>
              <a:gd name="T2" fmla="*/ 0 w 525"/>
              <a:gd name="T3" fmla="*/ 2147483646 h 581"/>
              <a:gd name="T4" fmla="*/ 2147483646 w 525"/>
              <a:gd name="T5" fmla="*/ 2147483646 h 581"/>
              <a:gd name="T6" fmla="*/ 2147483646 w 525"/>
              <a:gd name="T7" fmla="*/ 2147483646 h 581"/>
              <a:gd name="T8" fmla="*/ 2147483646 w 525"/>
              <a:gd name="T9" fmla="*/ 2147483646 h 581"/>
              <a:gd name="T10" fmla="*/ 2147483646 w 525"/>
              <a:gd name="T11" fmla="*/ 2147483646 h 581"/>
              <a:gd name="T12" fmla="*/ 2147483646 w 525"/>
              <a:gd name="T13" fmla="*/ 2147483646 h 581"/>
              <a:gd name="T14" fmla="*/ 2147483646 w 525"/>
              <a:gd name="T15" fmla="*/ 0 h 581"/>
              <a:gd name="T16" fmla="*/ 2147483646 w 525"/>
              <a:gd name="T17" fmla="*/ 0 h 581"/>
              <a:gd name="T18" fmla="*/ 2147483646 w 525"/>
              <a:gd name="T19" fmla="*/ 0 h 581"/>
              <a:gd name="T20" fmla="*/ 2147483646 w 525"/>
              <a:gd name="T21" fmla="*/ 0 h 581"/>
              <a:gd name="T22" fmla="*/ 2147483646 w 525"/>
              <a:gd name="T23" fmla="*/ 0 h 581"/>
              <a:gd name="T24" fmla="*/ 2147483646 w 525"/>
              <a:gd name="T25" fmla="*/ 2147483646 h 581"/>
              <a:gd name="T26" fmla="*/ 2147483646 w 525"/>
              <a:gd name="T27" fmla="*/ 2147483646 h 581"/>
              <a:gd name="T28" fmla="*/ 2147483646 w 525"/>
              <a:gd name="T29" fmla="*/ 2147483646 h 581"/>
              <a:gd name="T30" fmla="*/ 2147483646 w 525"/>
              <a:gd name="T31" fmla="*/ 2147483646 h 581"/>
              <a:gd name="T32" fmla="*/ 2147483646 w 525"/>
              <a:gd name="T33" fmla="*/ 2147483646 h 581"/>
              <a:gd name="T34" fmla="*/ 2147483646 w 525"/>
              <a:gd name="T35" fmla="*/ 2147483646 h 581"/>
              <a:gd name="T36" fmla="*/ 2147483646 w 525"/>
              <a:gd name="T37" fmla="*/ 2147483646 h 581"/>
              <a:gd name="T38" fmla="*/ 2147483646 w 525"/>
              <a:gd name="T39" fmla="*/ 2147483646 h 581"/>
              <a:gd name="T40" fmla="*/ 2147483646 w 525"/>
              <a:gd name="T41" fmla="*/ 2147483646 h 581"/>
              <a:gd name="T42" fmla="*/ 2147483646 w 525"/>
              <a:gd name="T43" fmla="*/ 2147483646 h 581"/>
              <a:gd name="T44" fmla="*/ 2147483646 w 525"/>
              <a:gd name="T45" fmla="*/ 2147483646 h 581"/>
              <a:gd name="T46" fmla="*/ 2147483646 w 525"/>
              <a:gd name="T47" fmla="*/ 2147483646 h 581"/>
              <a:gd name="T48" fmla="*/ 2147483646 w 525"/>
              <a:gd name="T49" fmla="*/ 2147483646 h 581"/>
              <a:gd name="T50" fmla="*/ 2147483646 w 525"/>
              <a:gd name="T51" fmla="*/ 2147483646 h 581"/>
              <a:gd name="T52" fmla="*/ 2147483646 w 525"/>
              <a:gd name="T53" fmla="*/ 2147483646 h 581"/>
              <a:gd name="T54" fmla="*/ 2147483646 w 525"/>
              <a:gd name="T55" fmla="*/ 2147483646 h 581"/>
              <a:gd name="T56" fmla="*/ 2147483646 w 525"/>
              <a:gd name="T57" fmla="*/ 2147483646 h 581"/>
              <a:gd name="T58" fmla="*/ 2147483646 w 525"/>
              <a:gd name="T59" fmla="*/ 2147483646 h 581"/>
              <a:gd name="T60" fmla="*/ 2147483646 w 525"/>
              <a:gd name="T61" fmla="*/ 2147483646 h 581"/>
              <a:gd name="T62" fmla="*/ 2147483646 w 525"/>
              <a:gd name="T63" fmla="*/ 2147483646 h 581"/>
              <a:gd name="T64" fmla="*/ 2147483646 w 525"/>
              <a:gd name="T65" fmla="*/ 2147483646 h 581"/>
              <a:gd name="T66" fmla="*/ 2147483646 w 525"/>
              <a:gd name="T67" fmla="*/ 2147483646 h 581"/>
              <a:gd name="T68" fmla="*/ 2147483646 w 525"/>
              <a:gd name="T69" fmla="*/ 2147483646 h 581"/>
              <a:gd name="T70" fmla="*/ 2147483646 w 525"/>
              <a:gd name="T71" fmla="*/ 2147483646 h 581"/>
              <a:gd name="T72" fmla="*/ 2147483646 w 525"/>
              <a:gd name="T73" fmla="*/ 2147483646 h 581"/>
              <a:gd name="T74" fmla="*/ 0 w 525"/>
              <a:gd name="T75" fmla="*/ 2147483646 h 581"/>
              <a:gd name="T76" fmla="*/ 0 w 525"/>
              <a:gd name="T77" fmla="*/ 2147483646 h 581"/>
              <a:gd name="T78" fmla="*/ 0 w 525"/>
              <a:gd name="T79" fmla="*/ 2147483646 h 581"/>
              <a:gd name="T80" fmla="*/ 0 w 525"/>
              <a:gd name="T81" fmla="*/ 2147483646 h 5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5"/>
              <a:gd name="T124" fmla="*/ 0 h 581"/>
              <a:gd name="T125" fmla="*/ 525 w 525"/>
              <a:gd name="T126" fmla="*/ 581 h 5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5" h="581">
                <a:moveTo>
                  <a:pt x="0" y="290"/>
                </a:moveTo>
                <a:lnTo>
                  <a:pt x="0" y="229"/>
                </a:lnTo>
                <a:lnTo>
                  <a:pt x="18" y="173"/>
                </a:lnTo>
                <a:lnTo>
                  <a:pt x="43" y="124"/>
                </a:lnTo>
                <a:lnTo>
                  <a:pt x="74" y="81"/>
                </a:lnTo>
                <a:lnTo>
                  <a:pt x="111" y="50"/>
                </a:lnTo>
                <a:lnTo>
                  <a:pt x="160" y="19"/>
                </a:lnTo>
                <a:lnTo>
                  <a:pt x="204" y="0"/>
                </a:lnTo>
                <a:lnTo>
                  <a:pt x="259" y="0"/>
                </a:lnTo>
                <a:lnTo>
                  <a:pt x="315" y="0"/>
                </a:lnTo>
                <a:lnTo>
                  <a:pt x="364" y="19"/>
                </a:lnTo>
                <a:lnTo>
                  <a:pt x="407" y="50"/>
                </a:lnTo>
                <a:lnTo>
                  <a:pt x="444" y="81"/>
                </a:lnTo>
                <a:lnTo>
                  <a:pt x="475" y="124"/>
                </a:lnTo>
                <a:lnTo>
                  <a:pt x="500" y="173"/>
                </a:lnTo>
                <a:lnTo>
                  <a:pt x="518" y="229"/>
                </a:lnTo>
                <a:lnTo>
                  <a:pt x="525" y="290"/>
                </a:lnTo>
                <a:lnTo>
                  <a:pt x="518" y="346"/>
                </a:lnTo>
                <a:lnTo>
                  <a:pt x="500" y="402"/>
                </a:lnTo>
                <a:lnTo>
                  <a:pt x="475" y="451"/>
                </a:lnTo>
                <a:lnTo>
                  <a:pt x="444" y="494"/>
                </a:lnTo>
                <a:lnTo>
                  <a:pt x="407" y="531"/>
                </a:lnTo>
                <a:lnTo>
                  <a:pt x="364" y="556"/>
                </a:lnTo>
                <a:lnTo>
                  <a:pt x="315" y="574"/>
                </a:lnTo>
                <a:lnTo>
                  <a:pt x="259" y="581"/>
                </a:lnTo>
                <a:lnTo>
                  <a:pt x="204" y="574"/>
                </a:lnTo>
                <a:lnTo>
                  <a:pt x="160" y="556"/>
                </a:lnTo>
                <a:lnTo>
                  <a:pt x="111" y="531"/>
                </a:lnTo>
                <a:lnTo>
                  <a:pt x="74" y="494"/>
                </a:lnTo>
                <a:lnTo>
                  <a:pt x="43" y="451"/>
                </a:lnTo>
                <a:lnTo>
                  <a:pt x="18" y="402"/>
                </a:lnTo>
                <a:lnTo>
                  <a:pt x="0" y="346"/>
                </a:lnTo>
                <a:lnTo>
                  <a:pt x="0" y="29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7" name="Freeform 146"/>
          <p:cNvSpPr>
            <a:spLocks/>
          </p:cNvSpPr>
          <p:nvPr/>
        </p:nvSpPr>
        <p:spPr bwMode="auto">
          <a:xfrm>
            <a:off x="6042025" y="1368425"/>
            <a:ext cx="65088" cy="92075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8" name="Freeform 148"/>
          <p:cNvSpPr>
            <a:spLocks/>
          </p:cNvSpPr>
          <p:nvPr/>
        </p:nvSpPr>
        <p:spPr bwMode="auto">
          <a:xfrm>
            <a:off x="6448425" y="13604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9" name="Rectangle 57"/>
          <p:cNvSpPr>
            <a:spLocks noChangeArrowheads="1"/>
          </p:cNvSpPr>
          <p:nvPr/>
        </p:nvSpPr>
        <p:spPr bwMode="auto">
          <a:xfrm>
            <a:off x="2132013" y="48625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0" name="Rectangle 57"/>
          <p:cNvSpPr>
            <a:spLocks noChangeArrowheads="1"/>
          </p:cNvSpPr>
          <p:nvPr/>
        </p:nvSpPr>
        <p:spPr bwMode="auto">
          <a:xfrm>
            <a:off x="2132013" y="4389438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1" name="Rectangle 57"/>
          <p:cNvSpPr>
            <a:spLocks noChangeArrowheads="1"/>
          </p:cNvSpPr>
          <p:nvPr/>
        </p:nvSpPr>
        <p:spPr bwMode="auto">
          <a:xfrm>
            <a:off x="2132013" y="413702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2" name="Rectangle 57"/>
          <p:cNvSpPr>
            <a:spLocks noChangeArrowheads="1"/>
          </p:cNvSpPr>
          <p:nvPr/>
        </p:nvSpPr>
        <p:spPr bwMode="auto">
          <a:xfrm>
            <a:off x="2132013" y="389255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3" name="Rectangle 57"/>
          <p:cNvSpPr>
            <a:spLocks noChangeArrowheads="1"/>
          </p:cNvSpPr>
          <p:nvPr/>
        </p:nvSpPr>
        <p:spPr bwMode="auto">
          <a:xfrm>
            <a:off x="2132013" y="46466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4" name="Rectangle 57"/>
          <p:cNvSpPr>
            <a:spLocks noChangeArrowheads="1"/>
          </p:cNvSpPr>
          <p:nvPr/>
        </p:nvSpPr>
        <p:spPr bwMode="auto">
          <a:xfrm>
            <a:off x="2132013" y="223520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5" name="Rectangle 57"/>
          <p:cNvSpPr>
            <a:spLocks noChangeArrowheads="1"/>
          </p:cNvSpPr>
          <p:nvPr/>
        </p:nvSpPr>
        <p:spPr bwMode="auto">
          <a:xfrm>
            <a:off x="2132013" y="19605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6" name="Rectangle 57"/>
          <p:cNvSpPr>
            <a:spLocks noChangeArrowheads="1"/>
          </p:cNvSpPr>
          <p:nvPr/>
        </p:nvSpPr>
        <p:spPr bwMode="auto">
          <a:xfrm>
            <a:off x="2132013" y="1649413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7" name="Rectangle 57"/>
          <p:cNvSpPr>
            <a:spLocks noChangeArrowheads="1"/>
          </p:cNvSpPr>
          <p:nvPr/>
        </p:nvSpPr>
        <p:spPr bwMode="auto">
          <a:xfrm>
            <a:off x="2132013" y="137477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8" name="Rectangle 57"/>
          <p:cNvSpPr>
            <a:spLocks noChangeArrowheads="1"/>
          </p:cNvSpPr>
          <p:nvPr/>
        </p:nvSpPr>
        <p:spPr bwMode="auto">
          <a:xfrm>
            <a:off x="2132013" y="11096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9" name="Rectangle 144"/>
          <p:cNvSpPr>
            <a:spLocks noChangeArrowheads="1"/>
          </p:cNvSpPr>
          <p:nvPr/>
        </p:nvSpPr>
        <p:spPr bwMode="auto">
          <a:xfrm>
            <a:off x="1698625" y="286385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0" name="Rectangle 144"/>
          <p:cNvSpPr>
            <a:spLocks noChangeArrowheads="1"/>
          </p:cNvSpPr>
          <p:nvPr/>
        </p:nvSpPr>
        <p:spPr bwMode="auto">
          <a:xfrm>
            <a:off x="1835150" y="3336925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80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1" name="Rectangle 144"/>
          <p:cNvSpPr>
            <a:spLocks noChangeArrowheads="1"/>
          </p:cNvSpPr>
          <p:nvPr/>
        </p:nvSpPr>
        <p:spPr bwMode="auto">
          <a:xfrm>
            <a:off x="1835150" y="3770313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2" name="Rectangle 144"/>
          <p:cNvSpPr>
            <a:spLocks noChangeArrowheads="1"/>
          </p:cNvSpPr>
          <p:nvPr/>
        </p:nvSpPr>
        <p:spPr bwMode="auto">
          <a:xfrm>
            <a:off x="1822450" y="4268788"/>
            <a:ext cx="288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3" name="Rectangle 144"/>
          <p:cNvSpPr>
            <a:spLocks noChangeArrowheads="1"/>
          </p:cNvSpPr>
          <p:nvPr/>
        </p:nvSpPr>
        <p:spPr bwMode="auto">
          <a:xfrm>
            <a:off x="1793875" y="4694238"/>
            <a:ext cx="227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4" name="Rectangle 57"/>
          <p:cNvSpPr>
            <a:spLocks noChangeArrowheads="1"/>
          </p:cNvSpPr>
          <p:nvPr/>
        </p:nvSpPr>
        <p:spPr bwMode="auto">
          <a:xfrm>
            <a:off x="2124075" y="36782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5" name="Rectangle 57"/>
          <p:cNvSpPr>
            <a:spLocks noChangeArrowheads="1"/>
          </p:cNvSpPr>
          <p:nvPr/>
        </p:nvSpPr>
        <p:spPr bwMode="auto">
          <a:xfrm>
            <a:off x="2124075" y="34623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6" name="Rectangle 57"/>
          <p:cNvSpPr>
            <a:spLocks noChangeArrowheads="1"/>
          </p:cNvSpPr>
          <p:nvPr/>
        </p:nvSpPr>
        <p:spPr bwMode="auto">
          <a:xfrm>
            <a:off x="2124075" y="2984500"/>
            <a:ext cx="115888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7" name="Rectangle 57"/>
          <p:cNvSpPr>
            <a:spLocks noChangeArrowheads="1"/>
          </p:cNvSpPr>
          <p:nvPr/>
        </p:nvSpPr>
        <p:spPr bwMode="auto">
          <a:xfrm>
            <a:off x="2124075" y="2736850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8" name="Rectangle 57"/>
          <p:cNvSpPr>
            <a:spLocks noChangeArrowheads="1"/>
          </p:cNvSpPr>
          <p:nvPr/>
        </p:nvSpPr>
        <p:spPr bwMode="auto">
          <a:xfrm>
            <a:off x="2124075" y="2492375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9" name="Rectangle 57"/>
          <p:cNvSpPr>
            <a:spLocks noChangeArrowheads="1"/>
          </p:cNvSpPr>
          <p:nvPr/>
        </p:nvSpPr>
        <p:spPr bwMode="auto">
          <a:xfrm>
            <a:off x="2124075" y="32464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20" name="Rectangle 144"/>
          <p:cNvSpPr>
            <a:spLocks noChangeArrowheads="1"/>
          </p:cNvSpPr>
          <p:nvPr/>
        </p:nvSpPr>
        <p:spPr bwMode="auto">
          <a:xfrm>
            <a:off x="1698625" y="237490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1" name="Rectangle 144"/>
          <p:cNvSpPr>
            <a:spLocks noChangeArrowheads="1"/>
          </p:cNvSpPr>
          <p:nvPr/>
        </p:nvSpPr>
        <p:spPr bwMode="auto">
          <a:xfrm>
            <a:off x="1698625" y="1827213"/>
            <a:ext cx="407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2" name="Rectangle 144"/>
          <p:cNvSpPr>
            <a:spLocks noChangeArrowheads="1"/>
          </p:cNvSpPr>
          <p:nvPr/>
        </p:nvSpPr>
        <p:spPr bwMode="auto">
          <a:xfrm>
            <a:off x="1698625" y="1254125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3" name="Rectangle 142"/>
          <p:cNvSpPr>
            <a:spLocks noChangeArrowheads="1"/>
          </p:cNvSpPr>
          <p:nvPr/>
        </p:nvSpPr>
        <p:spPr bwMode="auto">
          <a:xfrm>
            <a:off x="6500813" y="6278563"/>
            <a:ext cx="666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Tanner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4" name="Rectangle 143"/>
          <p:cNvSpPr>
            <a:spLocks noChangeArrowheads="1"/>
          </p:cNvSpPr>
          <p:nvPr/>
        </p:nvSpPr>
        <p:spPr bwMode="auto">
          <a:xfrm>
            <a:off x="7350125" y="6278563"/>
            <a:ext cx="1038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e col.,1982</a:t>
            </a:r>
            <a:endParaRPr lang="pt-BR" altLang="pt-BR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-11113" y="-26988"/>
            <a:ext cx="9144001" cy="6884988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643042" y="2357430"/>
            <a:ext cx="63133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CRESCIMENTO : COMO AVALIAR ?</a:t>
            </a:r>
          </a:p>
        </p:txBody>
      </p:sp>
      <p:pic>
        <p:nvPicPr>
          <p:cNvPr id="77828" name="Picture 42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209">
            <a:off x="1954213" y="82232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3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414">
            <a:off x="623888" y="84613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00063" y="500063"/>
            <a:ext cx="8316912" cy="193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9900"/>
                </a:solidFill>
                <a:latin typeface="Comic Sans MS" panose="030F0702030302020204" pitchFamily="66" charset="0"/>
              </a:rPr>
              <a:t>PARÂMETROS DE  CRESCIMENTO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92188" y="2357438"/>
            <a:ext cx="7437437" cy="3540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Peso (massa),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Estatura (comprimento),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Perímetro cefálico,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Proporções e segmentos corporais,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Índices.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27088" y="6021388"/>
            <a:ext cx="7680325" cy="522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i="1">
                <a:solidFill>
                  <a:srgbClr val="FFCC99"/>
                </a:solidFill>
                <a:latin typeface="Comic Sans MS" panose="030F0702030302020204" pitchFamily="66" charset="0"/>
              </a:rPr>
              <a:t>(antropometria nutricional)</a:t>
            </a:r>
          </a:p>
        </p:txBody>
      </p:sp>
    </p:spTree>
    <p:extLst>
      <p:ext uri="{BB962C8B-B14F-4D97-AF65-F5344CB8AC3E}">
        <p14:creationId xmlns:p14="http://schemas.microsoft.com/office/powerpoint/2010/main" val="78405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0506" y="314325"/>
            <a:ext cx="8316912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400" b="1" dirty="0">
                <a:solidFill>
                  <a:srgbClr val="FF9900"/>
                </a:solidFill>
                <a:latin typeface="Comic Sans MS" panose="030F0702030302020204" pitchFamily="66" charset="0"/>
              </a:rPr>
              <a:t>PARÂMETROS DE  CRESCIMENTO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40729" y="1751102"/>
            <a:ext cx="7916465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66"/>
              </a:buClr>
              <a:buNone/>
            </a:pPr>
            <a:r>
              <a:rPr lang="pt-BR" alt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Se modificam obedecendo sempre numa mesma sequência, o que varia entre os indivíduos é: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27088" y="6021388"/>
            <a:ext cx="7680325" cy="522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i="1">
                <a:solidFill>
                  <a:srgbClr val="FFCC99"/>
                </a:solidFill>
                <a:latin typeface="Comic Sans MS" panose="030F0702030302020204" pitchFamily="66" charset="0"/>
              </a:rPr>
              <a:t>(antropometria nutricional)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E22E8F3-02DC-464D-B7A7-0877502F1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13" y="2919160"/>
            <a:ext cx="8393683" cy="2554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O momento (idade) de início da mudança;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A duração do processo (velocidade) com que a mudança ocorre;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A intensidade (magnitude) da mudança.</a:t>
            </a:r>
          </a:p>
        </p:txBody>
      </p:sp>
    </p:spTree>
    <p:extLst>
      <p:ext uri="{BB962C8B-B14F-4D97-AF65-F5344CB8AC3E}">
        <p14:creationId xmlns:p14="http://schemas.microsoft.com/office/powerpoint/2010/main" val="859458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458788"/>
            <a:ext cx="8316913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9900"/>
                </a:solidFill>
                <a:latin typeface="Comic Sans MS" panose="030F0702030302020204" pitchFamily="66" charset="0"/>
              </a:rPr>
              <a:t>CRESCIMENTO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614710" y="1772816"/>
            <a:ext cx="8447980" cy="48936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pt-BR" altLang="pt-B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É o processo </a:t>
            </a:r>
            <a:r>
              <a:rPr lang="pt-BR" alt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evolutivo (</a:t>
            </a:r>
            <a:r>
              <a:rPr lang="pt-BR" altLang="pt-BR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revolutivo</a:t>
            </a:r>
            <a:r>
              <a:rPr lang="pt-BR" altLang="pt-B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) que abrange o </a:t>
            </a:r>
            <a:r>
              <a:rPr lang="pt-BR" altLang="pt-BR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conjunto de mudanças físicas</a:t>
            </a:r>
            <a:r>
              <a:rPr lang="pt-BR" altLang="pt-B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que o ser humano sofre desde a </a:t>
            </a:r>
            <a:r>
              <a:rPr lang="pt-BR" altLang="pt-BR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concepção</a:t>
            </a:r>
            <a:r>
              <a:rPr lang="pt-BR" altLang="pt-B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até atingir a </a:t>
            </a:r>
            <a:r>
              <a:rPr lang="pt-BR" altLang="pt-BR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maturidade</a:t>
            </a:r>
            <a:r>
              <a:rPr lang="pt-BR" altLang="pt-B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Rectangle 35"/>
          <p:cNvSpPr>
            <a:spLocks noChangeArrowheads="1"/>
          </p:cNvSpPr>
          <p:nvPr/>
        </p:nvSpPr>
        <p:spPr bwMode="auto">
          <a:xfrm>
            <a:off x="4068763" y="549275"/>
            <a:ext cx="719137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304800" y="533400"/>
            <a:ext cx="3886200" cy="5638800"/>
            <a:chOff x="192" y="336"/>
            <a:chExt cx="2448" cy="3552"/>
          </a:xfrm>
        </p:grpSpPr>
        <p:pic>
          <p:nvPicPr>
            <p:cNvPr id="53281" name="Picture 3" descr="PSD_0A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0"/>
              <a:ext cx="2361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2" name="Rectangle 4"/>
            <p:cNvSpPr>
              <a:spLocks noChangeArrowheads="1"/>
            </p:cNvSpPr>
            <p:nvPr/>
          </p:nvSpPr>
          <p:spPr bwMode="auto">
            <a:xfrm>
              <a:off x="288" y="3168"/>
              <a:ext cx="2208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283" name="Rectangle 5"/>
            <p:cNvSpPr>
              <a:spLocks noChangeArrowheads="1"/>
            </p:cNvSpPr>
            <p:nvPr/>
          </p:nvSpPr>
          <p:spPr bwMode="auto">
            <a:xfrm>
              <a:off x="336" y="336"/>
              <a:ext cx="2160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284" name="Rectangle 6"/>
            <p:cNvSpPr>
              <a:spLocks noChangeArrowheads="1"/>
            </p:cNvSpPr>
            <p:nvPr/>
          </p:nvSpPr>
          <p:spPr bwMode="auto">
            <a:xfrm>
              <a:off x="2352" y="720"/>
              <a:ext cx="288" cy="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285" name="Rectangle 7"/>
            <p:cNvSpPr>
              <a:spLocks noChangeArrowheads="1"/>
            </p:cNvSpPr>
            <p:nvPr/>
          </p:nvSpPr>
          <p:spPr bwMode="auto">
            <a:xfrm>
              <a:off x="336" y="768"/>
              <a:ext cx="288" cy="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286" name="Rectangle 8"/>
            <p:cNvSpPr>
              <a:spLocks noChangeArrowheads="1"/>
            </p:cNvSpPr>
            <p:nvPr/>
          </p:nvSpPr>
          <p:spPr bwMode="auto">
            <a:xfrm>
              <a:off x="1776" y="1872"/>
              <a:ext cx="3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287" name="Rectangle 9"/>
            <p:cNvSpPr>
              <a:spLocks noChangeArrowheads="1"/>
            </p:cNvSpPr>
            <p:nvPr/>
          </p:nvSpPr>
          <p:spPr bwMode="auto">
            <a:xfrm>
              <a:off x="1344" y="2160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609600" y="1401763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cm/ano</a:t>
            </a:r>
            <a:endParaRPr kumimoji="0" lang="pt-BR" altLang="pt-B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1905000" y="4906963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idade(anos)</a:t>
            </a:r>
            <a:endParaRPr kumimoji="0" lang="pt-BR" altLang="pt-B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2971800" y="32004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endParaRPr kumimoji="0" lang="pt-BR" altLang="pt-BR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6" name="AutoShape 13"/>
          <p:cNvSpPr>
            <a:spLocks noChangeArrowheads="1"/>
          </p:cNvSpPr>
          <p:nvPr/>
        </p:nvSpPr>
        <p:spPr bwMode="auto">
          <a:xfrm rot="3076949">
            <a:off x="2705100" y="3467100"/>
            <a:ext cx="152400" cy="2286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7" name="Text Box 14"/>
          <p:cNvSpPr txBox="1">
            <a:spLocks noChangeArrowheads="1"/>
          </p:cNvSpPr>
          <p:nvPr/>
        </p:nvSpPr>
        <p:spPr bwMode="auto">
          <a:xfrm>
            <a:off x="381000" y="790575"/>
            <a:ext cx="4191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Evolução da velocidade de crescimento segundo a idade e o sexo</a:t>
            </a:r>
            <a:endParaRPr kumimoji="0" lang="pt-BR" altLang="pt-BR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3258" name="Picture 15" descr="PSD_4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047750"/>
            <a:ext cx="37973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Rectangle 16"/>
          <p:cNvSpPr>
            <a:spLocks noChangeArrowheads="1"/>
          </p:cNvSpPr>
          <p:nvPr/>
        </p:nvSpPr>
        <p:spPr bwMode="auto">
          <a:xfrm>
            <a:off x="4591050" y="5670550"/>
            <a:ext cx="3729038" cy="80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0" name="Rectangle 17"/>
          <p:cNvSpPr>
            <a:spLocks noChangeArrowheads="1"/>
          </p:cNvSpPr>
          <p:nvPr/>
        </p:nvSpPr>
        <p:spPr bwMode="auto">
          <a:xfrm>
            <a:off x="4729163" y="565150"/>
            <a:ext cx="3729037" cy="80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1" name="Rectangle 18"/>
          <p:cNvSpPr>
            <a:spLocks noChangeArrowheads="1"/>
          </p:cNvSpPr>
          <p:nvPr/>
        </p:nvSpPr>
        <p:spPr bwMode="auto">
          <a:xfrm>
            <a:off x="4191000" y="1120775"/>
            <a:ext cx="798513" cy="462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2" name="Rectangle 19"/>
          <p:cNvSpPr>
            <a:spLocks noChangeArrowheads="1"/>
          </p:cNvSpPr>
          <p:nvPr/>
        </p:nvSpPr>
        <p:spPr bwMode="auto">
          <a:xfrm>
            <a:off x="8053388" y="1266825"/>
            <a:ext cx="333375" cy="462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3" name="Rectangle 20"/>
          <p:cNvSpPr>
            <a:spLocks noChangeArrowheads="1"/>
          </p:cNvSpPr>
          <p:nvPr/>
        </p:nvSpPr>
        <p:spPr bwMode="auto">
          <a:xfrm rot="60942">
            <a:off x="6122988" y="4862513"/>
            <a:ext cx="93186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4" name="Rectangle 21"/>
          <p:cNvSpPr>
            <a:spLocks noChangeArrowheads="1"/>
          </p:cNvSpPr>
          <p:nvPr/>
        </p:nvSpPr>
        <p:spPr bwMode="auto">
          <a:xfrm>
            <a:off x="5856288" y="1633538"/>
            <a:ext cx="2330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5" name="Rectangle 22"/>
          <p:cNvSpPr>
            <a:spLocks noChangeArrowheads="1"/>
          </p:cNvSpPr>
          <p:nvPr/>
        </p:nvSpPr>
        <p:spPr bwMode="auto">
          <a:xfrm rot="62105">
            <a:off x="7453313" y="2147888"/>
            <a:ext cx="466725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6" name="Text Box 23"/>
          <p:cNvSpPr txBox="1">
            <a:spLocks noChangeArrowheads="1"/>
          </p:cNvSpPr>
          <p:nvPr/>
        </p:nvSpPr>
        <p:spPr bwMode="auto">
          <a:xfrm>
            <a:off x="6629400" y="548640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idade(anos)</a:t>
            </a:r>
            <a:endParaRPr kumimoji="0" lang="pt-BR" altLang="pt-B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7" name="Text Box 24"/>
          <p:cNvSpPr txBox="1">
            <a:spLocks noChangeArrowheads="1"/>
          </p:cNvSpPr>
          <p:nvPr/>
        </p:nvSpPr>
        <p:spPr bwMode="auto">
          <a:xfrm>
            <a:off x="7543800" y="17526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endParaRPr kumimoji="0" lang="pt-BR" altLang="pt-BR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7391400" y="23622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endParaRPr kumimoji="0" lang="pt-BR" altLang="pt-BR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69" name="Text Box 26"/>
          <p:cNvSpPr txBox="1">
            <a:spLocks noChangeArrowheads="1"/>
          </p:cNvSpPr>
          <p:nvPr/>
        </p:nvSpPr>
        <p:spPr bwMode="auto">
          <a:xfrm>
            <a:off x="4787900" y="762000"/>
            <a:ext cx="357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Evolução da estatura mediana segundo a idade e o sexo</a:t>
            </a:r>
            <a:endParaRPr kumimoji="0" lang="pt-BR" altLang="pt-BR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0" name="Text Box 27"/>
          <p:cNvSpPr txBox="1">
            <a:spLocks noChangeArrowheads="1"/>
          </p:cNvSpPr>
          <p:nvPr/>
        </p:nvSpPr>
        <p:spPr bwMode="auto">
          <a:xfrm>
            <a:off x="2438400" y="34290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endParaRPr kumimoji="0" lang="pt-BR" altLang="pt-BR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1" name="Line 28"/>
          <p:cNvSpPr>
            <a:spLocks noChangeShapeType="1"/>
          </p:cNvSpPr>
          <p:nvPr/>
        </p:nvSpPr>
        <p:spPr bwMode="auto">
          <a:xfrm>
            <a:off x="6781800" y="2209800"/>
            <a:ext cx="0" cy="3124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2" name="Line 29"/>
          <p:cNvSpPr>
            <a:spLocks noChangeShapeType="1"/>
          </p:cNvSpPr>
          <p:nvPr/>
        </p:nvSpPr>
        <p:spPr bwMode="auto">
          <a:xfrm>
            <a:off x="7162800" y="2209800"/>
            <a:ext cx="0" cy="3124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3" name="Line 30"/>
          <p:cNvSpPr>
            <a:spLocks noChangeShapeType="1"/>
          </p:cNvSpPr>
          <p:nvPr/>
        </p:nvSpPr>
        <p:spPr bwMode="auto">
          <a:xfrm>
            <a:off x="4648200" y="457200"/>
            <a:ext cx="0" cy="5334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4" name="Text Box 31"/>
          <p:cNvSpPr txBox="1">
            <a:spLocks noChangeArrowheads="1"/>
          </p:cNvSpPr>
          <p:nvPr/>
        </p:nvSpPr>
        <p:spPr bwMode="auto">
          <a:xfrm>
            <a:off x="4953000" y="1295400"/>
            <a:ext cx="609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cm</a:t>
            </a:r>
            <a:endParaRPr kumimoji="0" lang="pt-BR" altLang="pt-B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5" name="Rectangle 33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6" name="Rectangle 34"/>
          <p:cNvSpPr>
            <a:spLocks noChangeArrowheads="1"/>
          </p:cNvSpPr>
          <p:nvPr/>
        </p:nvSpPr>
        <p:spPr bwMode="auto">
          <a:xfrm>
            <a:off x="3995738" y="5157788"/>
            <a:ext cx="7207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7" name="Rectangle 38"/>
          <p:cNvSpPr>
            <a:spLocks noChangeArrowheads="1"/>
          </p:cNvSpPr>
          <p:nvPr/>
        </p:nvSpPr>
        <p:spPr bwMode="auto">
          <a:xfrm>
            <a:off x="8388350" y="765175"/>
            <a:ext cx="144463" cy="5040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8" name="Rectangle 36"/>
          <p:cNvSpPr>
            <a:spLocks noChangeArrowheads="1"/>
          </p:cNvSpPr>
          <p:nvPr/>
        </p:nvSpPr>
        <p:spPr bwMode="auto">
          <a:xfrm>
            <a:off x="179388" y="358775"/>
            <a:ext cx="8353425" cy="431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79" name="Rectangle 37"/>
          <p:cNvSpPr>
            <a:spLocks noChangeArrowheads="1"/>
          </p:cNvSpPr>
          <p:nvPr/>
        </p:nvSpPr>
        <p:spPr bwMode="auto">
          <a:xfrm>
            <a:off x="4572000" y="692150"/>
            <a:ext cx="144463" cy="525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80" name="Line 39"/>
          <p:cNvSpPr>
            <a:spLocks noChangeShapeType="1"/>
          </p:cNvSpPr>
          <p:nvPr/>
        </p:nvSpPr>
        <p:spPr bwMode="auto">
          <a:xfrm>
            <a:off x="5143500" y="13541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32240" y="5370212"/>
            <a:ext cx="14133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27290" y="5303317"/>
            <a:ext cx="339080" cy="267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-11113" y="-26988"/>
            <a:ext cx="9144001" cy="6884988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643042" y="2357430"/>
            <a:ext cx="63133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CRESCIMENTO : COMO AVALIAR ?</a:t>
            </a:r>
          </a:p>
        </p:txBody>
      </p:sp>
      <p:pic>
        <p:nvPicPr>
          <p:cNvPr id="77828" name="Picture 42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209">
            <a:off x="1954213" y="82232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3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414">
            <a:off x="623888" y="84613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ChangeArrowheads="1"/>
          </p:cNvSpPr>
          <p:nvPr/>
        </p:nvSpPr>
        <p:spPr bwMode="auto">
          <a:xfrm>
            <a:off x="-11113" y="-26988"/>
            <a:ext cx="9155113" cy="6884988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643042" y="2357430"/>
            <a:ext cx="5892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REFERENCIAL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(Curvas de Crescimento)</a:t>
            </a:r>
          </a:p>
        </p:txBody>
      </p:sp>
      <p:pic>
        <p:nvPicPr>
          <p:cNvPr id="80900" name="Picture 42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209">
            <a:off x="1954213" y="82232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3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414">
            <a:off x="623888" y="84613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785794"/>
            <a:ext cx="5572164" cy="132343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FF00"/>
                </a:solidFill>
                <a:latin typeface="+mn-lt"/>
              </a:rPr>
              <a:t>O que são curvas de crescimento?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1472" y="2214554"/>
            <a:ext cx="7572428" cy="440120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FF99"/>
                </a:solidFill>
                <a:latin typeface="+mn-lt"/>
              </a:rPr>
              <a:t>Representação gráfica de um conjunto de dados relativos à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variabilidade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 e à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evolução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 das diferentes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medidas corpóreas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 (de seres humanos </a:t>
            </a:r>
            <a:r>
              <a:rPr lang="pt-BR" sz="4000" b="1" i="1" dirty="0">
                <a:solidFill>
                  <a:schemeClr val="bg1"/>
                </a:solidFill>
                <a:latin typeface="+mn-lt"/>
              </a:rPr>
              <a:t>saudáveis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) em função do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sexo 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e da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idade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50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2910" y="428604"/>
            <a:ext cx="6665394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Para que servem as curvas de crescimento?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2060848"/>
            <a:ext cx="8358246" cy="304698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r>
              <a:rPr lang="pt-BR" sz="3200" b="1" dirty="0">
                <a:solidFill>
                  <a:srgbClr val="FFFF99"/>
                </a:solidFill>
                <a:latin typeface="+mn-lt"/>
              </a:rPr>
              <a:t>Comparar o 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Crescimento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 alcançado pelo indivíduo com o dos seus pares: 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>sexo 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e 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>idade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r>
              <a:rPr lang="pt-BR" sz="3200" b="1" dirty="0">
                <a:solidFill>
                  <a:srgbClr val="FFFF99"/>
                </a:solidFill>
                <a:latin typeface="+mn-lt"/>
              </a:rPr>
              <a:t>Analisar a 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Tendência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 do  seu crescimento em relação aos seus pares: mesmas </a:t>
            </a:r>
            <a:r>
              <a:rPr lang="pt-BR" sz="3200" b="1" dirty="0">
                <a:solidFill>
                  <a:srgbClr val="66FF33"/>
                </a:solidFill>
                <a:latin typeface="+mn-lt"/>
              </a:rPr>
              <a:t>dimensões corpóreas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6598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2910" y="71414"/>
            <a:ext cx="5572164" cy="107721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Para que servem as curvas de crescimento?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8596" y="1208774"/>
            <a:ext cx="8358246" cy="267765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Comparar o Crescimento alcançado pelo indivíduo com o dos seus pares: sexo e idade.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Analisar a Tendência do  seu crescimento em relação aos seus pares: mesmas dimensões corpóreas.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4286256"/>
            <a:ext cx="8715404" cy="181588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pt-BR" sz="2800" b="1" dirty="0">
                <a:solidFill>
                  <a:srgbClr val="66FF33"/>
                </a:solidFill>
                <a:latin typeface="+mn-lt"/>
              </a:rPr>
              <a:t>Finalidade: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Normalidade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pt-BR" sz="2800" b="1" dirty="0">
                <a:solidFill>
                  <a:srgbClr val="FFFF00"/>
                </a:solidFill>
                <a:latin typeface="+mn-lt"/>
              </a:rPr>
              <a:t>(?)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 do processo de crescimento.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Contribuir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 na avaliação do </a:t>
            </a:r>
            <a:r>
              <a:rPr lang="pt-BR" sz="2800" b="1" dirty="0">
                <a:solidFill>
                  <a:srgbClr val="FFFF00"/>
                </a:solidFill>
                <a:latin typeface="+mn-lt"/>
              </a:rPr>
              <a:t>estado nutricional 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(e a sua evolução).</a:t>
            </a:r>
          </a:p>
        </p:txBody>
      </p:sp>
    </p:spTree>
    <p:extLst>
      <p:ext uri="{BB962C8B-B14F-4D97-AF65-F5344CB8AC3E}">
        <p14:creationId xmlns:p14="http://schemas.microsoft.com/office/powerpoint/2010/main" val="27882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CaixaDeTexto 2"/>
          <p:cNvSpPr txBox="1">
            <a:spLocks noChangeArrowheads="1"/>
          </p:cNvSpPr>
          <p:nvPr/>
        </p:nvSpPr>
        <p:spPr bwMode="auto">
          <a:xfrm>
            <a:off x="571500" y="2357438"/>
            <a:ext cx="7643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Amostra: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representativa/ conveniência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Tipo de Estudo:</a:t>
            </a:r>
          </a:p>
        </p:txBody>
      </p:sp>
      <p:sp>
        <p:nvSpPr>
          <p:cNvPr id="86020" name="CaixaDeTexto 3"/>
          <p:cNvSpPr txBox="1">
            <a:spLocks noChangeArrowheads="1"/>
          </p:cNvSpPr>
          <p:nvPr/>
        </p:nvSpPr>
        <p:spPr bwMode="auto">
          <a:xfrm>
            <a:off x="2500313" y="3429000"/>
            <a:ext cx="42148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FFFF"/>
              </a:buClr>
              <a:buFont typeface="Wingdings" panose="05000000000000000000" pitchFamily="2" charset="2"/>
              <a:buChar char=""/>
            </a:pP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 longitudinal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00FFFF"/>
              </a:buClr>
              <a:buFont typeface="Wingdings" panose="05000000000000000000" pitchFamily="2" charset="2"/>
              <a:buChar char=""/>
            </a:pP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 transversal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</p:txBody>
      </p:sp>
      <p:sp>
        <p:nvSpPr>
          <p:cNvPr id="86021" name="CaixaDeTexto 4"/>
          <p:cNvSpPr txBox="1">
            <a:spLocks noChangeArrowheads="1"/>
          </p:cNvSpPr>
          <p:nvPr/>
        </p:nvSpPr>
        <p:spPr bwMode="auto">
          <a:xfrm>
            <a:off x="571500" y="4487863"/>
            <a:ext cx="76438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Qualidade dos dados coletados: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métodos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Modelo matemático: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ajuste/precisão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Representação: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percentis/escore Z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Significado epidemiológico: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momento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pt-BR" altLang="pt-BR" b="1">
              <a:solidFill>
                <a:srgbClr val="FFFF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500042"/>
            <a:ext cx="7643866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FFFF"/>
                </a:solidFill>
                <a:latin typeface="Calibri"/>
              </a:rPr>
              <a:t>Como são elaboradas as curvas de crescimento?</a:t>
            </a:r>
          </a:p>
        </p:txBody>
      </p:sp>
    </p:spTree>
    <p:extLst>
      <p:ext uri="{BB962C8B-B14F-4D97-AF65-F5344CB8AC3E}">
        <p14:creationId xmlns:p14="http://schemas.microsoft.com/office/powerpoint/2010/main" val="28851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50067" y="2276872"/>
            <a:ext cx="7643866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latin typeface="+mn-lt"/>
              </a:rPr>
              <a:t>Como é descrito o crescimento nas curvas?</a:t>
            </a:r>
          </a:p>
        </p:txBody>
      </p:sp>
    </p:spTree>
    <p:extLst>
      <p:ext uri="{BB962C8B-B14F-4D97-AF65-F5344CB8AC3E}">
        <p14:creationId xmlns:p14="http://schemas.microsoft.com/office/powerpoint/2010/main" val="1384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7943850" cy="1446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REFERENCIAL ou PADRÃO DE CRESCIMENTO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189413" y="4779963"/>
            <a:ext cx="3455987" cy="92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pt-BR" sz="5400" b="1">
                <a:solidFill>
                  <a:srgbClr val="00FFFF"/>
                </a:solidFill>
                <a:latin typeface="Comic Sans MS" panose="030F0702030302020204" pitchFamily="66" charset="0"/>
              </a:rPr>
              <a:t>Escore Z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211263" y="2997200"/>
            <a:ext cx="3248025" cy="922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5400" b="1">
                <a:solidFill>
                  <a:srgbClr val="FFFF00"/>
                </a:solidFill>
                <a:latin typeface="Comic Sans MS" panose="030F0702030302020204" pitchFamily="66" charset="0"/>
              </a:rPr>
              <a:t>Percentis</a:t>
            </a:r>
          </a:p>
        </p:txBody>
      </p:sp>
    </p:spTree>
    <p:extLst>
      <p:ext uri="{BB962C8B-B14F-4D97-AF65-F5344CB8AC3E}">
        <p14:creationId xmlns:p14="http://schemas.microsoft.com/office/powerpoint/2010/main" val="172428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ângulo 1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9318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AutoShape 4"/>
          <p:cNvSpPr>
            <a:spLocks noChangeAspect="1" noChangeArrowheads="1" noTextEdit="1"/>
          </p:cNvSpPr>
          <p:nvPr/>
        </p:nvSpPr>
        <p:spPr bwMode="auto">
          <a:xfrm>
            <a:off x="285750" y="671513"/>
            <a:ext cx="85725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495925" y="4824413"/>
            <a:ext cx="78581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3190" name="AutoShape 8"/>
          <p:cNvSpPr>
            <a:spLocks noChangeAspect="1" noChangeArrowheads="1" noTextEdit="1"/>
          </p:cNvSpPr>
          <p:nvPr/>
        </p:nvSpPr>
        <p:spPr bwMode="auto">
          <a:xfrm>
            <a:off x="265113" y="714375"/>
            <a:ext cx="8521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1" name="Rectangle 10"/>
          <p:cNvSpPr>
            <a:spLocks noChangeArrowheads="1"/>
          </p:cNvSpPr>
          <p:nvPr/>
        </p:nvSpPr>
        <p:spPr bwMode="auto">
          <a:xfrm>
            <a:off x="295275" y="792163"/>
            <a:ext cx="8461375" cy="5319712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2" name="Freeform 11"/>
          <p:cNvSpPr>
            <a:spLocks noEditPoints="1"/>
          </p:cNvSpPr>
          <p:nvPr/>
        </p:nvSpPr>
        <p:spPr bwMode="auto">
          <a:xfrm>
            <a:off x="273050" y="768350"/>
            <a:ext cx="8505825" cy="5367338"/>
          </a:xfrm>
          <a:custGeom>
            <a:avLst/>
            <a:gdLst>
              <a:gd name="T0" fmla="*/ 0 w 8816"/>
              <a:gd name="T1" fmla="*/ 2147483646 h 5568"/>
              <a:gd name="T2" fmla="*/ 2147483646 w 8816"/>
              <a:gd name="T3" fmla="*/ 0 h 5568"/>
              <a:gd name="T4" fmla="*/ 2147483646 w 8816"/>
              <a:gd name="T5" fmla="*/ 0 h 5568"/>
              <a:gd name="T6" fmla="*/ 2147483646 w 8816"/>
              <a:gd name="T7" fmla="*/ 2147483646 h 5568"/>
              <a:gd name="T8" fmla="*/ 2147483646 w 8816"/>
              <a:gd name="T9" fmla="*/ 2147483646 h 5568"/>
              <a:gd name="T10" fmla="*/ 2147483646 w 8816"/>
              <a:gd name="T11" fmla="*/ 2147483646 h 5568"/>
              <a:gd name="T12" fmla="*/ 2147483646 w 8816"/>
              <a:gd name="T13" fmla="*/ 2147483646 h 5568"/>
              <a:gd name="T14" fmla="*/ 0 w 8816"/>
              <a:gd name="T15" fmla="*/ 2147483646 h 5568"/>
              <a:gd name="T16" fmla="*/ 0 w 8816"/>
              <a:gd name="T17" fmla="*/ 2147483646 h 5568"/>
              <a:gd name="T18" fmla="*/ 2147483646 w 8816"/>
              <a:gd name="T19" fmla="*/ 2147483646 h 5568"/>
              <a:gd name="T20" fmla="*/ 2147483646 w 8816"/>
              <a:gd name="T21" fmla="*/ 2147483646 h 5568"/>
              <a:gd name="T22" fmla="*/ 2147483646 w 8816"/>
              <a:gd name="T23" fmla="*/ 2147483646 h 5568"/>
              <a:gd name="T24" fmla="*/ 2147483646 w 8816"/>
              <a:gd name="T25" fmla="*/ 2147483646 h 5568"/>
              <a:gd name="T26" fmla="*/ 2147483646 w 8816"/>
              <a:gd name="T27" fmla="*/ 2147483646 h 5568"/>
              <a:gd name="T28" fmla="*/ 2147483646 w 8816"/>
              <a:gd name="T29" fmla="*/ 2147483646 h 5568"/>
              <a:gd name="T30" fmla="*/ 2147483646 w 8816"/>
              <a:gd name="T31" fmla="*/ 2147483646 h 5568"/>
              <a:gd name="T32" fmla="*/ 2147483646 w 8816"/>
              <a:gd name="T33" fmla="*/ 2147483646 h 5568"/>
              <a:gd name="T34" fmla="*/ 2147483646 w 8816"/>
              <a:gd name="T35" fmla="*/ 2147483646 h 55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16"/>
              <a:gd name="T55" fmla="*/ 0 h 5568"/>
              <a:gd name="T56" fmla="*/ 8816 w 8816"/>
              <a:gd name="T57" fmla="*/ 5568 h 55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16" h="556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8792" y="0"/>
                </a:lnTo>
                <a:cubicBezTo>
                  <a:pt x="8806" y="0"/>
                  <a:pt x="8816" y="11"/>
                  <a:pt x="8816" y="24"/>
                </a:cubicBezTo>
                <a:lnTo>
                  <a:pt x="8816" y="5544"/>
                </a:lnTo>
                <a:cubicBezTo>
                  <a:pt x="8816" y="5558"/>
                  <a:pt x="8806" y="5568"/>
                  <a:pt x="8792" y="5568"/>
                </a:cubicBezTo>
                <a:lnTo>
                  <a:pt x="24" y="5568"/>
                </a:lnTo>
                <a:cubicBezTo>
                  <a:pt x="11" y="5568"/>
                  <a:pt x="0" y="5558"/>
                  <a:pt x="0" y="5544"/>
                </a:cubicBezTo>
                <a:lnTo>
                  <a:pt x="0" y="24"/>
                </a:lnTo>
                <a:close/>
                <a:moveTo>
                  <a:pt x="48" y="5544"/>
                </a:moveTo>
                <a:lnTo>
                  <a:pt x="24" y="5520"/>
                </a:lnTo>
                <a:lnTo>
                  <a:pt x="8792" y="5520"/>
                </a:lnTo>
                <a:lnTo>
                  <a:pt x="8768" y="5544"/>
                </a:lnTo>
                <a:lnTo>
                  <a:pt x="8768" y="24"/>
                </a:lnTo>
                <a:lnTo>
                  <a:pt x="879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44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193" name="Rectangle 12"/>
          <p:cNvSpPr>
            <a:spLocks noChangeArrowheads="1"/>
          </p:cNvSpPr>
          <p:nvPr/>
        </p:nvSpPr>
        <p:spPr bwMode="auto">
          <a:xfrm>
            <a:off x="1677988" y="1370013"/>
            <a:ext cx="6746875" cy="3408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4" name="Rectangle 13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5" name="Rectangle 14"/>
          <p:cNvSpPr>
            <a:spLocks noChangeArrowheads="1"/>
          </p:cNvSpPr>
          <p:nvPr/>
        </p:nvSpPr>
        <p:spPr bwMode="auto">
          <a:xfrm>
            <a:off x="50434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6" name="Rectangle 15"/>
          <p:cNvSpPr>
            <a:spLocks noChangeArrowheads="1"/>
          </p:cNvSpPr>
          <p:nvPr/>
        </p:nvSpPr>
        <p:spPr bwMode="auto">
          <a:xfrm>
            <a:off x="58928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7" name="Freeform 16"/>
          <p:cNvSpPr>
            <a:spLocks/>
          </p:cNvSpPr>
          <p:nvPr/>
        </p:nvSpPr>
        <p:spPr bwMode="auto">
          <a:xfrm>
            <a:off x="6726238" y="1377950"/>
            <a:ext cx="30162" cy="3408363"/>
          </a:xfrm>
          <a:custGeom>
            <a:avLst/>
            <a:gdLst>
              <a:gd name="T0" fmla="*/ 0 w 19"/>
              <a:gd name="T1" fmla="*/ 2147483646 h 2147"/>
              <a:gd name="T2" fmla="*/ 2147483646 w 19"/>
              <a:gd name="T3" fmla="*/ 0 h 2147"/>
              <a:gd name="T4" fmla="*/ 2147483646 w 19"/>
              <a:gd name="T5" fmla="*/ 0 h 2147"/>
              <a:gd name="T6" fmla="*/ 2147483646 w 19"/>
              <a:gd name="T7" fmla="*/ 2147483646 h 2147"/>
              <a:gd name="T8" fmla="*/ 0 w 19"/>
              <a:gd name="T9" fmla="*/ 2147483646 h 2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47"/>
              <a:gd name="T17" fmla="*/ 19 w 19"/>
              <a:gd name="T18" fmla="*/ 2147 h 2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47">
                <a:moveTo>
                  <a:pt x="0" y="2147"/>
                </a:moveTo>
                <a:lnTo>
                  <a:pt x="10" y="0"/>
                </a:lnTo>
                <a:lnTo>
                  <a:pt x="19" y="0"/>
                </a:lnTo>
                <a:lnTo>
                  <a:pt x="10" y="2147"/>
                </a:lnTo>
                <a:lnTo>
                  <a:pt x="0" y="2147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198" name="Rectangle 17"/>
          <p:cNvSpPr>
            <a:spLocks noChangeArrowheads="1"/>
          </p:cNvSpPr>
          <p:nvPr/>
        </p:nvSpPr>
        <p:spPr bwMode="auto">
          <a:xfrm>
            <a:off x="75755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9" name="Rectangle 18"/>
          <p:cNvSpPr>
            <a:spLocks noChangeArrowheads="1"/>
          </p:cNvSpPr>
          <p:nvPr/>
        </p:nvSpPr>
        <p:spPr bwMode="auto">
          <a:xfrm>
            <a:off x="5027613" y="1370013"/>
            <a:ext cx="31750" cy="3408362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0" name="Rectangle 19"/>
          <p:cNvSpPr>
            <a:spLocks noChangeArrowheads="1"/>
          </p:cNvSpPr>
          <p:nvPr/>
        </p:nvSpPr>
        <p:spPr bwMode="auto">
          <a:xfrm>
            <a:off x="42100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1" name="Rectangle 20"/>
          <p:cNvSpPr>
            <a:spLocks noChangeArrowheads="1"/>
          </p:cNvSpPr>
          <p:nvPr/>
        </p:nvSpPr>
        <p:spPr bwMode="auto">
          <a:xfrm>
            <a:off x="3360738" y="1377950"/>
            <a:ext cx="15875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2" name="Rectangle 21"/>
          <p:cNvSpPr>
            <a:spLocks noChangeArrowheads="1"/>
          </p:cNvSpPr>
          <p:nvPr/>
        </p:nvSpPr>
        <p:spPr bwMode="auto">
          <a:xfrm>
            <a:off x="25273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3" name="Freeform 22"/>
          <p:cNvSpPr>
            <a:spLocks noEditPoints="1"/>
          </p:cNvSpPr>
          <p:nvPr/>
        </p:nvSpPr>
        <p:spPr bwMode="auto">
          <a:xfrm>
            <a:off x="1685925" y="4438650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4" name="Freeform 23"/>
          <p:cNvSpPr>
            <a:spLocks noEditPoints="1"/>
          </p:cNvSpPr>
          <p:nvPr/>
        </p:nvSpPr>
        <p:spPr bwMode="auto">
          <a:xfrm>
            <a:off x="1685925" y="4100513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5" name="Freeform 24"/>
          <p:cNvSpPr>
            <a:spLocks noEditPoints="1"/>
          </p:cNvSpPr>
          <p:nvPr/>
        </p:nvSpPr>
        <p:spPr bwMode="auto">
          <a:xfrm>
            <a:off x="1685925" y="376078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6" name="Freeform 25"/>
          <p:cNvSpPr>
            <a:spLocks noEditPoints="1"/>
          </p:cNvSpPr>
          <p:nvPr/>
        </p:nvSpPr>
        <p:spPr bwMode="auto">
          <a:xfrm>
            <a:off x="1685925" y="3421063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7" name="Freeform 26"/>
          <p:cNvSpPr>
            <a:spLocks noEditPoints="1"/>
          </p:cNvSpPr>
          <p:nvPr/>
        </p:nvSpPr>
        <p:spPr bwMode="auto">
          <a:xfrm>
            <a:off x="1685925" y="308133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8" name="Freeform 27"/>
          <p:cNvSpPr>
            <a:spLocks noEditPoints="1"/>
          </p:cNvSpPr>
          <p:nvPr/>
        </p:nvSpPr>
        <p:spPr bwMode="auto">
          <a:xfrm>
            <a:off x="1685925" y="2743200"/>
            <a:ext cx="6745288" cy="14288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9" name="Freeform 28"/>
          <p:cNvSpPr>
            <a:spLocks noEditPoints="1"/>
          </p:cNvSpPr>
          <p:nvPr/>
        </p:nvSpPr>
        <p:spPr bwMode="auto">
          <a:xfrm>
            <a:off x="1685925" y="2387600"/>
            <a:ext cx="6745288" cy="31750"/>
          </a:xfrm>
          <a:custGeom>
            <a:avLst/>
            <a:gdLst>
              <a:gd name="T0" fmla="*/ 2147483646 w 4249"/>
              <a:gd name="T1" fmla="*/ 2147483646 h 20"/>
              <a:gd name="T2" fmla="*/ 2147483646 w 4249"/>
              <a:gd name="T3" fmla="*/ 2147483646 h 20"/>
              <a:gd name="T4" fmla="*/ 2147483646 w 4249"/>
              <a:gd name="T5" fmla="*/ 2147483646 h 20"/>
              <a:gd name="T6" fmla="*/ 2147483646 w 4249"/>
              <a:gd name="T7" fmla="*/ 2147483646 h 20"/>
              <a:gd name="T8" fmla="*/ 2147483646 w 4249"/>
              <a:gd name="T9" fmla="*/ 2147483646 h 20"/>
              <a:gd name="T10" fmla="*/ 2147483646 w 4249"/>
              <a:gd name="T11" fmla="*/ 2147483646 h 20"/>
              <a:gd name="T12" fmla="*/ 2147483646 w 4249"/>
              <a:gd name="T13" fmla="*/ 2147483646 h 20"/>
              <a:gd name="T14" fmla="*/ 2147483646 w 4249"/>
              <a:gd name="T15" fmla="*/ 2147483646 h 20"/>
              <a:gd name="T16" fmla="*/ 2147483646 w 4249"/>
              <a:gd name="T17" fmla="*/ 2147483646 h 20"/>
              <a:gd name="T18" fmla="*/ 2147483646 w 4249"/>
              <a:gd name="T19" fmla="*/ 2147483646 h 20"/>
              <a:gd name="T20" fmla="*/ 2147483646 w 4249"/>
              <a:gd name="T21" fmla="*/ 2147483646 h 20"/>
              <a:gd name="T22" fmla="*/ 2147483646 w 4249"/>
              <a:gd name="T23" fmla="*/ 2147483646 h 20"/>
              <a:gd name="T24" fmla="*/ 2147483646 w 4249"/>
              <a:gd name="T25" fmla="*/ 2147483646 h 20"/>
              <a:gd name="T26" fmla="*/ 2147483646 w 4249"/>
              <a:gd name="T27" fmla="*/ 2147483646 h 20"/>
              <a:gd name="T28" fmla="*/ 2147483646 w 4249"/>
              <a:gd name="T29" fmla="*/ 2147483646 h 20"/>
              <a:gd name="T30" fmla="*/ 2147483646 w 4249"/>
              <a:gd name="T31" fmla="*/ 2147483646 h 20"/>
              <a:gd name="T32" fmla="*/ 2147483646 w 4249"/>
              <a:gd name="T33" fmla="*/ 2147483646 h 20"/>
              <a:gd name="T34" fmla="*/ 2147483646 w 4249"/>
              <a:gd name="T35" fmla="*/ 2147483646 h 20"/>
              <a:gd name="T36" fmla="*/ 2147483646 w 4249"/>
              <a:gd name="T37" fmla="*/ 2147483646 h 20"/>
              <a:gd name="T38" fmla="*/ 2147483646 w 4249"/>
              <a:gd name="T39" fmla="*/ 2147483646 h 20"/>
              <a:gd name="T40" fmla="*/ 2147483646 w 4249"/>
              <a:gd name="T41" fmla="*/ 2147483646 h 20"/>
              <a:gd name="T42" fmla="*/ 2147483646 w 4249"/>
              <a:gd name="T43" fmla="*/ 2147483646 h 20"/>
              <a:gd name="T44" fmla="*/ 2147483646 w 4249"/>
              <a:gd name="T45" fmla="*/ 2147483646 h 20"/>
              <a:gd name="T46" fmla="*/ 2147483646 w 4249"/>
              <a:gd name="T47" fmla="*/ 2147483646 h 20"/>
              <a:gd name="T48" fmla="*/ 2147483646 w 4249"/>
              <a:gd name="T49" fmla="*/ 2147483646 h 20"/>
              <a:gd name="T50" fmla="*/ 2147483646 w 4249"/>
              <a:gd name="T51" fmla="*/ 2147483646 h 20"/>
              <a:gd name="T52" fmla="*/ 2147483646 w 4249"/>
              <a:gd name="T53" fmla="*/ 2147483646 h 20"/>
              <a:gd name="T54" fmla="*/ 2147483646 w 4249"/>
              <a:gd name="T55" fmla="*/ 2147483646 h 20"/>
              <a:gd name="T56" fmla="*/ 2147483646 w 4249"/>
              <a:gd name="T57" fmla="*/ 2147483646 h 20"/>
              <a:gd name="T58" fmla="*/ 2147483646 w 4249"/>
              <a:gd name="T59" fmla="*/ 2147483646 h 20"/>
              <a:gd name="T60" fmla="*/ 2147483646 w 4249"/>
              <a:gd name="T61" fmla="*/ 2147483646 h 20"/>
              <a:gd name="T62" fmla="*/ 2147483646 w 4249"/>
              <a:gd name="T63" fmla="*/ 2147483646 h 20"/>
              <a:gd name="T64" fmla="*/ 2147483646 w 4249"/>
              <a:gd name="T65" fmla="*/ 2147483646 h 20"/>
              <a:gd name="T66" fmla="*/ 2147483646 w 4249"/>
              <a:gd name="T67" fmla="*/ 2147483646 h 20"/>
              <a:gd name="T68" fmla="*/ 2147483646 w 4249"/>
              <a:gd name="T69" fmla="*/ 2147483646 h 20"/>
              <a:gd name="T70" fmla="*/ 2147483646 w 4249"/>
              <a:gd name="T71" fmla="*/ 2147483646 h 20"/>
              <a:gd name="T72" fmla="*/ 2147483646 w 4249"/>
              <a:gd name="T73" fmla="*/ 2147483646 h 20"/>
              <a:gd name="T74" fmla="*/ 2147483646 w 4249"/>
              <a:gd name="T75" fmla="*/ 2147483646 h 20"/>
              <a:gd name="T76" fmla="*/ 2147483646 w 4249"/>
              <a:gd name="T77" fmla="*/ 2147483646 h 20"/>
              <a:gd name="T78" fmla="*/ 2147483646 w 4249"/>
              <a:gd name="T79" fmla="*/ 2147483646 h 20"/>
              <a:gd name="T80" fmla="*/ 2147483646 w 4249"/>
              <a:gd name="T81" fmla="*/ 2147483646 h 20"/>
              <a:gd name="T82" fmla="*/ 2147483646 w 4249"/>
              <a:gd name="T83" fmla="*/ 2147483646 h 20"/>
              <a:gd name="T84" fmla="*/ 2147483646 w 4249"/>
              <a:gd name="T85" fmla="*/ 2147483646 h 20"/>
              <a:gd name="T86" fmla="*/ 2147483646 w 4249"/>
              <a:gd name="T87" fmla="*/ 2147483646 h 20"/>
              <a:gd name="T88" fmla="*/ 2147483646 w 4249"/>
              <a:gd name="T89" fmla="*/ 2147483646 h 20"/>
              <a:gd name="T90" fmla="*/ 2147483646 w 4249"/>
              <a:gd name="T91" fmla="*/ 2147483646 h 20"/>
              <a:gd name="T92" fmla="*/ 2147483646 w 4249"/>
              <a:gd name="T93" fmla="*/ 2147483646 h 20"/>
              <a:gd name="T94" fmla="*/ 2147483646 w 4249"/>
              <a:gd name="T95" fmla="*/ 2147483646 h 20"/>
              <a:gd name="T96" fmla="*/ 2147483646 w 4249"/>
              <a:gd name="T97" fmla="*/ 2147483646 h 20"/>
              <a:gd name="T98" fmla="*/ 2147483646 w 4249"/>
              <a:gd name="T99" fmla="*/ 2147483646 h 20"/>
              <a:gd name="T100" fmla="*/ 2147483646 w 4249"/>
              <a:gd name="T101" fmla="*/ 2147483646 h 20"/>
              <a:gd name="T102" fmla="*/ 2147483646 w 4249"/>
              <a:gd name="T103" fmla="*/ 2147483646 h 20"/>
              <a:gd name="T104" fmla="*/ 2147483646 w 4249"/>
              <a:gd name="T105" fmla="*/ 2147483646 h 20"/>
              <a:gd name="T106" fmla="*/ 2147483646 w 4249"/>
              <a:gd name="T107" fmla="*/ 2147483646 h 20"/>
              <a:gd name="T108" fmla="*/ 2147483646 w 4249"/>
              <a:gd name="T109" fmla="*/ 2147483646 h 20"/>
              <a:gd name="T110" fmla="*/ 2147483646 w 4249"/>
              <a:gd name="T111" fmla="*/ 2147483646 h 20"/>
              <a:gd name="T112" fmla="*/ 2147483646 w 4249"/>
              <a:gd name="T113" fmla="*/ 2147483646 h 20"/>
              <a:gd name="T114" fmla="*/ 2147483646 w 4249"/>
              <a:gd name="T115" fmla="*/ 2147483646 h 20"/>
              <a:gd name="T116" fmla="*/ 2147483646 w 4249"/>
              <a:gd name="T117" fmla="*/ 2147483646 h 20"/>
              <a:gd name="T118" fmla="*/ 2147483646 w 4249"/>
              <a:gd name="T119" fmla="*/ 2147483646 h 20"/>
              <a:gd name="T120" fmla="*/ 2147483646 w 4249"/>
              <a:gd name="T121" fmla="*/ 2147483646 h 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20"/>
              <a:gd name="T185" fmla="*/ 4249 w 4249"/>
              <a:gd name="T186" fmla="*/ 20 h 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20">
                <a:moveTo>
                  <a:pt x="0" y="0"/>
                </a:moveTo>
                <a:lnTo>
                  <a:pt x="29" y="1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1"/>
                </a:moveTo>
                <a:lnTo>
                  <a:pt x="68" y="1"/>
                </a:lnTo>
                <a:lnTo>
                  <a:pt x="68" y="10"/>
                </a:lnTo>
                <a:lnTo>
                  <a:pt x="39" y="10"/>
                </a:lnTo>
                <a:lnTo>
                  <a:pt x="39" y="1"/>
                </a:lnTo>
                <a:close/>
                <a:moveTo>
                  <a:pt x="78" y="1"/>
                </a:moveTo>
                <a:lnTo>
                  <a:pt x="107" y="1"/>
                </a:lnTo>
                <a:lnTo>
                  <a:pt x="107" y="10"/>
                </a:lnTo>
                <a:lnTo>
                  <a:pt x="78" y="10"/>
                </a:lnTo>
                <a:lnTo>
                  <a:pt x="78" y="1"/>
                </a:lnTo>
                <a:close/>
                <a:moveTo>
                  <a:pt x="117" y="1"/>
                </a:moveTo>
                <a:lnTo>
                  <a:pt x="146" y="1"/>
                </a:lnTo>
                <a:lnTo>
                  <a:pt x="146" y="10"/>
                </a:lnTo>
                <a:lnTo>
                  <a:pt x="117" y="10"/>
                </a:lnTo>
                <a:lnTo>
                  <a:pt x="117" y="1"/>
                </a:lnTo>
                <a:close/>
                <a:moveTo>
                  <a:pt x="156" y="1"/>
                </a:moveTo>
                <a:lnTo>
                  <a:pt x="185" y="1"/>
                </a:lnTo>
                <a:lnTo>
                  <a:pt x="185" y="10"/>
                </a:lnTo>
                <a:lnTo>
                  <a:pt x="156" y="10"/>
                </a:lnTo>
                <a:lnTo>
                  <a:pt x="156" y="1"/>
                </a:lnTo>
                <a:close/>
                <a:moveTo>
                  <a:pt x="195" y="1"/>
                </a:moveTo>
                <a:lnTo>
                  <a:pt x="224" y="1"/>
                </a:lnTo>
                <a:lnTo>
                  <a:pt x="224" y="10"/>
                </a:lnTo>
                <a:lnTo>
                  <a:pt x="195" y="10"/>
                </a:lnTo>
                <a:lnTo>
                  <a:pt x="195" y="1"/>
                </a:lnTo>
                <a:close/>
                <a:moveTo>
                  <a:pt x="234" y="1"/>
                </a:moveTo>
                <a:lnTo>
                  <a:pt x="263" y="1"/>
                </a:lnTo>
                <a:lnTo>
                  <a:pt x="263" y="10"/>
                </a:lnTo>
                <a:lnTo>
                  <a:pt x="234" y="10"/>
                </a:lnTo>
                <a:lnTo>
                  <a:pt x="234" y="1"/>
                </a:lnTo>
                <a:close/>
                <a:moveTo>
                  <a:pt x="273" y="1"/>
                </a:moveTo>
                <a:lnTo>
                  <a:pt x="302" y="1"/>
                </a:lnTo>
                <a:lnTo>
                  <a:pt x="302" y="11"/>
                </a:lnTo>
                <a:lnTo>
                  <a:pt x="273" y="11"/>
                </a:lnTo>
                <a:lnTo>
                  <a:pt x="273" y="1"/>
                </a:lnTo>
                <a:close/>
                <a:moveTo>
                  <a:pt x="311" y="1"/>
                </a:moveTo>
                <a:lnTo>
                  <a:pt x="341" y="1"/>
                </a:lnTo>
                <a:lnTo>
                  <a:pt x="341" y="11"/>
                </a:lnTo>
                <a:lnTo>
                  <a:pt x="311" y="11"/>
                </a:lnTo>
                <a:lnTo>
                  <a:pt x="311" y="1"/>
                </a:lnTo>
                <a:close/>
                <a:moveTo>
                  <a:pt x="350" y="1"/>
                </a:moveTo>
                <a:lnTo>
                  <a:pt x="380" y="1"/>
                </a:lnTo>
                <a:lnTo>
                  <a:pt x="380" y="11"/>
                </a:lnTo>
                <a:lnTo>
                  <a:pt x="350" y="11"/>
                </a:lnTo>
                <a:lnTo>
                  <a:pt x="350" y="1"/>
                </a:lnTo>
                <a:close/>
                <a:moveTo>
                  <a:pt x="389" y="1"/>
                </a:moveTo>
                <a:lnTo>
                  <a:pt x="418" y="1"/>
                </a:lnTo>
                <a:lnTo>
                  <a:pt x="418" y="11"/>
                </a:lnTo>
                <a:lnTo>
                  <a:pt x="389" y="11"/>
                </a:lnTo>
                <a:lnTo>
                  <a:pt x="389" y="1"/>
                </a:lnTo>
                <a:close/>
                <a:moveTo>
                  <a:pt x="428" y="1"/>
                </a:moveTo>
                <a:lnTo>
                  <a:pt x="457" y="1"/>
                </a:lnTo>
                <a:lnTo>
                  <a:pt x="457" y="11"/>
                </a:lnTo>
                <a:lnTo>
                  <a:pt x="428" y="11"/>
                </a:lnTo>
                <a:lnTo>
                  <a:pt x="428" y="1"/>
                </a:lnTo>
                <a:close/>
                <a:moveTo>
                  <a:pt x="467" y="1"/>
                </a:moveTo>
                <a:lnTo>
                  <a:pt x="496" y="1"/>
                </a:lnTo>
                <a:lnTo>
                  <a:pt x="496" y="11"/>
                </a:lnTo>
                <a:lnTo>
                  <a:pt x="467" y="11"/>
                </a:lnTo>
                <a:lnTo>
                  <a:pt x="467" y="1"/>
                </a:lnTo>
                <a:close/>
                <a:moveTo>
                  <a:pt x="506" y="1"/>
                </a:moveTo>
                <a:lnTo>
                  <a:pt x="535" y="1"/>
                </a:lnTo>
                <a:lnTo>
                  <a:pt x="535" y="11"/>
                </a:lnTo>
                <a:lnTo>
                  <a:pt x="506" y="11"/>
                </a:lnTo>
                <a:lnTo>
                  <a:pt x="506" y="1"/>
                </a:lnTo>
                <a:close/>
                <a:moveTo>
                  <a:pt x="545" y="2"/>
                </a:moveTo>
                <a:lnTo>
                  <a:pt x="574" y="2"/>
                </a:lnTo>
                <a:lnTo>
                  <a:pt x="574" y="12"/>
                </a:lnTo>
                <a:lnTo>
                  <a:pt x="545" y="12"/>
                </a:lnTo>
                <a:lnTo>
                  <a:pt x="545" y="2"/>
                </a:lnTo>
                <a:close/>
                <a:moveTo>
                  <a:pt x="584" y="2"/>
                </a:moveTo>
                <a:lnTo>
                  <a:pt x="613" y="2"/>
                </a:lnTo>
                <a:lnTo>
                  <a:pt x="613" y="12"/>
                </a:lnTo>
                <a:lnTo>
                  <a:pt x="584" y="12"/>
                </a:lnTo>
                <a:lnTo>
                  <a:pt x="584" y="2"/>
                </a:lnTo>
                <a:close/>
                <a:moveTo>
                  <a:pt x="623" y="2"/>
                </a:moveTo>
                <a:lnTo>
                  <a:pt x="652" y="2"/>
                </a:lnTo>
                <a:lnTo>
                  <a:pt x="652" y="12"/>
                </a:lnTo>
                <a:lnTo>
                  <a:pt x="623" y="12"/>
                </a:lnTo>
                <a:lnTo>
                  <a:pt x="623" y="2"/>
                </a:lnTo>
                <a:close/>
                <a:moveTo>
                  <a:pt x="662" y="2"/>
                </a:moveTo>
                <a:lnTo>
                  <a:pt x="691" y="2"/>
                </a:lnTo>
                <a:lnTo>
                  <a:pt x="691" y="12"/>
                </a:lnTo>
                <a:lnTo>
                  <a:pt x="662" y="12"/>
                </a:lnTo>
                <a:lnTo>
                  <a:pt x="662" y="2"/>
                </a:lnTo>
                <a:close/>
                <a:moveTo>
                  <a:pt x="701" y="2"/>
                </a:moveTo>
                <a:lnTo>
                  <a:pt x="730" y="2"/>
                </a:lnTo>
                <a:lnTo>
                  <a:pt x="730" y="12"/>
                </a:lnTo>
                <a:lnTo>
                  <a:pt x="701" y="12"/>
                </a:lnTo>
                <a:lnTo>
                  <a:pt x="701" y="2"/>
                </a:lnTo>
                <a:close/>
                <a:moveTo>
                  <a:pt x="740" y="2"/>
                </a:moveTo>
                <a:lnTo>
                  <a:pt x="769" y="2"/>
                </a:lnTo>
                <a:lnTo>
                  <a:pt x="769" y="12"/>
                </a:lnTo>
                <a:lnTo>
                  <a:pt x="740" y="12"/>
                </a:lnTo>
                <a:lnTo>
                  <a:pt x="740" y="2"/>
                </a:lnTo>
                <a:close/>
                <a:moveTo>
                  <a:pt x="779" y="2"/>
                </a:moveTo>
                <a:lnTo>
                  <a:pt x="808" y="2"/>
                </a:lnTo>
                <a:lnTo>
                  <a:pt x="808" y="12"/>
                </a:lnTo>
                <a:lnTo>
                  <a:pt x="779" y="12"/>
                </a:lnTo>
                <a:lnTo>
                  <a:pt x="779" y="2"/>
                </a:lnTo>
                <a:close/>
                <a:moveTo>
                  <a:pt x="818" y="3"/>
                </a:moveTo>
                <a:lnTo>
                  <a:pt x="847" y="3"/>
                </a:lnTo>
                <a:lnTo>
                  <a:pt x="847" y="12"/>
                </a:lnTo>
                <a:lnTo>
                  <a:pt x="818" y="12"/>
                </a:lnTo>
                <a:lnTo>
                  <a:pt x="818" y="3"/>
                </a:lnTo>
                <a:close/>
                <a:moveTo>
                  <a:pt x="857" y="3"/>
                </a:moveTo>
                <a:lnTo>
                  <a:pt x="886" y="3"/>
                </a:lnTo>
                <a:lnTo>
                  <a:pt x="886" y="12"/>
                </a:lnTo>
                <a:lnTo>
                  <a:pt x="857" y="12"/>
                </a:lnTo>
                <a:lnTo>
                  <a:pt x="857" y="3"/>
                </a:lnTo>
                <a:close/>
                <a:moveTo>
                  <a:pt x="896" y="3"/>
                </a:moveTo>
                <a:lnTo>
                  <a:pt x="925" y="3"/>
                </a:lnTo>
                <a:lnTo>
                  <a:pt x="925" y="12"/>
                </a:lnTo>
                <a:lnTo>
                  <a:pt x="896" y="12"/>
                </a:lnTo>
                <a:lnTo>
                  <a:pt x="896" y="3"/>
                </a:lnTo>
                <a:close/>
                <a:moveTo>
                  <a:pt x="934" y="3"/>
                </a:moveTo>
                <a:lnTo>
                  <a:pt x="964" y="3"/>
                </a:lnTo>
                <a:lnTo>
                  <a:pt x="964" y="12"/>
                </a:lnTo>
                <a:lnTo>
                  <a:pt x="934" y="12"/>
                </a:lnTo>
                <a:lnTo>
                  <a:pt x="934" y="3"/>
                </a:lnTo>
                <a:close/>
                <a:moveTo>
                  <a:pt x="973" y="3"/>
                </a:moveTo>
                <a:lnTo>
                  <a:pt x="1003" y="3"/>
                </a:lnTo>
                <a:lnTo>
                  <a:pt x="1003" y="12"/>
                </a:lnTo>
                <a:lnTo>
                  <a:pt x="973" y="12"/>
                </a:lnTo>
                <a:lnTo>
                  <a:pt x="973" y="3"/>
                </a:lnTo>
                <a:close/>
                <a:moveTo>
                  <a:pt x="1012" y="3"/>
                </a:moveTo>
                <a:lnTo>
                  <a:pt x="1041" y="3"/>
                </a:lnTo>
                <a:lnTo>
                  <a:pt x="1041" y="12"/>
                </a:lnTo>
                <a:lnTo>
                  <a:pt x="1012" y="12"/>
                </a:lnTo>
                <a:lnTo>
                  <a:pt x="1012" y="3"/>
                </a:lnTo>
                <a:close/>
                <a:moveTo>
                  <a:pt x="1051" y="3"/>
                </a:moveTo>
                <a:lnTo>
                  <a:pt x="1080" y="3"/>
                </a:lnTo>
                <a:lnTo>
                  <a:pt x="1080" y="13"/>
                </a:lnTo>
                <a:lnTo>
                  <a:pt x="1051" y="12"/>
                </a:lnTo>
                <a:lnTo>
                  <a:pt x="1051" y="3"/>
                </a:lnTo>
                <a:close/>
                <a:moveTo>
                  <a:pt x="1090" y="3"/>
                </a:moveTo>
                <a:lnTo>
                  <a:pt x="1119" y="3"/>
                </a:lnTo>
                <a:lnTo>
                  <a:pt x="1119" y="13"/>
                </a:lnTo>
                <a:lnTo>
                  <a:pt x="1090" y="13"/>
                </a:lnTo>
                <a:lnTo>
                  <a:pt x="1090" y="3"/>
                </a:lnTo>
                <a:close/>
                <a:moveTo>
                  <a:pt x="1129" y="3"/>
                </a:moveTo>
                <a:lnTo>
                  <a:pt x="1158" y="3"/>
                </a:lnTo>
                <a:lnTo>
                  <a:pt x="1158" y="13"/>
                </a:lnTo>
                <a:lnTo>
                  <a:pt x="1129" y="13"/>
                </a:lnTo>
                <a:lnTo>
                  <a:pt x="1129" y="3"/>
                </a:lnTo>
                <a:close/>
                <a:moveTo>
                  <a:pt x="1168" y="3"/>
                </a:moveTo>
                <a:lnTo>
                  <a:pt x="1197" y="3"/>
                </a:lnTo>
                <a:lnTo>
                  <a:pt x="1197" y="13"/>
                </a:lnTo>
                <a:lnTo>
                  <a:pt x="1168" y="13"/>
                </a:lnTo>
                <a:lnTo>
                  <a:pt x="1168" y="3"/>
                </a:lnTo>
                <a:close/>
                <a:moveTo>
                  <a:pt x="1207" y="3"/>
                </a:moveTo>
                <a:lnTo>
                  <a:pt x="1237" y="3"/>
                </a:lnTo>
                <a:lnTo>
                  <a:pt x="1236" y="13"/>
                </a:lnTo>
                <a:lnTo>
                  <a:pt x="1207" y="13"/>
                </a:lnTo>
                <a:lnTo>
                  <a:pt x="1207" y="3"/>
                </a:lnTo>
                <a:close/>
                <a:moveTo>
                  <a:pt x="1246" y="3"/>
                </a:moveTo>
                <a:lnTo>
                  <a:pt x="1275" y="3"/>
                </a:lnTo>
                <a:lnTo>
                  <a:pt x="1275" y="13"/>
                </a:lnTo>
                <a:lnTo>
                  <a:pt x="1246" y="13"/>
                </a:lnTo>
                <a:lnTo>
                  <a:pt x="1246" y="3"/>
                </a:lnTo>
                <a:close/>
                <a:moveTo>
                  <a:pt x="1285" y="3"/>
                </a:moveTo>
                <a:lnTo>
                  <a:pt x="1314" y="3"/>
                </a:lnTo>
                <a:lnTo>
                  <a:pt x="1314" y="13"/>
                </a:lnTo>
                <a:lnTo>
                  <a:pt x="1285" y="13"/>
                </a:lnTo>
                <a:lnTo>
                  <a:pt x="1285" y="3"/>
                </a:lnTo>
                <a:close/>
                <a:moveTo>
                  <a:pt x="1324" y="3"/>
                </a:moveTo>
                <a:lnTo>
                  <a:pt x="1353" y="4"/>
                </a:lnTo>
                <a:lnTo>
                  <a:pt x="1353" y="13"/>
                </a:lnTo>
                <a:lnTo>
                  <a:pt x="1324" y="13"/>
                </a:lnTo>
                <a:lnTo>
                  <a:pt x="1324" y="3"/>
                </a:lnTo>
                <a:close/>
                <a:moveTo>
                  <a:pt x="1363" y="4"/>
                </a:moveTo>
                <a:lnTo>
                  <a:pt x="1392" y="4"/>
                </a:lnTo>
                <a:lnTo>
                  <a:pt x="1392" y="13"/>
                </a:lnTo>
                <a:lnTo>
                  <a:pt x="1363" y="13"/>
                </a:lnTo>
                <a:lnTo>
                  <a:pt x="1363" y="4"/>
                </a:lnTo>
                <a:close/>
                <a:moveTo>
                  <a:pt x="1402" y="4"/>
                </a:moveTo>
                <a:lnTo>
                  <a:pt x="1431" y="4"/>
                </a:lnTo>
                <a:lnTo>
                  <a:pt x="1431" y="13"/>
                </a:lnTo>
                <a:lnTo>
                  <a:pt x="1402" y="13"/>
                </a:lnTo>
                <a:lnTo>
                  <a:pt x="1402" y="4"/>
                </a:lnTo>
                <a:close/>
                <a:moveTo>
                  <a:pt x="1441" y="4"/>
                </a:moveTo>
                <a:lnTo>
                  <a:pt x="1470" y="4"/>
                </a:lnTo>
                <a:lnTo>
                  <a:pt x="1470" y="13"/>
                </a:lnTo>
                <a:lnTo>
                  <a:pt x="1441" y="13"/>
                </a:lnTo>
                <a:lnTo>
                  <a:pt x="1441" y="4"/>
                </a:lnTo>
                <a:close/>
                <a:moveTo>
                  <a:pt x="1480" y="4"/>
                </a:moveTo>
                <a:lnTo>
                  <a:pt x="1509" y="4"/>
                </a:lnTo>
                <a:lnTo>
                  <a:pt x="1509" y="13"/>
                </a:lnTo>
                <a:lnTo>
                  <a:pt x="1480" y="13"/>
                </a:lnTo>
                <a:lnTo>
                  <a:pt x="1480" y="4"/>
                </a:lnTo>
                <a:close/>
                <a:moveTo>
                  <a:pt x="1519" y="4"/>
                </a:moveTo>
                <a:lnTo>
                  <a:pt x="1548" y="4"/>
                </a:lnTo>
                <a:lnTo>
                  <a:pt x="1548" y="13"/>
                </a:lnTo>
                <a:lnTo>
                  <a:pt x="1519" y="13"/>
                </a:lnTo>
                <a:lnTo>
                  <a:pt x="1519" y="4"/>
                </a:lnTo>
                <a:close/>
                <a:moveTo>
                  <a:pt x="1557" y="4"/>
                </a:moveTo>
                <a:lnTo>
                  <a:pt x="1587" y="4"/>
                </a:lnTo>
                <a:lnTo>
                  <a:pt x="1587" y="13"/>
                </a:lnTo>
                <a:lnTo>
                  <a:pt x="1557" y="13"/>
                </a:lnTo>
                <a:lnTo>
                  <a:pt x="1557" y="4"/>
                </a:lnTo>
                <a:close/>
                <a:moveTo>
                  <a:pt x="1596" y="4"/>
                </a:moveTo>
                <a:lnTo>
                  <a:pt x="1626" y="4"/>
                </a:lnTo>
                <a:lnTo>
                  <a:pt x="1626" y="14"/>
                </a:lnTo>
                <a:lnTo>
                  <a:pt x="1596" y="13"/>
                </a:lnTo>
                <a:lnTo>
                  <a:pt x="1596" y="4"/>
                </a:lnTo>
                <a:close/>
                <a:moveTo>
                  <a:pt x="1635" y="4"/>
                </a:moveTo>
                <a:lnTo>
                  <a:pt x="1664" y="4"/>
                </a:lnTo>
                <a:lnTo>
                  <a:pt x="1664" y="14"/>
                </a:lnTo>
                <a:lnTo>
                  <a:pt x="1635" y="14"/>
                </a:lnTo>
                <a:lnTo>
                  <a:pt x="1635" y="4"/>
                </a:lnTo>
                <a:close/>
                <a:moveTo>
                  <a:pt x="1674" y="4"/>
                </a:moveTo>
                <a:lnTo>
                  <a:pt x="1703" y="4"/>
                </a:lnTo>
                <a:lnTo>
                  <a:pt x="1703" y="14"/>
                </a:lnTo>
                <a:lnTo>
                  <a:pt x="1674" y="14"/>
                </a:lnTo>
                <a:lnTo>
                  <a:pt x="1674" y="4"/>
                </a:lnTo>
                <a:close/>
                <a:moveTo>
                  <a:pt x="1713" y="4"/>
                </a:moveTo>
                <a:lnTo>
                  <a:pt x="1742" y="4"/>
                </a:lnTo>
                <a:lnTo>
                  <a:pt x="1742" y="14"/>
                </a:lnTo>
                <a:lnTo>
                  <a:pt x="1713" y="14"/>
                </a:lnTo>
                <a:lnTo>
                  <a:pt x="1713" y="4"/>
                </a:lnTo>
                <a:close/>
                <a:moveTo>
                  <a:pt x="1752" y="4"/>
                </a:moveTo>
                <a:lnTo>
                  <a:pt x="1781" y="4"/>
                </a:lnTo>
                <a:lnTo>
                  <a:pt x="1781" y="14"/>
                </a:lnTo>
                <a:lnTo>
                  <a:pt x="1752" y="14"/>
                </a:lnTo>
                <a:lnTo>
                  <a:pt x="1752" y="4"/>
                </a:lnTo>
                <a:close/>
                <a:moveTo>
                  <a:pt x="1791" y="4"/>
                </a:moveTo>
                <a:lnTo>
                  <a:pt x="1820" y="4"/>
                </a:lnTo>
                <a:lnTo>
                  <a:pt x="1820" y="14"/>
                </a:lnTo>
                <a:lnTo>
                  <a:pt x="1791" y="14"/>
                </a:lnTo>
                <a:lnTo>
                  <a:pt x="1791" y="4"/>
                </a:lnTo>
                <a:close/>
                <a:moveTo>
                  <a:pt x="1830" y="4"/>
                </a:moveTo>
                <a:lnTo>
                  <a:pt x="1860" y="4"/>
                </a:lnTo>
                <a:lnTo>
                  <a:pt x="1859" y="14"/>
                </a:lnTo>
                <a:lnTo>
                  <a:pt x="1830" y="14"/>
                </a:lnTo>
                <a:lnTo>
                  <a:pt x="1830" y="4"/>
                </a:lnTo>
                <a:close/>
                <a:moveTo>
                  <a:pt x="1869" y="4"/>
                </a:moveTo>
                <a:lnTo>
                  <a:pt x="1898" y="5"/>
                </a:lnTo>
                <a:lnTo>
                  <a:pt x="1898" y="15"/>
                </a:lnTo>
                <a:lnTo>
                  <a:pt x="1869" y="15"/>
                </a:lnTo>
                <a:lnTo>
                  <a:pt x="1869" y="4"/>
                </a:lnTo>
                <a:close/>
                <a:moveTo>
                  <a:pt x="1908" y="5"/>
                </a:moveTo>
                <a:lnTo>
                  <a:pt x="1937" y="5"/>
                </a:lnTo>
                <a:lnTo>
                  <a:pt x="1937" y="15"/>
                </a:lnTo>
                <a:lnTo>
                  <a:pt x="1908" y="15"/>
                </a:lnTo>
                <a:lnTo>
                  <a:pt x="1908" y="5"/>
                </a:lnTo>
                <a:close/>
                <a:moveTo>
                  <a:pt x="1947" y="5"/>
                </a:moveTo>
                <a:lnTo>
                  <a:pt x="1976" y="5"/>
                </a:lnTo>
                <a:lnTo>
                  <a:pt x="1976" y="15"/>
                </a:lnTo>
                <a:lnTo>
                  <a:pt x="1947" y="15"/>
                </a:lnTo>
                <a:lnTo>
                  <a:pt x="1947" y="5"/>
                </a:lnTo>
                <a:close/>
                <a:moveTo>
                  <a:pt x="1986" y="5"/>
                </a:moveTo>
                <a:lnTo>
                  <a:pt x="2015" y="5"/>
                </a:lnTo>
                <a:lnTo>
                  <a:pt x="2015" y="15"/>
                </a:lnTo>
                <a:lnTo>
                  <a:pt x="1986" y="15"/>
                </a:lnTo>
                <a:lnTo>
                  <a:pt x="1986" y="5"/>
                </a:lnTo>
                <a:close/>
                <a:moveTo>
                  <a:pt x="2025" y="5"/>
                </a:moveTo>
                <a:lnTo>
                  <a:pt x="2054" y="5"/>
                </a:lnTo>
                <a:lnTo>
                  <a:pt x="2054" y="15"/>
                </a:lnTo>
                <a:lnTo>
                  <a:pt x="2025" y="15"/>
                </a:lnTo>
                <a:lnTo>
                  <a:pt x="2025" y="5"/>
                </a:lnTo>
                <a:close/>
                <a:moveTo>
                  <a:pt x="2064" y="5"/>
                </a:moveTo>
                <a:lnTo>
                  <a:pt x="2093" y="5"/>
                </a:lnTo>
                <a:lnTo>
                  <a:pt x="2093" y="15"/>
                </a:lnTo>
                <a:lnTo>
                  <a:pt x="2064" y="15"/>
                </a:lnTo>
                <a:lnTo>
                  <a:pt x="2064" y="5"/>
                </a:lnTo>
                <a:close/>
                <a:moveTo>
                  <a:pt x="2103" y="5"/>
                </a:moveTo>
                <a:lnTo>
                  <a:pt x="2132" y="5"/>
                </a:lnTo>
                <a:lnTo>
                  <a:pt x="2132" y="15"/>
                </a:lnTo>
                <a:lnTo>
                  <a:pt x="2103" y="15"/>
                </a:lnTo>
                <a:lnTo>
                  <a:pt x="2103" y="5"/>
                </a:lnTo>
                <a:close/>
                <a:moveTo>
                  <a:pt x="2142" y="6"/>
                </a:moveTo>
                <a:lnTo>
                  <a:pt x="2171" y="6"/>
                </a:lnTo>
                <a:lnTo>
                  <a:pt x="2171" y="15"/>
                </a:lnTo>
                <a:lnTo>
                  <a:pt x="2142" y="15"/>
                </a:lnTo>
                <a:lnTo>
                  <a:pt x="2142" y="6"/>
                </a:lnTo>
                <a:close/>
                <a:moveTo>
                  <a:pt x="2180" y="6"/>
                </a:moveTo>
                <a:lnTo>
                  <a:pt x="2210" y="6"/>
                </a:lnTo>
                <a:lnTo>
                  <a:pt x="2210" y="15"/>
                </a:lnTo>
                <a:lnTo>
                  <a:pt x="2180" y="15"/>
                </a:lnTo>
                <a:lnTo>
                  <a:pt x="2180" y="6"/>
                </a:lnTo>
                <a:close/>
                <a:moveTo>
                  <a:pt x="2219" y="6"/>
                </a:moveTo>
                <a:lnTo>
                  <a:pt x="2249" y="6"/>
                </a:lnTo>
                <a:lnTo>
                  <a:pt x="2249" y="15"/>
                </a:lnTo>
                <a:lnTo>
                  <a:pt x="2219" y="15"/>
                </a:lnTo>
                <a:lnTo>
                  <a:pt x="2219" y="6"/>
                </a:lnTo>
                <a:close/>
                <a:moveTo>
                  <a:pt x="2258" y="6"/>
                </a:moveTo>
                <a:lnTo>
                  <a:pt x="2287" y="6"/>
                </a:lnTo>
                <a:lnTo>
                  <a:pt x="2287" y="15"/>
                </a:lnTo>
                <a:lnTo>
                  <a:pt x="2258" y="15"/>
                </a:lnTo>
                <a:lnTo>
                  <a:pt x="2258" y="6"/>
                </a:lnTo>
                <a:close/>
                <a:moveTo>
                  <a:pt x="2297" y="6"/>
                </a:moveTo>
                <a:lnTo>
                  <a:pt x="2326" y="6"/>
                </a:lnTo>
                <a:lnTo>
                  <a:pt x="2326" y="15"/>
                </a:lnTo>
                <a:lnTo>
                  <a:pt x="2297" y="15"/>
                </a:lnTo>
                <a:lnTo>
                  <a:pt x="2297" y="6"/>
                </a:lnTo>
                <a:close/>
                <a:moveTo>
                  <a:pt x="2336" y="6"/>
                </a:moveTo>
                <a:lnTo>
                  <a:pt x="2365" y="6"/>
                </a:lnTo>
                <a:lnTo>
                  <a:pt x="2365" y="15"/>
                </a:lnTo>
                <a:lnTo>
                  <a:pt x="2336" y="15"/>
                </a:lnTo>
                <a:lnTo>
                  <a:pt x="2336" y="6"/>
                </a:lnTo>
                <a:close/>
                <a:moveTo>
                  <a:pt x="2375" y="6"/>
                </a:moveTo>
                <a:lnTo>
                  <a:pt x="2404" y="6"/>
                </a:lnTo>
                <a:lnTo>
                  <a:pt x="2404" y="16"/>
                </a:lnTo>
                <a:lnTo>
                  <a:pt x="2375" y="15"/>
                </a:lnTo>
                <a:lnTo>
                  <a:pt x="2375" y="6"/>
                </a:lnTo>
                <a:close/>
                <a:moveTo>
                  <a:pt x="2414" y="6"/>
                </a:moveTo>
                <a:lnTo>
                  <a:pt x="2443" y="6"/>
                </a:lnTo>
                <a:lnTo>
                  <a:pt x="2443" y="16"/>
                </a:lnTo>
                <a:lnTo>
                  <a:pt x="2414" y="16"/>
                </a:lnTo>
                <a:lnTo>
                  <a:pt x="2414" y="6"/>
                </a:lnTo>
                <a:close/>
                <a:moveTo>
                  <a:pt x="2453" y="6"/>
                </a:moveTo>
                <a:lnTo>
                  <a:pt x="2483" y="6"/>
                </a:lnTo>
                <a:lnTo>
                  <a:pt x="2483" y="16"/>
                </a:lnTo>
                <a:lnTo>
                  <a:pt x="2453" y="16"/>
                </a:lnTo>
                <a:lnTo>
                  <a:pt x="2453" y="6"/>
                </a:lnTo>
                <a:close/>
                <a:moveTo>
                  <a:pt x="2492" y="6"/>
                </a:moveTo>
                <a:lnTo>
                  <a:pt x="2521" y="6"/>
                </a:lnTo>
                <a:lnTo>
                  <a:pt x="2521" y="16"/>
                </a:lnTo>
                <a:lnTo>
                  <a:pt x="2492" y="16"/>
                </a:lnTo>
                <a:lnTo>
                  <a:pt x="2492" y="6"/>
                </a:lnTo>
                <a:close/>
                <a:moveTo>
                  <a:pt x="2531" y="6"/>
                </a:moveTo>
                <a:lnTo>
                  <a:pt x="2560" y="6"/>
                </a:lnTo>
                <a:lnTo>
                  <a:pt x="2560" y="16"/>
                </a:lnTo>
                <a:lnTo>
                  <a:pt x="2531" y="16"/>
                </a:lnTo>
                <a:lnTo>
                  <a:pt x="2531" y="6"/>
                </a:lnTo>
                <a:close/>
                <a:moveTo>
                  <a:pt x="2570" y="6"/>
                </a:moveTo>
                <a:lnTo>
                  <a:pt x="2599" y="6"/>
                </a:lnTo>
                <a:lnTo>
                  <a:pt x="2599" y="16"/>
                </a:lnTo>
                <a:lnTo>
                  <a:pt x="2570" y="16"/>
                </a:lnTo>
                <a:lnTo>
                  <a:pt x="2570" y="6"/>
                </a:lnTo>
                <a:close/>
                <a:moveTo>
                  <a:pt x="2609" y="6"/>
                </a:moveTo>
                <a:lnTo>
                  <a:pt x="2638" y="6"/>
                </a:lnTo>
                <a:lnTo>
                  <a:pt x="2638" y="16"/>
                </a:lnTo>
                <a:lnTo>
                  <a:pt x="2609" y="16"/>
                </a:lnTo>
                <a:lnTo>
                  <a:pt x="2609" y="6"/>
                </a:lnTo>
                <a:close/>
                <a:moveTo>
                  <a:pt x="2648" y="6"/>
                </a:moveTo>
                <a:lnTo>
                  <a:pt x="2677" y="7"/>
                </a:lnTo>
                <a:lnTo>
                  <a:pt x="2677" y="17"/>
                </a:lnTo>
                <a:lnTo>
                  <a:pt x="2648" y="16"/>
                </a:lnTo>
                <a:lnTo>
                  <a:pt x="2648" y="6"/>
                </a:lnTo>
                <a:close/>
                <a:moveTo>
                  <a:pt x="2687" y="7"/>
                </a:moveTo>
                <a:lnTo>
                  <a:pt x="2716" y="7"/>
                </a:lnTo>
                <a:lnTo>
                  <a:pt x="2716" y="17"/>
                </a:lnTo>
                <a:lnTo>
                  <a:pt x="2687" y="17"/>
                </a:lnTo>
                <a:lnTo>
                  <a:pt x="2687" y="7"/>
                </a:lnTo>
                <a:close/>
                <a:moveTo>
                  <a:pt x="2726" y="7"/>
                </a:moveTo>
                <a:lnTo>
                  <a:pt x="2755" y="7"/>
                </a:lnTo>
                <a:lnTo>
                  <a:pt x="2755" y="17"/>
                </a:lnTo>
                <a:lnTo>
                  <a:pt x="2726" y="17"/>
                </a:lnTo>
                <a:lnTo>
                  <a:pt x="2726" y="7"/>
                </a:lnTo>
                <a:close/>
                <a:moveTo>
                  <a:pt x="2765" y="7"/>
                </a:moveTo>
                <a:lnTo>
                  <a:pt x="2794" y="7"/>
                </a:lnTo>
                <a:lnTo>
                  <a:pt x="2794" y="17"/>
                </a:lnTo>
                <a:lnTo>
                  <a:pt x="2765" y="17"/>
                </a:lnTo>
                <a:lnTo>
                  <a:pt x="2765" y="7"/>
                </a:lnTo>
                <a:close/>
                <a:moveTo>
                  <a:pt x="2803" y="7"/>
                </a:moveTo>
                <a:lnTo>
                  <a:pt x="2833" y="7"/>
                </a:lnTo>
                <a:lnTo>
                  <a:pt x="2833" y="17"/>
                </a:lnTo>
                <a:lnTo>
                  <a:pt x="2803" y="17"/>
                </a:lnTo>
                <a:lnTo>
                  <a:pt x="2803" y="7"/>
                </a:lnTo>
                <a:close/>
                <a:moveTo>
                  <a:pt x="2842" y="7"/>
                </a:moveTo>
                <a:lnTo>
                  <a:pt x="2871" y="7"/>
                </a:lnTo>
                <a:lnTo>
                  <a:pt x="2871" y="17"/>
                </a:lnTo>
                <a:lnTo>
                  <a:pt x="2842" y="17"/>
                </a:lnTo>
                <a:lnTo>
                  <a:pt x="2842" y="7"/>
                </a:lnTo>
                <a:close/>
                <a:moveTo>
                  <a:pt x="2881" y="7"/>
                </a:moveTo>
                <a:lnTo>
                  <a:pt x="2910" y="7"/>
                </a:lnTo>
                <a:lnTo>
                  <a:pt x="2910" y="17"/>
                </a:lnTo>
                <a:lnTo>
                  <a:pt x="2881" y="17"/>
                </a:lnTo>
                <a:lnTo>
                  <a:pt x="2881" y="7"/>
                </a:lnTo>
                <a:close/>
                <a:moveTo>
                  <a:pt x="2920" y="7"/>
                </a:moveTo>
                <a:lnTo>
                  <a:pt x="2949" y="7"/>
                </a:lnTo>
                <a:lnTo>
                  <a:pt x="2949" y="17"/>
                </a:lnTo>
                <a:lnTo>
                  <a:pt x="2920" y="17"/>
                </a:lnTo>
                <a:lnTo>
                  <a:pt x="2920" y="7"/>
                </a:lnTo>
                <a:close/>
                <a:moveTo>
                  <a:pt x="2959" y="7"/>
                </a:moveTo>
                <a:lnTo>
                  <a:pt x="2988" y="7"/>
                </a:lnTo>
                <a:lnTo>
                  <a:pt x="2988" y="17"/>
                </a:lnTo>
                <a:lnTo>
                  <a:pt x="2959" y="17"/>
                </a:lnTo>
                <a:lnTo>
                  <a:pt x="2959" y="7"/>
                </a:lnTo>
                <a:close/>
                <a:moveTo>
                  <a:pt x="2998" y="7"/>
                </a:moveTo>
                <a:lnTo>
                  <a:pt x="3027" y="7"/>
                </a:lnTo>
                <a:lnTo>
                  <a:pt x="3027" y="17"/>
                </a:lnTo>
                <a:lnTo>
                  <a:pt x="2998" y="17"/>
                </a:lnTo>
                <a:lnTo>
                  <a:pt x="2998" y="7"/>
                </a:lnTo>
                <a:close/>
                <a:moveTo>
                  <a:pt x="3037" y="7"/>
                </a:moveTo>
                <a:lnTo>
                  <a:pt x="3067" y="7"/>
                </a:lnTo>
                <a:lnTo>
                  <a:pt x="3066" y="17"/>
                </a:lnTo>
                <a:lnTo>
                  <a:pt x="3037" y="17"/>
                </a:lnTo>
                <a:lnTo>
                  <a:pt x="3037" y="7"/>
                </a:lnTo>
                <a:close/>
                <a:moveTo>
                  <a:pt x="3076" y="7"/>
                </a:moveTo>
                <a:lnTo>
                  <a:pt x="3106" y="7"/>
                </a:lnTo>
                <a:lnTo>
                  <a:pt x="3106" y="17"/>
                </a:lnTo>
                <a:lnTo>
                  <a:pt x="3076" y="17"/>
                </a:lnTo>
                <a:lnTo>
                  <a:pt x="3076" y="7"/>
                </a:lnTo>
                <a:close/>
                <a:moveTo>
                  <a:pt x="3115" y="7"/>
                </a:moveTo>
                <a:lnTo>
                  <a:pt x="3144" y="7"/>
                </a:lnTo>
                <a:lnTo>
                  <a:pt x="3144" y="17"/>
                </a:lnTo>
                <a:lnTo>
                  <a:pt x="3115" y="17"/>
                </a:lnTo>
                <a:lnTo>
                  <a:pt x="3115" y="7"/>
                </a:lnTo>
                <a:close/>
                <a:moveTo>
                  <a:pt x="3154" y="7"/>
                </a:moveTo>
                <a:lnTo>
                  <a:pt x="3183" y="7"/>
                </a:lnTo>
                <a:lnTo>
                  <a:pt x="3183" y="17"/>
                </a:lnTo>
                <a:lnTo>
                  <a:pt x="3154" y="17"/>
                </a:lnTo>
                <a:lnTo>
                  <a:pt x="3154" y="7"/>
                </a:lnTo>
                <a:close/>
                <a:moveTo>
                  <a:pt x="3193" y="7"/>
                </a:moveTo>
                <a:lnTo>
                  <a:pt x="3222" y="8"/>
                </a:lnTo>
                <a:lnTo>
                  <a:pt x="3222" y="18"/>
                </a:lnTo>
                <a:lnTo>
                  <a:pt x="3193" y="17"/>
                </a:lnTo>
                <a:lnTo>
                  <a:pt x="3193" y="7"/>
                </a:lnTo>
                <a:close/>
                <a:moveTo>
                  <a:pt x="3232" y="8"/>
                </a:moveTo>
                <a:lnTo>
                  <a:pt x="3261" y="8"/>
                </a:lnTo>
                <a:lnTo>
                  <a:pt x="3261" y="18"/>
                </a:lnTo>
                <a:lnTo>
                  <a:pt x="3232" y="18"/>
                </a:lnTo>
                <a:lnTo>
                  <a:pt x="3232" y="8"/>
                </a:lnTo>
                <a:close/>
                <a:moveTo>
                  <a:pt x="3271" y="8"/>
                </a:moveTo>
                <a:lnTo>
                  <a:pt x="3300" y="8"/>
                </a:lnTo>
                <a:lnTo>
                  <a:pt x="3300" y="18"/>
                </a:lnTo>
                <a:lnTo>
                  <a:pt x="3271" y="18"/>
                </a:lnTo>
                <a:lnTo>
                  <a:pt x="3271" y="8"/>
                </a:lnTo>
                <a:close/>
                <a:moveTo>
                  <a:pt x="3310" y="8"/>
                </a:moveTo>
                <a:lnTo>
                  <a:pt x="3339" y="8"/>
                </a:lnTo>
                <a:lnTo>
                  <a:pt x="3339" y="18"/>
                </a:lnTo>
                <a:lnTo>
                  <a:pt x="3310" y="18"/>
                </a:lnTo>
                <a:lnTo>
                  <a:pt x="3310" y="8"/>
                </a:lnTo>
                <a:close/>
                <a:moveTo>
                  <a:pt x="3349" y="8"/>
                </a:moveTo>
                <a:lnTo>
                  <a:pt x="3378" y="8"/>
                </a:lnTo>
                <a:lnTo>
                  <a:pt x="3378" y="18"/>
                </a:lnTo>
                <a:lnTo>
                  <a:pt x="3349" y="18"/>
                </a:lnTo>
                <a:lnTo>
                  <a:pt x="3349" y="8"/>
                </a:lnTo>
                <a:close/>
                <a:moveTo>
                  <a:pt x="3388" y="8"/>
                </a:moveTo>
                <a:lnTo>
                  <a:pt x="3417" y="8"/>
                </a:lnTo>
                <a:lnTo>
                  <a:pt x="3417" y="18"/>
                </a:lnTo>
                <a:lnTo>
                  <a:pt x="3388" y="18"/>
                </a:lnTo>
                <a:lnTo>
                  <a:pt x="3388" y="8"/>
                </a:lnTo>
                <a:close/>
                <a:moveTo>
                  <a:pt x="3426" y="8"/>
                </a:moveTo>
                <a:lnTo>
                  <a:pt x="3456" y="8"/>
                </a:lnTo>
                <a:lnTo>
                  <a:pt x="3456" y="18"/>
                </a:lnTo>
                <a:lnTo>
                  <a:pt x="3426" y="18"/>
                </a:lnTo>
                <a:lnTo>
                  <a:pt x="3426" y="8"/>
                </a:lnTo>
                <a:close/>
                <a:moveTo>
                  <a:pt x="3465" y="8"/>
                </a:moveTo>
                <a:lnTo>
                  <a:pt x="3494" y="9"/>
                </a:lnTo>
                <a:lnTo>
                  <a:pt x="3494" y="18"/>
                </a:lnTo>
                <a:lnTo>
                  <a:pt x="3465" y="18"/>
                </a:lnTo>
                <a:lnTo>
                  <a:pt x="3465" y="8"/>
                </a:lnTo>
                <a:close/>
                <a:moveTo>
                  <a:pt x="3504" y="9"/>
                </a:moveTo>
                <a:lnTo>
                  <a:pt x="3533" y="9"/>
                </a:lnTo>
                <a:lnTo>
                  <a:pt x="3533" y="18"/>
                </a:lnTo>
                <a:lnTo>
                  <a:pt x="3504" y="18"/>
                </a:lnTo>
                <a:lnTo>
                  <a:pt x="3504" y="9"/>
                </a:lnTo>
                <a:close/>
                <a:moveTo>
                  <a:pt x="3543" y="9"/>
                </a:moveTo>
                <a:lnTo>
                  <a:pt x="3572" y="9"/>
                </a:lnTo>
                <a:lnTo>
                  <a:pt x="3572" y="18"/>
                </a:lnTo>
                <a:lnTo>
                  <a:pt x="3543" y="18"/>
                </a:lnTo>
                <a:lnTo>
                  <a:pt x="3543" y="9"/>
                </a:lnTo>
                <a:close/>
                <a:moveTo>
                  <a:pt x="3582" y="9"/>
                </a:moveTo>
                <a:lnTo>
                  <a:pt x="3611" y="9"/>
                </a:lnTo>
                <a:lnTo>
                  <a:pt x="3611" y="18"/>
                </a:lnTo>
                <a:lnTo>
                  <a:pt x="3582" y="18"/>
                </a:lnTo>
                <a:lnTo>
                  <a:pt x="3582" y="9"/>
                </a:lnTo>
                <a:close/>
                <a:moveTo>
                  <a:pt x="3621" y="9"/>
                </a:moveTo>
                <a:lnTo>
                  <a:pt x="3650" y="9"/>
                </a:lnTo>
                <a:lnTo>
                  <a:pt x="3650" y="18"/>
                </a:lnTo>
                <a:lnTo>
                  <a:pt x="3621" y="18"/>
                </a:lnTo>
                <a:lnTo>
                  <a:pt x="3621" y="9"/>
                </a:lnTo>
                <a:close/>
                <a:moveTo>
                  <a:pt x="3660" y="9"/>
                </a:moveTo>
                <a:lnTo>
                  <a:pt x="3690" y="9"/>
                </a:lnTo>
                <a:lnTo>
                  <a:pt x="3690" y="18"/>
                </a:lnTo>
                <a:lnTo>
                  <a:pt x="3660" y="18"/>
                </a:lnTo>
                <a:lnTo>
                  <a:pt x="3660" y="9"/>
                </a:lnTo>
                <a:close/>
                <a:moveTo>
                  <a:pt x="3699" y="9"/>
                </a:moveTo>
                <a:lnTo>
                  <a:pt x="3728" y="9"/>
                </a:lnTo>
                <a:lnTo>
                  <a:pt x="3728" y="19"/>
                </a:lnTo>
                <a:lnTo>
                  <a:pt x="3699" y="18"/>
                </a:lnTo>
                <a:lnTo>
                  <a:pt x="3699" y="9"/>
                </a:lnTo>
                <a:close/>
                <a:moveTo>
                  <a:pt x="3738" y="9"/>
                </a:moveTo>
                <a:lnTo>
                  <a:pt x="3767" y="9"/>
                </a:lnTo>
                <a:lnTo>
                  <a:pt x="3767" y="19"/>
                </a:lnTo>
                <a:lnTo>
                  <a:pt x="3738" y="19"/>
                </a:lnTo>
                <a:lnTo>
                  <a:pt x="3738" y="9"/>
                </a:lnTo>
                <a:close/>
                <a:moveTo>
                  <a:pt x="3777" y="9"/>
                </a:moveTo>
                <a:lnTo>
                  <a:pt x="3806" y="9"/>
                </a:lnTo>
                <a:lnTo>
                  <a:pt x="3806" y="19"/>
                </a:lnTo>
                <a:lnTo>
                  <a:pt x="3777" y="19"/>
                </a:lnTo>
                <a:lnTo>
                  <a:pt x="3777" y="9"/>
                </a:lnTo>
                <a:close/>
                <a:moveTo>
                  <a:pt x="3816" y="9"/>
                </a:moveTo>
                <a:lnTo>
                  <a:pt x="3845" y="9"/>
                </a:lnTo>
                <a:lnTo>
                  <a:pt x="3845" y="19"/>
                </a:lnTo>
                <a:lnTo>
                  <a:pt x="3816" y="19"/>
                </a:lnTo>
                <a:lnTo>
                  <a:pt x="3816" y="9"/>
                </a:lnTo>
                <a:close/>
                <a:moveTo>
                  <a:pt x="3855" y="9"/>
                </a:moveTo>
                <a:lnTo>
                  <a:pt x="3884" y="9"/>
                </a:lnTo>
                <a:lnTo>
                  <a:pt x="3884" y="19"/>
                </a:lnTo>
                <a:lnTo>
                  <a:pt x="3855" y="19"/>
                </a:lnTo>
                <a:lnTo>
                  <a:pt x="3855" y="9"/>
                </a:lnTo>
                <a:close/>
                <a:moveTo>
                  <a:pt x="3894" y="9"/>
                </a:moveTo>
                <a:lnTo>
                  <a:pt x="3923" y="9"/>
                </a:lnTo>
                <a:lnTo>
                  <a:pt x="3923" y="19"/>
                </a:lnTo>
                <a:lnTo>
                  <a:pt x="3894" y="19"/>
                </a:lnTo>
                <a:lnTo>
                  <a:pt x="3894" y="9"/>
                </a:lnTo>
                <a:close/>
                <a:moveTo>
                  <a:pt x="3933" y="9"/>
                </a:moveTo>
                <a:lnTo>
                  <a:pt x="3962" y="9"/>
                </a:lnTo>
                <a:lnTo>
                  <a:pt x="3962" y="19"/>
                </a:lnTo>
                <a:lnTo>
                  <a:pt x="3933" y="19"/>
                </a:lnTo>
                <a:lnTo>
                  <a:pt x="3933" y="9"/>
                </a:lnTo>
                <a:close/>
                <a:moveTo>
                  <a:pt x="3972" y="9"/>
                </a:moveTo>
                <a:lnTo>
                  <a:pt x="4001" y="10"/>
                </a:lnTo>
                <a:lnTo>
                  <a:pt x="4001" y="20"/>
                </a:lnTo>
                <a:lnTo>
                  <a:pt x="3972" y="19"/>
                </a:lnTo>
                <a:lnTo>
                  <a:pt x="3972" y="9"/>
                </a:lnTo>
                <a:close/>
                <a:moveTo>
                  <a:pt x="4011" y="10"/>
                </a:moveTo>
                <a:lnTo>
                  <a:pt x="4040" y="10"/>
                </a:lnTo>
                <a:lnTo>
                  <a:pt x="4040" y="20"/>
                </a:lnTo>
                <a:lnTo>
                  <a:pt x="4011" y="20"/>
                </a:lnTo>
                <a:lnTo>
                  <a:pt x="4011" y="10"/>
                </a:lnTo>
                <a:close/>
                <a:moveTo>
                  <a:pt x="4049" y="10"/>
                </a:moveTo>
                <a:lnTo>
                  <a:pt x="4079" y="10"/>
                </a:lnTo>
                <a:lnTo>
                  <a:pt x="4079" y="20"/>
                </a:lnTo>
                <a:lnTo>
                  <a:pt x="4049" y="20"/>
                </a:lnTo>
                <a:lnTo>
                  <a:pt x="4049" y="10"/>
                </a:lnTo>
                <a:close/>
                <a:moveTo>
                  <a:pt x="4088" y="10"/>
                </a:moveTo>
                <a:lnTo>
                  <a:pt x="4117" y="10"/>
                </a:lnTo>
                <a:lnTo>
                  <a:pt x="4117" y="20"/>
                </a:lnTo>
                <a:lnTo>
                  <a:pt x="4088" y="20"/>
                </a:lnTo>
                <a:lnTo>
                  <a:pt x="4088" y="10"/>
                </a:lnTo>
                <a:close/>
                <a:moveTo>
                  <a:pt x="4127" y="10"/>
                </a:moveTo>
                <a:lnTo>
                  <a:pt x="4156" y="10"/>
                </a:lnTo>
                <a:lnTo>
                  <a:pt x="4156" y="20"/>
                </a:lnTo>
                <a:lnTo>
                  <a:pt x="4127" y="20"/>
                </a:lnTo>
                <a:lnTo>
                  <a:pt x="4127" y="10"/>
                </a:lnTo>
                <a:close/>
                <a:moveTo>
                  <a:pt x="4166" y="10"/>
                </a:moveTo>
                <a:lnTo>
                  <a:pt x="4195" y="10"/>
                </a:lnTo>
                <a:lnTo>
                  <a:pt x="4195" y="20"/>
                </a:lnTo>
                <a:lnTo>
                  <a:pt x="4166" y="20"/>
                </a:lnTo>
                <a:lnTo>
                  <a:pt x="4166" y="10"/>
                </a:lnTo>
                <a:close/>
                <a:moveTo>
                  <a:pt x="4205" y="10"/>
                </a:moveTo>
                <a:lnTo>
                  <a:pt x="4234" y="10"/>
                </a:lnTo>
                <a:lnTo>
                  <a:pt x="4234" y="20"/>
                </a:lnTo>
                <a:lnTo>
                  <a:pt x="4205" y="20"/>
                </a:lnTo>
                <a:lnTo>
                  <a:pt x="4205" y="10"/>
                </a:lnTo>
                <a:close/>
                <a:moveTo>
                  <a:pt x="4244" y="10"/>
                </a:moveTo>
                <a:lnTo>
                  <a:pt x="4249" y="10"/>
                </a:lnTo>
                <a:lnTo>
                  <a:pt x="4249" y="20"/>
                </a:lnTo>
                <a:lnTo>
                  <a:pt x="4244" y="20"/>
                </a:lnTo>
                <a:lnTo>
                  <a:pt x="4244" y="1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10" name="Freeform 29"/>
          <p:cNvSpPr>
            <a:spLocks noEditPoints="1"/>
          </p:cNvSpPr>
          <p:nvPr/>
        </p:nvSpPr>
        <p:spPr bwMode="auto">
          <a:xfrm>
            <a:off x="1685925" y="2047875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11" name="Freeform 30"/>
          <p:cNvSpPr>
            <a:spLocks noEditPoints="1"/>
          </p:cNvSpPr>
          <p:nvPr/>
        </p:nvSpPr>
        <p:spPr bwMode="auto">
          <a:xfrm>
            <a:off x="1685925" y="1709738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12" name="Rectangle 31"/>
          <p:cNvSpPr>
            <a:spLocks noChangeArrowheads="1"/>
          </p:cNvSpPr>
          <p:nvPr/>
        </p:nvSpPr>
        <p:spPr bwMode="auto">
          <a:xfrm>
            <a:off x="16779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3" name="Rectangle 32"/>
          <p:cNvSpPr>
            <a:spLocks noChangeArrowheads="1"/>
          </p:cNvSpPr>
          <p:nvPr/>
        </p:nvSpPr>
        <p:spPr bwMode="auto">
          <a:xfrm>
            <a:off x="8424863" y="1377950"/>
            <a:ext cx="14287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4" name="Rectangle 33"/>
          <p:cNvSpPr>
            <a:spLocks noChangeArrowheads="1"/>
          </p:cNvSpPr>
          <p:nvPr/>
        </p:nvSpPr>
        <p:spPr bwMode="auto">
          <a:xfrm>
            <a:off x="1685925" y="4778375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5" name="Rectangle 34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6" name="Rectangle 36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7" name="Rectangle 3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8" name="Rectangle 38"/>
          <p:cNvSpPr>
            <a:spLocks noChangeArrowheads="1"/>
          </p:cNvSpPr>
          <p:nvPr/>
        </p:nvSpPr>
        <p:spPr bwMode="auto">
          <a:xfrm>
            <a:off x="54752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9" name="Rectangle 39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0" name="Rectangle 40"/>
          <p:cNvSpPr>
            <a:spLocks noChangeArrowheads="1"/>
          </p:cNvSpPr>
          <p:nvPr/>
        </p:nvSpPr>
        <p:spPr bwMode="auto">
          <a:xfrm>
            <a:off x="58928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1" name="Rectangle 41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2" name="Rectangle 42"/>
          <p:cNvSpPr>
            <a:spLocks noChangeArrowheads="1"/>
          </p:cNvSpPr>
          <p:nvPr/>
        </p:nvSpPr>
        <p:spPr bwMode="auto">
          <a:xfrm>
            <a:off x="63087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3" name="Freeform 43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24" name="Freeform 44"/>
          <p:cNvSpPr>
            <a:spLocks/>
          </p:cNvSpPr>
          <p:nvPr/>
        </p:nvSpPr>
        <p:spPr bwMode="auto">
          <a:xfrm>
            <a:off x="6726238" y="4722813"/>
            <a:ext cx="30162" cy="65087"/>
          </a:xfrm>
          <a:custGeom>
            <a:avLst/>
            <a:gdLst>
              <a:gd name="T0" fmla="*/ 0 w 19"/>
              <a:gd name="T1" fmla="*/ 2147483646 h 41"/>
              <a:gd name="T2" fmla="*/ 2147483646 w 19"/>
              <a:gd name="T3" fmla="*/ 0 h 41"/>
              <a:gd name="T4" fmla="*/ 2147483646 w 19"/>
              <a:gd name="T5" fmla="*/ 2147483646 h 41"/>
              <a:gd name="T6" fmla="*/ 2147483646 w 19"/>
              <a:gd name="T7" fmla="*/ 2147483646 h 41"/>
              <a:gd name="T8" fmla="*/ 0 w 19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1"/>
              <a:gd name="T17" fmla="*/ 19 w 1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1">
                <a:moveTo>
                  <a:pt x="0" y="39"/>
                </a:moveTo>
                <a:lnTo>
                  <a:pt x="10" y="0"/>
                </a:lnTo>
                <a:lnTo>
                  <a:pt x="19" y="2"/>
                </a:lnTo>
                <a:lnTo>
                  <a:pt x="10" y="41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25" name="Freeform 45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26" name="Rectangle 46"/>
          <p:cNvSpPr>
            <a:spLocks noChangeArrowheads="1"/>
          </p:cNvSpPr>
          <p:nvPr/>
        </p:nvSpPr>
        <p:spPr bwMode="auto">
          <a:xfrm>
            <a:off x="71580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7" name="Rectangle 47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8" name="Rectangle 48"/>
          <p:cNvSpPr>
            <a:spLocks noChangeArrowheads="1"/>
          </p:cNvSpPr>
          <p:nvPr/>
        </p:nvSpPr>
        <p:spPr bwMode="auto">
          <a:xfrm>
            <a:off x="75755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9" name="Rectangle 49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0" name="Rectangle 50"/>
          <p:cNvSpPr>
            <a:spLocks noChangeArrowheads="1"/>
          </p:cNvSpPr>
          <p:nvPr/>
        </p:nvSpPr>
        <p:spPr bwMode="auto">
          <a:xfrm>
            <a:off x="79914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1" name="Rectangle 51"/>
          <p:cNvSpPr>
            <a:spLocks noChangeArrowheads="1"/>
          </p:cNvSpPr>
          <p:nvPr/>
        </p:nvSpPr>
        <p:spPr bwMode="auto">
          <a:xfrm>
            <a:off x="8424863" y="4754563"/>
            <a:ext cx="14287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2" name="Rectangle 52"/>
          <p:cNvSpPr>
            <a:spLocks noChangeArrowheads="1"/>
          </p:cNvSpPr>
          <p:nvPr/>
        </p:nvSpPr>
        <p:spPr bwMode="auto">
          <a:xfrm>
            <a:off x="8424863" y="4724400"/>
            <a:ext cx="14287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3" name="Rectangle 53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4" name="Rectangle 54"/>
          <p:cNvSpPr>
            <a:spLocks noChangeArrowheads="1"/>
          </p:cNvSpPr>
          <p:nvPr/>
        </p:nvSpPr>
        <p:spPr bwMode="auto">
          <a:xfrm>
            <a:off x="42100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5" name="Rectangle 55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6" name="Rectangle 56"/>
          <p:cNvSpPr>
            <a:spLocks noChangeArrowheads="1"/>
          </p:cNvSpPr>
          <p:nvPr/>
        </p:nvSpPr>
        <p:spPr bwMode="auto">
          <a:xfrm>
            <a:off x="46259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7" name="Rectangle 5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8" name="Rectangle 58"/>
          <p:cNvSpPr>
            <a:spLocks noChangeArrowheads="1"/>
          </p:cNvSpPr>
          <p:nvPr/>
        </p:nvSpPr>
        <p:spPr bwMode="auto">
          <a:xfrm>
            <a:off x="336073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9" name="Rectangle 59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0" name="Rectangle 60"/>
          <p:cNvSpPr>
            <a:spLocks noChangeArrowheads="1"/>
          </p:cNvSpPr>
          <p:nvPr/>
        </p:nvSpPr>
        <p:spPr bwMode="auto">
          <a:xfrm>
            <a:off x="37925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1" name="Rectangle 61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2" name="Rectangle 62"/>
          <p:cNvSpPr>
            <a:spLocks noChangeArrowheads="1"/>
          </p:cNvSpPr>
          <p:nvPr/>
        </p:nvSpPr>
        <p:spPr bwMode="auto">
          <a:xfrm>
            <a:off x="25273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3" name="Rectangle 63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4" name="Rectangle 64"/>
          <p:cNvSpPr>
            <a:spLocks noChangeArrowheads="1"/>
          </p:cNvSpPr>
          <p:nvPr/>
        </p:nvSpPr>
        <p:spPr bwMode="auto">
          <a:xfrm>
            <a:off x="29432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5" name="Rectangle 65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6" name="Rectangle 66"/>
          <p:cNvSpPr>
            <a:spLocks noChangeArrowheads="1"/>
          </p:cNvSpPr>
          <p:nvPr/>
        </p:nvSpPr>
        <p:spPr bwMode="auto">
          <a:xfrm>
            <a:off x="16779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7" name="Rectangle 67"/>
          <p:cNvSpPr>
            <a:spLocks noChangeArrowheads="1"/>
          </p:cNvSpPr>
          <p:nvPr/>
        </p:nvSpPr>
        <p:spPr bwMode="auto">
          <a:xfrm>
            <a:off x="16779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8" name="Rectangle 68"/>
          <p:cNvSpPr>
            <a:spLocks noChangeArrowheads="1"/>
          </p:cNvSpPr>
          <p:nvPr/>
        </p:nvSpPr>
        <p:spPr bwMode="auto">
          <a:xfrm>
            <a:off x="2093913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9" name="Rectangle 69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0" name="Rectangle 70"/>
          <p:cNvSpPr>
            <a:spLocks noChangeArrowheads="1"/>
          </p:cNvSpPr>
          <p:nvPr/>
        </p:nvSpPr>
        <p:spPr bwMode="auto">
          <a:xfrm>
            <a:off x="1685925" y="4778375"/>
            <a:ext cx="1381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1" name="Rectangle 71"/>
          <p:cNvSpPr>
            <a:spLocks noChangeArrowheads="1"/>
          </p:cNvSpPr>
          <p:nvPr/>
        </p:nvSpPr>
        <p:spPr bwMode="auto">
          <a:xfrm>
            <a:off x="1685925" y="47783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2" name="Rectangle 72"/>
          <p:cNvSpPr>
            <a:spLocks noChangeArrowheads="1"/>
          </p:cNvSpPr>
          <p:nvPr/>
        </p:nvSpPr>
        <p:spPr bwMode="auto">
          <a:xfrm>
            <a:off x="1685925" y="46085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3" name="Rectangle 73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4" name="Rectangle 74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5" name="Rectangle 75"/>
          <p:cNvSpPr>
            <a:spLocks noChangeArrowheads="1"/>
          </p:cNvSpPr>
          <p:nvPr/>
        </p:nvSpPr>
        <p:spPr bwMode="auto">
          <a:xfrm>
            <a:off x="1685925" y="4268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6" name="Rectangle 76"/>
          <p:cNvSpPr>
            <a:spLocks noChangeArrowheads="1"/>
          </p:cNvSpPr>
          <p:nvPr/>
        </p:nvSpPr>
        <p:spPr bwMode="auto">
          <a:xfrm>
            <a:off x="1685925" y="4100513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7" name="Rectangle 77"/>
          <p:cNvSpPr>
            <a:spLocks noChangeArrowheads="1"/>
          </p:cNvSpPr>
          <p:nvPr/>
        </p:nvSpPr>
        <p:spPr bwMode="auto">
          <a:xfrm>
            <a:off x="1685925" y="393065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8" name="Rectangle 78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9" name="Rectangle 79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0" name="Rectangle 80"/>
          <p:cNvSpPr>
            <a:spLocks noChangeArrowheads="1"/>
          </p:cNvSpPr>
          <p:nvPr/>
        </p:nvSpPr>
        <p:spPr bwMode="auto">
          <a:xfrm>
            <a:off x="1685925" y="359092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1" name="Rectangle 81"/>
          <p:cNvSpPr>
            <a:spLocks noChangeArrowheads="1"/>
          </p:cNvSpPr>
          <p:nvPr/>
        </p:nvSpPr>
        <p:spPr bwMode="auto">
          <a:xfrm>
            <a:off x="1685925" y="342106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2" name="Rectangle 82"/>
          <p:cNvSpPr>
            <a:spLocks noChangeArrowheads="1"/>
          </p:cNvSpPr>
          <p:nvPr/>
        </p:nvSpPr>
        <p:spPr bwMode="auto">
          <a:xfrm>
            <a:off x="1685925" y="325120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3" name="Rectangle 83"/>
          <p:cNvSpPr>
            <a:spLocks noChangeArrowheads="1"/>
          </p:cNvSpPr>
          <p:nvPr/>
        </p:nvSpPr>
        <p:spPr bwMode="auto">
          <a:xfrm>
            <a:off x="1685925" y="30813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4" name="Rectangle 84"/>
          <p:cNvSpPr>
            <a:spLocks noChangeArrowheads="1"/>
          </p:cNvSpPr>
          <p:nvPr/>
        </p:nvSpPr>
        <p:spPr bwMode="auto">
          <a:xfrm>
            <a:off x="1685925" y="29114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5" name="Rectangle 85"/>
          <p:cNvSpPr>
            <a:spLocks noChangeArrowheads="1"/>
          </p:cNvSpPr>
          <p:nvPr/>
        </p:nvSpPr>
        <p:spPr bwMode="auto">
          <a:xfrm>
            <a:off x="1685925" y="27432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6" name="Freeform 86"/>
          <p:cNvSpPr>
            <a:spLocks/>
          </p:cNvSpPr>
          <p:nvPr/>
        </p:nvSpPr>
        <p:spPr bwMode="auto">
          <a:xfrm>
            <a:off x="1684338" y="2559050"/>
            <a:ext cx="65087" cy="28575"/>
          </a:xfrm>
          <a:custGeom>
            <a:avLst/>
            <a:gdLst>
              <a:gd name="T0" fmla="*/ 2147483646 w 41"/>
              <a:gd name="T1" fmla="*/ 0 h 18"/>
              <a:gd name="T2" fmla="*/ 2147483646 w 41"/>
              <a:gd name="T3" fmla="*/ 2147483646 h 18"/>
              <a:gd name="T4" fmla="*/ 2147483646 w 41"/>
              <a:gd name="T5" fmla="*/ 2147483646 h 18"/>
              <a:gd name="T6" fmla="*/ 0 w 41"/>
              <a:gd name="T7" fmla="*/ 2147483646 h 18"/>
              <a:gd name="T8" fmla="*/ 2147483646 w 4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2" y="0"/>
                </a:moveTo>
                <a:lnTo>
                  <a:pt x="41" y="9"/>
                </a:lnTo>
                <a:lnTo>
                  <a:pt x="39" y="18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67" name="Freeform 87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68" name="Freeform 88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69" name="Rectangle 89"/>
          <p:cNvSpPr>
            <a:spLocks noChangeArrowheads="1"/>
          </p:cNvSpPr>
          <p:nvPr/>
        </p:nvSpPr>
        <p:spPr bwMode="auto">
          <a:xfrm>
            <a:off x="1685925" y="22177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0" name="Rectangle 90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1" name="Rectangle 91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2" name="Rectangle 92"/>
          <p:cNvSpPr>
            <a:spLocks noChangeArrowheads="1"/>
          </p:cNvSpPr>
          <p:nvPr/>
        </p:nvSpPr>
        <p:spPr bwMode="auto">
          <a:xfrm>
            <a:off x="1685925" y="18796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3" name="Rectangle 93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4" name="Rectangle 94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5" name="Rectangle 95"/>
          <p:cNvSpPr>
            <a:spLocks noChangeArrowheads="1"/>
          </p:cNvSpPr>
          <p:nvPr/>
        </p:nvSpPr>
        <p:spPr bwMode="auto">
          <a:xfrm>
            <a:off x="1685925" y="1539875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6" name="Rectangle 96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7" name="Rectangle 97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8" name="Rectangle 98"/>
          <p:cNvSpPr>
            <a:spLocks noChangeArrowheads="1"/>
          </p:cNvSpPr>
          <p:nvPr/>
        </p:nvSpPr>
        <p:spPr bwMode="auto">
          <a:xfrm>
            <a:off x="1138238" y="12588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20 %</a:t>
            </a:r>
            <a:endParaRPr lang="pt-BR" altLang="pt-BR" sz="1800"/>
          </a:p>
        </p:txBody>
      </p:sp>
      <p:sp>
        <p:nvSpPr>
          <p:cNvPr id="93279" name="Rectangle 99"/>
          <p:cNvSpPr>
            <a:spLocks noChangeArrowheads="1"/>
          </p:cNvSpPr>
          <p:nvPr/>
        </p:nvSpPr>
        <p:spPr bwMode="auto">
          <a:xfrm>
            <a:off x="1138238" y="190023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16 %</a:t>
            </a:r>
            <a:endParaRPr lang="pt-BR" altLang="pt-BR" sz="1800"/>
          </a:p>
        </p:txBody>
      </p:sp>
      <p:sp>
        <p:nvSpPr>
          <p:cNvPr id="93280" name="Rectangle 100"/>
          <p:cNvSpPr>
            <a:spLocks noChangeArrowheads="1"/>
          </p:cNvSpPr>
          <p:nvPr/>
        </p:nvSpPr>
        <p:spPr bwMode="auto">
          <a:xfrm>
            <a:off x="1138238" y="259397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12 %</a:t>
            </a:r>
            <a:endParaRPr lang="pt-BR" altLang="pt-BR" sz="1800"/>
          </a:p>
        </p:txBody>
      </p:sp>
      <p:sp>
        <p:nvSpPr>
          <p:cNvPr id="93281" name="Rectangle 101"/>
          <p:cNvSpPr>
            <a:spLocks noChangeArrowheads="1"/>
          </p:cNvSpPr>
          <p:nvPr/>
        </p:nvSpPr>
        <p:spPr bwMode="auto">
          <a:xfrm>
            <a:off x="1246188" y="3289300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8 %</a:t>
            </a:r>
            <a:endParaRPr lang="pt-BR" altLang="pt-BR" sz="1800"/>
          </a:p>
        </p:txBody>
      </p:sp>
      <p:sp>
        <p:nvSpPr>
          <p:cNvPr id="93282" name="Rectangle 102"/>
          <p:cNvSpPr>
            <a:spLocks noChangeArrowheads="1"/>
          </p:cNvSpPr>
          <p:nvPr/>
        </p:nvSpPr>
        <p:spPr bwMode="auto">
          <a:xfrm>
            <a:off x="1246188" y="398303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4 %</a:t>
            </a:r>
            <a:endParaRPr lang="pt-BR" altLang="pt-BR" sz="1800"/>
          </a:p>
        </p:txBody>
      </p:sp>
      <p:sp>
        <p:nvSpPr>
          <p:cNvPr id="93283" name="Rectangle 103"/>
          <p:cNvSpPr>
            <a:spLocks noChangeArrowheads="1"/>
          </p:cNvSpPr>
          <p:nvPr/>
        </p:nvSpPr>
        <p:spPr bwMode="auto">
          <a:xfrm>
            <a:off x="1138238" y="15716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18 %</a:t>
            </a:r>
            <a:endParaRPr lang="pt-BR" altLang="pt-BR" sz="1800"/>
          </a:p>
        </p:txBody>
      </p:sp>
      <p:sp>
        <p:nvSpPr>
          <p:cNvPr id="93284" name="Rectangle 104"/>
          <p:cNvSpPr>
            <a:spLocks noChangeArrowheads="1"/>
          </p:cNvSpPr>
          <p:nvPr/>
        </p:nvSpPr>
        <p:spPr bwMode="auto">
          <a:xfrm>
            <a:off x="1138238" y="23002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14 %</a:t>
            </a:r>
            <a:endParaRPr lang="pt-BR" altLang="pt-BR" sz="1800"/>
          </a:p>
        </p:txBody>
      </p:sp>
      <p:sp>
        <p:nvSpPr>
          <p:cNvPr id="93285" name="Rectangle 105"/>
          <p:cNvSpPr>
            <a:spLocks noChangeArrowheads="1"/>
          </p:cNvSpPr>
          <p:nvPr/>
        </p:nvSpPr>
        <p:spPr bwMode="auto">
          <a:xfrm>
            <a:off x="1138238" y="29940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10 %</a:t>
            </a:r>
            <a:endParaRPr lang="pt-BR" altLang="pt-BR" sz="1800"/>
          </a:p>
        </p:txBody>
      </p:sp>
      <p:sp>
        <p:nvSpPr>
          <p:cNvPr id="93286" name="Rectangle 106"/>
          <p:cNvSpPr>
            <a:spLocks noChangeArrowheads="1"/>
          </p:cNvSpPr>
          <p:nvPr/>
        </p:nvSpPr>
        <p:spPr bwMode="auto">
          <a:xfrm>
            <a:off x="1246188" y="3687763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6 %</a:t>
            </a:r>
            <a:endParaRPr lang="pt-BR" altLang="pt-BR" sz="1800"/>
          </a:p>
        </p:txBody>
      </p:sp>
      <p:sp>
        <p:nvSpPr>
          <p:cNvPr id="93287" name="Rectangle 107"/>
          <p:cNvSpPr>
            <a:spLocks noChangeArrowheads="1"/>
          </p:cNvSpPr>
          <p:nvPr/>
        </p:nvSpPr>
        <p:spPr bwMode="auto">
          <a:xfrm>
            <a:off x="1246188" y="43830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2 %</a:t>
            </a:r>
            <a:endParaRPr lang="pt-BR" altLang="pt-BR" sz="1800"/>
          </a:p>
        </p:txBody>
      </p:sp>
      <p:sp>
        <p:nvSpPr>
          <p:cNvPr id="93288" name="Rectangle 108"/>
          <p:cNvSpPr>
            <a:spLocks noChangeArrowheads="1"/>
          </p:cNvSpPr>
          <p:nvPr/>
        </p:nvSpPr>
        <p:spPr bwMode="auto">
          <a:xfrm>
            <a:off x="1246188" y="46243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0 %</a:t>
            </a:r>
            <a:endParaRPr lang="pt-BR" altLang="pt-BR" sz="1800"/>
          </a:p>
        </p:txBody>
      </p:sp>
      <p:grpSp>
        <p:nvGrpSpPr>
          <p:cNvPr id="93289" name="Grupo 146"/>
          <p:cNvGrpSpPr>
            <a:grpSpLocks/>
          </p:cNvGrpSpPr>
          <p:nvPr/>
        </p:nvGrpSpPr>
        <p:grpSpPr bwMode="auto">
          <a:xfrm>
            <a:off x="2185988" y="4994275"/>
            <a:ext cx="5775325" cy="341313"/>
            <a:chOff x="2262188" y="5100638"/>
            <a:chExt cx="5775325" cy="341312"/>
          </a:xfrm>
        </p:grpSpPr>
        <p:sp>
          <p:nvSpPr>
            <p:cNvPr id="93296" name="Rectangle 119"/>
            <p:cNvSpPr>
              <a:spLocks noChangeArrowheads="1"/>
            </p:cNvSpPr>
            <p:nvPr/>
          </p:nvSpPr>
          <p:spPr bwMode="auto">
            <a:xfrm>
              <a:off x="2262188" y="5118100"/>
              <a:ext cx="56425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P:0,13</a:t>
              </a:r>
              <a:endParaRPr lang="pt-BR" altLang="pt-BR" sz="1800"/>
            </a:p>
          </p:txBody>
        </p:sp>
        <p:sp>
          <p:nvSpPr>
            <p:cNvPr id="93297" name="Rectangle 120"/>
            <p:cNvSpPr>
              <a:spLocks noChangeArrowheads="1"/>
            </p:cNvSpPr>
            <p:nvPr/>
          </p:nvSpPr>
          <p:spPr bwMode="auto">
            <a:xfrm>
              <a:off x="3135313" y="5118100"/>
              <a:ext cx="56425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P:2,28</a:t>
              </a:r>
              <a:endParaRPr lang="pt-BR" altLang="pt-BR" sz="1800"/>
            </a:p>
          </p:txBody>
        </p:sp>
        <p:sp>
          <p:nvSpPr>
            <p:cNvPr id="93298" name="Rectangle 121"/>
            <p:cNvSpPr>
              <a:spLocks noChangeArrowheads="1"/>
            </p:cNvSpPr>
            <p:nvPr/>
          </p:nvSpPr>
          <p:spPr bwMode="auto">
            <a:xfrm>
              <a:off x="3990975" y="5118100"/>
              <a:ext cx="56425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P:15,8</a:t>
              </a:r>
              <a:endParaRPr lang="pt-BR" altLang="pt-BR" sz="1800"/>
            </a:p>
          </p:txBody>
        </p:sp>
        <p:sp>
          <p:nvSpPr>
            <p:cNvPr id="93299" name="Rectangle 122"/>
            <p:cNvSpPr>
              <a:spLocks noChangeArrowheads="1"/>
            </p:cNvSpPr>
            <p:nvPr/>
          </p:nvSpPr>
          <p:spPr bwMode="auto">
            <a:xfrm>
              <a:off x="4894263" y="5100638"/>
              <a:ext cx="3365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p50</a:t>
              </a:r>
              <a:endParaRPr lang="pt-BR" altLang="pt-BR" sz="1800"/>
            </a:p>
          </p:txBody>
        </p:sp>
        <p:sp>
          <p:nvSpPr>
            <p:cNvPr id="93300" name="Rectangle 124"/>
            <p:cNvSpPr>
              <a:spLocks noChangeArrowheads="1"/>
            </p:cNvSpPr>
            <p:nvPr/>
          </p:nvSpPr>
          <p:spPr bwMode="auto">
            <a:xfrm>
              <a:off x="5630863" y="5118100"/>
              <a:ext cx="5032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p84,2</a:t>
              </a:r>
              <a:endParaRPr lang="pt-BR" altLang="pt-BR" sz="1800"/>
            </a:p>
          </p:txBody>
        </p:sp>
        <p:sp>
          <p:nvSpPr>
            <p:cNvPr id="93301" name="Rectangle 125"/>
            <p:cNvSpPr>
              <a:spLocks noChangeArrowheads="1"/>
            </p:cNvSpPr>
            <p:nvPr/>
          </p:nvSpPr>
          <p:spPr bwMode="auto">
            <a:xfrm>
              <a:off x="6456363" y="5118100"/>
              <a:ext cx="70961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p97,78</a:t>
              </a:r>
              <a:endParaRPr lang="pt-BR" altLang="pt-BR" sz="1800"/>
            </a:p>
          </p:txBody>
        </p:sp>
        <p:sp>
          <p:nvSpPr>
            <p:cNvPr id="93302" name="Rectangle 126"/>
            <p:cNvSpPr>
              <a:spLocks noChangeArrowheads="1"/>
            </p:cNvSpPr>
            <p:nvPr/>
          </p:nvSpPr>
          <p:spPr bwMode="auto">
            <a:xfrm>
              <a:off x="7327900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p99,87</a:t>
              </a:r>
              <a:endParaRPr lang="pt-BR" altLang="pt-BR" sz="1800"/>
            </a:p>
          </p:txBody>
        </p:sp>
      </p:grpSp>
      <p:sp>
        <p:nvSpPr>
          <p:cNvPr id="93290" name="Rectangle 127"/>
          <p:cNvSpPr>
            <a:spLocks noChangeArrowheads="1"/>
          </p:cNvSpPr>
          <p:nvPr/>
        </p:nvSpPr>
        <p:spPr bwMode="auto">
          <a:xfrm rot="-5400000">
            <a:off x="-286544" y="2834482"/>
            <a:ext cx="2079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Frqüência do valor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na população normal </a:t>
            </a:r>
            <a:endParaRPr lang="pt-BR" altLang="pt-BR" sz="1800"/>
          </a:p>
        </p:txBody>
      </p:sp>
      <p:sp>
        <p:nvSpPr>
          <p:cNvPr id="93291" name="Rectangle 129"/>
          <p:cNvSpPr>
            <a:spLocks noChangeArrowheads="1"/>
          </p:cNvSpPr>
          <p:nvPr/>
        </p:nvSpPr>
        <p:spPr bwMode="auto">
          <a:xfrm>
            <a:off x="3886200" y="838200"/>
            <a:ext cx="2608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Curva de Gauss</a:t>
            </a:r>
            <a:endParaRPr lang="pt-BR" altLang="pt-BR" sz="1800"/>
          </a:p>
        </p:txBody>
      </p:sp>
      <p:grpSp>
        <p:nvGrpSpPr>
          <p:cNvPr id="93292" name="Grupo 145"/>
          <p:cNvGrpSpPr>
            <a:grpSpLocks/>
          </p:cNvGrpSpPr>
          <p:nvPr/>
        </p:nvGrpSpPr>
        <p:grpSpPr bwMode="auto">
          <a:xfrm>
            <a:off x="792163" y="5445125"/>
            <a:ext cx="996950" cy="323850"/>
            <a:chOff x="792163" y="5759450"/>
            <a:chExt cx="997168" cy="323850"/>
          </a:xfrm>
        </p:grpSpPr>
        <p:sp>
          <p:nvSpPr>
            <p:cNvPr id="93294" name="Rectangle 132"/>
            <p:cNvSpPr>
              <a:spLocks noChangeArrowheads="1"/>
            </p:cNvSpPr>
            <p:nvPr/>
          </p:nvSpPr>
          <p:spPr bwMode="auto">
            <a:xfrm>
              <a:off x="792163" y="5759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endParaRPr lang="pt-BR" altLang="pt-BR" sz="1800"/>
            </a:p>
          </p:txBody>
        </p:sp>
        <p:sp>
          <p:nvSpPr>
            <p:cNvPr id="93295" name="Rectangle 133"/>
            <p:cNvSpPr>
              <a:spLocks noChangeArrowheads="1"/>
            </p:cNvSpPr>
            <p:nvPr/>
          </p:nvSpPr>
          <p:spPr bwMode="auto">
            <a:xfrm>
              <a:off x="900113" y="5759450"/>
              <a:ext cx="8892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percentil</a:t>
              </a:r>
              <a:endParaRPr lang="pt-BR" altLang="pt-BR" sz="1800"/>
            </a:p>
          </p:txBody>
        </p:sp>
      </p:grpSp>
      <p:sp>
        <p:nvSpPr>
          <p:cNvPr id="93293" name="Freeform 35"/>
          <p:cNvSpPr>
            <a:spLocks/>
          </p:cNvSpPr>
          <p:nvPr/>
        </p:nvSpPr>
        <p:spPr bwMode="auto">
          <a:xfrm>
            <a:off x="2311400" y="1446213"/>
            <a:ext cx="5480050" cy="3316287"/>
          </a:xfrm>
          <a:custGeom>
            <a:avLst/>
            <a:gdLst>
              <a:gd name="T0" fmla="*/ 2147483646 w 3452"/>
              <a:gd name="T1" fmla="*/ 2147483646 h 2089"/>
              <a:gd name="T2" fmla="*/ 2147483646 w 3452"/>
              <a:gd name="T3" fmla="*/ 2147483646 h 2089"/>
              <a:gd name="T4" fmla="*/ 2147483646 w 3452"/>
              <a:gd name="T5" fmla="*/ 2147483646 h 2089"/>
              <a:gd name="T6" fmla="*/ 2147483646 w 3452"/>
              <a:gd name="T7" fmla="*/ 2147483646 h 2089"/>
              <a:gd name="T8" fmla="*/ 2147483646 w 3452"/>
              <a:gd name="T9" fmla="*/ 2147483646 h 2089"/>
              <a:gd name="T10" fmla="*/ 2147483646 w 3452"/>
              <a:gd name="T11" fmla="*/ 2147483646 h 2089"/>
              <a:gd name="T12" fmla="*/ 2147483646 w 3452"/>
              <a:gd name="T13" fmla="*/ 2147483646 h 2089"/>
              <a:gd name="T14" fmla="*/ 2147483646 w 3452"/>
              <a:gd name="T15" fmla="*/ 2147483646 h 2089"/>
              <a:gd name="T16" fmla="*/ 2147483646 w 3452"/>
              <a:gd name="T17" fmla="*/ 2147483646 h 2089"/>
              <a:gd name="T18" fmla="*/ 2147483646 w 3452"/>
              <a:gd name="T19" fmla="*/ 2147483646 h 2089"/>
              <a:gd name="T20" fmla="*/ 2147483646 w 3452"/>
              <a:gd name="T21" fmla="*/ 2147483646 h 2089"/>
              <a:gd name="T22" fmla="*/ 2147483646 w 3452"/>
              <a:gd name="T23" fmla="*/ 2147483646 h 2089"/>
              <a:gd name="T24" fmla="*/ 2147483646 w 3452"/>
              <a:gd name="T25" fmla="*/ 2147483646 h 2089"/>
              <a:gd name="T26" fmla="*/ 2147483646 w 3452"/>
              <a:gd name="T27" fmla="*/ 2147483646 h 2089"/>
              <a:gd name="T28" fmla="*/ 2147483646 w 3452"/>
              <a:gd name="T29" fmla="*/ 0 h 2089"/>
              <a:gd name="T30" fmla="*/ 2147483646 w 3452"/>
              <a:gd name="T31" fmla="*/ 2147483646 h 2089"/>
              <a:gd name="T32" fmla="*/ 2147483646 w 3452"/>
              <a:gd name="T33" fmla="*/ 2147483646 h 2089"/>
              <a:gd name="T34" fmla="*/ 2147483646 w 3452"/>
              <a:gd name="T35" fmla="*/ 2147483646 h 2089"/>
              <a:gd name="T36" fmla="*/ 2147483646 w 3452"/>
              <a:gd name="T37" fmla="*/ 2147483646 h 2089"/>
              <a:gd name="T38" fmla="*/ 2147483646 w 3452"/>
              <a:gd name="T39" fmla="*/ 2147483646 h 2089"/>
              <a:gd name="T40" fmla="*/ 2147483646 w 3452"/>
              <a:gd name="T41" fmla="*/ 2147483646 h 2089"/>
              <a:gd name="T42" fmla="*/ 2147483646 w 3452"/>
              <a:gd name="T43" fmla="*/ 2147483646 h 2089"/>
              <a:gd name="T44" fmla="*/ 2147483646 w 3452"/>
              <a:gd name="T45" fmla="*/ 2147483646 h 2089"/>
              <a:gd name="T46" fmla="*/ 2147483646 w 3452"/>
              <a:gd name="T47" fmla="*/ 2147483646 h 2089"/>
              <a:gd name="T48" fmla="*/ 2147483646 w 3452"/>
              <a:gd name="T49" fmla="*/ 2147483646 h 2089"/>
              <a:gd name="T50" fmla="*/ 2147483646 w 3452"/>
              <a:gd name="T51" fmla="*/ 2147483646 h 2089"/>
              <a:gd name="T52" fmla="*/ 2147483646 w 3452"/>
              <a:gd name="T53" fmla="*/ 2147483646 h 2089"/>
              <a:gd name="T54" fmla="*/ 2147483646 w 3452"/>
              <a:gd name="T55" fmla="*/ 2147483646 h 2089"/>
              <a:gd name="T56" fmla="*/ 2147483646 w 3452"/>
              <a:gd name="T57" fmla="*/ 2147483646 h 2089"/>
              <a:gd name="T58" fmla="*/ 2147483646 w 3452"/>
              <a:gd name="T59" fmla="*/ 2147483646 h 2089"/>
              <a:gd name="T60" fmla="*/ 2147483646 w 3452"/>
              <a:gd name="T61" fmla="*/ 2147483646 h 2089"/>
              <a:gd name="T62" fmla="*/ 2147483646 w 3452"/>
              <a:gd name="T63" fmla="*/ 2147483646 h 2089"/>
              <a:gd name="T64" fmla="*/ 2147483646 w 3452"/>
              <a:gd name="T65" fmla="*/ 2147483646 h 2089"/>
              <a:gd name="T66" fmla="*/ 2147483646 w 3452"/>
              <a:gd name="T67" fmla="*/ 2147483646 h 2089"/>
              <a:gd name="T68" fmla="*/ 2147483646 w 3452"/>
              <a:gd name="T69" fmla="*/ 2147483646 h 2089"/>
              <a:gd name="T70" fmla="*/ 2147483646 w 3452"/>
              <a:gd name="T71" fmla="*/ 2147483646 h 2089"/>
              <a:gd name="T72" fmla="*/ 2147483646 w 3452"/>
              <a:gd name="T73" fmla="*/ 2147483646 h 2089"/>
              <a:gd name="T74" fmla="*/ 2147483646 w 3452"/>
              <a:gd name="T75" fmla="*/ 2147483646 h 2089"/>
              <a:gd name="T76" fmla="*/ 2147483646 w 3452"/>
              <a:gd name="T77" fmla="*/ 2147483646 h 2089"/>
              <a:gd name="T78" fmla="*/ 2147483646 w 3452"/>
              <a:gd name="T79" fmla="*/ 2147483646 h 2089"/>
              <a:gd name="T80" fmla="*/ 2147483646 w 3452"/>
              <a:gd name="T81" fmla="*/ 2147483646 h 2089"/>
              <a:gd name="T82" fmla="*/ 2147483646 w 3452"/>
              <a:gd name="T83" fmla="*/ 2147483646 h 2089"/>
              <a:gd name="T84" fmla="*/ 2147483646 w 3452"/>
              <a:gd name="T85" fmla="*/ 2147483646 h 2089"/>
              <a:gd name="T86" fmla="*/ 2147483646 w 3452"/>
              <a:gd name="T87" fmla="*/ 2147483646 h 2089"/>
              <a:gd name="T88" fmla="*/ 2147483646 w 3452"/>
              <a:gd name="T89" fmla="*/ 2147483646 h 2089"/>
              <a:gd name="T90" fmla="*/ 2147483646 w 3452"/>
              <a:gd name="T91" fmla="*/ 2147483646 h 2089"/>
              <a:gd name="T92" fmla="*/ 2147483646 w 3452"/>
              <a:gd name="T93" fmla="*/ 2147483646 h 2089"/>
              <a:gd name="T94" fmla="*/ 2147483646 w 3452"/>
              <a:gd name="T95" fmla="*/ 2147483646 h 2089"/>
              <a:gd name="T96" fmla="*/ 2147483646 w 3452"/>
              <a:gd name="T97" fmla="*/ 2147483646 h 2089"/>
              <a:gd name="T98" fmla="*/ 2147483646 w 3452"/>
              <a:gd name="T99" fmla="*/ 2147483646 h 2089"/>
              <a:gd name="T100" fmla="*/ 2147483646 w 3452"/>
              <a:gd name="T101" fmla="*/ 2147483646 h 2089"/>
              <a:gd name="T102" fmla="*/ 2147483646 w 3452"/>
              <a:gd name="T103" fmla="*/ 2147483646 h 2089"/>
              <a:gd name="T104" fmla="*/ 2147483646 w 3452"/>
              <a:gd name="T105" fmla="*/ 2147483646 h 2089"/>
              <a:gd name="T106" fmla="*/ 2147483646 w 3452"/>
              <a:gd name="T107" fmla="*/ 2147483646 h 2089"/>
              <a:gd name="T108" fmla="*/ 2147483646 w 3452"/>
              <a:gd name="T109" fmla="*/ 2147483646 h 2089"/>
              <a:gd name="T110" fmla="*/ 2147483646 w 3452"/>
              <a:gd name="T111" fmla="*/ 2147483646 h 2089"/>
              <a:gd name="T112" fmla="*/ 2147483646 w 3452"/>
              <a:gd name="T113" fmla="*/ 2147483646 h 2089"/>
              <a:gd name="T114" fmla="*/ 2147483646 w 3452"/>
              <a:gd name="T115" fmla="*/ 2147483646 h 2089"/>
              <a:gd name="T116" fmla="*/ 2147483646 w 3452"/>
              <a:gd name="T117" fmla="*/ 2147483646 h 20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52"/>
              <a:gd name="T178" fmla="*/ 0 h 2089"/>
              <a:gd name="T179" fmla="*/ 3452 w 3452"/>
              <a:gd name="T180" fmla="*/ 2089 h 20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52" h="2089">
                <a:moveTo>
                  <a:pt x="0" y="2070"/>
                </a:moveTo>
                <a:lnTo>
                  <a:pt x="23" y="2069"/>
                </a:lnTo>
                <a:lnTo>
                  <a:pt x="86" y="2063"/>
                </a:lnTo>
                <a:lnTo>
                  <a:pt x="171" y="2050"/>
                </a:lnTo>
                <a:lnTo>
                  <a:pt x="217" y="2040"/>
                </a:lnTo>
                <a:lnTo>
                  <a:pt x="263" y="2027"/>
                </a:lnTo>
                <a:lnTo>
                  <a:pt x="350" y="1999"/>
                </a:lnTo>
                <a:lnTo>
                  <a:pt x="409" y="1976"/>
                </a:lnTo>
                <a:lnTo>
                  <a:pt x="433" y="1962"/>
                </a:lnTo>
                <a:lnTo>
                  <a:pt x="459" y="1947"/>
                </a:lnTo>
                <a:lnTo>
                  <a:pt x="525" y="1900"/>
                </a:lnTo>
                <a:lnTo>
                  <a:pt x="579" y="1860"/>
                </a:lnTo>
                <a:lnTo>
                  <a:pt x="621" y="1826"/>
                </a:lnTo>
                <a:lnTo>
                  <a:pt x="654" y="1795"/>
                </a:lnTo>
                <a:lnTo>
                  <a:pt x="680" y="1766"/>
                </a:lnTo>
                <a:lnTo>
                  <a:pt x="704" y="1735"/>
                </a:lnTo>
                <a:lnTo>
                  <a:pt x="728" y="1701"/>
                </a:lnTo>
                <a:lnTo>
                  <a:pt x="788" y="1613"/>
                </a:lnTo>
                <a:lnTo>
                  <a:pt x="839" y="1537"/>
                </a:lnTo>
                <a:lnTo>
                  <a:pt x="880" y="1472"/>
                </a:lnTo>
                <a:lnTo>
                  <a:pt x="912" y="1413"/>
                </a:lnTo>
                <a:lnTo>
                  <a:pt x="939" y="1358"/>
                </a:lnTo>
                <a:lnTo>
                  <a:pt x="989" y="1243"/>
                </a:lnTo>
                <a:lnTo>
                  <a:pt x="1053" y="1098"/>
                </a:lnTo>
                <a:lnTo>
                  <a:pt x="1095" y="1005"/>
                </a:lnTo>
                <a:lnTo>
                  <a:pt x="1130" y="923"/>
                </a:lnTo>
                <a:lnTo>
                  <a:pt x="1187" y="779"/>
                </a:lnTo>
                <a:lnTo>
                  <a:pt x="1242" y="638"/>
                </a:lnTo>
                <a:lnTo>
                  <a:pt x="1277" y="561"/>
                </a:lnTo>
                <a:lnTo>
                  <a:pt x="1319" y="475"/>
                </a:lnTo>
                <a:lnTo>
                  <a:pt x="1347" y="413"/>
                </a:lnTo>
                <a:lnTo>
                  <a:pt x="1370" y="350"/>
                </a:lnTo>
                <a:lnTo>
                  <a:pt x="1392" y="287"/>
                </a:lnTo>
                <a:lnTo>
                  <a:pt x="1414" y="226"/>
                </a:lnTo>
                <a:lnTo>
                  <a:pt x="1443" y="168"/>
                </a:lnTo>
                <a:lnTo>
                  <a:pt x="1459" y="140"/>
                </a:lnTo>
                <a:lnTo>
                  <a:pt x="1479" y="114"/>
                </a:lnTo>
                <a:lnTo>
                  <a:pt x="1501" y="90"/>
                </a:lnTo>
                <a:lnTo>
                  <a:pt x="1527" y="68"/>
                </a:lnTo>
                <a:lnTo>
                  <a:pt x="1556" y="48"/>
                </a:lnTo>
                <a:lnTo>
                  <a:pt x="1589" y="30"/>
                </a:lnTo>
                <a:lnTo>
                  <a:pt x="1621" y="17"/>
                </a:lnTo>
                <a:lnTo>
                  <a:pt x="1655" y="8"/>
                </a:lnTo>
                <a:lnTo>
                  <a:pt x="1690" y="3"/>
                </a:lnTo>
                <a:lnTo>
                  <a:pt x="1726" y="0"/>
                </a:lnTo>
                <a:lnTo>
                  <a:pt x="1761" y="2"/>
                </a:lnTo>
                <a:lnTo>
                  <a:pt x="1796" y="8"/>
                </a:lnTo>
                <a:lnTo>
                  <a:pt x="1830" y="17"/>
                </a:lnTo>
                <a:lnTo>
                  <a:pt x="1862" y="30"/>
                </a:lnTo>
                <a:lnTo>
                  <a:pt x="1895" y="47"/>
                </a:lnTo>
                <a:lnTo>
                  <a:pt x="1923" y="67"/>
                </a:lnTo>
                <a:lnTo>
                  <a:pt x="1949" y="89"/>
                </a:lnTo>
                <a:lnTo>
                  <a:pt x="1971" y="113"/>
                </a:lnTo>
                <a:lnTo>
                  <a:pt x="1991" y="139"/>
                </a:lnTo>
                <a:lnTo>
                  <a:pt x="2007" y="166"/>
                </a:lnTo>
                <a:lnTo>
                  <a:pt x="2036" y="225"/>
                </a:lnTo>
                <a:lnTo>
                  <a:pt x="2059" y="286"/>
                </a:lnTo>
                <a:lnTo>
                  <a:pt x="2081" y="350"/>
                </a:lnTo>
                <a:lnTo>
                  <a:pt x="2105" y="413"/>
                </a:lnTo>
                <a:lnTo>
                  <a:pt x="2133" y="475"/>
                </a:lnTo>
                <a:lnTo>
                  <a:pt x="2176" y="563"/>
                </a:lnTo>
                <a:lnTo>
                  <a:pt x="2211" y="640"/>
                </a:lnTo>
                <a:lnTo>
                  <a:pt x="2265" y="778"/>
                </a:lnTo>
                <a:lnTo>
                  <a:pt x="2320" y="920"/>
                </a:lnTo>
                <a:lnTo>
                  <a:pt x="2355" y="1002"/>
                </a:lnTo>
                <a:lnTo>
                  <a:pt x="2398" y="1098"/>
                </a:lnTo>
                <a:lnTo>
                  <a:pt x="2464" y="1245"/>
                </a:lnTo>
                <a:lnTo>
                  <a:pt x="2514" y="1360"/>
                </a:lnTo>
                <a:lnTo>
                  <a:pt x="2540" y="1414"/>
                </a:lnTo>
                <a:lnTo>
                  <a:pt x="2572" y="1472"/>
                </a:lnTo>
                <a:lnTo>
                  <a:pt x="2612" y="1537"/>
                </a:lnTo>
                <a:lnTo>
                  <a:pt x="2663" y="1613"/>
                </a:lnTo>
                <a:lnTo>
                  <a:pt x="2724" y="1702"/>
                </a:lnTo>
                <a:lnTo>
                  <a:pt x="2772" y="1766"/>
                </a:lnTo>
                <a:lnTo>
                  <a:pt x="2798" y="1795"/>
                </a:lnTo>
                <a:lnTo>
                  <a:pt x="2831" y="1825"/>
                </a:lnTo>
                <a:lnTo>
                  <a:pt x="2873" y="1860"/>
                </a:lnTo>
                <a:lnTo>
                  <a:pt x="2927" y="1900"/>
                </a:lnTo>
                <a:lnTo>
                  <a:pt x="2994" y="1947"/>
                </a:lnTo>
                <a:lnTo>
                  <a:pt x="3020" y="1964"/>
                </a:lnTo>
                <a:lnTo>
                  <a:pt x="3045" y="1976"/>
                </a:lnTo>
                <a:lnTo>
                  <a:pt x="3071" y="1989"/>
                </a:lnTo>
                <a:lnTo>
                  <a:pt x="3102" y="2000"/>
                </a:lnTo>
                <a:lnTo>
                  <a:pt x="3189" y="2028"/>
                </a:lnTo>
                <a:lnTo>
                  <a:pt x="3235" y="2040"/>
                </a:lnTo>
                <a:lnTo>
                  <a:pt x="3282" y="2050"/>
                </a:lnTo>
                <a:lnTo>
                  <a:pt x="3367" y="2063"/>
                </a:lnTo>
                <a:lnTo>
                  <a:pt x="3429" y="2069"/>
                </a:lnTo>
                <a:lnTo>
                  <a:pt x="3452" y="2070"/>
                </a:lnTo>
                <a:lnTo>
                  <a:pt x="3452" y="2089"/>
                </a:lnTo>
                <a:lnTo>
                  <a:pt x="3427" y="2088"/>
                </a:lnTo>
                <a:lnTo>
                  <a:pt x="3364" y="2082"/>
                </a:lnTo>
                <a:lnTo>
                  <a:pt x="3277" y="2069"/>
                </a:lnTo>
                <a:lnTo>
                  <a:pt x="3231" y="2059"/>
                </a:lnTo>
                <a:lnTo>
                  <a:pt x="3184" y="2046"/>
                </a:lnTo>
                <a:lnTo>
                  <a:pt x="3096" y="2018"/>
                </a:lnTo>
                <a:lnTo>
                  <a:pt x="3063" y="2006"/>
                </a:lnTo>
                <a:lnTo>
                  <a:pt x="3035" y="1993"/>
                </a:lnTo>
                <a:lnTo>
                  <a:pt x="3009" y="1980"/>
                </a:lnTo>
                <a:lnTo>
                  <a:pt x="2983" y="1963"/>
                </a:lnTo>
                <a:lnTo>
                  <a:pt x="2915" y="1916"/>
                </a:lnTo>
                <a:lnTo>
                  <a:pt x="2860" y="1875"/>
                </a:lnTo>
                <a:lnTo>
                  <a:pt x="2818" y="1840"/>
                </a:lnTo>
                <a:lnTo>
                  <a:pt x="2784" y="1808"/>
                </a:lnTo>
                <a:lnTo>
                  <a:pt x="2756" y="1778"/>
                </a:lnTo>
                <a:lnTo>
                  <a:pt x="2708" y="1713"/>
                </a:lnTo>
                <a:lnTo>
                  <a:pt x="2648" y="1624"/>
                </a:lnTo>
                <a:lnTo>
                  <a:pt x="2595" y="1546"/>
                </a:lnTo>
                <a:lnTo>
                  <a:pt x="2555" y="1481"/>
                </a:lnTo>
                <a:lnTo>
                  <a:pt x="2522" y="1423"/>
                </a:lnTo>
                <a:lnTo>
                  <a:pt x="2496" y="1367"/>
                </a:lnTo>
                <a:lnTo>
                  <a:pt x="2446" y="1253"/>
                </a:lnTo>
                <a:lnTo>
                  <a:pt x="2381" y="1106"/>
                </a:lnTo>
                <a:lnTo>
                  <a:pt x="2337" y="1010"/>
                </a:lnTo>
                <a:lnTo>
                  <a:pt x="2302" y="927"/>
                </a:lnTo>
                <a:lnTo>
                  <a:pt x="2247" y="784"/>
                </a:lnTo>
                <a:lnTo>
                  <a:pt x="2193" y="648"/>
                </a:lnTo>
                <a:lnTo>
                  <a:pt x="2158" y="571"/>
                </a:lnTo>
                <a:lnTo>
                  <a:pt x="2115" y="483"/>
                </a:lnTo>
                <a:lnTo>
                  <a:pt x="2087" y="420"/>
                </a:lnTo>
                <a:lnTo>
                  <a:pt x="2063" y="356"/>
                </a:lnTo>
                <a:lnTo>
                  <a:pt x="2041" y="293"/>
                </a:lnTo>
                <a:lnTo>
                  <a:pt x="2018" y="233"/>
                </a:lnTo>
                <a:lnTo>
                  <a:pt x="1991" y="177"/>
                </a:lnTo>
                <a:lnTo>
                  <a:pt x="1975" y="150"/>
                </a:lnTo>
                <a:lnTo>
                  <a:pt x="1957" y="126"/>
                </a:lnTo>
                <a:lnTo>
                  <a:pt x="1936" y="104"/>
                </a:lnTo>
                <a:lnTo>
                  <a:pt x="1912" y="82"/>
                </a:lnTo>
                <a:lnTo>
                  <a:pt x="1886" y="64"/>
                </a:lnTo>
                <a:lnTo>
                  <a:pt x="1855" y="48"/>
                </a:lnTo>
                <a:lnTo>
                  <a:pt x="1825" y="36"/>
                </a:lnTo>
                <a:lnTo>
                  <a:pt x="1793" y="27"/>
                </a:lnTo>
                <a:lnTo>
                  <a:pt x="1760" y="22"/>
                </a:lnTo>
                <a:lnTo>
                  <a:pt x="1726" y="20"/>
                </a:lnTo>
                <a:lnTo>
                  <a:pt x="1693" y="22"/>
                </a:lnTo>
                <a:lnTo>
                  <a:pt x="1661" y="27"/>
                </a:lnTo>
                <a:lnTo>
                  <a:pt x="1628" y="36"/>
                </a:lnTo>
                <a:lnTo>
                  <a:pt x="1598" y="47"/>
                </a:lnTo>
                <a:lnTo>
                  <a:pt x="1567" y="64"/>
                </a:lnTo>
                <a:lnTo>
                  <a:pt x="1540" y="82"/>
                </a:lnTo>
                <a:lnTo>
                  <a:pt x="1515" y="103"/>
                </a:lnTo>
                <a:lnTo>
                  <a:pt x="1495" y="126"/>
                </a:lnTo>
                <a:lnTo>
                  <a:pt x="1476" y="150"/>
                </a:lnTo>
                <a:lnTo>
                  <a:pt x="1461" y="177"/>
                </a:lnTo>
                <a:lnTo>
                  <a:pt x="1433" y="233"/>
                </a:lnTo>
                <a:lnTo>
                  <a:pt x="1410" y="294"/>
                </a:lnTo>
                <a:lnTo>
                  <a:pt x="1388" y="356"/>
                </a:lnTo>
                <a:lnTo>
                  <a:pt x="1365" y="421"/>
                </a:lnTo>
                <a:lnTo>
                  <a:pt x="1337" y="483"/>
                </a:lnTo>
                <a:lnTo>
                  <a:pt x="1295" y="569"/>
                </a:lnTo>
                <a:lnTo>
                  <a:pt x="1260" y="645"/>
                </a:lnTo>
                <a:lnTo>
                  <a:pt x="1204" y="786"/>
                </a:lnTo>
                <a:lnTo>
                  <a:pt x="1148" y="931"/>
                </a:lnTo>
                <a:lnTo>
                  <a:pt x="1113" y="1013"/>
                </a:lnTo>
                <a:lnTo>
                  <a:pt x="1071" y="1106"/>
                </a:lnTo>
                <a:lnTo>
                  <a:pt x="1007" y="1251"/>
                </a:lnTo>
                <a:lnTo>
                  <a:pt x="956" y="1367"/>
                </a:lnTo>
                <a:lnTo>
                  <a:pt x="929" y="1423"/>
                </a:lnTo>
                <a:lnTo>
                  <a:pt x="897" y="1482"/>
                </a:lnTo>
                <a:lnTo>
                  <a:pt x="856" y="1548"/>
                </a:lnTo>
                <a:lnTo>
                  <a:pt x="804" y="1624"/>
                </a:lnTo>
                <a:lnTo>
                  <a:pt x="744" y="1712"/>
                </a:lnTo>
                <a:lnTo>
                  <a:pt x="719" y="1747"/>
                </a:lnTo>
                <a:lnTo>
                  <a:pt x="694" y="1778"/>
                </a:lnTo>
                <a:lnTo>
                  <a:pt x="666" y="1809"/>
                </a:lnTo>
                <a:lnTo>
                  <a:pt x="633" y="1840"/>
                </a:lnTo>
                <a:lnTo>
                  <a:pt x="590" y="1876"/>
                </a:lnTo>
                <a:lnTo>
                  <a:pt x="537" y="1916"/>
                </a:lnTo>
                <a:lnTo>
                  <a:pt x="469" y="1963"/>
                </a:lnTo>
                <a:lnTo>
                  <a:pt x="443" y="1980"/>
                </a:lnTo>
                <a:lnTo>
                  <a:pt x="416" y="1994"/>
                </a:lnTo>
                <a:lnTo>
                  <a:pt x="356" y="2018"/>
                </a:lnTo>
                <a:lnTo>
                  <a:pt x="268" y="2046"/>
                </a:lnTo>
                <a:lnTo>
                  <a:pt x="221" y="2059"/>
                </a:lnTo>
                <a:lnTo>
                  <a:pt x="174" y="2069"/>
                </a:lnTo>
                <a:lnTo>
                  <a:pt x="88" y="2082"/>
                </a:lnTo>
                <a:lnTo>
                  <a:pt x="24" y="2088"/>
                </a:lnTo>
                <a:lnTo>
                  <a:pt x="0" y="2089"/>
                </a:lnTo>
                <a:lnTo>
                  <a:pt x="0" y="207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814388"/>
            <a:ext cx="7772400" cy="518636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071563" y="2420938"/>
            <a:ext cx="6858000" cy="3347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FF66"/>
                </a:solidFill>
              </a:rPr>
              <a:t>“Aumento físico do corpo, como um todo ou em partes, pode ser medido em centímetros ou em gramas.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FF66"/>
                </a:solidFill>
              </a:rPr>
              <a:t>Resulta do aumento do tamanho e do número das células que compõem o organismo”.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i="1" dirty="0">
                <a:solidFill>
                  <a:srgbClr val="FFFF66"/>
                </a:solidFill>
              </a:rPr>
              <a:t>Marcondes, 1985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71563" y="2428875"/>
            <a:ext cx="6934200" cy="2819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0" y="815975"/>
            <a:ext cx="8316913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9900"/>
                </a:solidFill>
                <a:latin typeface="Comic Sans MS" panose="030F0702030302020204" pitchFamily="66" charset="0"/>
              </a:rPr>
              <a:t>CRESCIMENTO</a:t>
            </a:r>
          </a:p>
        </p:txBody>
      </p:sp>
    </p:spTree>
    <p:extLst>
      <p:ext uri="{BB962C8B-B14F-4D97-AF65-F5344CB8AC3E}">
        <p14:creationId xmlns:p14="http://schemas.microsoft.com/office/powerpoint/2010/main" val="30460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074" name="Grupo 150"/>
          <p:cNvGrpSpPr>
            <a:grpSpLocks/>
          </p:cNvGrpSpPr>
          <p:nvPr/>
        </p:nvGrpSpPr>
        <p:grpSpPr bwMode="auto">
          <a:xfrm>
            <a:off x="1227138" y="4506913"/>
            <a:ext cx="376237" cy="835025"/>
            <a:chOff x="2857501" y="1310879"/>
            <a:chExt cx="2351617" cy="3961209"/>
          </a:xfrm>
        </p:grpSpPr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3522302" y="1310879"/>
              <a:ext cx="962481" cy="655179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3" name="Freeform 134"/>
            <p:cNvSpPr>
              <a:spLocks/>
            </p:cNvSpPr>
            <p:nvPr/>
          </p:nvSpPr>
          <p:spPr bwMode="auto">
            <a:xfrm>
              <a:off x="2857501" y="2048899"/>
              <a:ext cx="2351617" cy="3223189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5" name="Grupo 153"/>
          <p:cNvGrpSpPr>
            <a:grpSpLocks/>
          </p:cNvGrpSpPr>
          <p:nvPr/>
        </p:nvGrpSpPr>
        <p:grpSpPr bwMode="auto">
          <a:xfrm>
            <a:off x="1693863" y="4465638"/>
            <a:ext cx="412750" cy="876300"/>
            <a:chOff x="2857501" y="1310879"/>
            <a:chExt cx="2351617" cy="3961209"/>
          </a:xfrm>
        </p:grpSpPr>
        <p:sp>
          <p:nvSpPr>
            <p:cNvPr id="155" name="Freeform 136"/>
            <p:cNvSpPr>
              <a:spLocks/>
            </p:cNvSpPr>
            <p:nvPr/>
          </p:nvSpPr>
          <p:spPr bwMode="auto">
            <a:xfrm>
              <a:off x="3517760" y="1310879"/>
              <a:ext cx="967784" cy="653023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6" name="Freeform 134"/>
            <p:cNvSpPr>
              <a:spLocks/>
            </p:cNvSpPr>
            <p:nvPr/>
          </p:nvSpPr>
          <p:spPr bwMode="auto">
            <a:xfrm>
              <a:off x="2857501" y="2042842"/>
              <a:ext cx="2351617" cy="3229246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6" name="Grupo 156"/>
          <p:cNvGrpSpPr>
            <a:grpSpLocks/>
          </p:cNvGrpSpPr>
          <p:nvPr/>
        </p:nvGrpSpPr>
        <p:grpSpPr bwMode="auto">
          <a:xfrm>
            <a:off x="2198688" y="4425950"/>
            <a:ext cx="366712" cy="915988"/>
            <a:chOff x="2857501" y="1310879"/>
            <a:chExt cx="2351617" cy="3961209"/>
          </a:xfrm>
        </p:grpSpPr>
        <p:sp>
          <p:nvSpPr>
            <p:cNvPr id="158" name="Freeform 136"/>
            <p:cNvSpPr>
              <a:spLocks/>
            </p:cNvSpPr>
            <p:nvPr/>
          </p:nvSpPr>
          <p:spPr bwMode="auto">
            <a:xfrm>
              <a:off x="3519209" y="1310879"/>
              <a:ext cx="967120" cy="652194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9" name="Freeform 134"/>
            <p:cNvSpPr>
              <a:spLocks/>
            </p:cNvSpPr>
            <p:nvPr/>
          </p:nvSpPr>
          <p:spPr bwMode="auto">
            <a:xfrm>
              <a:off x="2857501" y="2045455"/>
              <a:ext cx="2351617" cy="3226633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7" name="Grupo 159"/>
          <p:cNvGrpSpPr>
            <a:grpSpLocks/>
          </p:cNvGrpSpPr>
          <p:nvPr/>
        </p:nvGrpSpPr>
        <p:grpSpPr bwMode="auto">
          <a:xfrm>
            <a:off x="2652713" y="4384675"/>
            <a:ext cx="407987" cy="957263"/>
            <a:chOff x="2857501" y="1310879"/>
            <a:chExt cx="2351617" cy="3961209"/>
          </a:xfrm>
        </p:grpSpPr>
        <p:sp>
          <p:nvSpPr>
            <p:cNvPr id="161" name="Freeform 136"/>
            <p:cNvSpPr>
              <a:spLocks/>
            </p:cNvSpPr>
            <p:nvPr/>
          </p:nvSpPr>
          <p:spPr bwMode="auto">
            <a:xfrm>
              <a:off x="3525468" y="1310879"/>
              <a:ext cx="960781" cy="656917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2" name="Freeform 134"/>
            <p:cNvSpPr>
              <a:spLocks/>
            </p:cNvSpPr>
            <p:nvPr/>
          </p:nvSpPr>
          <p:spPr bwMode="auto">
            <a:xfrm>
              <a:off x="2857501" y="2046626"/>
              <a:ext cx="2351617" cy="3225462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8" name="Grupo 162"/>
          <p:cNvGrpSpPr>
            <a:grpSpLocks/>
          </p:cNvGrpSpPr>
          <p:nvPr/>
        </p:nvGrpSpPr>
        <p:grpSpPr bwMode="auto">
          <a:xfrm>
            <a:off x="3163888" y="4338638"/>
            <a:ext cx="450850" cy="1003300"/>
            <a:chOff x="2857501" y="1310879"/>
            <a:chExt cx="2351617" cy="3961209"/>
          </a:xfrm>
        </p:grpSpPr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3519928" y="1310879"/>
              <a:ext cx="968797" cy="651845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5" name="Freeform 134"/>
            <p:cNvSpPr>
              <a:spLocks/>
            </p:cNvSpPr>
            <p:nvPr/>
          </p:nvSpPr>
          <p:spPr bwMode="auto">
            <a:xfrm>
              <a:off x="2857501" y="2044202"/>
              <a:ext cx="2351617" cy="3227886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9" name="Grupo 165"/>
          <p:cNvGrpSpPr>
            <a:grpSpLocks/>
          </p:cNvGrpSpPr>
          <p:nvPr/>
        </p:nvGrpSpPr>
        <p:grpSpPr bwMode="auto">
          <a:xfrm>
            <a:off x="3743325" y="4300538"/>
            <a:ext cx="446088" cy="1041400"/>
            <a:chOff x="2857501" y="1310879"/>
            <a:chExt cx="2351617" cy="3961209"/>
          </a:xfrm>
        </p:grpSpPr>
        <p:sp>
          <p:nvSpPr>
            <p:cNvPr id="167" name="Freeform 136"/>
            <p:cNvSpPr>
              <a:spLocks/>
            </p:cNvSpPr>
            <p:nvPr/>
          </p:nvSpPr>
          <p:spPr bwMode="auto">
            <a:xfrm>
              <a:off x="3518634" y="1310879"/>
              <a:ext cx="970773" cy="652150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" name="Freeform 134"/>
            <p:cNvSpPr>
              <a:spLocks/>
            </p:cNvSpPr>
            <p:nvPr/>
          </p:nvSpPr>
          <p:spPr bwMode="auto">
            <a:xfrm>
              <a:off x="2857501" y="2047567"/>
              <a:ext cx="2351617" cy="3224521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0" name="Grupo 168"/>
          <p:cNvGrpSpPr>
            <a:grpSpLocks/>
          </p:cNvGrpSpPr>
          <p:nvPr/>
        </p:nvGrpSpPr>
        <p:grpSpPr bwMode="auto">
          <a:xfrm>
            <a:off x="4291013" y="4249738"/>
            <a:ext cx="490537" cy="1092200"/>
            <a:chOff x="2857501" y="1310879"/>
            <a:chExt cx="2351617" cy="3961209"/>
          </a:xfrm>
        </p:grpSpPr>
        <p:sp>
          <p:nvSpPr>
            <p:cNvPr id="170" name="Freeform 136"/>
            <p:cNvSpPr>
              <a:spLocks/>
            </p:cNvSpPr>
            <p:nvPr/>
          </p:nvSpPr>
          <p:spPr bwMode="auto">
            <a:xfrm>
              <a:off x="3519605" y="1310879"/>
              <a:ext cx="966526" cy="656363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1" name="Freeform 134"/>
            <p:cNvSpPr>
              <a:spLocks/>
            </p:cNvSpPr>
            <p:nvPr/>
          </p:nvSpPr>
          <p:spPr bwMode="auto">
            <a:xfrm>
              <a:off x="2857501" y="2047848"/>
              <a:ext cx="2351617" cy="3224240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1" name="Grupo 171"/>
          <p:cNvGrpSpPr>
            <a:grpSpLocks/>
          </p:cNvGrpSpPr>
          <p:nvPr/>
        </p:nvGrpSpPr>
        <p:grpSpPr bwMode="auto">
          <a:xfrm>
            <a:off x="4891088" y="4200525"/>
            <a:ext cx="433387" cy="1141413"/>
            <a:chOff x="2857501" y="1310879"/>
            <a:chExt cx="2351617" cy="3961209"/>
          </a:xfrm>
        </p:grpSpPr>
        <p:sp>
          <p:nvSpPr>
            <p:cNvPr id="173" name="Freeform 136"/>
            <p:cNvSpPr>
              <a:spLocks/>
            </p:cNvSpPr>
            <p:nvPr/>
          </p:nvSpPr>
          <p:spPr bwMode="auto">
            <a:xfrm>
              <a:off x="3520776" y="1310879"/>
              <a:ext cx="964767" cy="655612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4" name="Freeform 134"/>
            <p:cNvSpPr>
              <a:spLocks/>
            </p:cNvSpPr>
            <p:nvPr/>
          </p:nvSpPr>
          <p:spPr bwMode="auto">
            <a:xfrm>
              <a:off x="2857501" y="2043621"/>
              <a:ext cx="2351617" cy="3228467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2" name="Grupo 174"/>
          <p:cNvGrpSpPr>
            <a:grpSpLocks/>
          </p:cNvGrpSpPr>
          <p:nvPr/>
        </p:nvGrpSpPr>
        <p:grpSpPr bwMode="auto">
          <a:xfrm>
            <a:off x="5432425" y="4149725"/>
            <a:ext cx="484188" cy="1192213"/>
            <a:chOff x="2857501" y="1310879"/>
            <a:chExt cx="2351617" cy="3961209"/>
          </a:xfrm>
        </p:grpSpPr>
        <p:sp>
          <p:nvSpPr>
            <p:cNvPr id="176" name="Freeform 136"/>
            <p:cNvSpPr>
              <a:spLocks/>
            </p:cNvSpPr>
            <p:nvPr/>
          </p:nvSpPr>
          <p:spPr bwMode="auto">
            <a:xfrm>
              <a:off x="3520579" y="1310879"/>
              <a:ext cx="971487" cy="654048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7" name="Freeform 134"/>
            <p:cNvSpPr>
              <a:spLocks/>
            </p:cNvSpPr>
            <p:nvPr/>
          </p:nvSpPr>
          <p:spPr bwMode="auto">
            <a:xfrm>
              <a:off x="2857501" y="2044047"/>
              <a:ext cx="2351617" cy="3228041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3" name="Grupo 177"/>
          <p:cNvGrpSpPr>
            <a:grpSpLocks/>
          </p:cNvGrpSpPr>
          <p:nvPr/>
        </p:nvGrpSpPr>
        <p:grpSpPr bwMode="auto">
          <a:xfrm>
            <a:off x="6032500" y="4090988"/>
            <a:ext cx="533400" cy="1250950"/>
            <a:chOff x="2857501" y="1310879"/>
            <a:chExt cx="2351617" cy="3961209"/>
          </a:xfrm>
        </p:grpSpPr>
        <p:sp>
          <p:nvSpPr>
            <p:cNvPr id="179" name="Freeform 136"/>
            <p:cNvSpPr>
              <a:spLocks/>
            </p:cNvSpPr>
            <p:nvPr/>
          </p:nvSpPr>
          <p:spPr bwMode="auto">
            <a:xfrm>
              <a:off x="3522395" y="1310879"/>
              <a:ext cx="965843" cy="653499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0" name="Freeform 134"/>
            <p:cNvSpPr>
              <a:spLocks/>
            </p:cNvSpPr>
            <p:nvPr/>
          </p:nvSpPr>
          <p:spPr bwMode="auto">
            <a:xfrm>
              <a:off x="2857501" y="2044809"/>
              <a:ext cx="2351617" cy="3227279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4" name="Grupo 180"/>
          <p:cNvGrpSpPr>
            <a:grpSpLocks/>
          </p:cNvGrpSpPr>
          <p:nvPr/>
        </p:nvGrpSpPr>
        <p:grpSpPr bwMode="auto">
          <a:xfrm>
            <a:off x="6689725" y="4071938"/>
            <a:ext cx="555625" cy="1270000"/>
            <a:chOff x="2857501" y="1310879"/>
            <a:chExt cx="2351617" cy="3961209"/>
          </a:xfrm>
        </p:grpSpPr>
        <p:sp>
          <p:nvSpPr>
            <p:cNvPr id="182" name="Freeform 136"/>
            <p:cNvSpPr>
              <a:spLocks/>
            </p:cNvSpPr>
            <p:nvPr/>
          </p:nvSpPr>
          <p:spPr bwMode="auto">
            <a:xfrm>
              <a:off x="3522675" y="1310879"/>
              <a:ext cx="967522" cy="653599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3" name="Freeform 134"/>
            <p:cNvSpPr>
              <a:spLocks/>
            </p:cNvSpPr>
            <p:nvPr/>
          </p:nvSpPr>
          <p:spPr bwMode="auto">
            <a:xfrm>
              <a:off x="2857501" y="2043703"/>
              <a:ext cx="2351617" cy="3228385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5" name="Grupo 183"/>
          <p:cNvGrpSpPr>
            <a:grpSpLocks/>
          </p:cNvGrpSpPr>
          <p:nvPr/>
        </p:nvGrpSpPr>
        <p:grpSpPr bwMode="auto">
          <a:xfrm>
            <a:off x="7261225" y="4010025"/>
            <a:ext cx="612775" cy="1331913"/>
            <a:chOff x="2857501" y="1310879"/>
            <a:chExt cx="2351617" cy="3961209"/>
          </a:xfrm>
        </p:grpSpPr>
        <p:sp>
          <p:nvSpPr>
            <p:cNvPr id="185" name="Freeform 136"/>
            <p:cNvSpPr>
              <a:spLocks/>
            </p:cNvSpPr>
            <p:nvPr/>
          </p:nvSpPr>
          <p:spPr bwMode="auto">
            <a:xfrm>
              <a:off x="3521561" y="1310879"/>
              <a:ext cx="968669" cy="651545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6" name="Freeform 134"/>
            <p:cNvSpPr>
              <a:spLocks/>
            </p:cNvSpPr>
            <p:nvPr/>
          </p:nvSpPr>
          <p:spPr bwMode="auto">
            <a:xfrm>
              <a:off x="2857501" y="2047409"/>
              <a:ext cx="2351617" cy="3224679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6" name="Grupo 186"/>
          <p:cNvGrpSpPr>
            <a:grpSpLocks/>
          </p:cNvGrpSpPr>
          <p:nvPr/>
        </p:nvGrpSpPr>
        <p:grpSpPr bwMode="auto">
          <a:xfrm>
            <a:off x="857250" y="4514850"/>
            <a:ext cx="360363" cy="827088"/>
            <a:chOff x="2857501" y="1310879"/>
            <a:chExt cx="2351617" cy="3961209"/>
          </a:xfrm>
        </p:grpSpPr>
        <p:sp>
          <p:nvSpPr>
            <p:cNvPr id="188" name="Freeform 136"/>
            <p:cNvSpPr>
              <a:spLocks/>
            </p:cNvSpPr>
            <p:nvPr/>
          </p:nvSpPr>
          <p:spPr bwMode="auto">
            <a:xfrm>
              <a:off x="3520511" y="1310879"/>
              <a:ext cx="973796" cy="653865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9" name="Freeform 134"/>
            <p:cNvSpPr>
              <a:spLocks/>
            </p:cNvSpPr>
            <p:nvPr/>
          </p:nvSpPr>
          <p:spPr bwMode="auto">
            <a:xfrm>
              <a:off x="2857501" y="2048381"/>
              <a:ext cx="2351617" cy="3223707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7" name="Grupo 189"/>
          <p:cNvGrpSpPr>
            <a:grpSpLocks/>
          </p:cNvGrpSpPr>
          <p:nvPr/>
        </p:nvGrpSpPr>
        <p:grpSpPr bwMode="auto">
          <a:xfrm>
            <a:off x="7880350" y="3933825"/>
            <a:ext cx="652463" cy="1408113"/>
            <a:chOff x="2857501" y="1310879"/>
            <a:chExt cx="2351617" cy="3961209"/>
          </a:xfrm>
        </p:grpSpPr>
        <p:sp>
          <p:nvSpPr>
            <p:cNvPr id="191" name="Freeform 136"/>
            <p:cNvSpPr>
              <a:spLocks/>
            </p:cNvSpPr>
            <p:nvPr/>
          </p:nvSpPr>
          <p:spPr bwMode="auto">
            <a:xfrm>
              <a:off x="3521217" y="1310879"/>
              <a:ext cx="966968" cy="652014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2857501" y="2043278"/>
              <a:ext cx="2351617" cy="3228810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8088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88089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</p:spTree>
    <p:extLst>
      <p:ext uri="{BB962C8B-B14F-4D97-AF65-F5344CB8AC3E}">
        <p14:creationId xmlns:p14="http://schemas.microsoft.com/office/powerpoint/2010/main" val="9452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098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89101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2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3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4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5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6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7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8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9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0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1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2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3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4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5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6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7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8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9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0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1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2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3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4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5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6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7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8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9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0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1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2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3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4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5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6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7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8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9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0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1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2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3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4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5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6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7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8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9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0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1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2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3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4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5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6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9099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89100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</p:spTree>
    <p:extLst>
      <p:ext uri="{BB962C8B-B14F-4D97-AF65-F5344CB8AC3E}">
        <p14:creationId xmlns:p14="http://schemas.microsoft.com/office/powerpoint/2010/main" val="11923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122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90128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29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0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1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2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3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4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5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6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7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8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9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0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1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2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3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4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5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6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7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8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9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0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1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2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3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4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5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6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7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8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9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0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1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2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3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4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5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6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7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8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9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0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1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2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3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4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5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6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7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8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9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0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1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2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3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123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90124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  <p:cxnSp>
        <p:nvCxnSpPr>
          <p:cNvPr id="187" name="Conector reto 186"/>
          <p:cNvCxnSpPr/>
          <p:nvPr/>
        </p:nvCxnSpPr>
        <p:spPr>
          <a:xfrm rot="16200000" flipH="1">
            <a:off x="2036762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6" name="CaixaDeTexto 180"/>
          <p:cNvSpPr txBox="1">
            <a:spLocks noChangeArrowheads="1"/>
          </p:cNvSpPr>
          <p:nvPr/>
        </p:nvSpPr>
        <p:spPr bwMode="auto">
          <a:xfrm>
            <a:off x="38052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P:50</a:t>
            </a:r>
          </a:p>
        </p:txBody>
      </p:sp>
      <p:sp>
        <p:nvSpPr>
          <p:cNvPr id="90127" name="CaixaDeTexto 180"/>
          <p:cNvSpPr txBox="1">
            <a:spLocks noChangeArrowheads="1"/>
          </p:cNvSpPr>
          <p:nvPr/>
        </p:nvSpPr>
        <p:spPr bwMode="auto">
          <a:xfrm>
            <a:off x="3457575" y="5919788"/>
            <a:ext cx="1639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(mediana)</a:t>
            </a:r>
          </a:p>
        </p:txBody>
      </p:sp>
    </p:spTree>
    <p:extLst>
      <p:ext uri="{BB962C8B-B14F-4D97-AF65-F5344CB8AC3E}">
        <p14:creationId xmlns:p14="http://schemas.microsoft.com/office/powerpoint/2010/main" val="27660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46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91153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4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5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6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7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8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9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0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1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2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3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4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5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6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7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8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9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0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1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2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3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4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5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6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7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8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9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0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1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2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3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4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5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6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7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8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9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0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1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2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3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4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5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6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7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8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9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0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1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2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3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4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5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6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7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8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1147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91148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  <p:cxnSp>
        <p:nvCxnSpPr>
          <p:cNvPr id="181" name="Conector reto 180"/>
          <p:cNvCxnSpPr/>
          <p:nvPr/>
        </p:nvCxnSpPr>
        <p:spPr>
          <a:xfrm rot="16200000" flipH="1">
            <a:off x="-77788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0" name="CaixaDeTexto 180"/>
          <p:cNvSpPr txBox="1">
            <a:spLocks noChangeArrowheads="1"/>
          </p:cNvSpPr>
          <p:nvPr/>
        </p:nvSpPr>
        <p:spPr bwMode="auto">
          <a:xfrm>
            <a:off x="1692275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P:10</a:t>
            </a:r>
          </a:p>
        </p:txBody>
      </p:sp>
      <p:cxnSp>
        <p:nvCxnSpPr>
          <p:cNvPr id="190" name="Conector reto 189"/>
          <p:cNvCxnSpPr/>
          <p:nvPr/>
        </p:nvCxnSpPr>
        <p:spPr>
          <a:xfrm rot="16200000" flipH="1">
            <a:off x="4386262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2" name="CaixaDeTexto 180"/>
          <p:cNvSpPr txBox="1">
            <a:spLocks noChangeArrowheads="1"/>
          </p:cNvSpPr>
          <p:nvPr/>
        </p:nvSpPr>
        <p:spPr bwMode="auto">
          <a:xfrm>
            <a:off x="6156325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P:90</a:t>
            </a:r>
          </a:p>
        </p:txBody>
      </p:sp>
    </p:spTree>
    <p:extLst>
      <p:ext uri="{BB962C8B-B14F-4D97-AF65-F5344CB8AC3E}">
        <p14:creationId xmlns:p14="http://schemas.microsoft.com/office/powerpoint/2010/main" val="42738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170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92177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78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79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0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1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2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3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4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5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6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7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8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9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0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1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2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3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4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5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6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7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8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9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0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1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2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3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4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5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6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7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8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9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0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1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2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3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4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5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6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7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8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9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0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1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2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3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4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5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6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7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8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9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30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31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32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2171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92172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  <p:cxnSp>
        <p:nvCxnSpPr>
          <p:cNvPr id="181" name="Conector reto 180"/>
          <p:cNvCxnSpPr/>
          <p:nvPr/>
        </p:nvCxnSpPr>
        <p:spPr>
          <a:xfrm rot="16200000" flipH="1">
            <a:off x="-581819" y="3356769"/>
            <a:ext cx="4392613" cy="730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4" name="CaixaDeTexto 180"/>
          <p:cNvSpPr txBox="1">
            <a:spLocks noChangeArrowheads="1"/>
          </p:cNvSpPr>
          <p:nvPr/>
        </p:nvSpPr>
        <p:spPr bwMode="auto">
          <a:xfrm>
            <a:off x="1187450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P:5</a:t>
            </a:r>
          </a:p>
        </p:txBody>
      </p:sp>
      <p:cxnSp>
        <p:nvCxnSpPr>
          <p:cNvPr id="190" name="Conector reto 189"/>
          <p:cNvCxnSpPr/>
          <p:nvPr/>
        </p:nvCxnSpPr>
        <p:spPr>
          <a:xfrm rot="16200000" flipH="1">
            <a:off x="5033962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6" name="CaixaDeTexto 180"/>
          <p:cNvSpPr txBox="1">
            <a:spLocks noChangeArrowheads="1"/>
          </p:cNvSpPr>
          <p:nvPr/>
        </p:nvSpPr>
        <p:spPr bwMode="auto">
          <a:xfrm>
            <a:off x="6804025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P:95</a:t>
            </a:r>
          </a:p>
        </p:txBody>
      </p:sp>
    </p:spTree>
    <p:extLst>
      <p:ext uri="{BB962C8B-B14F-4D97-AF65-F5344CB8AC3E}">
        <p14:creationId xmlns:p14="http://schemas.microsoft.com/office/powerpoint/2010/main" val="33151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4212" name="Line 3"/>
          <p:cNvSpPr>
            <a:spLocks noChangeShapeType="1"/>
          </p:cNvSpPr>
          <p:nvPr/>
        </p:nvSpPr>
        <p:spPr bwMode="auto">
          <a:xfrm>
            <a:off x="782638" y="428625"/>
            <a:ext cx="0" cy="585628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>
            <a:outerShdw dist="35921" dir="2700000" sx="92999" sy="9299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>
            <a:off x="404813" y="6284913"/>
            <a:ext cx="1403350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35921" dir="2700000" sx="92999" sy="9299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1000125" y="514350"/>
            <a:ext cx="7704138" cy="5200650"/>
          </a:xfrm>
          <a:prstGeom prst="rect">
            <a:avLst/>
          </a:prstGeom>
          <a:noFill/>
          <a:ln>
            <a:noFill/>
          </a:ln>
          <a:effectLst>
            <a:outerShdw dist="35921" dir="2700000" sx="92999" sy="9299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4800" b="1">
                <a:solidFill>
                  <a:srgbClr val="FFFF00"/>
                </a:solidFill>
                <a:latin typeface="Comic Sans MS" panose="030F0702030302020204" pitchFamily="66" charset="0"/>
              </a:rPr>
              <a:t>Escore Z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Quantidade de Desvios Padrão que um indivíduo dista da média ( de seu grupo de idade e sexo ).</a:t>
            </a:r>
          </a:p>
        </p:txBody>
      </p:sp>
    </p:spTree>
    <p:extLst>
      <p:ext uri="{BB962C8B-B14F-4D97-AF65-F5344CB8AC3E}">
        <p14:creationId xmlns:p14="http://schemas.microsoft.com/office/powerpoint/2010/main" val="1484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0" y="755650"/>
            <a:ext cx="38338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Criança     estatura observada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                                    (E</a:t>
            </a:r>
            <a:r>
              <a:rPr lang="pt-BR" altLang="pt-BR" sz="1600" b="1" baseline="-25000">
                <a:solidFill>
                  <a:srgbClr val="FFC000"/>
                </a:solidFill>
              </a:rPr>
              <a:t>O</a:t>
            </a:r>
            <a:r>
              <a:rPr lang="pt-BR" altLang="pt-BR" sz="1600" b="1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350838" y="1617663"/>
            <a:ext cx="463550" cy="36369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719263" y="1595438"/>
            <a:ext cx="1506537" cy="36369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128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130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144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132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108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115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124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136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133 cm</a:t>
            </a:r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549275" y="5651500"/>
            <a:ext cx="240665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00"/>
                </a:solidFill>
              </a:rPr>
              <a:t>Média(x)      127 cm</a:t>
            </a:r>
          </a:p>
        </p:txBody>
      </p:sp>
      <p:sp>
        <p:nvSpPr>
          <p:cNvPr id="95240" name="Text Box 9"/>
          <p:cNvSpPr txBox="1">
            <a:spLocks noChangeArrowheads="1"/>
          </p:cNvSpPr>
          <p:nvPr/>
        </p:nvSpPr>
        <p:spPr bwMode="auto">
          <a:xfrm>
            <a:off x="2781300" y="795338"/>
            <a:ext cx="2501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(E</a:t>
            </a:r>
            <a:r>
              <a:rPr lang="pt-BR" altLang="pt-BR" sz="1600" b="1" baseline="-25000">
                <a:solidFill>
                  <a:srgbClr val="FFC000"/>
                </a:solidFill>
              </a:rPr>
              <a:t>O </a:t>
            </a:r>
            <a:r>
              <a:rPr lang="pt-BR" altLang="pt-BR" sz="1600" b="1">
                <a:solidFill>
                  <a:srgbClr val="FFC000"/>
                </a:solidFill>
              </a:rPr>
              <a:t>- média)</a:t>
            </a:r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3284538" y="1658938"/>
            <a:ext cx="1943100" cy="36369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128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130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144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17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132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108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115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-12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-07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124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-03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136 - 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133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06</a:t>
            </a:r>
          </a:p>
        </p:txBody>
      </p:sp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4870450" y="731838"/>
            <a:ext cx="107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(E</a:t>
            </a:r>
            <a:r>
              <a:rPr lang="pt-BR" altLang="pt-BR" sz="1600" b="1" baseline="-25000">
                <a:solidFill>
                  <a:srgbClr val="FFC000"/>
                </a:solidFill>
              </a:rPr>
              <a:t>O </a:t>
            </a:r>
            <a:r>
              <a:rPr lang="pt-BR" altLang="pt-BR" sz="1600" b="1">
                <a:solidFill>
                  <a:srgbClr val="FFC000"/>
                </a:solidFill>
              </a:rPr>
              <a:t>- x)</a:t>
            </a:r>
            <a:r>
              <a:rPr lang="pt-BR" altLang="pt-BR" sz="1600" b="1" baseline="3000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5084763" y="1619250"/>
            <a:ext cx="593725" cy="363696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01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09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289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25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361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144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49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09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81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36</a:t>
            </a:r>
          </a:p>
        </p:txBody>
      </p:sp>
      <p:sp>
        <p:nvSpPr>
          <p:cNvPr id="95244" name="Line 7"/>
          <p:cNvSpPr>
            <a:spLocks noChangeShapeType="1"/>
          </p:cNvSpPr>
          <p:nvPr/>
        </p:nvSpPr>
        <p:spPr bwMode="auto">
          <a:xfrm>
            <a:off x="404813" y="5580063"/>
            <a:ext cx="6048375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4835525" y="5632450"/>
            <a:ext cx="1392238" cy="338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00"/>
                </a:solidFill>
              </a:rPr>
              <a:t>TOTAL 1004</a:t>
            </a:r>
          </a:p>
        </p:txBody>
      </p:sp>
      <p:grpSp>
        <p:nvGrpSpPr>
          <p:cNvPr id="95246" name="Grupo 31"/>
          <p:cNvGrpSpPr>
            <a:grpSpLocks/>
          </p:cNvGrpSpPr>
          <p:nvPr/>
        </p:nvGrpSpPr>
        <p:grpSpPr bwMode="auto">
          <a:xfrm>
            <a:off x="6143625" y="4500563"/>
            <a:ext cx="2928938" cy="768350"/>
            <a:chOff x="765175" y="6659563"/>
            <a:chExt cx="2879725" cy="768350"/>
          </a:xfrm>
        </p:grpSpPr>
        <p:sp>
          <p:nvSpPr>
            <p:cNvPr id="95259" name="Text Box 15"/>
            <p:cNvSpPr txBox="1">
              <a:spLocks noChangeArrowheads="1"/>
            </p:cNvSpPr>
            <p:nvPr/>
          </p:nvSpPr>
          <p:spPr bwMode="auto">
            <a:xfrm>
              <a:off x="765175" y="6877050"/>
              <a:ext cx="991125" cy="3667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</a:rPr>
                <a:t>dp = </a:t>
              </a:r>
            </a:p>
          </p:txBody>
        </p:sp>
        <p:grpSp>
          <p:nvGrpSpPr>
            <p:cNvPr id="95260" name="Group 16"/>
            <p:cNvGrpSpPr>
              <a:grpSpLocks/>
            </p:cNvGrpSpPr>
            <p:nvPr/>
          </p:nvGrpSpPr>
          <p:grpSpPr bwMode="auto">
            <a:xfrm>
              <a:off x="1412875" y="6659563"/>
              <a:ext cx="1728788" cy="768350"/>
              <a:chOff x="612" y="3430"/>
              <a:chExt cx="1452" cy="363"/>
            </a:xfrm>
          </p:grpSpPr>
          <p:sp>
            <p:nvSpPr>
              <p:cNvPr id="95262" name="Line 17"/>
              <p:cNvSpPr>
                <a:spLocks noChangeShapeType="1"/>
              </p:cNvSpPr>
              <p:nvPr/>
            </p:nvSpPr>
            <p:spPr bwMode="auto">
              <a:xfrm>
                <a:off x="612" y="352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63" name="Line 18"/>
              <p:cNvSpPr>
                <a:spLocks noChangeShapeType="1"/>
              </p:cNvSpPr>
              <p:nvPr/>
            </p:nvSpPr>
            <p:spPr bwMode="auto">
              <a:xfrm flipV="1">
                <a:off x="657" y="3430"/>
                <a:ext cx="136" cy="3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64" name="Line 19"/>
              <p:cNvSpPr>
                <a:spLocks noChangeShapeType="1"/>
              </p:cNvSpPr>
              <p:nvPr/>
            </p:nvSpPr>
            <p:spPr bwMode="auto">
              <a:xfrm>
                <a:off x="793" y="3430"/>
                <a:ext cx="127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5261" name="Text Box 20"/>
            <p:cNvSpPr txBox="1">
              <a:spLocks noChangeArrowheads="1"/>
            </p:cNvSpPr>
            <p:nvPr/>
          </p:nvSpPr>
          <p:spPr bwMode="auto">
            <a:xfrm>
              <a:off x="1558075" y="6805613"/>
              <a:ext cx="2086825" cy="36988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</a:t>
              </a:r>
              <a:r>
                <a:rPr lang="pt-BR" altLang="pt-BR" sz="1800" b="1">
                  <a:solidFill>
                    <a:schemeClr val="bg1"/>
                  </a:solidFill>
                </a:rPr>
                <a:t> ( E</a:t>
              </a:r>
              <a:r>
                <a:rPr lang="pt-BR" altLang="pt-BR" sz="1800" b="1" baseline="-25000">
                  <a:solidFill>
                    <a:schemeClr val="bg1"/>
                  </a:solidFill>
                </a:rPr>
                <a:t>O</a:t>
              </a:r>
              <a:r>
                <a:rPr lang="pt-BR" altLang="pt-BR" sz="1800" b="1">
                  <a:solidFill>
                    <a:schemeClr val="bg1"/>
                  </a:solidFill>
                </a:rPr>
                <a:t> – x)</a:t>
              </a:r>
              <a:r>
                <a:rPr lang="pt-BR" altLang="pt-BR" sz="1800" b="1" baseline="30000">
                  <a:solidFill>
                    <a:schemeClr val="bg1"/>
                  </a:solidFill>
                </a:rPr>
                <a:t>2</a:t>
              </a:r>
              <a:r>
                <a:rPr lang="pt-BR" altLang="pt-BR" sz="1800" b="1">
                  <a:solidFill>
                    <a:schemeClr val="bg1"/>
                  </a:solidFill>
                </a:rPr>
                <a:t>/(n-1)</a:t>
              </a:r>
            </a:p>
          </p:txBody>
        </p:sp>
      </p:grpSp>
      <p:sp>
        <p:nvSpPr>
          <p:cNvPr id="95247" name="Line 26"/>
          <p:cNvSpPr>
            <a:spLocks noChangeShapeType="1"/>
          </p:cNvSpPr>
          <p:nvPr/>
        </p:nvSpPr>
        <p:spPr bwMode="auto">
          <a:xfrm>
            <a:off x="4941888" y="684213"/>
            <a:ext cx="0" cy="5016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95248" name="Grupo 30"/>
          <p:cNvGrpSpPr>
            <a:grpSpLocks/>
          </p:cNvGrpSpPr>
          <p:nvPr/>
        </p:nvGrpSpPr>
        <p:grpSpPr bwMode="auto">
          <a:xfrm>
            <a:off x="5759450" y="5715000"/>
            <a:ext cx="3241675" cy="768350"/>
            <a:chOff x="2060575" y="7380288"/>
            <a:chExt cx="3241675" cy="768350"/>
          </a:xfrm>
        </p:grpSpPr>
        <p:sp>
          <p:nvSpPr>
            <p:cNvPr id="95252" name="Text Box 21"/>
            <p:cNvSpPr txBox="1">
              <a:spLocks noChangeArrowheads="1"/>
            </p:cNvSpPr>
            <p:nvPr/>
          </p:nvSpPr>
          <p:spPr bwMode="auto">
            <a:xfrm>
              <a:off x="2060575" y="7669213"/>
              <a:ext cx="863600" cy="3698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</a:rPr>
                <a:t>dp = </a:t>
              </a:r>
            </a:p>
          </p:txBody>
        </p:sp>
        <p:sp>
          <p:nvSpPr>
            <p:cNvPr id="95253" name="Text Box 24"/>
            <p:cNvSpPr txBox="1">
              <a:spLocks noChangeArrowheads="1"/>
            </p:cNvSpPr>
            <p:nvPr/>
          </p:nvSpPr>
          <p:spPr bwMode="auto">
            <a:xfrm>
              <a:off x="2852738" y="7669213"/>
              <a:ext cx="1512887" cy="3698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rgbClr val="FFFF00"/>
                  </a:solidFill>
                </a:rPr>
                <a:t>1004</a:t>
              </a:r>
              <a:r>
                <a:rPr lang="pt-BR" altLang="pt-BR" sz="1800" b="1">
                  <a:solidFill>
                    <a:schemeClr val="bg1"/>
                  </a:solidFill>
                </a:rPr>
                <a:t>/09</a:t>
              </a:r>
            </a:p>
          </p:txBody>
        </p:sp>
        <p:sp>
          <p:nvSpPr>
            <p:cNvPr id="95254" name="Text Box 25"/>
            <p:cNvSpPr txBox="1">
              <a:spLocks noChangeArrowheads="1"/>
            </p:cNvSpPr>
            <p:nvPr/>
          </p:nvSpPr>
          <p:spPr bwMode="auto">
            <a:xfrm>
              <a:off x="4221163" y="7669213"/>
              <a:ext cx="1081087" cy="3698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</a:rPr>
                <a:t>= </a:t>
              </a:r>
              <a:r>
                <a:rPr lang="pt-BR" altLang="pt-BR" sz="1800" b="1">
                  <a:solidFill>
                    <a:srgbClr val="66FF33"/>
                  </a:solidFill>
                </a:rPr>
                <a:t>10,5</a:t>
              </a:r>
            </a:p>
          </p:txBody>
        </p:sp>
        <p:grpSp>
          <p:nvGrpSpPr>
            <p:cNvPr id="95255" name="Group 27"/>
            <p:cNvGrpSpPr>
              <a:grpSpLocks/>
            </p:cNvGrpSpPr>
            <p:nvPr/>
          </p:nvGrpSpPr>
          <p:grpSpPr bwMode="auto">
            <a:xfrm>
              <a:off x="2708275" y="7380288"/>
              <a:ext cx="1296988" cy="768350"/>
              <a:chOff x="612" y="3430"/>
              <a:chExt cx="1452" cy="363"/>
            </a:xfrm>
          </p:grpSpPr>
          <p:sp>
            <p:nvSpPr>
              <p:cNvPr id="95256" name="Line 28"/>
              <p:cNvSpPr>
                <a:spLocks noChangeShapeType="1"/>
              </p:cNvSpPr>
              <p:nvPr/>
            </p:nvSpPr>
            <p:spPr bwMode="auto">
              <a:xfrm>
                <a:off x="612" y="3521"/>
                <a:ext cx="44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57" name="Line 29"/>
              <p:cNvSpPr>
                <a:spLocks noChangeShapeType="1"/>
              </p:cNvSpPr>
              <p:nvPr/>
            </p:nvSpPr>
            <p:spPr bwMode="auto">
              <a:xfrm flipV="1">
                <a:off x="656" y="3430"/>
                <a:ext cx="137" cy="3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58" name="Line 30"/>
              <p:cNvSpPr>
                <a:spLocks noChangeShapeType="1"/>
              </p:cNvSpPr>
              <p:nvPr/>
            </p:nvSpPr>
            <p:spPr bwMode="auto">
              <a:xfrm>
                <a:off x="793" y="3430"/>
                <a:ext cx="127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95249" name="Line 6"/>
          <p:cNvSpPr>
            <a:spLocks noChangeShapeType="1"/>
          </p:cNvSpPr>
          <p:nvPr/>
        </p:nvSpPr>
        <p:spPr bwMode="auto">
          <a:xfrm>
            <a:off x="1052513" y="635000"/>
            <a:ext cx="0" cy="5016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50" name="Line 11"/>
          <p:cNvSpPr>
            <a:spLocks noChangeShapeType="1"/>
          </p:cNvSpPr>
          <p:nvPr/>
        </p:nvSpPr>
        <p:spPr bwMode="auto">
          <a:xfrm>
            <a:off x="3141663" y="635000"/>
            <a:ext cx="0" cy="5016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51" name="Text Box 14"/>
          <p:cNvSpPr txBox="1">
            <a:spLocks noChangeArrowheads="1"/>
          </p:cNvSpPr>
          <p:nvPr/>
        </p:nvSpPr>
        <p:spPr bwMode="auto">
          <a:xfrm>
            <a:off x="3552825" y="5645150"/>
            <a:ext cx="1392238" cy="338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TOTAL 0</a:t>
            </a:r>
          </a:p>
        </p:txBody>
      </p:sp>
    </p:spTree>
    <p:extLst>
      <p:ext uri="{BB962C8B-B14F-4D97-AF65-F5344CB8AC3E}">
        <p14:creationId xmlns:p14="http://schemas.microsoft.com/office/powerpoint/2010/main" val="5590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6260" name="AutoShape 6"/>
          <p:cNvSpPr>
            <a:spLocks noChangeAspect="1" noChangeArrowheads="1" noTextEdit="1"/>
          </p:cNvSpPr>
          <p:nvPr/>
        </p:nvSpPr>
        <p:spPr bwMode="auto">
          <a:xfrm>
            <a:off x="1500188" y="46038"/>
            <a:ext cx="615791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9626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65088"/>
            <a:ext cx="1885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65088"/>
            <a:ext cx="1885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10"/>
          <p:cNvSpPr>
            <a:spLocks noChangeArrowheads="1"/>
          </p:cNvSpPr>
          <p:nvPr/>
        </p:nvSpPr>
        <p:spPr bwMode="auto">
          <a:xfrm>
            <a:off x="1714500" y="157163"/>
            <a:ext cx="1462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700" b="1">
                <a:solidFill>
                  <a:srgbClr val="66FF33"/>
                </a:solidFill>
              </a:rPr>
              <a:t>Escore Z</a:t>
            </a:r>
            <a:endParaRPr lang="pt-BR" altLang="pt-BR" sz="1800">
              <a:solidFill>
                <a:srgbClr val="66FF33"/>
              </a:solidFill>
            </a:endParaRPr>
          </a:p>
        </p:txBody>
      </p:sp>
      <p:sp>
        <p:nvSpPr>
          <p:cNvPr id="96264" name="Rectangle 11"/>
          <p:cNvSpPr>
            <a:spLocks noChangeArrowheads="1"/>
          </p:cNvSpPr>
          <p:nvPr/>
        </p:nvSpPr>
        <p:spPr bwMode="auto">
          <a:xfrm>
            <a:off x="1704975" y="519113"/>
            <a:ext cx="1457325" cy="381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9626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336675"/>
            <a:ext cx="3965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336675"/>
            <a:ext cx="3965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2921000" y="1419225"/>
            <a:ext cx="2703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Valor observado  </a:t>
            </a:r>
            <a:endParaRPr lang="pt-BR" altLang="pt-BR" sz="1800"/>
          </a:p>
        </p:txBody>
      </p:sp>
      <p:sp>
        <p:nvSpPr>
          <p:cNvPr id="96268" name="Rectangle 15"/>
          <p:cNvSpPr>
            <a:spLocks noChangeArrowheads="1"/>
          </p:cNvSpPr>
          <p:nvPr/>
        </p:nvSpPr>
        <p:spPr bwMode="auto">
          <a:xfrm>
            <a:off x="5391150" y="1419225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-</a:t>
            </a:r>
            <a:endParaRPr lang="pt-BR" altLang="pt-BR" sz="1800"/>
          </a:p>
        </p:txBody>
      </p:sp>
      <p:sp>
        <p:nvSpPr>
          <p:cNvPr id="96269" name="Rectangle 16"/>
          <p:cNvSpPr>
            <a:spLocks noChangeArrowheads="1"/>
          </p:cNvSpPr>
          <p:nvPr/>
        </p:nvSpPr>
        <p:spPr bwMode="auto">
          <a:xfrm>
            <a:off x="5651500" y="1419225"/>
            <a:ext cx="10223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média</a:t>
            </a:r>
            <a:endParaRPr lang="pt-BR" altLang="pt-BR" sz="1800"/>
          </a:p>
        </p:txBody>
      </p:sp>
      <p:pic>
        <p:nvPicPr>
          <p:cNvPr id="9627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893888"/>
            <a:ext cx="3567113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893888"/>
            <a:ext cx="3567113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2" name="Rectangle 19"/>
          <p:cNvSpPr>
            <a:spLocks noChangeArrowheads="1"/>
          </p:cNvSpPr>
          <p:nvPr/>
        </p:nvSpPr>
        <p:spPr bwMode="auto">
          <a:xfrm>
            <a:off x="2884488" y="1876425"/>
            <a:ext cx="3548062" cy="2698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96273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866900"/>
            <a:ext cx="723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4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866900"/>
            <a:ext cx="723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5" name="Rectangle 22"/>
          <p:cNvSpPr>
            <a:spLocks noChangeArrowheads="1"/>
          </p:cNvSpPr>
          <p:nvPr/>
        </p:nvSpPr>
        <p:spPr bwMode="auto">
          <a:xfrm>
            <a:off x="4602163" y="1939925"/>
            <a:ext cx="5207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dp</a:t>
            </a:r>
            <a:endParaRPr lang="pt-BR" altLang="pt-BR" sz="1800"/>
          </a:p>
        </p:txBody>
      </p:sp>
      <p:pic>
        <p:nvPicPr>
          <p:cNvPr id="96276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495425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7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495425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8" name="Rectangle 25"/>
          <p:cNvSpPr>
            <a:spLocks noChangeArrowheads="1"/>
          </p:cNvSpPr>
          <p:nvPr/>
        </p:nvSpPr>
        <p:spPr bwMode="auto">
          <a:xfrm>
            <a:off x="2028825" y="1625600"/>
            <a:ext cx="604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Z =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279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567113"/>
            <a:ext cx="5637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80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567113"/>
            <a:ext cx="5637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1" name="Rectangle 28"/>
          <p:cNvSpPr>
            <a:spLocks noChangeArrowheads="1"/>
          </p:cNvSpPr>
          <p:nvPr/>
        </p:nvSpPr>
        <p:spPr bwMode="auto">
          <a:xfrm>
            <a:off x="2187575" y="3649663"/>
            <a:ext cx="55356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Menino de 8 anos e 10 dias de idade, </a:t>
            </a:r>
            <a:endParaRPr lang="pt-BR" altLang="pt-BR" sz="1800"/>
          </a:p>
        </p:txBody>
      </p:sp>
      <p:sp>
        <p:nvSpPr>
          <p:cNvPr id="96282" name="Rectangle 29"/>
          <p:cNvSpPr>
            <a:spLocks noChangeArrowheads="1"/>
          </p:cNvSpPr>
          <p:nvPr/>
        </p:nvSpPr>
        <p:spPr bwMode="auto">
          <a:xfrm>
            <a:off x="2187575" y="4011613"/>
            <a:ext cx="14112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medindo</a:t>
            </a:r>
            <a:endParaRPr lang="pt-BR" altLang="pt-BR" sz="1800"/>
          </a:p>
        </p:txBody>
      </p:sp>
      <p:sp>
        <p:nvSpPr>
          <p:cNvPr id="96283" name="Rectangle 30"/>
          <p:cNvSpPr>
            <a:spLocks noChangeArrowheads="1"/>
          </p:cNvSpPr>
          <p:nvPr/>
        </p:nvSpPr>
        <p:spPr bwMode="auto">
          <a:xfrm>
            <a:off x="3497263" y="4011613"/>
            <a:ext cx="9017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116,5</a:t>
            </a:r>
            <a:endParaRPr lang="pt-BR" altLang="pt-BR" sz="1800"/>
          </a:p>
        </p:txBody>
      </p:sp>
      <p:sp>
        <p:nvSpPr>
          <p:cNvPr id="96284" name="Rectangle 31"/>
          <p:cNvSpPr>
            <a:spLocks noChangeArrowheads="1"/>
          </p:cNvSpPr>
          <p:nvPr/>
        </p:nvSpPr>
        <p:spPr bwMode="auto">
          <a:xfrm>
            <a:off x="3487738" y="4310063"/>
            <a:ext cx="733425" cy="269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6285" name="Rectangle 32"/>
          <p:cNvSpPr>
            <a:spLocks noChangeArrowheads="1"/>
          </p:cNvSpPr>
          <p:nvPr/>
        </p:nvSpPr>
        <p:spPr bwMode="auto">
          <a:xfrm>
            <a:off x="4305300" y="4011613"/>
            <a:ext cx="6683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cm </a:t>
            </a:r>
            <a:endParaRPr lang="pt-BR" altLang="pt-BR" sz="1800"/>
          </a:p>
        </p:txBody>
      </p:sp>
      <p:sp>
        <p:nvSpPr>
          <p:cNvPr id="96286" name="Rectangle 33"/>
          <p:cNvSpPr>
            <a:spLocks noChangeArrowheads="1"/>
          </p:cNvSpPr>
          <p:nvPr/>
        </p:nvSpPr>
        <p:spPr bwMode="auto">
          <a:xfrm>
            <a:off x="4816475" y="4011613"/>
            <a:ext cx="17653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de estatura</a:t>
            </a:r>
            <a:endParaRPr lang="pt-BR" altLang="pt-BR" sz="1800"/>
          </a:p>
        </p:txBody>
      </p:sp>
      <p:pic>
        <p:nvPicPr>
          <p:cNvPr id="96287" name="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757488"/>
            <a:ext cx="1997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88" name="Picture 3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757488"/>
            <a:ext cx="1997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9" name="Rectangle 36"/>
          <p:cNvSpPr>
            <a:spLocks noChangeArrowheads="1"/>
          </p:cNvSpPr>
          <p:nvPr/>
        </p:nvSpPr>
        <p:spPr bwMode="auto">
          <a:xfrm>
            <a:off x="1714500" y="2851150"/>
            <a:ext cx="1557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700" b="1">
                <a:solidFill>
                  <a:srgbClr val="66FF33"/>
                </a:solidFill>
              </a:rPr>
              <a:t>Exemplo:</a:t>
            </a:r>
            <a:endParaRPr lang="pt-BR" altLang="pt-BR" sz="1800">
              <a:solidFill>
                <a:srgbClr val="66FF33"/>
              </a:solidFill>
            </a:endParaRPr>
          </a:p>
        </p:txBody>
      </p:sp>
      <p:sp>
        <p:nvSpPr>
          <p:cNvPr id="96290" name="Rectangle 37"/>
          <p:cNvSpPr>
            <a:spLocks noChangeArrowheads="1"/>
          </p:cNvSpPr>
          <p:nvPr/>
        </p:nvSpPr>
        <p:spPr bwMode="auto">
          <a:xfrm>
            <a:off x="1704975" y="3213100"/>
            <a:ext cx="1568450" cy="381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96291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848225"/>
            <a:ext cx="4968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2" name="Picture 3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848225"/>
            <a:ext cx="4968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93" name="Rectangle 40"/>
          <p:cNvSpPr>
            <a:spLocks noChangeArrowheads="1"/>
          </p:cNvSpPr>
          <p:nvPr/>
        </p:nvSpPr>
        <p:spPr bwMode="auto">
          <a:xfrm>
            <a:off x="2093913" y="4921250"/>
            <a:ext cx="3349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9900"/>
                </a:solidFill>
              </a:rPr>
              <a:t>( </a:t>
            </a:r>
            <a:endParaRPr lang="pt-BR" altLang="pt-BR" sz="1800"/>
          </a:p>
        </p:txBody>
      </p:sp>
      <p:sp>
        <p:nvSpPr>
          <p:cNvPr id="96294" name="Rectangle 41"/>
          <p:cNvSpPr>
            <a:spLocks noChangeArrowheads="1"/>
          </p:cNvSpPr>
          <p:nvPr/>
        </p:nvSpPr>
        <p:spPr bwMode="auto">
          <a:xfrm>
            <a:off x="2262188" y="4921250"/>
            <a:ext cx="238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média = 127 cm</a:t>
            </a:r>
            <a:endParaRPr lang="pt-BR" altLang="pt-BR" sz="1800"/>
          </a:p>
        </p:txBody>
      </p:sp>
      <p:sp>
        <p:nvSpPr>
          <p:cNvPr id="96295" name="Rectangle 42"/>
          <p:cNvSpPr>
            <a:spLocks noChangeArrowheads="1"/>
          </p:cNvSpPr>
          <p:nvPr/>
        </p:nvSpPr>
        <p:spPr bwMode="auto">
          <a:xfrm>
            <a:off x="4556125" y="4921250"/>
            <a:ext cx="40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9900"/>
                </a:solidFill>
              </a:rPr>
              <a:t>e </a:t>
            </a:r>
            <a:endParaRPr lang="pt-BR" altLang="pt-BR" sz="1800"/>
          </a:p>
        </p:txBody>
      </p:sp>
      <p:sp>
        <p:nvSpPr>
          <p:cNvPr id="96296" name="Rectangle 43"/>
          <p:cNvSpPr>
            <a:spLocks noChangeArrowheads="1"/>
          </p:cNvSpPr>
          <p:nvPr/>
        </p:nvSpPr>
        <p:spPr bwMode="auto">
          <a:xfrm>
            <a:off x="4797425" y="4921250"/>
            <a:ext cx="19685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dp = 10,5 cm</a:t>
            </a:r>
            <a:endParaRPr lang="pt-BR" altLang="pt-BR" sz="1800"/>
          </a:p>
        </p:txBody>
      </p:sp>
      <p:sp>
        <p:nvSpPr>
          <p:cNvPr id="96297" name="Rectangle 44"/>
          <p:cNvSpPr>
            <a:spLocks noChangeArrowheads="1"/>
          </p:cNvSpPr>
          <p:nvPr/>
        </p:nvSpPr>
        <p:spPr bwMode="auto">
          <a:xfrm>
            <a:off x="6589713" y="4921250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9900"/>
                </a:solidFill>
              </a:rPr>
              <a:t>)</a:t>
            </a:r>
            <a:endParaRPr lang="pt-BR" altLang="pt-BR" sz="1800"/>
          </a:p>
        </p:txBody>
      </p:sp>
      <p:pic>
        <p:nvPicPr>
          <p:cNvPr id="96298" name="Picture 4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711825"/>
            <a:ext cx="2014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9" name="Picture 4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711825"/>
            <a:ext cx="2014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0" name="Rectangle 47"/>
          <p:cNvSpPr>
            <a:spLocks noChangeArrowheads="1"/>
          </p:cNvSpPr>
          <p:nvPr/>
        </p:nvSpPr>
        <p:spPr bwMode="auto">
          <a:xfrm>
            <a:off x="2624138" y="5803900"/>
            <a:ext cx="10683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116,5  </a:t>
            </a:r>
            <a:endParaRPr lang="pt-BR" altLang="pt-BR" sz="1800"/>
          </a:p>
        </p:txBody>
      </p:sp>
      <p:sp>
        <p:nvSpPr>
          <p:cNvPr id="96301" name="Rectangle 48"/>
          <p:cNvSpPr>
            <a:spLocks noChangeArrowheads="1"/>
          </p:cNvSpPr>
          <p:nvPr/>
        </p:nvSpPr>
        <p:spPr bwMode="auto">
          <a:xfrm>
            <a:off x="3506788" y="5803900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-</a:t>
            </a:r>
            <a:endParaRPr lang="pt-BR" altLang="pt-BR" sz="1800"/>
          </a:p>
        </p:txBody>
      </p:sp>
      <p:sp>
        <p:nvSpPr>
          <p:cNvPr id="96302" name="Rectangle 49"/>
          <p:cNvSpPr>
            <a:spLocks noChangeArrowheads="1"/>
          </p:cNvSpPr>
          <p:nvPr/>
        </p:nvSpPr>
        <p:spPr bwMode="auto">
          <a:xfrm>
            <a:off x="3767138" y="5803900"/>
            <a:ext cx="6508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127</a:t>
            </a:r>
            <a:endParaRPr lang="pt-BR" altLang="pt-BR" sz="1800"/>
          </a:p>
        </p:txBody>
      </p:sp>
      <p:pic>
        <p:nvPicPr>
          <p:cNvPr id="96303" name="Picture 5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6176963"/>
            <a:ext cx="155098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04" name="Picture 5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6176963"/>
            <a:ext cx="155098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5" name="Freeform 52"/>
          <p:cNvSpPr>
            <a:spLocks/>
          </p:cNvSpPr>
          <p:nvPr/>
        </p:nvSpPr>
        <p:spPr bwMode="auto">
          <a:xfrm>
            <a:off x="2708275" y="6157913"/>
            <a:ext cx="1531938" cy="36512"/>
          </a:xfrm>
          <a:custGeom>
            <a:avLst/>
            <a:gdLst>
              <a:gd name="T0" fmla="*/ 0 w 965"/>
              <a:gd name="T1" fmla="*/ 0 h 23"/>
              <a:gd name="T2" fmla="*/ 2147483646 w 965"/>
              <a:gd name="T3" fmla="*/ 2147483646 h 23"/>
              <a:gd name="T4" fmla="*/ 2147483646 w 965"/>
              <a:gd name="T5" fmla="*/ 2147483646 h 23"/>
              <a:gd name="T6" fmla="*/ 0 w 965"/>
              <a:gd name="T7" fmla="*/ 2147483646 h 23"/>
              <a:gd name="T8" fmla="*/ 0 w 965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5"/>
              <a:gd name="T16" fmla="*/ 0 h 23"/>
              <a:gd name="T17" fmla="*/ 965 w 965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5" h="23">
                <a:moveTo>
                  <a:pt x="0" y="0"/>
                </a:moveTo>
                <a:lnTo>
                  <a:pt x="965" y="6"/>
                </a:lnTo>
                <a:lnTo>
                  <a:pt x="965" y="23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6306" name="Picture 5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6213475"/>
            <a:ext cx="957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07" name="Picture 5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6213475"/>
            <a:ext cx="957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8" name="Rectangle 55"/>
          <p:cNvSpPr>
            <a:spLocks noChangeArrowheads="1"/>
          </p:cNvSpPr>
          <p:nvPr/>
        </p:nvSpPr>
        <p:spPr bwMode="auto">
          <a:xfrm>
            <a:off x="3152775" y="6296025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10,5</a:t>
            </a:r>
            <a:endParaRPr lang="pt-BR" altLang="pt-BR" sz="1800"/>
          </a:p>
        </p:txBody>
      </p:sp>
      <p:pic>
        <p:nvPicPr>
          <p:cNvPr id="96309" name="Picture 5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822950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0" name="Picture 5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822950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1" name="Rectangle 58"/>
          <p:cNvSpPr>
            <a:spLocks noChangeArrowheads="1"/>
          </p:cNvSpPr>
          <p:nvPr/>
        </p:nvSpPr>
        <p:spPr bwMode="auto">
          <a:xfrm>
            <a:off x="1890713" y="5962650"/>
            <a:ext cx="604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Z =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312" name="Picture 5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832475"/>
            <a:ext cx="7334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3" name="Picture 6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832475"/>
            <a:ext cx="7334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61"/>
          <p:cNvSpPr>
            <a:spLocks noChangeArrowheads="1"/>
          </p:cNvSpPr>
          <p:nvPr/>
        </p:nvSpPr>
        <p:spPr bwMode="auto">
          <a:xfrm>
            <a:off x="4445000" y="5962650"/>
            <a:ext cx="239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=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315" name="Picture 6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730875"/>
            <a:ext cx="1123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6" name="Picture 6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730875"/>
            <a:ext cx="1123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7" name="Rectangle 64"/>
          <p:cNvSpPr>
            <a:spLocks noChangeArrowheads="1"/>
          </p:cNvSpPr>
          <p:nvPr/>
        </p:nvSpPr>
        <p:spPr bwMode="auto">
          <a:xfrm>
            <a:off x="4872038" y="5822950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-</a:t>
            </a:r>
            <a:endParaRPr lang="pt-BR" altLang="pt-BR" sz="1800"/>
          </a:p>
        </p:txBody>
      </p:sp>
      <p:sp>
        <p:nvSpPr>
          <p:cNvPr id="96318" name="Rectangle 65"/>
          <p:cNvSpPr>
            <a:spLocks noChangeArrowheads="1"/>
          </p:cNvSpPr>
          <p:nvPr/>
        </p:nvSpPr>
        <p:spPr bwMode="auto">
          <a:xfrm>
            <a:off x="5038725" y="5822950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10,5</a:t>
            </a:r>
            <a:endParaRPr lang="pt-BR" altLang="pt-BR" sz="1800"/>
          </a:p>
        </p:txBody>
      </p:sp>
      <p:pic>
        <p:nvPicPr>
          <p:cNvPr id="96319" name="Picture 6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94425"/>
            <a:ext cx="911225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0" name="Picture 6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94425"/>
            <a:ext cx="911225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21" name="Freeform 68"/>
          <p:cNvSpPr>
            <a:spLocks/>
          </p:cNvSpPr>
          <p:nvPr/>
        </p:nvSpPr>
        <p:spPr bwMode="auto">
          <a:xfrm>
            <a:off x="4768850" y="6176963"/>
            <a:ext cx="892175" cy="36512"/>
          </a:xfrm>
          <a:custGeom>
            <a:avLst/>
            <a:gdLst>
              <a:gd name="T0" fmla="*/ 0 w 562"/>
              <a:gd name="T1" fmla="*/ 0 h 23"/>
              <a:gd name="T2" fmla="*/ 2147483646 w 562"/>
              <a:gd name="T3" fmla="*/ 2147483646 h 23"/>
              <a:gd name="T4" fmla="*/ 2147483646 w 562"/>
              <a:gd name="T5" fmla="*/ 2147483646 h 23"/>
              <a:gd name="T6" fmla="*/ 0 w 562"/>
              <a:gd name="T7" fmla="*/ 2147483646 h 23"/>
              <a:gd name="T8" fmla="*/ 0 w 562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2"/>
              <a:gd name="T16" fmla="*/ 0 h 23"/>
              <a:gd name="T17" fmla="*/ 562 w 56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2" h="23">
                <a:moveTo>
                  <a:pt x="0" y="0"/>
                </a:moveTo>
                <a:lnTo>
                  <a:pt x="562" y="5"/>
                </a:lnTo>
                <a:lnTo>
                  <a:pt x="562" y="23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6322" name="Picture 69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6213475"/>
            <a:ext cx="955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3" name="Picture 7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6213475"/>
            <a:ext cx="955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24" name="Rectangle 71"/>
          <p:cNvSpPr>
            <a:spLocks noChangeArrowheads="1"/>
          </p:cNvSpPr>
          <p:nvPr/>
        </p:nvSpPr>
        <p:spPr bwMode="auto">
          <a:xfrm>
            <a:off x="4973638" y="6296025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10,5</a:t>
            </a:r>
            <a:endParaRPr lang="pt-BR" altLang="pt-BR" sz="1800"/>
          </a:p>
        </p:txBody>
      </p:sp>
      <p:pic>
        <p:nvPicPr>
          <p:cNvPr id="96325" name="Picture 7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822950"/>
            <a:ext cx="8445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6" name="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822950"/>
            <a:ext cx="8445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27" name="Rectangle 74"/>
          <p:cNvSpPr>
            <a:spLocks noChangeArrowheads="1"/>
          </p:cNvSpPr>
          <p:nvPr/>
        </p:nvSpPr>
        <p:spPr bwMode="auto">
          <a:xfrm>
            <a:off x="5762625" y="5962650"/>
            <a:ext cx="354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= 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328" name="Picture 75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805488"/>
            <a:ext cx="854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9" name="Picture 76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805488"/>
            <a:ext cx="854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30" name="Rectangle 77"/>
          <p:cNvSpPr>
            <a:spLocks noChangeArrowheads="1"/>
          </p:cNvSpPr>
          <p:nvPr/>
        </p:nvSpPr>
        <p:spPr bwMode="auto">
          <a:xfrm>
            <a:off x="6199188" y="5935663"/>
            <a:ext cx="3349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</a:rPr>
              <a:t>-</a:t>
            </a:r>
            <a:endParaRPr lang="pt-BR" altLang="pt-BR" sz="1800"/>
          </a:p>
        </p:txBody>
      </p:sp>
      <p:sp>
        <p:nvSpPr>
          <p:cNvPr id="96331" name="Rectangle 78"/>
          <p:cNvSpPr>
            <a:spLocks noChangeArrowheads="1"/>
          </p:cNvSpPr>
          <p:nvPr/>
        </p:nvSpPr>
        <p:spPr bwMode="auto">
          <a:xfrm>
            <a:off x="6329363" y="5935663"/>
            <a:ext cx="4175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</a:rPr>
              <a:t>1</a:t>
            </a: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9360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7" name="Grupo 2"/>
          <p:cNvGrpSpPr>
            <a:grpSpLocks/>
          </p:cNvGrpSpPr>
          <p:nvPr/>
        </p:nvGrpSpPr>
        <p:grpSpPr bwMode="auto">
          <a:xfrm>
            <a:off x="265113" y="671513"/>
            <a:ext cx="8593137" cy="5513387"/>
            <a:chOff x="265113" y="671513"/>
            <a:chExt cx="8593137" cy="5513387"/>
          </a:xfrm>
        </p:grpSpPr>
        <p:sp>
          <p:nvSpPr>
            <p:cNvPr id="983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5750" y="671513"/>
              <a:ext cx="8572500" cy="551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495925" y="4824413"/>
              <a:ext cx="785813" cy="6429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8314" name="AutoShape 8"/>
            <p:cNvSpPr>
              <a:spLocks noChangeAspect="1" noChangeArrowheads="1" noTextEdit="1"/>
            </p:cNvSpPr>
            <p:nvPr/>
          </p:nvSpPr>
          <p:spPr bwMode="auto">
            <a:xfrm>
              <a:off x="265113" y="714375"/>
              <a:ext cx="852170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315" name="Rectangle 10"/>
            <p:cNvSpPr>
              <a:spLocks noChangeArrowheads="1"/>
            </p:cNvSpPr>
            <p:nvPr/>
          </p:nvSpPr>
          <p:spPr bwMode="auto">
            <a:xfrm>
              <a:off x="295276" y="792163"/>
              <a:ext cx="8461375" cy="5319713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16" name="Freeform 11"/>
            <p:cNvSpPr>
              <a:spLocks noEditPoints="1"/>
            </p:cNvSpPr>
            <p:nvPr/>
          </p:nvSpPr>
          <p:spPr bwMode="auto">
            <a:xfrm>
              <a:off x="273051" y="768350"/>
              <a:ext cx="8505825" cy="5367338"/>
            </a:xfrm>
            <a:custGeom>
              <a:avLst/>
              <a:gdLst>
                <a:gd name="T0" fmla="*/ 0 w 8816"/>
                <a:gd name="T1" fmla="*/ 2147483646 h 5568"/>
                <a:gd name="T2" fmla="*/ 2147483646 w 8816"/>
                <a:gd name="T3" fmla="*/ 0 h 5568"/>
                <a:gd name="T4" fmla="*/ 2147483646 w 8816"/>
                <a:gd name="T5" fmla="*/ 0 h 5568"/>
                <a:gd name="T6" fmla="*/ 2147483646 w 8816"/>
                <a:gd name="T7" fmla="*/ 2147483646 h 5568"/>
                <a:gd name="T8" fmla="*/ 2147483646 w 8816"/>
                <a:gd name="T9" fmla="*/ 2147483646 h 5568"/>
                <a:gd name="T10" fmla="*/ 2147483646 w 8816"/>
                <a:gd name="T11" fmla="*/ 2147483646 h 5568"/>
                <a:gd name="T12" fmla="*/ 2147483646 w 8816"/>
                <a:gd name="T13" fmla="*/ 2147483646 h 5568"/>
                <a:gd name="T14" fmla="*/ 0 w 8816"/>
                <a:gd name="T15" fmla="*/ 2147483646 h 5568"/>
                <a:gd name="T16" fmla="*/ 0 w 8816"/>
                <a:gd name="T17" fmla="*/ 2147483646 h 5568"/>
                <a:gd name="T18" fmla="*/ 2147483646 w 8816"/>
                <a:gd name="T19" fmla="*/ 2147483646 h 5568"/>
                <a:gd name="T20" fmla="*/ 2147483646 w 8816"/>
                <a:gd name="T21" fmla="*/ 2147483646 h 5568"/>
                <a:gd name="T22" fmla="*/ 2147483646 w 8816"/>
                <a:gd name="T23" fmla="*/ 2147483646 h 5568"/>
                <a:gd name="T24" fmla="*/ 2147483646 w 8816"/>
                <a:gd name="T25" fmla="*/ 2147483646 h 5568"/>
                <a:gd name="T26" fmla="*/ 2147483646 w 8816"/>
                <a:gd name="T27" fmla="*/ 2147483646 h 5568"/>
                <a:gd name="T28" fmla="*/ 2147483646 w 8816"/>
                <a:gd name="T29" fmla="*/ 2147483646 h 5568"/>
                <a:gd name="T30" fmla="*/ 2147483646 w 8816"/>
                <a:gd name="T31" fmla="*/ 2147483646 h 5568"/>
                <a:gd name="T32" fmla="*/ 2147483646 w 8816"/>
                <a:gd name="T33" fmla="*/ 2147483646 h 5568"/>
                <a:gd name="T34" fmla="*/ 2147483646 w 8816"/>
                <a:gd name="T35" fmla="*/ 2147483646 h 55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16"/>
                <a:gd name="T55" fmla="*/ 0 h 5568"/>
                <a:gd name="T56" fmla="*/ 8816 w 8816"/>
                <a:gd name="T57" fmla="*/ 5568 h 55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16" h="556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8792" y="0"/>
                  </a:lnTo>
                  <a:cubicBezTo>
                    <a:pt x="8806" y="0"/>
                    <a:pt x="8816" y="11"/>
                    <a:pt x="8816" y="24"/>
                  </a:cubicBezTo>
                  <a:lnTo>
                    <a:pt x="8816" y="5544"/>
                  </a:lnTo>
                  <a:cubicBezTo>
                    <a:pt x="8816" y="5558"/>
                    <a:pt x="8806" y="5568"/>
                    <a:pt x="8792" y="5568"/>
                  </a:cubicBezTo>
                  <a:lnTo>
                    <a:pt x="24" y="5568"/>
                  </a:lnTo>
                  <a:cubicBezTo>
                    <a:pt x="11" y="5568"/>
                    <a:pt x="0" y="5558"/>
                    <a:pt x="0" y="5544"/>
                  </a:cubicBezTo>
                  <a:lnTo>
                    <a:pt x="0" y="24"/>
                  </a:lnTo>
                  <a:close/>
                  <a:moveTo>
                    <a:pt x="48" y="5544"/>
                  </a:moveTo>
                  <a:lnTo>
                    <a:pt x="24" y="5520"/>
                  </a:lnTo>
                  <a:lnTo>
                    <a:pt x="8792" y="5520"/>
                  </a:lnTo>
                  <a:lnTo>
                    <a:pt x="8768" y="5544"/>
                  </a:lnTo>
                  <a:lnTo>
                    <a:pt x="8768" y="24"/>
                  </a:lnTo>
                  <a:lnTo>
                    <a:pt x="879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544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17" name="Rectangle 12"/>
            <p:cNvSpPr>
              <a:spLocks noChangeArrowheads="1"/>
            </p:cNvSpPr>
            <p:nvPr/>
          </p:nvSpPr>
          <p:spPr bwMode="auto">
            <a:xfrm>
              <a:off x="1677988" y="1370013"/>
              <a:ext cx="6746875" cy="34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18" name="Rectangle 13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19" name="Rectangle 14"/>
            <p:cNvSpPr>
              <a:spLocks noChangeArrowheads="1"/>
            </p:cNvSpPr>
            <p:nvPr/>
          </p:nvSpPr>
          <p:spPr bwMode="auto">
            <a:xfrm>
              <a:off x="50434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0" name="Rectangle 15"/>
            <p:cNvSpPr>
              <a:spLocks noChangeArrowheads="1"/>
            </p:cNvSpPr>
            <p:nvPr/>
          </p:nvSpPr>
          <p:spPr bwMode="auto">
            <a:xfrm>
              <a:off x="58928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1" name="Freeform 16"/>
            <p:cNvSpPr>
              <a:spLocks/>
            </p:cNvSpPr>
            <p:nvPr/>
          </p:nvSpPr>
          <p:spPr bwMode="auto">
            <a:xfrm>
              <a:off x="6726238" y="1377950"/>
              <a:ext cx="30163" cy="3408363"/>
            </a:xfrm>
            <a:custGeom>
              <a:avLst/>
              <a:gdLst>
                <a:gd name="T0" fmla="*/ 0 w 19"/>
                <a:gd name="T1" fmla="*/ 2147483646 h 2147"/>
                <a:gd name="T2" fmla="*/ 2147483646 w 19"/>
                <a:gd name="T3" fmla="*/ 0 h 2147"/>
                <a:gd name="T4" fmla="*/ 2147483646 w 19"/>
                <a:gd name="T5" fmla="*/ 0 h 2147"/>
                <a:gd name="T6" fmla="*/ 2147483646 w 19"/>
                <a:gd name="T7" fmla="*/ 2147483646 h 2147"/>
                <a:gd name="T8" fmla="*/ 0 w 19"/>
                <a:gd name="T9" fmla="*/ 2147483646 h 2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47"/>
                <a:gd name="T17" fmla="*/ 19 w 19"/>
                <a:gd name="T18" fmla="*/ 2147 h 2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47">
                  <a:moveTo>
                    <a:pt x="0" y="2147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2147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22" name="Rectangle 17"/>
            <p:cNvSpPr>
              <a:spLocks noChangeArrowheads="1"/>
            </p:cNvSpPr>
            <p:nvPr/>
          </p:nvSpPr>
          <p:spPr bwMode="auto">
            <a:xfrm>
              <a:off x="75755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3" name="Rectangle 18"/>
            <p:cNvSpPr>
              <a:spLocks noChangeArrowheads="1"/>
            </p:cNvSpPr>
            <p:nvPr/>
          </p:nvSpPr>
          <p:spPr bwMode="auto">
            <a:xfrm>
              <a:off x="5027613" y="1370013"/>
              <a:ext cx="31750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4" name="Rectangle 19"/>
            <p:cNvSpPr>
              <a:spLocks noChangeArrowheads="1"/>
            </p:cNvSpPr>
            <p:nvPr/>
          </p:nvSpPr>
          <p:spPr bwMode="auto">
            <a:xfrm>
              <a:off x="42100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5" name="Rectangle 20"/>
            <p:cNvSpPr>
              <a:spLocks noChangeArrowheads="1"/>
            </p:cNvSpPr>
            <p:nvPr/>
          </p:nvSpPr>
          <p:spPr bwMode="auto">
            <a:xfrm>
              <a:off x="3360738" y="1377950"/>
              <a:ext cx="15875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6" name="Rectangle 21"/>
            <p:cNvSpPr>
              <a:spLocks noChangeArrowheads="1"/>
            </p:cNvSpPr>
            <p:nvPr/>
          </p:nvSpPr>
          <p:spPr bwMode="auto">
            <a:xfrm>
              <a:off x="25273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7" name="Freeform 22"/>
            <p:cNvSpPr>
              <a:spLocks noEditPoints="1"/>
            </p:cNvSpPr>
            <p:nvPr/>
          </p:nvSpPr>
          <p:spPr bwMode="auto">
            <a:xfrm>
              <a:off x="1685926" y="4438650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28" name="Freeform 23"/>
            <p:cNvSpPr>
              <a:spLocks noEditPoints="1"/>
            </p:cNvSpPr>
            <p:nvPr/>
          </p:nvSpPr>
          <p:spPr bwMode="auto">
            <a:xfrm>
              <a:off x="1685926" y="4100513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29" name="Freeform 24"/>
            <p:cNvSpPr>
              <a:spLocks noEditPoints="1"/>
            </p:cNvSpPr>
            <p:nvPr/>
          </p:nvSpPr>
          <p:spPr bwMode="auto">
            <a:xfrm>
              <a:off x="1685926" y="376078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0" name="Freeform 25"/>
            <p:cNvSpPr>
              <a:spLocks noEditPoints="1"/>
            </p:cNvSpPr>
            <p:nvPr/>
          </p:nvSpPr>
          <p:spPr bwMode="auto">
            <a:xfrm>
              <a:off x="1685926" y="3421063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1" name="Freeform 26"/>
            <p:cNvSpPr>
              <a:spLocks noEditPoints="1"/>
            </p:cNvSpPr>
            <p:nvPr/>
          </p:nvSpPr>
          <p:spPr bwMode="auto">
            <a:xfrm>
              <a:off x="1685926" y="308133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2" name="Freeform 27"/>
            <p:cNvSpPr>
              <a:spLocks noEditPoints="1"/>
            </p:cNvSpPr>
            <p:nvPr/>
          </p:nvSpPr>
          <p:spPr bwMode="auto">
            <a:xfrm>
              <a:off x="1685926" y="2743200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3" name="Freeform 28"/>
            <p:cNvSpPr>
              <a:spLocks noEditPoints="1"/>
            </p:cNvSpPr>
            <p:nvPr/>
          </p:nvSpPr>
          <p:spPr bwMode="auto">
            <a:xfrm>
              <a:off x="1685926" y="2387600"/>
              <a:ext cx="6745288" cy="31750"/>
            </a:xfrm>
            <a:custGeom>
              <a:avLst/>
              <a:gdLst>
                <a:gd name="T0" fmla="*/ 2147483646 w 4249"/>
                <a:gd name="T1" fmla="*/ 2147483646 h 20"/>
                <a:gd name="T2" fmla="*/ 2147483646 w 4249"/>
                <a:gd name="T3" fmla="*/ 2147483646 h 20"/>
                <a:gd name="T4" fmla="*/ 2147483646 w 4249"/>
                <a:gd name="T5" fmla="*/ 2147483646 h 20"/>
                <a:gd name="T6" fmla="*/ 2147483646 w 4249"/>
                <a:gd name="T7" fmla="*/ 2147483646 h 20"/>
                <a:gd name="T8" fmla="*/ 2147483646 w 4249"/>
                <a:gd name="T9" fmla="*/ 2147483646 h 20"/>
                <a:gd name="T10" fmla="*/ 2147483646 w 4249"/>
                <a:gd name="T11" fmla="*/ 2147483646 h 20"/>
                <a:gd name="T12" fmla="*/ 2147483646 w 4249"/>
                <a:gd name="T13" fmla="*/ 2147483646 h 20"/>
                <a:gd name="T14" fmla="*/ 2147483646 w 4249"/>
                <a:gd name="T15" fmla="*/ 2147483646 h 20"/>
                <a:gd name="T16" fmla="*/ 2147483646 w 4249"/>
                <a:gd name="T17" fmla="*/ 2147483646 h 20"/>
                <a:gd name="T18" fmla="*/ 2147483646 w 4249"/>
                <a:gd name="T19" fmla="*/ 2147483646 h 20"/>
                <a:gd name="T20" fmla="*/ 2147483646 w 4249"/>
                <a:gd name="T21" fmla="*/ 2147483646 h 20"/>
                <a:gd name="T22" fmla="*/ 2147483646 w 4249"/>
                <a:gd name="T23" fmla="*/ 2147483646 h 20"/>
                <a:gd name="T24" fmla="*/ 2147483646 w 4249"/>
                <a:gd name="T25" fmla="*/ 2147483646 h 20"/>
                <a:gd name="T26" fmla="*/ 2147483646 w 4249"/>
                <a:gd name="T27" fmla="*/ 2147483646 h 20"/>
                <a:gd name="T28" fmla="*/ 2147483646 w 4249"/>
                <a:gd name="T29" fmla="*/ 2147483646 h 20"/>
                <a:gd name="T30" fmla="*/ 2147483646 w 4249"/>
                <a:gd name="T31" fmla="*/ 2147483646 h 20"/>
                <a:gd name="T32" fmla="*/ 2147483646 w 4249"/>
                <a:gd name="T33" fmla="*/ 2147483646 h 20"/>
                <a:gd name="T34" fmla="*/ 2147483646 w 4249"/>
                <a:gd name="T35" fmla="*/ 2147483646 h 20"/>
                <a:gd name="T36" fmla="*/ 2147483646 w 4249"/>
                <a:gd name="T37" fmla="*/ 2147483646 h 20"/>
                <a:gd name="T38" fmla="*/ 2147483646 w 4249"/>
                <a:gd name="T39" fmla="*/ 2147483646 h 20"/>
                <a:gd name="T40" fmla="*/ 2147483646 w 4249"/>
                <a:gd name="T41" fmla="*/ 2147483646 h 20"/>
                <a:gd name="T42" fmla="*/ 2147483646 w 4249"/>
                <a:gd name="T43" fmla="*/ 2147483646 h 20"/>
                <a:gd name="T44" fmla="*/ 2147483646 w 4249"/>
                <a:gd name="T45" fmla="*/ 2147483646 h 20"/>
                <a:gd name="T46" fmla="*/ 2147483646 w 4249"/>
                <a:gd name="T47" fmla="*/ 2147483646 h 20"/>
                <a:gd name="T48" fmla="*/ 2147483646 w 4249"/>
                <a:gd name="T49" fmla="*/ 2147483646 h 20"/>
                <a:gd name="T50" fmla="*/ 2147483646 w 4249"/>
                <a:gd name="T51" fmla="*/ 2147483646 h 20"/>
                <a:gd name="T52" fmla="*/ 2147483646 w 4249"/>
                <a:gd name="T53" fmla="*/ 2147483646 h 20"/>
                <a:gd name="T54" fmla="*/ 2147483646 w 4249"/>
                <a:gd name="T55" fmla="*/ 2147483646 h 20"/>
                <a:gd name="T56" fmla="*/ 2147483646 w 4249"/>
                <a:gd name="T57" fmla="*/ 2147483646 h 20"/>
                <a:gd name="T58" fmla="*/ 2147483646 w 4249"/>
                <a:gd name="T59" fmla="*/ 2147483646 h 20"/>
                <a:gd name="T60" fmla="*/ 2147483646 w 4249"/>
                <a:gd name="T61" fmla="*/ 2147483646 h 20"/>
                <a:gd name="T62" fmla="*/ 2147483646 w 4249"/>
                <a:gd name="T63" fmla="*/ 2147483646 h 20"/>
                <a:gd name="T64" fmla="*/ 2147483646 w 4249"/>
                <a:gd name="T65" fmla="*/ 2147483646 h 20"/>
                <a:gd name="T66" fmla="*/ 2147483646 w 4249"/>
                <a:gd name="T67" fmla="*/ 2147483646 h 20"/>
                <a:gd name="T68" fmla="*/ 2147483646 w 4249"/>
                <a:gd name="T69" fmla="*/ 2147483646 h 20"/>
                <a:gd name="T70" fmla="*/ 2147483646 w 4249"/>
                <a:gd name="T71" fmla="*/ 2147483646 h 20"/>
                <a:gd name="T72" fmla="*/ 2147483646 w 4249"/>
                <a:gd name="T73" fmla="*/ 2147483646 h 20"/>
                <a:gd name="T74" fmla="*/ 2147483646 w 4249"/>
                <a:gd name="T75" fmla="*/ 2147483646 h 20"/>
                <a:gd name="T76" fmla="*/ 2147483646 w 4249"/>
                <a:gd name="T77" fmla="*/ 2147483646 h 20"/>
                <a:gd name="T78" fmla="*/ 2147483646 w 4249"/>
                <a:gd name="T79" fmla="*/ 2147483646 h 20"/>
                <a:gd name="T80" fmla="*/ 2147483646 w 4249"/>
                <a:gd name="T81" fmla="*/ 2147483646 h 20"/>
                <a:gd name="T82" fmla="*/ 2147483646 w 4249"/>
                <a:gd name="T83" fmla="*/ 2147483646 h 20"/>
                <a:gd name="T84" fmla="*/ 2147483646 w 4249"/>
                <a:gd name="T85" fmla="*/ 2147483646 h 20"/>
                <a:gd name="T86" fmla="*/ 2147483646 w 4249"/>
                <a:gd name="T87" fmla="*/ 2147483646 h 20"/>
                <a:gd name="T88" fmla="*/ 2147483646 w 4249"/>
                <a:gd name="T89" fmla="*/ 2147483646 h 20"/>
                <a:gd name="T90" fmla="*/ 2147483646 w 4249"/>
                <a:gd name="T91" fmla="*/ 2147483646 h 20"/>
                <a:gd name="T92" fmla="*/ 2147483646 w 4249"/>
                <a:gd name="T93" fmla="*/ 2147483646 h 20"/>
                <a:gd name="T94" fmla="*/ 2147483646 w 4249"/>
                <a:gd name="T95" fmla="*/ 2147483646 h 20"/>
                <a:gd name="T96" fmla="*/ 2147483646 w 4249"/>
                <a:gd name="T97" fmla="*/ 2147483646 h 20"/>
                <a:gd name="T98" fmla="*/ 2147483646 w 4249"/>
                <a:gd name="T99" fmla="*/ 2147483646 h 20"/>
                <a:gd name="T100" fmla="*/ 2147483646 w 4249"/>
                <a:gd name="T101" fmla="*/ 2147483646 h 20"/>
                <a:gd name="T102" fmla="*/ 2147483646 w 4249"/>
                <a:gd name="T103" fmla="*/ 2147483646 h 20"/>
                <a:gd name="T104" fmla="*/ 2147483646 w 4249"/>
                <a:gd name="T105" fmla="*/ 2147483646 h 20"/>
                <a:gd name="T106" fmla="*/ 2147483646 w 4249"/>
                <a:gd name="T107" fmla="*/ 2147483646 h 20"/>
                <a:gd name="T108" fmla="*/ 2147483646 w 4249"/>
                <a:gd name="T109" fmla="*/ 2147483646 h 20"/>
                <a:gd name="T110" fmla="*/ 2147483646 w 4249"/>
                <a:gd name="T111" fmla="*/ 2147483646 h 20"/>
                <a:gd name="T112" fmla="*/ 2147483646 w 4249"/>
                <a:gd name="T113" fmla="*/ 2147483646 h 20"/>
                <a:gd name="T114" fmla="*/ 2147483646 w 4249"/>
                <a:gd name="T115" fmla="*/ 2147483646 h 20"/>
                <a:gd name="T116" fmla="*/ 2147483646 w 4249"/>
                <a:gd name="T117" fmla="*/ 2147483646 h 20"/>
                <a:gd name="T118" fmla="*/ 2147483646 w 4249"/>
                <a:gd name="T119" fmla="*/ 2147483646 h 20"/>
                <a:gd name="T120" fmla="*/ 2147483646 w 4249"/>
                <a:gd name="T121" fmla="*/ 2147483646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20"/>
                <a:gd name="T185" fmla="*/ 4249 w 42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20">
                  <a:moveTo>
                    <a:pt x="0" y="0"/>
                  </a:moveTo>
                  <a:lnTo>
                    <a:pt x="29" y="1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1"/>
                  </a:moveTo>
                  <a:lnTo>
                    <a:pt x="68" y="1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1"/>
                  </a:lnTo>
                  <a:close/>
                  <a:moveTo>
                    <a:pt x="78" y="1"/>
                  </a:moveTo>
                  <a:lnTo>
                    <a:pt x="107" y="1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1"/>
                  </a:lnTo>
                  <a:close/>
                  <a:moveTo>
                    <a:pt x="117" y="1"/>
                  </a:moveTo>
                  <a:lnTo>
                    <a:pt x="146" y="1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1"/>
                  </a:lnTo>
                  <a:close/>
                  <a:moveTo>
                    <a:pt x="156" y="1"/>
                  </a:moveTo>
                  <a:lnTo>
                    <a:pt x="185" y="1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1"/>
                  </a:lnTo>
                  <a:close/>
                  <a:moveTo>
                    <a:pt x="195" y="1"/>
                  </a:moveTo>
                  <a:lnTo>
                    <a:pt x="224" y="1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1"/>
                  </a:lnTo>
                  <a:close/>
                  <a:moveTo>
                    <a:pt x="234" y="1"/>
                  </a:moveTo>
                  <a:lnTo>
                    <a:pt x="263" y="1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1"/>
                  </a:lnTo>
                  <a:close/>
                  <a:moveTo>
                    <a:pt x="273" y="1"/>
                  </a:moveTo>
                  <a:lnTo>
                    <a:pt x="302" y="1"/>
                  </a:lnTo>
                  <a:lnTo>
                    <a:pt x="302" y="11"/>
                  </a:lnTo>
                  <a:lnTo>
                    <a:pt x="273" y="11"/>
                  </a:lnTo>
                  <a:lnTo>
                    <a:pt x="273" y="1"/>
                  </a:lnTo>
                  <a:close/>
                  <a:moveTo>
                    <a:pt x="311" y="1"/>
                  </a:moveTo>
                  <a:lnTo>
                    <a:pt x="341" y="1"/>
                  </a:lnTo>
                  <a:lnTo>
                    <a:pt x="341" y="11"/>
                  </a:lnTo>
                  <a:lnTo>
                    <a:pt x="311" y="11"/>
                  </a:lnTo>
                  <a:lnTo>
                    <a:pt x="311" y="1"/>
                  </a:lnTo>
                  <a:close/>
                  <a:moveTo>
                    <a:pt x="350" y="1"/>
                  </a:moveTo>
                  <a:lnTo>
                    <a:pt x="380" y="1"/>
                  </a:lnTo>
                  <a:lnTo>
                    <a:pt x="380" y="11"/>
                  </a:lnTo>
                  <a:lnTo>
                    <a:pt x="350" y="11"/>
                  </a:lnTo>
                  <a:lnTo>
                    <a:pt x="350" y="1"/>
                  </a:lnTo>
                  <a:close/>
                  <a:moveTo>
                    <a:pt x="389" y="1"/>
                  </a:moveTo>
                  <a:lnTo>
                    <a:pt x="418" y="1"/>
                  </a:lnTo>
                  <a:lnTo>
                    <a:pt x="418" y="11"/>
                  </a:lnTo>
                  <a:lnTo>
                    <a:pt x="389" y="11"/>
                  </a:lnTo>
                  <a:lnTo>
                    <a:pt x="389" y="1"/>
                  </a:lnTo>
                  <a:close/>
                  <a:moveTo>
                    <a:pt x="428" y="1"/>
                  </a:moveTo>
                  <a:lnTo>
                    <a:pt x="457" y="1"/>
                  </a:lnTo>
                  <a:lnTo>
                    <a:pt x="457" y="11"/>
                  </a:lnTo>
                  <a:lnTo>
                    <a:pt x="428" y="11"/>
                  </a:lnTo>
                  <a:lnTo>
                    <a:pt x="428" y="1"/>
                  </a:lnTo>
                  <a:close/>
                  <a:moveTo>
                    <a:pt x="467" y="1"/>
                  </a:moveTo>
                  <a:lnTo>
                    <a:pt x="496" y="1"/>
                  </a:lnTo>
                  <a:lnTo>
                    <a:pt x="496" y="11"/>
                  </a:lnTo>
                  <a:lnTo>
                    <a:pt x="467" y="11"/>
                  </a:lnTo>
                  <a:lnTo>
                    <a:pt x="467" y="1"/>
                  </a:lnTo>
                  <a:close/>
                  <a:moveTo>
                    <a:pt x="506" y="1"/>
                  </a:moveTo>
                  <a:lnTo>
                    <a:pt x="535" y="1"/>
                  </a:lnTo>
                  <a:lnTo>
                    <a:pt x="535" y="11"/>
                  </a:lnTo>
                  <a:lnTo>
                    <a:pt x="506" y="11"/>
                  </a:lnTo>
                  <a:lnTo>
                    <a:pt x="506" y="1"/>
                  </a:lnTo>
                  <a:close/>
                  <a:moveTo>
                    <a:pt x="545" y="2"/>
                  </a:moveTo>
                  <a:lnTo>
                    <a:pt x="574" y="2"/>
                  </a:lnTo>
                  <a:lnTo>
                    <a:pt x="574" y="12"/>
                  </a:lnTo>
                  <a:lnTo>
                    <a:pt x="545" y="12"/>
                  </a:lnTo>
                  <a:lnTo>
                    <a:pt x="545" y="2"/>
                  </a:lnTo>
                  <a:close/>
                  <a:moveTo>
                    <a:pt x="584" y="2"/>
                  </a:moveTo>
                  <a:lnTo>
                    <a:pt x="613" y="2"/>
                  </a:lnTo>
                  <a:lnTo>
                    <a:pt x="613" y="12"/>
                  </a:lnTo>
                  <a:lnTo>
                    <a:pt x="584" y="12"/>
                  </a:lnTo>
                  <a:lnTo>
                    <a:pt x="584" y="2"/>
                  </a:lnTo>
                  <a:close/>
                  <a:moveTo>
                    <a:pt x="623" y="2"/>
                  </a:moveTo>
                  <a:lnTo>
                    <a:pt x="652" y="2"/>
                  </a:lnTo>
                  <a:lnTo>
                    <a:pt x="652" y="12"/>
                  </a:lnTo>
                  <a:lnTo>
                    <a:pt x="623" y="12"/>
                  </a:lnTo>
                  <a:lnTo>
                    <a:pt x="623" y="2"/>
                  </a:lnTo>
                  <a:close/>
                  <a:moveTo>
                    <a:pt x="662" y="2"/>
                  </a:moveTo>
                  <a:lnTo>
                    <a:pt x="691" y="2"/>
                  </a:lnTo>
                  <a:lnTo>
                    <a:pt x="691" y="12"/>
                  </a:lnTo>
                  <a:lnTo>
                    <a:pt x="662" y="12"/>
                  </a:lnTo>
                  <a:lnTo>
                    <a:pt x="662" y="2"/>
                  </a:lnTo>
                  <a:close/>
                  <a:moveTo>
                    <a:pt x="701" y="2"/>
                  </a:moveTo>
                  <a:lnTo>
                    <a:pt x="730" y="2"/>
                  </a:lnTo>
                  <a:lnTo>
                    <a:pt x="730" y="12"/>
                  </a:lnTo>
                  <a:lnTo>
                    <a:pt x="701" y="12"/>
                  </a:lnTo>
                  <a:lnTo>
                    <a:pt x="701" y="2"/>
                  </a:lnTo>
                  <a:close/>
                  <a:moveTo>
                    <a:pt x="740" y="2"/>
                  </a:moveTo>
                  <a:lnTo>
                    <a:pt x="769" y="2"/>
                  </a:lnTo>
                  <a:lnTo>
                    <a:pt x="769" y="12"/>
                  </a:lnTo>
                  <a:lnTo>
                    <a:pt x="740" y="12"/>
                  </a:lnTo>
                  <a:lnTo>
                    <a:pt x="740" y="2"/>
                  </a:lnTo>
                  <a:close/>
                  <a:moveTo>
                    <a:pt x="779" y="2"/>
                  </a:moveTo>
                  <a:lnTo>
                    <a:pt x="808" y="2"/>
                  </a:lnTo>
                  <a:lnTo>
                    <a:pt x="808" y="12"/>
                  </a:lnTo>
                  <a:lnTo>
                    <a:pt x="779" y="12"/>
                  </a:lnTo>
                  <a:lnTo>
                    <a:pt x="779" y="2"/>
                  </a:lnTo>
                  <a:close/>
                  <a:moveTo>
                    <a:pt x="818" y="3"/>
                  </a:moveTo>
                  <a:lnTo>
                    <a:pt x="847" y="3"/>
                  </a:lnTo>
                  <a:lnTo>
                    <a:pt x="847" y="12"/>
                  </a:lnTo>
                  <a:lnTo>
                    <a:pt x="818" y="12"/>
                  </a:lnTo>
                  <a:lnTo>
                    <a:pt x="818" y="3"/>
                  </a:lnTo>
                  <a:close/>
                  <a:moveTo>
                    <a:pt x="857" y="3"/>
                  </a:moveTo>
                  <a:lnTo>
                    <a:pt x="886" y="3"/>
                  </a:lnTo>
                  <a:lnTo>
                    <a:pt x="886" y="12"/>
                  </a:lnTo>
                  <a:lnTo>
                    <a:pt x="857" y="12"/>
                  </a:lnTo>
                  <a:lnTo>
                    <a:pt x="857" y="3"/>
                  </a:lnTo>
                  <a:close/>
                  <a:moveTo>
                    <a:pt x="896" y="3"/>
                  </a:moveTo>
                  <a:lnTo>
                    <a:pt x="925" y="3"/>
                  </a:lnTo>
                  <a:lnTo>
                    <a:pt x="925" y="12"/>
                  </a:lnTo>
                  <a:lnTo>
                    <a:pt x="896" y="12"/>
                  </a:lnTo>
                  <a:lnTo>
                    <a:pt x="896" y="3"/>
                  </a:lnTo>
                  <a:close/>
                  <a:moveTo>
                    <a:pt x="934" y="3"/>
                  </a:moveTo>
                  <a:lnTo>
                    <a:pt x="964" y="3"/>
                  </a:lnTo>
                  <a:lnTo>
                    <a:pt x="964" y="12"/>
                  </a:lnTo>
                  <a:lnTo>
                    <a:pt x="934" y="12"/>
                  </a:lnTo>
                  <a:lnTo>
                    <a:pt x="934" y="3"/>
                  </a:lnTo>
                  <a:close/>
                  <a:moveTo>
                    <a:pt x="973" y="3"/>
                  </a:moveTo>
                  <a:lnTo>
                    <a:pt x="1003" y="3"/>
                  </a:lnTo>
                  <a:lnTo>
                    <a:pt x="1003" y="12"/>
                  </a:lnTo>
                  <a:lnTo>
                    <a:pt x="973" y="12"/>
                  </a:lnTo>
                  <a:lnTo>
                    <a:pt x="973" y="3"/>
                  </a:lnTo>
                  <a:close/>
                  <a:moveTo>
                    <a:pt x="1012" y="3"/>
                  </a:moveTo>
                  <a:lnTo>
                    <a:pt x="1041" y="3"/>
                  </a:lnTo>
                  <a:lnTo>
                    <a:pt x="1041" y="12"/>
                  </a:lnTo>
                  <a:lnTo>
                    <a:pt x="1012" y="12"/>
                  </a:lnTo>
                  <a:lnTo>
                    <a:pt x="1012" y="3"/>
                  </a:lnTo>
                  <a:close/>
                  <a:moveTo>
                    <a:pt x="1051" y="3"/>
                  </a:moveTo>
                  <a:lnTo>
                    <a:pt x="1080" y="3"/>
                  </a:lnTo>
                  <a:lnTo>
                    <a:pt x="1080" y="13"/>
                  </a:lnTo>
                  <a:lnTo>
                    <a:pt x="1051" y="12"/>
                  </a:lnTo>
                  <a:lnTo>
                    <a:pt x="1051" y="3"/>
                  </a:lnTo>
                  <a:close/>
                  <a:moveTo>
                    <a:pt x="1090" y="3"/>
                  </a:moveTo>
                  <a:lnTo>
                    <a:pt x="1119" y="3"/>
                  </a:lnTo>
                  <a:lnTo>
                    <a:pt x="1119" y="13"/>
                  </a:lnTo>
                  <a:lnTo>
                    <a:pt x="1090" y="13"/>
                  </a:lnTo>
                  <a:lnTo>
                    <a:pt x="1090" y="3"/>
                  </a:lnTo>
                  <a:close/>
                  <a:moveTo>
                    <a:pt x="1129" y="3"/>
                  </a:moveTo>
                  <a:lnTo>
                    <a:pt x="1158" y="3"/>
                  </a:lnTo>
                  <a:lnTo>
                    <a:pt x="1158" y="13"/>
                  </a:lnTo>
                  <a:lnTo>
                    <a:pt x="1129" y="13"/>
                  </a:lnTo>
                  <a:lnTo>
                    <a:pt x="1129" y="3"/>
                  </a:lnTo>
                  <a:close/>
                  <a:moveTo>
                    <a:pt x="1168" y="3"/>
                  </a:moveTo>
                  <a:lnTo>
                    <a:pt x="1197" y="3"/>
                  </a:lnTo>
                  <a:lnTo>
                    <a:pt x="1197" y="13"/>
                  </a:lnTo>
                  <a:lnTo>
                    <a:pt x="1168" y="13"/>
                  </a:lnTo>
                  <a:lnTo>
                    <a:pt x="1168" y="3"/>
                  </a:lnTo>
                  <a:close/>
                  <a:moveTo>
                    <a:pt x="1207" y="3"/>
                  </a:moveTo>
                  <a:lnTo>
                    <a:pt x="1237" y="3"/>
                  </a:lnTo>
                  <a:lnTo>
                    <a:pt x="1236" y="13"/>
                  </a:lnTo>
                  <a:lnTo>
                    <a:pt x="1207" y="13"/>
                  </a:lnTo>
                  <a:lnTo>
                    <a:pt x="1207" y="3"/>
                  </a:lnTo>
                  <a:close/>
                  <a:moveTo>
                    <a:pt x="1246" y="3"/>
                  </a:moveTo>
                  <a:lnTo>
                    <a:pt x="1275" y="3"/>
                  </a:lnTo>
                  <a:lnTo>
                    <a:pt x="1275" y="13"/>
                  </a:lnTo>
                  <a:lnTo>
                    <a:pt x="1246" y="13"/>
                  </a:lnTo>
                  <a:lnTo>
                    <a:pt x="1246" y="3"/>
                  </a:lnTo>
                  <a:close/>
                  <a:moveTo>
                    <a:pt x="1285" y="3"/>
                  </a:moveTo>
                  <a:lnTo>
                    <a:pt x="1314" y="3"/>
                  </a:lnTo>
                  <a:lnTo>
                    <a:pt x="1314" y="13"/>
                  </a:lnTo>
                  <a:lnTo>
                    <a:pt x="1285" y="13"/>
                  </a:lnTo>
                  <a:lnTo>
                    <a:pt x="1285" y="3"/>
                  </a:lnTo>
                  <a:close/>
                  <a:moveTo>
                    <a:pt x="1324" y="3"/>
                  </a:moveTo>
                  <a:lnTo>
                    <a:pt x="1353" y="4"/>
                  </a:lnTo>
                  <a:lnTo>
                    <a:pt x="1353" y="13"/>
                  </a:lnTo>
                  <a:lnTo>
                    <a:pt x="1324" y="13"/>
                  </a:lnTo>
                  <a:lnTo>
                    <a:pt x="1324" y="3"/>
                  </a:lnTo>
                  <a:close/>
                  <a:moveTo>
                    <a:pt x="1363" y="4"/>
                  </a:moveTo>
                  <a:lnTo>
                    <a:pt x="1392" y="4"/>
                  </a:lnTo>
                  <a:lnTo>
                    <a:pt x="1392" y="13"/>
                  </a:lnTo>
                  <a:lnTo>
                    <a:pt x="1363" y="13"/>
                  </a:lnTo>
                  <a:lnTo>
                    <a:pt x="1363" y="4"/>
                  </a:lnTo>
                  <a:close/>
                  <a:moveTo>
                    <a:pt x="1402" y="4"/>
                  </a:moveTo>
                  <a:lnTo>
                    <a:pt x="1431" y="4"/>
                  </a:lnTo>
                  <a:lnTo>
                    <a:pt x="1431" y="13"/>
                  </a:lnTo>
                  <a:lnTo>
                    <a:pt x="1402" y="13"/>
                  </a:lnTo>
                  <a:lnTo>
                    <a:pt x="1402" y="4"/>
                  </a:lnTo>
                  <a:close/>
                  <a:moveTo>
                    <a:pt x="1441" y="4"/>
                  </a:moveTo>
                  <a:lnTo>
                    <a:pt x="1470" y="4"/>
                  </a:lnTo>
                  <a:lnTo>
                    <a:pt x="1470" y="13"/>
                  </a:lnTo>
                  <a:lnTo>
                    <a:pt x="1441" y="13"/>
                  </a:lnTo>
                  <a:lnTo>
                    <a:pt x="1441" y="4"/>
                  </a:lnTo>
                  <a:close/>
                  <a:moveTo>
                    <a:pt x="1480" y="4"/>
                  </a:moveTo>
                  <a:lnTo>
                    <a:pt x="1509" y="4"/>
                  </a:lnTo>
                  <a:lnTo>
                    <a:pt x="1509" y="13"/>
                  </a:lnTo>
                  <a:lnTo>
                    <a:pt x="1480" y="13"/>
                  </a:lnTo>
                  <a:lnTo>
                    <a:pt x="1480" y="4"/>
                  </a:lnTo>
                  <a:close/>
                  <a:moveTo>
                    <a:pt x="1519" y="4"/>
                  </a:moveTo>
                  <a:lnTo>
                    <a:pt x="1548" y="4"/>
                  </a:lnTo>
                  <a:lnTo>
                    <a:pt x="1548" y="13"/>
                  </a:lnTo>
                  <a:lnTo>
                    <a:pt x="1519" y="13"/>
                  </a:lnTo>
                  <a:lnTo>
                    <a:pt x="1519" y="4"/>
                  </a:lnTo>
                  <a:close/>
                  <a:moveTo>
                    <a:pt x="1557" y="4"/>
                  </a:moveTo>
                  <a:lnTo>
                    <a:pt x="1587" y="4"/>
                  </a:lnTo>
                  <a:lnTo>
                    <a:pt x="1587" y="13"/>
                  </a:lnTo>
                  <a:lnTo>
                    <a:pt x="1557" y="13"/>
                  </a:lnTo>
                  <a:lnTo>
                    <a:pt x="1557" y="4"/>
                  </a:lnTo>
                  <a:close/>
                  <a:moveTo>
                    <a:pt x="1596" y="4"/>
                  </a:moveTo>
                  <a:lnTo>
                    <a:pt x="1626" y="4"/>
                  </a:lnTo>
                  <a:lnTo>
                    <a:pt x="1626" y="14"/>
                  </a:lnTo>
                  <a:lnTo>
                    <a:pt x="1596" y="13"/>
                  </a:lnTo>
                  <a:lnTo>
                    <a:pt x="1596" y="4"/>
                  </a:lnTo>
                  <a:close/>
                  <a:moveTo>
                    <a:pt x="1635" y="4"/>
                  </a:moveTo>
                  <a:lnTo>
                    <a:pt x="1664" y="4"/>
                  </a:lnTo>
                  <a:lnTo>
                    <a:pt x="1664" y="14"/>
                  </a:lnTo>
                  <a:lnTo>
                    <a:pt x="1635" y="14"/>
                  </a:lnTo>
                  <a:lnTo>
                    <a:pt x="1635" y="4"/>
                  </a:lnTo>
                  <a:close/>
                  <a:moveTo>
                    <a:pt x="1674" y="4"/>
                  </a:moveTo>
                  <a:lnTo>
                    <a:pt x="1703" y="4"/>
                  </a:lnTo>
                  <a:lnTo>
                    <a:pt x="1703" y="14"/>
                  </a:lnTo>
                  <a:lnTo>
                    <a:pt x="1674" y="14"/>
                  </a:lnTo>
                  <a:lnTo>
                    <a:pt x="1674" y="4"/>
                  </a:lnTo>
                  <a:close/>
                  <a:moveTo>
                    <a:pt x="1713" y="4"/>
                  </a:moveTo>
                  <a:lnTo>
                    <a:pt x="1742" y="4"/>
                  </a:lnTo>
                  <a:lnTo>
                    <a:pt x="1742" y="14"/>
                  </a:lnTo>
                  <a:lnTo>
                    <a:pt x="1713" y="14"/>
                  </a:lnTo>
                  <a:lnTo>
                    <a:pt x="1713" y="4"/>
                  </a:lnTo>
                  <a:close/>
                  <a:moveTo>
                    <a:pt x="1752" y="4"/>
                  </a:moveTo>
                  <a:lnTo>
                    <a:pt x="1781" y="4"/>
                  </a:lnTo>
                  <a:lnTo>
                    <a:pt x="1781" y="14"/>
                  </a:lnTo>
                  <a:lnTo>
                    <a:pt x="1752" y="14"/>
                  </a:lnTo>
                  <a:lnTo>
                    <a:pt x="1752" y="4"/>
                  </a:lnTo>
                  <a:close/>
                  <a:moveTo>
                    <a:pt x="1791" y="4"/>
                  </a:moveTo>
                  <a:lnTo>
                    <a:pt x="1820" y="4"/>
                  </a:lnTo>
                  <a:lnTo>
                    <a:pt x="1820" y="14"/>
                  </a:lnTo>
                  <a:lnTo>
                    <a:pt x="1791" y="14"/>
                  </a:lnTo>
                  <a:lnTo>
                    <a:pt x="1791" y="4"/>
                  </a:lnTo>
                  <a:close/>
                  <a:moveTo>
                    <a:pt x="1830" y="4"/>
                  </a:moveTo>
                  <a:lnTo>
                    <a:pt x="1860" y="4"/>
                  </a:lnTo>
                  <a:lnTo>
                    <a:pt x="1859" y="14"/>
                  </a:lnTo>
                  <a:lnTo>
                    <a:pt x="1830" y="14"/>
                  </a:lnTo>
                  <a:lnTo>
                    <a:pt x="1830" y="4"/>
                  </a:lnTo>
                  <a:close/>
                  <a:moveTo>
                    <a:pt x="1869" y="4"/>
                  </a:moveTo>
                  <a:lnTo>
                    <a:pt x="1898" y="5"/>
                  </a:lnTo>
                  <a:lnTo>
                    <a:pt x="1898" y="15"/>
                  </a:lnTo>
                  <a:lnTo>
                    <a:pt x="1869" y="15"/>
                  </a:lnTo>
                  <a:lnTo>
                    <a:pt x="1869" y="4"/>
                  </a:lnTo>
                  <a:close/>
                  <a:moveTo>
                    <a:pt x="1908" y="5"/>
                  </a:moveTo>
                  <a:lnTo>
                    <a:pt x="1937" y="5"/>
                  </a:lnTo>
                  <a:lnTo>
                    <a:pt x="1937" y="15"/>
                  </a:lnTo>
                  <a:lnTo>
                    <a:pt x="1908" y="15"/>
                  </a:lnTo>
                  <a:lnTo>
                    <a:pt x="1908" y="5"/>
                  </a:lnTo>
                  <a:close/>
                  <a:moveTo>
                    <a:pt x="1947" y="5"/>
                  </a:moveTo>
                  <a:lnTo>
                    <a:pt x="1976" y="5"/>
                  </a:lnTo>
                  <a:lnTo>
                    <a:pt x="1976" y="15"/>
                  </a:lnTo>
                  <a:lnTo>
                    <a:pt x="1947" y="15"/>
                  </a:lnTo>
                  <a:lnTo>
                    <a:pt x="1947" y="5"/>
                  </a:lnTo>
                  <a:close/>
                  <a:moveTo>
                    <a:pt x="1986" y="5"/>
                  </a:moveTo>
                  <a:lnTo>
                    <a:pt x="2015" y="5"/>
                  </a:lnTo>
                  <a:lnTo>
                    <a:pt x="2015" y="15"/>
                  </a:lnTo>
                  <a:lnTo>
                    <a:pt x="1986" y="15"/>
                  </a:lnTo>
                  <a:lnTo>
                    <a:pt x="1986" y="5"/>
                  </a:lnTo>
                  <a:close/>
                  <a:moveTo>
                    <a:pt x="2025" y="5"/>
                  </a:moveTo>
                  <a:lnTo>
                    <a:pt x="2054" y="5"/>
                  </a:lnTo>
                  <a:lnTo>
                    <a:pt x="2054" y="15"/>
                  </a:lnTo>
                  <a:lnTo>
                    <a:pt x="2025" y="15"/>
                  </a:lnTo>
                  <a:lnTo>
                    <a:pt x="2025" y="5"/>
                  </a:lnTo>
                  <a:close/>
                  <a:moveTo>
                    <a:pt x="2064" y="5"/>
                  </a:moveTo>
                  <a:lnTo>
                    <a:pt x="2093" y="5"/>
                  </a:lnTo>
                  <a:lnTo>
                    <a:pt x="2093" y="15"/>
                  </a:lnTo>
                  <a:lnTo>
                    <a:pt x="2064" y="15"/>
                  </a:lnTo>
                  <a:lnTo>
                    <a:pt x="2064" y="5"/>
                  </a:lnTo>
                  <a:close/>
                  <a:moveTo>
                    <a:pt x="2103" y="5"/>
                  </a:moveTo>
                  <a:lnTo>
                    <a:pt x="2132" y="5"/>
                  </a:lnTo>
                  <a:lnTo>
                    <a:pt x="2132" y="15"/>
                  </a:lnTo>
                  <a:lnTo>
                    <a:pt x="2103" y="15"/>
                  </a:lnTo>
                  <a:lnTo>
                    <a:pt x="2103" y="5"/>
                  </a:lnTo>
                  <a:close/>
                  <a:moveTo>
                    <a:pt x="2142" y="6"/>
                  </a:moveTo>
                  <a:lnTo>
                    <a:pt x="2171" y="6"/>
                  </a:lnTo>
                  <a:lnTo>
                    <a:pt x="2171" y="15"/>
                  </a:lnTo>
                  <a:lnTo>
                    <a:pt x="2142" y="15"/>
                  </a:lnTo>
                  <a:lnTo>
                    <a:pt x="2142" y="6"/>
                  </a:lnTo>
                  <a:close/>
                  <a:moveTo>
                    <a:pt x="2180" y="6"/>
                  </a:moveTo>
                  <a:lnTo>
                    <a:pt x="2210" y="6"/>
                  </a:lnTo>
                  <a:lnTo>
                    <a:pt x="2210" y="15"/>
                  </a:lnTo>
                  <a:lnTo>
                    <a:pt x="2180" y="15"/>
                  </a:lnTo>
                  <a:lnTo>
                    <a:pt x="2180" y="6"/>
                  </a:lnTo>
                  <a:close/>
                  <a:moveTo>
                    <a:pt x="2219" y="6"/>
                  </a:moveTo>
                  <a:lnTo>
                    <a:pt x="2249" y="6"/>
                  </a:lnTo>
                  <a:lnTo>
                    <a:pt x="2249" y="15"/>
                  </a:lnTo>
                  <a:lnTo>
                    <a:pt x="2219" y="15"/>
                  </a:lnTo>
                  <a:lnTo>
                    <a:pt x="2219" y="6"/>
                  </a:lnTo>
                  <a:close/>
                  <a:moveTo>
                    <a:pt x="2258" y="6"/>
                  </a:moveTo>
                  <a:lnTo>
                    <a:pt x="2287" y="6"/>
                  </a:lnTo>
                  <a:lnTo>
                    <a:pt x="2287" y="15"/>
                  </a:lnTo>
                  <a:lnTo>
                    <a:pt x="2258" y="15"/>
                  </a:lnTo>
                  <a:lnTo>
                    <a:pt x="2258" y="6"/>
                  </a:lnTo>
                  <a:close/>
                  <a:moveTo>
                    <a:pt x="2297" y="6"/>
                  </a:moveTo>
                  <a:lnTo>
                    <a:pt x="2326" y="6"/>
                  </a:lnTo>
                  <a:lnTo>
                    <a:pt x="2326" y="15"/>
                  </a:lnTo>
                  <a:lnTo>
                    <a:pt x="2297" y="15"/>
                  </a:lnTo>
                  <a:lnTo>
                    <a:pt x="2297" y="6"/>
                  </a:lnTo>
                  <a:close/>
                  <a:moveTo>
                    <a:pt x="2336" y="6"/>
                  </a:moveTo>
                  <a:lnTo>
                    <a:pt x="2365" y="6"/>
                  </a:lnTo>
                  <a:lnTo>
                    <a:pt x="2365" y="15"/>
                  </a:lnTo>
                  <a:lnTo>
                    <a:pt x="2336" y="15"/>
                  </a:lnTo>
                  <a:lnTo>
                    <a:pt x="2336" y="6"/>
                  </a:lnTo>
                  <a:close/>
                  <a:moveTo>
                    <a:pt x="2375" y="6"/>
                  </a:moveTo>
                  <a:lnTo>
                    <a:pt x="2404" y="6"/>
                  </a:lnTo>
                  <a:lnTo>
                    <a:pt x="2404" y="16"/>
                  </a:lnTo>
                  <a:lnTo>
                    <a:pt x="2375" y="15"/>
                  </a:lnTo>
                  <a:lnTo>
                    <a:pt x="2375" y="6"/>
                  </a:lnTo>
                  <a:close/>
                  <a:moveTo>
                    <a:pt x="2414" y="6"/>
                  </a:moveTo>
                  <a:lnTo>
                    <a:pt x="2443" y="6"/>
                  </a:lnTo>
                  <a:lnTo>
                    <a:pt x="2443" y="16"/>
                  </a:lnTo>
                  <a:lnTo>
                    <a:pt x="2414" y="16"/>
                  </a:lnTo>
                  <a:lnTo>
                    <a:pt x="2414" y="6"/>
                  </a:lnTo>
                  <a:close/>
                  <a:moveTo>
                    <a:pt x="2453" y="6"/>
                  </a:moveTo>
                  <a:lnTo>
                    <a:pt x="2483" y="6"/>
                  </a:lnTo>
                  <a:lnTo>
                    <a:pt x="2483" y="16"/>
                  </a:lnTo>
                  <a:lnTo>
                    <a:pt x="2453" y="16"/>
                  </a:lnTo>
                  <a:lnTo>
                    <a:pt x="2453" y="6"/>
                  </a:lnTo>
                  <a:close/>
                  <a:moveTo>
                    <a:pt x="2492" y="6"/>
                  </a:moveTo>
                  <a:lnTo>
                    <a:pt x="2521" y="6"/>
                  </a:lnTo>
                  <a:lnTo>
                    <a:pt x="2521" y="16"/>
                  </a:lnTo>
                  <a:lnTo>
                    <a:pt x="2492" y="16"/>
                  </a:lnTo>
                  <a:lnTo>
                    <a:pt x="2492" y="6"/>
                  </a:lnTo>
                  <a:close/>
                  <a:moveTo>
                    <a:pt x="2531" y="6"/>
                  </a:moveTo>
                  <a:lnTo>
                    <a:pt x="2560" y="6"/>
                  </a:lnTo>
                  <a:lnTo>
                    <a:pt x="2560" y="16"/>
                  </a:lnTo>
                  <a:lnTo>
                    <a:pt x="2531" y="16"/>
                  </a:lnTo>
                  <a:lnTo>
                    <a:pt x="2531" y="6"/>
                  </a:lnTo>
                  <a:close/>
                  <a:moveTo>
                    <a:pt x="2570" y="6"/>
                  </a:moveTo>
                  <a:lnTo>
                    <a:pt x="2599" y="6"/>
                  </a:lnTo>
                  <a:lnTo>
                    <a:pt x="2599" y="16"/>
                  </a:lnTo>
                  <a:lnTo>
                    <a:pt x="2570" y="16"/>
                  </a:lnTo>
                  <a:lnTo>
                    <a:pt x="2570" y="6"/>
                  </a:lnTo>
                  <a:close/>
                  <a:moveTo>
                    <a:pt x="2609" y="6"/>
                  </a:moveTo>
                  <a:lnTo>
                    <a:pt x="2638" y="6"/>
                  </a:lnTo>
                  <a:lnTo>
                    <a:pt x="2638" y="16"/>
                  </a:lnTo>
                  <a:lnTo>
                    <a:pt x="2609" y="16"/>
                  </a:lnTo>
                  <a:lnTo>
                    <a:pt x="2609" y="6"/>
                  </a:lnTo>
                  <a:close/>
                  <a:moveTo>
                    <a:pt x="2648" y="6"/>
                  </a:moveTo>
                  <a:lnTo>
                    <a:pt x="2677" y="7"/>
                  </a:lnTo>
                  <a:lnTo>
                    <a:pt x="2677" y="17"/>
                  </a:lnTo>
                  <a:lnTo>
                    <a:pt x="2648" y="16"/>
                  </a:lnTo>
                  <a:lnTo>
                    <a:pt x="2648" y="6"/>
                  </a:lnTo>
                  <a:close/>
                  <a:moveTo>
                    <a:pt x="2687" y="7"/>
                  </a:moveTo>
                  <a:lnTo>
                    <a:pt x="2716" y="7"/>
                  </a:lnTo>
                  <a:lnTo>
                    <a:pt x="2716" y="17"/>
                  </a:lnTo>
                  <a:lnTo>
                    <a:pt x="2687" y="17"/>
                  </a:lnTo>
                  <a:lnTo>
                    <a:pt x="2687" y="7"/>
                  </a:lnTo>
                  <a:close/>
                  <a:moveTo>
                    <a:pt x="2726" y="7"/>
                  </a:moveTo>
                  <a:lnTo>
                    <a:pt x="2755" y="7"/>
                  </a:lnTo>
                  <a:lnTo>
                    <a:pt x="2755" y="17"/>
                  </a:lnTo>
                  <a:lnTo>
                    <a:pt x="2726" y="17"/>
                  </a:lnTo>
                  <a:lnTo>
                    <a:pt x="2726" y="7"/>
                  </a:lnTo>
                  <a:close/>
                  <a:moveTo>
                    <a:pt x="2765" y="7"/>
                  </a:moveTo>
                  <a:lnTo>
                    <a:pt x="2794" y="7"/>
                  </a:lnTo>
                  <a:lnTo>
                    <a:pt x="2794" y="17"/>
                  </a:lnTo>
                  <a:lnTo>
                    <a:pt x="2765" y="17"/>
                  </a:lnTo>
                  <a:lnTo>
                    <a:pt x="2765" y="7"/>
                  </a:lnTo>
                  <a:close/>
                  <a:moveTo>
                    <a:pt x="2803" y="7"/>
                  </a:moveTo>
                  <a:lnTo>
                    <a:pt x="2833" y="7"/>
                  </a:lnTo>
                  <a:lnTo>
                    <a:pt x="2833" y="17"/>
                  </a:lnTo>
                  <a:lnTo>
                    <a:pt x="2803" y="17"/>
                  </a:lnTo>
                  <a:lnTo>
                    <a:pt x="2803" y="7"/>
                  </a:lnTo>
                  <a:close/>
                  <a:moveTo>
                    <a:pt x="2842" y="7"/>
                  </a:moveTo>
                  <a:lnTo>
                    <a:pt x="2871" y="7"/>
                  </a:lnTo>
                  <a:lnTo>
                    <a:pt x="2871" y="17"/>
                  </a:lnTo>
                  <a:lnTo>
                    <a:pt x="2842" y="17"/>
                  </a:lnTo>
                  <a:lnTo>
                    <a:pt x="2842" y="7"/>
                  </a:lnTo>
                  <a:close/>
                  <a:moveTo>
                    <a:pt x="2881" y="7"/>
                  </a:moveTo>
                  <a:lnTo>
                    <a:pt x="2910" y="7"/>
                  </a:lnTo>
                  <a:lnTo>
                    <a:pt x="2910" y="17"/>
                  </a:lnTo>
                  <a:lnTo>
                    <a:pt x="2881" y="17"/>
                  </a:lnTo>
                  <a:lnTo>
                    <a:pt x="2881" y="7"/>
                  </a:lnTo>
                  <a:close/>
                  <a:moveTo>
                    <a:pt x="2920" y="7"/>
                  </a:moveTo>
                  <a:lnTo>
                    <a:pt x="2949" y="7"/>
                  </a:lnTo>
                  <a:lnTo>
                    <a:pt x="2949" y="17"/>
                  </a:lnTo>
                  <a:lnTo>
                    <a:pt x="2920" y="17"/>
                  </a:lnTo>
                  <a:lnTo>
                    <a:pt x="2920" y="7"/>
                  </a:lnTo>
                  <a:close/>
                  <a:moveTo>
                    <a:pt x="2959" y="7"/>
                  </a:moveTo>
                  <a:lnTo>
                    <a:pt x="2988" y="7"/>
                  </a:lnTo>
                  <a:lnTo>
                    <a:pt x="2988" y="17"/>
                  </a:lnTo>
                  <a:lnTo>
                    <a:pt x="2959" y="17"/>
                  </a:lnTo>
                  <a:lnTo>
                    <a:pt x="2959" y="7"/>
                  </a:lnTo>
                  <a:close/>
                  <a:moveTo>
                    <a:pt x="2998" y="7"/>
                  </a:moveTo>
                  <a:lnTo>
                    <a:pt x="3027" y="7"/>
                  </a:lnTo>
                  <a:lnTo>
                    <a:pt x="3027" y="17"/>
                  </a:lnTo>
                  <a:lnTo>
                    <a:pt x="2998" y="17"/>
                  </a:lnTo>
                  <a:lnTo>
                    <a:pt x="2998" y="7"/>
                  </a:lnTo>
                  <a:close/>
                  <a:moveTo>
                    <a:pt x="3037" y="7"/>
                  </a:moveTo>
                  <a:lnTo>
                    <a:pt x="3067" y="7"/>
                  </a:lnTo>
                  <a:lnTo>
                    <a:pt x="3066" y="17"/>
                  </a:lnTo>
                  <a:lnTo>
                    <a:pt x="3037" y="17"/>
                  </a:lnTo>
                  <a:lnTo>
                    <a:pt x="3037" y="7"/>
                  </a:lnTo>
                  <a:close/>
                  <a:moveTo>
                    <a:pt x="3076" y="7"/>
                  </a:moveTo>
                  <a:lnTo>
                    <a:pt x="3106" y="7"/>
                  </a:lnTo>
                  <a:lnTo>
                    <a:pt x="3106" y="17"/>
                  </a:lnTo>
                  <a:lnTo>
                    <a:pt x="3076" y="17"/>
                  </a:lnTo>
                  <a:lnTo>
                    <a:pt x="3076" y="7"/>
                  </a:lnTo>
                  <a:close/>
                  <a:moveTo>
                    <a:pt x="3115" y="7"/>
                  </a:moveTo>
                  <a:lnTo>
                    <a:pt x="3144" y="7"/>
                  </a:lnTo>
                  <a:lnTo>
                    <a:pt x="3144" y="17"/>
                  </a:lnTo>
                  <a:lnTo>
                    <a:pt x="3115" y="17"/>
                  </a:lnTo>
                  <a:lnTo>
                    <a:pt x="3115" y="7"/>
                  </a:lnTo>
                  <a:close/>
                  <a:moveTo>
                    <a:pt x="3154" y="7"/>
                  </a:moveTo>
                  <a:lnTo>
                    <a:pt x="3183" y="7"/>
                  </a:lnTo>
                  <a:lnTo>
                    <a:pt x="3183" y="17"/>
                  </a:lnTo>
                  <a:lnTo>
                    <a:pt x="3154" y="17"/>
                  </a:lnTo>
                  <a:lnTo>
                    <a:pt x="3154" y="7"/>
                  </a:lnTo>
                  <a:close/>
                  <a:moveTo>
                    <a:pt x="3193" y="7"/>
                  </a:moveTo>
                  <a:lnTo>
                    <a:pt x="3222" y="8"/>
                  </a:lnTo>
                  <a:lnTo>
                    <a:pt x="3222" y="18"/>
                  </a:lnTo>
                  <a:lnTo>
                    <a:pt x="3193" y="17"/>
                  </a:lnTo>
                  <a:lnTo>
                    <a:pt x="3193" y="7"/>
                  </a:lnTo>
                  <a:close/>
                  <a:moveTo>
                    <a:pt x="3232" y="8"/>
                  </a:moveTo>
                  <a:lnTo>
                    <a:pt x="3261" y="8"/>
                  </a:lnTo>
                  <a:lnTo>
                    <a:pt x="3261" y="18"/>
                  </a:lnTo>
                  <a:lnTo>
                    <a:pt x="3232" y="18"/>
                  </a:lnTo>
                  <a:lnTo>
                    <a:pt x="3232" y="8"/>
                  </a:lnTo>
                  <a:close/>
                  <a:moveTo>
                    <a:pt x="3271" y="8"/>
                  </a:moveTo>
                  <a:lnTo>
                    <a:pt x="3300" y="8"/>
                  </a:lnTo>
                  <a:lnTo>
                    <a:pt x="3300" y="18"/>
                  </a:lnTo>
                  <a:lnTo>
                    <a:pt x="3271" y="18"/>
                  </a:lnTo>
                  <a:lnTo>
                    <a:pt x="3271" y="8"/>
                  </a:lnTo>
                  <a:close/>
                  <a:moveTo>
                    <a:pt x="3310" y="8"/>
                  </a:moveTo>
                  <a:lnTo>
                    <a:pt x="3339" y="8"/>
                  </a:lnTo>
                  <a:lnTo>
                    <a:pt x="3339" y="18"/>
                  </a:lnTo>
                  <a:lnTo>
                    <a:pt x="3310" y="18"/>
                  </a:lnTo>
                  <a:lnTo>
                    <a:pt x="3310" y="8"/>
                  </a:lnTo>
                  <a:close/>
                  <a:moveTo>
                    <a:pt x="3349" y="8"/>
                  </a:moveTo>
                  <a:lnTo>
                    <a:pt x="3378" y="8"/>
                  </a:lnTo>
                  <a:lnTo>
                    <a:pt x="3378" y="18"/>
                  </a:lnTo>
                  <a:lnTo>
                    <a:pt x="3349" y="18"/>
                  </a:lnTo>
                  <a:lnTo>
                    <a:pt x="3349" y="8"/>
                  </a:lnTo>
                  <a:close/>
                  <a:moveTo>
                    <a:pt x="3388" y="8"/>
                  </a:moveTo>
                  <a:lnTo>
                    <a:pt x="3417" y="8"/>
                  </a:lnTo>
                  <a:lnTo>
                    <a:pt x="3417" y="18"/>
                  </a:lnTo>
                  <a:lnTo>
                    <a:pt x="3388" y="18"/>
                  </a:lnTo>
                  <a:lnTo>
                    <a:pt x="3388" y="8"/>
                  </a:lnTo>
                  <a:close/>
                  <a:moveTo>
                    <a:pt x="3426" y="8"/>
                  </a:moveTo>
                  <a:lnTo>
                    <a:pt x="3456" y="8"/>
                  </a:lnTo>
                  <a:lnTo>
                    <a:pt x="3456" y="18"/>
                  </a:lnTo>
                  <a:lnTo>
                    <a:pt x="3426" y="18"/>
                  </a:lnTo>
                  <a:lnTo>
                    <a:pt x="3426" y="8"/>
                  </a:lnTo>
                  <a:close/>
                  <a:moveTo>
                    <a:pt x="3465" y="8"/>
                  </a:moveTo>
                  <a:lnTo>
                    <a:pt x="3494" y="9"/>
                  </a:lnTo>
                  <a:lnTo>
                    <a:pt x="3494" y="18"/>
                  </a:lnTo>
                  <a:lnTo>
                    <a:pt x="3465" y="18"/>
                  </a:lnTo>
                  <a:lnTo>
                    <a:pt x="3465" y="8"/>
                  </a:lnTo>
                  <a:close/>
                  <a:moveTo>
                    <a:pt x="3504" y="9"/>
                  </a:moveTo>
                  <a:lnTo>
                    <a:pt x="3533" y="9"/>
                  </a:lnTo>
                  <a:lnTo>
                    <a:pt x="3533" y="18"/>
                  </a:lnTo>
                  <a:lnTo>
                    <a:pt x="3504" y="18"/>
                  </a:lnTo>
                  <a:lnTo>
                    <a:pt x="3504" y="9"/>
                  </a:lnTo>
                  <a:close/>
                  <a:moveTo>
                    <a:pt x="3543" y="9"/>
                  </a:moveTo>
                  <a:lnTo>
                    <a:pt x="3572" y="9"/>
                  </a:lnTo>
                  <a:lnTo>
                    <a:pt x="3572" y="18"/>
                  </a:lnTo>
                  <a:lnTo>
                    <a:pt x="3543" y="18"/>
                  </a:lnTo>
                  <a:lnTo>
                    <a:pt x="3543" y="9"/>
                  </a:lnTo>
                  <a:close/>
                  <a:moveTo>
                    <a:pt x="3582" y="9"/>
                  </a:moveTo>
                  <a:lnTo>
                    <a:pt x="3611" y="9"/>
                  </a:lnTo>
                  <a:lnTo>
                    <a:pt x="3611" y="18"/>
                  </a:lnTo>
                  <a:lnTo>
                    <a:pt x="3582" y="18"/>
                  </a:lnTo>
                  <a:lnTo>
                    <a:pt x="3582" y="9"/>
                  </a:lnTo>
                  <a:close/>
                  <a:moveTo>
                    <a:pt x="3621" y="9"/>
                  </a:moveTo>
                  <a:lnTo>
                    <a:pt x="3650" y="9"/>
                  </a:lnTo>
                  <a:lnTo>
                    <a:pt x="3650" y="18"/>
                  </a:lnTo>
                  <a:lnTo>
                    <a:pt x="3621" y="18"/>
                  </a:lnTo>
                  <a:lnTo>
                    <a:pt x="3621" y="9"/>
                  </a:lnTo>
                  <a:close/>
                  <a:moveTo>
                    <a:pt x="3660" y="9"/>
                  </a:moveTo>
                  <a:lnTo>
                    <a:pt x="3690" y="9"/>
                  </a:lnTo>
                  <a:lnTo>
                    <a:pt x="3690" y="18"/>
                  </a:lnTo>
                  <a:lnTo>
                    <a:pt x="3660" y="18"/>
                  </a:lnTo>
                  <a:lnTo>
                    <a:pt x="3660" y="9"/>
                  </a:lnTo>
                  <a:close/>
                  <a:moveTo>
                    <a:pt x="3699" y="9"/>
                  </a:moveTo>
                  <a:lnTo>
                    <a:pt x="3728" y="9"/>
                  </a:lnTo>
                  <a:lnTo>
                    <a:pt x="3728" y="19"/>
                  </a:lnTo>
                  <a:lnTo>
                    <a:pt x="3699" y="18"/>
                  </a:lnTo>
                  <a:lnTo>
                    <a:pt x="3699" y="9"/>
                  </a:lnTo>
                  <a:close/>
                  <a:moveTo>
                    <a:pt x="3738" y="9"/>
                  </a:moveTo>
                  <a:lnTo>
                    <a:pt x="3767" y="9"/>
                  </a:lnTo>
                  <a:lnTo>
                    <a:pt x="3767" y="19"/>
                  </a:lnTo>
                  <a:lnTo>
                    <a:pt x="3738" y="19"/>
                  </a:lnTo>
                  <a:lnTo>
                    <a:pt x="3738" y="9"/>
                  </a:lnTo>
                  <a:close/>
                  <a:moveTo>
                    <a:pt x="3777" y="9"/>
                  </a:moveTo>
                  <a:lnTo>
                    <a:pt x="3806" y="9"/>
                  </a:lnTo>
                  <a:lnTo>
                    <a:pt x="3806" y="19"/>
                  </a:lnTo>
                  <a:lnTo>
                    <a:pt x="3777" y="19"/>
                  </a:lnTo>
                  <a:lnTo>
                    <a:pt x="3777" y="9"/>
                  </a:lnTo>
                  <a:close/>
                  <a:moveTo>
                    <a:pt x="3816" y="9"/>
                  </a:moveTo>
                  <a:lnTo>
                    <a:pt x="3845" y="9"/>
                  </a:lnTo>
                  <a:lnTo>
                    <a:pt x="3845" y="19"/>
                  </a:lnTo>
                  <a:lnTo>
                    <a:pt x="3816" y="19"/>
                  </a:lnTo>
                  <a:lnTo>
                    <a:pt x="3816" y="9"/>
                  </a:lnTo>
                  <a:close/>
                  <a:moveTo>
                    <a:pt x="3855" y="9"/>
                  </a:moveTo>
                  <a:lnTo>
                    <a:pt x="3884" y="9"/>
                  </a:lnTo>
                  <a:lnTo>
                    <a:pt x="3884" y="19"/>
                  </a:lnTo>
                  <a:lnTo>
                    <a:pt x="3855" y="19"/>
                  </a:lnTo>
                  <a:lnTo>
                    <a:pt x="3855" y="9"/>
                  </a:lnTo>
                  <a:close/>
                  <a:moveTo>
                    <a:pt x="3894" y="9"/>
                  </a:moveTo>
                  <a:lnTo>
                    <a:pt x="3923" y="9"/>
                  </a:lnTo>
                  <a:lnTo>
                    <a:pt x="3923" y="19"/>
                  </a:lnTo>
                  <a:lnTo>
                    <a:pt x="3894" y="19"/>
                  </a:lnTo>
                  <a:lnTo>
                    <a:pt x="3894" y="9"/>
                  </a:lnTo>
                  <a:close/>
                  <a:moveTo>
                    <a:pt x="3933" y="9"/>
                  </a:moveTo>
                  <a:lnTo>
                    <a:pt x="3962" y="9"/>
                  </a:lnTo>
                  <a:lnTo>
                    <a:pt x="3962" y="19"/>
                  </a:lnTo>
                  <a:lnTo>
                    <a:pt x="3933" y="19"/>
                  </a:lnTo>
                  <a:lnTo>
                    <a:pt x="3933" y="9"/>
                  </a:lnTo>
                  <a:close/>
                  <a:moveTo>
                    <a:pt x="3972" y="9"/>
                  </a:moveTo>
                  <a:lnTo>
                    <a:pt x="4001" y="10"/>
                  </a:lnTo>
                  <a:lnTo>
                    <a:pt x="4001" y="20"/>
                  </a:lnTo>
                  <a:lnTo>
                    <a:pt x="3972" y="19"/>
                  </a:lnTo>
                  <a:lnTo>
                    <a:pt x="3972" y="9"/>
                  </a:lnTo>
                  <a:close/>
                  <a:moveTo>
                    <a:pt x="4011" y="10"/>
                  </a:moveTo>
                  <a:lnTo>
                    <a:pt x="4040" y="10"/>
                  </a:lnTo>
                  <a:lnTo>
                    <a:pt x="4040" y="20"/>
                  </a:lnTo>
                  <a:lnTo>
                    <a:pt x="4011" y="20"/>
                  </a:lnTo>
                  <a:lnTo>
                    <a:pt x="4011" y="10"/>
                  </a:lnTo>
                  <a:close/>
                  <a:moveTo>
                    <a:pt x="4049" y="10"/>
                  </a:moveTo>
                  <a:lnTo>
                    <a:pt x="4079" y="10"/>
                  </a:lnTo>
                  <a:lnTo>
                    <a:pt x="4079" y="20"/>
                  </a:lnTo>
                  <a:lnTo>
                    <a:pt x="4049" y="20"/>
                  </a:lnTo>
                  <a:lnTo>
                    <a:pt x="4049" y="10"/>
                  </a:lnTo>
                  <a:close/>
                  <a:moveTo>
                    <a:pt x="4088" y="10"/>
                  </a:moveTo>
                  <a:lnTo>
                    <a:pt x="4117" y="10"/>
                  </a:lnTo>
                  <a:lnTo>
                    <a:pt x="4117" y="20"/>
                  </a:lnTo>
                  <a:lnTo>
                    <a:pt x="4088" y="20"/>
                  </a:lnTo>
                  <a:lnTo>
                    <a:pt x="4088" y="10"/>
                  </a:lnTo>
                  <a:close/>
                  <a:moveTo>
                    <a:pt x="4127" y="10"/>
                  </a:moveTo>
                  <a:lnTo>
                    <a:pt x="4156" y="10"/>
                  </a:lnTo>
                  <a:lnTo>
                    <a:pt x="4156" y="20"/>
                  </a:lnTo>
                  <a:lnTo>
                    <a:pt x="4127" y="20"/>
                  </a:lnTo>
                  <a:lnTo>
                    <a:pt x="4127" y="10"/>
                  </a:lnTo>
                  <a:close/>
                  <a:moveTo>
                    <a:pt x="4166" y="10"/>
                  </a:moveTo>
                  <a:lnTo>
                    <a:pt x="4195" y="10"/>
                  </a:lnTo>
                  <a:lnTo>
                    <a:pt x="4195" y="20"/>
                  </a:lnTo>
                  <a:lnTo>
                    <a:pt x="4166" y="20"/>
                  </a:lnTo>
                  <a:lnTo>
                    <a:pt x="4166" y="10"/>
                  </a:lnTo>
                  <a:close/>
                  <a:moveTo>
                    <a:pt x="4205" y="10"/>
                  </a:moveTo>
                  <a:lnTo>
                    <a:pt x="4234" y="10"/>
                  </a:lnTo>
                  <a:lnTo>
                    <a:pt x="4234" y="20"/>
                  </a:lnTo>
                  <a:lnTo>
                    <a:pt x="4205" y="20"/>
                  </a:lnTo>
                  <a:lnTo>
                    <a:pt x="4205" y="10"/>
                  </a:lnTo>
                  <a:close/>
                  <a:moveTo>
                    <a:pt x="4244" y="10"/>
                  </a:moveTo>
                  <a:lnTo>
                    <a:pt x="4249" y="10"/>
                  </a:lnTo>
                  <a:lnTo>
                    <a:pt x="4249" y="20"/>
                  </a:lnTo>
                  <a:lnTo>
                    <a:pt x="4244" y="20"/>
                  </a:lnTo>
                  <a:lnTo>
                    <a:pt x="4244" y="1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4" name="Freeform 29"/>
            <p:cNvSpPr>
              <a:spLocks noEditPoints="1"/>
            </p:cNvSpPr>
            <p:nvPr/>
          </p:nvSpPr>
          <p:spPr bwMode="auto">
            <a:xfrm>
              <a:off x="1685926" y="2047875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5" name="Freeform 30"/>
            <p:cNvSpPr>
              <a:spLocks noEditPoints="1"/>
            </p:cNvSpPr>
            <p:nvPr/>
          </p:nvSpPr>
          <p:spPr bwMode="auto">
            <a:xfrm>
              <a:off x="1685926" y="1709738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6" name="Rectangle 31"/>
            <p:cNvSpPr>
              <a:spLocks noChangeArrowheads="1"/>
            </p:cNvSpPr>
            <p:nvPr/>
          </p:nvSpPr>
          <p:spPr bwMode="auto">
            <a:xfrm>
              <a:off x="16779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37" name="Rectangle 32"/>
            <p:cNvSpPr>
              <a:spLocks noChangeArrowheads="1"/>
            </p:cNvSpPr>
            <p:nvPr/>
          </p:nvSpPr>
          <p:spPr bwMode="auto">
            <a:xfrm>
              <a:off x="8424863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38" name="Rectangle 33"/>
            <p:cNvSpPr>
              <a:spLocks noChangeArrowheads="1"/>
            </p:cNvSpPr>
            <p:nvPr/>
          </p:nvSpPr>
          <p:spPr bwMode="auto">
            <a:xfrm>
              <a:off x="1685926" y="4778375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39" name="Rectangle 34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0" name="Freeform 35"/>
            <p:cNvSpPr>
              <a:spLocks/>
            </p:cNvSpPr>
            <p:nvPr/>
          </p:nvSpPr>
          <p:spPr bwMode="auto">
            <a:xfrm>
              <a:off x="2311401" y="1446213"/>
              <a:ext cx="5480050" cy="3316288"/>
            </a:xfrm>
            <a:custGeom>
              <a:avLst/>
              <a:gdLst>
                <a:gd name="T0" fmla="*/ 2147483646 w 3452"/>
                <a:gd name="T1" fmla="*/ 2147483646 h 2089"/>
                <a:gd name="T2" fmla="*/ 2147483646 w 3452"/>
                <a:gd name="T3" fmla="*/ 2147483646 h 2089"/>
                <a:gd name="T4" fmla="*/ 2147483646 w 3452"/>
                <a:gd name="T5" fmla="*/ 2147483646 h 2089"/>
                <a:gd name="T6" fmla="*/ 2147483646 w 3452"/>
                <a:gd name="T7" fmla="*/ 2147483646 h 2089"/>
                <a:gd name="T8" fmla="*/ 2147483646 w 3452"/>
                <a:gd name="T9" fmla="*/ 2147483646 h 2089"/>
                <a:gd name="T10" fmla="*/ 2147483646 w 3452"/>
                <a:gd name="T11" fmla="*/ 2147483646 h 2089"/>
                <a:gd name="T12" fmla="*/ 2147483646 w 3452"/>
                <a:gd name="T13" fmla="*/ 2147483646 h 2089"/>
                <a:gd name="T14" fmla="*/ 2147483646 w 3452"/>
                <a:gd name="T15" fmla="*/ 2147483646 h 2089"/>
                <a:gd name="T16" fmla="*/ 2147483646 w 3452"/>
                <a:gd name="T17" fmla="*/ 2147483646 h 2089"/>
                <a:gd name="T18" fmla="*/ 2147483646 w 3452"/>
                <a:gd name="T19" fmla="*/ 2147483646 h 2089"/>
                <a:gd name="T20" fmla="*/ 2147483646 w 3452"/>
                <a:gd name="T21" fmla="*/ 2147483646 h 2089"/>
                <a:gd name="T22" fmla="*/ 2147483646 w 3452"/>
                <a:gd name="T23" fmla="*/ 2147483646 h 2089"/>
                <a:gd name="T24" fmla="*/ 2147483646 w 3452"/>
                <a:gd name="T25" fmla="*/ 2147483646 h 2089"/>
                <a:gd name="T26" fmla="*/ 2147483646 w 3452"/>
                <a:gd name="T27" fmla="*/ 2147483646 h 2089"/>
                <a:gd name="T28" fmla="*/ 2147483646 w 3452"/>
                <a:gd name="T29" fmla="*/ 0 h 2089"/>
                <a:gd name="T30" fmla="*/ 2147483646 w 3452"/>
                <a:gd name="T31" fmla="*/ 2147483646 h 2089"/>
                <a:gd name="T32" fmla="*/ 2147483646 w 3452"/>
                <a:gd name="T33" fmla="*/ 2147483646 h 2089"/>
                <a:gd name="T34" fmla="*/ 2147483646 w 3452"/>
                <a:gd name="T35" fmla="*/ 2147483646 h 2089"/>
                <a:gd name="T36" fmla="*/ 2147483646 w 3452"/>
                <a:gd name="T37" fmla="*/ 2147483646 h 2089"/>
                <a:gd name="T38" fmla="*/ 2147483646 w 3452"/>
                <a:gd name="T39" fmla="*/ 2147483646 h 2089"/>
                <a:gd name="T40" fmla="*/ 2147483646 w 3452"/>
                <a:gd name="T41" fmla="*/ 2147483646 h 2089"/>
                <a:gd name="T42" fmla="*/ 2147483646 w 3452"/>
                <a:gd name="T43" fmla="*/ 2147483646 h 2089"/>
                <a:gd name="T44" fmla="*/ 2147483646 w 3452"/>
                <a:gd name="T45" fmla="*/ 2147483646 h 2089"/>
                <a:gd name="T46" fmla="*/ 2147483646 w 3452"/>
                <a:gd name="T47" fmla="*/ 2147483646 h 2089"/>
                <a:gd name="T48" fmla="*/ 2147483646 w 3452"/>
                <a:gd name="T49" fmla="*/ 2147483646 h 2089"/>
                <a:gd name="T50" fmla="*/ 2147483646 w 3452"/>
                <a:gd name="T51" fmla="*/ 2147483646 h 2089"/>
                <a:gd name="T52" fmla="*/ 2147483646 w 3452"/>
                <a:gd name="T53" fmla="*/ 2147483646 h 2089"/>
                <a:gd name="T54" fmla="*/ 2147483646 w 3452"/>
                <a:gd name="T55" fmla="*/ 2147483646 h 2089"/>
                <a:gd name="T56" fmla="*/ 2147483646 w 3452"/>
                <a:gd name="T57" fmla="*/ 2147483646 h 2089"/>
                <a:gd name="T58" fmla="*/ 2147483646 w 3452"/>
                <a:gd name="T59" fmla="*/ 2147483646 h 2089"/>
                <a:gd name="T60" fmla="*/ 2147483646 w 3452"/>
                <a:gd name="T61" fmla="*/ 2147483646 h 2089"/>
                <a:gd name="T62" fmla="*/ 2147483646 w 3452"/>
                <a:gd name="T63" fmla="*/ 2147483646 h 2089"/>
                <a:gd name="T64" fmla="*/ 2147483646 w 3452"/>
                <a:gd name="T65" fmla="*/ 2147483646 h 2089"/>
                <a:gd name="T66" fmla="*/ 2147483646 w 3452"/>
                <a:gd name="T67" fmla="*/ 2147483646 h 2089"/>
                <a:gd name="T68" fmla="*/ 2147483646 w 3452"/>
                <a:gd name="T69" fmla="*/ 2147483646 h 2089"/>
                <a:gd name="T70" fmla="*/ 2147483646 w 3452"/>
                <a:gd name="T71" fmla="*/ 2147483646 h 2089"/>
                <a:gd name="T72" fmla="*/ 2147483646 w 3452"/>
                <a:gd name="T73" fmla="*/ 2147483646 h 2089"/>
                <a:gd name="T74" fmla="*/ 2147483646 w 3452"/>
                <a:gd name="T75" fmla="*/ 2147483646 h 2089"/>
                <a:gd name="T76" fmla="*/ 2147483646 w 3452"/>
                <a:gd name="T77" fmla="*/ 2147483646 h 2089"/>
                <a:gd name="T78" fmla="*/ 2147483646 w 3452"/>
                <a:gd name="T79" fmla="*/ 2147483646 h 2089"/>
                <a:gd name="T80" fmla="*/ 2147483646 w 3452"/>
                <a:gd name="T81" fmla="*/ 2147483646 h 2089"/>
                <a:gd name="T82" fmla="*/ 2147483646 w 3452"/>
                <a:gd name="T83" fmla="*/ 2147483646 h 2089"/>
                <a:gd name="T84" fmla="*/ 2147483646 w 3452"/>
                <a:gd name="T85" fmla="*/ 2147483646 h 2089"/>
                <a:gd name="T86" fmla="*/ 2147483646 w 3452"/>
                <a:gd name="T87" fmla="*/ 2147483646 h 2089"/>
                <a:gd name="T88" fmla="*/ 2147483646 w 3452"/>
                <a:gd name="T89" fmla="*/ 2147483646 h 2089"/>
                <a:gd name="T90" fmla="*/ 2147483646 w 3452"/>
                <a:gd name="T91" fmla="*/ 2147483646 h 2089"/>
                <a:gd name="T92" fmla="*/ 2147483646 w 3452"/>
                <a:gd name="T93" fmla="*/ 2147483646 h 2089"/>
                <a:gd name="T94" fmla="*/ 2147483646 w 3452"/>
                <a:gd name="T95" fmla="*/ 2147483646 h 2089"/>
                <a:gd name="T96" fmla="*/ 2147483646 w 3452"/>
                <a:gd name="T97" fmla="*/ 2147483646 h 2089"/>
                <a:gd name="T98" fmla="*/ 2147483646 w 3452"/>
                <a:gd name="T99" fmla="*/ 2147483646 h 2089"/>
                <a:gd name="T100" fmla="*/ 2147483646 w 3452"/>
                <a:gd name="T101" fmla="*/ 2147483646 h 2089"/>
                <a:gd name="T102" fmla="*/ 2147483646 w 3452"/>
                <a:gd name="T103" fmla="*/ 2147483646 h 2089"/>
                <a:gd name="T104" fmla="*/ 2147483646 w 3452"/>
                <a:gd name="T105" fmla="*/ 2147483646 h 2089"/>
                <a:gd name="T106" fmla="*/ 2147483646 w 3452"/>
                <a:gd name="T107" fmla="*/ 2147483646 h 2089"/>
                <a:gd name="T108" fmla="*/ 2147483646 w 3452"/>
                <a:gd name="T109" fmla="*/ 2147483646 h 2089"/>
                <a:gd name="T110" fmla="*/ 2147483646 w 3452"/>
                <a:gd name="T111" fmla="*/ 2147483646 h 2089"/>
                <a:gd name="T112" fmla="*/ 2147483646 w 3452"/>
                <a:gd name="T113" fmla="*/ 2147483646 h 2089"/>
                <a:gd name="T114" fmla="*/ 2147483646 w 3452"/>
                <a:gd name="T115" fmla="*/ 2147483646 h 2089"/>
                <a:gd name="T116" fmla="*/ 2147483646 w 3452"/>
                <a:gd name="T117" fmla="*/ 2147483646 h 20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52"/>
                <a:gd name="T178" fmla="*/ 0 h 2089"/>
                <a:gd name="T179" fmla="*/ 3452 w 3452"/>
                <a:gd name="T180" fmla="*/ 2089 h 20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52" h="2089">
                  <a:moveTo>
                    <a:pt x="0" y="2070"/>
                  </a:moveTo>
                  <a:lnTo>
                    <a:pt x="23" y="2069"/>
                  </a:lnTo>
                  <a:lnTo>
                    <a:pt x="86" y="2063"/>
                  </a:lnTo>
                  <a:lnTo>
                    <a:pt x="171" y="2050"/>
                  </a:lnTo>
                  <a:lnTo>
                    <a:pt x="217" y="2040"/>
                  </a:lnTo>
                  <a:lnTo>
                    <a:pt x="263" y="2027"/>
                  </a:lnTo>
                  <a:lnTo>
                    <a:pt x="350" y="1999"/>
                  </a:lnTo>
                  <a:lnTo>
                    <a:pt x="409" y="1976"/>
                  </a:lnTo>
                  <a:lnTo>
                    <a:pt x="433" y="1962"/>
                  </a:lnTo>
                  <a:lnTo>
                    <a:pt x="459" y="1947"/>
                  </a:lnTo>
                  <a:lnTo>
                    <a:pt x="525" y="1900"/>
                  </a:lnTo>
                  <a:lnTo>
                    <a:pt x="579" y="1860"/>
                  </a:lnTo>
                  <a:lnTo>
                    <a:pt x="621" y="1826"/>
                  </a:lnTo>
                  <a:lnTo>
                    <a:pt x="654" y="1795"/>
                  </a:lnTo>
                  <a:lnTo>
                    <a:pt x="680" y="1766"/>
                  </a:lnTo>
                  <a:lnTo>
                    <a:pt x="704" y="1735"/>
                  </a:lnTo>
                  <a:lnTo>
                    <a:pt x="728" y="1701"/>
                  </a:lnTo>
                  <a:lnTo>
                    <a:pt x="788" y="1613"/>
                  </a:lnTo>
                  <a:lnTo>
                    <a:pt x="839" y="1537"/>
                  </a:lnTo>
                  <a:lnTo>
                    <a:pt x="880" y="1472"/>
                  </a:lnTo>
                  <a:lnTo>
                    <a:pt x="912" y="1413"/>
                  </a:lnTo>
                  <a:lnTo>
                    <a:pt x="939" y="1358"/>
                  </a:lnTo>
                  <a:lnTo>
                    <a:pt x="989" y="1243"/>
                  </a:lnTo>
                  <a:lnTo>
                    <a:pt x="1053" y="1098"/>
                  </a:lnTo>
                  <a:lnTo>
                    <a:pt x="1095" y="1005"/>
                  </a:lnTo>
                  <a:lnTo>
                    <a:pt x="1130" y="923"/>
                  </a:lnTo>
                  <a:lnTo>
                    <a:pt x="1187" y="779"/>
                  </a:lnTo>
                  <a:lnTo>
                    <a:pt x="1242" y="638"/>
                  </a:lnTo>
                  <a:lnTo>
                    <a:pt x="1277" y="561"/>
                  </a:lnTo>
                  <a:lnTo>
                    <a:pt x="1319" y="475"/>
                  </a:lnTo>
                  <a:lnTo>
                    <a:pt x="1347" y="413"/>
                  </a:lnTo>
                  <a:lnTo>
                    <a:pt x="1370" y="350"/>
                  </a:lnTo>
                  <a:lnTo>
                    <a:pt x="1392" y="287"/>
                  </a:lnTo>
                  <a:lnTo>
                    <a:pt x="1414" y="226"/>
                  </a:lnTo>
                  <a:lnTo>
                    <a:pt x="1443" y="168"/>
                  </a:lnTo>
                  <a:lnTo>
                    <a:pt x="1459" y="140"/>
                  </a:lnTo>
                  <a:lnTo>
                    <a:pt x="1479" y="114"/>
                  </a:lnTo>
                  <a:lnTo>
                    <a:pt x="1501" y="90"/>
                  </a:lnTo>
                  <a:lnTo>
                    <a:pt x="1527" y="68"/>
                  </a:lnTo>
                  <a:lnTo>
                    <a:pt x="1556" y="48"/>
                  </a:lnTo>
                  <a:lnTo>
                    <a:pt x="1589" y="30"/>
                  </a:lnTo>
                  <a:lnTo>
                    <a:pt x="1621" y="17"/>
                  </a:lnTo>
                  <a:lnTo>
                    <a:pt x="1655" y="8"/>
                  </a:lnTo>
                  <a:lnTo>
                    <a:pt x="1690" y="3"/>
                  </a:lnTo>
                  <a:lnTo>
                    <a:pt x="1726" y="0"/>
                  </a:lnTo>
                  <a:lnTo>
                    <a:pt x="1761" y="2"/>
                  </a:lnTo>
                  <a:lnTo>
                    <a:pt x="1796" y="8"/>
                  </a:lnTo>
                  <a:lnTo>
                    <a:pt x="1830" y="17"/>
                  </a:lnTo>
                  <a:lnTo>
                    <a:pt x="1862" y="30"/>
                  </a:lnTo>
                  <a:lnTo>
                    <a:pt x="1895" y="47"/>
                  </a:lnTo>
                  <a:lnTo>
                    <a:pt x="1923" y="67"/>
                  </a:lnTo>
                  <a:lnTo>
                    <a:pt x="1949" y="89"/>
                  </a:lnTo>
                  <a:lnTo>
                    <a:pt x="1971" y="113"/>
                  </a:lnTo>
                  <a:lnTo>
                    <a:pt x="1991" y="139"/>
                  </a:lnTo>
                  <a:lnTo>
                    <a:pt x="2007" y="166"/>
                  </a:lnTo>
                  <a:lnTo>
                    <a:pt x="2036" y="225"/>
                  </a:lnTo>
                  <a:lnTo>
                    <a:pt x="2059" y="286"/>
                  </a:lnTo>
                  <a:lnTo>
                    <a:pt x="2081" y="350"/>
                  </a:lnTo>
                  <a:lnTo>
                    <a:pt x="2105" y="413"/>
                  </a:lnTo>
                  <a:lnTo>
                    <a:pt x="2133" y="475"/>
                  </a:lnTo>
                  <a:lnTo>
                    <a:pt x="2176" y="563"/>
                  </a:lnTo>
                  <a:lnTo>
                    <a:pt x="2211" y="640"/>
                  </a:lnTo>
                  <a:lnTo>
                    <a:pt x="2265" y="778"/>
                  </a:lnTo>
                  <a:lnTo>
                    <a:pt x="2320" y="920"/>
                  </a:lnTo>
                  <a:lnTo>
                    <a:pt x="2355" y="1002"/>
                  </a:lnTo>
                  <a:lnTo>
                    <a:pt x="2398" y="1098"/>
                  </a:lnTo>
                  <a:lnTo>
                    <a:pt x="2464" y="1245"/>
                  </a:lnTo>
                  <a:lnTo>
                    <a:pt x="2514" y="1360"/>
                  </a:lnTo>
                  <a:lnTo>
                    <a:pt x="2540" y="1414"/>
                  </a:lnTo>
                  <a:lnTo>
                    <a:pt x="2572" y="1472"/>
                  </a:lnTo>
                  <a:lnTo>
                    <a:pt x="2612" y="1537"/>
                  </a:lnTo>
                  <a:lnTo>
                    <a:pt x="2663" y="1613"/>
                  </a:lnTo>
                  <a:lnTo>
                    <a:pt x="2724" y="1702"/>
                  </a:lnTo>
                  <a:lnTo>
                    <a:pt x="2772" y="1766"/>
                  </a:lnTo>
                  <a:lnTo>
                    <a:pt x="2798" y="1795"/>
                  </a:lnTo>
                  <a:lnTo>
                    <a:pt x="2831" y="1825"/>
                  </a:lnTo>
                  <a:lnTo>
                    <a:pt x="2873" y="1860"/>
                  </a:lnTo>
                  <a:lnTo>
                    <a:pt x="2927" y="1900"/>
                  </a:lnTo>
                  <a:lnTo>
                    <a:pt x="2994" y="1947"/>
                  </a:lnTo>
                  <a:lnTo>
                    <a:pt x="3020" y="1964"/>
                  </a:lnTo>
                  <a:lnTo>
                    <a:pt x="3045" y="1976"/>
                  </a:lnTo>
                  <a:lnTo>
                    <a:pt x="3071" y="1989"/>
                  </a:lnTo>
                  <a:lnTo>
                    <a:pt x="3102" y="2000"/>
                  </a:lnTo>
                  <a:lnTo>
                    <a:pt x="3189" y="2028"/>
                  </a:lnTo>
                  <a:lnTo>
                    <a:pt x="3235" y="2040"/>
                  </a:lnTo>
                  <a:lnTo>
                    <a:pt x="3282" y="2050"/>
                  </a:lnTo>
                  <a:lnTo>
                    <a:pt x="3367" y="2063"/>
                  </a:lnTo>
                  <a:lnTo>
                    <a:pt x="3429" y="2069"/>
                  </a:lnTo>
                  <a:lnTo>
                    <a:pt x="3452" y="2070"/>
                  </a:lnTo>
                  <a:lnTo>
                    <a:pt x="3452" y="2089"/>
                  </a:lnTo>
                  <a:lnTo>
                    <a:pt x="3427" y="2088"/>
                  </a:lnTo>
                  <a:lnTo>
                    <a:pt x="3364" y="2082"/>
                  </a:lnTo>
                  <a:lnTo>
                    <a:pt x="3277" y="2069"/>
                  </a:lnTo>
                  <a:lnTo>
                    <a:pt x="3231" y="2059"/>
                  </a:lnTo>
                  <a:lnTo>
                    <a:pt x="3184" y="2046"/>
                  </a:lnTo>
                  <a:lnTo>
                    <a:pt x="3096" y="2018"/>
                  </a:lnTo>
                  <a:lnTo>
                    <a:pt x="3063" y="2006"/>
                  </a:lnTo>
                  <a:lnTo>
                    <a:pt x="3035" y="1993"/>
                  </a:lnTo>
                  <a:lnTo>
                    <a:pt x="3009" y="1980"/>
                  </a:lnTo>
                  <a:lnTo>
                    <a:pt x="2983" y="1963"/>
                  </a:lnTo>
                  <a:lnTo>
                    <a:pt x="2915" y="1916"/>
                  </a:lnTo>
                  <a:lnTo>
                    <a:pt x="2860" y="1875"/>
                  </a:lnTo>
                  <a:lnTo>
                    <a:pt x="2818" y="1840"/>
                  </a:lnTo>
                  <a:lnTo>
                    <a:pt x="2784" y="1808"/>
                  </a:lnTo>
                  <a:lnTo>
                    <a:pt x="2756" y="1778"/>
                  </a:lnTo>
                  <a:lnTo>
                    <a:pt x="2708" y="1713"/>
                  </a:lnTo>
                  <a:lnTo>
                    <a:pt x="2648" y="1624"/>
                  </a:lnTo>
                  <a:lnTo>
                    <a:pt x="2595" y="1546"/>
                  </a:lnTo>
                  <a:lnTo>
                    <a:pt x="2555" y="1481"/>
                  </a:lnTo>
                  <a:lnTo>
                    <a:pt x="2522" y="1423"/>
                  </a:lnTo>
                  <a:lnTo>
                    <a:pt x="2496" y="1367"/>
                  </a:lnTo>
                  <a:lnTo>
                    <a:pt x="2446" y="1253"/>
                  </a:lnTo>
                  <a:lnTo>
                    <a:pt x="2381" y="1106"/>
                  </a:lnTo>
                  <a:lnTo>
                    <a:pt x="2337" y="1010"/>
                  </a:lnTo>
                  <a:lnTo>
                    <a:pt x="2302" y="927"/>
                  </a:lnTo>
                  <a:lnTo>
                    <a:pt x="2247" y="784"/>
                  </a:lnTo>
                  <a:lnTo>
                    <a:pt x="2193" y="648"/>
                  </a:lnTo>
                  <a:lnTo>
                    <a:pt x="2158" y="571"/>
                  </a:lnTo>
                  <a:lnTo>
                    <a:pt x="2115" y="483"/>
                  </a:lnTo>
                  <a:lnTo>
                    <a:pt x="2087" y="420"/>
                  </a:lnTo>
                  <a:lnTo>
                    <a:pt x="2063" y="356"/>
                  </a:lnTo>
                  <a:lnTo>
                    <a:pt x="2041" y="293"/>
                  </a:lnTo>
                  <a:lnTo>
                    <a:pt x="2018" y="233"/>
                  </a:lnTo>
                  <a:lnTo>
                    <a:pt x="1991" y="177"/>
                  </a:lnTo>
                  <a:lnTo>
                    <a:pt x="1975" y="150"/>
                  </a:lnTo>
                  <a:lnTo>
                    <a:pt x="1957" y="126"/>
                  </a:lnTo>
                  <a:lnTo>
                    <a:pt x="1936" y="104"/>
                  </a:lnTo>
                  <a:lnTo>
                    <a:pt x="1912" y="82"/>
                  </a:lnTo>
                  <a:lnTo>
                    <a:pt x="1886" y="64"/>
                  </a:lnTo>
                  <a:lnTo>
                    <a:pt x="1855" y="48"/>
                  </a:lnTo>
                  <a:lnTo>
                    <a:pt x="1825" y="36"/>
                  </a:lnTo>
                  <a:lnTo>
                    <a:pt x="1793" y="27"/>
                  </a:lnTo>
                  <a:lnTo>
                    <a:pt x="1760" y="22"/>
                  </a:lnTo>
                  <a:lnTo>
                    <a:pt x="1726" y="20"/>
                  </a:lnTo>
                  <a:lnTo>
                    <a:pt x="1693" y="22"/>
                  </a:lnTo>
                  <a:lnTo>
                    <a:pt x="1661" y="27"/>
                  </a:lnTo>
                  <a:lnTo>
                    <a:pt x="1628" y="36"/>
                  </a:lnTo>
                  <a:lnTo>
                    <a:pt x="1598" y="47"/>
                  </a:lnTo>
                  <a:lnTo>
                    <a:pt x="1567" y="64"/>
                  </a:lnTo>
                  <a:lnTo>
                    <a:pt x="1540" y="82"/>
                  </a:lnTo>
                  <a:lnTo>
                    <a:pt x="1515" y="103"/>
                  </a:lnTo>
                  <a:lnTo>
                    <a:pt x="1495" y="126"/>
                  </a:lnTo>
                  <a:lnTo>
                    <a:pt x="1476" y="150"/>
                  </a:lnTo>
                  <a:lnTo>
                    <a:pt x="1461" y="177"/>
                  </a:lnTo>
                  <a:lnTo>
                    <a:pt x="1433" y="233"/>
                  </a:lnTo>
                  <a:lnTo>
                    <a:pt x="1410" y="294"/>
                  </a:lnTo>
                  <a:lnTo>
                    <a:pt x="1388" y="356"/>
                  </a:lnTo>
                  <a:lnTo>
                    <a:pt x="1365" y="421"/>
                  </a:lnTo>
                  <a:lnTo>
                    <a:pt x="1337" y="483"/>
                  </a:lnTo>
                  <a:lnTo>
                    <a:pt x="1295" y="569"/>
                  </a:lnTo>
                  <a:lnTo>
                    <a:pt x="1260" y="645"/>
                  </a:lnTo>
                  <a:lnTo>
                    <a:pt x="1204" y="786"/>
                  </a:lnTo>
                  <a:lnTo>
                    <a:pt x="1148" y="931"/>
                  </a:lnTo>
                  <a:lnTo>
                    <a:pt x="1113" y="1013"/>
                  </a:lnTo>
                  <a:lnTo>
                    <a:pt x="1071" y="1106"/>
                  </a:lnTo>
                  <a:lnTo>
                    <a:pt x="1007" y="1251"/>
                  </a:lnTo>
                  <a:lnTo>
                    <a:pt x="956" y="1367"/>
                  </a:lnTo>
                  <a:lnTo>
                    <a:pt x="929" y="1423"/>
                  </a:lnTo>
                  <a:lnTo>
                    <a:pt x="897" y="1482"/>
                  </a:lnTo>
                  <a:lnTo>
                    <a:pt x="856" y="1548"/>
                  </a:lnTo>
                  <a:lnTo>
                    <a:pt x="804" y="1624"/>
                  </a:lnTo>
                  <a:lnTo>
                    <a:pt x="744" y="1712"/>
                  </a:lnTo>
                  <a:lnTo>
                    <a:pt x="719" y="1747"/>
                  </a:lnTo>
                  <a:lnTo>
                    <a:pt x="694" y="1778"/>
                  </a:lnTo>
                  <a:lnTo>
                    <a:pt x="666" y="1809"/>
                  </a:lnTo>
                  <a:lnTo>
                    <a:pt x="633" y="1840"/>
                  </a:lnTo>
                  <a:lnTo>
                    <a:pt x="590" y="1876"/>
                  </a:lnTo>
                  <a:lnTo>
                    <a:pt x="537" y="1916"/>
                  </a:lnTo>
                  <a:lnTo>
                    <a:pt x="469" y="1963"/>
                  </a:lnTo>
                  <a:lnTo>
                    <a:pt x="443" y="1980"/>
                  </a:lnTo>
                  <a:lnTo>
                    <a:pt x="416" y="1994"/>
                  </a:lnTo>
                  <a:lnTo>
                    <a:pt x="356" y="2018"/>
                  </a:lnTo>
                  <a:lnTo>
                    <a:pt x="268" y="2046"/>
                  </a:lnTo>
                  <a:lnTo>
                    <a:pt x="221" y="2059"/>
                  </a:lnTo>
                  <a:lnTo>
                    <a:pt x="174" y="2069"/>
                  </a:lnTo>
                  <a:lnTo>
                    <a:pt x="88" y="2082"/>
                  </a:lnTo>
                  <a:lnTo>
                    <a:pt x="24" y="2088"/>
                  </a:lnTo>
                  <a:lnTo>
                    <a:pt x="0" y="2089"/>
                  </a:lnTo>
                  <a:lnTo>
                    <a:pt x="0" y="207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41" name="Rectangle 36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2" name="Rectangle 3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3" name="Rectangle 38"/>
            <p:cNvSpPr>
              <a:spLocks noChangeArrowheads="1"/>
            </p:cNvSpPr>
            <p:nvPr/>
          </p:nvSpPr>
          <p:spPr bwMode="auto">
            <a:xfrm>
              <a:off x="54752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4" name="Rectangle 39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5" name="Rectangle 40"/>
            <p:cNvSpPr>
              <a:spLocks noChangeArrowheads="1"/>
            </p:cNvSpPr>
            <p:nvPr/>
          </p:nvSpPr>
          <p:spPr bwMode="auto">
            <a:xfrm>
              <a:off x="58928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6" name="Rectangle 41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7" name="Rectangle 42"/>
            <p:cNvSpPr>
              <a:spLocks noChangeArrowheads="1"/>
            </p:cNvSpPr>
            <p:nvPr/>
          </p:nvSpPr>
          <p:spPr bwMode="auto">
            <a:xfrm>
              <a:off x="63087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8" name="Freeform 43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49" name="Freeform 44"/>
            <p:cNvSpPr>
              <a:spLocks/>
            </p:cNvSpPr>
            <p:nvPr/>
          </p:nvSpPr>
          <p:spPr bwMode="auto">
            <a:xfrm>
              <a:off x="6726238" y="4722813"/>
              <a:ext cx="30163" cy="65088"/>
            </a:xfrm>
            <a:custGeom>
              <a:avLst/>
              <a:gdLst>
                <a:gd name="T0" fmla="*/ 0 w 19"/>
                <a:gd name="T1" fmla="*/ 2147483646 h 41"/>
                <a:gd name="T2" fmla="*/ 2147483646 w 19"/>
                <a:gd name="T3" fmla="*/ 0 h 41"/>
                <a:gd name="T4" fmla="*/ 2147483646 w 19"/>
                <a:gd name="T5" fmla="*/ 2147483646 h 41"/>
                <a:gd name="T6" fmla="*/ 2147483646 w 19"/>
                <a:gd name="T7" fmla="*/ 2147483646 h 41"/>
                <a:gd name="T8" fmla="*/ 0 w 19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1"/>
                <a:gd name="T17" fmla="*/ 19 w 1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1">
                  <a:moveTo>
                    <a:pt x="0" y="39"/>
                  </a:moveTo>
                  <a:lnTo>
                    <a:pt x="10" y="0"/>
                  </a:lnTo>
                  <a:lnTo>
                    <a:pt x="19" y="2"/>
                  </a:lnTo>
                  <a:lnTo>
                    <a:pt x="10" y="4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50" name="Freeform 45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51" name="Rectangle 46"/>
            <p:cNvSpPr>
              <a:spLocks noChangeArrowheads="1"/>
            </p:cNvSpPr>
            <p:nvPr/>
          </p:nvSpPr>
          <p:spPr bwMode="auto">
            <a:xfrm>
              <a:off x="71580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2" name="Rectangle 47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3" name="Rectangle 48"/>
            <p:cNvSpPr>
              <a:spLocks noChangeArrowheads="1"/>
            </p:cNvSpPr>
            <p:nvPr/>
          </p:nvSpPr>
          <p:spPr bwMode="auto">
            <a:xfrm>
              <a:off x="75755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4" name="Rectangle 49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5" name="Rectangle 50"/>
            <p:cNvSpPr>
              <a:spLocks noChangeArrowheads="1"/>
            </p:cNvSpPr>
            <p:nvPr/>
          </p:nvSpPr>
          <p:spPr bwMode="auto">
            <a:xfrm>
              <a:off x="79914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6" name="Rectangle 51"/>
            <p:cNvSpPr>
              <a:spLocks noChangeArrowheads="1"/>
            </p:cNvSpPr>
            <p:nvPr/>
          </p:nvSpPr>
          <p:spPr bwMode="auto">
            <a:xfrm>
              <a:off x="8424863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7" name="Rectangle 52"/>
            <p:cNvSpPr>
              <a:spLocks noChangeArrowheads="1"/>
            </p:cNvSpPr>
            <p:nvPr/>
          </p:nvSpPr>
          <p:spPr bwMode="auto">
            <a:xfrm>
              <a:off x="8424863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8" name="Rectangle 53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9" name="Rectangle 54"/>
            <p:cNvSpPr>
              <a:spLocks noChangeArrowheads="1"/>
            </p:cNvSpPr>
            <p:nvPr/>
          </p:nvSpPr>
          <p:spPr bwMode="auto">
            <a:xfrm>
              <a:off x="42100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0" name="Rectangle 55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1" name="Rectangle 56"/>
            <p:cNvSpPr>
              <a:spLocks noChangeArrowheads="1"/>
            </p:cNvSpPr>
            <p:nvPr/>
          </p:nvSpPr>
          <p:spPr bwMode="auto">
            <a:xfrm>
              <a:off x="46259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2" name="Rectangle 5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3" name="Rectangle 58"/>
            <p:cNvSpPr>
              <a:spLocks noChangeArrowheads="1"/>
            </p:cNvSpPr>
            <p:nvPr/>
          </p:nvSpPr>
          <p:spPr bwMode="auto">
            <a:xfrm>
              <a:off x="336073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4" name="Rectangle 59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5" name="Rectangle 60"/>
            <p:cNvSpPr>
              <a:spLocks noChangeArrowheads="1"/>
            </p:cNvSpPr>
            <p:nvPr/>
          </p:nvSpPr>
          <p:spPr bwMode="auto">
            <a:xfrm>
              <a:off x="37925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6" name="Rectangle 61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7" name="Rectangle 62"/>
            <p:cNvSpPr>
              <a:spLocks noChangeArrowheads="1"/>
            </p:cNvSpPr>
            <p:nvPr/>
          </p:nvSpPr>
          <p:spPr bwMode="auto">
            <a:xfrm>
              <a:off x="25273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8" name="Rectangle 63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9" name="Rectangle 64"/>
            <p:cNvSpPr>
              <a:spLocks noChangeArrowheads="1"/>
            </p:cNvSpPr>
            <p:nvPr/>
          </p:nvSpPr>
          <p:spPr bwMode="auto">
            <a:xfrm>
              <a:off x="29432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0" name="Rectangle 65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1" name="Rectangle 66"/>
            <p:cNvSpPr>
              <a:spLocks noChangeArrowheads="1"/>
            </p:cNvSpPr>
            <p:nvPr/>
          </p:nvSpPr>
          <p:spPr bwMode="auto">
            <a:xfrm>
              <a:off x="16779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2" name="Rectangle 67"/>
            <p:cNvSpPr>
              <a:spLocks noChangeArrowheads="1"/>
            </p:cNvSpPr>
            <p:nvPr/>
          </p:nvSpPr>
          <p:spPr bwMode="auto">
            <a:xfrm>
              <a:off x="16779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3" name="Rectangle 68"/>
            <p:cNvSpPr>
              <a:spLocks noChangeArrowheads="1"/>
            </p:cNvSpPr>
            <p:nvPr/>
          </p:nvSpPr>
          <p:spPr bwMode="auto">
            <a:xfrm>
              <a:off x="2093913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4" name="Rectangle 69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5" name="Rectangle 70"/>
            <p:cNvSpPr>
              <a:spLocks noChangeArrowheads="1"/>
            </p:cNvSpPr>
            <p:nvPr/>
          </p:nvSpPr>
          <p:spPr bwMode="auto">
            <a:xfrm>
              <a:off x="1685926" y="4778375"/>
              <a:ext cx="1381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6" name="Rectangle 71"/>
            <p:cNvSpPr>
              <a:spLocks noChangeArrowheads="1"/>
            </p:cNvSpPr>
            <p:nvPr/>
          </p:nvSpPr>
          <p:spPr bwMode="auto">
            <a:xfrm>
              <a:off x="1685926" y="47783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7" name="Rectangle 72"/>
            <p:cNvSpPr>
              <a:spLocks noChangeArrowheads="1"/>
            </p:cNvSpPr>
            <p:nvPr/>
          </p:nvSpPr>
          <p:spPr bwMode="auto">
            <a:xfrm>
              <a:off x="1685926" y="46085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8" name="Rectangle 73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9" name="Rectangle 74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0" name="Rectangle 75"/>
            <p:cNvSpPr>
              <a:spLocks noChangeArrowheads="1"/>
            </p:cNvSpPr>
            <p:nvPr/>
          </p:nvSpPr>
          <p:spPr bwMode="auto">
            <a:xfrm>
              <a:off x="1685926" y="4268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1" name="Rectangle 76"/>
            <p:cNvSpPr>
              <a:spLocks noChangeArrowheads="1"/>
            </p:cNvSpPr>
            <p:nvPr/>
          </p:nvSpPr>
          <p:spPr bwMode="auto">
            <a:xfrm>
              <a:off x="1685926" y="4100513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2" name="Rectangle 77"/>
            <p:cNvSpPr>
              <a:spLocks noChangeArrowheads="1"/>
            </p:cNvSpPr>
            <p:nvPr/>
          </p:nvSpPr>
          <p:spPr bwMode="auto">
            <a:xfrm>
              <a:off x="1685926" y="393065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3" name="Rectangle 78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4" name="Rectangle 79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5" name="Rectangle 80"/>
            <p:cNvSpPr>
              <a:spLocks noChangeArrowheads="1"/>
            </p:cNvSpPr>
            <p:nvPr/>
          </p:nvSpPr>
          <p:spPr bwMode="auto">
            <a:xfrm>
              <a:off x="1685926" y="359092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6" name="Rectangle 81"/>
            <p:cNvSpPr>
              <a:spLocks noChangeArrowheads="1"/>
            </p:cNvSpPr>
            <p:nvPr/>
          </p:nvSpPr>
          <p:spPr bwMode="auto">
            <a:xfrm>
              <a:off x="1685926" y="342106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7" name="Rectangle 82"/>
            <p:cNvSpPr>
              <a:spLocks noChangeArrowheads="1"/>
            </p:cNvSpPr>
            <p:nvPr/>
          </p:nvSpPr>
          <p:spPr bwMode="auto">
            <a:xfrm>
              <a:off x="1685926" y="325120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8" name="Rectangle 83"/>
            <p:cNvSpPr>
              <a:spLocks noChangeArrowheads="1"/>
            </p:cNvSpPr>
            <p:nvPr/>
          </p:nvSpPr>
          <p:spPr bwMode="auto">
            <a:xfrm>
              <a:off x="1685926" y="30813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9" name="Rectangle 84"/>
            <p:cNvSpPr>
              <a:spLocks noChangeArrowheads="1"/>
            </p:cNvSpPr>
            <p:nvPr/>
          </p:nvSpPr>
          <p:spPr bwMode="auto">
            <a:xfrm>
              <a:off x="1685926" y="29114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0" name="Rectangle 85"/>
            <p:cNvSpPr>
              <a:spLocks noChangeArrowheads="1"/>
            </p:cNvSpPr>
            <p:nvPr/>
          </p:nvSpPr>
          <p:spPr bwMode="auto">
            <a:xfrm>
              <a:off x="1685926" y="27432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1" name="Freeform 86"/>
            <p:cNvSpPr>
              <a:spLocks/>
            </p:cNvSpPr>
            <p:nvPr/>
          </p:nvSpPr>
          <p:spPr bwMode="auto">
            <a:xfrm>
              <a:off x="1684338" y="2559050"/>
              <a:ext cx="65088" cy="28575"/>
            </a:xfrm>
            <a:custGeom>
              <a:avLst/>
              <a:gdLst>
                <a:gd name="T0" fmla="*/ 2147483646 w 41"/>
                <a:gd name="T1" fmla="*/ 0 h 18"/>
                <a:gd name="T2" fmla="*/ 2147483646 w 41"/>
                <a:gd name="T3" fmla="*/ 2147483646 h 18"/>
                <a:gd name="T4" fmla="*/ 2147483646 w 41"/>
                <a:gd name="T5" fmla="*/ 2147483646 h 18"/>
                <a:gd name="T6" fmla="*/ 0 w 41"/>
                <a:gd name="T7" fmla="*/ 2147483646 h 18"/>
                <a:gd name="T8" fmla="*/ 2147483646 w 4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"/>
                <a:gd name="T17" fmla="*/ 41 w 4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">
                  <a:moveTo>
                    <a:pt x="2" y="0"/>
                  </a:moveTo>
                  <a:lnTo>
                    <a:pt x="41" y="9"/>
                  </a:lnTo>
                  <a:lnTo>
                    <a:pt x="39" y="18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92" name="Freeform 87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93" name="Freeform 88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94" name="Rectangle 89"/>
            <p:cNvSpPr>
              <a:spLocks noChangeArrowheads="1"/>
            </p:cNvSpPr>
            <p:nvPr/>
          </p:nvSpPr>
          <p:spPr bwMode="auto">
            <a:xfrm>
              <a:off x="1685926" y="22177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5" name="Rectangle 90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6" name="Rectangle 91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7" name="Rectangle 92"/>
            <p:cNvSpPr>
              <a:spLocks noChangeArrowheads="1"/>
            </p:cNvSpPr>
            <p:nvPr/>
          </p:nvSpPr>
          <p:spPr bwMode="auto">
            <a:xfrm>
              <a:off x="1685926" y="18796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8" name="Rectangle 93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9" name="Rectangle 94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0" name="Rectangle 95"/>
            <p:cNvSpPr>
              <a:spLocks noChangeArrowheads="1"/>
            </p:cNvSpPr>
            <p:nvPr/>
          </p:nvSpPr>
          <p:spPr bwMode="auto">
            <a:xfrm>
              <a:off x="1685926" y="1539875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1" name="Rectangle 96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2" name="Rectangle 97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3" name="Rectangle 98"/>
            <p:cNvSpPr>
              <a:spLocks noChangeArrowheads="1"/>
            </p:cNvSpPr>
            <p:nvPr/>
          </p:nvSpPr>
          <p:spPr bwMode="auto">
            <a:xfrm>
              <a:off x="1138238" y="12588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20 %</a:t>
              </a:r>
              <a:endParaRPr lang="pt-BR" altLang="pt-BR" sz="1800"/>
            </a:p>
          </p:txBody>
        </p:sp>
        <p:sp>
          <p:nvSpPr>
            <p:cNvPr id="98404" name="Rectangle 99"/>
            <p:cNvSpPr>
              <a:spLocks noChangeArrowheads="1"/>
            </p:cNvSpPr>
            <p:nvPr/>
          </p:nvSpPr>
          <p:spPr bwMode="auto">
            <a:xfrm>
              <a:off x="1138238" y="190023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16 %</a:t>
              </a:r>
              <a:endParaRPr lang="pt-BR" altLang="pt-BR" sz="1800"/>
            </a:p>
          </p:txBody>
        </p:sp>
        <p:sp>
          <p:nvSpPr>
            <p:cNvPr id="98405" name="Rectangle 100"/>
            <p:cNvSpPr>
              <a:spLocks noChangeArrowheads="1"/>
            </p:cNvSpPr>
            <p:nvPr/>
          </p:nvSpPr>
          <p:spPr bwMode="auto">
            <a:xfrm>
              <a:off x="1138238" y="259397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12 %</a:t>
              </a:r>
              <a:endParaRPr lang="pt-BR" altLang="pt-BR" sz="1800"/>
            </a:p>
          </p:txBody>
        </p:sp>
        <p:sp>
          <p:nvSpPr>
            <p:cNvPr id="98406" name="Rectangle 101"/>
            <p:cNvSpPr>
              <a:spLocks noChangeArrowheads="1"/>
            </p:cNvSpPr>
            <p:nvPr/>
          </p:nvSpPr>
          <p:spPr bwMode="auto">
            <a:xfrm>
              <a:off x="1246188" y="3289300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8 %</a:t>
              </a:r>
              <a:endParaRPr lang="pt-BR" altLang="pt-BR" sz="1800"/>
            </a:p>
          </p:txBody>
        </p:sp>
        <p:sp>
          <p:nvSpPr>
            <p:cNvPr id="98407" name="Rectangle 102"/>
            <p:cNvSpPr>
              <a:spLocks noChangeArrowheads="1"/>
            </p:cNvSpPr>
            <p:nvPr/>
          </p:nvSpPr>
          <p:spPr bwMode="auto">
            <a:xfrm>
              <a:off x="1246188" y="398303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4 %</a:t>
              </a:r>
              <a:endParaRPr lang="pt-BR" altLang="pt-BR" sz="1800"/>
            </a:p>
          </p:txBody>
        </p:sp>
        <p:sp>
          <p:nvSpPr>
            <p:cNvPr id="98408" name="Rectangle 103"/>
            <p:cNvSpPr>
              <a:spLocks noChangeArrowheads="1"/>
            </p:cNvSpPr>
            <p:nvPr/>
          </p:nvSpPr>
          <p:spPr bwMode="auto">
            <a:xfrm>
              <a:off x="1138238" y="15716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18 %</a:t>
              </a:r>
              <a:endParaRPr lang="pt-BR" altLang="pt-BR" sz="1800"/>
            </a:p>
          </p:txBody>
        </p:sp>
        <p:sp>
          <p:nvSpPr>
            <p:cNvPr id="98409" name="Rectangle 104"/>
            <p:cNvSpPr>
              <a:spLocks noChangeArrowheads="1"/>
            </p:cNvSpPr>
            <p:nvPr/>
          </p:nvSpPr>
          <p:spPr bwMode="auto">
            <a:xfrm>
              <a:off x="1138238" y="23002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14 %</a:t>
              </a:r>
              <a:endParaRPr lang="pt-BR" altLang="pt-BR" sz="1800"/>
            </a:p>
          </p:txBody>
        </p:sp>
        <p:sp>
          <p:nvSpPr>
            <p:cNvPr id="98410" name="Rectangle 105"/>
            <p:cNvSpPr>
              <a:spLocks noChangeArrowheads="1"/>
            </p:cNvSpPr>
            <p:nvPr/>
          </p:nvSpPr>
          <p:spPr bwMode="auto">
            <a:xfrm>
              <a:off x="1138238" y="29940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10 %</a:t>
              </a:r>
              <a:endParaRPr lang="pt-BR" altLang="pt-BR" sz="1800"/>
            </a:p>
          </p:txBody>
        </p:sp>
        <p:sp>
          <p:nvSpPr>
            <p:cNvPr id="98411" name="Rectangle 106"/>
            <p:cNvSpPr>
              <a:spLocks noChangeArrowheads="1"/>
            </p:cNvSpPr>
            <p:nvPr/>
          </p:nvSpPr>
          <p:spPr bwMode="auto">
            <a:xfrm>
              <a:off x="1246188" y="3687763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6 %</a:t>
              </a:r>
              <a:endParaRPr lang="pt-BR" altLang="pt-BR" sz="1800"/>
            </a:p>
          </p:txBody>
        </p:sp>
        <p:sp>
          <p:nvSpPr>
            <p:cNvPr id="98412" name="Rectangle 107"/>
            <p:cNvSpPr>
              <a:spLocks noChangeArrowheads="1"/>
            </p:cNvSpPr>
            <p:nvPr/>
          </p:nvSpPr>
          <p:spPr bwMode="auto">
            <a:xfrm>
              <a:off x="1246188" y="43830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2 %</a:t>
              </a:r>
              <a:endParaRPr lang="pt-BR" altLang="pt-BR" sz="1800"/>
            </a:p>
          </p:txBody>
        </p:sp>
        <p:sp>
          <p:nvSpPr>
            <p:cNvPr id="98413" name="Rectangle 108"/>
            <p:cNvSpPr>
              <a:spLocks noChangeArrowheads="1"/>
            </p:cNvSpPr>
            <p:nvPr/>
          </p:nvSpPr>
          <p:spPr bwMode="auto">
            <a:xfrm>
              <a:off x="1246188" y="46243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0 %</a:t>
              </a:r>
              <a:endParaRPr lang="pt-BR" altLang="pt-BR" sz="1800"/>
            </a:p>
          </p:txBody>
        </p:sp>
        <p:sp>
          <p:nvSpPr>
            <p:cNvPr id="98414" name="Rectangle 109"/>
            <p:cNvSpPr>
              <a:spLocks noChangeArrowheads="1"/>
            </p:cNvSpPr>
            <p:nvPr/>
          </p:nvSpPr>
          <p:spPr bwMode="auto">
            <a:xfrm>
              <a:off x="2354263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8415" name="Rectangle 110"/>
            <p:cNvSpPr>
              <a:spLocks noChangeArrowheads="1"/>
            </p:cNvSpPr>
            <p:nvPr/>
          </p:nvSpPr>
          <p:spPr bwMode="auto">
            <a:xfrm>
              <a:off x="2416176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3 Z</a:t>
              </a:r>
              <a:endParaRPr lang="pt-BR" altLang="pt-BR" sz="1800"/>
            </a:p>
          </p:txBody>
        </p:sp>
        <p:sp>
          <p:nvSpPr>
            <p:cNvPr id="98416" name="Rectangle 111"/>
            <p:cNvSpPr>
              <a:spLocks noChangeArrowheads="1"/>
            </p:cNvSpPr>
            <p:nvPr/>
          </p:nvSpPr>
          <p:spPr bwMode="auto">
            <a:xfrm>
              <a:off x="3227388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8417" name="Rectangle 112"/>
            <p:cNvSpPr>
              <a:spLocks noChangeArrowheads="1"/>
            </p:cNvSpPr>
            <p:nvPr/>
          </p:nvSpPr>
          <p:spPr bwMode="auto">
            <a:xfrm>
              <a:off x="3289301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Z</a:t>
              </a:r>
              <a:endParaRPr lang="pt-BR" altLang="pt-BR" sz="1800"/>
            </a:p>
          </p:txBody>
        </p:sp>
        <p:sp>
          <p:nvSpPr>
            <p:cNvPr id="98418" name="Rectangle 113"/>
            <p:cNvSpPr>
              <a:spLocks noChangeArrowheads="1"/>
            </p:cNvSpPr>
            <p:nvPr/>
          </p:nvSpPr>
          <p:spPr bwMode="auto">
            <a:xfrm>
              <a:off x="4083051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8419" name="Rectangle 114"/>
            <p:cNvSpPr>
              <a:spLocks noChangeArrowheads="1"/>
            </p:cNvSpPr>
            <p:nvPr/>
          </p:nvSpPr>
          <p:spPr bwMode="auto">
            <a:xfrm>
              <a:off x="4144963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 Z</a:t>
              </a:r>
              <a:endParaRPr lang="pt-BR" altLang="pt-BR" sz="1800"/>
            </a:p>
          </p:txBody>
        </p:sp>
        <p:sp>
          <p:nvSpPr>
            <p:cNvPr id="98420" name="Rectangle 115"/>
            <p:cNvSpPr>
              <a:spLocks noChangeArrowheads="1"/>
            </p:cNvSpPr>
            <p:nvPr/>
          </p:nvSpPr>
          <p:spPr bwMode="auto">
            <a:xfrm>
              <a:off x="5011738" y="4870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pt-BR" altLang="pt-BR" sz="1800"/>
            </a:p>
          </p:txBody>
        </p:sp>
        <p:sp>
          <p:nvSpPr>
            <p:cNvPr id="98421" name="Rectangle 116"/>
            <p:cNvSpPr>
              <a:spLocks noChangeArrowheads="1"/>
            </p:cNvSpPr>
            <p:nvPr/>
          </p:nvSpPr>
          <p:spPr bwMode="auto">
            <a:xfrm>
              <a:off x="5708651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+1 Z</a:t>
              </a:r>
              <a:endParaRPr lang="pt-BR" altLang="pt-BR" sz="1800"/>
            </a:p>
          </p:txBody>
        </p:sp>
        <p:sp>
          <p:nvSpPr>
            <p:cNvPr id="98422" name="Rectangle 117"/>
            <p:cNvSpPr>
              <a:spLocks noChangeArrowheads="1"/>
            </p:cNvSpPr>
            <p:nvPr/>
          </p:nvSpPr>
          <p:spPr bwMode="auto">
            <a:xfrm>
              <a:off x="6580188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+2 Z</a:t>
              </a:r>
              <a:endParaRPr lang="pt-BR" altLang="pt-BR" sz="1800"/>
            </a:p>
          </p:txBody>
        </p:sp>
        <p:sp>
          <p:nvSpPr>
            <p:cNvPr id="98423" name="Rectangle 118"/>
            <p:cNvSpPr>
              <a:spLocks noChangeArrowheads="1"/>
            </p:cNvSpPr>
            <p:nvPr/>
          </p:nvSpPr>
          <p:spPr bwMode="auto">
            <a:xfrm>
              <a:off x="7450138" y="4870450"/>
              <a:ext cx="477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+3 Z</a:t>
              </a:r>
              <a:endParaRPr lang="pt-BR" altLang="pt-BR" sz="1800"/>
            </a:p>
          </p:txBody>
        </p:sp>
        <p:sp>
          <p:nvSpPr>
            <p:cNvPr id="98424" name="Rectangle 119"/>
            <p:cNvSpPr>
              <a:spLocks noChangeArrowheads="1"/>
            </p:cNvSpPr>
            <p:nvPr/>
          </p:nvSpPr>
          <p:spPr bwMode="auto">
            <a:xfrm>
              <a:off x="2262188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p0,13</a:t>
              </a:r>
              <a:endParaRPr lang="pt-BR" altLang="pt-BR" sz="1800"/>
            </a:p>
          </p:txBody>
        </p:sp>
        <p:sp>
          <p:nvSpPr>
            <p:cNvPr id="98425" name="Rectangle 120"/>
            <p:cNvSpPr>
              <a:spLocks noChangeArrowheads="1"/>
            </p:cNvSpPr>
            <p:nvPr/>
          </p:nvSpPr>
          <p:spPr bwMode="auto">
            <a:xfrm>
              <a:off x="3135313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p2,28</a:t>
              </a:r>
              <a:endParaRPr lang="pt-BR" altLang="pt-BR" sz="1800"/>
            </a:p>
          </p:txBody>
        </p:sp>
        <p:sp>
          <p:nvSpPr>
            <p:cNvPr id="98426" name="Rectangle 121"/>
            <p:cNvSpPr>
              <a:spLocks noChangeArrowheads="1"/>
            </p:cNvSpPr>
            <p:nvPr/>
          </p:nvSpPr>
          <p:spPr bwMode="auto">
            <a:xfrm>
              <a:off x="3990976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p15,8</a:t>
              </a:r>
              <a:endParaRPr lang="pt-BR" altLang="pt-BR" sz="1800"/>
            </a:p>
          </p:txBody>
        </p:sp>
        <p:sp>
          <p:nvSpPr>
            <p:cNvPr id="98427" name="Rectangle 122"/>
            <p:cNvSpPr>
              <a:spLocks noChangeArrowheads="1"/>
            </p:cNvSpPr>
            <p:nvPr/>
          </p:nvSpPr>
          <p:spPr bwMode="auto">
            <a:xfrm>
              <a:off x="4894263" y="5100638"/>
              <a:ext cx="3366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p50</a:t>
              </a:r>
              <a:endParaRPr lang="pt-BR" altLang="pt-BR" sz="1800"/>
            </a:p>
          </p:txBody>
        </p:sp>
        <p:sp>
          <p:nvSpPr>
            <p:cNvPr id="98428" name="Rectangle 123"/>
            <p:cNvSpPr>
              <a:spLocks noChangeArrowheads="1"/>
            </p:cNvSpPr>
            <p:nvPr/>
          </p:nvSpPr>
          <p:spPr bwMode="auto">
            <a:xfrm>
              <a:off x="4600576" y="5284788"/>
              <a:ext cx="10191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(mediana)</a:t>
              </a:r>
              <a:endParaRPr lang="pt-BR" altLang="pt-BR" sz="1800"/>
            </a:p>
          </p:txBody>
        </p:sp>
        <p:sp>
          <p:nvSpPr>
            <p:cNvPr id="98429" name="Rectangle 124"/>
            <p:cNvSpPr>
              <a:spLocks noChangeArrowheads="1"/>
            </p:cNvSpPr>
            <p:nvPr/>
          </p:nvSpPr>
          <p:spPr bwMode="auto">
            <a:xfrm>
              <a:off x="5630863" y="5118100"/>
              <a:ext cx="5033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p84,2</a:t>
              </a:r>
              <a:endParaRPr lang="pt-BR" altLang="pt-BR" sz="1800"/>
            </a:p>
          </p:txBody>
        </p:sp>
        <p:sp>
          <p:nvSpPr>
            <p:cNvPr id="98430" name="Rectangle 125"/>
            <p:cNvSpPr>
              <a:spLocks noChangeArrowheads="1"/>
            </p:cNvSpPr>
            <p:nvPr/>
          </p:nvSpPr>
          <p:spPr bwMode="auto">
            <a:xfrm>
              <a:off x="6456363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p97,78</a:t>
              </a:r>
              <a:endParaRPr lang="pt-BR" altLang="pt-BR" sz="1800"/>
            </a:p>
          </p:txBody>
        </p:sp>
        <p:sp>
          <p:nvSpPr>
            <p:cNvPr id="98431" name="Rectangle 126"/>
            <p:cNvSpPr>
              <a:spLocks noChangeArrowheads="1"/>
            </p:cNvSpPr>
            <p:nvPr/>
          </p:nvSpPr>
          <p:spPr bwMode="auto">
            <a:xfrm>
              <a:off x="7327901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p99,87</a:t>
              </a:r>
              <a:endParaRPr lang="pt-BR" altLang="pt-BR" sz="1800"/>
            </a:p>
          </p:txBody>
        </p:sp>
        <p:sp>
          <p:nvSpPr>
            <p:cNvPr id="98432" name="Rectangle 127"/>
            <p:cNvSpPr>
              <a:spLocks noChangeArrowheads="1"/>
            </p:cNvSpPr>
            <p:nvPr/>
          </p:nvSpPr>
          <p:spPr bwMode="auto">
            <a:xfrm rot="-5400000">
              <a:off x="-302597" y="2834163"/>
              <a:ext cx="211295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Frqüência do valor na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na população normal </a:t>
              </a:r>
              <a:endParaRPr lang="pt-BR" altLang="pt-BR" sz="1800"/>
            </a:p>
          </p:txBody>
        </p:sp>
        <p:sp>
          <p:nvSpPr>
            <p:cNvPr id="98433" name="Rectangle 129"/>
            <p:cNvSpPr>
              <a:spLocks noChangeArrowheads="1"/>
            </p:cNvSpPr>
            <p:nvPr/>
          </p:nvSpPr>
          <p:spPr bwMode="auto">
            <a:xfrm>
              <a:off x="3886201" y="838200"/>
              <a:ext cx="2608263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900">
                  <a:solidFill>
                    <a:srgbClr val="000000"/>
                  </a:solidFill>
                  <a:latin typeface="Calibri" panose="020F0502020204030204" pitchFamily="34" charset="0"/>
                </a:rPr>
                <a:t>Curva de Gauss</a:t>
              </a:r>
              <a:endParaRPr lang="pt-BR" altLang="pt-BR" sz="1800"/>
            </a:p>
          </p:txBody>
        </p:sp>
        <p:sp>
          <p:nvSpPr>
            <p:cNvPr id="98434" name="Rectangle 130"/>
            <p:cNvSpPr>
              <a:spLocks noChangeArrowheads="1"/>
            </p:cNvSpPr>
            <p:nvPr/>
          </p:nvSpPr>
          <p:spPr bwMode="auto">
            <a:xfrm>
              <a:off x="792163" y="5495925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Z</a:t>
              </a:r>
              <a:endParaRPr lang="pt-BR" altLang="pt-BR" sz="1800"/>
            </a:p>
          </p:txBody>
        </p:sp>
        <p:sp>
          <p:nvSpPr>
            <p:cNvPr id="98435" name="Rectangle 131"/>
            <p:cNvSpPr>
              <a:spLocks noChangeArrowheads="1"/>
            </p:cNvSpPr>
            <p:nvPr/>
          </p:nvSpPr>
          <p:spPr bwMode="auto">
            <a:xfrm>
              <a:off x="900113" y="5495925"/>
              <a:ext cx="2454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escore Z (desvios padrão)</a:t>
              </a:r>
              <a:endParaRPr lang="pt-BR" altLang="pt-BR" sz="1800"/>
            </a:p>
          </p:txBody>
        </p:sp>
        <p:sp>
          <p:nvSpPr>
            <p:cNvPr id="98436" name="Rectangle 132"/>
            <p:cNvSpPr>
              <a:spLocks noChangeArrowheads="1"/>
            </p:cNvSpPr>
            <p:nvPr/>
          </p:nvSpPr>
          <p:spPr bwMode="auto">
            <a:xfrm>
              <a:off x="792163" y="5759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endParaRPr lang="pt-BR" altLang="pt-BR" sz="1800"/>
            </a:p>
          </p:txBody>
        </p:sp>
        <p:sp>
          <p:nvSpPr>
            <p:cNvPr id="98437" name="Rectangle 133"/>
            <p:cNvSpPr>
              <a:spLocks noChangeArrowheads="1"/>
            </p:cNvSpPr>
            <p:nvPr/>
          </p:nvSpPr>
          <p:spPr bwMode="auto">
            <a:xfrm>
              <a:off x="900113" y="5759450"/>
              <a:ext cx="3503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percentil correspondente ao escore Z</a:t>
              </a:r>
              <a:endParaRPr lang="pt-BR" altLang="pt-BR" sz="1800"/>
            </a:p>
          </p:txBody>
        </p:sp>
      </p:grpSp>
      <p:cxnSp>
        <p:nvCxnSpPr>
          <p:cNvPr id="130" name="Conector reto 129"/>
          <p:cNvCxnSpPr/>
          <p:nvPr/>
        </p:nvCxnSpPr>
        <p:spPr>
          <a:xfrm rot="5400000">
            <a:off x="4900613" y="3746500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5484813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2" name="Conector de seta reta 131"/>
          <p:cNvCxnSpPr/>
          <p:nvPr/>
        </p:nvCxnSpPr>
        <p:spPr>
          <a:xfrm rot="10800000">
            <a:off x="1731963" y="2752725"/>
            <a:ext cx="41433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ipse 132"/>
          <p:cNvSpPr/>
          <p:nvPr/>
        </p:nvSpPr>
        <p:spPr>
          <a:xfrm>
            <a:off x="1082675" y="2541588"/>
            <a:ext cx="500063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3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1" name="Grupo 2"/>
          <p:cNvGrpSpPr>
            <a:grpSpLocks/>
          </p:cNvGrpSpPr>
          <p:nvPr/>
        </p:nvGrpSpPr>
        <p:grpSpPr bwMode="auto">
          <a:xfrm>
            <a:off x="265113" y="671513"/>
            <a:ext cx="8593137" cy="5513387"/>
            <a:chOff x="265113" y="671513"/>
            <a:chExt cx="8593137" cy="5513387"/>
          </a:xfrm>
        </p:grpSpPr>
        <p:sp>
          <p:nvSpPr>
            <p:cNvPr id="993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5750" y="671513"/>
              <a:ext cx="8572500" cy="551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495925" y="4824413"/>
              <a:ext cx="785813" cy="6429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9339" name="AutoShape 8"/>
            <p:cNvSpPr>
              <a:spLocks noChangeAspect="1" noChangeArrowheads="1" noTextEdit="1"/>
            </p:cNvSpPr>
            <p:nvPr/>
          </p:nvSpPr>
          <p:spPr bwMode="auto">
            <a:xfrm>
              <a:off x="265113" y="714375"/>
              <a:ext cx="852170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40" name="Rectangle 10"/>
            <p:cNvSpPr>
              <a:spLocks noChangeArrowheads="1"/>
            </p:cNvSpPr>
            <p:nvPr/>
          </p:nvSpPr>
          <p:spPr bwMode="auto">
            <a:xfrm>
              <a:off x="295276" y="792163"/>
              <a:ext cx="8461375" cy="5319713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1" name="Freeform 11"/>
            <p:cNvSpPr>
              <a:spLocks noEditPoints="1"/>
            </p:cNvSpPr>
            <p:nvPr/>
          </p:nvSpPr>
          <p:spPr bwMode="auto">
            <a:xfrm>
              <a:off x="273051" y="768350"/>
              <a:ext cx="8505825" cy="5367338"/>
            </a:xfrm>
            <a:custGeom>
              <a:avLst/>
              <a:gdLst>
                <a:gd name="T0" fmla="*/ 0 w 8816"/>
                <a:gd name="T1" fmla="*/ 2147483646 h 5568"/>
                <a:gd name="T2" fmla="*/ 2147483646 w 8816"/>
                <a:gd name="T3" fmla="*/ 0 h 5568"/>
                <a:gd name="T4" fmla="*/ 2147483646 w 8816"/>
                <a:gd name="T5" fmla="*/ 0 h 5568"/>
                <a:gd name="T6" fmla="*/ 2147483646 w 8816"/>
                <a:gd name="T7" fmla="*/ 2147483646 h 5568"/>
                <a:gd name="T8" fmla="*/ 2147483646 w 8816"/>
                <a:gd name="T9" fmla="*/ 2147483646 h 5568"/>
                <a:gd name="T10" fmla="*/ 2147483646 w 8816"/>
                <a:gd name="T11" fmla="*/ 2147483646 h 5568"/>
                <a:gd name="T12" fmla="*/ 2147483646 w 8816"/>
                <a:gd name="T13" fmla="*/ 2147483646 h 5568"/>
                <a:gd name="T14" fmla="*/ 0 w 8816"/>
                <a:gd name="T15" fmla="*/ 2147483646 h 5568"/>
                <a:gd name="T16" fmla="*/ 0 w 8816"/>
                <a:gd name="T17" fmla="*/ 2147483646 h 5568"/>
                <a:gd name="T18" fmla="*/ 2147483646 w 8816"/>
                <a:gd name="T19" fmla="*/ 2147483646 h 5568"/>
                <a:gd name="T20" fmla="*/ 2147483646 w 8816"/>
                <a:gd name="T21" fmla="*/ 2147483646 h 5568"/>
                <a:gd name="T22" fmla="*/ 2147483646 w 8816"/>
                <a:gd name="T23" fmla="*/ 2147483646 h 5568"/>
                <a:gd name="T24" fmla="*/ 2147483646 w 8816"/>
                <a:gd name="T25" fmla="*/ 2147483646 h 5568"/>
                <a:gd name="T26" fmla="*/ 2147483646 w 8816"/>
                <a:gd name="T27" fmla="*/ 2147483646 h 5568"/>
                <a:gd name="T28" fmla="*/ 2147483646 w 8816"/>
                <a:gd name="T29" fmla="*/ 2147483646 h 5568"/>
                <a:gd name="T30" fmla="*/ 2147483646 w 8816"/>
                <a:gd name="T31" fmla="*/ 2147483646 h 5568"/>
                <a:gd name="T32" fmla="*/ 2147483646 w 8816"/>
                <a:gd name="T33" fmla="*/ 2147483646 h 5568"/>
                <a:gd name="T34" fmla="*/ 2147483646 w 8816"/>
                <a:gd name="T35" fmla="*/ 2147483646 h 55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16"/>
                <a:gd name="T55" fmla="*/ 0 h 5568"/>
                <a:gd name="T56" fmla="*/ 8816 w 8816"/>
                <a:gd name="T57" fmla="*/ 5568 h 55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16" h="556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8792" y="0"/>
                  </a:lnTo>
                  <a:cubicBezTo>
                    <a:pt x="8806" y="0"/>
                    <a:pt x="8816" y="11"/>
                    <a:pt x="8816" y="24"/>
                  </a:cubicBezTo>
                  <a:lnTo>
                    <a:pt x="8816" y="5544"/>
                  </a:lnTo>
                  <a:cubicBezTo>
                    <a:pt x="8816" y="5558"/>
                    <a:pt x="8806" y="5568"/>
                    <a:pt x="8792" y="5568"/>
                  </a:cubicBezTo>
                  <a:lnTo>
                    <a:pt x="24" y="5568"/>
                  </a:lnTo>
                  <a:cubicBezTo>
                    <a:pt x="11" y="5568"/>
                    <a:pt x="0" y="5558"/>
                    <a:pt x="0" y="5544"/>
                  </a:cubicBezTo>
                  <a:lnTo>
                    <a:pt x="0" y="24"/>
                  </a:lnTo>
                  <a:close/>
                  <a:moveTo>
                    <a:pt x="48" y="5544"/>
                  </a:moveTo>
                  <a:lnTo>
                    <a:pt x="24" y="5520"/>
                  </a:lnTo>
                  <a:lnTo>
                    <a:pt x="8792" y="5520"/>
                  </a:lnTo>
                  <a:lnTo>
                    <a:pt x="8768" y="5544"/>
                  </a:lnTo>
                  <a:lnTo>
                    <a:pt x="8768" y="24"/>
                  </a:lnTo>
                  <a:lnTo>
                    <a:pt x="879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544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42" name="Rectangle 12"/>
            <p:cNvSpPr>
              <a:spLocks noChangeArrowheads="1"/>
            </p:cNvSpPr>
            <p:nvPr/>
          </p:nvSpPr>
          <p:spPr bwMode="auto">
            <a:xfrm>
              <a:off x="1677988" y="1370013"/>
              <a:ext cx="6746875" cy="34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3" name="Rectangle 13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4" name="Rectangle 14"/>
            <p:cNvSpPr>
              <a:spLocks noChangeArrowheads="1"/>
            </p:cNvSpPr>
            <p:nvPr/>
          </p:nvSpPr>
          <p:spPr bwMode="auto">
            <a:xfrm>
              <a:off x="50434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5" name="Rectangle 15"/>
            <p:cNvSpPr>
              <a:spLocks noChangeArrowheads="1"/>
            </p:cNvSpPr>
            <p:nvPr/>
          </p:nvSpPr>
          <p:spPr bwMode="auto">
            <a:xfrm>
              <a:off x="58928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6" name="Freeform 16"/>
            <p:cNvSpPr>
              <a:spLocks/>
            </p:cNvSpPr>
            <p:nvPr/>
          </p:nvSpPr>
          <p:spPr bwMode="auto">
            <a:xfrm>
              <a:off x="6726238" y="1377950"/>
              <a:ext cx="30163" cy="3408363"/>
            </a:xfrm>
            <a:custGeom>
              <a:avLst/>
              <a:gdLst>
                <a:gd name="T0" fmla="*/ 0 w 19"/>
                <a:gd name="T1" fmla="*/ 2147483646 h 2147"/>
                <a:gd name="T2" fmla="*/ 2147483646 w 19"/>
                <a:gd name="T3" fmla="*/ 0 h 2147"/>
                <a:gd name="T4" fmla="*/ 2147483646 w 19"/>
                <a:gd name="T5" fmla="*/ 0 h 2147"/>
                <a:gd name="T6" fmla="*/ 2147483646 w 19"/>
                <a:gd name="T7" fmla="*/ 2147483646 h 2147"/>
                <a:gd name="T8" fmla="*/ 0 w 19"/>
                <a:gd name="T9" fmla="*/ 2147483646 h 2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47"/>
                <a:gd name="T17" fmla="*/ 19 w 19"/>
                <a:gd name="T18" fmla="*/ 2147 h 2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47">
                  <a:moveTo>
                    <a:pt x="0" y="2147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2147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47" name="Rectangle 17"/>
            <p:cNvSpPr>
              <a:spLocks noChangeArrowheads="1"/>
            </p:cNvSpPr>
            <p:nvPr/>
          </p:nvSpPr>
          <p:spPr bwMode="auto">
            <a:xfrm>
              <a:off x="75755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8" name="Rectangle 18"/>
            <p:cNvSpPr>
              <a:spLocks noChangeArrowheads="1"/>
            </p:cNvSpPr>
            <p:nvPr/>
          </p:nvSpPr>
          <p:spPr bwMode="auto">
            <a:xfrm>
              <a:off x="5027613" y="1370013"/>
              <a:ext cx="31750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9" name="Rectangle 19"/>
            <p:cNvSpPr>
              <a:spLocks noChangeArrowheads="1"/>
            </p:cNvSpPr>
            <p:nvPr/>
          </p:nvSpPr>
          <p:spPr bwMode="auto">
            <a:xfrm>
              <a:off x="42100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50" name="Rectangle 20"/>
            <p:cNvSpPr>
              <a:spLocks noChangeArrowheads="1"/>
            </p:cNvSpPr>
            <p:nvPr/>
          </p:nvSpPr>
          <p:spPr bwMode="auto">
            <a:xfrm>
              <a:off x="3360738" y="1377950"/>
              <a:ext cx="15875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51" name="Rectangle 21"/>
            <p:cNvSpPr>
              <a:spLocks noChangeArrowheads="1"/>
            </p:cNvSpPr>
            <p:nvPr/>
          </p:nvSpPr>
          <p:spPr bwMode="auto">
            <a:xfrm>
              <a:off x="25273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52" name="Freeform 22"/>
            <p:cNvSpPr>
              <a:spLocks noEditPoints="1"/>
            </p:cNvSpPr>
            <p:nvPr/>
          </p:nvSpPr>
          <p:spPr bwMode="auto">
            <a:xfrm>
              <a:off x="1685926" y="4438650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3" name="Freeform 23"/>
            <p:cNvSpPr>
              <a:spLocks noEditPoints="1"/>
            </p:cNvSpPr>
            <p:nvPr/>
          </p:nvSpPr>
          <p:spPr bwMode="auto">
            <a:xfrm>
              <a:off x="1685926" y="4100513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4" name="Freeform 24"/>
            <p:cNvSpPr>
              <a:spLocks noEditPoints="1"/>
            </p:cNvSpPr>
            <p:nvPr/>
          </p:nvSpPr>
          <p:spPr bwMode="auto">
            <a:xfrm>
              <a:off x="1685926" y="376078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5" name="Freeform 25"/>
            <p:cNvSpPr>
              <a:spLocks noEditPoints="1"/>
            </p:cNvSpPr>
            <p:nvPr/>
          </p:nvSpPr>
          <p:spPr bwMode="auto">
            <a:xfrm>
              <a:off x="1685926" y="3421063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6" name="Freeform 26"/>
            <p:cNvSpPr>
              <a:spLocks noEditPoints="1"/>
            </p:cNvSpPr>
            <p:nvPr/>
          </p:nvSpPr>
          <p:spPr bwMode="auto">
            <a:xfrm>
              <a:off x="1685926" y="308133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7" name="Freeform 27"/>
            <p:cNvSpPr>
              <a:spLocks noEditPoints="1"/>
            </p:cNvSpPr>
            <p:nvPr/>
          </p:nvSpPr>
          <p:spPr bwMode="auto">
            <a:xfrm>
              <a:off x="1685926" y="2743200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8" name="Freeform 28"/>
            <p:cNvSpPr>
              <a:spLocks noEditPoints="1"/>
            </p:cNvSpPr>
            <p:nvPr/>
          </p:nvSpPr>
          <p:spPr bwMode="auto">
            <a:xfrm>
              <a:off x="1685926" y="2387600"/>
              <a:ext cx="6745288" cy="31750"/>
            </a:xfrm>
            <a:custGeom>
              <a:avLst/>
              <a:gdLst>
                <a:gd name="T0" fmla="*/ 2147483646 w 4249"/>
                <a:gd name="T1" fmla="*/ 2147483646 h 20"/>
                <a:gd name="T2" fmla="*/ 2147483646 w 4249"/>
                <a:gd name="T3" fmla="*/ 2147483646 h 20"/>
                <a:gd name="T4" fmla="*/ 2147483646 w 4249"/>
                <a:gd name="T5" fmla="*/ 2147483646 h 20"/>
                <a:gd name="T6" fmla="*/ 2147483646 w 4249"/>
                <a:gd name="T7" fmla="*/ 2147483646 h 20"/>
                <a:gd name="T8" fmla="*/ 2147483646 w 4249"/>
                <a:gd name="T9" fmla="*/ 2147483646 h 20"/>
                <a:gd name="T10" fmla="*/ 2147483646 w 4249"/>
                <a:gd name="T11" fmla="*/ 2147483646 h 20"/>
                <a:gd name="T12" fmla="*/ 2147483646 w 4249"/>
                <a:gd name="T13" fmla="*/ 2147483646 h 20"/>
                <a:gd name="T14" fmla="*/ 2147483646 w 4249"/>
                <a:gd name="T15" fmla="*/ 2147483646 h 20"/>
                <a:gd name="T16" fmla="*/ 2147483646 w 4249"/>
                <a:gd name="T17" fmla="*/ 2147483646 h 20"/>
                <a:gd name="T18" fmla="*/ 2147483646 w 4249"/>
                <a:gd name="T19" fmla="*/ 2147483646 h 20"/>
                <a:gd name="T20" fmla="*/ 2147483646 w 4249"/>
                <a:gd name="T21" fmla="*/ 2147483646 h 20"/>
                <a:gd name="T22" fmla="*/ 2147483646 w 4249"/>
                <a:gd name="T23" fmla="*/ 2147483646 h 20"/>
                <a:gd name="T24" fmla="*/ 2147483646 w 4249"/>
                <a:gd name="T25" fmla="*/ 2147483646 h 20"/>
                <a:gd name="T26" fmla="*/ 2147483646 w 4249"/>
                <a:gd name="T27" fmla="*/ 2147483646 h 20"/>
                <a:gd name="T28" fmla="*/ 2147483646 w 4249"/>
                <a:gd name="T29" fmla="*/ 2147483646 h 20"/>
                <a:gd name="T30" fmla="*/ 2147483646 w 4249"/>
                <a:gd name="T31" fmla="*/ 2147483646 h 20"/>
                <a:gd name="T32" fmla="*/ 2147483646 w 4249"/>
                <a:gd name="T33" fmla="*/ 2147483646 h 20"/>
                <a:gd name="T34" fmla="*/ 2147483646 w 4249"/>
                <a:gd name="T35" fmla="*/ 2147483646 h 20"/>
                <a:gd name="T36" fmla="*/ 2147483646 w 4249"/>
                <a:gd name="T37" fmla="*/ 2147483646 h 20"/>
                <a:gd name="T38" fmla="*/ 2147483646 w 4249"/>
                <a:gd name="T39" fmla="*/ 2147483646 h 20"/>
                <a:gd name="T40" fmla="*/ 2147483646 w 4249"/>
                <a:gd name="T41" fmla="*/ 2147483646 h 20"/>
                <a:gd name="T42" fmla="*/ 2147483646 w 4249"/>
                <a:gd name="T43" fmla="*/ 2147483646 h 20"/>
                <a:gd name="T44" fmla="*/ 2147483646 w 4249"/>
                <a:gd name="T45" fmla="*/ 2147483646 h 20"/>
                <a:gd name="T46" fmla="*/ 2147483646 w 4249"/>
                <a:gd name="T47" fmla="*/ 2147483646 h 20"/>
                <a:gd name="T48" fmla="*/ 2147483646 w 4249"/>
                <a:gd name="T49" fmla="*/ 2147483646 h 20"/>
                <a:gd name="T50" fmla="*/ 2147483646 w 4249"/>
                <a:gd name="T51" fmla="*/ 2147483646 h 20"/>
                <a:gd name="T52" fmla="*/ 2147483646 w 4249"/>
                <a:gd name="T53" fmla="*/ 2147483646 h 20"/>
                <a:gd name="T54" fmla="*/ 2147483646 w 4249"/>
                <a:gd name="T55" fmla="*/ 2147483646 h 20"/>
                <a:gd name="T56" fmla="*/ 2147483646 w 4249"/>
                <a:gd name="T57" fmla="*/ 2147483646 h 20"/>
                <a:gd name="T58" fmla="*/ 2147483646 w 4249"/>
                <a:gd name="T59" fmla="*/ 2147483646 h 20"/>
                <a:gd name="T60" fmla="*/ 2147483646 w 4249"/>
                <a:gd name="T61" fmla="*/ 2147483646 h 20"/>
                <a:gd name="T62" fmla="*/ 2147483646 w 4249"/>
                <a:gd name="T63" fmla="*/ 2147483646 h 20"/>
                <a:gd name="T64" fmla="*/ 2147483646 w 4249"/>
                <a:gd name="T65" fmla="*/ 2147483646 h 20"/>
                <a:gd name="T66" fmla="*/ 2147483646 w 4249"/>
                <a:gd name="T67" fmla="*/ 2147483646 h 20"/>
                <a:gd name="T68" fmla="*/ 2147483646 w 4249"/>
                <a:gd name="T69" fmla="*/ 2147483646 h 20"/>
                <a:gd name="T70" fmla="*/ 2147483646 w 4249"/>
                <a:gd name="T71" fmla="*/ 2147483646 h 20"/>
                <a:gd name="T72" fmla="*/ 2147483646 w 4249"/>
                <a:gd name="T73" fmla="*/ 2147483646 h 20"/>
                <a:gd name="T74" fmla="*/ 2147483646 w 4249"/>
                <a:gd name="T75" fmla="*/ 2147483646 h 20"/>
                <a:gd name="T76" fmla="*/ 2147483646 w 4249"/>
                <a:gd name="T77" fmla="*/ 2147483646 h 20"/>
                <a:gd name="T78" fmla="*/ 2147483646 w 4249"/>
                <a:gd name="T79" fmla="*/ 2147483646 h 20"/>
                <a:gd name="T80" fmla="*/ 2147483646 w 4249"/>
                <a:gd name="T81" fmla="*/ 2147483646 h 20"/>
                <a:gd name="T82" fmla="*/ 2147483646 w 4249"/>
                <a:gd name="T83" fmla="*/ 2147483646 h 20"/>
                <a:gd name="T84" fmla="*/ 2147483646 w 4249"/>
                <a:gd name="T85" fmla="*/ 2147483646 h 20"/>
                <a:gd name="T86" fmla="*/ 2147483646 w 4249"/>
                <a:gd name="T87" fmla="*/ 2147483646 h 20"/>
                <a:gd name="T88" fmla="*/ 2147483646 w 4249"/>
                <a:gd name="T89" fmla="*/ 2147483646 h 20"/>
                <a:gd name="T90" fmla="*/ 2147483646 w 4249"/>
                <a:gd name="T91" fmla="*/ 2147483646 h 20"/>
                <a:gd name="T92" fmla="*/ 2147483646 w 4249"/>
                <a:gd name="T93" fmla="*/ 2147483646 h 20"/>
                <a:gd name="T94" fmla="*/ 2147483646 w 4249"/>
                <a:gd name="T95" fmla="*/ 2147483646 h 20"/>
                <a:gd name="T96" fmla="*/ 2147483646 w 4249"/>
                <a:gd name="T97" fmla="*/ 2147483646 h 20"/>
                <a:gd name="T98" fmla="*/ 2147483646 w 4249"/>
                <a:gd name="T99" fmla="*/ 2147483646 h 20"/>
                <a:gd name="T100" fmla="*/ 2147483646 w 4249"/>
                <a:gd name="T101" fmla="*/ 2147483646 h 20"/>
                <a:gd name="T102" fmla="*/ 2147483646 w 4249"/>
                <a:gd name="T103" fmla="*/ 2147483646 h 20"/>
                <a:gd name="T104" fmla="*/ 2147483646 w 4249"/>
                <a:gd name="T105" fmla="*/ 2147483646 h 20"/>
                <a:gd name="T106" fmla="*/ 2147483646 w 4249"/>
                <a:gd name="T107" fmla="*/ 2147483646 h 20"/>
                <a:gd name="T108" fmla="*/ 2147483646 w 4249"/>
                <a:gd name="T109" fmla="*/ 2147483646 h 20"/>
                <a:gd name="T110" fmla="*/ 2147483646 w 4249"/>
                <a:gd name="T111" fmla="*/ 2147483646 h 20"/>
                <a:gd name="T112" fmla="*/ 2147483646 w 4249"/>
                <a:gd name="T113" fmla="*/ 2147483646 h 20"/>
                <a:gd name="T114" fmla="*/ 2147483646 w 4249"/>
                <a:gd name="T115" fmla="*/ 2147483646 h 20"/>
                <a:gd name="T116" fmla="*/ 2147483646 w 4249"/>
                <a:gd name="T117" fmla="*/ 2147483646 h 20"/>
                <a:gd name="T118" fmla="*/ 2147483646 w 4249"/>
                <a:gd name="T119" fmla="*/ 2147483646 h 20"/>
                <a:gd name="T120" fmla="*/ 2147483646 w 4249"/>
                <a:gd name="T121" fmla="*/ 2147483646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20"/>
                <a:gd name="T185" fmla="*/ 4249 w 42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20">
                  <a:moveTo>
                    <a:pt x="0" y="0"/>
                  </a:moveTo>
                  <a:lnTo>
                    <a:pt x="29" y="1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1"/>
                  </a:moveTo>
                  <a:lnTo>
                    <a:pt x="68" y="1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1"/>
                  </a:lnTo>
                  <a:close/>
                  <a:moveTo>
                    <a:pt x="78" y="1"/>
                  </a:moveTo>
                  <a:lnTo>
                    <a:pt x="107" y="1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1"/>
                  </a:lnTo>
                  <a:close/>
                  <a:moveTo>
                    <a:pt x="117" y="1"/>
                  </a:moveTo>
                  <a:lnTo>
                    <a:pt x="146" y="1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1"/>
                  </a:lnTo>
                  <a:close/>
                  <a:moveTo>
                    <a:pt x="156" y="1"/>
                  </a:moveTo>
                  <a:lnTo>
                    <a:pt x="185" y="1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1"/>
                  </a:lnTo>
                  <a:close/>
                  <a:moveTo>
                    <a:pt x="195" y="1"/>
                  </a:moveTo>
                  <a:lnTo>
                    <a:pt x="224" y="1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1"/>
                  </a:lnTo>
                  <a:close/>
                  <a:moveTo>
                    <a:pt x="234" y="1"/>
                  </a:moveTo>
                  <a:lnTo>
                    <a:pt x="263" y="1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1"/>
                  </a:lnTo>
                  <a:close/>
                  <a:moveTo>
                    <a:pt x="273" y="1"/>
                  </a:moveTo>
                  <a:lnTo>
                    <a:pt x="302" y="1"/>
                  </a:lnTo>
                  <a:lnTo>
                    <a:pt x="302" y="11"/>
                  </a:lnTo>
                  <a:lnTo>
                    <a:pt x="273" y="11"/>
                  </a:lnTo>
                  <a:lnTo>
                    <a:pt x="273" y="1"/>
                  </a:lnTo>
                  <a:close/>
                  <a:moveTo>
                    <a:pt x="311" y="1"/>
                  </a:moveTo>
                  <a:lnTo>
                    <a:pt x="341" y="1"/>
                  </a:lnTo>
                  <a:lnTo>
                    <a:pt x="341" y="11"/>
                  </a:lnTo>
                  <a:lnTo>
                    <a:pt x="311" y="11"/>
                  </a:lnTo>
                  <a:lnTo>
                    <a:pt x="311" y="1"/>
                  </a:lnTo>
                  <a:close/>
                  <a:moveTo>
                    <a:pt x="350" y="1"/>
                  </a:moveTo>
                  <a:lnTo>
                    <a:pt x="380" y="1"/>
                  </a:lnTo>
                  <a:lnTo>
                    <a:pt x="380" y="11"/>
                  </a:lnTo>
                  <a:lnTo>
                    <a:pt x="350" y="11"/>
                  </a:lnTo>
                  <a:lnTo>
                    <a:pt x="350" y="1"/>
                  </a:lnTo>
                  <a:close/>
                  <a:moveTo>
                    <a:pt x="389" y="1"/>
                  </a:moveTo>
                  <a:lnTo>
                    <a:pt x="418" y="1"/>
                  </a:lnTo>
                  <a:lnTo>
                    <a:pt x="418" y="11"/>
                  </a:lnTo>
                  <a:lnTo>
                    <a:pt x="389" y="11"/>
                  </a:lnTo>
                  <a:lnTo>
                    <a:pt x="389" y="1"/>
                  </a:lnTo>
                  <a:close/>
                  <a:moveTo>
                    <a:pt x="428" y="1"/>
                  </a:moveTo>
                  <a:lnTo>
                    <a:pt x="457" y="1"/>
                  </a:lnTo>
                  <a:lnTo>
                    <a:pt x="457" y="11"/>
                  </a:lnTo>
                  <a:lnTo>
                    <a:pt x="428" y="11"/>
                  </a:lnTo>
                  <a:lnTo>
                    <a:pt x="428" y="1"/>
                  </a:lnTo>
                  <a:close/>
                  <a:moveTo>
                    <a:pt x="467" y="1"/>
                  </a:moveTo>
                  <a:lnTo>
                    <a:pt x="496" y="1"/>
                  </a:lnTo>
                  <a:lnTo>
                    <a:pt x="496" y="11"/>
                  </a:lnTo>
                  <a:lnTo>
                    <a:pt x="467" y="11"/>
                  </a:lnTo>
                  <a:lnTo>
                    <a:pt x="467" y="1"/>
                  </a:lnTo>
                  <a:close/>
                  <a:moveTo>
                    <a:pt x="506" y="1"/>
                  </a:moveTo>
                  <a:lnTo>
                    <a:pt x="535" y="1"/>
                  </a:lnTo>
                  <a:lnTo>
                    <a:pt x="535" y="11"/>
                  </a:lnTo>
                  <a:lnTo>
                    <a:pt x="506" y="11"/>
                  </a:lnTo>
                  <a:lnTo>
                    <a:pt x="506" y="1"/>
                  </a:lnTo>
                  <a:close/>
                  <a:moveTo>
                    <a:pt x="545" y="2"/>
                  </a:moveTo>
                  <a:lnTo>
                    <a:pt x="574" y="2"/>
                  </a:lnTo>
                  <a:lnTo>
                    <a:pt x="574" y="12"/>
                  </a:lnTo>
                  <a:lnTo>
                    <a:pt x="545" y="12"/>
                  </a:lnTo>
                  <a:lnTo>
                    <a:pt x="545" y="2"/>
                  </a:lnTo>
                  <a:close/>
                  <a:moveTo>
                    <a:pt x="584" y="2"/>
                  </a:moveTo>
                  <a:lnTo>
                    <a:pt x="613" y="2"/>
                  </a:lnTo>
                  <a:lnTo>
                    <a:pt x="613" y="12"/>
                  </a:lnTo>
                  <a:lnTo>
                    <a:pt x="584" y="12"/>
                  </a:lnTo>
                  <a:lnTo>
                    <a:pt x="584" y="2"/>
                  </a:lnTo>
                  <a:close/>
                  <a:moveTo>
                    <a:pt x="623" y="2"/>
                  </a:moveTo>
                  <a:lnTo>
                    <a:pt x="652" y="2"/>
                  </a:lnTo>
                  <a:lnTo>
                    <a:pt x="652" y="12"/>
                  </a:lnTo>
                  <a:lnTo>
                    <a:pt x="623" y="12"/>
                  </a:lnTo>
                  <a:lnTo>
                    <a:pt x="623" y="2"/>
                  </a:lnTo>
                  <a:close/>
                  <a:moveTo>
                    <a:pt x="662" y="2"/>
                  </a:moveTo>
                  <a:lnTo>
                    <a:pt x="691" y="2"/>
                  </a:lnTo>
                  <a:lnTo>
                    <a:pt x="691" y="12"/>
                  </a:lnTo>
                  <a:lnTo>
                    <a:pt x="662" y="12"/>
                  </a:lnTo>
                  <a:lnTo>
                    <a:pt x="662" y="2"/>
                  </a:lnTo>
                  <a:close/>
                  <a:moveTo>
                    <a:pt x="701" y="2"/>
                  </a:moveTo>
                  <a:lnTo>
                    <a:pt x="730" y="2"/>
                  </a:lnTo>
                  <a:lnTo>
                    <a:pt x="730" y="12"/>
                  </a:lnTo>
                  <a:lnTo>
                    <a:pt x="701" y="12"/>
                  </a:lnTo>
                  <a:lnTo>
                    <a:pt x="701" y="2"/>
                  </a:lnTo>
                  <a:close/>
                  <a:moveTo>
                    <a:pt x="740" y="2"/>
                  </a:moveTo>
                  <a:lnTo>
                    <a:pt x="769" y="2"/>
                  </a:lnTo>
                  <a:lnTo>
                    <a:pt x="769" y="12"/>
                  </a:lnTo>
                  <a:lnTo>
                    <a:pt x="740" y="12"/>
                  </a:lnTo>
                  <a:lnTo>
                    <a:pt x="740" y="2"/>
                  </a:lnTo>
                  <a:close/>
                  <a:moveTo>
                    <a:pt x="779" y="2"/>
                  </a:moveTo>
                  <a:lnTo>
                    <a:pt x="808" y="2"/>
                  </a:lnTo>
                  <a:lnTo>
                    <a:pt x="808" y="12"/>
                  </a:lnTo>
                  <a:lnTo>
                    <a:pt x="779" y="12"/>
                  </a:lnTo>
                  <a:lnTo>
                    <a:pt x="779" y="2"/>
                  </a:lnTo>
                  <a:close/>
                  <a:moveTo>
                    <a:pt x="818" y="3"/>
                  </a:moveTo>
                  <a:lnTo>
                    <a:pt x="847" y="3"/>
                  </a:lnTo>
                  <a:lnTo>
                    <a:pt x="847" y="12"/>
                  </a:lnTo>
                  <a:lnTo>
                    <a:pt x="818" y="12"/>
                  </a:lnTo>
                  <a:lnTo>
                    <a:pt x="818" y="3"/>
                  </a:lnTo>
                  <a:close/>
                  <a:moveTo>
                    <a:pt x="857" y="3"/>
                  </a:moveTo>
                  <a:lnTo>
                    <a:pt x="886" y="3"/>
                  </a:lnTo>
                  <a:lnTo>
                    <a:pt x="886" y="12"/>
                  </a:lnTo>
                  <a:lnTo>
                    <a:pt x="857" y="12"/>
                  </a:lnTo>
                  <a:lnTo>
                    <a:pt x="857" y="3"/>
                  </a:lnTo>
                  <a:close/>
                  <a:moveTo>
                    <a:pt x="896" y="3"/>
                  </a:moveTo>
                  <a:lnTo>
                    <a:pt x="925" y="3"/>
                  </a:lnTo>
                  <a:lnTo>
                    <a:pt x="925" y="12"/>
                  </a:lnTo>
                  <a:lnTo>
                    <a:pt x="896" y="12"/>
                  </a:lnTo>
                  <a:lnTo>
                    <a:pt x="896" y="3"/>
                  </a:lnTo>
                  <a:close/>
                  <a:moveTo>
                    <a:pt x="934" y="3"/>
                  </a:moveTo>
                  <a:lnTo>
                    <a:pt x="964" y="3"/>
                  </a:lnTo>
                  <a:lnTo>
                    <a:pt x="964" y="12"/>
                  </a:lnTo>
                  <a:lnTo>
                    <a:pt x="934" y="12"/>
                  </a:lnTo>
                  <a:lnTo>
                    <a:pt x="934" y="3"/>
                  </a:lnTo>
                  <a:close/>
                  <a:moveTo>
                    <a:pt x="973" y="3"/>
                  </a:moveTo>
                  <a:lnTo>
                    <a:pt x="1003" y="3"/>
                  </a:lnTo>
                  <a:lnTo>
                    <a:pt x="1003" y="12"/>
                  </a:lnTo>
                  <a:lnTo>
                    <a:pt x="973" y="12"/>
                  </a:lnTo>
                  <a:lnTo>
                    <a:pt x="973" y="3"/>
                  </a:lnTo>
                  <a:close/>
                  <a:moveTo>
                    <a:pt x="1012" y="3"/>
                  </a:moveTo>
                  <a:lnTo>
                    <a:pt x="1041" y="3"/>
                  </a:lnTo>
                  <a:lnTo>
                    <a:pt x="1041" y="12"/>
                  </a:lnTo>
                  <a:lnTo>
                    <a:pt x="1012" y="12"/>
                  </a:lnTo>
                  <a:lnTo>
                    <a:pt x="1012" y="3"/>
                  </a:lnTo>
                  <a:close/>
                  <a:moveTo>
                    <a:pt x="1051" y="3"/>
                  </a:moveTo>
                  <a:lnTo>
                    <a:pt x="1080" y="3"/>
                  </a:lnTo>
                  <a:lnTo>
                    <a:pt x="1080" y="13"/>
                  </a:lnTo>
                  <a:lnTo>
                    <a:pt x="1051" y="12"/>
                  </a:lnTo>
                  <a:lnTo>
                    <a:pt x="1051" y="3"/>
                  </a:lnTo>
                  <a:close/>
                  <a:moveTo>
                    <a:pt x="1090" y="3"/>
                  </a:moveTo>
                  <a:lnTo>
                    <a:pt x="1119" y="3"/>
                  </a:lnTo>
                  <a:lnTo>
                    <a:pt x="1119" y="13"/>
                  </a:lnTo>
                  <a:lnTo>
                    <a:pt x="1090" y="13"/>
                  </a:lnTo>
                  <a:lnTo>
                    <a:pt x="1090" y="3"/>
                  </a:lnTo>
                  <a:close/>
                  <a:moveTo>
                    <a:pt x="1129" y="3"/>
                  </a:moveTo>
                  <a:lnTo>
                    <a:pt x="1158" y="3"/>
                  </a:lnTo>
                  <a:lnTo>
                    <a:pt x="1158" y="13"/>
                  </a:lnTo>
                  <a:lnTo>
                    <a:pt x="1129" y="13"/>
                  </a:lnTo>
                  <a:lnTo>
                    <a:pt x="1129" y="3"/>
                  </a:lnTo>
                  <a:close/>
                  <a:moveTo>
                    <a:pt x="1168" y="3"/>
                  </a:moveTo>
                  <a:lnTo>
                    <a:pt x="1197" y="3"/>
                  </a:lnTo>
                  <a:lnTo>
                    <a:pt x="1197" y="13"/>
                  </a:lnTo>
                  <a:lnTo>
                    <a:pt x="1168" y="13"/>
                  </a:lnTo>
                  <a:lnTo>
                    <a:pt x="1168" y="3"/>
                  </a:lnTo>
                  <a:close/>
                  <a:moveTo>
                    <a:pt x="1207" y="3"/>
                  </a:moveTo>
                  <a:lnTo>
                    <a:pt x="1237" y="3"/>
                  </a:lnTo>
                  <a:lnTo>
                    <a:pt x="1236" y="13"/>
                  </a:lnTo>
                  <a:lnTo>
                    <a:pt x="1207" y="13"/>
                  </a:lnTo>
                  <a:lnTo>
                    <a:pt x="1207" y="3"/>
                  </a:lnTo>
                  <a:close/>
                  <a:moveTo>
                    <a:pt x="1246" y="3"/>
                  </a:moveTo>
                  <a:lnTo>
                    <a:pt x="1275" y="3"/>
                  </a:lnTo>
                  <a:lnTo>
                    <a:pt x="1275" y="13"/>
                  </a:lnTo>
                  <a:lnTo>
                    <a:pt x="1246" y="13"/>
                  </a:lnTo>
                  <a:lnTo>
                    <a:pt x="1246" y="3"/>
                  </a:lnTo>
                  <a:close/>
                  <a:moveTo>
                    <a:pt x="1285" y="3"/>
                  </a:moveTo>
                  <a:lnTo>
                    <a:pt x="1314" y="3"/>
                  </a:lnTo>
                  <a:lnTo>
                    <a:pt x="1314" y="13"/>
                  </a:lnTo>
                  <a:lnTo>
                    <a:pt x="1285" y="13"/>
                  </a:lnTo>
                  <a:lnTo>
                    <a:pt x="1285" y="3"/>
                  </a:lnTo>
                  <a:close/>
                  <a:moveTo>
                    <a:pt x="1324" y="3"/>
                  </a:moveTo>
                  <a:lnTo>
                    <a:pt x="1353" y="4"/>
                  </a:lnTo>
                  <a:lnTo>
                    <a:pt x="1353" y="13"/>
                  </a:lnTo>
                  <a:lnTo>
                    <a:pt x="1324" y="13"/>
                  </a:lnTo>
                  <a:lnTo>
                    <a:pt x="1324" y="3"/>
                  </a:lnTo>
                  <a:close/>
                  <a:moveTo>
                    <a:pt x="1363" y="4"/>
                  </a:moveTo>
                  <a:lnTo>
                    <a:pt x="1392" y="4"/>
                  </a:lnTo>
                  <a:lnTo>
                    <a:pt x="1392" y="13"/>
                  </a:lnTo>
                  <a:lnTo>
                    <a:pt x="1363" y="13"/>
                  </a:lnTo>
                  <a:lnTo>
                    <a:pt x="1363" y="4"/>
                  </a:lnTo>
                  <a:close/>
                  <a:moveTo>
                    <a:pt x="1402" y="4"/>
                  </a:moveTo>
                  <a:lnTo>
                    <a:pt x="1431" y="4"/>
                  </a:lnTo>
                  <a:lnTo>
                    <a:pt x="1431" y="13"/>
                  </a:lnTo>
                  <a:lnTo>
                    <a:pt x="1402" y="13"/>
                  </a:lnTo>
                  <a:lnTo>
                    <a:pt x="1402" y="4"/>
                  </a:lnTo>
                  <a:close/>
                  <a:moveTo>
                    <a:pt x="1441" y="4"/>
                  </a:moveTo>
                  <a:lnTo>
                    <a:pt x="1470" y="4"/>
                  </a:lnTo>
                  <a:lnTo>
                    <a:pt x="1470" y="13"/>
                  </a:lnTo>
                  <a:lnTo>
                    <a:pt x="1441" y="13"/>
                  </a:lnTo>
                  <a:lnTo>
                    <a:pt x="1441" y="4"/>
                  </a:lnTo>
                  <a:close/>
                  <a:moveTo>
                    <a:pt x="1480" y="4"/>
                  </a:moveTo>
                  <a:lnTo>
                    <a:pt x="1509" y="4"/>
                  </a:lnTo>
                  <a:lnTo>
                    <a:pt x="1509" y="13"/>
                  </a:lnTo>
                  <a:lnTo>
                    <a:pt x="1480" y="13"/>
                  </a:lnTo>
                  <a:lnTo>
                    <a:pt x="1480" y="4"/>
                  </a:lnTo>
                  <a:close/>
                  <a:moveTo>
                    <a:pt x="1519" y="4"/>
                  </a:moveTo>
                  <a:lnTo>
                    <a:pt x="1548" y="4"/>
                  </a:lnTo>
                  <a:lnTo>
                    <a:pt x="1548" y="13"/>
                  </a:lnTo>
                  <a:lnTo>
                    <a:pt x="1519" y="13"/>
                  </a:lnTo>
                  <a:lnTo>
                    <a:pt x="1519" y="4"/>
                  </a:lnTo>
                  <a:close/>
                  <a:moveTo>
                    <a:pt x="1557" y="4"/>
                  </a:moveTo>
                  <a:lnTo>
                    <a:pt x="1587" y="4"/>
                  </a:lnTo>
                  <a:lnTo>
                    <a:pt x="1587" y="13"/>
                  </a:lnTo>
                  <a:lnTo>
                    <a:pt x="1557" y="13"/>
                  </a:lnTo>
                  <a:lnTo>
                    <a:pt x="1557" y="4"/>
                  </a:lnTo>
                  <a:close/>
                  <a:moveTo>
                    <a:pt x="1596" y="4"/>
                  </a:moveTo>
                  <a:lnTo>
                    <a:pt x="1626" y="4"/>
                  </a:lnTo>
                  <a:lnTo>
                    <a:pt x="1626" y="14"/>
                  </a:lnTo>
                  <a:lnTo>
                    <a:pt x="1596" y="13"/>
                  </a:lnTo>
                  <a:lnTo>
                    <a:pt x="1596" y="4"/>
                  </a:lnTo>
                  <a:close/>
                  <a:moveTo>
                    <a:pt x="1635" y="4"/>
                  </a:moveTo>
                  <a:lnTo>
                    <a:pt x="1664" y="4"/>
                  </a:lnTo>
                  <a:lnTo>
                    <a:pt x="1664" y="14"/>
                  </a:lnTo>
                  <a:lnTo>
                    <a:pt x="1635" y="14"/>
                  </a:lnTo>
                  <a:lnTo>
                    <a:pt x="1635" y="4"/>
                  </a:lnTo>
                  <a:close/>
                  <a:moveTo>
                    <a:pt x="1674" y="4"/>
                  </a:moveTo>
                  <a:lnTo>
                    <a:pt x="1703" y="4"/>
                  </a:lnTo>
                  <a:lnTo>
                    <a:pt x="1703" y="14"/>
                  </a:lnTo>
                  <a:lnTo>
                    <a:pt x="1674" y="14"/>
                  </a:lnTo>
                  <a:lnTo>
                    <a:pt x="1674" y="4"/>
                  </a:lnTo>
                  <a:close/>
                  <a:moveTo>
                    <a:pt x="1713" y="4"/>
                  </a:moveTo>
                  <a:lnTo>
                    <a:pt x="1742" y="4"/>
                  </a:lnTo>
                  <a:lnTo>
                    <a:pt x="1742" y="14"/>
                  </a:lnTo>
                  <a:lnTo>
                    <a:pt x="1713" y="14"/>
                  </a:lnTo>
                  <a:lnTo>
                    <a:pt x="1713" y="4"/>
                  </a:lnTo>
                  <a:close/>
                  <a:moveTo>
                    <a:pt x="1752" y="4"/>
                  </a:moveTo>
                  <a:lnTo>
                    <a:pt x="1781" y="4"/>
                  </a:lnTo>
                  <a:lnTo>
                    <a:pt x="1781" y="14"/>
                  </a:lnTo>
                  <a:lnTo>
                    <a:pt x="1752" y="14"/>
                  </a:lnTo>
                  <a:lnTo>
                    <a:pt x="1752" y="4"/>
                  </a:lnTo>
                  <a:close/>
                  <a:moveTo>
                    <a:pt x="1791" y="4"/>
                  </a:moveTo>
                  <a:lnTo>
                    <a:pt x="1820" y="4"/>
                  </a:lnTo>
                  <a:lnTo>
                    <a:pt x="1820" y="14"/>
                  </a:lnTo>
                  <a:lnTo>
                    <a:pt x="1791" y="14"/>
                  </a:lnTo>
                  <a:lnTo>
                    <a:pt x="1791" y="4"/>
                  </a:lnTo>
                  <a:close/>
                  <a:moveTo>
                    <a:pt x="1830" y="4"/>
                  </a:moveTo>
                  <a:lnTo>
                    <a:pt x="1860" y="4"/>
                  </a:lnTo>
                  <a:lnTo>
                    <a:pt x="1859" y="14"/>
                  </a:lnTo>
                  <a:lnTo>
                    <a:pt x="1830" y="14"/>
                  </a:lnTo>
                  <a:lnTo>
                    <a:pt x="1830" y="4"/>
                  </a:lnTo>
                  <a:close/>
                  <a:moveTo>
                    <a:pt x="1869" y="4"/>
                  </a:moveTo>
                  <a:lnTo>
                    <a:pt x="1898" y="5"/>
                  </a:lnTo>
                  <a:lnTo>
                    <a:pt x="1898" y="15"/>
                  </a:lnTo>
                  <a:lnTo>
                    <a:pt x="1869" y="15"/>
                  </a:lnTo>
                  <a:lnTo>
                    <a:pt x="1869" y="4"/>
                  </a:lnTo>
                  <a:close/>
                  <a:moveTo>
                    <a:pt x="1908" y="5"/>
                  </a:moveTo>
                  <a:lnTo>
                    <a:pt x="1937" y="5"/>
                  </a:lnTo>
                  <a:lnTo>
                    <a:pt x="1937" y="15"/>
                  </a:lnTo>
                  <a:lnTo>
                    <a:pt x="1908" y="15"/>
                  </a:lnTo>
                  <a:lnTo>
                    <a:pt x="1908" y="5"/>
                  </a:lnTo>
                  <a:close/>
                  <a:moveTo>
                    <a:pt x="1947" y="5"/>
                  </a:moveTo>
                  <a:lnTo>
                    <a:pt x="1976" y="5"/>
                  </a:lnTo>
                  <a:lnTo>
                    <a:pt x="1976" y="15"/>
                  </a:lnTo>
                  <a:lnTo>
                    <a:pt x="1947" y="15"/>
                  </a:lnTo>
                  <a:lnTo>
                    <a:pt x="1947" y="5"/>
                  </a:lnTo>
                  <a:close/>
                  <a:moveTo>
                    <a:pt x="1986" y="5"/>
                  </a:moveTo>
                  <a:lnTo>
                    <a:pt x="2015" y="5"/>
                  </a:lnTo>
                  <a:lnTo>
                    <a:pt x="2015" y="15"/>
                  </a:lnTo>
                  <a:lnTo>
                    <a:pt x="1986" y="15"/>
                  </a:lnTo>
                  <a:lnTo>
                    <a:pt x="1986" y="5"/>
                  </a:lnTo>
                  <a:close/>
                  <a:moveTo>
                    <a:pt x="2025" y="5"/>
                  </a:moveTo>
                  <a:lnTo>
                    <a:pt x="2054" y="5"/>
                  </a:lnTo>
                  <a:lnTo>
                    <a:pt x="2054" y="15"/>
                  </a:lnTo>
                  <a:lnTo>
                    <a:pt x="2025" y="15"/>
                  </a:lnTo>
                  <a:lnTo>
                    <a:pt x="2025" y="5"/>
                  </a:lnTo>
                  <a:close/>
                  <a:moveTo>
                    <a:pt x="2064" y="5"/>
                  </a:moveTo>
                  <a:lnTo>
                    <a:pt x="2093" y="5"/>
                  </a:lnTo>
                  <a:lnTo>
                    <a:pt x="2093" y="15"/>
                  </a:lnTo>
                  <a:lnTo>
                    <a:pt x="2064" y="15"/>
                  </a:lnTo>
                  <a:lnTo>
                    <a:pt x="2064" y="5"/>
                  </a:lnTo>
                  <a:close/>
                  <a:moveTo>
                    <a:pt x="2103" y="5"/>
                  </a:moveTo>
                  <a:lnTo>
                    <a:pt x="2132" y="5"/>
                  </a:lnTo>
                  <a:lnTo>
                    <a:pt x="2132" y="15"/>
                  </a:lnTo>
                  <a:lnTo>
                    <a:pt x="2103" y="15"/>
                  </a:lnTo>
                  <a:lnTo>
                    <a:pt x="2103" y="5"/>
                  </a:lnTo>
                  <a:close/>
                  <a:moveTo>
                    <a:pt x="2142" y="6"/>
                  </a:moveTo>
                  <a:lnTo>
                    <a:pt x="2171" y="6"/>
                  </a:lnTo>
                  <a:lnTo>
                    <a:pt x="2171" y="15"/>
                  </a:lnTo>
                  <a:lnTo>
                    <a:pt x="2142" y="15"/>
                  </a:lnTo>
                  <a:lnTo>
                    <a:pt x="2142" y="6"/>
                  </a:lnTo>
                  <a:close/>
                  <a:moveTo>
                    <a:pt x="2180" y="6"/>
                  </a:moveTo>
                  <a:lnTo>
                    <a:pt x="2210" y="6"/>
                  </a:lnTo>
                  <a:lnTo>
                    <a:pt x="2210" y="15"/>
                  </a:lnTo>
                  <a:lnTo>
                    <a:pt x="2180" y="15"/>
                  </a:lnTo>
                  <a:lnTo>
                    <a:pt x="2180" y="6"/>
                  </a:lnTo>
                  <a:close/>
                  <a:moveTo>
                    <a:pt x="2219" y="6"/>
                  </a:moveTo>
                  <a:lnTo>
                    <a:pt x="2249" y="6"/>
                  </a:lnTo>
                  <a:lnTo>
                    <a:pt x="2249" y="15"/>
                  </a:lnTo>
                  <a:lnTo>
                    <a:pt x="2219" y="15"/>
                  </a:lnTo>
                  <a:lnTo>
                    <a:pt x="2219" y="6"/>
                  </a:lnTo>
                  <a:close/>
                  <a:moveTo>
                    <a:pt x="2258" y="6"/>
                  </a:moveTo>
                  <a:lnTo>
                    <a:pt x="2287" y="6"/>
                  </a:lnTo>
                  <a:lnTo>
                    <a:pt x="2287" y="15"/>
                  </a:lnTo>
                  <a:lnTo>
                    <a:pt x="2258" y="15"/>
                  </a:lnTo>
                  <a:lnTo>
                    <a:pt x="2258" y="6"/>
                  </a:lnTo>
                  <a:close/>
                  <a:moveTo>
                    <a:pt x="2297" y="6"/>
                  </a:moveTo>
                  <a:lnTo>
                    <a:pt x="2326" y="6"/>
                  </a:lnTo>
                  <a:lnTo>
                    <a:pt x="2326" y="15"/>
                  </a:lnTo>
                  <a:lnTo>
                    <a:pt x="2297" y="15"/>
                  </a:lnTo>
                  <a:lnTo>
                    <a:pt x="2297" y="6"/>
                  </a:lnTo>
                  <a:close/>
                  <a:moveTo>
                    <a:pt x="2336" y="6"/>
                  </a:moveTo>
                  <a:lnTo>
                    <a:pt x="2365" y="6"/>
                  </a:lnTo>
                  <a:lnTo>
                    <a:pt x="2365" y="15"/>
                  </a:lnTo>
                  <a:lnTo>
                    <a:pt x="2336" y="15"/>
                  </a:lnTo>
                  <a:lnTo>
                    <a:pt x="2336" y="6"/>
                  </a:lnTo>
                  <a:close/>
                  <a:moveTo>
                    <a:pt x="2375" y="6"/>
                  </a:moveTo>
                  <a:lnTo>
                    <a:pt x="2404" y="6"/>
                  </a:lnTo>
                  <a:lnTo>
                    <a:pt x="2404" y="16"/>
                  </a:lnTo>
                  <a:lnTo>
                    <a:pt x="2375" y="15"/>
                  </a:lnTo>
                  <a:lnTo>
                    <a:pt x="2375" y="6"/>
                  </a:lnTo>
                  <a:close/>
                  <a:moveTo>
                    <a:pt x="2414" y="6"/>
                  </a:moveTo>
                  <a:lnTo>
                    <a:pt x="2443" y="6"/>
                  </a:lnTo>
                  <a:lnTo>
                    <a:pt x="2443" y="16"/>
                  </a:lnTo>
                  <a:lnTo>
                    <a:pt x="2414" y="16"/>
                  </a:lnTo>
                  <a:lnTo>
                    <a:pt x="2414" y="6"/>
                  </a:lnTo>
                  <a:close/>
                  <a:moveTo>
                    <a:pt x="2453" y="6"/>
                  </a:moveTo>
                  <a:lnTo>
                    <a:pt x="2483" y="6"/>
                  </a:lnTo>
                  <a:lnTo>
                    <a:pt x="2483" y="16"/>
                  </a:lnTo>
                  <a:lnTo>
                    <a:pt x="2453" y="16"/>
                  </a:lnTo>
                  <a:lnTo>
                    <a:pt x="2453" y="6"/>
                  </a:lnTo>
                  <a:close/>
                  <a:moveTo>
                    <a:pt x="2492" y="6"/>
                  </a:moveTo>
                  <a:lnTo>
                    <a:pt x="2521" y="6"/>
                  </a:lnTo>
                  <a:lnTo>
                    <a:pt x="2521" y="16"/>
                  </a:lnTo>
                  <a:lnTo>
                    <a:pt x="2492" y="16"/>
                  </a:lnTo>
                  <a:lnTo>
                    <a:pt x="2492" y="6"/>
                  </a:lnTo>
                  <a:close/>
                  <a:moveTo>
                    <a:pt x="2531" y="6"/>
                  </a:moveTo>
                  <a:lnTo>
                    <a:pt x="2560" y="6"/>
                  </a:lnTo>
                  <a:lnTo>
                    <a:pt x="2560" y="16"/>
                  </a:lnTo>
                  <a:lnTo>
                    <a:pt x="2531" y="16"/>
                  </a:lnTo>
                  <a:lnTo>
                    <a:pt x="2531" y="6"/>
                  </a:lnTo>
                  <a:close/>
                  <a:moveTo>
                    <a:pt x="2570" y="6"/>
                  </a:moveTo>
                  <a:lnTo>
                    <a:pt x="2599" y="6"/>
                  </a:lnTo>
                  <a:lnTo>
                    <a:pt x="2599" y="16"/>
                  </a:lnTo>
                  <a:lnTo>
                    <a:pt x="2570" y="16"/>
                  </a:lnTo>
                  <a:lnTo>
                    <a:pt x="2570" y="6"/>
                  </a:lnTo>
                  <a:close/>
                  <a:moveTo>
                    <a:pt x="2609" y="6"/>
                  </a:moveTo>
                  <a:lnTo>
                    <a:pt x="2638" y="6"/>
                  </a:lnTo>
                  <a:lnTo>
                    <a:pt x="2638" y="16"/>
                  </a:lnTo>
                  <a:lnTo>
                    <a:pt x="2609" y="16"/>
                  </a:lnTo>
                  <a:lnTo>
                    <a:pt x="2609" y="6"/>
                  </a:lnTo>
                  <a:close/>
                  <a:moveTo>
                    <a:pt x="2648" y="6"/>
                  </a:moveTo>
                  <a:lnTo>
                    <a:pt x="2677" y="7"/>
                  </a:lnTo>
                  <a:lnTo>
                    <a:pt x="2677" y="17"/>
                  </a:lnTo>
                  <a:lnTo>
                    <a:pt x="2648" y="16"/>
                  </a:lnTo>
                  <a:lnTo>
                    <a:pt x="2648" y="6"/>
                  </a:lnTo>
                  <a:close/>
                  <a:moveTo>
                    <a:pt x="2687" y="7"/>
                  </a:moveTo>
                  <a:lnTo>
                    <a:pt x="2716" y="7"/>
                  </a:lnTo>
                  <a:lnTo>
                    <a:pt x="2716" y="17"/>
                  </a:lnTo>
                  <a:lnTo>
                    <a:pt x="2687" y="17"/>
                  </a:lnTo>
                  <a:lnTo>
                    <a:pt x="2687" y="7"/>
                  </a:lnTo>
                  <a:close/>
                  <a:moveTo>
                    <a:pt x="2726" y="7"/>
                  </a:moveTo>
                  <a:lnTo>
                    <a:pt x="2755" y="7"/>
                  </a:lnTo>
                  <a:lnTo>
                    <a:pt x="2755" y="17"/>
                  </a:lnTo>
                  <a:lnTo>
                    <a:pt x="2726" y="17"/>
                  </a:lnTo>
                  <a:lnTo>
                    <a:pt x="2726" y="7"/>
                  </a:lnTo>
                  <a:close/>
                  <a:moveTo>
                    <a:pt x="2765" y="7"/>
                  </a:moveTo>
                  <a:lnTo>
                    <a:pt x="2794" y="7"/>
                  </a:lnTo>
                  <a:lnTo>
                    <a:pt x="2794" y="17"/>
                  </a:lnTo>
                  <a:lnTo>
                    <a:pt x="2765" y="17"/>
                  </a:lnTo>
                  <a:lnTo>
                    <a:pt x="2765" y="7"/>
                  </a:lnTo>
                  <a:close/>
                  <a:moveTo>
                    <a:pt x="2803" y="7"/>
                  </a:moveTo>
                  <a:lnTo>
                    <a:pt x="2833" y="7"/>
                  </a:lnTo>
                  <a:lnTo>
                    <a:pt x="2833" y="17"/>
                  </a:lnTo>
                  <a:lnTo>
                    <a:pt x="2803" y="17"/>
                  </a:lnTo>
                  <a:lnTo>
                    <a:pt x="2803" y="7"/>
                  </a:lnTo>
                  <a:close/>
                  <a:moveTo>
                    <a:pt x="2842" y="7"/>
                  </a:moveTo>
                  <a:lnTo>
                    <a:pt x="2871" y="7"/>
                  </a:lnTo>
                  <a:lnTo>
                    <a:pt x="2871" y="17"/>
                  </a:lnTo>
                  <a:lnTo>
                    <a:pt x="2842" y="17"/>
                  </a:lnTo>
                  <a:lnTo>
                    <a:pt x="2842" y="7"/>
                  </a:lnTo>
                  <a:close/>
                  <a:moveTo>
                    <a:pt x="2881" y="7"/>
                  </a:moveTo>
                  <a:lnTo>
                    <a:pt x="2910" y="7"/>
                  </a:lnTo>
                  <a:lnTo>
                    <a:pt x="2910" y="17"/>
                  </a:lnTo>
                  <a:lnTo>
                    <a:pt x="2881" y="17"/>
                  </a:lnTo>
                  <a:lnTo>
                    <a:pt x="2881" y="7"/>
                  </a:lnTo>
                  <a:close/>
                  <a:moveTo>
                    <a:pt x="2920" y="7"/>
                  </a:moveTo>
                  <a:lnTo>
                    <a:pt x="2949" y="7"/>
                  </a:lnTo>
                  <a:lnTo>
                    <a:pt x="2949" y="17"/>
                  </a:lnTo>
                  <a:lnTo>
                    <a:pt x="2920" y="17"/>
                  </a:lnTo>
                  <a:lnTo>
                    <a:pt x="2920" y="7"/>
                  </a:lnTo>
                  <a:close/>
                  <a:moveTo>
                    <a:pt x="2959" y="7"/>
                  </a:moveTo>
                  <a:lnTo>
                    <a:pt x="2988" y="7"/>
                  </a:lnTo>
                  <a:lnTo>
                    <a:pt x="2988" y="17"/>
                  </a:lnTo>
                  <a:lnTo>
                    <a:pt x="2959" y="17"/>
                  </a:lnTo>
                  <a:lnTo>
                    <a:pt x="2959" y="7"/>
                  </a:lnTo>
                  <a:close/>
                  <a:moveTo>
                    <a:pt x="2998" y="7"/>
                  </a:moveTo>
                  <a:lnTo>
                    <a:pt x="3027" y="7"/>
                  </a:lnTo>
                  <a:lnTo>
                    <a:pt x="3027" y="17"/>
                  </a:lnTo>
                  <a:lnTo>
                    <a:pt x="2998" y="17"/>
                  </a:lnTo>
                  <a:lnTo>
                    <a:pt x="2998" y="7"/>
                  </a:lnTo>
                  <a:close/>
                  <a:moveTo>
                    <a:pt x="3037" y="7"/>
                  </a:moveTo>
                  <a:lnTo>
                    <a:pt x="3067" y="7"/>
                  </a:lnTo>
                  <a:lnTo>
                    <a:pt x="3066" y="17"/>
                  </a:lnTo>
                  <a:lnTo>
                    <a:pt x="3037" y="17"/>
                  </a:lnTo>
                  <a:lnTo>
                    <a:pt x="3037" y="7"/>
                  </a:lnTo>
                  <a:close/>
                  <a:moveTo>
                    <a:pt x="3076" y="7"/>
                  </a:moveTo>
                  <a:lnTo>
                    <a:pt x="3106" y="7"/>
                  </a:lnTo>
                  <a:lnTo>
                    <a:pt x="3106" y="17"/>
                  </a:lnTo>
                  <a:lnTo>
                    <a:pt x="3076" y="17"/>
                  </a:lnTo>
                  <a:lnTo>
                    <a:pt x="3076" y="7"/>
                  </a:lnTo>
                  <a:close/>
                  <a:moveTo>
                    <a:pt x="3115" y="7"/>
                  </a:moveTo>
                  <a:lnTo>
                    <a:pt x="3144" y="7"/>
                  </a:lnTo>
                  <a:lnTo>
                    <a:pt x="3144" y="17"/>
                  </a:lnTo>
                  <a:lnTo>
                    <a:pt x="3115" y="17"/>
                  </a:lnTo>
                  <a:lnTo>
                    <a:pt x="3115" y="7"/>
                  </a:lnTo>
                  <a:close/>
                  <a:moveTo>
                    <a:pt x="3154" y="7"/>
                  </a:moveTo>
                  <a:lnTo>
                    <a:pt x="3183" y="7"/>
                  </a:lnTo>
                  <a:lnTo>
                    <a:pt x="3183" y="17"/>
                  </a:lnTo>
                  <a:lnTo>
                    <a:pt x="3154" y="17"/>
                  </a:lnTo>
                  <a:lnTo>
                    <a:pt x="3154" y="7"/>
                  </a:lnTo>
                  <a:close/>
                  <a:moveTo>
                    <a:pt x="3193" y="7"/>
                  </a:moveTo>
                  <a:lnTo>
                    <a:pt x="3222" y="8"/>
                  </a:lnTo>
                  <a:lnTo>
                    <a:pt x="3222" y="18"/>
                  </a:lnTo>
                  <a:lnTo>
                    <a:pt x="3193" y="17"/>
                  </a:lnTo>
                  <a:lnTo>
                    <a:pt x="3193" y="7"/>
                  </a:lnTo>
                  <a:close/>
                  <a:moveTo>
                    <a:pt x="3232" y="8"/>
                  </a:moveTo>
                  <a:lnTo>
                    <a:pt x="3261" y="8"/>
                  </a:lnTo>
                  <a:lnTo>
                    <a:pt x="3261" y="18"/>
                  </a:lnTo>
                  <a:lnTo>
                    <a:pt x="3232" y="18"/>
                  </a:lnTo>
                  <a:lnTo>
                    <a:pt x="3232" y="8"/>
                  </a:lnTo>
                  <a:close/>
                  <a:moveTo>
                    <a:pt x="3271" y="8"/>
                  </a:moveTo>
                  <a:lnTo>
                    <a:pt x="3300" y="8"/>
                  </a:lnTo>
                  <a:lnTo>
                    <a:pt x="3300" y="18"/>
                  </a:lnTo>
                  <a:lnTo>
                    <a:pt x="3271" y="18"/>
                  </a:lnTo>
                  <a:lnTo>
                    <a:pt x="3271" y="8"/>
                  </a:lnTo>
                  <a:close/>
                  <a:moveTo>
                    <a:pt x="3310" y="8"/>
                  </a:moveTo>
                  <a:lnTo>
                    <a:pt x="3339" y="8"/>
                  </a:lnTo>
                  <a:lnTo>
                    <a:pt x="3339" y="18"/>
                  </a:lnTo>
                  <a:lnTo>
                    <a:pt x="3310" y="18"/>
                  </a:lnTo>
                  <a:lnTo>
                    <a:pt x="3310" y="8"/>
                  </a:lnTo>
                  <a:close/>
                  <a:moveTo>
                    <a:pt x="3349" y="8"/>
                  </a:moveTo>
                  <a:lnTo>
                    <a:pt x="3378" y="8"/>
                  </a:lnTo>
                  <a:lnTo>
                    <a:pt x="3378" y="18"/>
                  </a:lnTo>
                  <a:lnTo>
                    <a:pt x="3349" y="18"/>
                  </a:lnTo>
                  <a:lnTo>
                    <a:pt x="3349" y="8"/>
                  </a:lnTo>
                  <a:close/>
                  <a:moveTo>
                    <a:pt x="3388" y="8"/>
                  </a:moveTo>
                  <a:lnTo>
                    <a:pt x="3417" y="8"/>
                  </a:lnTo>
                  <a:lnTo>
                    <a:pt x="3417" y="18"/>
                  </a:lnTo>
                  <a:lnTo>
                    <a:pt x="3388" y="18"/>
                  </a:lnTo>
                  <a:lnTo>
                    <a:pt x="3388" y="8"/>
                  </a:lnTo>
                  <a:close/>
                  <a:moveTo>
                    <a:pt x="3426" y="8"/>
                  </a:moveTo>
                  <a:lnTo>
                    <a:pt x="3456" y="8"/>
                  </a:lnTo>
                  <a:lnTo>
                    <a:pt x="3456" y="18"/>
                  </a:lnTo>
                  <a:lnTo>
                    <a:pt x="3426" y="18"/>
                  </a:lnTo>
                  <a:lnTo>
                    <a:pt x="3426" y="8"/>
                  </a:lnTo>
                  <a:close/>
                  <a:moveTo>
                    <a:pt x="3465" y="8"/>
                  </a:moveTo>
                  <a:lnTo>
                    <a:pt x="3494" y="9"/>
                  </a:lnTo>
                  <a:lnTo>
                    <a:pt x="3494" y="18"/>
                  </a:lnTo>
                  <a:lnTo>
                    <a:pt x="3465" y="18"/>
                  </a:lnTo>
                  <a:lnTo>
                    <a:pt x="3465" y="8"/>
                  </a:lnTo>
                  <a:close/>
                  <a:moveTo>
                    <a:pt x="3504" y="9"/>
                  </a:moveTo>
                  <a:lnTo>
                    <a:pt x="3533" y="9"/>
                  </a:lnTo>
                  <a:lnTo>
                    <a:pt x="3533" y="18"/>
                  </a:lnTo>
                  <a:lnTo>
                    <a:pt x="3504" y="18"/>
                  </a:lnTo>
                  <a:lnTo>
                    <a:pt x="3504" y="9"/>
                  </a:lnTo>
                  <a:close/>
                  <a:moveTo>
                    <a:pt x="3543" y="9"/>
                  </a:moveTo>
                  <a:lnTo>
                    <a:pt x="3572" y="9"/>
                  </a:lnTo>
                  <a:lnTo>
                    <a:pt x="3572" y="18"/>
                  </a:lnTo>
                  <a:lnTo>
                    <a:pt x="3543" y="18"/>
                  </a:lnTo>
                  <a:lnTo>
                    <a:pt x="3543" y="9"/>
                  </a:lnTo>
                  <a:close/>
                  <a:moveTo>
                    <a:pt x="3582" y="9"/>
                  </a:moveTo>
                  <a:lnTo>
                    <a:pt x="3611" y="9"/>
                  </a:lnTo>
                  <a:lnTo>
                    <a:pt x="3611" y="18"/>
                  </a:lnTo>
                  <a:lnTo>
                    <a:pt x="3582" y="18"/>
                  </a:lnTo>
                  <a:lnTo>
                    <a:pt x="3582" y="9"/>
                  </a:lnTo>
                  <a:close/>
                  <a:moveTo>
                    <a:pt x="3621" y="9"/>
                  </a:moveTo>
                  <a:lnTo>
                    <a:pt x="3650" y="9"/>
                  </a:lnTo>
                  <a:lnTo>
                    <a:pt x="3650" y="18"/>
                  </a:lnTo>
                  <a:lnTo>
                    <a:pt x="3621" y="18"/>
                  </a:lnTo>
                  <a:lnTo>
                    <a:pt x="3621" y="9"/>
                  </a:lnTo>
                  <a:close/>
                  <a:moveTo>
                    <a:pt x="3660" y="9"/>
                  </a:moveTo>
                  <a:lnTo>
                    <a:pt x="3690" y="9"/>
                  </a:lnTo>
                  <a:lnTo>
                    <a:pt x="3690" y="18"/>
                  </a:lnTo>
                  <a:lnTo>
                    <a:pt x="3660" y="18"/>
                  </a:lnTo>
                  <a:lnTo>
                    <a:pt x="3660" y="9"/>
                  </a:lnTo>
                  <a:close/>
                  <a:moveTo>
                    <a:pt x="3699" y="9"/>
                  </a:moveTo>
                  <a:lnTo>
                    <a:pt x="3728" y="9"/>
                  </a:lnTo>
                  <a:lnTo>
                    <a:pt x="3728" y="19"/>
                  </a:lnTo>
                  <a:lnTo>
                    <a:pt x="3699" y="18"/>
                  </a:lnTo>
                  <a:lnTo>
                    <a:pt x="3699" y="9"/>
                  </a:lnTo>
                  <a:close/>
                  <a:moveTo>
                    <a:pt x="3738" y="9"/>
                  </a:moveTo>
                  <a:lnTo>
                    <a:pt x="3767" y="9"/>
                  </a:lnTo>
                  <a:lnTo>
                    <a:pt x="3767" y="19"/>
                  </a:lnTo>
                  <a:lnTo>
                    <a:pt x="3738" y="19"/>
                  </a:lnTo>
                  <a:lnTo>
                    <a:pt x="3738" y="9"/>
                  </a:lnTo>
                  <a:close/>
                  <a:moveTo>
                    <a:pt x="3777" y="9"/>
                  </a:moveTo>
                  <a:lnTo>
                    <a:pt x="3806" y="9"/>
                  </a:lnTo>
                  <a:lnTo>
                    <a:pt x="3806" y="19"/>
                  </a:lnTo>
                  <a:lnTo>
                    <a:pt x="3777" y="19"/>
                  </a:lnTo>
                  <a:lnTo>
                    <a:pt x="3777" y="9"/>
                  </a:lnTo>
                  <a:close/>
                  <a:moveTo>
                    <a:pt x="3816" y="9"/>
                  </a:moveTo>
                  <a:lnTo>
                    <a:pt x="3845" y="9"/>
                  </a:lnTo>
                  <a:lnTo>
                    <a:pt x="3845" y="19"/>
                  </a:lnTo>
                  <a:lnTo>
                    <a:pt x="3816" y="19"/>
                  </a:lnTo>
                  <a:lnTo>
                    <a:pt x="3816" y="9"/>
                  </a:lnTo>
                  <a:close/>
                  <a:moveTo>
                    <a:pt x="3855" y="9"/>
                  </a:moveTo>
                  <a:lnTo>
                    <a:pt x="3884" y="9"/>
                  </a:lnTo>
                  <a:lnTo>
                    <a:pt x="3884" y="19"/>
                  </a:lnTo>
                  <a:lnTo>
                    <a:pt x="3855" y="19"/>
                  </a:lnTo>
                  <a:lnTo>
                    <a:pt x="3855" y="9"/>
                  </a:lnTo>
                  <a:close/>
                  <a:moveTo>
                    <a:pt x="3894" y="9"/>
                  </a:moveTo>
                  <a:lnTo>
                    <a:pt x="3923" y="9"/>
                  </a:lnTo>
                  <a:lnTo>
                    <a:pt x="3923" y="19"/>
                  </a:lnTo>
                  <a:lnTo>
                    <a:pt x="3894" y="19"/>
                  </a:lnTo>
                  <a:lnTo>
                    <a:pt x="3894" y="9"/>
                  </a:lnTo>
                  <a:close/>
                  <a:moveTo>
                    <a:pt x="3933" y="9"/>
                  </a:moveTo>
                  <a:lnTo>
                    <a:pt x="3962" y="9"/>
                  </a:lnTo>
                  <a:lnTo>
                    <a:pt x="3962" y="19"/>
                  </a:lnTo>
                  <a:lnTo>
                    <a:pt x="3933" y="19"/>
                  </a:lnTo>
                  <a:lnTo>
                    <a:pt x="3933" y="9"/>
                  </a:lnTo>
                  <a:close/>
                  <a:moveTo>
                    <a:pt x="3972" y="9"/>
                  </a:moveTo>
                  <a:lnTo>
                    <a:pt x="4001" y="10"/>
                  </a:lnTo>
                  <a:lnTo>
                    <a:pt x="4001" y="20"/>
                  </a:lnTo>
                  <a:lnTo>
                    <a:pt x="3972" y="19"/>
                  </a:lnTo>
                  <a:lnTo>
                    <a:pt x="3972" y="9"/>
                  </a:lnTo>
                  <a:close/>
                  <a:moveTo>
                    <a:pt x="4011" y="10"/>
                  </a:moveTo>
                  <a:lnTo>
                    <a:pt x="4040" y="10"/>
                  </a:lnTo>
                  <a:lnTo>
                    <a:pt x="4040" y="20"/>
                  </a:lnTo>
                  <a:lnTo>
                    <a:pt x="4011" y="20"/>
                  </a:lnTo>
                  <a:lnTo>
                    <a:pt x="4011" y="10"/>
                  </a:lnTo>
                  <a:close/>
                  <a:moveTo>
                    <a:pt x="4049" y="10"/>
                  </a:moveTo>
                  <a:lnTo>
                    <a:pt x="4079" y="10"/>
                  </a:lnTo>
                  <a:lnTo>
                    <a:pt x="4079" y="20"/>
                  </a:lnTo>
                  <a:lnTo>
                    <a:pt x="4049" y="20"/>
                  </a:lnTo>
                  <a:lnTo>
                    <a:pt x="4049" y="10"/>
                  </a:lnTo>
                  <a:close/>
                  <a:moveTo>
                    <a:pt x="4088" y="10"/>
                  </a:moveTo>
                  <a:lnTo>
                    <a:pt x="4117" y="10"/>
                  </a:lnTo>
                  <a:lnTo>
                    <a:pt x="4117" y="20"/>
                  </a:lnTo>
                  <a:lnTo>
                    <a:pt x="4088" y="20"/>
                  </a:lnTo>
                  <a:lnTo>
                    <a:pt x="4088" y="10"/>
                  </a:lnTo>
                  <a:close/>
                  <a:moveTo>
                    <a:pt x="4127" y="10"/>
                  </a:moveTo>
                  <a:lnTo>
                    <a:pt x="4156" y="10"/>
                  </a:lnTo>
                  <a:lnTo>
                    <a:pt x="4156" y="20"/>
                  </a:lnTo>
                  <a:lnTo>
                    <a:pt x="4127" y="20"/>
                  </a:lnTo>
                  <a:lnTo>
                    <a:pt x="4127" y="10"/>
                  </a:lnTo>
                  <a:close/>
                  <a:moveTo>
                    <a:pt x="4166" y="10"/>
                  </a:moveTo>
                  <a:lnTo>
                    <a:pt x="4195" y="10"/>
                  </a:lnTo>
                  <a:lnTo>
                    <a:pt x="4195" y="20"/>
                  </a:lnTo>
                  <a:lnTo>
                    <a:pt x="4166" y="20"/>
                  </a:lnTo>
                  <a:lnTo>
                    <a:pt x="4166" y="10"/>
                  </a:lnTo>
                  <a:close/>
                  <a:moveTo>
                    <a:pt x="4205" y="10"/>
                  </a:moveTo>
                  <a:lnTo>
                    <a:pt x="4234" y="10"/>
                  </a:lnTo>
                  <a:lnTo>
                    <a:pt x="4234" y="20"/>
                  </a:lnTo>
                  <a:lnTo>
                    <a:pt x="4205" y="20"/>
                  </a:lnTo>
                  <a:lnTo>
                    <a:pt x="4205" y="10"/>
                  </a:lnTo>
                  <a:close/>
                  <a:moveTo>
                    <a:pt x="4244" y="10"/>
                  </a:moveTo>
                  <a:lnTo>
                    <a:pt x="4249" y="10"/>
                  </a:lnTo>
                  <a:lnTo>
                    <a:pt x="4249" y="20"/>
                  </a:lnTo>
                  <a:lnTo>
                    <a:pt x="4244" y="20"/>
                  </a:lnTo>
                  <a:lnTo>
                    <a:pt x="4244" y="1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9" name="Freeform 29"/>
            <p:cNvSpPr>
              <a:spLocks noEditPoints="1"/>
            </p:cNvSpPr>
            <p:nvPr/>
          </p:nvSpPr>
          <p:spPr bwMode="auto">
            <a:xfrm>
              <a:off x="1685926" y="2047875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60" name="Freeform 30"/>
            <p:cNvSpPr>
              <a:spLocks noEditPoints="1"/>
            </p:cNvSpPr>
            <p:nvPr/>
          </p:nvSpPr>
          <p:spPr bwMode="auto">
            <a:xfrm>
              <a:off x="1685926" y="1709738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61" name="Rectangle 31"/>
            <p:cNvSpPr>
              <a:spLocks noChangeArrowheads="1"/>
            </p:cNvSpPr>
            <p:nvPr/>
          </p:nvSpPr>
          <p:spPr bwMode="auto">
            <a:xfrm>
              <a:off x="16779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2" name="Rectangle 32"/>
            <p:cNvSpPr>
              <a:spLocks noChangeArrowheads="1"/>
            </p:cNvSpPr>
            <p:nvPr/>
          </p:nvSpPr>
          <p:spPr bwMode="auto">
            <a:xfrm>
              <a:off x="8424863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3" name="Rectangle 33"/>
            <p:cNvSpPr>
              <a:spLocks noChangeArrowheads="1"/>
            </p:cNvSpPr>
            <p:nvPr/>
          </p:nvSpPr>
          <p:spPr bwMode="auto">
            <a:xfrm>
              <a:off x="1685926" y="4778375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4" name="Rectangle 34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5" name="Freeform 35"/>
            <p:cNvSpPr>
              <a:spLocks/>
            </p:cNvSpPr>
            <p:nvPr/>
          </p:nvSpPr>
          <p:spPr bwMode="auto">
            <a:xfrm>
              <a:off x="2311401" y="1446213"/>
              <a:ext cx="5480050" cy="3316288"/>
            </a:xfrm>
            <a:custGeom>
              <a:avLst/>
              <a:gdLst>
                <a:gd name="T0" fmla="*/ 2147483646 w 3452"/>
                <a:gd name="T1" fmla="*/ 2147483646 h 2089"/>
                <a:gd name="T2" fmla="*/ 2147483646 w 3452"/>
                <a:gd name="T3" fmla="*/ 2147483646 h 2089"/>
                <a:gd name="T4" fmla="*/ 2147483646 w 3452"/>
                <a:gd name="T5" fmla="*/ 2147483646 h 2089"/>
                <a:gd name="T6" fmla="*/ 2147483646 w 3452"/>
                <a:gd name="T7" fmla="*/ 2147483646 h 2089"/>
                <a:gd name="T8" fmla="*/ 2147483646 w 3452"/>
                <a:gd name="T9" fmla="*/ 2147483646 h 2089"/>
                <a:gd name="T10" fmla="*/ 2147483646 w 3452"/>
                <a:gd name="T11" fmla="*/ 2147483646 h 2089"/>
                <a:gd name="T12" fmla="*/ 2147483646 w 3452"/>
                <a:gd name="T13" fmla="*/ 2147483646 h 2089"/>
                <a:gd name="T14" fmla="*/ 2147483646 w 3452"/>
                <a:gd name="T15" fmla="*/ 2147483646 h 2089"/>
                <a:gd name="T16" fmla="*/ 2147483646 w 3452"/>
                <a:gd name="T17" fmla="*/ 2147483646 h 2089"/>
                <a:gd name="T18" fmla="*/ 2147483646 w 3452"/>
                <a:gd name="T19" fmla="*/ 2147483646 h 2089"/>
                <a:gd name="T20" fmla="*/ 2147483646 w 3452"/>
                <a:gd name="T21" fmla="*/ 2147483646 h 2089"/>
                <a:gd name="T22" fmla="*/ 2147483646 w 3452"/>
                <a:gd name="T23" fmla="*/ 2147483646 h 2089"/>
                <a:gd name="T24" fmla="*/ 2147483646 w 3452"/>
                <a:gd name="T25" fmla="*/ 2147483646 h 2089"/>
                <a:gd name="T26" fmla="*/ 2147483646 w 3452"/>
                <a:gd name="T27" fmla="*/ 2147483646 h 2089"/>
                <a:gd name="T28" fmla="*/ 2147483646 w 3452"/>
                <a:gd name="T29" fmla="*/ 0 h 2089"/>
                <a:gd name="T30" fmla="*/ 2147483646 w 3452"/>
                <a:gd name="T31" fmla="*/ 2147483646 h 2089"/>
                <a:gd name="T32" fmla="*/ 2147483646 w 3452"/>
                <a:gd name="T33" fmla="*/ 2147483646 h 2089"/>
                <a:gd name="T34" fmla="*/ 2147483646 w 3452"/>
                <a:gd name="T35" fmla="*/ 2147483646 h 2089"/>
                <a:gd name="T36" fmla="*/ 2147483646 w 3452"/>
                <a:gd name="T37" fmla="*/ 2147483646 h 2089"/>
                <a:gd name="T38" fmla="*/ 2147483646 w 3452"/>
                <a:gd name="T39" fmla="*/ 2147483646 h 2089"/>
                <a:gd name="T40" fmla="*/ 2147483646 w 3452"/>
                <a:gd name="T41" fmla="*/ 2147483646 h 2089"/>
                <a:gd name="T42" fmla="*/ 2147483646 w 3452"/>
                <a:gd name="T43" fmla="*/ 2147483646 h 2089"/>
                <a:gd name="T44" fmla="*/ 2147483646 w 3452"/>
                <a:gd name="T45" fmla="*/ 2147483646 h 2089"/>
                <a:gd name="T46" fmla="*/ 2147483646 w 3452"/>
                <a:gd name="T47" fmla="*/ 2147483646 h 2089"/>
                <a:gd name="T48" fmla="*/ 2147483646 w 3452"/>
                <a:gd name="T49" fmla="*/ 2147483646 h 2089"/>
                <a:gd name="T50" fmla="*/ 2147483646 w 3452"/>
                <a:gd name="T51" fmla="*/ 2147483646 h 2089"/>
                <a:gd name="T52" fmla="*/ 2147483646 w 3452"/>
                <a:gd name="T53" fmla="*/ 2147483646 h 2089"/>
                <a:gd name="T54" fmla="*/ 2147483646 w 3452"/>
                <a:gd name="T55" fmla="*/ 2147483646 h 2089"/>
                <a:gd name="T56" fmla="*/ 2147483646 w 3452"/>
                <a:gd name="T57" fmla="*/ 2147483646 h 2089"/>
                <a:gd name="T58" fmla="*/ 2147483646 w 3452"/>
                <a:gd name="T59" fmla="*/ 2147483646 h 2089"/>
                <a:gd name="T60" fmla="*/ 2147483646 w 3452"/>
                <a:gd name="T61" fmla="*/ 2147483646 h 2089"/>
                <a:gd name="T62" fmla="*/ 2147483646 w 3452"/>
                <a:gd name="T63" fmla="*/ 2147483646 h 2089"/>
                <a:gd name="T64" fmla="*/ 2147483646 w 3452"/>
                <a:gd name="T65" fmla="*/ 2147483646 h 2089"/>
                <a:gd name="T66" fmla="*/ 2147483646 w 3452"/>
                <a:gd name="T67" fmla="*/ 2147483646 h 2089"/>
                <a:gd name="T68" fmla="*/ 2147483646 w 3452"/>
                <a:gd name="T69" fmla="*/ 2147483646 h 2089"/>
                <a:gd name="T70" fmla="*/ 2147483646 w 3452"/>
                <a:gd name="T71" fmla="*/ 2147483646 h 2089"/>
                <a:gd name="T72" fmla="*/ 2147483646 w 3452"/>
                <a:gd name="T73" fmla="*/ 2147483646 h 2089"/>
                <a:gd name="T74" fmla="*/ 2147483646 w 3452"/>
                <a:gd name="T75" fmla="*/ 2147483646 h 2089"/>
                <a:gd name="T76" fmla="*/ 2147483646 w 3452"/>
                <a:gd name="T77" fmla="*/ 2147483646 h 2089"/>
                <a:gd name="T78" fmla="*/ 2147483646 w 3452"/>
                <a:gd name="T79" fmla="*/ 2147483646 h 2089"/>
                <a:gd name="T80" fmla="*/ 2147483646 w 3452"/>
                <a:gd name="T81" fmla="*/ 2147483646 h 2089"/>
                <a:gd name="T82" fmla="*/ 2147483646 w 3452"/>
                <a:gd name="T83" fmla="*/ 2147483646 h 2089"/>
                <a:gd name="T84" fmla="*/ 2147483646 w 3452"/>
                <a:gd name="T85" fmla="*/ 2147483646 h 2089"/>
                <a:gd name="T86" fmla="*/ 2147483646 w 3452"/>
                <a:gd name="T87" fmla="*/ 2147483646 h 2089"/>
                <a:gd name="T88" fmla="*/ 2147483646 w 3452"/>
                <a:gd name="T89" fmla="*/ 2147483646 h 2089"/>
                <a:gd name="T90" fmla="*/ 2147483646 w 3452"/>
                <a:gd name="T91" fmla="*/ 2147483646 h 2089"/>
                <a:gd name="T92" fmla="*/ 2147483646 w 3452"/>
                <a:gd name="T93" fmla="*/ 2147483646 h 2089"/>
                <a:gd name="T94" fmla="*/ 2147483646 w 3452"/>
                <a:gd name="T95" fmla="*/ 2147483646 h 2089"/>
                <a:gd name="T96" fmla="*/ 2147483646 w 3452"/>
                <a:gd name="T97" fmla="*/ 2147483646 h 2089"/>
                <a:gd name="T98" fmla="*/ 2147483646 w 3452"/>
                <a:gd name="T99" fmla="*/ 2147483646 h 2089"/>
                <a:gd name="T100" fmla="*/ 2147483646 w 3452"/>
                <a:gd name="T101" fmla="*/ 2147483646 h 2089"/>
                <a:gd name="T102" fmla="*/ 2147483646 w 3452"/>
                <a:gd name="T103" fmla="*/ 2147483646 h 2089"/>
                <a:gd name="T104" fmla="*/ 2147483646 w 3452"/>
                <a:gd name="T105" fmla="*/ 2147483646 h 2089"/>
                <a:gd name="T106" fmla="*/ 2147483646 w 3452"/>
                <a:gd name="T107" fmla="*/ 2147483646 h 2089"/>
                <a:gd name="T108" fmla="*/ 2147483646 w 3452"/>
                <a:gd name="T109" fmla="*/ 2147483646 h 2089"/>
                <a:gd name="T110" fmla="*/ 2147483646 w 3452"/>
                <a:gd name="T111" fmla="*/ 2147483646 h 2089"/>
                <a:gd name="T112" fmla="*/ 2147483646 w 3452"/>
                <a:gd name="T113" fmla="*/ 2147483646 h 2089"/>
                <a:gd name="T114" fmla="*/ 2147483646 w 3452"/>
                <a:gd name="T115" fmla="*/ 2147483646 h 2089"/>
                <a:gd name="T116" fmla="*/ 2147483646 w 3452"/>
                <a:gd name="T117" fmla="*/ 2147483646 h 20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52"/>
                <a:gd name="T178" fmla="*/ 0 h 2089"/>
                <a:gd name="T179" fmla="*/ 3452 w 3452"/>
                <a:gd name="T180" fmla="*/ 2089 h 20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52" h="2089">
                  <a:moveTo>
                    <a:pt x="0" y="2070"/>
                  </a:moveTo>
                  <a:lnTo>
                    <a:pt x="23" y="2069"/>
                  </a:lnTo>
                  <a:lnTo>
                    <a:pt x="86" y="2063"/>
                  </a:lnTo>
                  <a:lnTo>
                    <a:pt x="171" y="2050"/>
                  </a:lnTo>
                  <a:lnTo>
                    <a:pt x="217" y="2040"/>
                  </a:lnTo>
                  <a:lnTo>
                    <a:pt x="263" y="2027"/>
                  </a:lnTo>
                  <a:lnTo>
                    <a:pt x="350" y="1999"/>
                  </a:lnTo>
                  <a:lnTo>
                    <a:pt x="409" y="1976"/>
                  </a:lnTo>
                  <a:lnTo>
                    <a:pt x="433" y="1962"/>
                  </a:lnTo>
                  <a:lnTo>
                    <a:pt x="459" y="1947"/>
                  </a:lnTo>
                  <a:lnTo>
                    <a:pt x="525" y="1900"/>
                  </a:lnTo>
                  <a:lnTo>
                    <a:pt x="579" y="1860"/>
                  </a:lnTo>
                  <a:lnTo>
                    <a:pt x="621" y="1826"/>
                  </a:lnTo>
                  <a:lnTo>
                    <a:pt x="654" y="1795"/>
                  </a:lnTo>
                  <a:lnTo>
                    <a:pt x="680" y="1766"/>
                  </a:lnTo>
                  <a:lnTo>
                    <a:pt x="704" y="1735"/>
                  </a:lnTo>
                  <a:lnTo>
                    <a:pt x="728" y="1701"/>
                  </a:lnTo>
                  <a:lnTo>
                    <a:pt x="788" y="1613"/>
                  </a:lnTo>
                  <a:lnTo>
                    <a:pt x="839" y="1537"/>
                  </a:lnTo>
                  <a:lnTo>
                    <a:pt x="880" y="1472"/>
                  </a:lnTo>
                  <a:lnTo>
                    <a:pt x="912" y="1413"/>
                  </a:lnTo>
                  <a:lnTo>
                    <a:pt x="939" y="1358"/>
                  </a:lnTo>
                  <a:lnTo>
                    <a:pt x="989" y="1243"/>
                  </a:lnTo>
                  <a:lnTo>
                    <a:pt x="1053" y="1098"/>
                  </a:lnTo>
                  <a:lnTo>
                    <a:pt x="1095" y="1005"/>
                  </a:lnTo>
                  <a:lnTo>
                    <a:pt x="1130" y="923"/>
                  </a:lnTo>
                  <a:lnTo>
                    <a:pt x="1187" y="779"/>
                  </a:lnTo>
                  <a:lnTo>
                    <a:pt x="1242" y="638"/>
                  </a:lnTo>
                  <a:lnTo>
                    <a:pt x="1277" y="561"/>
                  </a:lnTo>
                  <a:lnTo>
                    <a:pt x="1319" y="475"/>
                  </a:lnTo>
                  <a:lnTo>
                    <a:pt x="1347" y="413"/>
                  </a:lnTo>
                  <a:lnTo>
                    <a:pt x="1370" y="350"/>
                  </a:lnTo>
                  <a:lnTo>
                    <a:pt x="1392" y="287"/>
                  </a:lnTo>
                  <a:lnTo>
                    <a:pt x="1414" y="226"/>
                  </a:lnTo>
                  <a:lnTo>
                    <a:pt x="1443" y="168"/>
                  </a:lnTo>
                  <a:lnTo>
                    <a:pt x="1459" y="140"/>
                  </a:lnTo>
                  <a:lnTo>
                    <a:pt x="1479" y="114"/>
                  </a:lnTo>
                  <a:lnTo>
                    <a:pt x="1501" y="90"/>
                  </a:lnTo>
                  <a:lnTo>
                    <a:pt x="1527" y="68"/>
                  </a:lnTo>
                  <a:lnTo>
                    <a:pt x="1556" y="48"/>
                  </a:lnTo>
                  <a:lnTo>
                    <a:pt x="1589" y="30"/>
                  </a:lnTo>
                  <a:lnTo>
                    <a:pt x="1621" y="17"/>
                  </a:lnTo>
                  <a:lnTo>
                    <a:pt x="1655" y="8"/>
                  </a:lnTo>
                  <a:lnTo>
                    <a:pt x="1690" y="3"/>
                  </a:lnTo>
                  <a:lnTo>
                    <a:pt x="1726" y="0"/>
                  </a:lnTo>
                  <a:lnTo>
                    <a:pt x="1761" y="2"/>
                  </a:lnTo>
                  <a:lnTo>
                    <a:pt x="1796" y="8"/>
                  </a:lnTo>
                  <a:lnTo>
                    <a:pt x="1830" y="17"/>
                  </a:lnTo>
                  <a:lnTo>
                    <a:pt x="1862" y="30"/>
                  </a:lnTo>
                  <a:lnTo>
                    <a:pt x="1895" y="47"/>
                  </a:lnTo>
                  <a:lnTo>
                    <a:pt x="1923" y="67"/>
                  </a:lnTo>
                  <a:lnTo>
                    <a:pt x="1949" y="89"/>
                  </a:lnTo>
                  <a:lnTo>
                    <a:pt x="1971" y="113"/>
                  </a:lnTo>
                  <a:lnTo>
                    <a:pt x="1991" y="139"/>
                  </a:lnTo>
                  <a:lnTo>
                    <a:pt x="2007" y="166"/>
                  </a:lnTo>
                  <a:lnTo>
                    <a:pt x="2036" y="225"/>
                  </a:lnTo>
                  <a:lnTo>
                    <a:pt x="2059" y="286"/>
                  </a:lnTo>
                  <a:lnTo>
                    <a:pt x="2081" y="350"/>
                  </a:lnTo>
                  <a:lnTo>
                    <a:pt x="2105" y="413"/>
                  </a:lnTo>
                  <a:lnTo>
                    <a:pt x="2133" y="475"/>
                  </a:lnTo>
                  <a:lnTo>
                    <a:pt x="2176" y="563"/>
                  </a:lnTo>
                  <a:lnTo>
                    <a:pt x="2211" y="640"/>
                  </a:lnTo>
                  <a:lnTo>
                    <a:pt x="2265" y="778"/>
                  </a:lnTo>
                  <a:lnTo>
                    <a:pt x="2320" y="920"/>
                  </a:lnTo>
                  <a:lnTo>
                    <a:pt x="2355" y="1002"/>
                  </a:lnTo>
                  <a:lnTo>
                    <a:pt x="2398" y="1098"/>
                  </a:lnTo>
                  <a:lnTo>
                    <a:pt x="2464" y="1245"/>
                  </a:lnTo>
                  <a:lnTo>
                    <a:pt x="2514" y="1360"/>
                  </a:lnTo>
                  <a:lnTo>
                    <a:pt x="2540" y="1414"/>
                  </a:lnTo>
                  <a:lnTo>
                    <a:pt x="2572" y="1472"/>
                  </a:lnTo>
                  <a:lnTo>
                    <a:pt x="2612" y="1537"/>
                  </a:lnTo>
                  <a:lnTo>
                    <a:pt x="2663" y="1613"/>
                  </a:lnTo>
                  <a:lnTo>
                    <a:pt x="2724" y="1702"/>
                  </a:lnTo>
                  <a:lnTo>
                    <a:pt x="2772" y="1766"/>
                  </a:lnTo>
                  <a:lnTo>
                    <a:pt x="2798" y="1795"/>
                  </a:lnTo>
                  <a:lnTo>
                    <a:pt x="2831" y="1825"/>
                  </a:lnTo>
                  <a:lnTo>
                    <a:pt x="2873" y="1860"/>
                  </a:lnTo>
                  <a:lnTo>
                    <a:pt x="2927" y="1900"/>
                  </a:lnTo>
                  <a:lnTo>
                    <a:pt x="2994" y="1947"/>
                  </a:lnTo>
                  <a:lnTo>
                    <a:pt x="3020" y="1964"/>
                  </a:lnTo>
                  <a:lnTo>
                    <a:pt x="3045" y="1976"/>
                  </a:lnTo>
                  <a:lnTo>
                    <a:pt x="3071" y="1989"/>
                  </a:lnTo>
                  <a:lnTo>
                    <a:pt x="3102" y="2000"/>
                  </a:lnTo>
                  <a:lnTo>
                    <a:pt x="3189" y="2028"/>
                  </a:lnTo>
                  <a:lnTo>
                    <a:pt x="3235" y="2040"/>
                  </a:lnTo>
                  <a:lnTo>
                    <a:pt x="3282" y="2050"/>
                  </a:lnTo>
                  <a:lnTo>
                    <a:pt x="3367" y="2063"/>
                  </a:lnTo>
                  <a:lnTo>
                    <a:pt x="3429" y="2069"/>
                  </a:lnTo>
                  <a:lnTo>
                    <a:pt x="3452" y="2070"/>
                  </a:lnTo>
                  <a:lnTo>
                    <a:pt x="3452" y="2089"/>
                  </a:lnTo>
                  <a:lnTo>
                    <a:pt x="3427" y="2088"/>
                  </a:lnTo>
                  <a:lnTo>
                    <a:pt x="3364" y="2082"/>
                  </a:lnTo>
                  <a:lnTo>
                    <a:pt x="3277" y="2069"/>
                  </a:lnTo>
                  <a:lnTo>
                    <a:pt x="3231" y="2059"/>
                  </a:lnTo>
                  <a:lnTo>
                    <a:pt x="3184" y="2046"/>
                  </a:lnTo>
                  <a:lnTo>
                    <a:pt x="3096" y="2018"/>
                  </a:lnTo>
                  <a:lnTo>
                    <a:pt x="3063" y="2006"/>
                  </a:lnTo>
                  <a:lnTo>
                    <a:pt x="3035" y="1993"/>
                  </a:lnTo>
                  <a:lnTo>
                    <a:pt x="3009" y="1980"/>
                  </a:lnTo>
                  <a:lnTo>
                    <a:pt x="2983" y="1963"/>
                  </a:lnTo>
                  <a:lnTo>
                    <a:pt x="2915" y="1916"/>
                  </a:lnTo>
                  <a:lnTo>
                    <a:pt x="2860" y="1875"/>
                  </a:lnTo>
                  <a:lnTo>
                    <a:pt x="2818" y="1840"/>
                  </a:lnTo>
                  <a:lnTo>
                    <a:pt x="2784" y="1808"/>
                  </a:lnTo>
                  <a:lnTo>
                    <a:pt x="2756" y="1778"/>
                  </a:lnTo>
                  <a:lnTo>
                    <a:pt x="2708" y="1713"/>
                  </a:lnTo>
                  <a:lnTo>
                    <a:pt x="2648" y="1624"/>
                  </a:lnTo>
                  <a:lnTo>
                    <a:pt x="2595" y="1546"/>
                  </a:lnTo>
                  <a:lnTo>
                    <a:pt x="2555" y="1481"/>
                  </a:lnTo>
                  <a:lnTo>
                    <a:pt x="2522" y="1423"/>
                  </a:lnTo>
                  <a:lnTo>
                    <a:pt x="2496" y="1367"/>
                  </a:lnTo>
                  <a:lnTo>
                    <a:pt x="2446" y="1253"/>
                  </a:lnTo>
                  <a:lnTo>
                    <a:pt x="2381" y="1106"/>
                  </a:lnTo>
                  <a:lnTo>
                    <a:pt x="2337" y="1010"/>
                  </a:lnTo>
                  <a:lnTo>
                    <a:pt x="2302" y="927"/>
                  </a:lnTo>
                  <a:lnTo>
                    <a:pt x="2247" y="784"/>
                  </a:lnTo>
                  <a:lnTo>
                    <a:pt x="2193" y="648"/>
                  </a:lnTo>
                  <a:lnTo>
                    <a:pt x="2158" y="571"/>
                  </a:lnTo>
                  <a:lnTo>
                    <a:pt x="2115" y="483"/>
                  </a:lnTo>
                  <a:lnTo>
                    <a:pt x="2087" y="420"/>
                  </a:lnTo>
                  <a:lnTo>
                    <a:pt x="2063" y="356"/>
                  </a:lnTo>
                  <a:lnTo>
                    <a:pt x="2041" y="293"/>
                  </a:lnTo>
                  <a:lnTo>
                    <a:pt x="2018" y="233"/>
                  </a:lnTo>
                  <a:lnTo>
                    <a:pt x="1991" y="177"/>
                  </a:lnTo>
                  <a:lnTo>
                    <a:pt x="1975" y="150"/>
                  </a:lnTo>
                  <a:lnTo>
                    <a:pt x="1957" y="126"/>
                  </a:lnTo>
                  <a:lnTo>
                    <a:pt x="1936" y="104"/>
                  </a:lnTo>
                  <a:lnTo>
                    <a:pt x="1912" y="82"/>
                  </a:lnTo>
                  <a:lnTo>
                    <a:pt x="1886" y="64"/>
                  </a:lnTo>
                  <a:lnTo>
                    <a:pt x="1855" y="48"/>
                  </a:lnTo>
                  <a:lnTo>
                    <a:pt x="1825" y="36"/>
                  </a:lnTo>
                  <a:lnTo>
                    <a:pt x="1793" y="27"/>
                  </a:lnTo>
                  <a:lnTo>
                    <a:pt x="1760" y="22"/>
                  </a:lnTo>
                  <a:lnTo>
                    <a:pt x="1726" y="20"/>
                  </a:lnTo>
                  <a:lnTo>
                    <a:pt x="1693" y="22"/>
                  </a:lnTo>
                  <a:lnTo>
                    <a:pt x="1661" y="27"/>
                  </a:lnTo>
                  <a:lnTo>
                    <a:pt x="1628" y="36"/>
                  </a:lnTo>
                  <a:lnTo>
                    <a:pt x="1598" y="47"/>
                  </a:lnTo>
                  <a:lnTo>
                    <a:pt x="1567" y="64"/>
                  </a:lnTo>
                  <a:lnTo>
                    <a:pt x="1540" y="82"/>
                  </a:lnTo>
                  <a:lnTo>
                    <a:pt x="1515" y="103"/>
                  </a:lnTo>
                  <a:lnTo>
                    <a:pt x="1495" y="126"/>
                  </a:lnTo>
                  <a:lnTo>
                    <a:pt x="1476" y="150"/>
                  </a:lnTo>
                  <a:lnTo>
                    <a:pt x="1461" y="177"/>
                  </a:lnTo>
                  <a:lnTo>
                    <a:pt x="1433" y="233"/>
                  </a:lnTo>
                  <a:lnTo>
                    <a:pt x="1410" y="294"/>
                  </a:lnTo>
                  <a:lnTo>
                    <a:pt x="1388" y="356"/>
                  </a:lnTo>
                  <a:lnTo>
                    <a:pt x="1365" y="421"/>
                  </a:lnTo>
                  <a:lnTo>
                    <a:pt x="1337" y="483"/>
                  </a:lnTo>
                  <a:lnTo>
                    <a:pt x="1295" y="569"/>
                  </a:lnTo>
                  <a:lnTo>
                    <a:pt x="1260" y="645"/>
                  </a:lnTo>
                  <a:lnTo>
                    <a:pt x="1204" y="786"/>
                  </a:lnTo>
                  <a:lnTo>
                    <a:pt x="1148" y="931"/>
                  </a:lnTo>
                  <a:lnTo>
                    <a:pt x="1113" y="1013"/>
                  </a:lnTo>
                  <a:lnTo>
                    <a:pt x="1071" y="1106"/>
                  </a:lnTo>
                  <a:lnTo>
                    <a:pt x="1007" y="1251"/>
                  </a:lnTo>
                  <a:lnTo>
                    <a:pt x="956" y="1367"/>
                  </a:lnTo>
                  <a:lnTo>
                    <a:pt x="929" y="1423"/>
                  </a:lnTo>
                  <a:lnTo>
                    <a:pt x="897" y="1482"/>
                  </a:lnTo>
                  <a:lnTo>
                    <a:pt x="856" y="1548"/>
                  </a:lnTo>
                  <a:lnTo>
                    <a:pt x="804" y="1624"/>
                  </a:lnTo>
                  <a:lnTo>
                    <a:pt x="744" y="1712"/>
                  </a:lnTo>
                  <a:lnTo>
                    <a:pt x="719" y="1747"/>
                  </a:lnTo>
                  <a:lnTo>
                    <a:pt x="694" y="1778"/>
                  </a:lnTo>
                  <a:lnTo>
                    <a:pt x="666" y="1809"/>
                  </a:lnTo>
                  <a:lnTo>
                    <a:pt x="633" y="1840"/>
                  </a:lnTo>
                  <a:lnTo>
                    <a:pt x="590" y="1876"/>
                  </a:lnTo>
                  <a:lnTo>
                    <a:pt x="537" y="1916"/>
                  </a:lnTo>
                  <a:lnTo>
                    <a:pt x="469" y="1963"/>
                  </a:lnTo>
                  <a:lnTo>
                    <a:pt x="443" y="1980"/>
                  </a:lnTo>
                  <a:lnTo>
                    <a:pt x="416" y="1994"/>
                  </a:lnTo>
                  <a:lnTo>
                    <a:pt x="356" y="2018"/>
                  </a:lnTo>
                  <a:lnTo>
                    <a:pt x="268" y="2046"/>
                  </a:lnTo>
                  <a:lnTo>
                    <a:pt x="221" y="2059"/>
                  </a:lnTo>
                  <a:lnTo>
                    <a:pt x="174" y="2069"/>
                  </a:lnTo>
                  <a:lnTo>
                    <a:pt x="88" y="2082"/>
                  </a:lnTo>
                  <a:lnTo>
                    <a:pt x="24" y="2088"/>
                  </a:lnTo>
                  <a:lnTo>
                    <a:pt x="0" y="2089"/>
                  </a:lnTo>
                  <a:lnTo>
                    <a:pt x="0" y="207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66" name="Rectangle 36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7" name="Rectangle 3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8" name="Rectangle 38"/>
            <p:cNvSpPr>
              <a:spLocks noChangeArrowheads="1"/>
            </p:cNvSpPr>
            <p:nvPr/>
          </p:nvSpPr>
          <p:spPr bwMode="auto">
            <a:xfrm>
              <a:off x="54752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9" name="Rectangle 39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0" name="Rectangle 40"/>
            <p:cNvSpPr>
              <a:spLocks noChangeArrowheads="1"/>
            </p:cNvSpPr>
            <p:nvPr/>
          </p:nvSpPr>
          <p:spPr bwMode="auto">
            <a:xfrm>
              <a:off x="58928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1" name="Rectangle 41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2" name="Rectangle 42"/>
            <p:cNvSpPr>
              <a:spLocks noChangeArrowheads="1"/>
            </p:cNvSpPr>
            <p:nvPr/>
          </p:nvSpPr>
          <p:spPr bwMode="auto">
            <a:xfrm>
              <a:off x="63087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3" name="Freeform 43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74" name="Freeform 44"/>
            <p:cNvSpPr>
              <a:spLocks/>
            </p:cNvSpPr>
            <p:nvPr/>
          </p:nvSpPr>
          <p:spPr bwMode="auto">
            <a:xfrm>
              <a:off x="6726238" y="4722813"/>
              <a:ext cx="30163" cy="65088"/>
            </a:xfrm>
            <a:custGeom>
              <a:avLst/>
              <a:gdLst>
                <a:gd name="T0" fmla="*/ 0 w 19"/>
                <a:gd name="T1" fmla="*/ 2147483646 h 41"/>
                <a:gd name="T2" fmla="*/ 2147483646 w 19"/>
                <a:gd name="T3" fmla="*/ 0 h 41"/>
                <a:gd name="T4" fmla="*/ 2147483646 w 19"/>
                <a:gd name="T5" fmla="*/ 2147483646 h 41"/>
                <a:gd name="T6" fmla="*/ 2147483646 w 19"/>
                <a:gd name="T7" fmla="*/ 2147483646 h 41"/>
                <a:gd name="T8" fmla="*/ 0 w 19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1"/>
                <a:gd name="T17" fmla="*/ 19 w 1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1">
                  <a:moveTo>
                    <a:pt x="0" y="39"/>
                  </a:moveTo>
                  <a:lnTo>
                    <a:pt x="10" y="0"/>
                  </a:lnTo>
                  <a:lnTo>
                    <a:pt x="19" y="2"/>
                  </a:lnTo>
                  <a:lnTo>
                    <a:pt x="10" y="4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75" name="Freeform 45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76" name="Rectangle 46"/>
            <p:cNvSpPr>
              <a:spLocks noChangeArrowheads="1"/>
            </p:cNvSpPr>
            <p:nvPr/>
          </p:nvSpPr>
          <p:spPr bwMode="auto">
            <a:xfrm>
              <a:off x="71580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7" name="Rectangle 47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8" name="Rectangle 48"/>
            <p:cNvSpPr>
              <a:spLocks noChangeArrowheads="1"/>
            </p:cNvSpPr>
            <p:nvPr/>
          </p:nvSpPr>
          <p:spPr bwMode="auto">
            <a:xfrm>
              <a:off x="75755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9" name="Rectangle 49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0" name="Rectangle 50"/>
            <p:cNvSpPr>
              <a:spLocks noChangeArrowheads="1"/>
            </p:cNvSpPr>
            <p:nvPr/>
          </p:nvSpPr>
          <p:spPr bwMode="auto">
            <a:xfrm>
              <a:off x="79914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1" name="Rectangle 51"/>
            <p:cNvSpPr>
              <a:spLocks noChangeArrowheads="1"/>
            </p:cNvSpPr>
            <p:nvPr/>
          </p:nvSpPr>
          <p:spPr bwMode="auto">
            <a:xfrm>
              <a:off x="8424863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2" name="Rectangle 52"/>
            <p:cNvSpPr>
              <a:spLocks noChangeArrowheads="1"/>
            </p:cNvSpPr>
            <p:nvPr/>
          </p:nvSpPr>
          <p:spPr bwMode="auto">
            <a:xfrm>
              <a:off x="8424863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3" name="Rectangle 53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4" name="Rectangle 54"/>
            <p:cNvSpPr>
              <a:spLocks noChangeArrowheads="1"/>
            </p:cNvSpPr>
            <p:nvPr/>
          </p:nvSpPr>
          <p:spPr bwMode="auto">
            <a:xfrm>
              <a:off x="42100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5" name="Rectangle 55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6" name="Rectangle 56"/>
            <p:cNvSpPr>
              <a:spLocks noChangeArrowheads="1"/>
            </p:cNvSpPr>
            <p:nvPr/>
          </p:nvSpPr>
          <p:spPr bwMode="auto">
            <a:xfrm>
              <a:off x="46259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7" name="Rectangle 5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8" name="Rectangle 58"/>
            <p:cNvSpPr>
              <a:spLocks noChangeArrowheads="1"/>
            </p:cNvSpPr>
            <p:nvPr/>
          </p:nvSpPr>
          <p:spPr bwMode="auto">
            <a:xfrm>
              <a:off x="336073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9" name="Rectangle 59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0" name="Rectangle 60"/>
            <p:cNvSpPr>
              <a:spLocks noChangeArrowheads="1"/>
            </p:cNvSpPr>
            <p:nvPr/>
          </p:nvSpPr>
          <p:spPr bwMode="auto">
            <a:xfrm>
              <a:off x="37925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1" name="Rectangle 61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2" name="Rectangle 62"/>
            <p:cNvSpPr>
              <a:spLocks noChangeArrowheads="1"/>
            </p:cNvSpPr>
            <p:nvPr/>
          </p:nvSpPr>
          <p:spPr bwMode="auto">
            <a:xfrm>
              <a:off x="25273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3" name="Rectangle 63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4" name="Rectangle 64"/>
            <p:cNvSpPr>
              <a:spLocks noChangeArrowheads="1"/>
            </p:cNvSpPr>
            <p:nvPr/>
          </p:nvSpPr>
          <p:spPr bwMode="auto">
            <a:xfrm>
              <a:off x="29432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5" name="Rectangle 65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6" name="Rectangle 66"/>
            <p:cNvSpPr>
              <a:spLocks noChangeArrowheads="1"/>
            </p:cNvSpPr>
            <p:nvPr/>
          </p:nvSpPr>
          <p:spPr bwMode="auto">
            <a:xfrm>
              <a:off x="16779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7" name="Rectangle 67"/>
            <p:cNvSpPr>
              <a:spLocks noChangeArrowheads="1"/>
            </p:cNvSpPr>
            <p:nvPr/>
          </p:nvSpPr>
          <p:spPr bwMode="auto">
            <a:xfrm>
              <a:off x="16779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8" name="Rectangle 68"/>
            <p:cNvSpPr>
              <a:spLocks noChangeArrowheads="1"/>
            </p:cNvSpPr>
            <p:nvPr/>
          </p:nvSpPr>
          <p:spPr bwMode="auto">
            <a:xfrm>
              <a:off x="2093913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9" name="Rectangle 69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0" name="Rectangle 70"/>
            <p:cNvSpPr>
              <a:spLocks noChangeArrowheads="1"/>
            </p:cNvSpPr>
            <p:nvPr/>
          </p:nvSpPr>
          <p:spPr bwMode="auto">
            <a:xfrm>
              <a:off x="1685926" y="4778375"/>
              <a:ext cx="1381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1" name="Rectangle 71"/>
            <p:cNvSpPr>
              <a:spLocks noChangeArrowheads="1"/>
            </p:cNvSpPr>
            <p:nvPr/>
          </p:nvSpPr>
          <p:spPr bwMode="auto">
            <a:xfrm>
              <a:off x="1685926" y="47783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2" name="Rectangle 72"/>
            <p:cNvSpPr>
              <a:spLocks noChangeArrowheads="1"/>
            </p:cNvSpPr>
            <p:nvPr/>
          </p:nvSpPr>
          <p:spPr bwMode="auto">
            <a:xfrm>
              <a:off x="1685926" y="46085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3" name="Rectangle 73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4" name="Rectangle 74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5" name="Rectangle 75"/>
            <p:cNvSpPr>
              <a:spLocks noChangeArrowheads="1"/>
            </p:cNvSpPr>
            <p:nvPr/>
          </p:nvSpPr>
          <p:spPr bwMode="auto">
            <a:xfrm>
              <a:off x="1685926" y="4268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6" name="Rectangle 76"/>
            <p:cNvSpPr>
              <a:spLocks noChangeArrowheads="1"/>
            </p:cNvSpPr>
            <p:nvPr/>
          </p:nvSpPr>
          <p:spPr bwMode="auto">
            <a:xfrm>
              <a:off x="1685926" y="4100513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7" name="Rectangle 77"/>
            <p:cNvSpPr>
              <a:spLocks noChangeArrowheads="1"/>
            </p:cNvSpPr>
            <p:nvPr/>
          </p:nvSpPr>
          <p:spPr bwMode="auto">
            <a:xfrm>
              <a:off x="1685926" y="393065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8" name="Rectangle 78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9" name="Rectangle 79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0" name="Rectangle 80"/>
            <p:cNvSpPr>
              <a:spLocks noChangeArrowheads="1"/>
            </p:cNvSpPr>
            <p:nvPr/>
          </p:nvSpPr>
          <p:spPr bwMode="auto">
            <a:xfrm>
              <a:off x="1685926" y="359092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1" name="Rectangle 81"/>
            <p:cNvSpPr>
              <a:spLocks noChangeArrowheads="1"/>
            </p:cNvSpPr>
            <p:nvPr/>
          </p:nvSpPr>
          <p:spPr bwMode="auto">
            <a:xfrm>
              <a:off x="1685926" y="342106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2" name="Rectangle 82"/>
            <p:cNvSpPr>
              <a:spLocks noChangeArrowheads="1"/>
            </p:cNvSpPr>
            <p:nvPr/>
          </p:nvSpPr>
          <p:spPr bwMode="auto">
            <a:xfrm>
              <a:off x="1685926" y="325120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3" name="Rectangle 83"/>
            <p:cNvSpPr>
              <a:spLocks noChangeArrowheads="1"/>
            </p:cNvSpPr>
            <p:nvPr/>
          </p:nvSpPr>
          <p:spPr bwMode="auto">
            <a:xfrm>
              <a:off x="1685926" y="30813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4" name="Rectangle 84"/>
            <p:cNvSpPr>
              <a:spLocks noChangeArrowheads="1"/>
            </p:cNvSpPr>
            <p:nvPr/>
          </p:nvSpPr>
          <p:spPr bwMode="auto">
            <a:xfrm>
              <a:off x="1685926" y="29114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5" name="Rectangle 85"/>
            <p:cNvSpPr>
              <a:spLocks noChangeArrowheads="1"/>
            </p:cNvSpPr>
            <p:nvPr/>
          </p:nvSpPr>
          <p:spPr bwMode="auto">
            <a:xfrm>
              <a:off x="1685926" y="27432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6" name="Freeform 86"/>
            <p:cNvSpPr>
              <a:spLocks/>
            </p:cNvSpPr>
            <p:nvPr/>
          </p:nvSpPr>
          <p:spPr bwMode="auto">
            <a:xfrm>
              <a:off x="1684338" y="2559050"/>
              <a:ext cx="65088" cy="28575"/>
            </a:xfrm>
            <a:custGeom>
              <a:avLst/>
              <a:gdLst>
                <a:gd name="T0" fmla="*/ 2147483646 w 41"/>
                <a:gd name="T1" fmla="*/ 0 h 18"/>
                <a:gd name="T2" fmla="*/ 2147483646 w 41"/>
                <a:gd name="T3" fmla="*/ 2147483646 h 18"/>
                <a:gd name="T4" fmla="*/ 2147483646 w 41"/>
                <a:gd name="T5" fmla="*/ 2147483646 h 18"/>
                <a:gd name="T6" fmla="*/ 0 w 41"/>
                <a:gd name="T7" fmla="*/ 2147483646 h 18"/>
                <a:gd name="T8" fmla="*/ 2147483646 w 4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"/>
                <a:gd name="T17" fmla="*/ 41 w 4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">
                  <a:moveTo>
                    <a:pt x="2" y="0"/>
                  </a:moveTo>
                  <a:lnTo>
                    <a:pt x="41" y="9"/>
                  </a:lnTo>
                  <a:lnTo>
                    <a:pt x="39" y="18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417" name="Freeform 87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418" name="Freeform 88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419" name="Rectangle 89"/>
            <p:cNvSpPr>
              <a:spLocks noChangeArrowheads="1"/>
            </p:cNvSpPr>
            <p:nvPr/>
          </p:nvSpPr>
          <p:spPr bwMode="auto">
            <a:xfrm>
              <a:off x="1685926" y="22177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0" name="Rectangle 90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1" name="Rectangle 91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2" name="Rectangle 92"/>
            <p:cNvSpPr>
              <a:spLocks noChangeArrowheads="1"/>
            </p:cNvSpPr>
            <p:nvPr/>
          </p:nvSpPr>
          <p:spPr bwMode="auto">
            <a:xfrm>
              <a:off x="1685926" y="18796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3" name="Rectangle 93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4" name="Rectangle 94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5" name="Rectangle 95"/>
            <p:cNvSpPr>
              <a:spLocks noChangeArrowheads="1"/>
            </p:cNvSpPr>
            <p:nvPr/>
          </p:nvSpPr>
          <p:spPr bwMode="auto">
            <a:xfrm>
              <a:off x="1685926" y="1539875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6" name="Rectangle 96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7" name="Rectangle 97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8" name="Rectangle 98"/>
            <p:cNvSpPr>
              <a:spLocks noChangeArrowheads="1"/>
            </p:cNvSpPr>
            <p:nvPr/>
          </p:nvSpPr>
          <p:spPr bwMode="auto">
            <a:xfrm>
              <a:off x="1138238" y="12588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20 %</a:t>
              </a:r>
              <a:endParaRPr lang="pt-BR" altLang="pt-BR" sz="1800"/>
            </a:p>
          </p:txBody>
        </p:sp>
        <p:sp>
          <p:nvSpPr>
            <p:cNvPr id="99429" name="Rectangle 99"/>
            <p:cNvSpPr>
              <a:spLocks noChangeArrowheads="1"/>
            </p:cNvSpPr>
            <p:nvPr/>
          </p:nvSpPr>
          <p:spPr bwMode="auto">
            <a:xfrm>
              <a:off x="1138238" y="190023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16 %</a:t>
              </a:r>
              <a:endParaRPr lang="pt-BR" altLang="pt-BR" sz="1800"/>
            </a:p>
          </p:txBody>
        </p:sp>
        <p:sp>
          <p:nvSpPr>
            <p:cNvPr id="99430" name="Rectangle 100"/>
            <p:cNvSpPr>
              <a:spLocks noChangeArrowheads="1"/>
            </p:cNvSpPr>
            <p:nvPr/>
          </p:nvSpPr>
          <p:spPr bwMode="auto">
            <a:xfrm>
              <a:off x="1138238" y="259397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12 %</a:t>
              </a:r>
              <a:endParaRPr lang="pt-BR" altLang="pt-BR" sz="1800"/>
            </a:p>
          </p:txBody>
        </p:sp>
        <p:sp>
          <p:nvSpPr>
            <p:cNvPr id="99431" name="Rectangle 101"/>
            <p:cNvSpPr>
              <a:spLocks noChangeArrowheads="1"/>
            </p:cNvSpPr>
            <p:nvPr/>
          </p:nvSpPr>
          <p:spPr bwMode="auto">
            <a:xfrm>
              <a:off x="1246188" y="3289300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8 %</a:t>
              </a:r>
              <a:endParaRPr lang="pt-BR" altLang="pt-BR" sz="1800"/>
            </a:p>
          </p:txBody>
        </p:sp>
        <p:sp>
          <p:nvSpPr>
            <p:cNvPr id="99432" name="Rectangle 102"/>
            <p:cNvSpPr>
              <a:spLocks noChangeArrowheads="1"/>
            </p:cNvSpPr>
            <p:nvPr/>
          </p:nvSpPr>
          <p:spPr bwMode="auto">
            <a:xfrm>
              <a:off x="1246188" y="398303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4 %</a:t>
              </a:r>
              <a:endParaRPr lang="pt-BR" altLang="pt-BR" sz="1800"/>
            </a:p>
          </p:txBody>
        </p:sp>
        <p:sp>
          <p:nvSpPr>
            <p:cNvPr id="99433" name="Rectangle 103"/>
            <p:cNvSpPr>
              <a:spLocks noChangeArrowheads="1"/>
            </p:cNvSpPr>
            <p:nvPr/>
          </p:nvSpPr>
          <p:spPr bwMode="auto">
            <a:xfrm>
              <a:off x="1138238" y="15716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18 %</a:t>
              </a:r>
              <a:endParaRPr lang="pt-BR" altLang="pt-BR" sz="1800"/>
            </a:p>
          </p:txBody>
        </p:sp>
        <p:sp>
          <p:nvSpPr>
            <p:cNvPr id="99434" name="Rectangle 104"/>
            <p:cNvSpPr>
              <a:spLocks noChangeArrowheads="1"/>
            </p:cNvSpPr>
            <p:nvPr/>
          </p:nvSpPr>
          <p:spPr bwMode="auto">
            <a:xfrm>
              <a:off x="1138238" y="23002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14 %</a:t>
              </a:r>
              <a:endParaRPr lang="pt-BR" altLang="pt-BR" sz="1800"/>
            </a:p>
          </p:txBody>
        </p:sp>
        <p:sp>
          <p:nvSpPr>
            <p:cNvPr id="99435" name="Rectangle 105"/>
            <p:cNvSpPr>
              <a:spLocks noChangeArrowheads="1"/>
            </p:cNvSpPr>
            <p:nvPr/>
          </p:nvSpPr>
          <p:spPr bwMode="auto">
            <a:xfrm>
              <a:off x="1138238" y="29940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10 %</a:t>
              </a:r>
              <a:endParaRPr lang="pt-BR" altLang="pt-BR" sz="1800"/>
            </a:p>
          </p:txBody>
        </p:sp>
        <p:sp>
          <p:nvSpPr>
            <p:cNvPr id="99436" name="Rectangle 106"/>
            <p:cNvSpPr>
              <a:spLocks noChangeArrowheads="1"/>
            </p:cNvSpPr>
            <p:nvPr/>
          </p:nvSpPr>
          <p:spPr bwMode="auto">
            <a:xfrm>
              <a:off x="1246188" y="3687763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6 %</a:t>
              </a:r>
              <a:endParaRPr lang="pt-BR" altLang="pt-BR" sz="1800"/>
            </a:p>
          </p:txBody>
        </p:sp>
        <p:sp>
          <p:nvSpPr>
            <p:cNvPr id="99437" name="Rectangle 107"/>
            <p:cNvSpPr>
              <a:spLocks noChangeArrowheads="1"/>
            </p:cNvSpPr>
            <p:nvPr/>
          </p:nvSpPr>
          <p:spPr bwMode="auto">
            <a:xfrm>
              <a:off x="1246188" y="43830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2 %</a:t>
              </a:r>
              <a:endParaRPr lang="pt-BR" altLang="pt-BR" sz="1800"/>
            </a:p>
          </p:txBody>
        </p:sp>
        <p:sp>
          <p:nvSpPr>
            <p:cNvPr id="99438" name="Rectangle 108"/>
            <p:cNvSpPr>
              <a:spLocks noChangeArrowheads="1"/>
            </p:cNvSpPr>
            <p:nvPr/>
          </p:nvSpPr>
          <p:spPr bwMode="auto">
            <a:xfrm>
              <a:off x="1246188" y="46243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0 %</a:t>
              </a:r>
              <a:endParaRPr lang="pt-BR" altLang="pt-BR" sz="1800"/>
            </a:p>
          </p:txBody>
        </p:sp>
        <p:sp>
          <p:nvSpPr>
            <p:cNvPr id="99439" name="Rectangle 109"/>
            <p:cNvSpPr>
              <a:spLocks noChangeArrowheads="1"/>
            </p:cNvSpPr>
            <p:nvPr/>
          </p:nvSpPr>
          <p:spPr bwMode="auto">
            <a:xfrm>
              <a:off x="2354263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9440" name="Rectangle 110"/>
            <p:cNvSpPr>
              <a:spLocks noChangeArrowheads="1"/>
            </p:cNvSpPr>
            <p:nvPr/>
          </p:nvSpPr>
          <p:spPr bwMode="auto">
            <a:xfrm>
              <a:off x="2416176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3 Z</a:t>
              </a:r>
              <a:endParaRPr lang="pt-BR" altLang="pt-BR" sz="1800"/>
            </a:p>
          </p:txBody>
        </p:sp>
        <p:sp>
          <p:nvSpPr>
            <p:cNvPr id="99441" name="Rectangle 111"/>
            <p:cNvSpPr>
              <a:spLocks noChangeArrowheads="1"/>
            </p:cNvSpPr>
            <p:nvPr/>
          </p:nvSpPr>
          <p:spPr bwMode="auto">
            <a:xfrm>
              <a:off x="3227388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9442" name="Rectangle 112"/>
            <p:cNvSpPr>
              <a:spLocks noChangeArrowheads="1"/>
            </p:cNvSpPr>
            <p:nvPr/>
          </p:nvSpPr>
          <p:spPr bwMode="auto">
            <a:xfrm>
              <a:off x="3289301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Z</a:t>
              </a:r>
              <a:endParaRPr lang="pt-BR" altLang="pt-BR" sz="1800"/>
            </a:p>
          </p:txBody>
        </p:sp>
        <p:sp>
          <p:nvSpPr>
            <p:cNvPr id="99443" name="Rectangle 113"/>
            <p:cNvSpPr>
              <a:spLocks noChangeArrowheads="1"/>
            </p:cNvSpPr>
            <p:nvPr/>
          </p:nvSpPr>
          <p:spPr bwMode="auto">
            <a:xfrm>
              <a:off x="4083051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9444" name="Rectangle 114"/>
            <p:cNvSpPr>
              <a:spLocks noChangeArrowheads="1"/>
            </p:cNvSpPr>
            <p:nvPr/>
          </p:nvSpPr>
          <p:spPr bwMode="auto">
            <a:xfrm>
              <a:off x="4144963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 Z</a:t>
              </a:r>
              <a:endParaRPr lang="pt-BR" altLang="pt-BR" sz="1800"/>
            </a:p>
          </p:txBody>
        </p:sp>
        <p:sp>
          <p:nvSpPr>
            <p:cNvPr id="99445" name="Rectangle 115"/>
            <p:cNvSpPr>
              <a:spLocks noChangeArrowheads="1"/>
            </p:cNvSpPr>
            <p:nvPr/>
          </p:nvSpPr>
          <p:spPr bwMode="auto">
            <a:xfrm>
              <a:off x="5011738" y="4870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pt-BR" altLang="pt-BR" sz="1800"/>
            </a:p>
          </p:txBody>
        </p:sp>
        <p:sp>
          <p:nvSpPr>
            <p:cNvPr id="99446" name="Rectangle 116"/>
            <p:cNvSpPr>
              <a:spLocks noChangeArrowheads="1"/>
            </p:cNvSpPr>
            <p:nvPr/>
          </p:nvSpPr>
          <p:spPr bwMode="auto">
            <a:xfrm>
              <a:off x="5708651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+1 Z</a:t>
              </a:r>
              <a:endParaRPr lang="pt-BR" altLang="pt-BR" sz="1800"/>
            </a:p>
          </p:txBody>
        </p:sp>
        <p:sp>
          <p:nvSpPr>
            <p:cNvPr id="99447" name="Rectangle 117"/>
            <p:cNvSpPr>
              <a:spLocks noChangeArrowheads="1"/>
            </p:cNvSpPr>
            <p:nvPr/>
          </p:nvSpPr>
          <p:spPr bwMode="auto">
            <a:xfrm>
              <a:off x="6580188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+2 Z</a:t>
              </a:r>
              <a:endParaRPr lang="pt-BR" altLang="pt-BR" sz="1800"/>
            </a:p>
          </p:txBody>
        </p:sp>
        <p:sp>
          <p:nvSpPr>
            <p:cNvPr id="99448" name="Rectangle 118"/>
            <p:cNvSpPr>
              <a:spLocks noChangeArrowheads="1"/>
            </p:cNvSpPr>
            <p:nvPr/>
          </p:nvSpPr>
          <p:spPr bwMode="auto">
            <a:xfrm>
              <a:off x="7450138" y="4870450"/>
              <a:ext cx="477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+3 Z</a:t>
              </a:r>
              <a:endParaRPr lang="pt-BR" altLang="pt-BR" sz="1800"/>
            </a:p>
          </p:txBody>
        </p:sp>
        <p:sp>
          <p:nvSpPr>
            <p:cNvPr id="99449" name="Rectangle 119"/>
            <p:cNvSpPr>
              <a:spLocks noChangeArrowheads="1"/>
            </p:cNvSpPr>
            <p:nvPr/>
          </p:nvSpPr>
          <p:spPr bwMode="auto">
            <a:xfrm>
              <a:off x="2262188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p0,13</a:t>
              </a:r>
              <a:endParaRPr lang="pt-BR" altLang="pt-BR" sz="1800"/>
            </a:p>
          </p:txBody>
        </p:sp>
        <p:sp>
          <p:nvSpPr>
            <p:cNvPr id="99450" name="Rectangle 120"/>
            <p:cNvSpPr>
              <a:spLocks noChangeArrowheads="1"/>
            </p:cNvSpPr>
            <p:nvPr/>
          </p:nvSpPr>
          <p:spPr bwMode="auto">
            <a:xfrm>
              <a:off x="3135313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p2,28</a:t>
              </a:r>
              <a:endParaRPr lang="pt-BR" altLang="pt-BR" sz="1800"/>
            </a:p>
          </p:txBody>
        </p:sp>
        <p:sp>
          <p:nvSpPr>
            <p:cNvPr id="99451" name="Rectangle 121"/>
            <p:cNvSpPr>
              <a:spLocks noChangeArrowheads="1"/>
            </p:cNvSpPr>
            <p:nvPr/>
          </p:nvSpPr>
          <p:spPr bwMode="auto">
            <a:xfrm>
              <a:off x="3990976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p15,8</a:t>
              </a:r>
              <a:endParaRPr lang="pt-BR" altLang="pt-BR" sz="1800"/>
            </a:p>
          </p:txBody>
        </p:sp>
        <p:sp>
          <p:nvSpPr>
            <p:cNvPr id="99452" name="Rectangle 122"/>
            <p:cNvSpPr>
              <a:spLocks noChangeArrowheads="1"/>
            </p:cNvSpPr>
            <p:nvPr/>
          </p:nvSpPr>
          <p:spPr bwMode="auto">
            <a:xfrm>
              <a:off x="4894263" y="5100638"/>
              <a:ext cx="3366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p50</a:t>
              </a:r>
              <a:endParaRPr lang="pt-BR" altLang="pt-BR" sz="1800"/>
            </a:p>
          </p:txBody>
        </p:sp>
        <p:sp>
          <p:nvSpPr>
            <p:cNvPr id="99453" name="Rectangle 123"/>
            <p:cNvSpPr>
              <a:spLocks noChangeArrowheads="1"/>
            </p:cNvSpPr>
            <p:nvPr/>
          </p:nvSpPr>
          <p:spPr bwMode="auto">
            <a:xfrm>
              <a:off x="4600576" y="5284788"/>
              <a:ext cx="10191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(mediana)</a:t>
              </a:r>
              <a:endParaRPr lang="pt-BR" altLang="pt-BR" sz="1800"/>
            </a:p>
          </p:txBody>
        </p:sp>
        <p:sp>
          <p:nvSpPr>
            <p:cNvPr id="99454" name="Rectangle 124"/>
            <p:cNvSpPr>
              <a:spLocks noChangeArrowheads="1"/>
            </p:cNvSpPr>
            <p:nvPr/>
          </p:nvSpPr>
          <p:spPr bwMode="auto">
            <a:xfrm>
              <a:off x="5630863" y="5118100"/>
              <a:ext cx="5033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p84,2</a:t>
              </a:r>
              <a:endParaRPr lang="pt-BR" altLang="pt-BR" sz="1800"/>
            </a:p>
          </p:txBody>
        </p:sp>
        <p:sp>
          <p:nvSpPr>
            <p:cNvPr id="99455" name="Rectangle 125"/>
            <p:cNvSpPr>
              <a:spLocks noChangeArrowheads="1"/>
            </p:cNvSpPr>
            <p:nvPr/>
          </p:nvSpPr>
          <p:spPr bwMode="auto">
            <a:xfrm>
              <a:off x="6456363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p97,78</a:t>
              </a:r>
              <a:endParaRPr lang="pt-BR" altLang="pt-BR" sz="1800"/>
            </a:p>
          </p:txBody>
        </p:sp>
        <p:sp>
          <p:nvSpPr>
            <p:cNvPr id="99456" name="Rectangle 126"/>
            <p:cNvSpPr>
              <a:spLocks noChangeArrowheads="1"/>
            </p:cNvSpPr>
            <p:nvPr/>
          </p:nvSpPr>
          <p:spPr bwMode="auto">
            <a:xfrm>
              <a:off x="7327901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p99,87</a:t>
              </a:r>
              <a:endParaRPr lang="pt-BR" altLang="pt-BR" sz="1800"/>
            </a:p>
          </p:txBody>
        </p:sp>
        <p:sp>
          <p:nvSpPr>
            <p:cNvPr id="99457" name="Rectangle 127"/>
            <p:cNvSpPr>
              <a:spLocks noChangeArrowheads="1"/>
            </p:cNvSpPr>
            <p:nvPr/>
          </p:nvSpPr>
          <p:spPr bwMode="auto">
            <a:xfrm rot="-5400000">
              <a:off x="-302597" y="2834163"/>
              <a:ext cx="211295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Frqüência do valor na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na população normal </a:t>
              </a:r>
              <a:endParaRPr lang="pt-BR" altLang="pt-BR" sz="1800"/>
            </a:p>
          </p:txBody>
        </p:sp>
        <p:sp>
          <p:nvSpPr>
            <p:cNvPr id="99458" name="Rectangle 129"/>
            <p:cNvSpPr>
              <a:spLocks noChangeArrowheads="1"/>
            </p:cNvSpPr>
            <p:nvPr/>
          </p:nvSpPr>
          <p:spPr bwMode="auto">
            <a:xfrm>
              <a:off x="3886201" y="838200"/>
              <a:ext cx="2608263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900">
                  <a:solidFill>
                    <a:srgbClr val="000000"/>
                  </a:solidFill>
                  <a:latin typeface="Calibri" panose="020F0502020204030204" pitchFamily="34" charset="0"/>
                </a:rPr>
                <a:t>Curva de Gauss</a:t>
              </a:r>
              <a:endParaRPr lang="pt-BR" altLang="pt-BR" sz="1800"/>
            </a:p>
          </p:txBody>
        </p:sp>
        <p:sp>
          <p:nvSpPr>
            <p:cNvPr id="99459" name="Rectangle 130"/>
            <p:cNvSpPr>
              <a:spLocks noChangeArrowheads="1"/>
            </p:cNvSpPr>
            <p:nvPr/>
          </p:nvSpPr>
          <p:spPr bwMode="auto">
            <a:xfrm>
              <a:off x="792163" y="5495925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Z</a:t>
              </a:r>
              <a:endParaRPr lang="pt-BR" altLang="pt-BR" sz="1800"/>
            </a:p>
          </p:txBody>
        </p:sp>
        <p:sp>
          <p:nvSpPr>
            <p:cNvPr id="99460" name="Rectangle 131"/>
            <p:cNvSpPr>
              <a:spLocks noChangeArrowheads="1"/>
            </p:cNvSpPr>
            <p:nvPr/>
          </p:nvSpPr>
          <p:spPr bwMode="auto">
            <a:xfrm>
              <a:off x="900113" y="5495925"/>
              <a:ext cx="2454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escore Z (desvios padrão)</a:t>
              </a:r>
              <a:endParaRPr lang="pt-BR" altLang="pt-BR" sz="1800"/>
            </a:p>
          </p:txBody>
        </p:sp>
        <p:sp>
          <p:nvSpPr>
            <p:cNvPr id="99461" name="Rectangle 132"/>
            <p:cNvSpPr>
              <a:spLocks noChangeArrowheads="1"/>
            </p:cNvSpPr>
            <p:nvPr/>
          </p:nvSpPr>
          <p:spPr bwMode="auto">
            <a:xfrm>
              <a:off x="792163" y="5759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endParaRPr lang="pt-BR" altLang="pt-BR" sz="1800"/>
            </a:p>
          </p:txBody>
        </p:sp>
        <p:sp>
          <p:nvSpPr>
            <p:cNvPr id="99462" name="Rectangle 133"/>
            <p:cNvSpPr>
              <a:spLocks noChangeArrowheads="1"/>
            </p:cNvSpPr>
            <p:nvPr/>
          </p:nvSpPr>
          <p:spPr bwMode="auto">
            <a:xfrm>
              <a:off x="900113" y="5759450"/>
              <a:ext cx="3503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percentil correspondente ao escore Z</a:t>
              </a:r>
              <a:endParaRPr lang="pt-BR" altLang="pt-BR" sz="1800"/>
            </a:p>
          </p:txBody>
        </p:sp>
      </p:grpSp>
      <p:cxnSp>
        <p:nvCxnSpPr>
          <p:cNvPr id="130" name="Conector reto 129"/>
          <p:cNvCxnSpPr/>
          <p:nvPr/>
        </p:nvCxnSpPr>
        <p:spPr>
          <a:xfrm rot="5400000">
            <a:off x="4900613" y="3746500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3830638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2" name="Conector de seta reta 131"/>
          <p:cNvCxnSpPr/>
          <p:nvPr/>
        </p:nvCxnSpPr>
        <p:spPr>
          <a:xfrm rot="10800000">
            <a:off x="1731963" y="2752725"/>
            <a:ext cx="41433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ipse 132"/>
          <p:cNvSpPr/>
          <p:nvPr/>
        </p:nvSpPr>
        <p:spPr>
          <a:xfrm>
            <a:off x="1082675" y="2541588"/>
            <a:ext cx="500063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4" name="Conector reto 133"/>
          <p:cNvCxnSpPr/>
          <p:nvPr/>
        </p:nvCxnSpPr>
        <p:spPr>
          <a:xfrm rot="5400000">
            <a:off x="3214688" y="3786188"/>
            <a:ext cx="2000250" cy="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51204" name="Retângulo 6"/>
          <p:cNvSpPr>
            <a:spLocks noChangeArrowheads="1"/>
          </p:cNvSpPr>
          <p:nvPr/>
        </p:nvSpPr>
        <p:spPr bwMode="auto">
          <a:xfrm>
            <a:off x="4448175" y="6226075"/>
            <a:ext cx="4429125" cy="430212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b="1" dirty="0">
                <a:solidFill>
                  <a:schemeClr val="bg1"/>
                </a:solidFill>
              </a:rPr>
              <a:t>Scammon, RE (1927) The first seriation study of human growth, </a:t>
            </a:r>
            <a:r>
              <a:rPr lang="en-US" altLang="pt-BR" sz="1100" b="1" i="1" dirty="0">
                <a:solidFill>
                  <a:schemeClr val="bg1"/>
                </a:solidFill>
              </a:rPr>
              <a:t>Am J of Physical Anthropology, 10, 329-336.</a:t>
            </a:r>
            <a:endParaRPr lang="pt-BR" altLang="pt-BR" sz="1100" b="1" dirty="0">
              <a:solidFill>
                <a:schemeClr val="bg1"/>
              </a:solidFill>
            </a:endParaRPr>
          </a:p>
        </p:txBody>
      </p:sp>
      <p:sp>
        <p:nvSpPr>
          <p:cNvPr id="51206" name="CaixaDeTexto 14"/>
          <p:cNvSpPr txBox="1">
            <a:spLocks noChangeArrowheads="1"/>
          </p:cNvSpPr>
          <p:nvPr/>
        </p:nvSpPr>
        <p:spPr bwMode="auto">
          <a:xfrm>
            <a:off x="4714874" y="381000"/>
            <a:ext cx="4143375" cy="52322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bg1"/>
                </a:solidFill>
              </a:rPr>
              <a:t>Registro semestral da evolução da estatura do filho do Visconde de </a:t>
            </a:r>
            <a:r>
              <a:rPr lang="pt-BR" altLang="pt-BR" sz="1400" b="1" dirty="0" err="1">
                <a:solidFill>
                  <a:schemeClr val="bg1"/>
                </a:solidFill>
              </a:rPr>
              <a:t>Montbelliard</a:t>
            </a:r>
            <a:r>
              <a:rPr lang="pt-BR" altLang="pt-BR" sz="1400" b="1" dirty="0">
                <a:solidFill>
                  <a:schemeClr val="bg1"/>
                </a:solidFill>
              </a:rPr>
              <a:t>, 1750 - 1777</a:t>
            </a:r>
          </a:p>
        </p:txBody>
      </p:sp>
      <p:sp>
        <p:nvSpPr>
          <p:cNvPr id="51207" name="AutoShape 3"/>
          <p:cNvSpPr>
            <a:spLocks noChangeAspect="1" noChangeArrowheads="1"/>
          </p:cNvSpPr>
          <p:nvPr/>
        </p:nvSpPr>
        <p:spPr bwMode="auto">
          <a:xfrm>
            <a:off x="785813" y="2071688"/>
            <a:ext cx="30718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51208" name="Picture 3" descr="1aCur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8" y="548680"/>
            <a:ext cx="4207822" cy="56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AutoShape 4"/>
          <p:cNvSpPr>
            <a:spLocks noChangeAspect="1" noChangeArrowheads="1" noTextEdit="1"/>
          </p:cNvSpPr>
          <p:nvPr/>
        </p:nvSpPr>
        <p:spPr bwMode="auto">
          <a:xfrm>
            <a:off x="285750" y="671513"/>
            <a:ext cx="85725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495925" y="4824413"/>
            <a:ext cx="78581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0357" name="AutoShape 8"/>
          <p:cNvSpPr>
            <a:spLocks noChangeAspect="1" noChangeArrowheads="1" noTextEdit="1"/>
          </p:cNvSpPr>
          <p:nvPr/>
        </p:nvSpPr>
        <p:spPr bwMode="auto">
          <a:xfrm>
            <a:off x="265113" y="714375"/>
            <a:ext cx="8521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0358" name="Rectangle 10"/>
          <p:cNvSpPr>
            <a:spLocks noChangeArrowheads="1"/>
          </p:cNvSpPr>
          <p:nvPr/>
        </p:nvSpPr>
        <p:spPr bwMode="auto">
          <a:xfrm>
            <a:off x="295275" y="792163"/>
            <a:ext cx="8461375" cy="5319712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59" name="Freeform 11"/>
          <p:cNvSpPr>
            <a:spLocks noEditPoints="1"/>
          </p:cNvSpPr>
          <p:nvPr/>
        </p:nvSpPr>
        <p:spPr bwMode="auto">
          <a:xfrm>
            <a:off x="273050" y="768350"/>
            <a:ext cx="8505825" cy="5367338"/>
          </a:xfrm>
          <a:custGeom>
            <a:avLst/>
            <a:gdLst>
              <a:gd name="T0" fmla="*/ 0 w 8816"/>
              <a:gd name="T1" fmla="*/ 2147483646 h 5568"/>
              <a:gd name="T2" fmla="*/ 2147483646 w 8816"/>
              <a:gd name="T3" fmla="*/ 0 h 5568"/>
              <a:gd name="T4" fmla="*/ 2147483646 w 8816"/>
              <a:gd name="T5" fmla="*/ 0 h 5568"/>
              <a:gd name="T6" fmla="*/ 2147483646 w 8816"/>
              <a:gd name="T7" fmla="*/ 2147483646 h 5568"/>
              <a:gd name="T8" fmla="*/ 2147483646 w 8816"/>
              <a:gd name="T9" fmla="*/ 2147483646 h 5568"/>
              <a:gd name="T10" fmla="*/ 2147483646 w 8816"/>
              <a:gd name="T11" fmla="*/ 2147483646 h 5568"/>
              <a:gd name="T12" fmla="*/ 2147483646 w 8816"/>
              <a:gd name="T13" fmla="*/ 2147483646 h 5568"/>
              <a:gd name="T14" fmla="*/ 0 w 8816"/>
              <a:gd name="T15" fmla="*/ 2147483646 h 5568"/>
              <a:gd name="T16" fmla="*/ 0 w 8816"/>
              <a:gd name="T17" fmla="*/ 2147483646 h 5568"/>
              <a:gd name="T18" fmla="*/ 2147483646 w 8816"/>
              <a:gd name="T19" fmla="*/ 2147483646 h 5568"/>
              <a:gd name="T20" fmla="*/ 2147483646 w 8816"/>
              <a:gd name="T21" fmla="*/ 2147483646 h 5568"/>
              <a:gd name="T22" fmla="*/ 2147483646 w 8816"/>
              <a:gd name="T23" fmla="*/ 2147483646 h 5568"/>
              <a:gd name="T24" fmla="*/ 2147483646 w 8816"/>
              <a:gd name="T25" fmla="*/ 2147483646 h 5568"/>
              <a:gd name="T26" fmla="*/ 2147483646 w 8816"/>
              <a:gd name="T27" fmla="*/ 2147483646 h 5568"/>
              <a:gd name="T28" fmla="*/ 2147483646 w 8816"/>
              <a:gd name="T29" fmla="*/ 2147483646 h 5568"/>
              <a:gd name="T30" fmla="*/ 2147483646 w 8816"/>
              <a:gd name="T31" fmla="*/ 2147483646 h 5568"/>
              <a:gd name="T32" fmla="*/ 2147483646 w 8816"/>
              <a:gd name="T33" fmla="*/ 2147483646 h 5568"/>
              <a:gd name="T34" fmla="*/ 2147483646 w 8816"/>
              <a:gd name="T35" fmla="*/ 2147483646 h 55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16"/>
              <a:gd name="T55" fmla="*/ 0 h 5568"/>
              <a:gd name="T56" fmla="*/ 8816 w 8816"/>
              <a:gd name="T57" fmla="*/ 5568 h 55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16" h="556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8792" y="0"/>
                </a:lnTo>
                <a:cubicBezTo>
                  <a:pt x="8806" y="0"/>
                  <a:pt x="8816" y="11"/>
                  <a:pt x="8816" y="24"/>
                </a:cubicBezTo>
                <a:lnTo>
                  <a:pt x="8816" y="5544"/>
                </a:lnTo>
                <a:cubicBezTo>
                  <a:pt x="8816" y="5558"/>
                  <a:pt x="8806" y="5568"/>
                  <a:pt x="8792" y="5568"/>
                </a:cubicBezTo>
                <a:lnTo>
                  <a:pt x="24" y="5568"/>
                </a:lnTo>
                <a:cubicBezTo>
                  <a:pt x="11" y="5568"/>
                  <a:pt x="0" y="5558"/>
                  <a:pt x="0" y="5544"/>
                </a:cubicBezTo>
                <a:lnTo>
                  <a:pt x="0" y="24"/>
                </a:lnTo>
                <a:close/>
                <a:moveTo>
                  <a:pt x="48" y="5544"/>
                </a:moveTo>
                <a:lnTo>
                  <a:pt x="24" y="5520"/>
                </a:lnTo>
                <a:lnTo>
                  <a:pt x="8792" y="5520"/>
                </a:lnTo>
                <a:lnTo>
                  <a:pt x="8768" y="5544"/>
                </a:lnTo>
                <a:lnTo>
                  <a:pt x="8768" y="24"/>
                </a:lnTo>
                <a:lnTo>
                  <a:pt x="879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44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60" name="Rectangle 12"/>
          <p:cNvSpPr>
            <a:spLocks noChangeArrowheads="1"/>
          </p:cNvSpPr>
          <p:nvPr/>
        </p:nvSpPr>
        <p:spPr bwMode="auto">
          <a:xfrm>
            <a:off x="1677988" y="1370013"/>
            <a:ext cx="6746875" cy="3408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1" name="Rectangle 13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2" name="Rectangle 14"/>
          <p:cNvSpPr>
            <a:spLocks noChangeArrowheads="1"/>
          </p:cNvSpPr>
          <p:nvPr/>
        </p:nvSpPr>
        <p:spPr bwMode="auto">
          <a:xfrm>
            <a:off x="50434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3" name="Rectangle 15"/>
          <p:cNvSpPr>
            <a:spLocks noChangeArrowheads="1"/>
          </p:cNvSpPr>
          <p:nvPr/>
        </p:nvSpPr>
        <p:spPr bwMode="auto">
          <a:xfrm>
            <a:off x="58928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4" name="Freeform 16"/>
          <p:cNvSpPr>
            <a:spLocks/>
          </p:cNvSpPr>
          <p:nvPr/>
        </p:nvSpPr>
        <p:spPr bwMode="auto">
          <a:xfrm>
            <a:off x="6726238" y="1377950"/>
            <a:ext cx="30162" cy="3408363"/>
          </a:xfrm>
          <a:custGeom>
            <a:avLst/>
            <a:gdLst>
              <a:gd name="T0" fmla="*/ 0 w 19"/>
              <a:gd name="T1" fmla="*/ 2147483646 h 2147"/>
              <a:gd name="T2" fmla="*/ 2147483646 w 19"/>
              <a:gd name="T3" fmla="*/ 0 h 2147"/>
              <a:gd name="T4" fmla="*/ 2147483646 w 19"/>
              <a:gd name="T5" fmla="*/ 0 h 2147"/>
              <a:gd name="T6" fmla="*/ 2147483646 w 19"/>
              <a:gd name="T7" fmla="*/ 2147483646 h 2147"/>
              <a:gd name="T8" fmla="*/ 0 w 19"/>
              <a:gd name="T9" fmla="*/ 2147483646 h 2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47"/>
              <a:gd name="T17" fmla="*/ 19 w 19"/>
              <a:gd name="T18" fmla="*/ 2147 h 2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47">
                <a:moveTo>
                  <a:pt x="0" y="2147"/>
                </a:moveTo>
                <a:lnTo>
                  <a:pt x="10" y="0"/>
                </a:lnTo>
                <a:lnTo>
                  <a:pt x="19" y="0"/>
                </a:lnTo>
                <a:lnTo>
                  <a:pt x="10" y="2147"/>
                </a:lnTo>
                <a:lnTo>
                  <a:pt x="0" y="2147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65" name="Rectangle 17"/>
          <p:cNvSpPr>
            <a:spLocks noChangeArrowheads="1"/>
          </p:cNvSpPr>
          <p:nvPr/>
        </p:nvSpPr>
        <p:spPr bwMode="auto">
          <a:xfrm>
            <a:off x="75755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6" name="Rectangle 18"/>
          <p:cNvSpPr>
            <a:spLocks noChangeArrowheads="1"/>
          </p:cNvSpPr>
          <p:nvPr/>
        </p:nvSpPr>
        <p:spPr bwMode="auto">
          <a:xfrm>
            <a:off x="5027613" y="1370013"/>
            <a:ext cx="31750" cy="3408362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7" name="Rectangle 19"/>
          <p:cNvSpPr>
            <a:spLocks noChangeArrowheads="1"/>
          </p:cNvSpPr>
          <p:nvPr/>
        </p:nvSpPr>
        <p:spPr bwMode="auto">
          <a:xfrm>
            <a:off x="42100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8" name="Rectangle 20"/>
          <p:cNvSpPr>
            <a:spLocks noChangeArrowheads="1"/>
          </p:cNvSpPr>
          <p:nvPr/>
        </p:nvSpPr>
        <p:spPr bwMode="auto">
          <a:xfrm>
            <a:off x="3360738" y="1377950"/>
            <a:ext cx="15875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9" name="Rectangle 21"/>
          <p:cNvSpPr>
            <a:spLocks noChangeArrowheads="1"/>
          </p:cNvSpPr>
          <p:nvPr/>
        </p:nvSpPr>
        <p:spPr bwMode="auto">
          <a:xfrm>
            <a:off x="25273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70" name="Freeform 22"/>
          <p:cNvSpPr>
            <a:spLocks noEditPoints="1"/>
          </p:cNvSpPr>
          <p:nvPr/>
        </p:nvSpPr>
        <p:spPr bwMode="auto">
          <a:xfrm>
            <a:off x="1685925" y="4438650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1" name="Freeform 23"/>
          <p:cNvSpPr>
            <a:spLocks noEditPoints="1"/>
          </p:cNvSpPr>
          <p:nvPr/>
        </p:nvSpPr>
        <p:spPr bwMode="auto">
          <a:xfrm>
            <a:off x="1685925" y="4100513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2" name="Freeform 24"/>
          <p:cNvSpPr>
            <a:spLocks noEditPoints="1"/>
          </p:cNvSpPr>
          <p:nvPr/>
        </p:nvSpPr>
        <p:spPr bwMode="auto">
          <a:xfrm>
            <a:off x="1685925" y="376078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3" name="Freeform 25"/>
          <p:cNvSpPr>
            <a:spLocks noEditPoints="1"/>
          </p:cNvSpPr>
          <p:nvPr/>
        </p:nvSpPr>
        <p:spPr bwMode="auto">
          <a:xfrm>
            <a:off x="1685925" y="3421063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4" name="Freeform 26"/>
          <p:cNvSpPr>
            <a:spLocks noEditPoints="1"/>
          </p:cNvSpPr>
          <p:nvPr/>
        </p:nvSpPr>
        <p:spPr bwMode="auto">
          <a:xfrm>
            <a:off x="1685925" y="308133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5" name="Freeform 27"/>
          <p:cNvSpPr>
            <a:spLocks noEditPoints="1"/>
          </p:cNvSpPr>
          <p:nvPr/>
        </p:nvSpPr>
        <p:spPr bwMode="auto">
          <a:xfrm>
            <a:off x="1685925" y="2743200"/>
            <a:ext cx="6745288" cy="14288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6" name="Freeform 28"/>
          <p:cNvSpPr>
            <a:spLocks noEditPoints="1"/>
          </p:cNvSpPr>
          <p:nvPr/>
        </p:nvSpPr>
        <p:spPr bwMode="auto">
          <a:xfrm>
            <a:off x="1685925" y="2387600"/>
            <a:ext cx="6745288" cy="31750"/>
          </a:xfrm>
          <a:custGeom>
            <a:avLst/>
            <a:gdLst>
              <a:gd name="T0" fmla="*/ 2147483646 w 4249"/>
              <a:gd name="T1" fmla="*/ 2147483646 h 20"/>
              <a:gd name="T2" fmla="*/ 2147483646 w 4249"/>
              <a:gd name="T3" fmla="*/ 2147483646 h 20"/>
              <a:gd name="T4" fmla="*/ 2147483646 w 4249"/>
              <a:gd name="T5" fmla="*/ 2147483646 h 20"/>
              <a:gd name="T6" fmla="*/ 2147483646 w 4249"/>
              <a:gd name="T7" fmla="*/ 2147483646 h 20"/>
              <a:gd name="T8" fmla="*/ 2147483646 w 4249"/>
              <a:gd name="T9" fmla="*/ 2147483646 h 20"/>
              <a:gd name="T10" fmla="*/ 2147483646 w 4249"/>
              <a:gd name="T11" fmla="*/ 2147483646 h 20"/>
              <a:gd name="T12" fmla="*/ 2147483646 w 4249"/>
              <a:gd name="T13" fmla="*/ 2147483646 h 20"/>
              <a:gd name="T14" fmla="*/ 2147483646 w 4249"/>
              <a:gd name="T15" fmla="*/ 2147483646 h 20"/>
              <a:gd name="T16" fmla="*/ 2147483646 w 4249"/>
              <a:gd name="T17" fmla="*/ 2147483646 h 20"/>
              <a:gd name="T18" fmla="*/ 2147483646 w 4249"/>
              <a:gd name="T19" fmla="*/ 2147483646 h 20"/>
              <a:gd name="T20" fmla="*/ 2147483646 w 4249"/>
              <a:gd name="T21" fmla="*/ 2147483646 h 20"/>
              <a:gd name="T22" fmla="*/ 2147483646 w 4249"/>
              <a:gd name="T23" fmla="*/ 2147483646 h 20"/>
              <a:gd name="T24" fmla="*/ 2147483646 w 4249"/>
              <a:gd name="T25" fmla="*/ 2147483646 h 20"/>
              <a:gd name="T26" fmla="*/ 2147483646 w 4249"/>
              <a:gd name="T27" fmla="*/ 2147483646 h 20"/>
              <a:gd name="T28" fmla="*/ 2147483646 w 4249"/>
              <a:gd name="T29" fmla="*/ 2147483646 h 20"/>
              <a:gd name="T30" fmla="*/ 2147483646 w 4249"/>
              <a:gd name="T31" fmla="*/ 2147483646 h 20"/>
              <a:gd name="T32" fmla="*/ 2147483646 w 4249"/>
              <a:gd name="T33" fmla="*/ 2147483646 h 20"/>
              <a:gd name="T34" fmla="*/ 2147483646 w 4249"/>
              <a:gd name="T35" fmla="*/ 2147483646 h 20"/>
              <a:gd name="T36" fmla="*/ 2147483646 w 4249"/>
              <a:gd name="T37" fmla="*/ 2147483646 h 20"/>
              <a:gd name="T38" fmla="*/ 2147483646 w 4249"/>
              <a:gd name="T39" fmla="*/ 2147483646 h 20"/>
              <a:gd name="T40" fmla="*/ 2147483646 w 4249"/>
              <a:gd name="T41" fmla="*/ 2147483646 h 20"/>
              <a:gd name="T42" fmla="*/ 2147483646 w 4249"/>
              <a:gd name="T43" fmla="*/ 2147483646 h 20"/>
              <a:gd name="T44" fmla="*/ 2147483646 w 4249"/>
              <a:gd name="T45" fmla="*/ 2147483646 h 20"/>
              <a:gd name="T46" fmla="*/ 2147483646 w 4249"/>
              <a:gd name="T47" fmla="*/ 2147483646 h 20"/>
              <a:gd name="T48" fmla="*/ 2147483646 w 4249"/>
              <a:gd name="T49" fmla="*/ 2147483646 h 20"/>
              <a:gd name="T50" fmla="*/ 2147483646 w 4249"/>
              <a:gd name="T51" fmla="*/ 2147483646 h 20"/>
              <a:gd name="T52" fmla="*/ 2147483646 w 4249"/>
              <a:gd name="T53" fmla="*/ 2147483646 h 20"/>
              <a:gd name="T54" fmla="*/ 2147483646 w 4249"/>
              <a:gd name="T55" fmla="*/ 2147483646 h 20"/>
              <a:gd name="T56" fmla="*/ 2147483646 w 4249"/>
              <a:gd name="T57" fmla="*/ 2147483646 h 20"/>
              <a:gd name="T58" fmla="*/ 2147483646 w 4249"/>
              <a:gd name="T59" fmla="*/ 2147483646 h 20"/>
              <a:gd name="T60" fmla="*/ 2147483646 w 4249"/>
              <a:gd name="T61" fmla="*/ 2147483646 h 20"/>
              <a:gd name="T62" fmla="*/ 2147483646 w 4249"/>
              <a:gd name="T63" fmla="*/ 2147483646 h 20"/>
              <a:gd name="T64" fmla="*/ 2147483646 w 4249"/>
              <a:gd name="T65" fmla="*/ 2147483646 h 20"/>
              <a:gd name="T66" fmla="*/ 2147483646 w 4249"/>
              <a:gd name="T67" fmla="*/ 2147483646 h 20"/>
              <a:gd name="T68" fmla="*/ 2147483646 w 4249"/>
              <a:gd name="T69" fmla="*/ 2147483646 h 20"/>
              <a:gd name="T70" fmla="*/ 2147483646 w 4249"/>
              <a:gd name="T71" fmla="*/ 2147483646 h 20"/>
              <a:gd name="T72" fmla="*/ 2147483646 w 4249"/>
              <a:gd name="T73" fmla="*/ 2147483646 h 20"/>
              <a:gd name="T74" fmla="*/ 2147483646 w 4249"/>
              <a:gd name="T75" fmla="*/ 2147483646 h 20"/>
              <a:gd name="T76" fmla="*/ 2147483646 w 4249"/>
              <a:gd name="T77" fmla="*/ 2147483646 h 20"/>
              <a:gd name="T78" fmla="*/ 2147483646 w 4249"/>
              <a:gd name="T79" fmla="*/ 2147483646 h 20"/>
              <a:gd name="T80" fmla="*/ 2147483646 w 4249"/>
              <a:gd name="T81" fmla="*/ 2147483646 h 20"/>
              <a:gd name="T82" fmla="*/ 2147483646 w 4249"/>
              <a:gd name="T83" fmla="*/ 2147483646 h 20"/>
              <a:gd name="T84" fmla="*/ 2147483646 w 4249"/>
              <a:gd name="T85" fmla="*/ 2147483646 h 20"/>
              <a:gd name="T86" fmla="*/ 2147483646 w 4249"/>
              <a:gd name="T87" fmla="*/ 2147483646 h 20"/>
              <a:gd name="T88" fmla="*/ 2147483646 w 4249"/>
              <a:gd name="T89" fmla="*/ 2147483646 h 20"/>
              <a:gd name="T90" fmla="*/ 2147483646 w 4249"/>
              <a:gd name="T91" fmla="*/ 2147483646 h 20"/>
              <a:gd name="T92" fmla="*/ 2147483646 w 4249"/>
              <a:gd name="T93" fmla="*/ 2147483646 h 20"/>
              <a:gd name="T94" fmla="*/ 2147483646 w 4249"/>
              <a:gd name="T95" fmla="*/ 2147483646 h 20"/>
              <a:gd name="T96" fmla="*/ 2147483646 w 4249"/>
              <a:gd name="T97" fmla="*/ 2147483646 h 20"/>
              <a:gd name="T98" fmla="*/ 2147483646 w 4249"/>
              <a:gd name="T99" fmla="*/ 2147483646 h 20"/>
              <a:gd name="T100" fmla="*/ 2147483646 w 4249"/>
              <a:gd name="T101" fmla="*/ 2147483646 h 20"/>
              <a:gd name="T102" fmla="*/ 2147483646 w 4249"/>
              <a:gd name="T103" fmla="*/ 2147483646 h 20"/>
              <a:gd name="T104" fmla="*/ 2147483646 w 4249"/>
              <a:gd name="T105" fmla="*/ 2147483646 h 20"/>
              <a:gd name="T106" fmla="*/ 2147483646 w 4249"/>
              <a:gd name="T107" fmla="*/ 2147483646 h 20"/>
              <a:gd name="T108" fmla="*/ 2147483646 w 4249"/>
              <a:gd name="T109" fmla="*/ 2147483646 h 20"/>
              <a:gd name="T110" fmla="*/ 2147483646 w 4249"/>
              <a:gd name="T111" fmla="*/ 2147483646 h 20"/>
              <a:gd name="T112" fmla="*/ 2147483646 w 4249"/>
              <a:gd name="T113" fmla="*/ 2147483646 h 20"/>
              <a:gd name="T114" fmla="*/ 2147483646 w 4249"/>
              <a:gd name="T115" fmla="*/ 2147483646 h 20"/>
              <a:gd name="T116" fmla="*/ 2147483646 w 4249"/>
              <a:gd name="T117" fmla="*/ 2147483646 h 20"/>
              <a:gd name="T118" fmla="*/ 2147483646 w 4249"/>
              <a:gd name="T119" fmla="*/ 2147483646 h 20"/>
              <a:gd name="T120" fmla="*/ 2147483646 w 4249"/>
              <a:gd name="T121" fmla="*/ 2147483646 h 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20"/>
              <a:gd name="T185" fmla="*/ 4249 w 4249"/>
              <a:gd name="T186" fmla="*/ 20 h 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20">
                <a:moveTo>
                  <a:pt x="0" y="0"/>
                </a:moveTo>
                <a:lnTo>
                  <a:pt x="29" y="1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1"/>
                </a:moveTo>
                <a:lnTo>
                  <a:pt x="68" y="1"/>
                </a:lnTo>
                <a:lnTo>
                  <a:pt x="68" y="10"/>
                </a:lnTo>
                <a:lnTo>
                  <a:pt x="39" y="10"/>
                </a:lnTo>
                <a:lnTo>
                  <a:pt x="39" y="1"/>
                </a:lnTo>
                <a:close/>
                <a:moveTo>
                  <a:pt x="78" y="1"/>
                </a:moveTo>
                <a:lnTo>
                  <a:pt x="107" y="1"/>
                </a:lnTo>
                <a:lnTo>
                  <a:pt x="107" y="10"/>
                </a:lnTo>
                <a:lnTo>
                  <a:pt x="78" y="10"/>
                </a:lnTo>
                <a:lnTo>
                  <a:pt x="78" y="1"/>
                </a:lnTo>
                <a:close/>
                <a:moveTo>
                  <a:pt x="117" y="1"/>
                </a:moveTo>
                <a:lnTo>
                  <a:pt x="146" y="1"/>
                </a:lnTo>
                <a:lnTo>
                  <a:pt x="146" y="10"/>
                </a:lnTo>
                <a:lnTo>
                  <a:pt x="117" y="10"/>
                </a:lnTo>
                <a:lnTo>
                  <a:pt x="117" y="1"/>
                </a:lnTo>
                <a:close/>
                <a:moveTo>
                  <a:pt x="156" y="1"/>
                </a:moveTo>
                <a:lnTo>
                  <a:pt x="185" y="1"/>
                </a:lnTo>
                <a:lnTo>
                  <a:pt x="185" y="10"/>
                </a:lnTo>
                <a:lnTo>
                  <a:pt x="156" y="10"/>
                </a:lnTo>
                <a:lnTo>
                  <a:pt x="156" y="1"/>
                </a:lnTo>
                <a:close/>
                <a:moveTo>
                  <a:pt x="195" y="1"/>
                </a:moveTo>
                <a:lnTo>
                  <a:pt x="224" y="1"/>
                </a:lnTo>
                <a:lnTo>
                  <a:pt x="224" y="10"/>
                </a:lnTo>
                <a:lnTo>
                  <a:pt x="195" y="10"/>
                </a:lnTo>
                <a:lnTo>
                  <a:pt x="195" y="1"/>
                </a:lnTo>
                <a:close/>
                <a:moveTo>
                  <a:pt x="234" y="1"/>
                </a:moveTo>
                <a:lnTo>
                  <a:pt x="263" y="1"/>
                </a:lnTo>
                <a:lnTo>
                  <a:pt x="263" y="10"/>
                </a:lnTo>
                <a:lnTo>
                  <a:pt x="234" y="10"/>
                </a:lnTo>
                <a:lnTo>
                  <a:pt x="234" y="1"/>
                </a:lnTo>
                <a:close/>
                <a:moveTo>
                  <a:pt x="273" y="1"/>
                </a:moveTo>
                <a:lnTo>
                  <a:pt x="302" y="1"/>
                </a:lnTo>
                <a:lnTo>
                  <a:pt x="302" y="11"/>
                </a:lnTo>
                <a:lnTo>
                  <a:pt x="273" y="11"/>
                </a:lnTo>
                <a:lnTo>
                  <a:pt x="273" y="1"/>
                </a:lnTo>
                <a:close/>
                <a:moveTo>
                  <a:pt x="311" y="1"/>
                </a:moveTo>
                <a:lnTo>
                  <a:pt x="341" y="1"/>
                </a:lnTo>
                <a:lnTo>
                  <a:pt x="341" y="11"/>
                </a:lnTo>
                <a:lnTo>
                  <a:pt x="311" y="11"/>
                </a:lnTo>
                <a:lnTo>
                  <a:pt x="311" y="1"/>
                </a:lnTo>
                <a:close/>
                <a:moveTo>
                  <a:pt x="350" y="1"/>
                </a:moveTo>
                <a:lnTo>
                  <a:pt x="380" y="1"/>
                </a:lnTo>
                <a:lnTo>
                  <a:pt x="380" y="11"/>
                </a:lnTo>
                <a:lnTo>
                  <a:pt x="350" y="11"/>
                </a:lnTo>
                <a:lnTo>
                  <a:pt x="350" y="1"/>
                </a:lnTo>
                <a:close/>
                <a:moveTo>
                  <a:pt x="389" y="1"/>
                </a:moveTo>
                <a:lnTo>
                  <a:pt x="418" y="1"/>
                </a:lnTo>
                <a:lnTo>
                  <a:pt x="418" y="11"/>
                </a:lnTo>
                <a:lnTo>
                  <a:pt x="389" y="11"/>
                </a:lnTo>
                <a:lnTo>
                  <a:pt x="389" y="1"/>
                </a:lnTo>
                <a:close/>
                <a:moveTo>
                  <a:pt x="428" y="1"/>
                </a:moveTo>
                <a:lnTo>
                  <a:pt x="457" y="1"/>
                </a:lnTo>
                <a:lnTo>
                  <a:pt x="457" y="11"/>
                </a:lnTo>
                <a:lnTo>
                  <a:pt x="428" y="11"/>
                </a:lnTo>
                <a:lnTo>
                  <a:pt x="428" y="1"/>
                </a:lnTo>
                <a:close/>
                <a:moveTo>
                  <a:pt x="467" y="1"/>
                </a:moveTo>
                <a:lnTo>
                  <a:pt x="496" y="1"/>
                </a:lnTo>
                <a:lnTo>
                  <a:pt x="496" y="11"/>
                </a:lnTo>
                <a:lnTo>
                  <a:pt x="467" y="11"/>
                </a:lnTo>
                <a:lnTo>
                  <a:pt x="467" y="1"/>
                </a:lnTo>
                <a:close/>
                <a:moveTo>
                  <a:pt x="506" y="1"/>
                </a:moveTo>
                <a:lnTo>
                  <a:pt x="535" y="1"/>
                </a:lnTo>
                <a:lnTo>
                  <a:pt x="535" y="11"/>
                </a:lnTo>
                <a:lnTo>
                  <a:pt x="506" y="11"/>
                </a:lnTo>
                <a:lnTo>
                  <a:pt x="506" y="1"/>
                </a:lnTo>
                <a:close/>
                <a:moveTo>
                  <a:pt x="545" y="2"/>
                </a:moveTo>
                <a:lnTo>
                  <a:pt x="574" y="2"/>
                </a:lnTo>
                <a:lnTo>
                  <a:pt x="574" y="12"/>
                </a:lnTo>
                <a:lnTo>
                  <a:pt x="545" y="12"/>
                </a:lnTo>
                <a:lnTo>
                  <a:pt x="545" y="2"/>
                </a:lnTo>
                <a:close/>
                <a:moveTo>
                  <a:pt x="584" y="2"/>
                </a:moveTo>
                <a:lnTo>
                  <a:pt x="613" y="2"/>
                </a:lnTo>
                <a:lnTo>
                  <a:pt x="613" y="12"/>
                </a:lnTo>
                <a:lnTo>
                  <a:pt x="584" y="12"/>
                </a:lnTo>
                <a:lnTo>
                  <a:pt x="584" y="2"/>
                </a:lnTo>
                <a:close/>
                <a:moveTo>
                  <a:pt x="623" y="2"/>
                </a:moveTo>
                <a:lnTo>
                  <a:pt x="652" y="2"/>
                </a:lnTo>
                <a:lnTo>
                  <a:pt x="652" y="12"/>
                </a:lnTo>
                <a:lnTo>
                  <a:pt x="623" y="12"/>
                </a:lnTo>
                <a:lnTo>
                  <a:pt x="623" y="2"/>
                </a:lnTo>
                <a:close/>
                <a:moveTo>
                  <a:pt x="662" y="2"/>
                </a:moveTo>
                <a:lnTo>
                  <a:pt x="691" y="2"/>
                </a:lnTo>
                <a:lnTo>
                  <a:pt x="691" y="12"/>
                </a:lnTo>
                <a:lnTo>
                  <a:pt x="662" y="12"/>
                </a:lnTo>
                <a:lnTo>
                  <a:pt x="662" y="2"/>
                </a:lnTo>
                <a:close/>
                <a:moveTo>
                  <a:pt x="701" y="2"/>
                </a:moveTo>
                <a:lnTo>
                  <a:pt x="730" y="2"/>
                </a:lnTo>
                <a:lnTo>
                  <a:pt x="730" y="12"/>
                </a:lnTo>
                <a:lnTo>
                  <a:pt x="701" y="12"/>
                </a:lnTo>
                <a:lnTo>
                  <a:pt x="701" y="2"/>
                </a:lnTo>
                <a:close/>
                <a:moveTo>
                  <a:pt x="740" y="2"/>
                </a:moveTo>
                <a:lnTo>
                  <a:pt x="769" y="2"/>
                </a:lnTo>
                <a:lnTo>
                  <a:pt x="769" y="12"/>
                </a:lnTo>
                <a:lnTo>
                  <a:pt x="740" y="12"/>
                </a:lnTo>
                <a:lnTo>
                  <a:pt x="740" y="2"/>
                </a:lnTo>
                <a:close/>
                <a:moveTo>
                  <a:pt x="779" y="2"/>
                </a:moveTo>
                <a:lnTo>
                  <a:pt x="808" y="2"/>
                </a:lnTo>
                <a:lnTo>
                  <a:pt x="808" y="12"/>
                </a:lnTo>
                <a:lnTo>
                  <a:pt x="779" y="12"/>
                </a:lnTo>
                <a:lnTo>
                  <a:pt x="779" y="2"/>
                </a:lnTo>
                <a:close/>
                <a:moveTo>
                  <a:pt x="818" y="3"/>
                </a:moveTo>
                <a:lnTo>
                  <a:pt x="847" y="3"/>
                </a:lnTo>
                <a:lnTo>
                  <a:pt x="847" y="12"/>
                </a:lnTo>
                <a:lnTo>
                  <a:pt x="818" y="12"/>
                </a:lnTo>
                <a:lnTo>
                  <a:pt x="818" y="3"/>
                </a:lnTo>
                <a:close/>
                <a:moveTo>
                  <a:pt x="857" y="3"/>
                </a:moveTo>
                <a:lnTo>
                  <a:pt x="886" y="3"/>
                </a:lnTo>
                <a:lnTo>
                  <a:pt x="886" y="12"/>
                </a:lnTo>
                <a:lnTo>
                  <a:pt x="857" y="12"/>
                </a:lnTo>
                <a:lnTo>
                  <a:pt x="857" y="3"/>
                </a:lnTo>
                <a:close/>
                <a:moveTo>
                  <a:pt x="896" y="3"/>
                </a:moveTo>
                <a:lnTo>
                  <a:pt x="925" y="3"/>
                </a:lnTo>
                <a:lnTo>
                  <a:pt x="925" y="12"/>
                </a:lnTo>
                <a:lnTo>
                  <a:pt x="896" y="12"/>
                </a:lnTo>
                <a:lnTo>
                  <a:pt x="896" y="3"/>
                </a:lnTo>
                <a:close/>
                <a:moveTo>
                  <a:pt x="934" y="3"/>
                </a:moveTo>
                <a:lnTo>
                  <a:pt x="964" y="3"/>
                </a:lnTo>
                <a:lnTo>
                  <a:pt x="964" y="12"/>
                </a:lnTo>
                <a:lnTo>
                  <a:pt x="934" y="12"/>
                </a:lnTo>
                <a:lnTo>
                  <a:pt x="934" y="3"/>
                </a:lnTo>
                <a:close/>
                <a:moveTo>
                  <a:pt x="973" y="3"/>
                </a:moveTo>
                <a:lnTo>
                  <a:pt x="1003" y="3"/>
                </a:lnTo>
                <a:lnTo>
                  <a:pt x="1003" y="12"/>
                </a:lnTo>
                <a:lnTo>
                  <a:pt x="973" y="12"/>
                </a:lnTo>
                <a:lnTo>
                  <a:pt x="973" y="3"/>
                </a:lnTo>
                <a:close/>
                <a:moveTo>
                  <a:pt x="1012" y="3"/>
                </a:moveTo>
                <a:lnTo>
                  <a:pt x="1041" y="3"/>
                </a:lnTo>
                <a:lnTo>
                  <a:pt x="1041" y="12"/>
                </a:lnTo>
                <a:lnTo>
                  <a:pt x="1012" y="12"/>
                </a:lnTo>
                <a:lnTo>
                  <a:pt x="1012" y="3"/>
                </a:lnTo>
                <a:close/>
                <a:moveTo>
                  <a:pt x="1051" y="3"/>
                </a:moveTo>
                <a:lnTo>
                  <a:pt x="1080" y="3"/>
                </a:lnTo>
                <a:lnTo>
                  <a:pt x="1080" y="13"/>
                </a:lnTo>
                <a:lnTo>
                  <a:pt x="1051" y="12"/>
                </a:lnTo>
                <a:lnTo>
                  <a:pt x="1051" y="3"/>
                </a:lnTo>
                <a:close/>
                <a:moveTo>
                  <a:pt x="1090" y="3"/>
                </a:moveTo>
                <a:lnTo>
                  <a:pt x="1119" y="3"/>
                </a:lnTo>
                <a:lnTo>
                  <a:pt x="1119" y="13"/>
                </a:lnTo>
                <a:lnTo>
                  <a:pt x="1090" y="13"/>
                </a:lnTo>
                <a:lnTo>
                  <a:pt x="1090" y="3"/>
                </a:lnTo>
                <a:close/>
                <a:moveTo>
                  <a:pt x="1129" y="3"/>
                </a:moveTo>
                <a:lnTo>
                  <a:pt x="1158" y="3"/>
                </a:lnTo>
                <a:lnTo>
                  <a:pt x="1158" y="13"/>
                </a:lnTo>
                <a:lnTo>
                  <a:pt x="1129" y="13"/>
                </a:lnTo>
                <a:lnTo>
                  <a:pt x="1129" y="3"/>
                </a:lnTo>
                <a:close/>
                <a:moveTo>
                  <a:pt x="1168" y="3"/>
                </a:moveTo>
                <a:lnTo>
                  <a:pt x="1197" y="3"/>
                </a:lnTo>
                <a:lnTo>
                  <a:pt x="1197" y="13"/>
                </a:lnTo>
                <a:lnTo>
                  <a:pt x="1168" y="13"/>
                </a:lnTo>
                <a:lnTo>
                  <a:pt x="1168" y="3"/>
                </a:lnTo>
                <a:close/>
                <a:moveTo>
                  <a:pt x="1207" y="3"/>
                </a:moveTo>
                <a:lnTo>
                  <a:pt x="1237" y="3"/>
                </a:lnTo>
                <a:lnTo>
                  <a:pt x="1236" y="13"/>
                </a:lnTo>
                <a:lnTo>
                  <a:pt x="1207" y="13"/>
                </a:lnTo>
                <a:lnTo>
                  <a:pt x="1207" y="3"/>
                </a:lnTo>
                <a:close/>
                <a:moveTo>
                  <a:pt x="1246" y="3"/>
                </a:moveTo>
                <a:lnTo>
                  <a:pt x="1275" y="3"/>
                </a:lnTo>
                <a:lnTo>
                  <a:pt x="1275" y="13"/>
                </a:lnTo>
                <a:lnTo>
                  <a:pt x="1246" y="13"/>
                </a:lnTo>
                <a:lnTo>
                  <a:pt x="1246" y="3"/>
                </a:lnTo>
                <a:close/>
                <a:moveTo>
                  <a:pt x="1285" y="3"/>
                </a:moveTo>
                <a:lnTo>
                  <a:pt x="1314" y="3"/>
                </a:lnTo>
                <a:lnTo>
                  <a:pt x="1314" y="13"/>
                </a:lnTo>
                <a:lnTo>
                  <a:pt x="1285" y="13"/>
                </a:lnTo>
                <a:lnTo>
                  <a:pt x="1285" y="3"/>
                </a:lnTo>
                <a:close/>
                <a:moveTo>
                  <a:pt x="1324" y="3"/>
                </a:moveTo>
                <a:lnTo>
                  <a:pt x="1353" y="4"/>
                </a:lnTo>
                <a:lnTo>
                  <a:pt x="1353" y="13"/>
                </a:lnTo>
                <a:lnTo>
                  <a:pt x="1324" y="13"/>
                </a:lnTo>
                <a:lnTo>
                  <a:pt x="1324" y="3"/>
                </a:lnTo>
                <a:close/>
                <a:moveTo>
                  <a:pt x="1363" y="4"/>
                </a:moveTo>
                <a:lnTo>
                  <a:pt x="1392" y="4"/>
                </a:lnTo>
                <a:lnTo>
                  <a:pt x="1392" y="13"/>
                </a:lnTo>
                <a:lnTo>
                  <a:pt x="1363" y="13"/>
                </a:lnTo>
                <a:lnTo>
                  <a:pt x="1363" y="4"/>
                </a:lnTo>
                <a:close/>
                <a:moveTo>
                  <a:pt x="1402" y="4"/>
                </a:moveTo>
                <a:lnTo>
                  <a:pt x="1431" y="4"/>
                </a:lnTo>
                <a:lnTo>
                  <a:pt x="1431" y="13"/>
                </a:lnTo>
                <a:lnTo>
                  <a:pt x="1402" y="13"/>
                </a:lnTo>
                <a:lnTo>
                  <a:pt x="1402" y="4"/>
                </a:lnTo>
                <a:close/>
                <a:moveTo>
                  <a:pt x="1441" y="4"/>
                </a:moveTo>
                <a:lnTo>
                  <a:pt x="1470" y="4"/>
                </a:lnTo>
                <a:lnTo>
                  <a:pt x="1470" y="13"/>
                </a:lnTo>
                <a:lnTo>
                  <a:pt x="1441" y="13"/>
                </a:lnTo>
                <a:lnTo>
                  <a:pt x="1441" y="4"/>
                </a:lnTo>
                <a:close/>
                <a:moveTo>
                  <a:pt x="1480" y="4"/>
                </a:moveTo>
                <a:lnTo>
                  <a:pt x="1509" y="4"/>
                </a:lnTo>
                <a:lnTo>
                  <a:pt x="1509" y="13"/>
                </a:lnTo>
                <a:lnTo>
                  <a:pt x="1480" y="13"/>
                </a:lnTo>
                <a:lnTo>
                  <a:pt x="1480" y="4"/>
                </a:lnTo>
                <a:close/>
                <a:moveTo>
                  <a:pt x="1519" y="4"/>
                </a:moveTo>
                <a:lnTo>
                  <a:pt x="1548" y="4"/>
                </a:lnTo>
                <a:lnTo>
                  <a:pt x="1548" y="13"/>
                </a:lnTo>
                <a:lnTo>
                  <a:pt x="1519" y="13"/>
                </a:lnTo>
                <a:lnTo>
                  <a:pt x="1519" y="4"/>
                </a:lnTo>
                <a:close/>
                <a:moveTo>
                  <a:pt x="1557" y="4"/>
                </a:moveTo>
                <a:lnTo>
                  <a:pt x="1587" y="4"/>
                </a:lnTo>
                <a:lnTo>
                  <a:pt x="1587" y="13"/>
                </a:lnTo>
                <a:lnTo>
                  <a:pt x="1557" y="13"/>
                </a:lnTo>
                <a:lnTo>
                  <a:pt x="1557" y="4"/>
                </a:lnTo>
                <a:close/>
                <a:moveTo>
                  <a:pt x="1596" y="4"/>
                </a:moveTo>
                <a:lnTo>
                  <a:pt x="1626" y="4"/>
                </a:lnTo>
                <a:lnTo>
                  <a:pt x="1626" y="14"/>
                </a:lnTo>
                <a:lnTo>
                  <a:pt x="1596" y="13"/>
                </a:lnTo>
                <a:lnTo>
                  <a:pt x="1596" y="4"/>
                </a:lnTo>
                <a:close/>
                <a:moveTo>
                  <a:pt x="1635" y="4"/>
                </a:moveTo>
                <a:lnTo>
                  <a:pt x="1664" y="4"/>
                </a:lnTo>
                <a:lnTo>
                  <a:pt x="1664" y="14"/>
                </a:lnTo>
                <a:lnTo>
                  <a:pt x="1635" y="14"/>
                </a:lnTo>
                <a:lnTo>
                  <a:pt x="1635" y="4"/>
                </a:lnTo>
                <a:close/>
                <a:moveTo>
                  <a:pt x="1674" y="4"/>
                </a:moveTo>
                <a:lnTo>
                  <a:pt x="1703" y="4"/>
                </a:lnTo>
                <a:lnTo>
                  <a:pt x="1703" y="14"/>
                </a:lnTo>
                <a:lnTo>
                  <a:pt x="1674" y="14"/>
                </a:lnTo>
                <a:lnTo>
                  <a:pt x="1674" y="4"/>
                </a:lnTo>
                <a:close/>
                <a:moveTo>
                  <a:pt x="1713" y="4"/>
                </a:moveTo>
                <a:lnTo>
                  <a:pt x="1742" y="4"/>
                </a:lnTo>
                <a:lnTo>
                  <a:pt x="1742" y="14"/>
                </a:lnTo>
                <a:lnTo>
                  <a:pt x="1713" y="14"/>
                </a:lnTo>
                <a:lnTo>
                  <a:pt x="1713" y="4"/>
                </a:lnTo>
                <a:close/>
                <a:moveTo>
                  <a:pt x="1752" y="4"/>
                </a:moveTo>
                <a:lnTo>
                  <a:pt x="1781" y="4"/>
                </a:lnTo>
                <a:lnTo>
                  <a:pt x="1781" y="14"/>
                </a:lnTo>
                <a:lnTo>
                  <a:pt x="1752" y="14"/>
                </a:lnTo>
                <a:lnTo>
                  <a:pt x="1752" y="4"/>
                </a:lnTo>
                <a:close/>
                <a:moveTo>
                  <a:pt x="1791" y="4"/>
                </a:moveTo>
                <a:lnTo>
                  <a:pt x="1820" y="4"/>
                </a:lnTo>
                <a:lnTo>
                  <a:pt x="1820" y="14"/>
                </a:lnTo>
                <a:lnTo>
                  <a:pt x="1791" y="14"/>
                </a:lnTo>
                <a:lnTo>
                  <a:pt x="1791" y="4"/>
                </a:lnTo>
                <a:close/>
                <a:moveTo>
                  <a:pt x="1830" y="4"/>
                </a:moveTo>
                <a:lnTo>
                  <a:pt x="1860" y="4"/>
                </a:lnTo>
                <a:lnTo>
                  <a:pt x="1859" y="14"/>
                </a:lnTo>
                <a:lnTo>
                  <a:pt x="1830" y="14"/>
                </a:lnTo>
                <a:lnTo>
                  <a:pt x="1830" y="4"/>
                </a:lnTo>
                <a:close/>
                <a:moveTo>
                  <a:pt x="1869" y="4"/>
                </a:moveTo>
                <a:lnTo>
                  <a:pt x="1898" y="5"/>
                </a:lnTo>
                <a:lnTo>
                  <a:pt x="1898" y="15"/>
                </a:lnTo>
                <a:lnTo>
                  <a:pt x="1869" y="15"/>
                </a:lnTo>
                <a:lnTo>
                  <a:pt x="1869" y="4"/>
                </a:lnTo>
                <a:close/>
                <a:moveTo>
                  <a:pt x="1908" y="5"/>
                </a:moveTo>
                <a:lnTo>
                  <a:pt x="1937" y="5"/>
                </a:lnTo>
                <a:lnTo>
                  <a:pt x="1937" y="15"/>
                </a:lnTo>
                <a:lnTo>
                  <a:pt x="1908" y="15"/>
                </a:lnTo>
                <a:lnTo>
                  <a:pt x="1908" y="5"/>
                </a:lnTo>
                <a:close/>
                <a:moveTo>
                  <a:pt x="1947" y="5"/>
                </a:moveTo>
                <a:lnTo>
                  <a:pt x="1976" y="5"/>
                </a:lnTo>
                <a:lnTo>
                  <a:pt x="1976" y="15"/>
                </a:lnTo>
                <a:lnTo>
                  <a:pt x="1947" y="15"/>
                </a:lnTo>
                <a:lnTo>
                  <a:pt x="1947" y="5"/>
                </a:lnTo>
                <a:close/>
                <a:moveTo>
                  <a:pt x="1986" y="5"/>
                </a:moveTo>
                <a:lnTo>
                  <a:pt x="2015" y="5"/>
                </a:lnTo>
                <a:lnTo>
                  <a:pt x="2015" y="15"/>
                </a:lnTo>
                <a:lnTo>
                  <a:pt x="1986" y="15"/>
                </a:lnTo>
                <a:lnTo>
                  <a:pt x="1986" y="5"/>
                </a:lnTo>
                <a:close/>
                <a:moveTo>
                  <a:pt x="2025" y="5"/>
                </a:moveTo>
                <a:lnTo>
                  <a:pt x="2054" y="5"/>
                </a:lnTo>
                <a:lnTo>
                  <a:pt x="2054" y="15"/>
                </a:lnTo>
                <a:lnTo>
                  <a:pt x="2025" y="15"/>
                </a:lnTo>
                <a:lnTo>
                  <a:pt x="2025" y="5"/>
                </a:lnTo>
                <a:close/>
                <a:moveTo>
                  <a:pt x="2064" y="5"/>
                </a:moveTo>
                <a:lnTo>
                  <a:pt x="2093" y="5"/>
                </a:lnTo>
                <a:lnTo>
                  <a:pt x="2093" y="15"/>
                </a:lnTo>
                <a:lnTo>
                  <a:pt x="2064" y="15"/>
                </a:lnTo>
                <a:lnTo>
                  <a:pt x="2064" y="5"/>
                </a:lnTo>
                <a:close/>
                <a:moveTo>
                  <a:pt x="2103" y="5"/>
                </a:moveTo>
                <a:lnTo>
                  <a:pt x="2132" y="5"/>
                </a:lnTo>
                <a:lnTo>
                  <a:pt x="2132" y="15"/>
                </a:lnTo>
                <a:lnTo>
                  <a:pt x="2103" y="15"/>
                </a:lnTo>
                <a:lnTo>
                  <a:pt x="2103" y="5"/>
                </a:lnTo>
                <a:close/>
                <a:moveTo>
                  <a:pt x="2142" y="6"/>
                </a:moveTo>
                <a:lnTo>
                  <a:pt x="2171" y="6"/>
                </a:lnTo>
                <a:lnTo>
                  <a:pt x="2171" y="15"/>
                </a:lnTo>
                <a:lnTo>
                  <a:pt x="2142" y="15"/>
                </a:lnTo>
                <a:lnTo>
                  <a:pt x="2142" y="6"/>
                </a:lnTo>
                <a:close/>
                <a:moveTo>
                  <a:pt x="2180" y="6"/>
                </a:moveTo>
                <a:lnTo>
                  <a:pt x="2210" y="6"/>
                </a:lnTo>
                <a:lnTo>
                  <a:pt x="2210" y="15"/>
                </a:lnTo>
                <a:lnTo>
                  <a:pt x="2180" y="15"/>
                </a:lnTo>
                <a:lnTo>
                  <a:pt x="2180" y="6"/>
                </a:lnTo>
                <a:close/>
                <a:moveTo>
                  <a:pt x="2219" y="6"/>
                </a:moveTo>
                <a:lnTo>
                  <a:pt x="2249" y="6"/>
                </a:lnTo>
                <a:lnTo>
                  <a:pt x="2249" y="15"/>
                </a:lnTo>
                <a:lnTo>
                  <a:pt x="2219" y="15"/>
                </a:lnTo>
                <a:lnTo>
                  <a:pt x="2219" y="6"/>
                </a:lnTo>
                <a:close/>
                <a:moveTo>
                  <a:pt x="2258" y="6"/>
                </a:moveTo>
                <a:lnTo>
                  <a:pt x="2287" y="6"/>
                </a:lnTo>
                <a:lnTo>
                  <a:pt x="2287" y="15"/>
                </a:lnTo>
                <a:lnTo>
                  <a:pt x="2258" y="15"/>
                </a:lnTo>
                <a:lnTo>
                  <a:pt x="2258" y="6"/>
                </a:lnTo>
                <a:close/>
                <a:moveTo>
                  <a:pt x="2297" y="6"/>
                </a:moveTo>
                <a:lnTo>
                  <a:pt x="2326" y="6"/>
                </a:lnTo>
                <a:lnTo>
                  <a:pt x="2326" y="15"/>
                </a:lnTo>
                <a:lnTo>
                  <a:pt x="2297" y="15"/>
                </a:lnTo>
                <a:lnTo>
                  <a:pt x="2297" y="6"/>
                </a:lnTo>
                <a:close/>
                <a:moveTo>
                  <a:pt x="2336" y="6"/>
                </a:moveTo>
                <a:lnTo>
                  <a:pt x="2365" y="6"/>
                </a:lnTo>
                <a:lnTo>
                  <a:pt x="2365" y="15"/>
                </a:lnTo>
                <a:lnTo>
                  <a:pt x="2336" y="15"/>
                </a:lnTo>
                <a:lnTo>
                  <a:pt x="2336" y="6"/>
                </a:lnTo>
                <a:close/>
                <a:moveTo>
                  <a:pt x="2375" y="6"/>
                </a:moveTo>
                <a:lnTo>
                  <a:pt x="2404" y="6"/>
                </a:lnTo>
                <a:lnTo>
                  <a:pt x="2404" y="16"/>
                </a:lnTo>
                <a:lnTo>
                  <a:pt x="2375" y="15"/>
                </a:lnTo>
                <a:lnTo>
                  <a:pt x="2375" y="6"/>
                </a:lnTo>
                <a:close/>
                <a:moveTo>
                  <a:pt x="2414" y="6"/>
                </a:moveTo>
                <a:lnTo>
                  <a:pt x="2443" y="6"/>
                </a:lnTo>
                <a:lnTo>
                  <a:pt x="2443" y="16"/>
                </a:lnTo>
                <a:lnTo>
                  <a:pt x="2414" y="16"/>
                </a:lnTo>
                <a:lnTo>
                  <a:pt x="2414" y="6"/>
                </a:lnTo>
                <a:close/>
                <a:moveTo>
                  <a:pt x="2453" y="6"/>
                </a:moveTo>
                <a:lnTo>
                  <a:pt x="2483" y="6"/>
                </a:lnTo>
                <a:lnTo>
                  <a:pt x="2483" y="16"/>
                </a:lnTo>
                <a:lnTo>
                  <a:pt x="2453" y="16"/>
                </a:lnTo>
                <a:lnTo>
                  <a:pt x="2453" y="6"/>
                </a:lnTo>
                <a:close/>
                <a:moveTo>
                  <a:pt x="2492" y="6"/>
                </a:moveTo>
                <a:lnTo>
                  <a:pt x="2521" y="6"/>
                </a:lnTo>
                <a:lnTo>
                  <a:pt x="2521" y="16"/>
                </a:lnTo>
                <a:lnTo>
                  <a:pt x="2492" y="16"/>
                </a:lnTo>
                <a:lnTo>
                  <a:pt x="2492" y="6"/>
                </a:lnTo>
                <a:close/>
                <a:moveTo>
                  <a:pt x="2531" y="6"/>
                </a:moveTo>
                <a:lnTo>
                  <a:pt x="2560" y="6"/>
                </a:lnTo>
                <a:lnTo>
                  <a:pt x="2560" y="16"/>
                </a:lnTo>
                <a:lnTo>
                  <a:pt x="2531" y="16"/>
                </a:lnTo>
                <a:lnTo>
                  <a:pt x="2531" y="6"/>
                </a:lnTo>
                <a:close/>
                <a:moveTo>
                  <a:pt x="2570" y="6"/>
                </a:moveTo>
                <a:lnTo>
                  <a:pt x="2599" y="6"/>
                </a:lnTo>
                <a:lnTo>
                  <a:pt x="2599" y="16"/>
                </a:lnTo>
                <a:lnTo>
                  <a:pt x="2570" y="16"/>
                </a:lnTo>
                <a:lnTo>
                  <a:pt x="2570" y="6"/>
                </a:lnTo>
                <a:close/>
                <a:moveTo>
                  <a:pt x="2609" y="6"/>
                </a:moveTo>
                <a:lnTo>
                  <a:pt x="2638" y="6"/>
                </a:lnTo>
                <a:lnTo>
                  <a:pt x="2638" y="16"/>
                </a:lnTo>
                <a:lnTo>
                  <a:pt x="2609" y="16"/>
                </a:lnTo>
                <a:lnTo>
                  <a:pt x="2609" y="6"/>
                </a:lnTo>
                <a:close/>
                <a:moveTo>
                  <a:pt x="2648" y="6"/>
                </a:moveTo>
                <a:lnTo>
                  <a:pt x="2677" y="7"/>
                </a:lnTo>
                <a:lnTo>
                  <a:pt x="2677" y="17"/>
                </a:lnTo>
                <a:lnTo>
                  <a:pt x="2648" y="16"/>
                </a:lnTo>
                <a:lnTo>
                  <a:pt x="2648" y="6"/>
                </a:lnTo>
                <a:close/>
                <a:moveTo>
                  <a:pt x="2687" y="7"/>
                </a:moveTo>
                <a:lnTo>
                  <a:pt x="2716" y="7"/>
                </a:lnTo>
                <a:lnTo>
                  <a:pt x="2716" y="17"/>
                </a:lnTo>
                <a:lnTo>
                  <a:pt x="2687" y="17"/>
                </a:lnTo>
                <a:lnTo>
                  <a:pt x="2687" y="7"/>
                </a:lnTo>
                <a:close/>
                <a:moveTo>
                  <a:pt x="2726" y="7"/>
                </a:moveTo>
                <a:lnTo>
                  <a:pt x="2755" y="7"/>
                </a:lnTo>
                <a:lnTo>
                  <a:pt x="2755" y="17"/>
                </a:lnTo>
                <a:lnTo>
                  <a:pt x="2726" y="17"/>
                </a:lnTo>
                <a:lnTo>
                  <a:pt x="2726" y="7"/>
                </a:lnTo>
                <a:close/>
                <a:moveTo>
                  <a:pt x="2765" y="7"/>
                </a:moveTo>
                <a:lnTo>
                  <a:pt x="2794" y="7"/>
                </a:lnTo>
                <a:lnTo>
                  <a:pt x="2794" y="17"/>
                </a:lnTo>
                <a:lnTo>
                  <a:pt x="2765" y="17"/>
                </a:lnTo>
                <a:lnTo>
                  <a:pt x="2765" y="7"/>
                </a:lnTo>
                <a:close/>
                <a:moveTo>
                  <a:pt x="2803" y="7"/>
                </a:moveTo>
                <a:lnTo>
                  <a:pt x="2833" y="7"/>
                </a:lnTo>
                <a:lnTo>
                  <a:pt x="2833" y="17"/>
                </a:lnTo>
                <a:lnTo>
                  <a:pt x="2803" y="17"/>
                </a:lnTo>
                <a:lnTo>
                  <a:pt x="2803" y="7"/>
                </a:lnTo>
                <a:close/>
                <a:moveTo>
                  <a:pt x="2842" y="7"/>
                </a:moveTo>
                <a:lnTo>
                  <a:pt x="2871" y="7"/>
                </a:lnTo>
                <a:lnTo>
                  <a:pt x="2871" y="17"/>
                </a:lnTo>
                <a:lnTo>
                  <a:pt x="2842" y="17"/>
                </a:lnTo>
                <a:lnTo>
                  <a:pt x="2842" y="7"/>
                </a:lnTo>
                <a:close/>
                <a:moveTo>
                  <a:pt x="2881" y="7"/>
                </a:moveTo>
                <a:lnTo>
                  <a:pt x="2910" y="7"/>
                </a:lnTo>
                <a:lnTo>
                  <a:pt x="2910" y="17"/>
                </a:lnTo>
                <a:lnTo>
                  <a:pt x="2881" y="17"/>
                </a:lnTo>
                <a:lnTo>
                  <a:pt x="2881" y="7"/>
                </a:lnTo>
                <a:close/>
                <a:moveTo>
                  <a:pt x="2920" y="7"/>
                </a:moveTo>
                <a:lnTo>
                  <a:pt x="2949" y="7"/>
                </a:lnTo>
                <a:lnTo>
                  <a:pt x="2949" y="17"/>
                </a:lnTo>
                <a:lnTo>
                  <a:pt x="2920" y="17"/>
                </a:lnTo>
                <a:lnTo>
                  <a:pt x="2920" y="7"/>
                </a:lnTo>
                <a:close/>
                <a:moveTo>
                  <a:pt x="2959" y="7"/>
                </a:moveTo>
                <a:lnTo>
                  <a:pt x="2988" y="7"/>
                </a:lnTo>
                <a:lnTo>
                  <a:pt x="2988" y="17"/>
                </a:lnTo>
                <a:lnTo>
                  <a:pt x="2959" y="17"/>
                </a:lnTo>
                <a:lnTo>
                  <a:pt x="2959" y="7"/>
                </a:lnTo>
                <a:close/>
                <a:moveTo>
                  <a:pt x="2998" y="7"/>
                </a:moveTo>
                <a:lnTo>
                  <a:pt x="3027" y="7"/>
                </a:lnTo>
                <a:lnTo>
                  <a:pt x="3027" y="17"/>
                </a:lnTo>
                <a:lnTo>
                  <a:pt x="2998" y="17"/>
                </a:lnTo>
                <a:lnTo>
                  <a:pt x="2998" y="7"/>
                </a:lnTo>
                <a:close/>
                <a:moveTo>
                  <a:pt x="3037" y="7"/>
                </a:moveTo>
                <a:lnTo>
                  <a:pt x="3067" y="7"/>
                </a:lnTo>
                <a:lnTo>
                  <a:pt x="3066" y="17"/>
                </a:lnTo>
                <a:lnTo>
                  <a:pt x="3037" y="17"/>
                </a:lnTo>
                <a:lnTo>
                  <a:pt x="3037" y="7"/>
                </a:lnTo>
                <a:close/>
                <a:moveTo>
                  <a:pt x="3076" y="7"/>
                </a:moveTo>
                <a:lnTo>
                  <a:pt x="3106" y="7"/>
                </a:lnTo>
                <a:lnTo>
                  <a:pt x="3106" y="17"/>
                </a:lnTo>
                <a:lnTo>
                  <a:pt x="3076" y="17"/>
                </a:lnTo>
                <a:lnTo>
                  <a:pt x="3076" y="7"/>
                </a:lnTo>
                <a:close/>
                <a:moveTo>
                  <a:pt x="3115" y="7"/>
                </a:moveTo>
                <a:lnTo>
                  <a:pt x="3144" y="7"/>
                </a:lnTo>
                <a:lnTo>
                  <a:pt x="3144" y="17"/>
                </a:lnTo>
                <a:lnTo>
                  <a:pt x="3115" y="17"/>
                </a:lnTo>
                <a:lnTo>
                  <a:pt x="3115" y="7"/>
                </a:lnTo>
                <a:close/>
                <a:moveTo>
                  <a:pt x="3154" y="7"/>
                </a:moveTo>
                <a:lnTo>
                  <a:pt x="3183" y="7"/>
                </a:lnTo>
                <a:lnTo>
                  <a:pt x="3183" y="17"/>
                </a:lnTo>
                <a:lnTo>
                  <a:pt x="3154" y="17"/>
                </a:lnTo>
                <a:lnTo>
                  <a:pt x="3154" y="7"/>
                </a:lnTo>
                <a:close/>
                <a:moveTo>
                  <a:pt x="3193" y="7"/>
                </a:moveTo>
                <a:lnTo>
                  <a:pt x="3222" y="8"/>
                </a:lnTo>
                <a:lnTo>
                  <a:pt x="3222" y="18"/>
                </a:lnTo>
                <a:lnTo>
                  <a:pt x="3193" y="17"/>
                </a:lnTo>
                <a:lnTo>
                  <a:pt x="3193" y="7"/>
                </a:lnTo>
                <a:close/>
                <a:moveTo>
                  <a:pt x="3232" y="8"/>
                </a:moveTo>
                <a:lnTo>
                  <a:pt x="3261" y="8"/>
                </a:lnTo>
                <a:lnTo>
                  <a:pt x="3261" y="18"/>
                </a:lnTo>
                <a:lnTo>
                  <a:pt x="3232" y="18"/>
                </a:lnTo>
                <a:lnTo>
                  <a:pt x="3232" y="8"/>
                </a:lnTo>
                <a:close/>
                <a:moveTo>
                  <a:pt x="3271" y="8"/>
                </a:moveTo>
                <a:lnTo>
                  <a:pt x="3300" y="8"/>
                </a:lnTo>
                <a:lnTo>
                  <a:pt x="3300" y="18"/>
                </a:lnTo>
                <a:lnTo>
                  <a:pt x="3271" y="18"/>
                </a:lnTo>
                <a:lnTo>
                  <a:pt x="3271" y="8"/>
                </a:lnTo>
                <a:close/>
                <a:moveTo>
                  <a:pt x="3310" y="8"/>
                </a:moveTo>
                <a:lnTo>
                  <a:pt x="3339" y="8"/>
                </a:lnTo>
                <a:lnTo>
                  <a:pt x="3339" y="18"/>
                </a:lnTo>
                <a:lnTo>
                  <a:pt x="3310" y="18"/>
                </a:lnTo>
                <a:lnTo>
                  <a:pt x="3310" y="8"/>
                </a:lnTo>
                <a:close/>
                <a:moveTo>
                  <a:pt x="3349" y="8"/>
                </a:moveTo>
                <a:lnTo>
                  <a:pt x="3378" y="8"/>
                </a:lnTo>
                <a:lnTo>
                  <a:pt x="3378" y="18"/>
                </a:lnTo>
                <a:lnTo>
                  <a:pt x="3349" y="18"/>
                </a:lnTo>
                <a:lnTo>
                  <a:pt x="3349" y="8"/>
                </a:lnTo>
                <a:close/>
                <a:moveTo>
                  <a:pt x="3388" y="8"/>
                </a:moveTo>
                <a:lnTo>
                  <a:pt x="3417" y="8"/>
                </a:lnTo>
                <a:lnTo>
                  <a:pt x="3417" y="18"/>
                </a:lnTo>
                <a:lnTo>
                  <a:pt x="3388" y="18"/>
                </a:lnTo>
                <a:lnTo>
                  <a:pt x="3388" y="8"/>
                </a:lnTo>
                <a:close/>
                <a:moveTo>
                  <a:pt x="3426" y="8"/>
                </a:moveTo>
                <a:lnTo>
                  <a:pt x="3456" y="8"/>
                </a:lnTo>
                <a:lnTo>
                  <a:pt x="3456" y="18"/>
                </a:lnTo>
                <a:lnTo>
                  <a:pt x="3426" y="18"/>
                </a:lnTo>
                <a:lnTo>
                  <a:pt x="3426" y="8"/>
                </a:lnTo>
                <a:close/>
                <a:moveTo>
                  <a:pt x="3465" y="8"/>
                </a:moveTo>
                <a:lnTo>
                  <a:pt x="3494" y="9"/>
                </a:lnTo>
                <a:lnTo>
                  <a:pt x="3494" y="18"/>
                </a:lnTo>
                <a:lnTo>
                  <a:pt x="3465" y="18"/>
                </a:lnTo>
                <a:lnTo>
                  <a:pt x="3465" y="8"/>
                </a:lnTo>
                <a:close/>
                <a:moveTo>
                  <a:pt x="3504" y="9"/>
                </a:moveTo>
                <a:lnTo>
                  <a:pt x="3533" y="9"/>
                </a:lnTo>
                <a:lnTo>
                  <a:pt x="3533" y="18"/>
                </a:lnTo>
                <a:lnTo>
                  <a:pt x="3504" y="18"/>
                </a:lnTo>
                <a:lnTo>
                  <a:pt x="3504" y="9"/>
                </a:lnTo>
                <a:close/>
                <a:moveTo>
                  <a:pt x="3543" y="9"/>
                </a:moveTo>
                <a:lnTo>
                  <a:pt x="3572" y="9"/>
                </a:lnTo>
                <a:lnTo>
                  <a:pt x="3572" y="18"/>
                </a:lnTo>
                <a:lnTo>
                  <a:pt x="3543" y="18"/>
                </a:lnTo>
                <a:lnTo>
                  <a:pt x="3543" y="9"/>
                </a:lnTo>
                <a:close/>
                <a:moveTo>
                  <a:pt x="3582" y="9"/>
                </a:moveTo>
                <a:lnTo>
                  <a:pt x="3611" y="9"/>
                </a:lnTo>
                <a:lnTo>
                  <a:pt x="3611" y="18"/>
                </a:lnTo>
                <a:lnTo>
                  <a:pt x="3582" y="18"/>
                </a:lnTo>
                <a:lnTo>
                  <a:pt x="3582" y="9"/>
                </a:lnTo>
                <a:close/>
                <a:moveTo>
                  <a:pt x="3621" y="9"/>
                </a:moveTo>
                <a:lnTo>
                  <a:pt x="3650" y="9"/>
                </a:lnTo>
                <a:lnTo>
                  <a:pt x="3650" y="18"/>
                </a:lnTo>
                <a:lnTo>
                  <a:pt x="3621" y="18"/>
                </a:lnTo>
                <a:lnTo>
                  <a:pt x="3621" y="9"/>
                </a:lnTo>
                <a:close/>
                <a:moveTo>
                  <a:pt x="3660" y="9"/>
                </a:moveTo>
                <a:lnTo>
                  <a:pt x="3690" y="9"/>
                </a:lnTo>
                <a:lnTo>
                  <a:pt x="3690" y="18"/>
                </a:lnTo>
                <a:lnTo>
                  <a:pt x="3660" y="18"/>
                </a:lnTo>
                <a:lnTo>
                  <a:pt x="3660" y="9"/>
                </a:lnTo>
                <a:close/>
                <a:moveTo>
                  <a:pt x="3699" y="9"/>
                </a:moveTo>
                <a:lnTo>
                  <a:pt x="3728" y="9"/>
                </a:lnTo>
                <a:lnTo>
                  <a:pt x="3728" y="19"/>
                </a:lnTo>
                <a:lnTo>
                  <a:pt x="3699" y="18"/>
                </a:lnTo>
                <a:lnTo>
                  <a:pt x="3699" y="9"/>
                </a:lnTo>
                <a:close/>
                <a:moveTo>
                  <a:pt x="3738" y="9"/>
                </a:moveTo>
                <a:lnTo>
                  <a:pt x="3767" y="9"/>
                </a:lnTo>
                <a:lnTo>
                  <a:pt x="3767" y="19"/>
                </a:lnTo>
                <a:lnTo>
                  <a:pt x="3738" y="19"/>
                </a:lnTo>
                <a:lnTo>
                  <a:pt x="3738" y="9"/>
                </a:lnTo>
                <a:close/>
                <a:moveTo>
                  <a:pt x="3777" y="9"/>
                </a:moveTo>
                <a:lnTo>
                  <a:pt x="3806" y="9"/>
                </a:lnTo>
                <a:lnTo>
                  <a:pt x="3806" y="19"/>
                </a:lnTo>
                <a:lnTo>
                  <a:pt x="3777" y="19"/>
                </a:lnTo>
                <a:lnTo>
                  <a:pt x="3777" y="9"/>
                </a:lnTo>
                <a:close/>
                <a:moveTo>
                  <a:pt x="3816" y="9"/>
                </a:moveTo>
                <a:lnTo>
                  <a:pt x="3845" y="9"/>
                </a:lnTo>
                <a:lnTo>
                  <a:pt x="3845" y="19"/>
                </a:lnTo>
                <a:lnTo>
                  <a:pt x="3816" y="19"/>
                </a:lnTo>
                <a:lnTo>
                  <a:pt x="3816" y="9"/>
                </a:lnTo>
                <a:close/>
                <a:moveTo>
                  <a:pt x="3855" y="9"/>
                </a:moveTo>
                <a:lnTo>
                  <a:pt x="3884" y="9"/>
                </a:lnTo>
                <a:lnTo>
                  <a:pt x="3884" y="19"/>
                </a:lnTo>
                <a:lnTo>
                  <a:pt x="3855" y="19"/>
                </a:lnTo>
                <a:lnTo>
                  <a:pt x="3855" y="9"/>
                </a:lnTo>
                <a:close/>
                <a:moveTo>
                  <a:pt x="3894" y="9"/>
                </a:moveTo>
                <a:lnTo>
                  <a:pt x="3923" y="9"/>
                </a:lnTo>
                <a:lnTo>
                  <a:pt x="3923" y="19"/>
                </a:lnTo>
                <a:lnTo>
                  <a:pt x="3894" y="19"/>
                </a:lnTo>
                <a:lnTo>
                  <a:pt x="3894" y="9"/>
                </a:lnTo>
                <a:close/>
                <a:moveTo>
                  <a:pt x="3933" y="9"/>
                </a:moveTo>
                <a:lnTo>
                  <a:pt x="3962" y="9"/>
                </a:lnTo>
                <a:lnTo>
                  <a:pt x="3962" y="19"/>
                </a:lnTo>
                <a:lnTo>
                  <a:pt x="3933" y="19"/>
                </a:lnTo>
                <a:lnTo>
                  <a:pt x="3933" y="9"/>
                </a:lnTo>
                <a:close/>
                <a:moveTo>
                  <a:pt x="3972" y="9"/>
                </a:moveTo>
                <a:lnTo>
                  <a:pt x="4001" y="10"/>
                </a:lnTo>
                <a:lnTo>
                  <a:pt x="4001" y="20"/>
                </a:lnTo>
                <a:lnTo>
                  <a:pt x="3972" y="19"/>
                </a:lnTo>
                <a:lnTo>
                  <a:pt x="3972" y="9"/>
                </a:lnTo>
                <a:close/>
                <a:moveTo>
                  <a:pt x="4011" y="10"/>
                </a:moveTo>
                <a:lnTo>
                  <a:pt x="4040" y="10"/>
                </a:lnTo>
                <a:lnTo>
                  <a:pt x="4040" y="20"/>
                </a:lnTo>
                <a:lnTo>
                  <a:pt x="4011" y="20"/>
                </a:lnTo>
                <a:lnTo>
                  <a:pt x="4011" y="10"/>
                </a:lnTo>
                <a:close/>
                <a:moveTo>
                  <a:pt x="4049" y="10"/>
                </a:moveTo>
                <a:lnTo>
                  <a:pt x="4079" y="10"/>
                </a:lnTo>
                <a:lnTo>
                  <a:pt x="4079" y="20"/>
                </a:lnTo>
                <a:lnTo>
                  <a:pt x="4049" y="20"/>
                </a:lnTo>
                <a:lnTo>
                  <a:pt x="4049" y="10"/>
                </a:lnTo>
                <a:close/>
                <a:moveTo>
                  <a:pt x="4088" y="10"/>
                </a:moveTo>
                <a:lnTo>
                  <a:pt x="4117" y="10"/>
                </a:lnTo>
                <a:lnTo>
                  <a:pt x="4117" y="20"/>
                </a:lnTo>
                <a:lnTo>
                  <a:pt x="4088" y="20"/>
                </a:lnTo>
                <a:lnTo>
                  <a:pt x="4088" y="10"/>
                </a:lnTo>
                <a:close/>
                <a:moveTo>
                  <a:pt x="4127" y="10"/>
                </a:moveTo>
                <a:lnTo>
                  <a:pt x="4156" y="10"/>
                </a:lnTo>
                <a:lnTo>
                  <a:pt x="4156" y="20"/>
                </a:lnTo>
                <a:lnTo>
                  <a:pt x="4127" y="20"/>
                </a:lnTo>
                <a:lnTo>
                  <a:pt x="4127" y="10"/>
                </a:lnTo>
                <a:close/>
                <a:moveTo>
                  <a:pt x="4166" y="10"/>
                </a:moveTo>
                <a:lnTo>
                  <a:pt x="4195" y="10"/>
                </a:lnTo>
                <a:lnTo>
                  <a:pt x="4195" y="20"/>
                </a:lnTo>
                <a:lnTo>
                  <a:pt x="4166" y="20"/>
                </a:lnTo>
                <a:lnTo>
                  <a:pt x="4166" y="10"/>
                </a:lnTo>
                <a:close/>
                <a:moveTo>
                  <a:pt x="4205" y="10"/>
                </a:moveTo>
                <a:lnTo>
                  <a:pt x="4234" y="10"/>
                </a:lnTo>
                <a:lnTo>
                  <a:pt x="4234" y="20"/>
                </a:lnTo>
                <a:lnTo>
                  <a:pt x="4205" y="20"/>
                </a:lnTo>
                <a:lnTo>
                  <a:pt x="4205" y="10"/>
                </a:lnTo>
                <a:close/>
                <a:moveTo>
                  <a:pt x="4244" y="10"/>
                </a:moveTo>
                <a:lnTo>
                  <a:pt x="4249" y="10"/>
                </a:lnTo>
                <a:lnTo>
                  <a:pt x="4249" y="20"/>
                </a:lnTo>
                <a:lnTo>
                  <a:pt x="4244" y="20"/>
                </a:lnTo>
                <a:lnTo>
                  <a:pt x="4244" y="1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7" name="Freeform 29"/>
          <p:cNvSpPr>
            <a:spLocks noEditPoints="1"/>
          </p:cNvSpPr>
          <p:nvPr/>
        </p:nvSpPr>
        <p:spPr bwMode="auto">
          <a:xfrm>
            <a:off x="1685925" y="2047875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8" name="Freeform 30"/>
          <p:cNvSpPr>
            <a:spLocks noEditPoints="1"/>
          </p:cNvSpPr>
          <p:nvPr/>
        </p:nvSpPr>
        <p:spPr bwMode="auto">
          <a:xfrm>
            <a:off x="1685925" y="1709738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9" name="Rectangle 31"/>
          <p:cNvSpPr>
            <a:spLocks noChangeArrowheads="1"/>
          </p:cNvSpPr>
          <p:nvPr/>
        </p:nvSpPr>
        <p:spPr bwMode="auto">
          <a:xfrm>
            <a:off x="16779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0" name="Rectangle 32"/>
          <p:cNvSpPr>
            <a:spLocks noChangeArrowheads="1"/>
          </p:cNvSpPr>
          <p:nvPr/>
        </p:nvSpPr>
        <p:spPr bwMode="auto">
          <a:xfrm>
            <a:off x="8424863" y="1377950"/>
            <a:ext cx="14287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1" name="Rectangle 33"/>
          <p:cNvSpPr>
            <a:spLocks noChangeArrowheads="1"/>
          </p:cNvSpPr>
          <p:nvPr/>
        </p:nvSpPr>
        <p:spPr bwMode="auto">
          <a:xfrm>
            <a:off x="1685925" y="4778375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2" name="Rectangle 34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3" name="Rectangle 36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4" name="Rectangle 3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5" name="Rectangle 38"/>
          <p:cNvSpPr>
            <a:spLocks noChangeArrowheads="1"/>
          </p:cNvSpPr>
          <p:nvPr/>
        </p:nvSpPr>
        <p:spPr bwMode="auto">
          <a:xfrm>
            <a:off x="54752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6" name="Rectangle 39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7" name="Rectangle 40"/>
          <p:cNvSpPr>
            <a:spLocks noChangeArrowheads="1"/>
          </p:cNvSpPr>
          <p:nvPr/>
        </p:nvSpPr>
        <p:spPr bwMode="auto">
          <a:xfrm>
            <a:off x="58928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8" name="Rectangle 41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9" name="Rectangle 42"/>
          <p:cNvSpPr>
            <a:spLocks noChangeArrowheads="1"/>
          </p:cNvSpPr>
          <p:nvPr/>
        </p:nvSpPr>
        <p:spPr bwMode="auto">
          <a:xfrm>
            <a:off x="63087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0" name="Freeform 43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91" name="Freeform 44"/>
          <p:cNvSpPr>
            <a:spLocks/>
          </p:cNvSpPr>
          <p:nvPr/>
        </p:nvSpPr>
        <p:spPr bwMode="auto">
          <a:xfrm>
            <a:off x="6726238" y="4722813"/>
            <a:ext cx="30162" cy="65087"/>
          </a:xfrm>
          <a:custGeom>
            <a:avLst/>
            <a:gdLst>
              <a:gd name="T0" fmla="*/ 0 w 19"/>
              <a:gd name="T1" fmla="*/ 2147483646 h 41"/>
              <a:gd name="T2" fmla="*/ 2147483646 w 19"/>
              <a:gd name="T3" fmla="*/ 0 h 41"/>
              <a:gd name="T4" fmla="*/ 2147483646 w 19"/>
              <a:gd name="T5" fmla="*/ 2147483646 h 41"/>
              <a:gd name="T6" fmla="*/ 2147483646 w 19"/>
              <a:gd name="T7" fmla="*/ 2147483646 h 41"/>
              <a:gd name="T8" fmla="*/ 0 w 19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1"/>
              <a:gd name="T17" fmla="*/ 19 w 1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1">
                <a:moveTo>
                  <a:pt x="0" y="39"/>
                </a:moveTo>
                <a:lnTo>
                  <a:pt x="10" y="0"/>
                </a:lnTo>
                <a:lnTo>
                  <a:pt x="19" y="2"/>
                </a:lnTo>
                <a:lnTo>
                  <a:pt x="10" y="41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92" name="Freeform 45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93" name="Rectangle 46"/>
          <p:cNvSpPr>
            <a:spLocks noChangeArrowheads="1"/>
          </p:cNvSpPr>
          <p:nvPr/>
        </p:nvSpPr>
        <p:spPr bwMode="auto">
          <a:xfrm>
            <a:off x="71580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4" name="Rectangle 47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5" name="Rectangle 48"/>
          <p:cNvSpPr>
            <a:spLocks noChangeArrowheads="1"/>
          </p:cNvSpPr>
          <p:nvPr/>
        </p:nvSpPr>
        <p:spPr bwMode="auto">
          <a:xfrm>
            <a:off x="75755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6" name="Rectangle 49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7" name="Rectangle 50"/>
          <p:cNvSpPr>
            <a:spLocks noChangeArrowheads="1"/>
          </p:cNvSpPr>
          <p:nvPr/>
        </p:nvSpPr>
        <p:spPr bwMode="auto">
          <a:xfrm>
            <a:off x="79914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8" name="Rectangle 51"/>
          <p:cNvSpPr>
            <a:spLocks noChangeArrowheads="1"/>
          </p:cNvSpPr>
          <p:nvPr/>
        </p:nvSpPr>
        <p:spPr bwMode="auto">
          <a:xfrm>
            <a:off x="8424863" y="4754563"/>
            <a:ext cx="14287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9" name="Rectangle 52"/>
          <p:cNvSpPr>
            <a:spLocks noChangeArrowheads="1"/>
          </p:cNvSpPr>
          <p:nvPr/>
        </p:nvSpPr>
        <p:spPr bwMode="auto">
          <a:xfrm>
            <a:off x="8424863" y="4724400"/>
            <a:ext cx="14287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0" name="Rectangle 53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1" name="Rectangle 54"/>
          <p:cNvSpPr>
            <a:spLocks noChangeArrowheads="1"/>
          </p:cNvSpPr>
          <p:nvPr/>
        </p:nvSpPr>
        <p:spPr bwMode="auto">
          <a:xfrm>
            <a:off x="42100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2" name="Rectangle 55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3" name="Rectangle 56"/>
          <p:cNvSpPr>
            <a:spLocks noChangeArrowheads="1"/>
          </p:cNvSpPr>
          <p:nvPr/>
        </p:nvSpPr>
        <p:spPr bwMode="auto">
          <a:xfrm>
            <a:off x="46259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4" name="Rectangle 5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5" name="Rectangle 58"/>
          <p:cNvSpPr>
            <a:spLocks noChangeArrowheads="1"/>
          </p:cNvSpPr>
          <p:nvPr/>
        </p:nvSpPr>
        <p:spPr bwMode="auto">
          <a:xfrm>
            <a:off x="336073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6" name="Rectangle 59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7" name="Rectangle 60"/>
          <p:cNvSpPr>
            <a:spLocks noChangeArrowheads="1"/>
          </p:cNvSpPr>
          <p:nvPr/>
        </p:nvSpPr>
        <p:spPr bwMode="auto">
          <a:xfrm>
            <a:off x="37925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8" name="Rectangle 61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9" name="Rectangle 62"/>
          <p:cNvSpPr>
            <a:spLocks noChangeArrowheads="1"/>
          </p:cNvSpPr>
          <p:nvPr/>
        </p:nvSpPr>
        <p:spPr bwMode="auto">
          <a:xfrm>
            <a:off x="25273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0" name="Rectangle 63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1" name="Rectangle 64"/>
          <p:cNvSpPr>
            <a:spLocks noChangeArrowheads="1"/>
          </p:cNvSpPr>
          <p:nvPr/>
        </p:nvSpPr>
        <p:spPr bwMode="auto">
          <a:xfrm>
            <a:off x="29432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2" name="Rectangle 65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3" name="Rectangle 66"/>
          <p:cNvSpPr>
            <a:spLocks noChangeArrowheads="1"/>
          </p:cNvSpPr>
          <p:nvPr/>
        </p:nvSpPr>
        <p:spPr bwMode="auto">
          <a:xfrm>
            <a:off x="16779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4" name="Rectangle 67"/>
          <p:cNvSpPr>
            <a:spLocks noChangeArrowheads="1"/>
          </p:cNvSpPr>
          <p:nvPr/>
        </p:nvSpPr>
        <p:spPr bwMode="auto">
          <a:xfrm>
            <a:off x="16779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5" name="Rectangle 68"/>
          <p:cNvSpPr>
            <a:spLocks noChangeArrowheads="1"/>
          </p:cNvSpPr>
          <p:nvPr/>
        </p:nvSpPr>
        <p:spPr bwMode="auto">
          <a:xfrm>
            <a:off x="2093913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6" name="Rectangle 69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7" name="Rectangle 70"/>
          <p:cNvSpPr>
            <a:spLocks noChangeArrowheads="1"/>
          </p:cNvSpPr>
          <p:nvPr/>
        </p:nvSpPr>
        <p:spPr bwMode="auto">
          <a:xfrm>
            <a:off x="1685925" y="4778375"/>
            <a:ext cx="1381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8" name="Rectangle 71"/>
          <p:cNvSpPr>
            <a:spLocks noChangeArrowheads="1"/>
          </p:cNvSpPr>
          <p:nvPr/>
        </p:nvSpPr>
        <p:spPr bwMode="auto">
          <a:xfrm>
            <a:off x="1685925" y="47783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9" name="Rectangle 72"/>
          <p:cNvSpPr>
            <a:spLocks noChangeArrowheads="1"/>
          </p:cNvSpPr>
          <p:nvPr/>
        </p:nvSpPr>
        <p:spPr bwMode="auto">
          <a:xfrm>
            <a:off x="1685925" y="46085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0" name="Rectangle 73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1" name="Rectangle 74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2" name="Rectangle 75"/>
          <p:cNvSpPr>
            <a:spLocks noChangeArrowheads="1"/>
          </p:cNvSpPr>
          <p:nvPr/>
        </p:nvSpPr>
        <p:spPr bwMode="auto">
          <a:xfrm>
            <a:off x="1685925" y="4268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3" name="Rectangle 76"/>
          <p:cNvSpPr>
            <a:spLocks noChangeArrowheads="1"/>
          </p:cNvSpPr>
          <p:nvPr/>
        </p:nvSpPr>
        <p:spPr bwMode="auto">
          <a:xfrm>
            <a:off x="1685925" y="4100513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4" name="Rectangle 77"/>
          <p:cNvSpPr>
            <a:spLocks noChangeArrowheads="1"/>
          </p:cNvSpPr>
          <p:nvPr/>
        </p:nvSpPr>
        <p:spPr bwMode="auto">
          <a:xfrm>
            <a:off x="1685925" y="393065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5" name="Rectangle 78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6" name="Rectangle 79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7" name="Rectangle 80"/>
          <p:cNvSpPr>
            <a:spLocks noChangeArrowheads="1"/>
          </p:cNvSpPr>
          <p:nvPr/>
        </p:nvSpPr>
        <p:spPr bwMode="auto">
          <a:xfrm>
            <a:off x="1685925" y="359092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8" name="Rectangle 81"/>
          <p:cNvSpPr>
            <a:spLocks noChangeArrowheads="1"/>
          </p:cNvSpPr>
          <p:nvPr/>
        </p:nvSpPr>
        <p:spPr bwMode="auto">
          <a:xfrm>
            <a:off x="1685925" y="342106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9" name="Rectangle 82"/>
          <p:cNvSpPr>
            <a:spLocks noChangeArrowheads="1"/>
          </p:cNvSpPr>
          <p:nvPr/>
        </p:nvSpPr>
        <p:spPr bwMode="auto">
          <a:xfrm>
            <a:off x="1685925" y="325120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0" name="Rectangle 83"/>
          <p:cNvSpPr>
            <a:spLocks noChangeArrowheads="1"/>
          </p:cNvSpPr>
          <p:nvPr/>
        </p:nvSpPr>
        <p:spPr bwMode="auto">
          <a:xfrm>
            <a:off x="1685925" y="30813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1" name="Rectangle 84"/>
          <p:cNvSpPr>
            <a:spLocks noChangeArrowheads="1"/>
          </p:cNvSpPr>
          <p:nvPr/>
        </p:nvSpPr>
        <p:spPr bwMode="auto">
          <a:xfrm>
            <a:off x="1685925" y="29114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2" name="Rectangle 85"/>
          <p:cNvSpPr>
            <a:spLocks noChangeArrowheads="1"/>
          </p:cNvSpPr>
          <p:nvPr/>
        </p:nvSpPr>
        <p:spPr bwMode="auto">
          <a:xfrm>
            <a:off x="1685925" y="27432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3" name="Freeform 86"/>
          <p:cNvSpPr>
            <a:spLocks/>
          </p:cNvSpPr>
          <p:nvPr/>
        </p:nvSpPr>
        <p:spPr bwMode="auto">
          <a:xfrm>
            <a:off x="1684338" y="2559050"/>
            <a:ext cx="65087" cy="28575"/>
          </a:xfrm>
          <a:custGeom>
            <a:avLst/>
            <a:gdLst>
              <a:gd name="T0" fmla="*/ 2147483646 w 41"/>
              <a:gd name="T1" fmla="*/ 0 h 18"/>
              <a:gd name="T2" fmla="*/ 2147483646 w 41"/>
              <a:gd name="T3" fmla="*/ 2147483646 h 18"/>
              <a:gd name="T4" fmla="*/ 2147483646 w 41"/>
              <a:gd name="T5" fmla="*/ 2147483646 h 18"/>
              <a:gd name="T6" fmla="*/ 0 w 41"/>
              <a:gd name="T7" fmla="*/ 2147483646 h 18"/>
              <a:gd name="T8" fmla="*/ 2147483646 w 4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2" y="0"/>
                </a:moveTo>
                <a:lnTo>
                  <a:pt x="41" y="9"/>
                </a:lnTo>
                <a:lnTo>
                  <a:pt x="39" y="18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434" name="Freeform 87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435" name="Freeform 88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436" name="Rectangle 89"/>
          <p:cNvSpPr>
            <a:spLocks noChangeArrowheads="1"/>
          </p:cNvSpPr>
          <p:nvPr/>
        </p:nvSpPr>
        <p:spPr bwMode="auto">
          <a:xfrm>
            <a:off x="1685925" y="22177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7" name="Rectangle 90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8" name="Rectangle 91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9" name="Rectangle 92"/>
          <p:cNvSpPr>
            <a:spLocks noChangeArrowheads="1"/>
          </p:cNvSpPr>
          <p:nvPr/>
        </p:nvSpPr>
        <p:spPr bwMode="auto">
          <a:xfrm>
            <a:off x="1685925" y="18796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0" name="Rectangle 93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1" name="Rectangle 94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2" name="Rectangle 95"/>
          <p:cNvSpPr>
            <a:spLocks noChangeArrowheads="1"/>
          </p:cNvSpPr>
          <p:nvPr/>
        </p:nvSpPr>
        <p:spPr bwMode="auto">
          <a:xfrm>
            <a:off x="1685925" y="1539875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3" name="Rectangle 96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4" name="Rectangle 97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5" name="Rectangle 98"/>
          <p:cNvSpPr>
            <a:spLocks noChangeArrowheads="1"/>
          </p:cNvSpPr>
          <p:nvPr/>
        </p:nvSpPr>
        <p:spPr bwMode="auto">
          <a:xfrm>
            <a:off x="1138238" y="12588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20 %</a:t>
            </a:r>
            <a:endParaRPr lang="pt-BR" altLang="pt-BR" sz="1800"/>
          </a:p>
        </p:txBody>
      </p:sp>
      <p:sp>
        <p:nvSpPr>
          <p:cNvPr id="100446" name="Rectangle 99"/>
          <p:cNvSpPr>
            <a:spLocks noChangeArrowheads="1"/>
          </p:cNvSpPr>
          <p:nvPr/>
        </p:nvSpPr>
        <p:spPr bwMode="auto">
          <a:xfrm>
            <a:off x="1138238" y="190023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16 %</a:t>
            </a:r>
            <a:endParaRPr lang="pt-BR" altLang="pt-BR" sz="1800"/>
          </a:p>
        </p:txBody>
      </p:sp>
      <p:sp>
        <p:nvSpPr>
          <p:cNvPr id="100447" name="Rectangle 100"/>
          <p:cNvSpPr>
            <a:spLocks noChangeArrowheads="1"/>
          </p:cNvSpPr>
          <p:nvPr/>
        </p:nvSpPr>
        <p:spPr bwMode="auto">
          <a:xfrm>
            <a:off x="1138238" y="259397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12 %</a:t>
            </a:r>
            <a:endParaRPr lang="pt-BR" altLang="pt-BR" sz="1800"/>
          </a:p>
        </p:txBody>
      </p:sp>
      <p:sp>
        <p:nvSpPr>
          <p:cNvPr id="100448" name="Rectangle 101"/>
          <p:cNvSpPr>
            <a:spLocks noChangeArrowheads="1"/>
          </p:cNvSpPr>
          <p:nvPr/>
        </p:nvSpPr>
        <p:spPr bwMode="auto">
          <a:xfrm>
            <a:off x="1246188" y="3289300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8 %</a:t>
            </a:r>
            <a:endParaRPr lang="pt-BR" altLang="pt-BR" sz="1800"/>
          </a:p>
        </p:txBody>
      </p:sp>
      <p:sp>
        <p:nvSpPr>
          <p:cNvPr id="100449" name="Rectangle 102"/>
          <p:cNvSpPr>
            <a:spLocks noChangeArrowheads="1"/>
          </p:cNvSpPr>
          <p:nvPr/>
        </p:nvSpPr>
        <p:spPr bwMode="auto">
          <a:xfrm>
            <a:off x="1246188" y="398303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4 %</a:t>
            </a:r>
            <a:endParaRPr lang="pt-BR" altLang="pt-BR" sz="1800"/>
          </a:p>
        </p:txBody>
      </p:sp>
      <p:sp>
        <p:nvSpPr>
          <p:cNvPr id="100450" name="Rectangle 103"/>
          <p:cNvSpPr>
            <a:spLocks noChangeArrowheads="1"/>
          </p:cNvSpPr>
          <p:nvPr/>
        </p:nvSpPr>
        <p:spPr bwMode="auto">
          <a:xfrm>
            <a:off x="1138238" y="15716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18 %</a:t>
            </a:r>
            <a:endParaRPr lang="pt-BR" altLang="pt-BR" sz="1800"/>
          </a:p>
        </p:txBody>
      </p:sp>
      <p:sp>
        <p:nvSpPr>
          <p:cNvPr id="100451" name="Rectangle 104"/>
          <p:cNvSpPr>
            <a:spLocks noChangeArrowheads="1"/>
          </p:cNvSpPr>
          <p:nvPr/>
        </p:nvSpPr>
        <p:spPr bwMode="auto">
          <a:xfrm>
            <a:off x="1138238" y="23002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14 %</a:t>
            </a:r>
            <a:endParaRPr lang="pt-BR" altLang="pt-BR" sz="1800"/>
          </a:p>
        </p:txBody>
      </p:sp>
      <p:sp>
        <p:nvSpPr>
          <p:cNvPr id="100452" name="Rectangle 105"/>
          <p:cNvSpPr>
            <a:spLocks noChangeArrowheads="1"/>
          </p:cNvSpPr>
          <p:nvPr/>
        </p:nvSpPr>
        <p:spPr bwMode="auto">
          <a:xfrm>
            <a:off x="1138238" y="29940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10 %</a:t>
            </a:r>
            <a:endParaRPr lang="pt-BR" altLang="pt-BR" sz="1800"/>
          </a:p>
        </p:txBody>
      </p:sp>
      <p:sp>
        <p:nvSpPr>
          <p:cNvPr id="100453" name="Rectangle 106"/>
          <p:cNvSpPr>
            <a:spLocks noChangeArrowheads="1"/>
          </p:cNvSpPr>
          <p:nvPr/>
        </p:nvSpPr>
        <p:spPr bwMode="auto">
          <a:xfrm>
            <a:off x="1246188" y="3687763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6 %</a:t>
            </a:r>
            <a:endParaRPr lang="pt-BR" altLang="pt-BR" sz="1800"/>
          </a:p>
        </p:txBody>
      </p:sp>
      <p:sp>
        <p:nvSpPr>
          <p:cNvPr id="100454" name="Rectangle 107"/>
          <p:cNvSpPr>
            <a:spLocks noChangeArrowheads="1"/>
          </p:cNvSpPr>
          <p:nvPr/>
        </p:nvSpPr>
        <p:spPr bwMode="auto">
          <a:xfrm>
            <a:off x="1246188" y="43830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2 %</a:t>
            </a:r>
            <a:endParaRPr lang="pt-BR" altLang="pt-BR" sz="1800"/>
          </a:p>
        </p:txBody>
      </p:sp>
      <p:sp>
        <p:nvSpPr>
          <p:cNvPr id="100455" name="Rectangle 108"/>
          <p:cNvSpPr>
            <a:spLocks noChangeArrowheads="1"/>
          </p:cNvSpPr>
          <p:nvPr/>
        </p:nvSpPr>
        <p:spPr bwMode="auto">
          <a:xfrm>
            <a:off x="1246188" y="46243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0 %</a:t>
            </a:r>
            <a:endParaRPr lang="pt-BR" altLang="pt-BR" sz="1800"/>
          </a:p>
        </p:txBody>
      </p:sp>
      <p:sp>
        <p:nvSpPr>
          <p:cNvPr id="100456" name="Rectangle 109"/>
          <p:cNvSpPr>
            <a:spLocks noChangeArrowheads="1"/>
          </p:cNvSpPr>
          <p:nvPr/>
        </p:nvSpPr>
        <p:spPr bwMode="auto">
          <a:xfrm>
            <a:off x="2354263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0457" name="Rectangle 110"/>
          <p:cNvSpPr>
            <a:spLocks noChangeArrowheads="1"/>
          </p:cNvSpPr>
          <p:nvPr/>
        </p:nvSpPr>
        <p:spPr bwMode="auto">
          <a:xfrm>
            <a:off x="2416175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3 Z</a:t>
            </a:r>
            <a:endParaRPr lang="pt-BR" altLang="pt-BR" sz="1800"/>
          </a:p>
        </p:txBody>
      </p:sp>
      <p:sp>
        <p:nvSpPr>
          <p:cNvPr id="100458" name="Rectangle 111"/>
          <p:cNvSpPr>
            <a:spLocks noChangeArrowheads="1"/>
          </p:cNvSpPr>
          <p:nvPr/>
        </p:nvSpPr>
        <p:spPr bwMode="auto">
          <a:xfrm>
            <a:off x="3227388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0459" name="Rectangle 112"/>
          <p:cNvSpPr>
            <a:spLocks noChangeArrowheads="1"/>
          </p:cNvSpPr>
          <p:nvPr/>
        </p:nvSpPr>
        <p:spPr bwMode="auto">
          <a:xfrm>
            <a:off x="3289300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Z</a:t>
            </a:r>
            <a:endParaRPr lang="pt-BR" altLang="pt-BR" sz="1800"/>
          </a:p>
        </p:txBody>
      </p:sp>
      <p:sp>
        <p:nvSpPr>
          <p:cNvPr id="100460" name="Rectangle 113"/>
          <p:cNvSpPr>
            <a:spLocks noChangeArrowheads="1"/>
          </p:cNvSpPr>
          <p:nvPr/>
        </p:nvSpPr>
        <p:spPr bwMode="auto">
          <a:xfrm>
            <a:off x="4083050" y="4870450"/>
            <a:ext cx="169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0461" name="Rectangle 114"/>
          <p:cNvSpPr>
            <a:spLocks noChangeArrowheads="1"/>
          </p:cNvSpPr>
          <p:nvPr/>
        </p:nvSpPr>
        <p:spPr bwMode="auto">
          <a:xfrm>
            <a:off x="4144963" y="4870450"/>
            <a:ext cx="369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 Z</a:t>
            </a:r>
            <a:endParaRPr lang="pt-BR" altLang="pt-BR" sz="1800"/>
          </a:p>
        </p:txBody>
      </p:sp>
      <p:sp>
        <p:nvSpPr>
          <p:cNvPr id="100462" name="Rectangle 115"/>
          <p:cNvSpPr>
            <a:spLocks noChangeArrowheads="1"/>
          </p:cNvSpPr>
          <p:nvPr/>
        </p:nvSpPr>
        <p:spPr bwMode="auto">
          <a:xfrm>
            <a:off x="5011738" y="4870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pt-BR" altLang="pt-BR" sz="1800"/>
          </a:p>
        </p:txBody>
      </p:sp>
      <p:sp>
        <p:nvSpPr>
          <p:cNvPr id="100463" name="Rectangle 116"/>
          <p:cNvSpPr>
            <a:spLocks noChangeArrowheads="1"/>
          </p:cNvSpPr>
          <p:nvPr/>
        </p:nvSpPr>
        <p:spPr bwMode="auto">
          <a:xfrm>
            <a:off x="5708650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+1 Z</a:t>
            </a:r>
            <a:endParaRPr lang="pt-BR" altLang="pt-BR" sz="1800"/>
          </a:p>
        </p:txBody>
      </p:sp>
      <p:sp>
        <p:nvSpPr>
          <p:cNvPr id="100464" name="Rectangle 117"/>
          <p:cNvSpPr>
            <a:spLocks noChangeArrowheads="1"/>
          </p:cNvSpPr>
          <p:nvPr/>
        </p:nvSpPr>
        <p:spPr bwMode="auto">
          <a:xfrm>
            <a:off x="6580188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+2 Z</a:t>
            </a:r>
            <a:endParaRPr lang="pt-BR" altLang="pt-BR" sz="1800"/>
          </a:p>
        </p:txBody>
      </p:sp>
      <p:sp>
        <p:nvSpPr>
          <p:cNvPr id="100465" name="Rectangle 118"/>
          <p:cNvSpPr>
            <a:spLocks noChangeArrowheads="1"/>
          </p:cNvSpPr>
          <p:nvPr/>
        </p:nvSpPr>
        <p:spPr bwMode="auto">
          <a:xfrm>
            <a:off x="7450138" y="4870450"/>
            <a:ext cx="477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+3 Z</a:t>
            </a:r>
            <a:endParaRPr lang="pt-BR" altLang="pt-BR" sz="1800"/>
          </a:p>
        </p:txBody>
      </p:sp>
      <p:sp>
        <p:nvSpPr>
          <p:cNvPr id="100466" name="Rectangle 119"/>
          <p:cNvSpPr>
            <a:spLocks noChangeArrowheads="1"/>
          </p:cNvSpPr>
          <p:nvPr/>
        </p:nvSpPr>
        <p:spPr bwMode="auto">
          <a:xfrm>
            <a:off x="2262188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p0,13</a:t>
            </a:r>
            <a:endParaRPr lang="pt-BR" altLang="pt-BR" sz="1800"/>
          </a:p>
        </p:txBody>
      </p:sp>
      <p:sp>
        <p:nvSpPr>
          <p:cNvPr id="100467" name="Rectangle 120"/>
          <p:cNvSpPr>
            <a:spLocks noChangeArrowheads="1"/>
          </p:cNvSpPr>
          <p:nvPr/>
        </p:nvSpPr>
        <p:spPr bwMode="auto">
          <a:xfrm>
            <a:off x="3135313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p2,28</a:t>
            </a:r>
            <a:endParaRPr lang="pt-BR" altLang="pt-BR" sz="1800"/>
          </a:p>
        </p:txBody>
      </p:sp>
      <p:sp>
        <p:nvSpPr>
          <p:cNvPr id="100468" name="Rectangle 121"/>
          <p:cNvSpPr>
            <a:spLocks noChangeArrowheads="1"/>
          </p:cNvSpPr>
          <p:nvPr/>
        </p:nvSpPr>
        <p:spPr bwMode="auto">
          <a:xfrm>
            <a:off x="3990975" y="5118100"/>
            <a:ext cx="601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p15,8</a:t>
            </a:r>
            <a:endParaRPr lang="pt-BR" altLang="pt-BR" sz="1800"/>
          </a:p>
        </p:txBody>
      </p:sp>
      <p:sp>
        <p:nvSpPr>
          <p:cNvPr id="100469" name="Rectangle 122"/>
          <p:cNvSpPr>
            <a:spLocks noChangeArrowheads="1"/>
          </p:cNvSpPr>
          <p:nvPr/>
        </p:nvSpPr>
        <p:spPr bwMode="auto">
          <a:xfrm>
            <a:off x="4894263" y="5100638"/>
            <a:ext cx="336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p50</a:t>
            </a:r>
            <a:endParaRPr lang="pt-BR" altLang="pt-BR" sz="1800"/>
          </a:p>
        </p:txBody>
      </p:sp>
      <p:sp>
        <p:nvSpPr>
          <p:cNvPr id="100470" name="Rectangle 123"/>
          <p:cNvSpPr>
            <a:spLocks noChangeArrowheads="1"/>
          </p:cNvSpPr>
          <p:nvPr/>
        </p:nvSpPr>
        <p:spPr bwMode="auto">
          <a:xfrm>
            <a:off x="4600575" y="5284788"/>
            <a:ext cx="1019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(mediana)</a:t>
            </a:r>
            <a:endParaRPr lang="pt-BR" altLang="pt-BR" sz="1800"/>
          </a:p>
        </p:txBody>
      </p:sp>
      <p:sp>
        <p:nvSpPr>
          <p:cNvPr id="100471" name="Rectangle 124"/>
          <p:cNvSpPr>
            <a:spLocks noChangeArrowheads="1"/>
          </p:cNvSpPr>
          <p:nvPr/>
        </p:nvSpPr>
        <p:spPr bwMode="auto">
          <a:xfrm>
            <a:off x="5630863" y="5118100"/>
            <a:ext cx="503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p84,2</a:t>
            </a:r>
            <a:endParaRPr lang="pt-BR" altLang="pt-BR" sz="1800"/>
          </a:p>
        </p:txBody>
      </p:sp>
      <p:sp>
        <p:nvSpPr>
          <p:cNvPr id="100472" name="Rectangle 125"/>
          <p:cNvSpPr>
            <a:spLocks noChangeArrowheads="1"/>
          </p:cNvSpPr>
          <p:nvPr/>
        </p:nvSpPr>
        <p:spPr bwMode="auto">
          <a:xfrm>
            <a:off x="6456363" y="5118100"/>
            <a:ext cx="614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p97,73</a:t>
            </a:r>
            <a:endParaRPr lang="pt-BR" altLang="pt-BR" sz="1800"/>
          </a:p>
        </p:txBody>
      </p:sp>
      <p:sp>
        <p:nvSpPr>
          <p:cNvPr id="100473" name="Rectangle 126"/>
          <p:cNvSpPr>
            <a:spLocks noChangeArrowheads="1"/>
          </p:cNvSpPr>
          <p:nvPr/>
        </p:nvSpPr>
        <p:spPr bwMode="auto">
          <a:xfrm>
            <a:off x="7327900" y="5118100"/>
            <a:ext cx="709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p99,87</a:t>
            </a:r>
            <a:endParaRPr lang="pt-BR" altLang="pt-BR" sz="1800"/>
          </a:p>
        </p:txBody>
      </p:sp>
      <p:sp>
        <p:nvSpPr>
          <p:cNvPr id="100474" name="Rectangle 127"/>
          <p:cNvSpPr>
            <a:spLocks noChangeArrowheads="1"/>
          </p:cNvSpPr>
          <p:nvPr/>
        </p:nvSpPr>
        <p:spPr bwMode="auto">
          <a:xfrm rot="-5400000">
            <a:off x="-286544" y="2834482"/>
            <a:ext cx="2079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Frqüência do valor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na população normal </a:t>
            </a:r>
            <a:endParaRPr lang="pt-BR" altLang="pt-BR" sz="1800"/>
          </a:p>
        </p:txBody>
      </p:sp>
      <p:sp>
        <p:nvSpPr>
          <p:cNvPr id="100475" name="Rectangle 129"/>
          <p:cNvSpPr>
            <a:spLocks noChangeArrowheads="1"/>
          </p:cNvSpPr>
          <p:nvPr/>
        </p:nvSpPr>
        <p:spPr bwMode="auto">
          <a:xfrm>
            <a:off x="3886200" y="838200"/>
            <a:ext cx="2608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Curva de Gauss</a:t>
            </a:r>
            <a:endParaRPr lang="pt-BR" altLang="pt-BR" sz="1800"/>
          </a:p>
        </p:txBody>
      </p:sp>
      <p:sp>
        <p:nvSpPr>
          <p:cNvPr id="100476" name="Rectangle 130"/>
          <p:cNvSpPr>
            <a:spLocks noChangeArrowheads="1"/>
          </p:cNvSpPr>
          <p:nvPr/>
        </p:nvSpPr>
        <p:spPr bwMode="auto">
          <a:xfrm>
            <a:off x="792163" y="5495925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Z</a:t>
            </a:r>
            <a:endParaRPr lang="pt-BR" altLang="pt-BR" sz="1800"/>
          </a:p>
        </p:txBody>
      </p:sp>
      <p:sp>
        <p:nvSpPr>
          <p:cNvPr id="100477" name="Rectangle 131"/>
          <p:cNvSpPr>
            <a:spLocks noChangeArrowheads="1"/>
          </p:cNvSpPr>
          <p:nvPr/>
        </p:nvSpPr>
        <p:spPr bwMode="auto">
          <a:xfrm>
            <a:off x="900113" y="5495925"/>
            <a:ext cx="2454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escore Z (desvios padrão)</a:t>
            </a:r>
            <a:endParaRPr lang="pt-BR" altLang="pt-BR" sz="1800"/>
          </a:p>
        </p:txBody>
      </p:sp>
      <p:sp>
        <p:nvSpPr>
          <p:cNvPr id="100478" name="Rectangle 132"/>
          <p:cNvSpPr>
            <a:spLocks noChangeArrowheads="1"/>
          </p:cNvSpPr>
          <p:nvPr/>
        </p:nvSpPr>
        <p:spPr bwMode="auto">
          <a:xfrm>
            <a:off x="792163" y="5759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pt-BR" altLang="pt-BR" sz="1800"/>
          </a:p>
        </p:txBody>
      </p:sp>
      <p:sp>
        <p:nvSpPr>
          <p:cNvPr id="100479" name="Rectangle 133"/>
          <p:cNvSpPr>
            <a:spLocks noChangeArrowheads="1"/>
          </p:cNvSpPr>
          <p:nvPr/>
        </p:nvSpPr>
        <p:spPr bwMode="auto">
          <a:xfrm>
            <a:off x="900113" y="5759450"/>
            <a:ext cx="3503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percentil correspondente ao escore Z</a:t>
            </a:r>
            <a:endParaRPr lang="pt-BR" altLang="pt-BR" sz="1800"/>
          </a:p>
        </p:txBody>
      </p:sp>
      <p:cxnSp>
        <p:nvCxnSpPr>
          <p:cNvPr id="130" name="Conector reto 129"/>
          <p:cNvCxnSpPr/>
          <p:nvPr/>
        </p:nvCxnSpPr>
        <p:spPr>
          <a:xfrm rot="5400000">
            <a:off x="4916488" y="3760788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5500688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41" name="Conector reto 140"/>
          <p:cNvCxnSpPr/>
          <p:nvPr/>
        </p:nvCxnSpPr>
        <p:spPr>
          <a:xfrm rot="5400000">
            <a:off x="3214688" y="3786188"/>
            <a:ext cx="2000250" cy="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>
            <a:endCxn id="100412" idx="0"/>
          </p:cNvCxnSpPr>
          <p:nvPr/>
        </p:nvCxnSpPr>
        <p:spPr>
          <a:xfrm>
            <a:off x="2928938" y="4643438"/>
            <a:ext cx="439737" cy="1111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/>
          <p:cNvCxnSpPr/>
          <p:nvPr/>
        </p:nvCxnSpPr>
        <p:spPr>
          <a:xfrm>
            <a:off x="3286125" y="4429125"/>
            <a:ext cx="928688" cy="325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3429000" y="4214813"/>
            <a:ext cx="744538" cy="2143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>
            <a:off x="3643313" y="3929063"/>
            <a:ext cx="557212" cy="184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to 163"/>
          <p:cNvCxnSpPr/>
          <p:nvPr/>
        </p:nvCxnSpPr>
        <p:spPr>
          <a:xfrm>
            <a:off x="3786188" y="3643313"/>
            <a:ext cx="428625" cy="142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to 168"/>
          <p:cNvCxnSpPr/>
          <p:nvPr/>
        </p:nvCxnSpPr>
        <p:spPr>
          <a:xfrm>
            <a:off x="3929063" y="3286125"/>
            <a:ext cx="285750" cy="142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489" name="Freeform 35"/>
          <p:cNvSpPr>
            <a:spLocks/>
          </p:cNvSpPr>
          <p:nvPr/>
        </p:nvSpPr>
        <p:spPr bwMode="auto">
          <a:xfrm>
            <a:off x="2311400" y="1446213"/>
            <a:ext cx="5480050" cy="3316287"/>
          </a:xfrm>
          <a:custGeom>
            <a:avLst/>
            <a:gdLst>
              <a:gd name="T0" fmla="*/ 2147483646 w 3452"/>
              <a:gd name="T1" fmla="*/ 2147483646 h 2089"/>
              <a:gd name="T2" fmla="*/ 2147483646 w 3452"/>
              <a:gd name="T3" fmla="*/ 2147483646 h 2089"/>
              <a:gd name="T4" fmla="*/ 2147483646 w 3452"/>
              <a:gd name="T5" fmla="*/ 2147483646 h 2089"/>
              <a:gd name="T6" fmla="*/ 2147483646 w 3452"/>
              <a:gd name="T7" fmla="*/ 2147483646 h 2089"/>
              <a:gd name="T8" fmla="*/ 2147483646 w 3452"/>
              <a:gd name="T9" fmla="*/ 2147483646 h 2089"/>
              <a:gd name="T10" fmla="*/ 2147483646 w 3452"/>
              <a:gd name="T11" fmla="*/ 2147483646 h 2089"/>
              <a:gd name="T12" fmla="*/ 2147483646 w 3452"/>
              <a:gd name="T13" fmla="*/ 2147483646 h 2089"/>
              <a:gd name="T14" fmla="*/ 2147483646 w 3452"/>
              <a:gd name="T15" fmla="*/ 2147483646 h 2089"/>
              <a:gd name="T16" fmla="*/ 2147483646 w 3452"/>
              <a:gd name="T17" fmla="*/ 2147483646 h 2089"/>
              <a:gd name="T18" fmla="*/ 2147483646 w 3452"/>
              <a:gd name="T19" fmla="*/ 2147483646 h 2089"/>
              <a:gd name="T20" fmla="*/ 2147483646 w 3452"/>
              <a:gd name="T21" fmla="*/ 2147483646 h 2089"/>
              <a:gd name="T22" fmla="*/ 2147483646 w 3452"/>
              <a:gd name="T23" fmla="*/ 2147483646 h 2089"/>
              <a:gd name="T24" fmla="*/ 2147483646 w 3452"/>
              <a:gd name="T25" fmla="*/ 2147483646 h 2089"/>
              <a:gd name="T26" fmla="*/ 2147483646 w 3452"/>
              <a:gd name="T27" fmla="*/ 2147483646 h 2089"/>
              <a:gd name="T28" fmla="*/ 2147483646 w 3452"/>
              <a:gd name="T29" fmla="*/ 0 h 2089"/>
              <a:gd name="T30" fmla="*/ 2147483646 w 3452"/>
              <a:gd name="T31" fmla="*/ 2147483646 h 2089"/>
              <a:gd name="T32" fmla="*/ 2147483646 w 3452"/>
              <a:gd name="T33" fmla="*/ 2147483646 h 2089"/>
              <a:gd name="T34" fmla="*/ 2147483646 w 3452"/>
              <a:gd name="T35" fmla="*/ 2147483646 h 2089"/>
              <a:gd name="T36" fmla="*/ 2147483646 w 3452"/>
              <a:gd name="T37" fmla="*/ 2147483646 h 2089"/>
              <a:gd name="T38" fmla="*/ 2147483646 w 3452"/>
              <a:gd name="T39" fmla="*/ 2147483646 h 2089"/>
              <a:gd name="T40" fmla="*/ 2147483646 w 3452"/>
              <a:gd name="T41" fmla="*/ 2147483646 h 2089"/>
              <a:gd name="T42" fmla="*/ 2147483646 w 3452"/>
              <a:gd name="T43" fmla="*/ 2147483646 h 2089"/>
              <a:gd name="T44" fmla="*/ 2147483646 w 3452"/>
              <a:gd name="T45" fmla="*/ 2147483646 h 2089"/>
              <a:gd name="T46" fmla="*/ 2147483646 w 3452"/>
              <a:gd name="T47" fmla="*/ 2147483646 h 2089"/>
              <a:gd name="T48" fmla="*/ 2147483646 w 3452"/>
              <a:gd name="T49" fmla="*/ 2147483646 h 2089"/>
              <a:gd name="T50" fmla="*/ 2147483646 w 3452"/>
              <a:gd name="T51" fmla="*/ 2147483646 h 2089"/>
              <a:gd name="T52" fmla="*/ 2147483646 w 3452"/>
              <a:gd name="T53" fmla="*/ 2147483646 h 2089"/>
              <a:gd name="T54" fmla="*/ 2147483646 w 3452"/>
              <a:gd name="T55" fmla="*/ 2147483646 h 2089"/>
              <a:gd name="T56" fmla="*/ 2147483646 w 3452"/>
              <a:gd name="T57" fmla="*/ 2147483646 h 2089"/>
              <a:gd name="T58" fmla="*/ 2147483646 w 3452"/>
              <a:gd name="T59" fmla="*/ 2147483646 h 2089"/>
              <a:gd name="T60" fmla="*/ 2147483646 w 3452"/>
              <a:gd name="T61" fmla="*/ 2147483646 h 2089"/>
              <a:gd name="T62" fmla="*/ 2147483646 w 3452"/>
              <a:gd name="T63" fmla="*/ 2147483646 h 2089"/>
              <a:gd name="T64" fmla="*/ 2147483646 w 3452"/>
              <a:gd name="T65" fmla="*/ 2147483646 h 2089"/>
              <a:gd name="T66" fmla="*/ 2147483646 w 3452"/>
              <a:gd name="T67" fmla="*/ 2147483646 h 2089"/>
              <a:gd name="T68" fmla="*/ 2147483646 w 3452"/>
              <a:gd name="T69" fmla="*/ 2147483646 h 2089"/>
              <a:gd name="T70" fmla="*/ 2147483646 w 3452"/>
              <a:gd name="T71" fmla="*/ 2147483646 h 2089"/>
              <a:gd name="T72" fmla="*/ 2147483646 w 3452"/>
              <a:gd name="T73" fmla="*/ 2147483646 h 2089"/>
              <a:gd name="T74" fmla="*/ 2147483646 w 3452"/>
              <a:gd name="T75" fmla="*/ 2147483646 h 2089"/>
              <a:gd name="T76" fmla="*/ 2147483646 w 3452"/>
              <a:gd name="T77" fmla="*/ 2147483646 h 2089"/>
              <a:gd name="T78" fmla="*/ 2147483646 w 3452"/>
              <a:gd name="T79" fmla="*/ 2147483646 h 2089"/>
              <a:gd name="T80" fmla="*/ 2147483646 w 3452"/>
              <a:gd name="T81" fmla="*/ 2147483646 h 2089"/>
              <a:gd name="T82" fmla="*/ 2147483646 w 3452"/>
              <a:gd name="T83" fmla="*/ 2147483646 h 2089"/>
              <a:gd name="T84" fmla="*/ 2147483646 w 3452"/>
              <a:gd name="T85" fmla="*/ 2147483646 h 2089"/>
              <a:gd name="T86" fmla="*/ 2147483646 w 3452"/>
              <a:gd name="T87" fmla="*/ 2147483646 h 2089"/>
              <a:gd name="T88" fmla="*/ 2147483646 w 3452"/>
              <a:gd name="T89" fmla="*/ 2147483646 h 2089"/>
              <a:gd name="T90" fmla="*/ 2147483646 w 3452"/>
              <a:gd name="T91" fmla="*/ 2147483646 h 2089"/>
              <a:gd name="T92" fmla="*/ 2147483646 w 3452"/>
              <a:gd name="T93" fmla="*/ 2147483646 h 2089"/>
              <a:gd name="T94" fmla="*/ 2147483646 w 3452"/>
              <a:gd name="T95" fmla="*/ 2147483646 h 2089"/>
              <a:gd name="T96" fmla="*/ 2147483646 w 3452"/>
              <a:gd name="T97" fmla="*/ 2147483646 h 2089"/>
              <a:gd name="T98" fmla="*/ 2147483646 w 3452"/>
              <a:gd name="T99" fmla="*/ 2147483646 h 2089"/>
              <a:gd name="T100" fmla="*/ 2147483646 w 3452"/>
              <a:gd name="T101" fmla="*/ 2147483646 h 2089"/>
              <a:gd name="T102" fmla="*/ 2147483646 w 3452"/>
              <a:gd name="T103" fmla="*/ 2147483646 h 2089"/>
              <a:gd name="T104" fmla="*/ 2147483646 w 3452"/>
              <a:gd name="T105" fmla="*/ 2147483646 h 2089"/>
              <a:gd name="T106" fmla="*/ 2147483646 w 3452"/>
              <a:gd name="T107" fmla="*/ 2147483646 h 2089"/>
              <a:gd name="T108" fmla="*/ 2147483646 w 3452"/>
              <a:gd name="T109" fmla="*/ 2147483646 h 2089"/>
              <a:gd name="T110" fmla="*/ 2147483646 w 3452"/>
              <a:gd name="T111" fmla="*/ 2147483646 h 2089"/>
              <a:gd name="T112" fmla="*/ 2147483646 w 3452"/>
              <a:gd name="T113" fmla="*/ 2147483646 h 2089"/>
              <a:gd name="T114" fmla="*/ 2147483646 w 3452"/>
              <a:gd name="T115" fmla="*/ 2147483646 h 2089"/>
              <a:gd name="T116" fmla="*/ 2147483646 w 3452"/>
              <a:gd name="T117" fmla="*/ 2147483646 h 20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52"/>
              <a:gd name="T178" fmla="*/ 0 h 2089"/>
              <a:gd name="T179" fmla="*/ 3452 w 3452"/>
              <a:gd name="T180" fmla="*/ 2089 h 20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52" h="2089">
                <a:moveTo>
                  <a:pt x="0" y="2070"/>
                </a:moveTo>
                <a:lnTo>
                  <a:pt x="23" y="2069"/>
                </a:lnTo>
                <a:lnTo>
                  <a:pt x="86" y="2063"/>
                </a:lnTo>
                <a:lnTo>
                  <a:pt x="171" y="2050"/>
                </a:lnTo>
                <a:lnTo>
                  <a:pt x="217" y="2040"/>
                </a:lnTo>
                <a:lnTo>
                  <a:pt x="263" y="2027"/>
                </a:lnTo>
                <a:lnTo>
                  <a:pt x="350" y="1999"/>
                </a:lnTo>
                <a:lnTo>
                  <a:pt x="409" y="1976"/>
                </a:lnTo>
                <a:lnTo>
                  <a:pt x="433" y="1962"/>
                </a:lnTo>
                <a:lnTo>
                  <a:pt x="459" y="1947"/>
                </a:lnTo>
                <a:lnTo>
                  <a:pt x="525" y="1900"/>
                </a:lnTo>
                <a:lnTo>
                  <a:pt x="579" y="1860"/>
                </a:lnTo>
                <a:lnTo>
                  <a:pt x="621" y="1826"/>
                </a:lnTo>
                <a:lnTo>
                  <a:pt x="654" y="1795"/>
                </a:lnTo>
                <a:lnTo>
                  <a:pt x="680" y="1766"/>
                </a:lnTo>
                <a:lnTo>
                  <a:pt x="704" y="1735"/>
                </a:lnTo>
                <a:lnTo>
                  <a:pt x="728" y="1701"/>
                </a:lnTo>
                <a:lnTo>
                  <a:pt x="788" y="1613"/>
                </a:lnTo>
                <a:lnTo>
                  <a:pt x="839" y="1537"/>
                </a:lnTo>
                <a:lnTo>
                  <a:pt x="880" y="1472"/>
                </a:lnTo>
                <a:lnTo>
                  <a:pt x="912" y="1413"/>
                </a:lnTo>
                <a:lnTo>
                  <a:pt x="939" y="1358"/>
                </a:lnTo>
                <a:lnTo>
                  <a:pt x="989" y="1243"/>
                </a:lnTo>
                <a:lnTo>
                  <a:pt x="1053" y="1098"/>
                </a:lnTo>
                <a:lnTo>
                  <a:pt x="1095" y="1005"/>
                </a:lnTo>
                <a:lnTo>
                  <a:pt x="1130" y="923"/>
                </a:lnTo>
                <a:lnTo>
                  <a:pt x="1187" y="779"/>
                </a:lnTo>
                <a:lnTo>
                  <a:pt x="1242" y="638"/>
                </a:lnTo>
                <a:lnTo>
                  <a:pt x="1277" y="561"/>
                </a:lnTo>
                <a:lnTo>
                  <a:pt x="1319" y="475"/>
                </a:lnTo>
                <a:lnTo>
                  <a:pt x="1347" y="413"/>
                </a:lnTo>
                <a:lnTo>
                  <a:pt x="1370" y="350"/>
                </a:lnTo>
                <a:lnTo>
                  <a:pt x="1392" y="287"/>
                </a:lnTo>
                <a:lnTo>
                  <a:pt x="1414" y="226"/>
                </a:lnTo>
                <a:lnTo>
                  <a:pt x="1443" y="168"/>
                </a:lnTo>
                <a:lnTo>
                  <a:pt x="1459" y="140"/>
                </a:lnTo>
                <a:lnTo>
                  <a:pt x="1479" y="114"/>
                </a:lnTo>
                <a:lnTo>
                  <a:pt x="1501" y="90"/>
                </a:lnTo>
                <a:lnTo>
                  <a:pt x="1527" y="68"/>
                </a:lnTo>
                <a:lnTo>
                  <a:pt x="1556" y="48"/>
                </a:lnTo>
                <a:lnTo>
                  <a:pt x="1589" y="30"/>
                </a:lnTo>
                <a:lnTo>
                  <a:pt x="1621" y="17"/>
                </a:lnTo>
                <a:lnTo>
                  <a:pt x="1655" y="8"/>
                </a:lnTo>
                <a:lnTo>
                  <a:pt x="1690" y="3"/>
                </a:lnTo>
                <a:lnTo>
                  <a:pt x="1726" y="0"/>
                </a:lnTo>
                <a:lnTo>
                  <a:pt x="1761" y="2"/>
                </a:lnTo>
                <a:lnTo>
                  <a:pt x="1796" y="8"/>
                </a:lnTo>
                <a:lnTo>
                  <a:pt x="1830" y="17"/>
                </a:lnTo>
                <a:lnTo>
                  <a:pt x="1862" y="30"/>
                </a:lnTo>
                <a:lnTo>
                  <a:pt x="1895" y="47"/>
                </a:lnTo>
                <a:lnTo>
                  <a:pt x="1923" y="67"/>
                </a:lnTo>
                <a:lnTo>
                  <a:pt x="1949" y="89"/>
                </a:lnTo>
                <a:lnTo>
                  <a:pt x="1971" y="113"/>
                </a:lnTo>
                <a:lnTo>
                  <a:pt x="1991" y="139"/>
                </a:lnTo>
                <a:lnTo>
                  <a:pt x="2007" y="166"/>
                </a:lnTo>
                <a:lnTo>
                  <a:pt x="2036" y="225"/>
                </a:lnTo>
                <a:lnTo>
                  <a:pt x="2059" y="286"/>
                </a:lnTo>
                <a:lnTo>
                  <a:pt x="2081" y="350"/>
                </a:lnTo>
                <a:lnTo>
                  <a:pt x="2105" y="413"/>
                </a:lnTo>
                <a:lnTo>
                  <a:pt x="2133" y="475"/>
                </a:lnTo>
                <a:lnTo>
                  <a:pt x="2176" y="563"/>
                </a:lnTo>
                <a:lnTo>
                  <a:pt x="2211" y="640"/>
                </a:lnTo>
                <a:lnTo>
                  <a:pt x="2265" y="778"/>
                </a:lnTo>
                <a:lnTo>
                  <a:pt x="2320" y="920"/>
                </a:lnTo>
                <a:lnTo>
                  <a:pt x="2355" y="1002"/>
                </a:lnTo>
                <a:lnTo>
                  <a:pt x="2398" y="1098"/>
                </a:lnTo>
                <a:lnTo>
                  <a:pt x="2464" y="1245"/>
                </a:lnTo>
                <a:lnTo>
                  <a:pt x="2514" y="1360"/>
                </a:lnTo>
                <a:lnTo>
                  <a:pt x="2540" y="1414"/>
                </a:lnTo>
                <a:lnTo>
                  <a:pt x="2572" y="1472"/>
                </a:lnTo>
                <a:lnTo>
                  <a:pt x="2612" y="1537"/>
                </a:lnTo>
                <a:lnTo>
                  <a:pt x="2663" y="1613"/>
                </a:lnTo>
                <a:lnTo>
                  <a:pt x="2724" y="1702"/>
                </a:lnTo>
                <a:lnTo>
                  <a:pt x="2772" y="1766"/>
                </a:lnTo>
                <a:lnTo>
                  <a:pt x="2798" y="1795"/>
                </a:lnTo>
                <a:lnTo>
                  <a:pt x="2831" y="1825"/>
                </a:lnTo>
                <a:lnTo>
                  <a:pt x="2873" y="1860"/>
                </a:lnTo>
                <a:lnTo>
                  <a:pt x="2927" y="1900"/>
                </a:lnTo>
                <a:lnTo>
                  <a:pt x="2994" y="1947"/>
                </a:lnTo>
                <a:lnTo>
                  <a:pt x="3020" y="1964"/>
                </a:lnTo>
                <a:lnTo>
                  <a:pt x="3045" y="1976"/>
                </a:lnTo>
                <a:lnTo>
                  <a:pt x="3071" y="1989"/>
                </a:lnTo>
                <a:lnTo>
                  <a:pt x="3102" y="2000"/>
                </a:lnTo>
                <a:lnTo>
                  <a:pt x="3189" y="2028"/>
                </a:lnTo>
                <a:lnTo>
                  <a:pt x="3235" y="2040"/>
                </a:lnTo>
                <a:lnTo>
                  <a:pt x="3282" y="2050"/>
                </a:lnTo>
                <a:lnTo>
                  <a:pt x="3367" y="2063"/>
                </a:lnTo>
                <a:lnTo>
                  <a:pt x="3429" y="2069"/>
                </a:lnTo>
                <a:lnTo>
                  <a:pt x="3452" y="2070"/>
                </a:lnTo>
                <a:lnTo>
                  <a:pt x="3452" y="2089"/>
                </a:lnTo>
                <a:lnTo>
                  <a:pt x="3427" y="2088"/>
                </a:lnTo>
                <a:lnTo>
                  <a:pt x="3364" y="2082"/>
                </a:lnTo>
                <a:lnTo>
                  <a:pt x="3277" y="2069"/>
                </a:lnTo>
                <a:lnTo>
                  <a:pt x="3231" y="2059"/>
                </a:lnTo>
                <a:lnTo>
                  <a:pt x="3184" y="2046"/>
                </a:lnTo>
                <a:lnTo>
                  <a:pt x="3096" y="2018"/>
                </a:lnTo>
                <a:lnTo>
                  <a:pt x="3063" y="2006"/>
                </a:lnTo>
                <a:lnTo>
                  <a:pt x="3035" y="1993"/>
                </a:lnTo>
                <a:lnTo>
                  <a:pt x="3009" y="1980"/>
                </a:lnTo>
                <a:lnTo>
                  <a:pt x="2983" y="1963"/>
                </a:lnTo>
                <a:lnTo>
                  <a:pt x="2915" y="1916"/>
                </a:lnTo>
                <a:lnTo>
                  <a:pt x="2860" y="1875"/>
                </a:lnTo>
                <a:lnTo>
                  <a:pt x="2818" y="1840"/>
                </a:lnTo>
                <a:lnTo>
                  <a:pt x="2784" y="1808"/>
                </a:lnTo>
                <a:lnTo>
                  <a:pt x="2756" y="1778"/>
                </a:lnTo>
                <a:lnTo>
                  <a:pt x="2708" y="1713"/>
                </a:lnTo>
                <a:lnTo>
                  <a:pt x="2648" y="1624"/>
                </a:lnTo>
                <a:lnTo>
                  <a:pt x="2595" y="1546"/>
                </a:lnTo>
                <a:lnTo>
                  <a:pt x="2555" y="1481"/>
                </a:lnTo>
                <a:lnTo>
                  <a:pt x="2522" y="1423"/>
                </a:lnTo>
                <a:lnTo>
                  <a:pt x="2496" y="1367"/>
                </a:lnTo>
                <a:lnTo>
                  <a:pt x="2446" y="1253"/>
                </a:lnTo>
                <a:lnTo>
                  <a:pt x="2381" y="1106"/>
                </a:lnTo>
                <a:lnTo>
                  <a:pt x="2337" y="1010"/>
                </a:lnTo>
                <a:lnTo>
                  <a:pt x="2302" y="927"/>
                </a:lnTo>
                <a:lnTo>
                  <a:pt x="2247" y="784"/>
                </a:lnTo>
                <a:lnTo>
                  <a:pt x="2193" y="648"/>
                </a:lnTo>
                <a:lnTo>
                  <a:pt x="2158" y="571"/>
                </a:lnTo>
                <a:lnTo>
                  <a:pt x="2115" y="483"/>
                </a:lnTo>
                <a:lnTo>
                  <a:pt x="2087" y="420"/>
                </a:lnTo>
                <a:lnTo>
                  <a:pt x="2063" y="356"/>
                </a:lnTo>
                <a:lnTo>
                  <a:pt x="2041" y="293"/>
                </a:lnTo>
                <a:lnTo>
                  <a:pt x="2018" y="233"/>
                </a:lnTo>
                <a:lnTo>
                  <a:pt x="1991" y="177"/>
                </a:lnTo>
                <a:lnTo>
                  <a:pt x="1975" y="150"/>
                </a:lnTo>
                <a:lnTo>
                  <a:pt x="1957" y="126"/>
                </a:lnTo>
                <a:lnTo>
                  <a:pt x="1936" y="104"/>
                </a:lnTo>
                <a:lnTo>
                  <a:pt x="1912" y="82"/>
                </a:lnTo>
                <a:lnTo>
                  <a:pt x="1886" y="64"/>
                </a:lnTo>
                <a:lnTo>
                  <a:pt x="1855" y="48"/>
                </a:lnTo>
                <a:lnTo>
                  <a:pt x="1825" y="36"/>
                </a:lnTo>
                <a:lnTo>
                  <a:pt x="1793" y="27"/>
                </a:lnTo>
                <a:lnTo>
                  <a:pt x="1760" y="22"/>
                </a:lnTo>
                <a:lnTo>
                  <a:pt x="1726" y="20"/>
                </a:lnTo>
                <a:lnTo>
                  <a:pt x="1693" y="22"/>
                </a:lnTo>
                <a:lnTo>
                  <a:pt x="1661" y="27"/>
                </a:lnTo>
                <a:lnTo>
                  <a:pt x="1628" y="36"/>
                </a:lnTo>
                <a:lnTo>
                  <a:pt x="1598" y="47"/>
                </a:lnTo>
                <a:lnTo>
                  <a:pt x="1567" y="64"/>
                </a:lnTo>
                <a:lnTo>
                  <a:pt x="1540" y="82"/>
                </a:lnTo>
                <a:lnTo>
                  <a:pt x="1515" y="103"/>
                </a:lnTo>
                <a:lnTo>
                  <a:pt x="1495" y="126"/>
                </a:lnTo>
                <a:lnTo>
                  <a:pt x="1476" y="150"/>
                </a:lnTo>
                <a:lnTo>
                  <a:pt x="1461" y="177"/>
                </a:lnTo>
                <a:lnTo>
                  <a:pt x="1433" y="233"/>
                </a:lnTo>
                <a:lnTo>
                  <a:pt x="1410" y="294"/>
                </a:lnTo>
                <a:lnTo>
                  <a:pt x="1388" y="356"/>
                </a:lnTo>
                <a:lnTo>
                  <a:pt x="1365" y="421"/>
                </a:lnTo>
                <a:lnTo>
                  <a:pt x="1337" y="483"/>
                </a:lnTo>
                <a:lnTo>
                  <a:pt x="1295" y="569"/>
                </a:lnTo>
                <a:lnTo>
                  <a:pt x="1260" y="645"/>
                </a:lnTo>
                <a:lnTo>
                  <a:pt x="1204" y="786"/>
                </a:lnTo>
                <a:lnTo>
                  <a:pt x="1148" y="931"/>
                </a:lnTo>
                <a:lnTo>
                  <a:pt x="1113" y="1013"/>
                </a:lnTo>
                <a:lnTo>
                  <a:pt x="1071" y="1106"/>
                </a:lnTo>
                <a:lnTo>
                  <a:pt x="1007" y="1251"/>
                </a:lnTo>
                <a:lnTo>
                  <a:pt x="956" y="1367"/>
                </a:lnTo>
                <a:lnTo>
                  <a:pt x="929" y="1423"/>
                </a:lnTo>
                <a:lnTo>
                  <a:pt x="897" y="1482"/>
                </a:lnTo>
                <a:lnTo>
                  <a:pt x="856" y="1548"/>
                </a:lnTo>
                <a:lnTo>
                  <a:pt x="804" y="1624"/>
                </a:lnTo>
                <a:lnTo>
                  <a:pt x="744" y="1712"/>
                </a:lnTo>
                <a:lnTo>
                  <a:pt x="719" y="1747"/>
                </a:lnTo>
                <a:lnTo>
                  <a:pt x="694" y="1778"/>
                </a:lnTo>
                <a:lnTo>
                  <a:pt x="666" y="1809"/>
                </a:lnTo>
                <a:lnTo>
                  <a:pt x="633" y="1840"/>
                </a:lnTo>
                <a:lnTo>
                  <a:pt x="590" y="1876"/>
                </a:lnTo>
                <a:lnTo>
                  <a:pt x="537" y="1916"/>
                </a:lnTo>
                <a:lnTo>
                  <a:pt x="469" y="1963"/>
                </a:lnTo>
                <a:lnTo>
                  <a:pt x="443" y="1980"/>
                </a:lnTo>
                <a:lnTo>
                  <a:pt x="416" y="1994"/>
                </a:lnTo>
                <a:lnTo>
                  <a:pt x="356" y="2018"/>
                </a:lnTo>
                <a:lnTo>
                  <a:pt x="268" y="2046"/>
                </a:lnTo>
                <a:lnTo>
                  <a:pt x="221" y="2059"/>
                </a:lnTo>
                <a:lnTo>
                  <a:pt x="174" y="2069"/>
                </a:lnTo>
                <a:lnTo>
                  <a:pt x="88" y="2082"/>
                </a:lnTo>
                <a:lnTo>
                  <a:pt x="24" y="2088"/>
                </a:lnTo>
                <a:lnTo>
                  <a:pt x="0" y="2089"/>
                </a:lnTo>
                <a:lnTo>
                  <a:pt x="0" y="207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5" name="Elipse 174"/>
          <p:cNvSpPr/>
          <p:nvPr/>
        </p:nvSpPr>
        <p:spPr>
          <a:xfrm>
            <a:off x="3836988" y="4810125"/>
            <a:ext cx="785812" cy="6429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2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AutoShape 4"/>
          <p:cNvSpPr>
            <a:spLocks noChangeAspect="1" noChangeArrowheads="1" noTextEdit="1"/>
          </p:cNvSpPr>
          <p:nvPr/>
        </p:nvSpPr>
        <p:spPr bwMode="auto">
          <a:xfrm>
            <a:off x="285750" y="671513"/>
            <a:ext cx="85725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495925" y="4824413"/>
            <a:ext cx="78581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1381" name="AutoShape 8"/>
          <p:cNvSpPr>
            <a:spLocks noChangeAspect="1" noChangeArrowheads="1" noTextEdit="1"/>
          </p:cNvSpPr>
          <p:nvPr/>
        </p:nvSpPr>
        <p:spPr bwMode="auto">
          <a:xfrm>
            <a:off x="265113" y="714375"/>
            <a:ext cx="8521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2" name="Rectangle 10"/>
          <p:cNvSpPr>
            <a:spLocks noChangeArrowheads="1"/>
          </p:cNvSpPr>
          <p:nvPr/>
        </p:nvSpPr>
        <p:spPr bwMode="auto">
          <a:xfrm>
            <a:off x="295275" y="792163"/>
            <a:ext cx="8461375" cy="5319712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3" name="Freeform 11"/>
          <p:cNvSpPr>
            <a:spLocks noEditPoints="1"/>
          </p:cNvSpPr>
          <p:nvPr/>
        </p:nvSpPr>
        <p:spPr bwMode="auto">
          <a:xfrm>
            <a:off x="273050" y="768350"/>
            <a:ext cx="8505825" cy="5367338"/>
          </a:xfrm>
          <a:custGeom>
            <a:avLst/>
            <a:gdLst>
              <a:gd name="T0" fmla="*/ 0 w 8816"/>
              <a:gd name="T1" fmla="*/ 2147483646 h 5568"/>
              <a:gd name="T2" fmla="*/ 2147483646 w 8816"/>
              <a:gd name="T3" fmla="*/ 0 h 5568"/>
              <a:gd name="T4" fmla="*/ 2147483646 w 8816"/>
              <a:gd name="T5" fmla="*/ 0 h 5568"/>
              <a:gd name="T6" fmla="*/ 2147483646 w 8816"/>
              <a:gd name="T7" fmla="*/ 2147483646 h 5568"/>
              <a:gd name="T8" fmla="*/ 2147483646 w 8816"/>
              <a:gd name="T9" fmla="*/ 2147483646 h 5568"/>
              <a:gd name="T10" fmla="*/ 2147483646 w 8816"/>
              <a:gd name="T11" fmla="*/ 2147483646 h 5568"/>
              <a:gd name="T12" fmla="*/ 2147483646 w 8816"/>
              <a:gd name="T13" fmla="*/ 2147483646 h 5568"/>
              <a:gd name="T14" fmla="*/ 0 w 8816"/>
              <a:gd name="T15" fmla="*/ 2147483646 h 5568"/>
              <a:gd name="T16" fmla="*/ 0 w 8816"/>
              <a:gd name="T17" fmla="*/ 2147483646 h 5568"/>
              <a:gd name="T18" fmla="*/ 2147483646 w 8816"/>
              <a:gd name="T19" fmla="*/ 2147483646 h 5568"/>
              <a:gd name="T20" fmla="*/ 2147483646 w 8816"/>
              <a:gd name="T21" fmla="*/ 2147483646 h 5568"/>
              <a:gd name="T22" fmla="*/ 2147483646 w 8816"/>
              <a:gd name="T23" fmla="*/ 2147483646 h 5568"/>
              <a:gd name="T24" fmla="*/ 2147483646 w 8816"/>
              <a:gd name="T25" fmla="*/ 2147483646 h 5568"/>
              <a:gd name="T26" fmla="*/ 2147483646 w 8816"/>
              <a:gd name="T27" fmla="*/ 2147483646 h 5568"/>
              <a:gd name="T28" fmla="*/ 2147483646 w 8816"/>
              <a:gd name="T29" fmla="*/ 2147483646 h 5568"/>
              <a:gd name="T30" fmla="*/ 2147483646 w 8816"/>
              <a:gd name="T31" fmla="*/ 2147483646 h 5568"/>
              <a:gd name="T32" fmla="*/ 2147483646 w 8816"/>
              <a:gd name="T33" fmla="*/ 2147483646 h 5568"/>
              <a:gd name="T34" fmla="*/ 2147483646 w 8816"/>
              <a:gd name="T35" fmla="*/ 2147483646 h 55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16"/>
              <a:gd name="T55" fmla="*/ 0 h 5568"/>
              <a:gd name="T56" fmla="*/ 8816 w 8816"/>
              <a:gd name="T57" fmla="*/ 5568 h 55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16" h="556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8792" y="0"/>
                </a:lnTo>
                <a:cubicBezTo>
                  <a:pt x="8806" y="0"/>
                  <a:pt x="8816" y="11"/>
                  <a:pt x="8816" y="24"/>
                </a:cubicBezTo>
                <a:lnTo>
                  <a:pt x="8816" y="5544"/>
                </a:lnTo>
                <a:cubicBezTo>
                  <a:pt x="8816" y="5558"/>
                  <a:pt x="8806" y="5568"/>
                  <a:pt x="8792" y="5568"/>
                </a:cubicBezTo>
                <a:lnTo>
                  <a:pt x="24" y="5568"/>
                </a:lnTo>
                <a:cubicBezTo>
                  <a:pt x="11" y="5568"/>
                  <a:pt x="0" y="5558"/>
                  <a:pt x="0" y="5544"/>
                </a:cubicBezTo>
                <a:lnTo>
                  <a:pt x="0" y="24"/>
                </a:lnTo>
                <a:close/>
                <a:moveTo>
                  <a:pt x="48" y="5544"/>
                </a:moveTo>
                <a:lnTo>
                  <a:pt x="24" y="5520"/>
                </a:lnTo>
                <a:lnTo>
                  <a:pt x="8792" y="5520"/>
                </a:lnTo>
                <a:lnTo>
                  <a:pt x="8768" y="5544"/>
                </a:lnTo>
                <a:lnTo>
                  <a:pt x="8768" y="24"/>
                </a:lnTo>
                <a:lnTo>
                  <a:pt x="879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44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84" name="Rectangle 12"/>
          <p:cNvSpPr>
            <a:spLocks noChangeArrowheads="1"/>
          </p:cNvSpPr>
          <p:nvPr/>
        </p:nvSpPr>
        <p:spPr bwMode="auto">
          <a:xfrm>
            <a:off x="1677988" y="1370013"/>
            <a:ext cx="6746875" cy="3408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5" name="Rectangle 13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6" name="Rectangle 14"/>
          <p:cNvSpPr>
            <a:spLocks noChangeArrowheads="1"/>
          </p:cNvSpPr>
          <p:nvPr/>
        </p:nvSpPr>
        <p:spPr bwMode="auto">
          <a:xfrm>
            <a:off x="50434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7" name="Rectangle 15"/>
          <p:cNvSpPr>
            <a:spLocks noChangeArrowheads="1"/>
          </p:cNvSpPr>
          <p:nvPr/>
        </p:nvSpPr>
        <p:spPr bwMode="auto">
          <a:xfrm>
            <a:off x="58928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8" name="Freeform 16"/>
          <p:cNvSpPr>
            <a:spLocks/>
          </p:cNvSpPr>
          <p:nvPr/>
        </p:nvSpPr>
        <p:spPr bwMode="auto">
          <a:xfrm>
            <a:off x="6726238" y="1377950"/>
            <a:ext cx="30162" cy="3408363"/>
          </a:xfrm>
          <a:custGeom>
            <a:avLst/>
            <a:gdLst>
              <a:gd name="T0" fmla="*/ 0 w 19"/>
              <a:gd name="T1" fmla="*/ 2147483646 h 2147"/>
              <a:gd name="T2" fmla="*/ 2147483646 w 19"/>
              <a:gd name="T3" fmla="*/ 0 h 2147"/>
              <a:gd name="T4" fmla="*/ 2147483646 w 19"/>
              <a:gd name="T5" fmla="*/ 0 h 2147"/>
              <a:gd name="T6" fmla="*/ 2147483646 w 19"/>
              <a:gd name="T7" fmla="*/ 2147483646 h 2147"/>
              <a:gd name="T8" fmla="*/ 0 w 19"/>
              <a:gd name="T9" fmla="*/ 2147483646 h 2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47"/>
              <a:gd name="T17" fmla="*/ 19 w 19"/>
              <a:gd name="T18" fmla="*/ 2147 h 2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47">
                <a:moveTo>
                  <a:pt x="0" y="2147"/>
                </a:moveTo>
                <a:lnTo>
                  <a:pt x="10" y="0"/>
                </a:lnTo>
                <a:lnTo>
                  <a:pt x="19" y="0"/>
                </a:lnTo>
                <a:lnTo>
                  <a:pt x="10" y="2147"/>
                </a:lnTo>
                <a:lnTo>
                  <a:pt x="0" y="2147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89" name="Rectangle 17"/>
          <p:cNvSpPr>
            <a:spLocks noChangeArrowheads="1"/>
          </p:cNvSpPr>
          <p:nvPr/>
        </p:nvSpPr>
        <p:spPr bwMode="auto">
          <a:xfrm>
            <a:off x="75755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0" name="Rectangle 18"/>
          <p:cNvSpPr>
            <a:spLocks noChangeArrowheads="1"/>
          </p:cNvSpPr>
          <p:nvPr/>
        </p:nvSpPr>
        <p:spPr bwMode="auto">
          <a:xfrm>
            <a:off x="5027613" y="1370013"/>
            <a:ext cx="31750" cy="3408362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1" name="Rectangle 19"/>
          <p:cNvSpPr>
            <a:spLocks noChangeArrowheads="1"/>
          </p:cNvSpPr>
          <p:nvPr/>
        </p:nvSpPr>
        <p:spPr bwMode="auto">
          <a:xfrm>
            <a:off x="42100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2" name="Rectangle 20"/>
          <p:cNvSpPr>
            <a:spLocks noChangeArrowheads="1"/>
          </p:cNvSpPr>
          <p:nvPr/>
        </p:nvSpPr>
        <p:spPr bwMode="auto">
          <a:xfrm>
            <a:off x="3360738" y="1377950"/>
            <a:ext cx="15875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3" name="Rectangle 21"/>
          <p:cNvSpPr>
            <a:spLocks noChangeArrowheads="1"/>
          </p:cNvSpPr>
          <p:nvPr/>
        </p:nvSpPr>
        <p:spPr bwMode="auto">
          <a:xfrm>
            <a:off x="25273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4" name="Freeform 22"/>
          <p:cNvSpPr>
            <a:spLocks noEditPoints="1"/>
          </p:cNvSpPr>
          <p:nvPr/>
        </p:nvSpPr>
        <p:spPr bwMode="auto">
          <a:xfrm>
            <a:off x="1685925" y="4438650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5" name="Freeform 23"/>
          <p:cNvSpPr>
            <a:spLocks noEditPoints="1"/>
          </p:cNvSpPr>
          <p:nvPr/>
        </p:nvSpPr>
        <p:spPr bwMode="auto">
          <a:xfrm>
            <a:off x="1685925" y="4100513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6" name="Freeform 24"/>
          <p:cNvSpPr>
            <a:spLocks noEditPoints="1"/>
          </p:cNvSpPr>
          <p:nvPr/>
        </p:nvSpPr>
        <p:spPr bwMode="auto">
          <a:xfrm>
            <a:off x="1685925" y="376078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7" name="Freeform 25"/>
          <p:cNvSpPr>
            <a:spLocks noEditPoints="1"/>
          </p:cNvSpPr>
          <p:nvPr/>
        </p:nvSpPr>
        <p:spPr bwMode="auto">
          <a:xfrm>
            <a:off x="1685925" y="3421063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8" name="Freeform 26"/>
          <p:cNvSpPr>
            <a:spLocks noEditPoints="1"/>
          </p:cNvSpPr>
          <p:nvPr/>
        </p:nvSpPr>
        <p:spPr bwMode="auto">
          <a:xfrm>
            <a:off x="1685925" y="308133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9" name="Freeform 27"/>
          <p:cNvSpPr>
            <a:spLocks noEditPoints="1"/>
          </p:cNvSpPr>
          <p:nvPr/>
        </p:nvSpPr>
        <p:spPr bwMode="auto">
          <a:xfrm>
            <a:off x="1685925" y="2743200"/>
            <a:ext cx="6745288" cy="14288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0" name="Freeform 28"/>
          <p:cNvSpPr>
            <a:spLocks noEditPoints="1"/>
          </p:cNvSpPr>
          <p:nvPr/>
        </p:nvSpPr>
        <p:spPr bwMode="auto">
          <a:xfrm>
            <a:off x="1685925" y="2387600"/>
            <a:ext cx="6745288" cy="31750"/>
          </a:xfrm>
          <a:custGeom>
            <a:avLst/>
            <a:gdLst>
              <a:gd name="T0" fmla="*/ 2147483646 w 4249"/>
              <a:gd name="T1" fmla="*/ 2147483646 h 20"/>
              <a:gd name="T2" fmla="*/ 2147483646 w 4249"/>
              <a:gd name="T3" fmla="*/ 2147483646 h 20"/>
              <a:gd name="T4" fmla="*/ 2147483646 w 4249"/>
              <a:gd name="T5" fmla="*/ 2147483646 h 20"/>
              <a:gd name="T6" fmla="*/ 2147483646 w 4249"/>
              <a:gd name="T7" fmla="*/ 2147483646 h 20"/>
              <a:gd name="T8" fmla="*/ 2147483646 w 4249"/>
              <a:gd name="T9" fmla="*/ 2147483646 h 20"/>
              <a:gd name="T10" fmla="*/ 2147483646 w 4249"/>
              <a:gd name="T11" fmla="*/ 2147483646 h 20"/>
              <a:gd name="T12" fmla="*/ 2147483646 w 4249"/>
              <a:gd name="T13" fmla="*/ 2147483646 h 20"/>
              <a:gd name="T14" fmla="*/ 2147483646 w 4249"/>
              <a:gd name="T15" fmla="*/ 2147483646 h 20"/>
              <a:gd name="T16" fmla="*/ 2147483646 w 4249"/>
              <a:gd name="T17" fmla="*/ 2147483646 h 20"/>
              <a:gd name="T18" fmla="*/ 2147483646 w 4249"/>
              <a:gd name="T19" fmla="*/ 2147483646 h 20"/>
              <a:gd name="T20" fmla="*/ 2147483646 w 4249"/>
              <a:gd name="T21" fmla="*/ 2147483646 h 20"/>
              <a:gd name="T22" fmla="*/ 2147483646 w 4249"/>
              <a:gd name="T23" fmla="*/ 2147483646 h 20"/>
              <a:gd name="T24" fmla="*/ 2147483646 w 4249"/>
              <a:gd name="T25" fmla="*/ 2147483646 h 20"/>
              <a:gd name="T26" fmla="*/ 2147483646 w 4249"/>
              <a:gd name="T27" fmla="*/ 2147483646 h 20"/>
              <a:gd name="T28" fmla="*/ 2147483646 w 4249"/>
              <a:gd name="T29" fmla="*/ 2147483646 h 20"/>
              <a:gd name="T30" fmla="*/ 2147483646 w 4249"/>
              <a:gd name="T31" fmla="*/ 2147483646 h 20"/>
              <a:gd name="T32" fmla="*/ 2147483646 w 4249"/>
              <a:gd name="T33" fmla="*/ 2147483646 h 20"/>
              <a:gd name="T34" fmla="*/ 2147483646 w 4249"/>
              <a:gd name="T35" fmla="*/ 2147483646 h 20"/>
              <a:gd name="T36" fmla="*/ 2147483646 w 4249"/>
              <a:gd name="T37" fmla="*/ 2147483646 h 20"/>
              <a:gd name="T38" fmla="*/ 2147483646 w 4249"/>
              <a:gd name="T39" fmla="*/ 2147483646 h 20"/>
              <a:gd name="T40" fmla="*/ 2147483646 w 4249"/>
              <a:gd name="T41" fmla="*/ 2147483646 h 20"/>
              <a:gd name="T42" fmla="*/ 2147483646 w 4249"/>
              <a:gd name="T43" fmla="*/ 2147483646 h 20"/>
              <a:gd name="T44" fmla="*/ 2147483646 w 4249"/>
              <a:gd name="T45" fmla="*/ 2147483646 h 20"/>
              <a:gd name="T46" fmla="*/ 2147483646 w 4249"/>
              <a:gd name="T47" fmla="*/ 2147483646 h 20"/>
              <a:gd name="T48" fmla="*/ 2147483646 w 4249"/>
              <a:gd name="T49" fmla="*/ 2147483646 h 20"/>
              <a:gd name="T50" fmla="*/ 2147483646 w 4249"/>
              <a:gd name="T51" fmla="*/ 2147483646 h 20"/>
              <a:gd name="T52" fmla="*/ 2147483646 w 4249"/>
              <a:gd name="T53" fmla="*/ 2147483646 h 20"/>
              <a:gd name="T54" fmla="*/ 2147483646 w 4249"/>
              <a:gd name="T55" fmla="*/ 2147483646 h 20"/>
              <a:gd name="T56" fmla="*/ 2147483646 w 4249"/>
              <a:gd name="T57" fmla="*/ 2147483646 h 20"/>
              <a:gd name="T58" fmla="*/ 2147483646 w 4249"/>
              <a:gd name="T59" fmla="*/ 2147483646 h 20"/>
              <a:gd name="T60" fmla="*/ 2147483646 w 4249"/>
              <a:gd name="T61" fmla="*/ 2147483646 h 20"/>
              <a:gd name="T62" fmla="*/ 2147483646 w 4249"/>
              <a:gd name="T63" fmla="*/ 2147483646 h 20"/>
              <a:gd name="T64" fmla="*/ 2147483646 w 4249"/>
              <a:gd name="T65" fmla="*/ 2147483646 h 20"/>
              <a:gd name="T66" fmla="*/ 2147483646 w 4249"/>
              <a:gd name="T67" fmla="*/ 2147483646 h 20"/>
              <a:gd name="T68" fmla="*/ 2147483646 w 4249"/>
              <a:gd name="T69" fmla="*/ 2147483646 h 20"/>
              <a:gd name="T70" fmla="*/ 2147483646 w 4249"/>
              <a:gd name="T71" fmla="*/ 2147483646 h 20"/>
              <a:gd name="T72" fmla="*/ 2147483646 w 4249"/>
              <a:gd name="T73" fmla="*/ 2147483646 h 20"/>
              <a:gd name="T74" fmla="*/ 2147483646 w 4249"/>
              <a:gd name="T75" fmla="*/ 2147483646 h 20"/>
              <a:gd name="T76" fmla="*/ 2147483646 w 4249"/>
              <a:gd name="T77" fmla="*/ 2147483646 h 20"/>
              <a:gd name="T78" fmla="*/ 2147483646 w 4249"/>
              <a:gd name="T79" fmla="*/ 2147483646 h 20"/>
              <a:gd name="T80" fmla="*/ 2147483646 w 4249"/>
              <a:gd name="T81" fmla="*/ 2147483646 h 20"/>
              <a:gd name="T82" fmla="*/ 2147483646 w 4249"/>
              <a:gd name="T83" fmla="*/ 2147483646 h 20"/>
              <a:gd name="T84" fmla="*/ 2147483646 w 4249"/>
              <a:gd name="T85" fmla="*/ 2147483646 h 20"/>
              <a:gd name="T86" fmla="*/ 2147483646 w 4249"/>
              <a:gd name="T87" fmla="*/ 2147483646 h 20"/>
              <a:gd name="T88" fmla="*/ 2147483646 w 4249"/>
              <a:gd name="T89" fmla="*/ 2147483646 h 20"/>
              <a:gd name="T90" fmla="*/ 2147483646 w 4249"/>
              <a:gd name="T91" fmla="*/ 2147483646 h 20"/>
              <a:gd name="T92" fmla="*/ 2147483646 w 4249"/>
              <a:gd name="T93" fmla="*/ 2147483646 h 20"/>
              <a:gd name="T94" fmla="*/ 2147483646 w 4249"/>
              <a:gd name="T95" fmla="*/ 2147483646 h 20"/>
              <a:gd name="T96" fmla="*/ 2147483646 w 4249"/>
              <a:gd name="T97" fmla="*/ 2147483646 h 20"/>
              <a:gd name="T98" fmla="*/ 2147483646 w 4249"/>
              <a:gd name="T99" fmla="*/ 2147483646 h 20"/>
              <a:gd name="T100" fmla="*/ 2147483646 w 4249"/>
              <a:gd name="T101" fmla="*/ 2147483646 h 20"/>
              <a:gd name="T102" fmla="*/ 2147483646 w 4249"/>
              <a:gd name="T103" fmla="*/ 2147483646 h 20"/>
              <a:gd name="T104" fmla="*/ 2147483646 w 4249"/>
              <a:gd name="T105" fmla="*/ 2147483646 h 20"/>
              <a:gd name="T106" fmla="*/ 2147483646 w 4249"/>
              <a:gd name="T107" fmla="*/ 2147483646 h 20"/>
              <a:gd name="T108" fmla="*/ 2147483646 w 4249"/>
              <a:gd name="T109" fmla="*/ 2147483646 h 20"/>
              <a:gd name="T110" fmla="*/ 2147483646 w 4249"/>
              <a:gd name="T111" fmla="*/ 2147483646 h 20"/>
              <a:gd name="T112" fmla="*/ 2147483646 w 4249"/>
              <a:gd name="T113" fmla="*/ 2147483646 h 20"/>
              <a:gd name="T114" fmla="*/ 2147483646 w 4249"/>
              <a:gd name="T115" fmla="*/ 2147483646 h 20"/>
              <a:gd name="T116" fmla="*/ 2147483646 w 4249"/>
              <a:gd name="T117" fmla="*/ 2147483646 h 20"/>
              <a:gd name="T118" fmla="*/ 2147483646 w 4249"/>
              <a:gd name="T119" fmla="*/ 2147483646 h 20"/>
              <a:gd name="T120" fmla="*/ 2147483646 w 4249"/>
              <a:gd name="T121" fmla="*/ 2147483646 h 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20"/>
              <a:gd name="T185" fmla="*/ 4249 w 4249"/>
              <a:gd name="T186" fmla="*/ 20 h 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20">
                <a:moveTo>
                  <a:pt x="0" y="0"/>
                </a:moveTo>
                <a:lnTo>
                  <a:pt x="29" y="1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1"/>
                </a:moveTo>
                <a:lnTo>
                  <a:pt x="68" y="1"/>
                </a:lnTo>
                <a:lnTo>
                  <a:pt x="68" y="10"/>
                </a:lnTo>
                <a:lnTo>
                  <a:pt x="39" y="10"/>
                </a:lnTo>
                <a:lnTo>
                  <a:pt x="39" y="1"/>
                </a:lnTo>
                <a:close/>
                <a:moveTo>
                  <a:pt x="78" y="1"/>
                </a:moveTo>
                <a:lnTo>
                  <a:pt x="107" y="1"/>
                </a:lnTo>
                <a:lnTo>
                  <a:pt x="107" y="10"/>
                </a:lnTo>
                <a:lnTo>
                  <a:pt x="78" y="10"/>
                </a:lnTo>
                <a:lnTo>
                  <a:pt x="78" y="1"/>
                </a:lnTo>
                <a:close/>
                <a:moveTo>
                  <a:pt x="117" y="1"/>
                </a:moveTo>
                <a:lnTo>
                  <a:pt x="146" y="1"/>
                </a:lnTo>
                <a:lnTo>
                  <a:pt x="146" y="10"/>
                </a:lnTo>
                <a:lnTo>
                  <a:pt x="117" y="10"/>
                </a:lnTo>
                <a:lnTo>
                  <a:pt x="117" y="1"/>
                </a:lnTo>
                <a:close/>
                <a:moveTo>
                  <a:pt x="156" y="1"/>
                </a:moveTo>
                <a:lnTo>
                  <a:pt x="185" y="1"/>
                </a:lnTo>
                <a:lnTo>
                  <a:pt x="185" y="10"/>
                </a:lnTo>
                <a:lnTo>
                  <a:pt x="156" y="10"/>
                </a:lnTo>
                <a:lnTo>
                  <a:pt x="156" y="1"/>
                </a:lnTo>
                <a:close/>
                <a:moveTo>
                  <a:pt x="195" y="1"/>
                </a:moveTo>
                <a:lnTo>
                  <a:pt x="224" y="1"/>
                </a:lnTo>
                <a:lnTo>
                  <a:pt x="224" y="10"/>
                </a:lnTo>
                <a:lnTo>
                  <a:pt x="195" y="10"/>
                </a:lnTo>
                <a:lnTo>
                  <a:pt x="195" y="1"/>
                </a:lnTo>
                <a:close/>
                <a:moveTo>
                  <a:pt x="234" y="1"/>
                </a:moveTo>
                <a:lnTo>
                  <a:pt x="263" y="1"/>
                </a:lnTo>
                <a:lnTo>
                  <a:pt x="263" y="10"/>
                </a:lnTo>
                <a:lnTo>
                  <a:pt x="234" y="10"/>
                </a:lnTo>
                <a:lnTo>
                  <a:pt x="234" y="1"/>
                </a:lnTo>
                <a:close/>
                <a:moveTo>
                  <a:pt x="273" y="1"/>
                </a:moveTo>
                <a:lnTo>
                  <a:pt x="302" y="1"/>
                </a:lnTo>
                <a:lnTo>
                  <a:pt x="302" y="11"/>
                </a:lnTo>
                <a:lnTo>
                  <a:pt x="273" y="11"/>
                </a:lnTo>
                <a:lnTo>
                  <a:pt x="273" y="1"/>
                </a:lnTo>
                <a:close/>
                <a:moveTo>
                  <a:pt x="311" y="1"/>
                </a:moveTo>
                <a:lnTo>
                  <a:pt x="341" y="1"/>
                </a:lnTo>
                <a:lnTo>
                  <a:pt x="341" y="11"/>
                </a:lnTo>
                <a:lnTo>
                  <a:pt x="311" y="11"/>
                </a:lnTo>
                <a:lnTo>
                  <a:pt x="311" y="1"/>
                </a:lnTo>
                <a:close/>
                <a:moveTo>
                  <a:pt x="350" y="1"/>
                </a:moveTo>
                <a:lnTo>
                  <a:pt x="380" y="1"/>
                </a:lnTo>
                <a:lnTo>
                  <a:pt x="380" y="11"/>
                </a:lnTo>
                <a:lnTo>
                  <a:pt x="350" y="11"/>
                </a:lnTo>
                <a:lnTo>
                  <a:pt x="350" y="1"/>
                </a:lnTo>
                <a:close/>
                <a:moveTo>
                  <a:pt x="389" y="1"/>
                </a:moveTo>
                <a:lnTo>
                  <a:pt x="418" y="1"/>
                </a:lnTo>
                <a:lnTo>
                  <a:pt x="418" y="11"/>
                </a:lnTo>
                <a:lnTo>
                  <a:pt x="389" y="11"/>
                </a:lnTo>
                <a:lnTo>
                  <a:pt x="389" y="1"/>
                </a:lnTo>
                <a:close/>
                <a:moveTo>
                  <a:pt x="428" y="1"/>
                </a:moveTo>
                <a:lnTo>
                  <a:pt x="457" y="1"/>
                </a:lnTo>
                <a:lnTo>
                  <a:pt x="457" y="11"/>
                </a:lnTo>
                <a:lnTo>
                  <a:pt x="428" y="11"/>
                </a:lnTo>
                <a:lnTo>
                  <a:pt x="428" y="1"/>
                </a:lnTo>
                <a:close/>
                <a:moveTo>
                  <a:pt x="467" y="1"/>
                </a:moveTo>
                <a:lnTo>
                  <a:pt x="496" y="1"/>
                </a:lnTo>
                <a:lnTo>
                  <a:pt x="496" y="11"/>
                </a:lnTo>
                <a:lnTo>
                  <a:pt x="467" y="11"/>
                </a:lnTo>
                <a:lnTo>
                  <a:pt x="467" y="1"/>
                </a:lnTo>
                <a:close/>
                <a:moveTo>
                  <a:pt x="506" y="1"/>
                </a:moveTo>
                <a:lnTo>
                  <a:pt x="535" y="1"/>
                </a:lnTo>
                <a:lnTo>
                  <a:pt x="535" y="11"/>
                </a:lnTo>
                <a:lnTo>
                  <a:pt x="506" y="11"/>
                </a:lnTo>
                <a:lnTo>
                  <a:pt x="506" y="1"/>
                </a:lnTo>
                <a:close/>
                <a:moveTo>
                  <a:pt x="545" y="2"/>
                </a:moveTo>
                <a:lnTo>
                  <a:pt x="574" y="2"/>
                </a:lnTo>
                <a:lnTo>
                  <a:pt x="574" y="12"/>
                </a:lnTo>
                <a:lnTo>
                  <a:pt x="545" y="12"/>
                </a:lnTo>
                <a:lnTo>
                  <a:pt x="545" y="2"/>
                </a:lnTo>
                <a:close/>
                <a:moveTo>
                  <a:pt x="584" y="2"/>
                </a:moveTo>
                <a:lnTo>
                  <a:pt x="613" y="2"/>
                </a:lnTo>
                <a:lnTo>
                  <a:pt x="613" y="12"/>
                </a:lnTo>
                <a:lnTo>
                  <a:pt x="584" y="12"/>
                </a:lnTo>
                <a:lnTo>
                  <a:pt x="584" y="2"/>
                </a:lnTo>
                <a:close/>
                <a:moveTo>
                  <a:pt x="623" y="2"/>
                </a:moveTo>
                <a:lnTo>
                  <a:pt x="652" y="2"/>
                </a:lnTo>
                <a:lnTo>
                  <a:pt x="652" y="12"/>
                </a:lnTo>
                <a:lnTo>
                  <a:pt x="623" y="12"/>
                </a:lnTo>
                <a:lnTo>
                  <a:pt x="623" y="2"/>
                </a:lnTo>
                <a:close/>
                <a:moveTo>
                  <a:pt x="662" y="2"/>
                </a:moveTo>
                <a:lnTo>
                  <a:pt x="691" y="2"/>
                </a:lnTo>
                <a:lnTo>
                  <a:pt x="691" y="12"/>
                </a:lnTo>
                <a:lnTo>
                  <a:pt x="662" y="12"/>
                </a:lnTo>
                <a:lnTo>
                  <a:pt x="662" y="2"/>
                </a:lnTo>
                <a:close/>
                <a:moveTo>
                  <a:pt x="701" y="2"/>
                </a:moveTo>
                <a:lnTo>
                  <a:pt x="730" y="2"/>
                </a:lnTo>
                <a:lnTo>
                  <a:pt x="730" y="12"/>
                </a:lnTo>
                <a:lnTo>
                  <a:pt x="701" y="12"/>
                </a:lnTo>
                <a:lnTo>
                  <a:pt x="701" y="2"/>
                </a:lnTo>
                <a:close/>
                <a:moveTo>
                  <a:pt x="740" y="2"/>
                </a:moveTo>
                <a:lnTo>
                  <a:pt x="769" y="2"/>
                </a:lnTo>
                <a:lnTo>
                  <a:pt x="769" y="12"/>
                </a:lnTo>
                <a:lnTo>
                  <a:pt x="740" y="12"/>
                </a:lnTo>
                <a:lnTo>
                  <a:pt x="740" y="2"/>
                </a:lnTo>
                <a:close/>
                <a:moveTo>
                  <a:pt x="779" y="2"/>
                </a:moveTo>
                <a:lnTo>
                  <a:pt x="808" y="2"/>
                </a:lnTo>
                <a:lnTo>
                  <a:pt x="808" y="12"/>
                </a:lnTo>
                <a:lnTo>
                  <a:pt x="779" y="12"/>
                </a:lnTo>
                <a:lnTo>
                  <a:pt x="779" y="2"/>
                </a:lnTo>
                <a:close/>
                <a:moveTo>
                  <a:pt x="818" y="3"/>
                </a:moveTo>
                <a:lnTo>
                  <a:pt x="847" y="3"/>
                </a:lnTo>
                <a:lnTo>
                  <a:pt x="847" y="12"/>
                </a:lnTo>
                <a:lnTo>
                  <a:pt x="818" y="12"/>
                </a:lnTo>
                <a:lnTo>
                  <a:pt x="818" y="3"/>
                </a:lnTo>
                <a:close/>
                <a:moveTo>
                  <a:pt x="857" y="3"/>
                </a:moveTo>
                <a:lnTo>
                  <a:pt x="886" y="3"/>
                </a:lnTo>
                <a:lnTo>
                  <a:pt x="886" y="12"/>
                </a:lnTo>
                <a:lnTo>
                  <a:pt x="857" y="12"/>
                </a:lnTo>
                <a:lnTo>
                  <a:pt x="857" y="3"/>
                </a:lnTo>
                <a:close/>
                <a:moveTo>
                  <a:pt x="896" y="3"/>
                </a:moveTo>
                <a:lnTo>
                  <a:pt x="925" y="3"/>
                </a:lnTo>
                <a:lnTo>
                  <a:pt x="925" y="12"/>
                </a:lnTo>
                <a:lnTo>
                  <a:pt x="896" y="12"/>
                </a:lnTo>
                <a:lnTo>
                  <a:pt x="896" y="3"/>
                </a:lnTo>
                <a:close/>
                <a:moveTo>
                  <a:pt x="934" y="3"/>
                </a:moveTo>
                <a:lnTo>
                  <a:pt x="964" y="3"/>
                </a:lnTo>
                <a:lnTo>
                  <a:pt x="964" y="12"/>
                </a:lnTo>
                <a:lnTo>
                  <a:pt x="934" y="12"/>
                </a:lnTo>
                <a:lnTo>
                  <a:pt x="934" y="3"/>
                </a:lnTo>
                <a:close/>
                <a:moveTo>
                  <a:pt x="973" y="3"/>
                </a:moveTo>
                <a:lnTo>
                  <a:pt x="1003" y="3"/>
                </a:lnTo>
                <a:lnTo>
                  <a:pt x="1003" y="12"/>
                </a:lnTo>
                <a:lnTo>
                  <a:pt x="973" y="12"/>
                </a:lnTo>
                <a:lnTo>
                  <a:pt x="973" y="3"/>
                </a:lnTo>
                <a:close/>
                <a:moveTo>
                  <a:pt x="1012" y="3"/>
                </a:moveTo>
                <a:lnTo>
                  <a:pt x="1041" y="3"/>
                </a:lnTo>
                <a:lnTo>
                  <a:pt x="1041" y="12"/>
                </a:lnTo>
                <a:lnTo>
                  <a:pt x="1012" y="12"/>
                </a:lnTo>
                <a:lnTo>
                  <a:pt x="1012" y="3"/>
                </a:lnTo>
                <a:close/>
                <a:moveTo>
                  <a:pt x="1051" y="3"/>
                </a:moveTo>
                <a:lnTo>
                  <a:pt x="1080" y="3"/>
                </a:lnTo>
                <a:lnTo>
                  <a:pt x="1080" y="13"/>
                </a:lnTo>
                <a:lnTo>
                  <a:pt x="1051" y="12"/>
                </a:lnTo>
                <a:lnTo>
                  <a:pt x="1051" y="3"/>
                </a:lnTo>
                <a:close/>
                <a:moveTo>
                  <a:pt x="1090" y="3"/>
                </a:moveTo>
                <a:lnTo>
                  <a:pt x="1119" y="3"/>
                </a:lnTo>
                <a:lnTo>
                  <a:pt x="1119" y="13"/>
                </a:lnTo>
                <a:lnTo>
                  <a:pt x="1090" y="13"/>
                </a:lnTo>
                <a:lnTo>
                  <a:pt x="1090" y="3"/>
                </a:lnTo>
                <a:close/>
                <a:moveTo>
                  <a:pt x="1129" y="3"/>
                </a:moveTo>
                <a:lnTo>
                  <a:pt x="1158" y="3"/>
                </a:lnTo>
                <a:lnTo>
                  <a:pt x="1158" y="13"/>
                </a:lnTo>
                <a:lnTo>
                  <a:pt x="1129" y="13"/>
                </a:lnTo>
                <a:lnTo>
                  <a:pt x="1129" y="3"/>
                </a:lnTo>
                <a:close/>
                <a:moveTo>
                  <a:pt x="1168" y="3"/>
                </a:moveTo>
                <a:lnTo>
                  <a:pt x="1197" y="3"/>
                </a:lnTo>
                <a:lnTo>
                  <a:pt x="1197" y="13"/>
                </a:lnTo>
                <a:lnTo>
                  <a:pt x="1168" y="13"/>
                </a:lnTo>
                <a:lnTo>
                  <a:pt x="1168" y="3"/>
                </a:lnTo>
                <a:close/>
                <a:moveTo>
                  <a:pt x="1207" y="3"/>
                </a:moveTo>
                <a:lnTo>
                  <a:pt x="1237" y="3"/>
                </a:lnTo>
                <a:lnTo>
                  <a:pt x="1236" y="13"/>
                </a:lnTo>
                <a:lnTo>
                  <a:pt x="1207" y="13"/>
                </a:lnTo>
                <a:lnTo>
                  <a:pt x="1207" y="3"/>
                </a:lnTo>
                <a:close/>
                <a:moveTo>
                  <a:pt x="1246" y="3"/>
                </a:moveTo>
                <a:lnTo>
                  <a:pt x="1275" y="3"/>
                </a:lnTo>
                <a:lnTo>
                  <a:pt x="1275" y="13"/>
                </a:lnTo>
                <a:lnTo>
                  <a:pt x="1246" y="13"/>
                </a:lnTo>
                <a:lnTo>
                  <a:pt x="1246" y="3"/>
                </a:lnTo>
                <a:close/>
                <a:moveTo>
                  <a:pt x="1285" y="3"/>
                </a:moveTo>
                <a:lnTo>
                  <a:pt x="1314" y="3"/>
                </a:lnTo>
                <a:lnTo>
                  <a:pt x="1314" y="13"/>
                </a:lnTo>
                <a:lnTo>
                  <a:pt x="1285" y="13"/>
                </a:lnTo>
                <a:lnTo>
                  <a:pt x="1285" y="3"/>
                </a:lnTo>
                <a:close/>
                <a:moveTo>
                  <a:pt x="1324" y="3"/>
                </a:moveTo>
                <a:lnTo>
                  <a:pt x="1353" y="4"/>
                </a:lnTo>
                <a:lnTo>
                  <a:pt x="1353" y="13"/>
                </a:lnTo>
                <a:lnTo>
                  <a:pt x="1324" y="13"/>
                </a:lnTo>
                <a:lnTo>
                  <a:pt x="1324" y="3"/>
                </a:lnTo>
                <a:close/>
                <a:moveTo>
                  <a:pt x="1363" y="4"/>
                </a:moveTo>
                <a:lnTo>
                  <a:pt x="1392" y="4"/>
                </a:lnTo>
                <a:lnTo>
                  <a:pt x="1392" y="13"/>
                </a:lnTo>
                <a:lnTo>
                  <a:pt x="1363" y="13"/>
                </a:lnTo>
                <a:lnTo>
                  <a:pt x="1363" y="4"/>
                </a:lnTo>
                <a:close/>
                <a:moveTo>
                  <a:pt x="1402" y="4"/>
                </a:moveTo>
                <a:lnTo>
                  <a:pt x="1431" y="4"/>
                </a:lnTo>
                <a:lnTo>
                  <a:pt x="1431" y="13"/>
                </a:lnTo>
                <a:lnTo>
                  <a:pt x="1402" y="13"/>
                </a:lnTo>
                <a:lnTo>
                  <a:pt x="1402" y="4"/>
                </a:lnTo>
                <a:close/>
                <a:moveTo>
                  <a:pt x="1441" y="4"/>
                </a:moveTo>
                <a:lnTo>
                  <a:pt x="1470" y="4"/>
                </a:lnTo>
                <a:lnTo>
                  <a:pt x="1470" y="13"/>
                </a:lnTo>
                <a:lnTo>
                  <a:pt x="1441" y="13"/>
                </a:lnTo>
                <a:lnTo>
                  <a:pt x="1441" y="4"/>
                </a:lnTo>
                <a:close/>
                <a:moveTo>
                  <a:pt x="1480" y="4"/>
                </a:moveTo>
                <a:lnTo>
                  <a:pt x="1509" y="4"/>
                </a:lnTo>
                <a:lnTo>
                  <a:pt x="1509" y="13"/>
                </a:lnTo>
                <a:lnTo>
                  <a:pt x="1480" y="13"/>
                </a:lnTo>
                <a:lnTo>
                  <a:pt x="1480" y="4"/>
                </a:lnTo>
                <a:close/>
                <a:moveTo>
                  <a:pt x="1519" y="4"/>
                </a:moveTo>
                <a:lnTo>
                  <a:pt x="1548" y="4"/>
                </a:lnTo>
                <a:lnTo>
                  <a:pt x="1548" y="13"/>
                </a:lnTo>
                <a:lnTo>
                  <a:pt x="1519" y="13"/>
                </a:lnTo>
                <a:lnTo>
                  <a:pt x="1519" y="4"/>
                </a:lnTo>
                <a:close/>
                <a:moveTo>
                  <a:pt x="1557" y="4"/>
                </a:moveTo>
                <a:lnTo>
                  <a:pt x="1587" y="4"/>
                </a:lnTo>
                <a:lnTo>
                  <a:pt x="1587" y="13"/>
                </a:lnTo>
                <a:lnTo>
                  <a:pt x="1557" y="13"/>
                </a:lnTo>
                <a:lnTo>
                  <a:pt x="1557" y="4"/>
                </a:lnTo>
                <a:close/>
                <a:moveTo>
                  <a:pt x="1596" y="4"/>
                </a:moveTo>
                <a:lnTo>
                  <a:pt x="1626" y="4"/>
                </a:lnTo>
                <a:lnTo>
                  <a:pt x="1626" y="14"/>
                </a:lnTo>
                <a:lnTo>
                  <a:pt x="1596" y="13"/>
                </a:lnTo>
                <a:lnTo>
                  <a:pt x="1596" y="4"/>
                </a:lnTo>
                <a:close/>
                <a:moveTo>
                  <a:pt x="1635" y="4"/>
                </a:moveTo>
                <a:lnTo>
                  <a:pt x="1664" y="4"/>
                </a:lnTo>
                <a:lnTo>
                  <a:pt x="1664" y="14"/>
                </a:lnTo>
                <a:lnTo>
                  <a:pt x="1635" y="14"/>
                </a:lnTo>
                <a:lnTo>
                  <a:pt x="1635" y="4"/>
                </a:lnTo>
                <a:close/>
                <a:moveTo>
                  <a:pt x="1674" y="4"/>
                </a:moveTo>
                <a:lnTo>
                  <a:pt x="1703" y="4"/>
                </a:lnTo>
                <a:lnTo>
                  <a:pt x="1703" y="14"/>
                </a:lnTo>
                <a:lnTo>
                  <a:pt x="1674" y="14"/>
                </a:lnTo>
                <a:lnTo>
                  <a:pt x="1674" y="4"/>
                </a:lnTo>
                <a:close/>
                <a:moveTo>
                  <a:pt x="1713" y="4"/>
                </a:moveTo>
                <a:lnTo>
                  <a:pt x="1742" y="4"/>
                </a:lnTo>
                <a:lnTo>
                  <a:pt x="1742" y="14"/>
                </a:lnTo>
                <a:lnTo>
                  <a:pt x="1713" y="14"/>
                </a:lnTo>
                <a:lnTo>
                  <a:pt x="1713" y="4"/>
                </a:lnTo>
                <a:close/>
                <a:moveTo>
                  <a:pt x="1752" y="4"/>
                </a:moveTo>
                <a:lnTo>
                  <a:pt x="1781" y="4"/>
                </a:lnTo>
                <a:lnTo>
                  <a:pt x="1781" y="14"/>
                </a:lnTo>
                <a:lnTo>
                  <a:pt x="1752" y="14"/>
                </a:lnTo>
                <a:lnTo>
                  <a:pt x="1752" y="4"/>
                </a:lnTo>
                <a:close/>
                <a:moveTo>
                  <a:pt x="1791" y="4"/>
                </a:moveTo>
                <a:lnTo>
                  <a:pt x="1820" y="4"/>
                </a:lnTo>
                <a:lnTo>
                  <a:pt x="1820" y="14"/>
                </a:lnTo>
                <a:lnTo>
                  <a:pt x="1791" y="14"/>
                </a:lnTo>
                <a:lnTo>
                  <a:pt x="1791" y="4"/>
                </a:lnTo>
                <a:close/>
                <a:moveTo>
                  <a:pt x="1830" y="4"/>
                </a:moveTo>
                <a:lnTo>
                  <a:pt x="1860" y="4"/>
                </a:lnTo>
                <a:lnTo>
                  <a:pt x="1859" y="14"/>
                </a:lnTo>
                <a:lnTo>
                  <a:pt x="1830" y="14"/>
                </a:lnTo>
                <a:lnTo>
                  <a:pt x="1830" y="4"/>
                </a:lnTo>
                <a:close/>
                <a:moveTo>
                  <a:pt x="1869" y="4"/>
                </a:moveTo>
                <a:lnTo>
                  <a:pt x="1898" y="5"/>
                </a:lnTo>
                <a:lnTo>
                  <a:pt x="1898" y="15"/>
                </a:lnTo>
                <a:lnTo>
                  <a:pt x="1869" y="15"/>
                </a:lnTo>
                <a:lnTo>
                  <a:pt x="1869" y="4"/>
                </a:lnTo>
                <a:close/>
                <a:moveTo>
                  <a:pt x="1908" y="5"/>
                </a:moveTo>
                <a:lnTo>
                  <a:pt x="1937" y="5"/>
                </a:lnTo>
                <a:lnTo>
                  <a:pt x="1937" y="15"/>
                </a:lnTo>
                <a:lnTo>
                  <a:pt x="1908" y="15"/>
                </a:lnTo>
                <a:lnTo>
                  <a:pt x="1908" y="5"/>
                </a:lnTo>
                <a:close/>
                <a:moveTo>
                  <a:pt x="1947" y="5"/>
                </a:moveTo>
                <a:lnTo>
                  <a:pt x="1976" y="5"/>
                </a:lnTo>
                <a:lnTo>
                  <a:pt x="1976" y="15"/>
                </a:lnTo>
                <a:lnTo>
                  <a:pt x="1947" y="15"/>
                </a:lnTo>
                <a:lnTo>
                  <a:pt x="1947" y="5"/>
                </a:lnTo>
                <a:close/>
                <a:moveTo>
                  <a:pt x="1986" y="5"/>
                </a:moveTo>
                <a:lnTo>
                  <a:pt x="2015" y="5"/>
                </a:lnTo>
                <a:lnTo>
                  <a:pt x="2015" y="15"/>
                </a:lnTo>
                <a:lnTo>
                  <a:pt x="1986" y="15"/>
                </a:lnTo>
                <a:lnTo>
                  <a:pt x="1986" y="5"/>
                </a:lnTo>
                <a:close/>
                <a:moveTo>
                  <a:pt x="2025" y="5"/>
                </a:moveTo>
                <a:lnTo>
                  <a:pt x="2054" y="5"/>
                </a:lnTo>
                <a:lnTo>
                  <a:pt x="2054" y="15"/>
                </a:lnTo>
                <a:lnTo>
                  <a:pt x="2025" y="15"/>
                </a:lnTo>
                <a:lnTo>
                  <a:pt x="2025" y="5"/>
                </a:lnTo>
                <a:close/>
                <a:moveTo>
                  <a:pt x="2064" y="5"/>
                </a:moveTo>
                <a:lnTo>
                  <a:pt x="2093" y="5"/>
                </a:lnTo>
                <a:lnTo>
                  <a:pt x="2093" y="15"/>
                </a:lnTo>
                <a:lnTo>
                  <a:pt x="2064" y="15"/>
                </a:lnTo>
                <a:lnTo>
                  <a:pt x="2064" y="5"/>
                </a:lnTo>
                <a:close/>
                <a:moveTo>
                  <a:pt x="2103" y="5"/>
                </a:moveTo>
                <a:lnTo>
                  <a:pt x="2132" y="5"/>
                </a:lnTo>
                <a:lnTo>
                  <a:pt x="2132" y="15"/>
                </a:lnTo>
                <a:lnTo>
                  <a:pt x="2103" y="15"/>
                </a:lnTo>
                <a:lnTo>
                  <a:pt x="2103" y="5"/>
                </a:lnTo>
                <a:close/>
                <a:moveTo>
                  <a:pt x="2142" y="6"/>
                </a:moveTo>
                <a:lnTo>
                  <a:pt x="2171" y="6"/>
                </a:lnTo>
                <a:lnTo>
                  <a:pt x="2171" y="15"/>
                </a:lnTo>
                <a:lnTo>
                  <a:pt x="2142" y="15"/>
                </a:lnTo>
                <a:lnTo>
                  <a:pt x="2142" y="6"/>
                </a:lnTo>
                <a:close/>
                <a:moveTo>
                  <a:pt x="2180" y="6"/>
                </a:moveTo>
                <a:lnTo>
                  <a:pt x="2210" y="6"/>
                </a:lnTo>
                <a:lnTo>
                  <a:pt x="2210" y="15"/>
                </a:lnTo>
                <a:lnTo>
                  <a:pt x="2180" y="15"/>
                </a:lnTo>
                <a:lnTo>
                  <a:pt x="2180" y="6"/>
                </a:lnTo>
                <a:close/>
                <a:moveTo>
                  <a:pt x="2219" y="6"/>
                </a:moveTo>
                <a:lnTo>
                  <a:pt x="2249" y="6"/>
                </a:lnTo>
                <a:lnTo>
                  <a:pt x="2249" y="15"/>
                </a:lnTo>
                <a:lnTo>
                  <a:pt x="2219" y="15"/>
                </a:lnTo>
                <a:lnTo>
                  <a:pt x="2219" y="6"/>
                </a:lnTo>
                <a:close/>
                <a:moveTo>
                  <a:pt x="2258" y="6"/>
                </a:moveTo>
                <a:lnTo>
                  <a:pt x="2287" y="6"/>
                </a:lnTo>
                <a:lnTo>
                  <a:pt x="2287" y="15"/>
                </a:lnTo>
                <a:lnTo>
                  <a:pt x="2258" y="15"/>
                </a:lnTo>
                <a:lnTo>
                  <a:pt x="2258" y="6"/>
                </a:lnTo>
                <a:close/>
                <a:moveTo>
                  <a:pt x="2297" y="6"/>
                </a:moveTo>
                <a:lnTo>
                  <a:pt x="2326" y="6"/>
                </a:lnTo>
                <a:lnTo>
                  <a:pt x="2326" y="15"/>
                </a:lnTo>
                <a:lnTo>
                  <a:pt x="2297" y="15"/>
                </a:lnTo>
                <a:lnTo>
                  <a:pt x="2297" y="6"/>
                </a:lnTo>
                <a:close/>
                <a:moveTo>
                  <a:pt x="2336" y="6"/>
                </a:moveTo>
                <a:lnTo>
                  <a:pt x="2365" y="6"/>
                </a:lnTo>
                <a:lnTo>
                  <a:pt x="2365" y="15"/>
                </a:lnTo>
                <a:lnTo>
                  <a:pt x="2336" y="15"/>
                </a:lnTo>
                <a:lnTo>
                  <a:pt x="2336" y="6"/>
                </a:lnTo>
                <a:close/>
                <a:moveTo>
                  <a:pt x="2375" y="6"/>
                </a:moveTo>
                <a:lnTo>
                  <a:pt x="2404" y="6"/>
                </a:lnTo>
                <a:lnTo>
                  <a:pt x="2404" y="16"/>
                </a:lnTo>
                <a:lnTo>
                  <a:pt x="2375" y="15"/>
                </a:lnTo>
                <a:lnTo>
                  <a:pt x="2375" y="6"/>
                </a:lnTo>
                <a:close/>
                <a:moveTo>
                  <a:pt x="2414" y="6"/>
                </a:moveTo>
                <a:lnTo>
                  <a:pt x="2443" y="6"/>
                </a:lnTo>
                <a:lnTo>
                  <a:pt x="2443" y="16"/>
                </a:lnTo>
                <a:lnTo>
                  <a:pt x="2414" y="16"/>
                </a:lnTo>
                <a:lnTo>
                  <a:pt x="2414" y="6"/>
                </a:lnTo>
                <a:close/>
                <a:moveTo>
                  <a:pt x="2453" y="6"/>
                </a:moveTo>
                <a:lnTo>
                  <a:pt x="2483" y="6"/>
                </a:lnTo>
                <a:lnTo>
                  <a:pt x="2483" y="16"/>
                </a:lnTo>
                <a:lnTo>
                  <a:pt x="2453" y="16"/>
                </a:lnTo>
                <a:lnTo>
                  <a:pt x="2453" y="6"/>
                </a:lnTo>
                <a:close/>
                <a:moveTo>
                  <a:pt x="2492" y="6"/>
                </a:moveTo>
                <a:lnTo>
                  <a:pt x="2521" y="6"/>
                </a:lnTo>
                <a:lnTo>
                  <a:pt x="2521" y="16"/>
                </a:lnTo>
                <a:lnTo>
                  <a:pt x="2492" y="16"/>
                </a:lnTo>
                <a:lnTo>
                  <a:pt x="2492" y="6"/>
                </a:lnTo>
                <a:close/>
                <a:moveTo>
                  <a:pt x="2531" y="6"/>
                </a:moveTo>
                <a:lnTo>
                  <a:pt x="2560" y="6"/>
                </a:lnTo>
                <a:lnTo>
                  <a:pt x="2560" y="16"/>
                </a:lnTo>
                <a:lnTo>
                  <a:pt x="2531" y="16"/>
                </a:lnTo>
                <a:lnTo>
                  <a:pt x="2531" y="6"/>
                </a:lnTo>
                <a:close/>
                <a:moveTo>
                  <a:pt x="2570" y="6"/>
                </a:moveTo>
                <a:lnTo>
                  <a:pt x="2599" y="6"/>
                </a:lnTo>
                <a:lnTo>
                  <a:pt x="2599" y="16"/>
                </a:lnTo>
                <a:lnTo>
                  <a:pt x="2570" y="16"/>
                </a:lnTo>
                <a:lnTo>
                  <a:pt x="2570" y="6"/>
                </a:lnTo>
                <a:close/>
                <a:moveTo>
                  <a:pt x="2609" y="6"/>
                </a:moveTo>
                <a:lnTo>
                  <a:pt x="2638" y="6"/>
                </a:lnTo>
                <a:lnTo>
                  <a:pt x="2638" y="16"/>
                </a:lnTo>
                <a:lnTo>
                  <a:pt x="2609" y="16"/>
                </a:lnTo>
                <a:lnTo>
                  <a:pt x="2609" y="6"/>
                </a:lnTo>
                <a:close/>
                <a:moveTo>
                  <a:pt x="2648" y="6"/>
                </a:moveTo>
                <a:lnTo>
                  <a:pt x="2677" y="7"/>
                </a:lnTo>
                <a:lnTo>
                  <a:pt x="2677" y="17"/>
                </a:lnTo>
                <a:lnTo>
                  <a:pt x="2648" y="16"/>
                </a:lnTo>
                <a:lnTo>
                  <a:pt x="2648" y="6"/>
                </a:lnTo>
                <a:close/>
                <a:moveTo>
                  <a:pt x="2687" y="7"/>
                </a:moveTo>
                <a:lnTo>
                  <a:pt x="2716" y="7"/>
                </a:lnTo>
                <a:lnTo>
                  <a:pt x="2716" y="17"/>
                </a:lnTo>
                <a:lnTo>
                  <a:pt x="2687" y="17"/>
                </a:lnTo>
                <a:lnTo>
                  <a:pt x="2687" y="7"/>
                </a:lnTo>
                <a:close/>
                <a:moveTo>
                  <a:pt x="2726" y="7"/>
                </a:moveTo>
                <a:lnTo>
                  <a:pt x="2755" y="7"/>
                </a:lnTo>
                <a:lnTo>
                  <a:pt x="2755" y="17"/>
                </a:lnTo>
                <a:lnTo>
                  <a:pt x="2726" y="17"/>
                </a:lnTo>
                <a:lnTo>
                  <a:pt x="2726" y="7"/>
                </a:lnTo>
                <a:close/>
                <a:moveTo>
                  <a:pt x="2765" y="7"/>
                </a:moveTo>
                <a:lnTo>
                  <a:pt x="2794" y="7"/>
                </a:lnTo>
                <a:lnTo>
                  <a:pt x="2794" y="17"/>
                </a:lnTo>
                <a:lnTo>
                  <a:pt x="2765" y="17"/>
                </a:lnTo>
                <a:lnTo>
                  <a:pt x="2765" y="7"/>
                </a:lnTo>
                <a:close/>
                <a:moveTo>
                  <a:pt x="2803" y="7"/>
                </a:moveTo>
                <a:lnTo>
                  <a:pt x="2833" y="7"/>
                </a:lnTo>
                <a:lnTo>
                  <a:pt x="2833" y="17"/>
                </a:lnTo>
                <a:lnTo>
                  <a:pt x="2803" y="17"/>
                </a:lnTo>
                <a:lnTo>
                  <a:pt x="2803" y="7"/>
                </a:lnTo>
                <a:close/>
                <a:moveTo>
                  <a:pt x="2842" y="7"/>
                </a:moveTo>
                <a:lnTo>
                  <a:pt x="2871" y="7"/>
                </a:lnTo>
                <a:lnTo>
                  <a:pt x="2871" y="17"/>
                </a:lnTo>
                <a:lnTo>
                  <a:pt x="2842" y="17"/>
                </a:lnTo>
                <a:lnTo>
                  <a:pt x="2842" y="7"/>
                </a:lnTo>
                <a:close/>
                <a:moveTo>
                  <a:pt x="2881" y="7"/>
                </a:moveTo>
                <a:lnTo>
                  <a:pt x="2910" y="7"/>
                </a:lnTo>
                <a:lnTo>
                  <a:pt x="2910" y="17"/>
                </a:lnTo>
                <a:lnTo>
                  <a:pt x="2881" y="17"/>
                </a:lnTo>
                <a:lnTo>
                  <a:pt x="2881" y="7"/>
                </a:lnTo>
                <a:close/>
                <a:moveTo>
                  <a:pt x="2920" y="7"/>
                </a:moveTo>
                <a:lnTo>
                  <a:pt x="2949" y="7"/>
                </a:lnTo>
                <a:lnTo>
                  <a:pt x="2949" y="17"/>
                </a:lnTo>
                <a:lnTo>
                  <a:pt x="2920" y="17"/>
                </a:lnTo>
                <a:lnTo>
                  <a:pt x="2920" y="7"/>
                </a:lnTo>
                <a:close/>
                <a:moveTo>
                  <a:pt x="2959" y="7"/>
                </a:moveTo>
                <a:lnTo>
                  <a:pt x="2988" y="7"/>
                </a:lnTo>
                <a:lnTo>
                  <a:pt x="2988" y="17"/>
                </a:lnTo>
                <a:lnTo>
                  <a:pt x="2959" y="17"/>
                </a:lnTo>
                <a:lnTo>
                  <a:pt x="2959" y="7"/>
                </a:lnTo>
                <a:close/>
                <a:moveTo>
                  <a:pt x="2998" y="7"/>
                </a:moveTo>
                <a:lnTo>
                  <a:pt x="3027" y="7"/>
                </a:lnTo>
                <a:lnTo>
                  <a:pt x="3027" y="17"/>
                </a:lnTo>
                <a:lnTo>
                  <a:pt x="2998" y="17"/>
                </a:lnTo>
                <a:lnTo>
                  <a:pt x="2998" y="7"/>
                </a:lnTo>
                <a:close/>
                <a:moveTo>
                  <a:pt x="3037" y="7"/>
                </a:moveTo>
                <a:lnTo>
                  <a:pt x="3067" y="7"/>
                </a:lnTo>
                <a:lnTo>
                  <a:pt x="3066" y="17"/>
                </a:lnTo>
                <a:lnTo>
                  <a:pt x="3037" y="17"/>
                </a:lnTo>
                <a:lnTo>
                  <a:pt x="3037" y="7"/>
                </a:lnTo>
                <a:close/>
                <a:moveTo>
                  <a:pt x="3076" y="7"/>
                </a:moveTo>
                <a:lnTo>
                  <a:pt x="3106" y="7"/>
                </a:lnTo>
                <a:lnTo>
                  <a:pt x="3106" y="17"/>
                </a:lnTo>
                <a:lnTo>
                  <a:pt x="3076" y="17"/>
                </a:lnTo>
                <a:lnTo>
                  <a:pt x="3076" y="7"/>
                </a:lnTo>
                <a:close/>
                <a:moveTo>
                  <a:pt x="3115" y="7"/>
                </a:moveTo>
                <a:lnTo>
                  <a:pt x="3144" y="7"/>
                </a:lnTo>
                <a:lnTo>
                  <a:pt x="3144" y="17"/>
                </a:lnTo>
                <a:lnTo>
                  <a:pt x="3115" y="17"/>
                </a:lnTo>
                <a:lnTo>
                  <a:pt x="3115" y="7"/>
                </a:lnTo>
                <a:close/>
                <a:moveTo>
                  <a:pt x="3154" y="7"/>
                </a:moveTo>
                <a:lnTo>
                  <a:pt x="3183" y="7"/>
                </a:lnTo>
                <a:lnTo>
                  <a:pt x="3183" y="17"/>
                </a:lnTo>
                <a:lnTo>
                  <a:pt x="3154" y="17"/>
                </a:lnTo>
                <a:lnTo>
                  <a:pt x="3154" y="7"/>
                </a:lnTo>
                <a:close/>
                <a:moveTo>
                  <a:pt x="3193" y="7"/>
                </a:moveTo>
                <a:lnTo>
                  <a:pt x="3222" y="8"/>
                </a:lnTo>
                <a:lnTo>
                  <a:pt x="3222" y="18"/>
                </a:lnTo>
                <a:lnTo>
                  <a:pt x="3193" y="17"/>
                </a:lnTo>
                <a:lnTo>
                  <a:pt x="3193" y="7"/>
                </a:lnTo>
                <a:close/>
                <a:moveTo>
                  <a:pt x="3232" y="8"/>
                </a:moveTo>
                <a:lnTo>
                  <a:pt x="3261" y="8"/>
                </a:lnTo>
                <a:lnTo>
                  <a:pt x="3261" y="18"/>
                </a:lnTo>
                <a:lnTo>
                  <a:pt x="3232" y="18"/>
                </a:lnTo>
                <a:lnTo>
                  <a:pt x="3232" y="8"/>
                </a:lnTo>
                <a:close/>
                <a:moveTo>
                  <a:pt x="3271" y="8"/>
                </a:moveTo>
                <a:lnTo>
                  <a:pt x="3300" y="8"/>
                </a:lnTo>
                <a:lnTo>
                  <a:pt x="3300" y="18"/>
                </a:lnTo>
                <a:lnTo>
                  <a:pt x="3271" y="18"/>
                </a:lnTo>
                <a:lnTo>
                  <a:pt x="3271" y="8"/>
                </a:lnTo>
                <a:close/>
                <a:moveTo>
                  <a:pt x="3310" y="8"/>
                </a:moveTo>
                <a:lnTo>
                  <a:pt x="3339" y="8"/>
                </a:lnTo>
                <a:lnTo>
                  <a:pt x="3339" y="18"/>
                </a:lnTo>
                <a:lnTo>
                  <a:pt x="3310" y="18"/>
                </a:lnTo>
                <a:lnTo>
                  <a:pt x="3310" y="8"/>
                </a:lnTo>
                <a:close/>
                <a:moveTo>
                  <a:pt x="3349" y="8"/>
                </a:moveTo>
                <a:lnTo>
                  <a:pt x="3378" y="8"/>
                </a:lnTo>
                <a:lnTo>
                  <a:pt x="3378" y="18"/>
                </a:lnTo>
                <a:lnTo>
                  <a:pt x="3349" y="18"/>
                </a:lnTo>
                <a:lnTo>
                  <a:pt x="3349" y="8"/>
                </a:lnTo>
                <a:close/>
                <a:moveTo>
                  <a:pt x="3388" y="8"/>
                </a:moveTo>
                <a:lnTo>
                  <a:pt x="3417" y="8"/>
                </a:lnTo>
                <a:lnTo>
                  <a:pt x="3417" y="18"/>
                </a:lnTo>
                <a:lnTo>
                  <a:pt x="3388" y="18"/>
                </a:lnTo>
                <a:lnTo>
                  <a:pt x="3388" y="8"/>
                </a:lnTo>
                <a:close/>
                <a:moveTo>
                  <a:pt x="3426" y="8"/>
                </a:moveTo>
                <a:lnTo>
                  <a:pt x="3456" y="8"/>
                </a:lnTo>
                <a:lnTo>
                  <a:pt x="3456" y="18"/>
                </a:lnTo>
                <a:lnTo>
                  <a:pt x="3426" y="18"/>
                </a:lnTo>
                <a:lnTo>
                  <a:pt x="3426" y="8"/>
                </a:lnTo>
                <a:close/>
                <a:moveTo>
                  <a:pt x="3465" y="8"/>
                </a:moveTo>
                <a:lnTo>
                  <a:pt x="3494" y="9"/>
                </a:lnTo>
                <a:lnTo>
                  <a:pt x="3494" y="18"/>
                </a:lnTo>
                <a:lnTo>
                  <a:pt x="3465" y="18"/>
                </a:lnTo>
                <a:lnTo>
                  <a:pt x="3465" y="8"/>
                </a:lnTo>
                <a:close/>
                <a:moveTo>
                  <a:pt x="3504" y="9"/>
                </a:moveTo>
                <a:lnTo>
                  <a:pt x="3533" y="9"/>
                </a:lnTo>
                <a:lnTo>
                  <a:pt x="3533" y="18"/>
                </a:lnTo>
                <a:lnTo>
                  <a:pt x="3504" y="18"/>
                </a:lnTo>
                <a:lnTo>
                  <a:pt x="3504" y="9"/>
                </a:lnTo>
                <a:close/>
                <a:moveTo>
                  <a:pt x="3543" y="9"/>
                </a:moveTo>
                <a:lnTo>
                  <a:pt x="3572" y="9"/>
                </a:lnTo>
                <a:lnTo>
                  <a:pt x="3572" y="18"/>
                </a:lnTo>
                <a:lnTo>
                  <a:pt x="3543" y="18"/>
                </a:lnTo>
                <a:lnTo>
                  <a:pt x="3543" y="9"/>
                </a:lnTo>
                <a:close/>
                <a:moveTo>
                  <a:pt x="3582" y="9"/>
                </a:moveTo>
                <a:lnTo>
                  <a:pt x="3611" y="9"/>
                </a:lnTo>
                <a:lnTo>
                  <a:pt x="3611" y="18"/>
                </a:lnTo>
                <a:lnTo>
                  <a:pt x="3582" y="18"/>
                </a:lnTo>
                <a:lnTo>
                  <a:pt x="3582" y="9"/>
                </a:lnTo>
                <a:close/>
                <a:moveTo>
                  <a:pt x="3621" y="9"/>
                </a:moveTo>
                <a:lnTo>
                  <a:pt x="3650" y="9"/>
                </a:lnTo>
                <a:lnTo>
                  <a:pt x="3650" y="18"/>
                </a:lnTo>
                <a:lnTo>
                  <a:pt x="3621" y="18"/>
                </a:lnTo>
                <a:lnTo>
                  <a:pt x="3621" y="9"/>
                </a:lnTo>
                <a:close/>
                <a:moveTo>
                  <a:pt x="3660" y="9"/>
                </a:moveTo>
                <a:lnTo>
                  <a:pt x="3690" y="9"/>
                </a:lnTo>
                <a:lnTo>
                  <a:pt x="3690" y="18"/>
                </a:lnTo>
                <a:lnTo>
                  <a:pt x="3660" y="18"/>
                </a:lnTo>
                <a:lnTo>
                  <a:pt x="3660" y="9"/>
                </a:lnTo>
                <a:close/>
                <a:moveTo>
                  <a:pt x="3699" y="9"/>
                </a:moveTo>
                <a:lnTo>
                  <a:pt x="3728" y="9"/>
                </a:lnTo>
                <a:lnTo>
                  <a:pt x="3728" y="19"/>
                </a:lnTo>
                <a:lnTo>
                  <a:pt x="3699" y="18"/>
                </a:lnTo>
                <a:lnTo>
                  <a:pt x="3699" y="9"/>
                </a:lnTo>
                <a:close/>
                <a:moveTo>
                  <a:pt x="3738" y="9"/>
                </a:moveTo>
                <a:lnTo>
                  <a:pt x="3767" y="9"/>
                </a:lnTo>
                <a:lnTo>
                  <a:pt x="3767" y="19"/>
                </a:lnTo>
                <a:lnTo>
                  <a:pt x="3738" y="19"/>
                </a:lnTo>
                <a:lnTo>
                  <a:pt x="3738" y="9"/>
                </a:lnTo>
                <a:close/>
                <a:moveTo>
                  <a:pt x="3777" y="9"/>
                </a:moveTo>
                <a:lnTo>
                  <a:pt x="3806" y="9"/>
                </a:lnTo>
                <a:lnTo>
                  <a:pt x="3806" y="19"/>
                </a:lnTo>
                <a:lnTo>
                  <a:pt x="3777" y="19"/>
                </a:lnTo>
                <a:lnTo>
                  <a:pt x="3777" y="9"/>
                </a:lnTo>
                <a:close/>
                <a:moveTo>
                  <a:pt x="3816" y="9"/>
                </a:moveTo>
                <a:lnTo>
                  <a:pt x="3845" y="9"/>
                </a:lnTo>
                <a:lnTo>
                  <a:pt x="3845" y="19"/>
                </a:lnTo>
                <a:lnTo>
                  <a:pt x="3816" y="19"/>
                </a:lnTo>
                <a:lnTo>
                  <a:pt x="3816" y="9"/>
                </a:lnTo>
                <a:close/>
                <a:moveTo>
                  <a:pt x="3855" y="9"/>
                </a:moveTo>
                <a:lnTo>
                  <a:pt x="3884" y="9"/>
                </a:lnTo>
                <a:lnTo>
                  <a:pt x="3884" y="19"/>
                </a:lnTo>
                <a:lnTo>
                  <a:pt x="3855" y="19"/>
                </a:lnTo>
                <a:lnTo>
                  <a:pt x="3855" y="9"/>
                </a:lnTo>
                <a:close/>
                <a:moveTo>
                  <a:pt x="3894" y="9"/>
                </a:moveTo>
                <a:lnTo>
                  <a:pt x="3923" y="9"/>
                </a:lnTo>
                <a:lnTo>
                  <a:pt x="3923" y="19"/>
                </a:lnTo>
                <a:lnTo>
                  <a:pt x="3894" y="19"/>
                </a:lnTo>
                <a:lnTo>
                  <a:pt x="3894" y="9"/>
                </a:lnTo>
                <a:close/>
                <a:moveTo>
                  <a:pt x="3933" y="9"/>
                </a:moveTo>
                <a:lnTo>
                  <a:pt x="3962" y="9"/>
                </a:lnTo>
                <a:lnTo>
                  <a:pt x="3962" y="19"/>
                </a:lnTo>
                <a:lnTo>
                  <a:pt x="3933" y="19"/>
                </a:lnTo>
                <a:lnTo>
                  <a:pt x="3933" y="9"/>
                </a:lnTo>
                <a:close/>
                <a:moveTo>
                  <a:pt x="3972" y="9"/>
                </a:moveTo>
                <a:lnTo>
                  <a:pt x="4001" y="10"/>
                </a:lnTo>
                <a:lnTo>
                  <a:pt x="4001" y="20"/>
                </a:lnTo>
                <a:lnTo>
                  <a:pt x="3972" y="19"/>
                </a:lnTo>
                <a:lnTo>
                  <a:pt x="3972" y="9"/>
                </a:lnTo>
                <a:close/>
                <a:moveTo>
                  <a:pt x="4011" y="10"/>
                </a:moveTo>
                <a:lnTo>
                  <a:pt x="4040" y="10"/>
                </a:lnTo>
                <a:lnTo>
                  <a:pt x="4040" y="20"/>
                </a:lnTo>
                <a:lnTo>
                  <a:pt x="4011" y="20"/>
                </a:lnTo>
                <a:lnTo>
                  <a:pt x="4011" y="10"/>
                </a:lnTo>
                <a:close/>
                <a:moveTo>
                  <a:pt x="4049" y="10"/>
                </a:moveTo>
                <a:lnTo>
                  <a:pt x="4079" y="10"/>
                </a:lnTo>
                <a:lnTo>
                  <a:pt x="4079" y="20"/>
                </a:lnTo>
                <a:lnTo>
                  <a:pt x="4049" y="20"/>
                </a:lnTo>
                <a:lnTo>
                  <a:pt x="4049" y="10"/>
                </a:lnTo>
                <a:close/>
                <a:moveTo>
                  <a:pt x="4088" y="10"/>
                </a:moveTo>
                <a:lnTo>
                  <a:pt x="4117" y="10"/>
                </a:lnTo>
                <a:lnTo>
                  <a:pt x="4117" y="20"/>
                </a:lnTo>
                <a:lnTo>
                  <a:pt x="4088" y="20"/>
                </a:lnTo>
                <a:lnTo>
                  <a:pt x="4088" y="10"/>
                </a:lnTo>
                <a:close/>
                <a:moveTo>
                  <a:pt x="4127" y="10"/>
                </a:moveTo>
                <a:lnTo>
                  <a:pt x="4156" y="10"/>
                </a:lnTo>
                <a:lnTo>
                  <a:pt x="4156" y="20"/>
                </a:lnTo>
                <a:lnTo>
                  <a:pt x="4127" y="20"/>
                </a:lnTo>
                <a:lnTo>
                  <a:pt x="4127" y="10"/>
                </a:lnTo>
                <a:close/>
                <a:moveTo>
                  <a:pt x="4166" y="10"/>
                </a:moveTo>
                <a:lnTo>
                  <a:pt x="4195" y="10"/>
                </a:lnTo>
                <a:lnTo>
                  <a:pt x="4195" y="20"/>
                </a:lnTo>
                <a:lnTo>
                  <a:pt x="4166" y="20"/>
                </a:lnTo>
                <a:lnTo>
                  <a:pt x="4166" y="10"/>
                </a:lnTo>
                <a:close/>
                <a:moveTo>
                  <a:pt x="4205" y="10"/>
                </a:moveTo>
                <a:lnTo>
                  <a:pt x="4234" y="10"/>
                </a:lnTo>
                <a:lnTo>
                  <a:pt x="4234" y="20"/>
                </a:lnTo>
                <a:lnTo>
                  <a:pt x="4205" y="20"/>
                </a:lnTo>
                <a:lnTo>
                  <a:pt x="4205" y="10"/>
                </a:lnTo>
                <a:close/>
                <a:moveTo>
                  <a:pt x="4244" y="10"/>
                </a:moveTo>
                <a:lnTo>
                  <a:pt x="4249" y="10"/>
                </a:lnTo>
                <a:lnTo>
                  <a:pt x="4249" y="20"/>
                </a:lnTo>
                <a:lnTo>
                  <a:pt x="4244" y="20"/>
                </a:lnTo>
                <a:lnTo>
                  <a:pt x="4244" y="1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1" name="Freeform 29"/>
          <p:cNvSpPr>
            <a:spLocks noEditPoints="1"/>
          </p:cNvSpPr>
          <p:nvPr/>
        </p:nvSpPr>
        <p:spPr bwMode="auto">
          <a:xfrm>
            <a:off x="1685925" y="2047875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2" name="Freeform 30"/>
          <p:cNvSpPr>
            <a:spLocks noEditPoints="1"/>
          </p:cNvSpPr>
          <p:nvPr/>
        </p:nvSpPr>
        <p:spPr bwMode="auto">
          <a:xfrm>
            <a:off x="1685925" y="1709738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3" name="Rectangle 31"/>
          <p:cNvSpPr>
            <a:spLocks noChangeArrowheads="1"/>
          </p:cNvSpPr>
          <p:nvPr/>
        </p:nvSpPr>
        <p:spPr bwMode="auto">
          <a:xfrm>
            <a:off x="16779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4" name="Rectangle 32"/>
          <p:cNvSpPr>
            <a:spLocks noChangeArrowheads="1"/>
          </p:cNvSpPr>
          <p:nvPr/>
        </p:nvSpPr>
        <p:spPr bwMode="auto">
          <a:xfrm>
            <a:off x="8424863" y="1377950"/>
            <a:ext cx="14287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5" name="Rectangle 33"/>
          <p:cNvSpPr>
            <a:spLocks noChangeArrowheads="1"/>
          </p:cNvSpPr>
          <p:nvPr/>
        </p:nvSpPr>
        <p:spPr bwMode="auto">
          <a:xfrm>
            <a:off x="1685925" y="4778375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6" name="Rectangle 34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7" name="Rectangle 36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8" name="Rectangle 3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9" name="Rectangle 38"/>
          <p:cNvSpPr>
            <a:spLocks noChangeArrowheads="1"/>
          </p:cNvSpPr>
          <p:nvPr/>
        </p:nvSpPr>
        <p:spPr bwMode="auto">
          <a:xfrm>
            <a:off x="54752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0" name="Rectangle 39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1" name="Rectangle 40"/>
          <p:cNvSpPr>
            <a:spLocks noChangeArrowheads="1"/>
          </p:cNvSpPr>
          <p:nvPr/>
        </p:nvSpPr>
        <p:spPr bwMode="auto">
          <a:xfrm>
            <a:off x="58928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2" name="Rectangle 41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3" name="Rectangle 42"/>
          <p:cNvSpPr>
            <a:spLocks noChangeArrowheads="1"/>
          </p:cNvSpPr>
          <p:nvPr/>
        </p:nvSpPr>
        <p:spPr bwMode="auto">
          <a:xfrm>
            <a:off x="63087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4" name="Freeform 43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15" name="Freeform 44"/>
          <p:cNvSpPr>
            <a:spLocks/>
          </p:cNvSpPr>
          <p:nvPr/>
        </p:nvSpPr>
        <p:spPr bwMode="auto">
          <a:xfrm>
            <a:off x="6726238" y="4722813"/>
            <a:ext cx="30162" cy="65087"/>
          </a:xfrm>
          <a:custGeom>
            <a:avLst/>
            <a:gdLst>
              <a:gd name="T0" fmla="*/ 0 w 19"/>
              <a:gd name="T1" fmla="*/ 2147483646 h 41"/>
              <a:gd name="T2" fmla="*/ 2147483646 w 19"/>
              <a:gd name="T3" fmla="*/ 0 h 41"/>
              <a:gd name="T4" fmla="*/ 2147483646 w 19"/>
              <a:gd name="T5" fmla="*/ 2147483646 h 41"/>
              <a:gd name="T6" fmla="*/ 2147483646 w 19"/>
              <a:gd name="T7" fmla="*/ 2147483646 h 41"/>
              <a:gd name="T8" fmla="*/ 0 w 19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1"/>
              <a:gd name="T17" fmla="*/ 19 w 1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1">
                <a:moveTo>
                  <a:pt x="0" y="39"/>
                </a:moveTo>
                <a:lnTo>
                  <a:pt x="10" y="0"/>
                </a:lnTo>
                <a:lnTo>
                  <a:pt x="19" y="2"/>
                </a:lnTo>
                <a:lnTo>
                  <a:pt x="10" y="41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16" name="Freeform 45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17" name="Rectangle 46"/>
          <p:cNvSpPr>
            <a:spLocks noChangeArrowheads="1"/>
          </p:cNvSpPr>
          <p:nvPr/>
        </p:nvSpPr>
        <p:spPr bwMode="auto">
          <a:xfrm>
            <a:off x="71580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8" name="Rectangle 47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9" name="Rectangle 48"/>
          <p:cNvSpPr>
            <a:spLocks noChangeArrowheads="1"/>
          </p:cNvSpPr>
          <p:nvPr/>
        </p:nvSpPr>
        <p:spPr bwMode="auto">
          <a:xfrm>
            <a:off x="75755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0" name="Rectangle 49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1" name="Rectangle 50"/>
          <p:cNvSpPr>
            <a:spLocks noChangeArrowheads="1"/>
          </p:cNvSpPr>
          <p:nvPr/>
        </p:nvSpPr>
        <p:spPr bwMode="auto">
          <a:xfrm>
            <a:off x="79914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2" name="Rectangle 51"/>
          <p:cNvSpPr>
            <a:spLocks noChangeArrowheads="1"/>
          </p:cNvSpPr>
          <p:nvPr/>
        </p:nvSpPr>
        <p:spPr bwMode="auto">
          <a:xfrm>
            <a:off x="8424863" y="4754563"/>
            <a:ext cx="14287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3" name="Rectangle 52"/>
          <p:cNvSpPr>
            <a:spLocks noChangeArrowheads="1"/>
          </p:cNvSpPr>
          <p:nvPr/>
        </p:nvSpPr>
        <p:spPr bwMode="auto">
          <a:xfrm>
            <a:off x="8424863" y="4724400"/>
            <a:ext cx="14287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4" name="Rectangle 53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5" name="Rectangle 54"/>
          <p:cNvSpPr>
            <a:spLocks noChangeArrowheads="1"/>
          </p:cNvSpPr>
          <p:nvPr/>
        </p:nvSpPr>
        <p:spPr bwMode="auto">
          <a:xfrm>
            <a:off x="42100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6" name="Rectangle 55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7" name="Rectangle 56"/>
          <p:cNvSpPr>
            <a:spLocks noChangeArrowheads="1"/>
          </p:cNvSpPr>
          <p:nvPr/>
        </p:nvSpPr>
        <p:spPr bwMode="auto">
          <a:xfrm>
            <a:off x="46259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8" name="Rectangle 5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9" name="Rectangle 58"/>
          <p:cNvSpPr>
            <a:spLocks noChangeArrowheads="1"/>
          </p:cNvSpPr>
          <p:nvPr/>
        </p:nvSpPr>
        <p:spPr bwMode="auto">
          <a:xfrm>
            <a:off x="336073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0" name="Rectangle 59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1" name="Rectangle 60"/>
          <p:cNvSpPr>
            <a:spLocks noChangeArrowheads="1"/>
          </p:cNvSpPr>
          <p:nvPr/>
        </p:nvSpPr>
        <p:spPr bwMode="auto">
          <a:xfrm>
            <a:off x="37925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2" name="Rectangle 61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3" name="Rectangle 62"/>
          <p:cNvSpPr>
            <a:spLocks noChangeArrowheads="1"/>
          </p:cNvSpPr>
          <p:nvPr/>
        </p:nvSpPr>
        <p:spPr bwMode="auto">
          <a:xfrm>
            <a:off x="25273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4" name="Rectangle 63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5" name="Rectangle 64"/>
          <p:cNvSpPr>
            <a:spLocks noChangeArrowheads="1"/>
          </p:cNvSpPr>
          <p:nvPr/>
        </p:nvSpPr>
        <p:spPr bwMode="auto">
          <a:xfrm>
            <a:off x="29432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6" name="Rectangle 65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7" name="Rectangle 66"/>
          <p:cNvSpPr>
            <a:spLocks noChangeArrowheads="1"/>
          </p:cNvSpPr>
          <p:nvPr/>
        </p:nvSpPr>
        <p:spPr bwMode="auto">
          <a:xfrm>
            <a:off x="16779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8" name="Rectangle 67"/>
          <p:cNvSpPr>
            <a:spLocks noChangeArrowheads="1"/>
          </p:cNvSpPr>
          <p:nvPr/>
        </p:nvSpPr>
        <p:spPr bwMode="auto">
          <a:xfrm>
            <a:off x="16779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9" name="Rectangle 68"/>
          <p:cNvSpPr>
            <a:spLocks noChangeArrowheads="1"/>
          </p:cNvSpPr>
          <p:nvPr/>
        </p:nvSpPr>
        <p:spPr bwMode="auto">
          <a:xfrm>
            <a:off x="2093913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0" name="Rectangle 69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1" name="Rectangle 70"/>
          <p:cNvSpPr>
            <a:spLocks noChangeArrowheads="1"/>
          </p:cNvSpPr>
          <p:nvPr/>
        </p:nvSpPr>
        <p:spPr bwMode="auto">
          <a:xfrm>
            <a:off x="1685925" y="4778375"/>
            <a:ext cx="1381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2" name="Rectangle 71"/>
          <p:cNvSpPr>
            <a:spLocks noChangeArrowheads="1"/>
          </p:cNvSpPr>
          <p:nvPr/>
        </p:nvSpPr>
        <p:spPr bwMode="auto">
          <a:xfrm>
            <a:off x="1685925" y="47783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3" name="Rectangle 72"/>
          <p:cNvSpPr>
            <a:spLocks noChangeArrowheads="1"/>
          </p:cNvSpPr>
          <p:nvPr/>
        </p:nvSpPr>
        <p:spPr bwMode="auto">
          <a:xfrm>
            <a:off x="1685925" y="46085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4" name="Rectangle 73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5" name="Rectangle 74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6" name="Rectangle 75"/>
          <p:cNvSpPr>
            <a:spLocks noChangeArrowheads="1"/>
          </p:cNvSpPr>
          <p:nvPr/>
        </p:nvSpPr>
        <p:spPr bwMode="auto">
          <a:xfrm>
            <a:off x="1685925" y="4268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7" name="Rectangle 76"/>
          <p:cNvSpPr>
            <a:spLocks noChangeArrowheads="1"/>
          </p:cNvSpPr>
          <p:nvPr/>
        </p:nvSpPr>
        <p:spPr bwMode="auto">
          <a:xfrm>
            <a:off x="1685925" y="4100513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8" name="Rectangle 77"/>
          <p:cNvSpPr>
            <a:spLocks noChangeArrowheads="1"/>
          </p:cNvSpPr>
          <p:nvPr/>
        </p:nvSpPr>
        <p:spPr bwMode="auto">
          <a:xfrm>
            <a:off x="1685925" y="393065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9" name="Rectangle 78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0" name="Rectangle 79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1" name="Rectangle 80"/>
          <p:cNvSpPr>
            <a:spLocks noChangeArrowheads="1"/>
          </p:cNvSpPr>
          <p:nvPr/>
        </p:nvSpPr>
        <p:spPr bwMode="auto">
          <a:xfrm>
            <a:off x="1685925" y="359092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2" name="Rectangle 81"/>
          <p:cNvSpPr>
            <a:spLocks noChangeArrowheads="1"/>
          </p:cNvSpPr>
          <p:nvPr/>
        </p:nvSpPr>
        <p:spPr bwMode="auto">
          <a:xfrm>
            <a:off x="1685925" y="342106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3" name="Rectangle 82"/>
          <p:cNvSpPr>
            <a:spLocks noChangeArrowheads="1"/>
          </p:cNvSpPr>
          <p:nvPr/>
        </p:nvSpPr>
        <p:spPr bwMode="auto">
          <a:xfrm>
            <a:off x="1685925" y="325120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4" name="Rectangle 83"/>
          <p:cNvSpPr>
            <a:spLocks noChangeArrowheads="1"/>
          </p:cNvSpPr>
          <p:nvPr/>
        </p:nvSpPr>
        <p:spPr bwMode="auto">
          <a:xfrm>
            <a:off x="1685925" y="30813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5" name="Rectangle 84"/>
          <p:cNvSpPr>
            <a:spLocks noChangeArrowheads="1"/>
          </p:cNvSpPr>
          <p:nvPr/>
        </p:nvSpPr>
        <p:spPr bwMode="auto">
          <a:xfrm>
            <a:off x="1685925" y="29114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6" name="Rectangle 85"/>
          <p:cNvSpPr>
            <a:spLocks noChangeArrowheads="1"/>
          </p:cNvSpPr>
          <p:nvPr/>
        </p:nvSpPr>
        <p:spPr bwMode="auto">
          <a:xfrm>
            <a:off x="1685925" y="27432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7" name="Freeform 86"/>
          <p:cNvSpPr>
            <a:spLocks/>
          </p:cNvSpPr>
          <p:nvPr/>
        </p:nvSpPr>
        <p:spPr bwMode="auto">
          <a:xfrm>
            <a:off x="1684338" y="2559050"/>
            <a:ext cx="65087" cy="28575"/>
          </a:xfrm>
          <a:custGeom>
            <a:avLst/>
            <a:gdLst>
              <a:gd name="T0" fmla="*/ 2147483646 w 41"/>
              <a:gd name="T1" fmla="*/ 0 h 18"/>
              <a:gd name="T2" fmla="*/ 2147483646 w 41"/>
              <a:gd name="T3" fmla="*/ 2147483646 h 18"/>
              <a:gd name="T4" fmla="*/ 2147483646 w 41"/>
              <a:gd name="T5" fmla="*/ 2147483646 h 18"/>
              <a:gd name="T6" fmla="*/ 0 w 41"/>
              <a:gd name="T7" fmla="*/ 2147483646 h 18"/>
              <a:gd name="T8" fmla="*/ 2147483646 w 4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2" y="0"/>
                </a:moveTo>
                <a:lnTo>
                  <a:pt x="41" y="9"/>
                </a:lnTo>
                <a:lnTo>
                  <a:pt x="39" y="18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58" name="Freeform 87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59" name="Freeform 88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60" name="Rectangle 89"/>
          <p:cNvSpPr>
            <a:spLocks noChangeArrowheads="1"/>
          </p:cNvSpPr>
          <p:nvPr/>
        </p:nvSpPr>
        <p:spPr bwMode="auto">
          <a:xfrm>
            <a:off x="1685925" y="22177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1" name="Rectangle 90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2" name="Rectangle 91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3" name="Rectangle 92"/>
          <p:cNvSpPr>
            <a:spLocks noChangeArrowheads="1"/>
          </p:cNvSpPr>
          <p:nvPr/>
        </p:nvSpPr>
        <p:spPr bwMode="auto">
          <a:xfrm>
            <a:off x="1685925" y="18796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4" name="Rectangle 93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5" name="Rectangle 94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6" name="Rectangle 95"/>
          <p:cNvSpPr>
            <a:spLocks noChangeArrowheads="1"/>
          </p:cNvSpPr>
          <p:nvPr/>
        </p:nvSpPr>
        <p:spPr bwMode="auto">
          <a:xfrm>
            <a:off x="1685925" y="1539875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7" name="Rectangle 96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8" name="Rectangle 97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9" name="Rectangle 98"/>
          <p:cNvSpPr>
            <a:spLocks noChangeArrowheads="1"/>
          </p:cNvSpPr>
          <p:nvPr/>
        </p:nvSpPr>
        <p:spPr bwMode="auto">
          <a:xfrm>
            <a:off x="1138238" y="12588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20 %</a:t>
            </a:r>
            <a:endParaRPr lang="pt-BR" altLang="pt-BR" sz="1800"/>
          </a:p>
        </p:txBody>
      </p:sp>
      <p:sp>
        <p:nvSpPr>
          <p:cNvPr id="101470" name="Rectangle 99"/>
          <p:cNvSpPr>
            <a:spLocks noChangeArrowheads="1"/>
          </p:cNvSpPr>
          <p:nvPr/>
        </p:nvSpPr>
        <p:spPr bwMode="auto">
          <a:xfrm>
            <a:off x="1138238" y="190023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16 %</a:t>
            </a:r>
            <a:endParaRPr lang="pt-BR" altLang="pt-BR" sz="1800"/>
          </a:p>
        </p:txBody>
      </p:sp>
      <p:sp>
        <p:nvSpPr>
          <p:cNvPr id="101471" name="Rectangle 100"/>
          <p:cNvSpPr>
            <a:spLocks noChangeArrowheads="1"/>
          </p:cNvSpPr>
          <p:nvPr/>
        </p:nvSpPr>
        <p:spPr bwMode="auto">
          <a:xfrm>
            <a:off x="1138238" y="259397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12 %</a:t>
            </a:r>
            <a:endParaRPr lang="pt-BR" altLang="pt-BR" sz="1800"/>
          </a:p>
        </p:txBody>
      </p:sp>
      <p:sp>
        <p:nvSpPr>
          <p:cNvPr id="101472" name="Rectangle 101"/>
          <p:cNvSpPr>
            <a:spLocks noChangeArrowheads="1"/>
          </p:cNvSpPr>
          <p:nvPr/>
        </p:nvSpPr>
        <p:spPr bwMode="auto">
          <a:xfrm>
            <a:off x="1246188" y="3289300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8 %</a:t>
            </a:r>
            <a:endParaRPr lang="pt-BR" altLang="pt-BR" sz="1800"/>
          </a:p>
        </p:txBody>
      </p:sp>
      <p:sp>
        <p:nvSpPr>
          <p:cNvPr id="101473" name="Rectangle 102"/>
          <p:cNvSpPr>
            <a:spLocks noChangeArrowheads="1"/>
          </p:cNvSpPr>
          <p:nvPr/>
        </p:nvSpPr>
        <p:spPr bwMode="auto">
          <a:xfrm>
            <a:off x="1246188" y="398303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4 %</a:t>
            </a:r>
            <a:endParaRPr lang="pt-BR" altLang="pt-BR" sz="1800"/>
          </a:p>
        </p:txBody>
      </p:sp>
      <p:sp>
        <p:nvSpPr>
          <p:cNvPr id="101474" name="Rectangle 103"/>
          <p:cNvSpPr>
            <a:spLocks noChangeArrowheads="1"/>
          </p:cNvSpPr>
          <p:nvPr/>
        </p:nvSpPr>
        <p:spPr bwMode="auto">
          <a:xfrm>
            <a:off x="1138238" y="15716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18 %</a:t>
            </a:r>
            <a:endParaRPr lang="pt-BR" altLang="pt-BR" sz="1800"/>
          </a:p>
        </p:txBody>
      </p:sp>
      <p:sp>
        <p:nvSpPr>
          <p:cNvPr id="101475" name="Rectangle 104"/>
          <p:cNvSpPr>
            <a:spLocks noChangeArrowheads="1"/>
          </p:cNvSpPr>
          <p:nvPr/>
        </p:nvSpPr>
        <p:spPr bwMode="auto">
          <a:xfrm>
            <a:off x="1138238" y="23002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14 %</a:t>
            </a:r>
            <a:endParaRPr lang="pt-BR" altLang="pt-BR" sz="1800"/>
          </a:p>
        </p:txBody>
      </p:sp>
      <p:sp>
        <p:nvSpPr>
          <p:cNvPr id="101476" name="Rectangle 105"/>
          <p:cNvSpPr>
            <a:spLocks noChangeArrowheads="1"/>
          </p:cNvSpPr>
          <p:nvPr/>
        </p:nvSpPr>
        <p:spPr bwMode="auto">
          <a:xfrm>
            <a:off x="1138238" y="29940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10 %</a:t>
            </a:r>
            <a:endParaRPr lang="pt-BR" altLang="pt-BR" sz="1800"/>
          </a:p>
        </p:txBody>
      </p:sp>
      <p:sp>
        <p:nvSpPr>
          <p:cNvPr id="101477" name="Rectangle 106"/>
          <p:cNvSpPr>
            <a:spLocks noChangeArrowheads="1"/>
          </p:cNvSpPr>
          <p:nvPr/>
        </p:nvSpPr>
        <p:spPr bwMode="auto">
          <a:xfrm>
            <a:off x="1246188" y="3687763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6 %</a:t>
            </a:r>
            <a:endParaRPr lang="pt-BR" altLang="pt-BR" sz="1800"/>
          </a:p>
        </p:txBody>
      </p:sp>
      <p:sp>
        <p:nvSpPr>
          <p:cNvPr id="101478" name="Rectangle 107"/>
          <p:cNvSpPr>
            <a:spLocks noChangeArrowheads="1"/>
          </p:cNvSpPr>
          <p:nvPr/>
        </p:nvSpPr>
        <p:spPr bwMode="auto">
          <a:xfrm>
            <a:off x="1246188" y="43830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2 %</a:t>
            </a:r>
            <a:endParaRPr lang="pt-BR" altLang="pt-BR" sz="1800"/>
          </a:p>
        </p:txBody>
      </p:sp>
      <p:sp>
        <p:nvSpPr>
          <p:cNvPr id="101479" name="Rectangle 108"/>
          <p:cNvSpPr>
            <a:spLocks noChangeArrowheads="1"/>
          </p:cNvSpPr>
          <p:nvPr/>
        </p:nvSpPr>
        <p:spPr bwMode="auto">
          <a:xfrm>
            <a:off x="1246188" y="46243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0 %</a:t>
            </a:r>
            <a:endParaRPr lang="pt-BR" altLang="pt-BR" sz="1800"/>
          </a:p>
        </p:txBody>
      </p:sp>
      <p:sp>
        <p:nvSpPr>
          <p:cNvPr id="101480" name="Rectangle 109"/>
          <p:cNvSpPr>
            <a:spLocks noChangeArrowheads="1"/>
          </p:cNvSpPr>
          <p:nvPr/>
        </p:nvSpPr>
        <p:spPr bwMode="auto">
          <a:xfrm>
            <a:off x="2354263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1481" name="Rectangle 110"/>
          <p:cNvSpPr>
            <a:spLocks noChangeArrowheads="1"/>
          </p:cNvSpPr>
          <p:nvPr/>
        </p:nvSpPr>
        <p:spPr bwMode="auto">
          <a:xfrm>
            <a:off x="2416175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3 Z</a:t>
            </a:r>
            <a:endParaRPr lang="pt-BR" altLang="pt-BR" sz="1800"/>
          </a:p>
        </p:txBody>
      </p:sp>
      <p:sp>
        <p:nvSpPr>
          <p:cNvPr id="101482" name="Rectangle 111"/>
          <p:cNvSpPr>
            <a:spLocks noChangeArrowheads="1"/>
          </p:cNvSpPr>
          <p:nvPr/>
        </p:nvSpPr>
        <p:spPr bwMode="auto">
          <a:xfrm>
            <a:off x="3227388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1483" name="Rectangle 112"/>
          <p:cNvSpPr>
            <a:spLocks noChangeArrowheads="1"/>
          </p:cNvSpPr>
          <p:nvPr/>
        </p:nvSpPr>
        <p:spPr bwMode="auto">
          <a:xfrm>
            <a:off x="3289300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Z</a:t>
            </a:r>
            <a:endParaRPr lang="pt-BR" altLang="pt-BR" sz="1800"/>
          </a:p>
        </p:txBody>
      </p:sp>
      <p:sp>
        <p:nvSpPr>
          <p:cNvPr id="101484" name="Rectangle 113"/>
          <p:cNvSpPr>
            <a:spLocks noChangeArrowheads="1"/>
          </p:cNvSpPr>
          <p:nvPr/>
        </p:nvSpPr>
        <p:spPr bwMode="auto">
          <a:xfrm>
            <a:off x="4083050" y="4870450"/>
            <a:ext cx="169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1485" name="Rectangle 114"/>
          <p:cNvSpPr>
            <a:spLocks noChangeArrowheads="1"/>
          </p:cNvSpPr>
          <p:nvPr/>
        </p:nvSpPr>
        <p:spPr bwMode="auto">
          <a:xfrm>
            <a:off x="4144963" y="4870450"/>
            <a:ext cx="369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 Z</a:t>
            </a:r>
            <a:endParaRPr lang="pt-BR" altLang="pt-BR" sz="1800"/>
          </a:p>
        </p:txBody>
      </p:sp>
      <p:sp>
        <p:nvSpPr>
          <p:cNvPr id="101486" name="Rectangle 115"/>
          <p:cNvSpPr>
            <a:spLocks noChangeArrowheads="1"/>
          </p:cNvSpPr>
          <p:nvPr/>
        </p:nvSpPr>
        <p:spPr bwMode="auto">
          <a:xfrm>
            <a:off x="5011738" y="4870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pt-BR" altLang="pt-BR" sz="1800"/>
          </a:p>
        </p:txBody>
      </p:sp>
      <p:sp>
        <p:nvSpPr>
          <p:cNvPr id="101487" name="Rectangle 116"/>
          <p:cNvSpPr>
            <a:spLocks noChangeArrowheads="1"/>
          </p:cNvSpPr>
          <p:nvPr/>
        </p:nvSpPr>
        <p:spPr bwMode="auto">
          <a:xfrm>
            <a:off x="5708650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+1 Z</a:t>
            </a:r>
            <a:endParaRPr lang="pt-BR" altLang="pt-BR" sz="1800"/>
          </a:p>
        </p:txBody>
      </p:sp>
      <p:sp>
        <p:nvSpPr>
          <p:cNvPr id="101488" name="Rectangle 117"/>
          <p:cNvSpPr>
            <a:spLocks noChangeArrowheads="1"/>
          </p:cNvSpPr>
          <p:nvPr/>
        </p:nvSpPr>
        <p:spPr bwMode="auto">
          <a:xfrm>
            <a:off x="6580188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+2 Z</a:t>
            </a:r>
            <a:endParaRPr lang="pt-BR" altLang="pt-BR" sz="1800"/>
          </a:p>
        </p:txBody>
      </p:sp>
      <p:sp>
        <p:nvSpPr>
          <p:cNvPr id="101489" name="Rectangle 118"/>
          <p:cNvSpPr>
            <a:spLocks noChangeArrowheads="1"/>
          </p:cNvSpPr>
          <p:nvPr/>
        </p:nvSpPr>
        <p:spPr bwMode="auto">
          <a:xfrm>
            <a:off x="7450138" y="4870450"/>
            <a:ext cx="477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+3 Z</a:t>
            </a:r>
            <a:endParaRPr lang="pt-BR" altLang="pt-BR" sz="1800"/>
          </a:p>
        </p:txBody>
      </p:sp>
      <p:sp>
        <p:nvSpPr>
          <p:cNvPr id="101490" name="Rectangle 119"/>
          <p:cNvSpPr>
            <a:spLocks noChangeArrowheads="1"/>
          </p:cNvSpPr>
          <p:nvPr/>
        </p:nvSpPr>
        <p:spPr bwMode="auto">
          <a:xfrm>
            <a:off x="2262188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p0,13</a:t>
            </a:r>
            <a:endParaRPr lang="pt-BR" altLang="pt-BR" sz="1800"/>
          </a:p>
        </p:txBody>
      </p:sp>
      <p:sp>
        <p:nvSpPr>
          <p:cNvPr id="101491" name="Rectangle 120"/>
          <p:cNvSpPr>
            <a:spLocks noChangeArrowheads="1"/>
          </p:cNvSpPr>
          <p:nvPr/>
        </p:nvSpPr>
        <p:spPr bwMode="auto">
          <a:xfrm>
            <a:off x="3135313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p2,28</a:t>
            </a:r>
            <a:endParaRPr lang="pt-BR" altLang="pt-BR" sz="1800"/>
          </a:p>
        </p:txBody>
      </p:sp>
      <p:sp>
        <p:nvSpPr>
          <p:cNvPr id="101492" name="Rectangle 121"/>
          <p:cNvSpPr>
            <a:spLocks noChangeArrowheads="1"/>
          </p:cNvSpPr>
          <p:nvPr/>
        </p:nvSpPr>
        <p:spPr bwMode="auto">
          <a:xfrm>
            <a:off x="3990975" y="5118100"/>
            <a:ext cx="601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p15,8</a:t>
            </a:r>
            <a:endParaRPr lang="pt-BR" altLang="pt-BR" sz="1800"/>
          </a:p>
        </p:txBody>
      </p:sp>
      <p:sp>
        <p:nvSpPr>
          <p:cNvPr id="101493" name="Rectangle 122"/>
          <p:cNvSpPr>
            <a:spLocks noChangeArrowheads="1"/>
          </p:cNvSpPr>
          <p:nvPr/>
        </p:nvSpPr>
        <p:spPr bwMode="auto">
          <a:xfrm>
            <a:off x="4894263" y="5100638"/>
            <a:ext cx="336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p50</a:t>
            </a:r>
            <a:endParaRPr lang="pt-BR" altLang="pt-BR" sz="1800"/>
          </a:p>
        </p:txBody>
      </p:sp>
      <p:sp>
        <p:nvSpPr>
          <p:cNvPr id="101494" name="Rectangle 123"/>
          <p:cNvSpPr>
            <a:spLocks noChangeArrowheads="1"/>
          </p:cNvSpPr>
          <p:nvPr/>
        </p:nvSpPr>
        <p:spPr bwMode="auto">
          <a:xfrm>
            <a:off x="4600575" y="5284788"/>
            <a:ext cx="1019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(mediana)</a:t>
            </a:r>
            <a:endParaRPr lang="pt-BR" altLang="pt-BR" sz="1800"/>
          </a:p>
        </p:txBody>
      </p:sp>
      <p:sp>
        <p:nvSpPr>
          <p:cNvPr id="101495" name="Rectangle 124"/>
          <p:cNvSpPr>
            <a:spLocks noChangeArrowheads="1"/>
          </p:cNvSpPr>
          <p:nvPr/>
        </p:nvSpPr>
        <p:spPr bwMode="auto">
          <a:xfrm>
            <a:off x="5630863" y="5118100"/>
            <a:ext cx="503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p84,2</a:t>
            </a:r>
            <a:endParaRPr lang="pt-BR" altLang="pt-BR" sz="1800"/>
          </a:p>
        </p:txBody>
      </p:sp>
      <p:sp>
        <p:nvSpPr>
          <p:cNvPr id="101496" name="Rectangle 125"/>
          <p:cNvSpPr>
            <a:spLocks noChangeArrowheads="1"/>
          </p:cNvSpPr>
          <p:nvPr/>
        </p:nvSpPr>
        <p:spPr bwMode="auto">
          <a:xfrm>
            <a:off x="6456363" y="5118100"/>
            <a:ext cx="709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p97,78</a:t>
            </a:r>
            <a:endParaRPr lang="pt-BR" altLang="pt-BR" sz="1800"/>
          </a:p>
        </p:txBody>
      </p:sp>
      <p:sp>
        <p:nvSpPr>
          <p:cNvPr id="101497" name="Rectangle 126"/>
          <p:cNvSpPr>
            <a:spLocks noChangeArrowheads="1"/>
          </p:cNvSpPr>
          <p:nvPr/>
        </p:nvSpPr>
        <p:spPr bwMode="auto">
          <a:xfrm>
            <a:off x="7327900" y="5118100"/>
            <a:ext cx="709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p99,87</a:t>
            </a:r>
            <a:endParaRPr lang="pt-BR" altLang="pt-BR" sz="1800"/>
          </a:p>
        </p:txBody>
      </p:sp>
      <p:sp>
        <p:nvSpPr>
          <p:cNvPr id="101498" name="Rectangle 127"/>
          <p:cNvSpPr>
            <a:spLocks noChangeArrowheads="1"/>
          </p:cNvSpPr>
          <p:nvPr/>
        </p:nvSpPr>
        <p:spPr bwMode="auto">
          <a:xfrm rot="-5400000">
            <a:off x="-286544" y="2834482"/>
            <a:ext cx="2079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Frqüência do valor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na população normal </a:t>
            </a:r>
            <a:endParaRPr lang="pt-BR" altLang="pt-BR" sz="1800"/>
          </a:p>
        </p:txBody>
      </p:sp>
      <p:sp>
        <p:nvSpPr>
          <p:cNvPr id="101499" name="Rectangle 129"/>
          <p:cNvSpPr>
            <a:spLocks noChangeArrowheads="1"/>
          </p:cNvSpPr>
          <p:nvPr/>
        </p:nvSpPr>
        <p:spPr bwMode="auto">
          <a:xfrm>
            <a:off x="3886200" y="838200"/>
            <a:ext cx="2608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Curva de Gauss</a:t>
            </a:r>
            <a:endParaRPr lang="pt-BR" altLang="pt-BR" sz="1800"/>
          </a:p>
        </p:txBody>
      </p:sp>
      <p:sp>
        <p:nvSpPr>
          <p:cNvPr id="101500" name="Rectangle 130"/>
          <p:cNvSpPr>
            <a:spLocks noChangeArrowheads="1"/>
          </p:cNvSpPr>
          <p:nvPr/>
        </p:nvSpPr>
        <p:spPr bwMode="auto">
          <a:xfrm>
            <a:off x="792163" y="5495925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Z</a:t>
            </a:r>
            <a:endParaRPr lang="pt-BR" altLang="pt-BR" sz="1800"/>
          </a:p>
        </p:txBody>
      </p:sp>
      <p:sp>
        <p:nvSpPr>
          <p:cNvPr id="101501" name="Rectangle 131"/>
          <p:cNvSpPr>
            <a:spLocks noChangeArrowheads="1"/>
          </p:cNvSpPr>
          <p:nvPr/>
        </p:nvSpPr>
        <p:spPr bwMode="auto">
          <a:xfrm>
            <a:off x="900113" y="5495925"/>
            <a:ext cx="2454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escore Z (desvios padrão)</a:t>
            </a:r>
            <a:endParaRPr lang="pt-BR" altLang="pt-BR" sz="1800"/>
          </a:p>
        </p:txBody>
      </p:sp>
      <p:sp>
        <p:nvSpPr>
          <p:cNvPr id="101502" name="Rectangle 132"/>
          <p:cNvSpPr>
            <a:spLocks noChangeArrowheads="1"/>
          </p:cNvSpPr>
          <p:nvPr/>
        </p:nvSpPr>
        <p:spPr bwMode="auto">
          <a:xfrm>
            <a:off x="792163" y="5759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pt-BR" altLang="pt-BR" sz="1800"/>
          </a:p>
        </p:txBody>
      </p:sp>
      <p:sp>
        <p:nvSpPr>
          <p:cNvPr id="101503" name="Rectangle 133"/>
          <p:cNvSpPr>
            <a:spLocks noChangeArrowheads="1"/>
          </p:cNvSpPr>
          <p:nvPr/>
        </p:nvSpPr>
        <p:spPr bwMode="auto">
          <a:xfrm>
            <a:off x="900113" y="5759450"/>
            <a:ext cx="3503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percentil correspondente ao escore Z</a:t>
            </a:r>
            <a:endParaRPr lang="pt-BR" altLang="pt-BR" sz="1800"/>
          </a:p>
        </p:txBody>
      </p:sp>
      <p:cxnSp>
        <p:nvCxnSpPr>
          <p:cNvPr id="130" name="Conector reto 129"/>
          <p:cNvCxnSpPr/>
          <p:nvPr/>
        </p:nvCxnSpPr>
        <p:spPr>
          <a:xfrm rot="5400000">
            <a:off x="4916488" y="3760788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5500688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74" name="Conector reto 173"/>
          <p:cNvCxnSpPr/>
          <p:nvPr/>
        </p:nvCxnSpPr>
        <p:spPr>
          <a:xfrm flipV="1">
            <a:off x="2571750" y="4714875"/>
            <a:ext cx="7143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to 170"/>
          <p:cNvCxnSpPr/>
          <p:nvPr/>
        </p:nvCxnSpPr>
        <p:spPr>
          <a:xfrm rot="5400000" flipH="1" flipV="1">
            <a:off x="4393406" y="1535907"/>
            <a:ext cx="714375" cy="642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stCxn id="101435" idx="3"/>
          </p:cNvCxnSpPr>
          <p:nvPr/>
        </p:nvCxnSpPr>
        <p:spPr>
          <a:xfrm flipV="1">
            <a:off x="2959100" y="1857375"/>
            <a:ext cx="2613025" cy="29130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 rot="5400000" flipH="1" flipV="1">
            <a:off x="3240088" y="2357438"/>
            <a:ext cx="2571750" cy="228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 flipV="1">
            <a:off x="5500688" y="4429125"/>
            <a:ext cx="357187" cy="3571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 rot="5400000" flipH="1" flipV="1">
            <a:off x="3679032" y="2607469"/>
            <a:ext cx="2286000" cy="20716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 rot="5400000" flipH="1" flipV="1">
            <a:off x="4107656" y="2980532"/>
            <a:ext cx="1928813" cy="171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 rot="5400000" flipH="1" flipV="1">
            <a:off x="4572001" y="3429000"/>
            <a:ext cx="1428750" cy="1285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 rot="5400000" flipH="1" flipV="1">
            <a:off x="5049044" y="3896519"/>
            <a:ext cx="887413" cy="841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to 165"/>
          <p:cNvCxnSpPr/>
          <p:nvPr/>
        </p:nvCxnSpPr>
        <p:spPr>
          <a:xfrm rot="5400000" flipH="1" flipV="1">
            <a:off x="3984625" y="1643063"/>
            <a:ext cx="1500188" cy="1357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516" name="Freeform 35"/>
          <p:cNvSpPr>
            <a:spLocks/>
          </p:cNvSpPr>
          <p:nvPr/>
        </p:nvSpPr>
        <p:spPr bwMode="auto">
          <a:xfrm>
            <a:off x="2311400" y="1446213"/>
            <a:ext cx="5480050" cy="3316287"/>
          </a:xfrm>
          <a:custGeom>
            <a:avLst/>
            <a:gdLst>
              <a:gd name="T0" fmla="*/ 2147483646 w 3452"/>
              <a:gd name="T1" fmla="*/ 2147483646 h 2089"/>
              <a:gd name="T2" fmla="*/ 2147483646 w 3452"/>
              <a:gd name="T3" fmla="*/ 2147483646 h 2089"/>
              <a:gd name="T4" fmla="*/ 2147483646 w 3452"/>
              <a:gd name="T5" fmla="*/ 2147483646 h 2089"/>
              <a:gd name="T6" fmla="*/ 2147483646 w 3452"/>
              <a:gd name="T7" fmla="*/ 2147483646 h 2089"/>
              <a:gd name="T8" fmla="*/ 2147483646 w 3452"/>
              <a:gd name="T9" fmla="*/ 2147483646 h 2089"/>
              <a:gd name="T10" fmla="*/ 2147483646 w 3452"/>
              <a:gd name="T11" fmla="*/ 2147483646 h 2089"/>
              <a:gd name="T12" fmla="*/ 2147483646 w 3452"/>
              <a:gd name="T13" fmla="*/ 2147483646 h 2089"/>
              <a:gd name="T14" fmla="*/ 2147483646 w 3452"/>
              <a:gd name="T15" fmla="*/ 2147483646 h 2089"/>
              <a:gd name="T16" fmla="*/ 2147483646 w 3452"/>
              <a:gd name="T17" fmla="*/ 2147483646 h 2089"/>
              <a:gd name="T18" fmla="*/ 2147483646 w 3452"/>
              <a:gd name="T19" fmla="*/ 2147483646 h 2089"/>
              <a:gd name="T20" fmla="*/ 2147483646 w 3452"/>
              <a:gd name="T21" fmla="*/ 2147483646 h 2089"/>
              <a:gd name="T22" fmla="*/ 2147483646 w 3452"/>
              <a:gd name="T23" fmla="*/ 2147483646 h 2089"/>
              <a:gd name="T24" fmla="*/ 2147483646 w 3452"/>
              <a:gd name="T25" fmla="*/ 2147483646 h 2089"/>
              <a:gd name="T26" fmla="*/ 2147483646 w 3452"/>
              <a:gd name="T27" fmla="*/ 2147483646 h 2089"/>
              <a:gd name="T28" fmla="*/ 2147483646 w 3452"/>
              <a:gd name="T29" fmla="*/ 0 h 2089"/>
              <a:gd name="T30" fmla="*/ 2147483646 w 3452"/>
              <a:gd name="T31" fmla="*/ 2147483646 h 2089"/>
              <a:gd name="T32" fmla="*/ 2147483646 w 3452"/>
              <a:gd name="T33" fmla="*/ 2147483646 h 2089"/>
              <a:gd name="T34" fmla="*/ 2147483646 w 3452"/>
              <a:gd name="T35" fmla="*/ 2147483646 h 2089"/>
              <a:gd name="T36" fmla="*/ 2147483646 w 3452"/>
              <a:gd name="T37" fmla="*/ 2147483646 h 2089"/>
              <a:gd name="T38" fmla="*/ 2147483646 w 3452"/>
              <a:gd name="T39" fmla="*/ 2147483646 h 2089"/>
              <a:gd name="T40" fmla="*/ 2147483646 w 3452"/>
              <a:gd name="T41" fmla="*/ 2147483646 h 2089"/>
              <a:gd name="T42" fmla="*/ 2147483646 w 3452"/>
              <a:gd name="T43" fmla="*/ 2147483646 h 2089"/>
              <a:gd name="T44" fmla="*/ 2147483646 w 3452"/>
              <a:gd name="T45" fmla="*/ 2147483646 h 2089"/>
              <a:gd name="T46" fmla="*/ 2147483646 w 3452"/>
              <a:gd name="T47" fmla="*/ 2147483646 h 2089"/>
              <a:gd name="T48" fmla="*/ 2147483646 w 3452"/>
              <a:gd name="T49" fmla="*/ 2147483646 h 2089"/>
              <a:gd name="T50" fmla="*/ 2147483646 w 3452"/>
              <a:gd name="T51" fmla="*/ 2147483646 h 2089"/>
              <a:gd name="T52" fmla="*/ 2147483646 w 3452"/>
              <a:gd name="T53" fmla="*/ 2147483646 h 2089"/>
              <a:gd name="T54" fmla="*/ 2147483646 w 3452"/>
              <a:gd name="T55" fmla="*/ 2147483646 h 2089"/>
              <a:gd name="T56" fmla="*/ 2147483646 w 3452"/>
              <a:gd name="T57" fmla="*/ 2147483646 h 2089"/>
              <a:gd name="T58" fmla="*/ 2147483646 w 3452"/>
              <a:gd name="T59" fmla="*/ 2147483646 h 2089"/>
              <a:gd name="T60" fmla="*/ 2147483646 w 3452"/>
              <a:gd name="T61" fmla="*/ 2147483646 h 2089"/>
              <a:gd name="T62" fmla="*/ 2147483646 w 3452"/>
              <a:gd name="T63" fmla="*/ 2147483646 h 2089"/>
              <a:gd name="T64" fmla="*/ 2147483646 w 3452"/>
              <a:gd name="T65" fmla="*/ 2147483646 h 2089"/>
              <a:gd name="T66" fmla="*/ 2147483646 w 3452"/>
              <a:gd name="T67" fmla="*/ 2147483646 h 2089"/>
              <a:gd name="T68" fmla="*/ 2147483646 w 3452"/>
              <a:gd name="T69" fmla="*/ 2147483646 h 2089"/>
              <a:gd name="T70" fmla="*/ 2147483646 w 3452"/>
              <a:gd name="T71" fmla="*/ 2147483646 h 2089"/>
              <a:gd name="T72" fmla="*/ 2147483646 w 3452"/>
              <a:gd name="T73" fmla="*/ 2147483646 h 2089"/>
              <a:gd name="T74" fmla="*/ 2147483646 w 3452"/>
              <a:gd name="T75" fmla="*/ 2147483646 h 2089"/>
              <a:gd name="T76" fmla="*/ 2147483646 w 3452"/>
              <a:gd name="T77" fmla="*/ 2147483646 h 2089"/>
              <a:gd name="T78" fmla="*/ 2147483646 w 3452"/>
              <a:gd name="T79" fmla="*/ 2147483646 h 2089"/>
              <a:gd name="T80" fmla="*/ 2147483646 w 3452"/>
              <a:gd name="T81" fmla="*/ 2147483646 h 2089"/>
              <a:gd name="T82" fmla="*/ 2147483646 w 3452"/>
              <a:gd name="T83" fmla="*/ 2147483646 h 2089"/>
              <a:gd name="T84" fmla="*/ 2147483646 w 3452"/>
              <a:gd name="T85" fmla="*/ 2147483646 h 2089"/>
              <a:gd name="T86" fmla="*/ 2147483646 w 3452"/>
              <a:gd name="T87" fmla="*/ 2147483646 h 2089"/>
              <a:gd name="T88" fmla="*/ 2147483646 w 3452"/>
              <a:gd name="T89" fmla="*/ 2147483646 h 2089"/>
              <a:gd name="T90" fmla="*/ 2147483646 w 3452"/>
              <a:gd name="T91" fmla="*/ 2147483646 h 2089"/>
              <a:gd name="T92" fmla="*/ 2147483646 w 3452"/>
              <a:gd name="T93" fmla="*/ 2147483646 h 2089"/>
              <a:gd name="T94" fmla="*/ 2147483646 w 3452"/>
              <a:gd name="T95" fmla="*/ 2147483646 h 2089"/>
              <a:gd name="T96" fmla="*/ 2147483646 w 3452"/>
              <a:gd name="T97" fmla="*/ 2147483646 h 2089"/>
              <a:gd name="T98" fmla="*/ 2147483646 w 3452"/>
              <a:gd name="T99" fmla="*/ 2147483646 h 2089"/>
              <a:gd name="T100" fmla="*/ 2147483646 w 3452"/>
              <a:gd name="T101" fmla="*/ 2147483646 h 2089"/>
              <a:gd name="T102" fmla="*/ 2147483646 w 3452"/>
              <a:gd name="T103" fmla="*/ 2147483646 h 2089"/>
              <a:gd name="T104" fmla="*/ 2147483646 w 3452"/>
              <a:gd name="T105" fmla="*/ 2147483646 h 2089"/>
              <a:gd name="T106" fmla="*/ 2147483646 w 3452"/>
              <a:gd name="T107" fmla="*/ 2147483646 h 2089"/>
              <a:gd name="T108" fmla="*/ 2147483646 w 3452"/>
              <a:gd name="T109" fmla="*/ 2147483646 h 2089"/>
              <a:gd name="T110" fmla="*/ 2147483646 w 3452"/>
              <a:gd name="T111" fmla="*/ 2147483646 h 2089"/>
              <a:gd name="T112" fmla="*/ 2147483646 w 3452"/>
              <a:gd name="T113" fmla="*/ 2147483646 h 2089"/>
              <a:gd name="T114" fmla="*/ 2147483646 w 3452"/>
              <a:gd name="T115" fmla="*/ 2147483646 h 2089"/>
              <a:gd name="T116" fmla="*/ 2147483646 w 3452"/>
              <a:gd name="T117" fmla="*/ 2147483646 h 20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52"/>
              <a:gd name="T178" fmla="*/ 0 h 2089"/>
              <a:gd name="T179" fmla="*/ 3452 w 3452"/>
              <a:gd name="T180" fmla="*/ 2089 h 20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52" h="2089">
                <a:moveTo>
                  <a:pt x="0" y="2070"/>
                </a:moveTo>
                <a:lnTo>
                  <a:pt x="23" y="2069"/>
                </a:lnTo>
                <a:lnTo>
                  <a:pt x="86" y="2063"/>
                </a:lnTo>
                <a:lnTo>
                  <a:pt x="171" y="2050"/>
                </a:lnTo>
                <a:lnTo>
                  <a:pt x="217" y="2040"/>
                </a:lnTo>
                <a:lnTo>
                  <a:pt x="263" y="2027"/>
                </a:lnTo>
                <a:lnTo>
                  <a:pt x="350" y="1999"/>
                </a:lnTo>
                <a:lnTo>
                  <a:pt x="409" y="1976"/>
                </a:lnTo>
                <a:lnTo>
                  <a:pt x="433" y="1962"/>
                </a:lnTo>
                <a:lnTo>
                  <a:pt x="459" y="1947"/>
                </a:lnTo>
                <a:lnTo>
                  <a:pt x="525" y="1900"/>
                </a:lnTo>
                <a:lnTo>
                  <a:pt x="579" y="1860"/>
                </a:lnTo>
                <a:lnTo>
                  <a:pt x="621" y="1826"/>
                </a:lnTo>
                <a:lnTo>
                  <a:pt x="654" y="1795"/>
                </a:lnTo>
                <a:lnTo>
                  <a:pt x="680" y="1766"/>
                </a:lnTo>
                <a:lnTo>
                  <a:pt x="704" y="1735"/>
                </a:lnTo>
                <a:lnTo>
                  <a:pt x="728" y="1701"/>
                </a:lnTo>
                <a:lnTo>
                  <a:pt x="788" y="1613"/>
                </a:lnTo>
                <a:lnTo>
                  <a:pt x="839" y="1537"/>
                </a:lnTo>
                <a:lnTo>
                  <a:pt x="880" y="1472"/>
                </a:lnTo>
                <a:lnTo>
                  <a:pt x="912" y="1413"/>
                </a:lnTo>
                <a:lnTo>
                  <a:pt x="939" y="1358"/>
                </a:lnTo>
                <a:lnTo>
                  <a:pt x="989" y="1243"/>
                </a:lnTo>
                <a:lnTo>
                  <a:pt x="1053" y="1098"/>
                </a:lnTo>
                <a:lnTo>
                  <a:pt x="1095" y="1005"/>
                </a:lnTo>
                <a:lnTo>
                  <a:pt x="1130" y="923"/>
                </a:lnTo>
                <a:lnTo>
                  <a:pt x="1187" y="779"/>
                </a:lnTo>
                <a:lnTo>
                  <a:pt x="1242" y="638"/>
                </a:lnTo>
                <a:lnTo>
                  <a:pt x="1277" y="561"/>
                </a:lnTo>
                <a:lnTo>
                  <a:pt x="1319" y="475"/>
                </a:lnTo>
                <a:lnTo>
                  <a:pt x="1347" y="413"/>
                </a:lnTo>
                <a:lnTo>
                  <a:pt x="1370" y="350"/>
                </a:lnTo>
                <a:lnTo>
                  <a:pt x="1392" y="287"/>
                </a:lnTo>
                <a:lnTo>
                  <a:pt x="1414" y="226"/>
                </a:lnTo>
                <a:lnTo>
                  <a:pt x="1443" y="168"/>
                </a:lnTo>
                <a:lnTo>
                  <a:pt x="1459" y="140"/>
                </a:lnTo>
                <a:lnTo>
                  <a:pt x="1479" y="114"/>
                </a:lnTo>
                <a:lnTo>
                  <a:pt x="1501" y="90"/>
                </a:lnTo>
                <a:lnTo>
                  <a:pt x="1527" y="68"/>
                </a:lnTo>
                <a:lnTo>
                  <a:pt x="1556" y="48"/>
                </a:lnTo>
                <a:lnTo>
                  <a:pt x="1589" y="30"/>
                </a:lnTo>
                <a:lnTo>
                  <a:pt x="1621" y="17"/>
                </a:lnTo>
                <a:lnTo>
                  <a:pt x="1655" y="8"/>
                </a:lnTo>
                <a:lnTo>
                  <a:pt x="1690" y="3"/>
                </a:lnTo>
                <a:lnTo>
                  <a:pt x="1726" y="0"/>
                </a:lnTo>
                <a:lnTo>
                  <a:pt x="1761" y="2"/>
                </a:lnTo>
                <a:lnTo>
                  <a:pt x="1796" y="8"/>
                </a:lnTo>
                <a:lnTo>
                  <a:pt x="1830" y="17"/>
                </a:lnTo>
                <a:lnTo>
                  <a:pt x="1862" y="30"/>
                </a:lnTo>
                <a:lnTo>
                  <a:pt x="1895" y="47"/>
                </a:lnTo>
                <a:lnTo>
                  <a:pt x="1923" y="67"/>
                </a:lnTo>
                <a:lnTo>
                  <a:pt x="1949" y="89"/>
                </a:lnTo>
                <a:lnTo>
                  <a:pt x="1971" y="113"/>
                </a:lnTo>
                <a:lnTo>
                  <a:pt x="1991" y="139"/>
                </a:lnTo>
                <a:lnTo>
                  <a:pt x="2007" y="166"/>
                </a:lnTo>
                <a:lnTo>
                  <a:pt x="2036" y="225"/>
                </a:lnTo>
                <a:lnTo>
                  <a:pt x="2059" y="286"/>
                </a:lnTo>
                <a:lnTo>
                  <a:pt x="2081" y="350"/>
                </a:lnTo>
                <a:lnTo>
                  <a:pt x="2105" y="413"/>
                </a:lnTo>
                <a:lnTo>
                  <a:pt x="2133" y="475"/>
                </a:lnTo>
                <a:lnTo>
                  <a:pt x="2176" y="563"/>
                </a:lnTo>
                <a:lnTo>
                  <a:pt x="2211" y="640"/>
                </a:lnTo>
                <a:lnTo>
                  <a:pt x="2265" y="778"/>
                </a:lnTo>
                <a:lnTo>
                  <a:pt x="2320" y="920"/>
                </a:lnTo>
                <a:lnTo>
                  <a:pt x="2355" y="1002"/>
                </a:lnTo>
                <a:lnTo>
                  <a:pt x="2398" y="1098"/>
                </a:lnTo>
                <a:lnTo>
                  <a:pt x="2464" y="1245"/>
                </a:lnTo>
                <a:lnTo>
                  <a:pt x="2514" y="1360"/>
                </a:lnTo>
                <a:lnTo>
                  <a:pt x="2540" y="1414"/>
                </a:lnTo>
                <a:lnTo>
                  <a:pt x="2572" y="1472"/>
                </a:lnTo>
                <a:lnTo>
                  <a:pt x="2612" y="1537"/>
                </a:lnTo>
                <a:lnTo>
                  <a:pt x="2663" y="1613"/>
                </a:lnTo>
                <a:lnTo>
                  <a:pt x="2724" y="1702"/>
                </a:lnTo>
                <a:lnTo>
                  <a:pt x="2772" y="1766"/>
                </a:lnTo>
                <a:lnTo>
                  <a:pt x="2798" y="1795"/>
                </a:lnTo>
                <a:lnTo>
                  <a:pt x="2831" y="1825"/>
                </a:lnTo>
                <a:lnTo>
                  <a:pt x="2873" y="1860"/>
                </a:lnTo>
                <a:lnTo>
                  <a:pt x="2927" y="1900"/>
                </a:lnTo>
                <a:lnTo>
                  <a:pt x="2994" y="1947"/>
                </a:lnTo>
                <a:lnTo>
                  <a:pt x="3020" y="1964"/>
                </a:lnTo>
                <a:lnTo>
                  <a:pt x="3045" y="1976"/>
                </a:lnTo>
                <a:lnTo>
                  <a:pt x="3071" y="1989"/>
                </a:lnTo>
                <a:lnTo>
                  <a:pt x="3102" y="2000"/>
                </a:lnTo>
                <a:lnTo>
                  <a:pt x="3189" y="2028"/>
                </a:lnTo>
                <a:lnTo>
                  <a:pt x="3235" y="2040"/>
                </a:lnTo>
                <a:lnTo>
                  <a:pt x="3282" y="2050"/>
                </a:lnTo>
                <a:lnTo>
                  <a:pt x="3367" y="2063"/>
                </a:lnTo>
                <a:lnTo>
                  <a:pt x="3429" y="2069"/>
                </a:lnTo>
                <a:lnTo>
                  <a:pt x="3452" y="2070"/>
                </a:lnTo>
                <a:lnTo>
                  <a:pt x="3452" y="2089"/>
                </a:lnTo>
                <a:lnTo>
                  <a:pt x="3427" y="2088"/>
                </a:lnTo>
                <a:lnTo>
                  <a:pt x="3364" y="2082"/>
                </a:lnTo>
                <a:lnTo>
                  <a:pt x="3277" y="2069"/>
                </a:lnTo>
                <a:lnTo>
                  <a:pt x="3231" y="2059"/>
                </a:lnTo>
                <a:lnTo>
                  <a:pt x="3184" y="2046"/>
                </a:lnTo>
                <a:lnTo>
                  <a:pt x="3096" y="2018"/>
                </a:lnTo>
                <a:lnTo>
                  <a:pt x="3063" y="2006"/>
                </a:lnTo>
                <a:lnTo>
                  <a:pt x="3035" y="1993"/>
                </a:lnTo>
                <a:lnTo>
                  <a:pt x="3009" y="1980"/>
                </a:lnTo>
                <a:lnTo>
                  <a:pt x="2983" y="1963"/>
                </a:lnTo>
                <a:lnTo>
                  <a:pt x="2915" y="1916"/>
                </a:lnTo>
                <a:lnTo>
                  <a:pt x="2860" y="1875"/>
                </a:lnTo>
                <a:lnTo>
                  <a:pt x="2818" y="1840"/>
                </a:lnTo>
                <a:lnTo>
                  <a:pt x="2784" y="1808"/>
                </a:lnTo>
                <a:lnTo>
                  <a:pt x="2756" y="1778"/>
                </a:lnTo>
                <a:lnTo>
                  <a:pt x="2708" y="1713"/>
                </a:lnTo>
                <a:lnTo>
                  <a:pt x="2648" y="1624"/>
                </a:lnTo>
                <a:lnTo>
                  <a:pt x="2595" y="1546"/>
                </a:lnTo>
                <a:lnTo>
                  <a:pt x="2555" y="1481"/>
                </a:lnTo>
                <a:lnTo>
                  <a:pt x="2522" y="1423"/>
                </a:lnTo>
                <a:lnTo>
                  <a:pt x="2496" y="1367"/>
                </a:lnTo>
                <a:lnTo>
                  <a:pt x="2446" y="1253"/>
                </a:lnTo>
                <a:lnTo>
                  <a:pt x="2381" y="1106"/>
                </a:lnTo>
                <a:lnTo>
                  <a:pt x="2337" y="1010"/>
                </a:lnTo>
                <a:lnTo>
                  <a:pt x="2302" y="927"/>
                </a:lnTo>
                <a:lnTo>
                  <a:pt x="2247" y="784"/>
                </a:lnTo>
                <a:lnTo>
                  <a:pt x="2193" y="648"/>
                </a:lnTo>
                <a:lnTo>
                  <a:pt x="2158" y="571"/>
                </a:lnTo>
                <a:lnTo>
                  <a:pt x="2115" y="483"/>
                </a:lnTo>
                <a:lnTo>
                  <a:pt x="2087" y="420"/>
                </a:lnTo>
                <a:lnTo>
                  <a:pt x="2063" y="356"/>
                </a:lnTo>
                <a:lnTo>
                  <a:pt x="2041" y="293"/>
                </a:lnTo>
                <a:lnTo>
                  <a:pt x="2018" y="233"/>
                </a:lnTo>
                <a:lnTo>
                  <a:pt x="1991" y="177"/>
                </a:lnTo>
                <a:lnTo>
                  <a:pt x="1975" y="150"/>
                </a:lnTo>
                <a:lnTo>
                  <a:pt x="1957" y="126"/>
                </a:lnTo>
                <a:lnTo>
                  <a:pt x="1936" y="104"/>
                </a:lnTo>
                <a:lnTo>
                  <a:pt x="1912" y="82"/>
                </a:lnTo>
                <a:lnTo>
                  <a:pt x="1886" y="64"/>
                </a:lnTo>
                <a:lnTo>
                  <a:pt x="1855" y="48"/>
                </a:lnTo>
                <a:lnTo>
                  <a:pt x="1825" y="36"/>
                </a:lnTo>
                <a:lnTo>
                  <a:pt x="1793" y="27"/>
                </a:lnTo>
                <a:lnTo>
                  <a:pt x="1760" y="22"/>
                </a:lnTo>
                <a:lnTo>
                  <a:pt x="1726" y="20"/>
                </a:lnTo>
                <a:lnTo>
                  <a:pt x="1693" y="22"/>
                </a:lnTo>
                <a:lnTo>
                  <a:pt x="1661" y="27"/>
                </a:lnTo>
                <a:lnTo>
                  <a:pt x="1628" y="36"/>
                </a:lnTo>
                <a:lnTo>
                  <a:pt x="1598" y="47"/>
                </a:lnTo>
                <a:lnTo>
                  <a:pt x="1567" y="64"/>
                </a:lnTo>
                <a:lnTo>
                  <a:pt x="1540" y="82"/>
                </a:lnTo>
                <a:lnTo>
                  <a:pt x="1515" y="103"/>
                </a:lnTo>
                <a:lnTo>
                  <a:pt x="1495" y="126"/>
                </a:lnTo>
                <a:lnTo>
                  <a:pt x="1476" y="150"/>
                </a:lnTo>
                <a:lnTo>
                  <a:pt x="1461" y="177"/>
                </a:lnTo>
                <a:lnTo>
                  <a:pt x="1433" y="233"/>
                </a:lnTo>
                <a:lnTo>
                  <a:pt x="1410" y="294"/>
                </a:lnTo>
                <a:lnTo>
                  <a:pt x="1388" y="356"/>
                </a:lnTo>
                <a:lnTo>
                  <a:pt x="1365" y="421"/>
                </a:lnTo>
                <a:lnTo>
                  <a:pt x="1337" y="483"/>
                </a:lnTo>
                <a:lnTo>
                  <a:pt x="1295" y="569"/>
                </a:lnTo>
                <a:lnTo>
                  <a:pt x="1260" y="645"/>
                </a:lnTo>
                <a:lnTo>
                  <a:pt x="1204" y="786"/>
                </a:lnTo>
                <a:lnTo>
                  <a:pt x="1148" y="931"/>
                </a:lnTo>
                <a:lnTo>
                  <a:pt x="1113" y="1013"/>
                </a:lnTo>
                <a:lnTo>
                  <a:pt x="1071" y="1106"/>
                </a:lnTo>
                <a:lnTo>
                  <a:pt x="1007" y="1251"/>
                </a:lnTo>
                <a:lnTo>
                  <a:pt x="956" y="1367"/>
                </a:lnTo>
                <a:lnTo>
                  <a:pt x="929" y="1423"/>
                </a:lnTo>
                <a:lnTo>
                  <a:pt x="897" y="1482"/>
                </a:lnTo>
                <a:lnTo>
                  <a:pt x="856" y="1548"/>
                </a:lnTo>
                <a:lnTo>
                  <a:pt x="804" y="1624"/>
                </a:lnTo>
                <a:lnTo>
                  <a:pt x="744" y="1712"/>
                </a:lnTo>
                <a:lnTo>
                  <a:pt x="719" y="1747"/>
                </a:lnTo>
                <a:lnTo>
                  <a:pt x="694" y="1778"/>
                </a:lnTo>
                <a:lnTo>
                  <a:pt x="666" y="1809"/>
                </a:lnTo>
                <a:lnTo>
                  <a:pt x="633" y="1840"/>
                </a:lnTo>
                <a:lnTo>
                  <a:pt x="590" y="1876"/>
                </a:lnTo>
                <a:lnTo>
                  <a:pt x="537" y="1916"/>
                </a:lnTo>
                <a:lnTo>
                  <a:pt x="469" y="1963"/>
                </a:lnTo>
                <a:lnTo>
                  <a:pt x="443" y="1980"/>
                </a:lnTo>
                <a:lnTo>
                  <a:pt x="416" y="1994"/>
                </a:lnTo>
                <a:lnTo>
                  <a:pt x="356" y="2018"/>
                </a:lnTo>
                <a:lnTo>
                  <a:pt x="268" y="2046"/>
                </a:lnTo>
                <a:lnTo>
                  <a:pt x="221" y="2059"/>
                </a:lnTo>
                <a:lnTo>
                  <a:pt x="174" y="2069"/>
                </a:lnTo>
                <a:lnTo>
                  <a:pt x="88" y="2082"/>
                </a:lnTo>
                <a:lnTo>
                  <a:pt x="24" y="2088"/>
                </a:lnTo>
                <a:lnTo>
                  <a:pt x="0" y="2089"/>
                </a:lnTo>
                <a:lnTo>
                  <a:pt x="0" y="207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0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58888" y="1554163"/>
            <a:ext cx="6626225" cy="3786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00"/>
                </a:solidFill>
                <a:latin typeface="Comic Sans MS" panose="030F0702030302020204" pitchFamily="66" charset="0"/>
              </a:rPr>
              <a:t>TABELAS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lang="pt-BR" altLang="pt-BR" sz="60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00"/>
                </a:solidFill>
                <a:latin typeface="Comic Sans MS" panose="030F0702030302020204" pitchFamily="66" charset="0"/>
              </a:rPr>
              <a:t>CURVAS.</a:t>
            </a:r>
          </a:p>
        </p:txBody>
      </p:sp>
    </p:spTree>
    <p:extLst>
      <p:ext uri="{BB962C8B-B14F-4D97-AF65-F5344CB8AC3E}">
        <p14:creationId xmlns:p14="http://schemas.microsoft.com/office/powerpoint/2010/main" val="8047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27083" r="6250" b="12500"/>
          <a:stretch>
            <a:fillRect/>
          </a:stretch>
        </p:blipFill>
        <p:spPr bwMode="auto">
          <a:xfrm>
            <a:off x="500063" y="1500188"/>
            <a:ext cx="82153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557463" y="1908175"/>
            <a:ext cx="4921250" cy="353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2557463" y="1908175"/>
            <a:ext cx="49212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2557463" y="1908175"/>
            <a:ext cx="0" cy="35306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3376613" y="1908175"/>
            <a:ext cx="1587" cy="3530600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V="1">
            <a:off x="4195763" y="1908175"/>
            <a:ext cx="1587" cy="3530600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5016500" y="1908175"/>
            <a:ext cx="1588" cy="3530600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5837238" y="1908175"/>
            <a:ext cx="3175" cy="3530600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6659563" y="1908175"/>
            <a:ext cx="0" cy="3530600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2557463" y="4935538"/>
            <a:ext cx="4921250" cy="1587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2557463" y="4430713"/>
            <a:ext cx="4921250" cy="1587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2557463" y="3925888"/>
            <a:ext cx="4921250" cy="1587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557463" y="3421063"/>
            <a:ext cx="4921250" cy="1587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2557463" y="2917825"/>
            <a:ext cx="4921250" cy="1588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2557463" y="2413000"/>
            <a:ext cx="4921250" cy="1588"/>
          </a:xfrm>
          <a:prstGeom prst="line">
            <a:avLst/>
          </a:prstGeom>
          <a:noFill/>
          <a:ln w="793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2557463" y="1908175"/>
            <a:ext cx="0" cy="35306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7478713" y="1908175"/>
            <a:ext cx="1587" cy="35306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2557463" y="5438775"/>
            <a:ext cx="49212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2557463" y="1908175"/>
            <a:ext cx="49212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2525713" y="4148138"/>
            <a:ext cx="60325" cy="6032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3344863" y="3744913"/>
            <a:ext cx="63500" cy="6032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4165600" y="3492500"/>
            <a:ext cx="61913" cy="6032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4986338" y="3089275"/>
            <a:ext cx="60325" cy="6032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5808663" y="2686050"/>
            <a:ext cx="58737" cy="6032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6627813" y="2130425"/>
            <a:ext cx="60325" cy="6032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7446963" y="1979613"/>
            <a:ext cx="63500" cy="6032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2525713" y="4349750"/>
            <a:ext cx="60325" cy="603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3344863" y="3946525"/>
            <a:ext cx="63500" cy="603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4165600" y="3694113"/>
            <a:ext cx="61913" cy="603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4986338" y="3290888"/>
            <a:ext cx="60325" cy="603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5808663" y="2887663"/>
            <a:ext cx="58737" cy="603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6627813" y="2332038"/>
            <a:ext cx="60325" cy="603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7446963" y="2181225"/>
            <a:ext cx="63500" cy="603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2525713" y="4602163"/>
            <a:ext cx="60325" cy="60325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3344863" y="4198938"/>
            <a:ext cx="63500" cy="60325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4165600" y="3895725"/>
            <a:ext cx="61913" cy="60325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4986338" y="3543300"/>
            <a:ext cx="60325" cy="60325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5808663" y="3138488"/>
            <a:ext cx="58737" cy="61912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6627813" y="2584450"/>
            <a:ext cx="60325" cy="60325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1" name="Rectangle 41"/>
          <p:cNvSpPr>
            <a:spLocks noChangeArrowheads="1"/>
          </p:cNvSpPr>
          <p:nvPr/>
        </p:nvSpPr>
        <p:spPr bwMode="auto">
          <a:xfrm>
            <a:off x="7446963" y="2432050"/>
            <a:ext cx="63500" cy="61913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2" name="Rectangle 42"/>
          <p:cNvSpPr>
            <a:spLocks noChangeArrowheads="1"/>
          </p:cNvSpPr>
          <p:nvPr/>
        </p:nvSpPr>
        <p:spPr bwMode="auto">
          <a:xfrm>
            <a:off x="2525713" y="4854575"/>
            <a:ext cx="60325" cy="60325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3" name="Rectangle 43"/>
          <p:cNvSpPr>
            <a:spLocks noChangeArrowheads="1"/>
          </p:cNvSpPr>
          <p:nvPr/>
        </p:nvSpPr>
        <p:spPr bwMode="auto">
          <a:xfrm>
            <a:off x="3344863" y="4449763"/>
            <a:ext cx="63500" cy="61912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4165600" y="4148138"/>
            <a:ext cx="61913" cy="60325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5" name="Rectangle 45"/>
          <p:cNvSpPr>
            <a:spLocks noChangeArrowheads="1"/>
          </p:cNvSpPr>
          <p:nvPr/>
        </p:nvSpPr>
        <p:spPr bwMode="auto">
          <a:xfrm>
            <a:off x="4986338" y="3795713"/>
            <a:ext cx="60325" cy="60325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6" name="Rectangle 46"/>
          <p:cNvSpPr>
            <a:spLocks noChangeArrowheads="1"/>
          </p:cNvSpPr>
          <p:nvPr/>
        </p:nvSpPr>
        <p:spPr bwMode="auto">
          <a:xfrm>
            <a:off x="5808663" y="3390900"/>
            <a:ext cx="58737" cy="61913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7" name="Rectangle 47"/>
          <p:cNvSpPr>
            <a:spLocks noChangeArrowheads="1"/>
          </p:cNvSpPr>
          <p:nvPr/>
        </p:nvSpPr>
        <p:spPr bwMode="auto">
          <a:xfrm>
            <a:off x="6627813" y="2836863"/>
            <a:ext cx="60325" cy="60325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7446963" y="2686050"/>
            <a:ext cx="63500" cy="60325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49" name="Rectangle 49"/>
          <p:cNvSpPr>
            <a:spLocks noChangeArrowheads="1"/>
          </p:cNvSpPr>
          <p:nvPr/>
        </p:nvSpPr>
        <p:spPr bwMode="auto">
          <a:xfrm>
            <a:off x="2525713" y="5056188"/>
            <a:ext cx="60325" cy="60325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50" name="Rectangle 50"/>
          <p:cNvSpPr>
            <a:spLocks noChangeArrowheads="1"/>
          </p:cNvSpPr>
          <p:nvPr/>
        </p:nvSpPr>
        <p:spPr bwMode="auto">
          <a:xfrm>
            <a:off x="3344863" y="4652963"/>
            <a:ext cx="63500" cy="60325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51" name="Rectangle 51"/>
          <p:cNvSpPr>
            <a:spLocks noChangeArrowheads="1"/>
          </p:cNvSpPr>
          <p:nvPr/>
        </p:nvSpPr>
        <p:spPr bwMode="auto">
          <a:xfrm>
            <a:off x="4165600" y="4349750"/>
            <a:ext cx="61913" cy="60325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52" name="Rectangle 52"/>
          <p:cNvSpPr>
            <a:spLocks noChangeArrowheads="1"/>
          </p:cNvSpPr>
          <p:nvPr/>
        </p:nvSpPr>
        <p:spPr bwMode="auto">
          <a:xfrm>
            <a:off x="4986338" y="3997325"/>
            <a:ext cx="60325" cy="60325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53" name="Rectangle 53"/>
          <p:cNvSpPr>
            <a:spLocks noChangeArrowheads="1"/>
          </p:cNvSpPr>
          <p:nvPr/>
        </p:nvSpPr>
        <p:spPr bwMode="auto">
          <a:xfrm>
            <a:off x="5808663" y="3594100"/>
            <a:ext cx="58737" cy="60325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54" name="Rectangle 54"/>
          <p:cNvSpPr>
            <a:spLocks noChangeArrowheads="1"/>
          </p:cNvSpPr>
          <p:nvPr/>
        </p:nvSpPr>
        <p:spPr bwMode="auto">
          <a:xfrm>
            <a:off x="6627813" y="3038475"/>
            <a:ext cx="60325" cy="60325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55" name="Rectangle 55"/>
          <p:cNvSpPr>
            <a:spLocks noChangeArrowheads="1"/>
          </p:cNvSpPr>
          <p:nvPr/>
        </p:nvSpPr>
        <p:spPr bwMode="auto">
          <a:xfrm>
            <a:off x="7446963" y="2887663"/>
            <a:ext cx="63500" cy="60325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56" name="Freeform 56"/>
          <p:cNvSpPr>
            <a:spLocks noEditPoints="1"/>
          </p:cNvSpPr>
          <p:nvPr/>
        </p:nvSpPr>
        <p:spPr bwMode="auto">
          <a:xfrm>
            <a:off x="2516188" y="5540375"/>
            <a:ext cx="76200" cy="114300"/>
          </a:xfrm>
          <a:custGeom>
            <a:avLst/>
            <a:gdLst>
              <a:gd name="T0" fmla="*/ 2147483646 w 240"/>
              <a:gd name="T1" fmla="*/ 2147483646 h 359"/>
              <a:gd name="T2" fmla="*/ 2147483646 w 240"/>
              <a:gd name="T3" fmla="*/ 2147483646 h 359"/>
              <a:gd name="T4" fmla="*/ 2147483646 w 240"/>
              <a:gd name="T5" fmla="*/ 2147483646 h 359"/>
              <a:gd name="T6" fmla="*/ 2147483646 w 240"/>
              <a:gd name="T7" fmla="*/ 2147483646 h 359"/>
              <a:gd name="T8" fmla="*/ 2147483646 w 240"/>
              <a:gd name="T9" fmla="*/ 2147483646 h 359"/>
              <a:gd name="T10" fmla="*/ 2147483646 w 240"/>
              <a:gd name="T11" fmla="*/ 2147483646 h 359"/>
              <a:gd name="T12" fmla="*/ 2147483646 w 240"/>
              <a:gd name="T13" fmla="*/ 2147483646 h 359"/>
              <a:gd name="T14" fmla="*/ 2147483646 w 240"/>
              <a:gd name="T15" fmla="*/ 2147483646 h 359"/>
              <a:gd name="T16" fmla="*/ 2147483646 w 240"/>
              <a:gd name="T17" fmla="*/ 2147483646 h 359"/>
              <a:gd name="T18" fmla="*/ 2147483646 w 240"/>
              <a:gd name="T19" fmla="*/ 2147483646 h 359"/>
              <a:gd name="T20" fmla="*/ 2147483646 w 240"/>
              <a:gd name="T21" fmla="*/ 2147483646 h 359"/>
              <a:gd name="T22" fmla="*/ 2147483646 w 240"/>
              <a:gd name="T23" fmla="*/ 2147483646 h 359"/>
              <a:gd name="T24" fmla="*/ 2147483646 w 240"/>
              <a:gd name="T25" fmla="*/ 2147483646 h 359"/>
              <a:gd name="T26" fmla="*/ 2147483646 w 240"/>
              <a:gd name="T27" fmla="*/ 2147483646 h 359"/>
              <a:gd name="T28" fmla="*/ 2147483646 w 240"/>
              <a:gd name="T29" fmla="*/ 2147483646 h 359"/>
              <a:gd name="T30" fmla="*/ 2147483646 w 240"/>
              <a:gd name="T31" fmla="*/ 2147483646 h 359"/>
              <a:gd name="T32" fmla="*/ 2147483646 w 240"/>
              <a:gd name="T33" fmla="*/ 2147483646 h 359"/>
              <a:gd name="T34" fmla="*/ 2147483646 w 240"/>
              <a:gd name="T35" fmla="*/ 2147483646 h 359"/>
              <a:gd name="T36" fmla="*/ 2147483646 w 240"/>
              <a:gd name="T37" fmla="*/ 2147483646 h 359"/>
              <a:gd name="T38" fmla="*/ 2147483646 w 240"/>
              <a:gd name="T39" fmla="*/ 2147483646 h 359"/>
              <a:gd name="T40" fmla="*/ 2147483646 w 240"/>
              <a:gd name="T41" fmla="*/ 2147483646 h 359"/>
              <a:gd name="T42" fmla="*/ 2147483646 w 240"/>
              <a:gd name="T43" fmla="*/ 2147483646 h 359"/>
              <a:gd name="T44" fmla="*/ 2147483646 w 240"/>
              <a:gd name="T45" fmla="*/ 2147483646 h 359"/>
              <a:gd name="T46" fmla="*/ 2147483646 w 240"/>
              <a:gd name="T47" fmla="*/ 2147483646 h 359"/>
              <a:gd name="T48" fmla="*/ 2147483646 w 240"/>
              <a:gd name="T49" fmla="*/ 2147483646 h 359"/>
              <a:gd name="T50" fmla="*/ 2147483646 w 240"/>
              <a:gd name="T51" fmla="*/ 2147483646 h 359"/>
              <a:gd name="T52" fmla="*/ 2147483646 w 240"/>
              <a:gd name="T53" fmla="*/ 2147483646 h 359"/>
              <a:gd name="T54" fmla="*/ 2147483646 w 240"/>
              <a:gd name="T55" fmla="*/ 2147483646 h 359"/>
              <a:gd name="T56" fmla="*/ 2147483646 w 240"/>
              <a:gd name="T57" fmla="*/ 2147483646 h 359"/>
              <a:gd name="T58" fmla="*/ 2147483646 w 240"/>
              <a:gd name="T59" fmla="*/ 0 h 359"/>
              <a:gd name="T60" fmla="*/ 2147483646 w 240"/>
              <a:gd name="T61" fmla="*/ 2147483646 h 359"/>
              <a:gd name="T62" fmla="*/ 2147483646 w 240"/>
              <a:gd name="T63" fmla="*/ 2147483646 h 359"/>
              <a:gd name="T64" fmla="*/ 2147483646 w 240"/>
              <a:gd name="T65" fmla="*/ 2147483646 h 359"/>
              <a:gd name="T66" fmla="*/ 2147483646 w 240"/>
              <a:gd name="T67" fmla="*/ 2147483646 h 359"/>
              <a:gd name="T68" fmla="*/ 2147483646 w 240"/>
              <a:gd name="T69" fmla="*/ 2147483646 h 359"/>
              <a:gd name="T70" fmla="*/ 2147483646 w 240"/>
              <a:gd name="T71" fmla="*/ 2147483646 h 359"/>
              <a:gd name="T72" fmla="*/ 2147483646 w 240"/>
              <a:gd name="T73" fmla="*/ 2147483646 h 359"/>
              <a:gd name="T74" fmla="*/ 2147483646 w 240"/>
              <a:gd name="T75" fmla="*/ 2147483646 h 359"/>
              <a:gd name="T76" fmla="*/ 2147483646 w 240"/>
              <a:gd name="T77" fmla="*/ 2147483646 h 359"/>
              <a:gd name="T78" fmla="*/ 2147483646 w 240"/>
              <a:gd name="T79" fmla="*/ 2147483646 h 359"/>
              <a:gd name="T80" fmla="*/ 2147483646 w 240"/>
              <a:gd name="T81" fmla="*/ 2147483646 h 359"/>
              <a:gd name="T82" fmla="*/ 2147483646 w 240"/>
              <a:gd name="T83" fmla="*/ 2147483646 h 359"/>
              <a:gd name="T84" fmla="*/ 2147483646 w 240"/>
              <a:gd name="T85" fmla="*/ 2147483646 h 359"/>
              <a:gd name="T86" fmla="*/ 2147483646 w 240"/>
              <a:gd name="T87" fmla="*/ 2147483646 h 359"/>
              <a:gd name="T88" fmla="*/ 2147483646 w 240"/>
              <a:gd name="T89" fmla="*/ 2147483646 h 359"/>
              <a:gd name="T90" fmla="*/ 2147483646 w 240"/>
              <a:gd name="T91" fmla="*/ 2147483646 h 359"/>
              <a:gd name="T92" fmla="*/ 2147483646 w 240"/>
              <a:gd name="T93" fmla="*/ 2147483646 h 359"/>
              <a:gd name="T94" fmla="*/ 2147483646 w 240"/>
              <a:gd name="T95" fmla="*/ 2147483646 h 359"/>
              <a:gd name="T96" fmla="*/ 2147483646 w 240"/>
              <a:gd name="T97" fmla="*/ 2147483646 h 359"/>
              <a:gd name="T98" fmla="*/ 2147483646 w 240"/>
              <a:gd name="T99" fmla="*/ 2147483646 h 359"/>
              <a:gd name="T100" fmla="*/ 2147483646 w 240"/>
              <a:gd name="T101" fmla="*/ 2147483646 h 3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0"/>
              <a:gd name="T154" fmla="*/ 0 h 359"/>
              <a:gd name="T155" fmla="*/ 240 w 240"/>
              <a:gd name="T156" fmla="*/ 359 h 35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0" h="359">
                <a:moveTo>
                  <a:pt x="50" y="248"/>
                </a:moveTo>
                <a:lnTo>
                  <a:pt x="51" y="263"/>
                </a:lnTo>
                <a:lnTo>
                  <a:pt x="55" y="276"/>
                </a:lnTo>
                <a:lnTo>
                  <a:pt x="60" y="289"/>
                </a:lnTo>
                <a:lnTo>
                  <a:pt x="68" y="298"/>
                </a:lnTo>
                <a:lnTo>
                  <a:pt x="78" y="306"/>
                </a:lnTo>
                <a:lnTo>
                  <a:pt x="91" y="312"/>
                </a:lnTo>
                <a:lnTo>
                  <a:pt x="104" y="316"/>
                </a:lnTo>
                <a:lnTo>
                  <a:pt x="119" y="317"/>
                </a:lnTo>
                <a:lnTo>
                  <a:pt x="135" y="316"/>
                </a:lnTo>
                <a:lnTo>
                  <a:pt x="150" y="312"/>
                </a:lnTo>
                <a:lnTo>
                  <a:pt x="161" y="306"/>
                </a:lnTo>
                <a:lnTo>
                  <a:pt x="167" y="302"/>
                </a:lnTo>
                <a:lnTo>
                  <a:pt x="172" y="298"/>
                </a:lnTo>
                <a:lnTo>
                  <a:pt x="179" y="289"/>
                </a:lnTo>
                <a:lnTo>
                  <a:pt x="186" y="276"/>
                </a:lnTo>
                <a:lnTo>
                  <a:pt x="189" y="263"/>
                </a:lnTo>
                <a:lnTo>
                  <a:pt x="191" y="248"/>
                </a:lnTo>
                <a:lnTo>
                  <a:pt x="191" y="240"/>
                </a:lnTo>
                <a:lnTo>
                  <a:pt x="189" y="234"/>
                </a:lnTo>
                <a:lnTo>
                  <a:pt x="186" y="222"/>
                </a:lnTo>
                <a:lnTo>
                  <a:pt x="179" y="211"/>
                </a:lnTo>
                <a:lnTo>
                  <a:pt x="172" y="201"/>
                </a:lnTo>
                <a:lnTo>
                  <a:pt x="161" y="194"/>
                </a:lnTo>
                <a:lnTo>
                  <a:pt x="150" y="189"/>
                </a:lnTo>
                <a:lnTo>
                  <a:pt x="135" y="185"/>
                </a:lnTo>
                <a:lnTo>
                  <a:pt x="119" y="184"/>
                </a:lnTo>
                <a:lnTo>
                  <a:pt x="104" y="185"/>
                </a:lnTo>
                <a:lnTo>
                  <a:pt x="97" y="186"/>
                </a:lnTo>
                <a:lnTo>
                  <a:pt x="91" y="189"/>
                </a:lnTo>
                <a:lnTo>
                  <a:pt x="84" y="191"/>
                </a:lnTo>
                <a:lnTo>
                  <a:pt x="78" y="194"/>
                </a:lnTo>
                <a:lnTo>
                  <a:pt x="68" y="201"/>
                </a:lnTo>
                <a:lnTo>
                  <a:pt x="60" y="211"/>
                </a:lnTo>
                <a:lnTo>
                  <a:pt x="55" y="222"/>
                </a:lnTo>
                <a:lnTo>
                  <a:pt x="51" y="234"/>
                </a:lnTo>
                <a:lnTo>
                  <a:pt x="50" y="248"/>
                </a:lnTo>
                <a:close/>
                <a:moveTo>
                  <a:pt x="60" y="94"/>
                </a:moveTo>
                <a:lnTo>
                  <a:pt x="61" y="106"/>
                </a:lnTo>
                <a:lnTo>
                  <a:pt x="63" y="116"/>
                </a:lnTo>
                <a:lnTo>
                  <a:pt x="66" y="121"/>
                </a:lnTo>
                <a:lnTo>
                  <a:pt x="68" y="126"/>
                </a:lnTo>
                <a:lnTo>
                  <a:pt x="76" y="132"/>
                </a:lnTo>
                <a:lnTo>
                  <a:pt x="84" y="139"/>
                </a:lnTo>
                <a:lnTo>
                  <a:pt x="94" y="144"/>
                </a:lnTo>
                <a:lnTo>
                  <a:pt x="107" y="147"/>
                </a:lnTo>
                <a:lnTo>
                  <a:pt x="119" y="148"/>
                </a:lnTo>
                <a:lnTo>
                  <a:pt x="133" y="147"/>
                </a:lnTo>
                <a:lnTo>
                  <a:pt x="145" y="144"/>
                </a:lnTo>
                <a:lnTo>
                  <a:pt x="155" y="139"/>
                </a:lnTo>
                <a:lnTo>
                  <a:pt x="163" y="132"/>
                </a:lnTo>
                <a:lnTo>
                  <a:pt x="171" y="126"/>
                </a:lnTo>
                <a:lnTo>
                  <a:pt x="176" y="116"/>
                </a:lnTo>
                <a:lnTo>
                  <a:pt x="179" y="106"/>
                </a:lnTo>
                <a:lnTo>
                  <a:pt x="181" y="94"/>
                </a:lnTo>
                <a:lnTo>
                  <a:pt x="179" y="82"/>
                </a:lnTo>
                <a:lnTo>
                  <a:pt x="176" y="71"/>
                </a:lnTo>
                <a:lnTo>
                  <a:pt x="171" y="63"/>
                </a:lnTo>
                <a:lnTo>
                  <a:pt x="168" y="58"/>
                </a:lnTo>
                <a:lnTo>
                  <a:pt x="165" y="54"/>
                </a:lnTo>
                <a:lnTo>
                  <a:pt x="156" y="48"/>
                </a:lnTo>
                <a:lnTo>
                  <a:pt x="145" y="44"/>
                </a:lnTo>
                <a:lnTo>
                  <a:pt x="133" y="42"/>
                </a:lnTo>
                <a:lnTo>
                  <a:pt x="119" y="40"/>
                </a:lnTo>
                <a:lnTo>
                  <a:pt x="107" y="42"/>
                </a:lnTo>
                <a:lnTo>
                  <a:pt x="94" y="44"/>
                </a:lnTo>
                <a:lnTo>
                  <a:pt x="84" y="48"/>
                </a:lnTo>
                <a:lnTo>
                  <a:pt x="76" y="54"/>
                </a:lnTo>
                <a:lnTo>
                  <a:pt x="68" y="63"/>
                </a:lnTo>
                <a:lnTo>
                  <a:pt x="63" y="71"/>
                </a:lnTo>
                <a:lnTo>
                  <a:pt x="61" y="82"/>
                </a:lnTo>
                <a:lnTo>
                  <a:pt x="60" y="94"/>
                </a:lnTo>
                <a:close/>
                <a:moveTo>
                  <a:pt x="58" y="161"/>
                </a:moveTo>
                <a:lnTo>
                  <a:pt x="52" y="159"/>
                </a:lnTo>
                <a:lnTo>
                  <a:pt x="47" y="156"/>
                </a:lnTo>
                <a:lnTo>
                  <a:pt x="37" y="149"/>
                </a:lnTo>
                <a:lnTo>
                  <a:pt x="30" y="142"/>
                </a:lnTo>
                <a:lnTo>
                  <a:pt x="24" y="133"/>
                </a:lnTo>
                <a:lnTo>
                  <a:pt x="19" y="124"/>
                </a:lnTo>
                <a:lnTo>
                  <a:pt x="15" y="113"/>
                </a:lnTo>
                <a:lnTo>
                  <a:pt x="13" y="90"/>
                </a:lnTo>
                <a:lnTo>
                  <a:pt x="14" y="71"/>
                </a:lnTo>
                <a:lnTo>
                  <a:pt x="16" y="61"/>
                </a:lnTo>
                <a:lnTo>
                  <a:pt x="20" y="54"/>
                </a:lnTo>
                <a:lnTo>
                  <a:pt x="29" y="38"/>
                </a:lnTo>
                <a:lnTo>
                  <a:pt x="41" y="26"/>
                </a:lnTo>
                <a:lnTo>
                  <a:pt x="57" y="15"/>
                </a:lnTo>
                <a:lnTo>
                  <a:pt x="76" y="7"/>
                </a:lnTo>
                <a:lnTo>
                  <a:pt x="97" y="2"/>
                </a:lnTo>
                <a:lnTo>
                  <a:pt x="119" y="0"/>
                </a:lnTo>
                <a:lnTo>
                  <a:pt x="131" y="1"/>
                </a:lnTo>
                <a:lnTo>
                  <a:pt x="142" y="2"/>
                </a:lnTo>
                <a:lnTo>
                  <a:pt x="165" y="7"/>
                </a:lnTo>
                <a:lnTo>
                  <a:pt x="173" y="11"/>
                </a:lnTo>
                <a:lnTo>
                  <a:pt x="183" y="15"/>
                </a:lnTo>
                <a:lnTo>
                  <a:pt x="198" y="26"/>
                </a:lnTo>
                <a:lnTo>
                  <a:pt x="212" y="38"/>
                </a:lnTo>
                <a:lnTo>
                  <a:pt x="220" y="54"/>
                </a:lnTo>
                <a:lnTo>
                  <a:pt x="226" y="71"/>
                </a:lnTo>
                <a:lnTo>
                  <a:pt x="228" y="90"/>
                </a:lnTo>
                <a:lnTo>
                  <a:pt x="228" y="102"/>
                </a:lnTo>
                <a:lnTo>
                  <a:pt x="226" y="108"/>
                </a:lnTo>
                <a:lnTo>
                  <a:pt x="225" y="113"/>
                </a:lnTo>
                <a:lnTo>
                  <a:pt x="221" y="124"/>
                </a:lnTo>
                <a:lnTo>
                  <a:pt x="217" y="133"/>
                </a:lnTo>
                <a:lnTo>
                  <a:pt x="210" y="142"/>
                </a:lnTo>
                <a:lnTo>
                  <a:pt x="202" y="149"/>
                </a:lnTo>
                <a:lnTo>
                  <a:pt x="193" y="156"/>
                </a:lnTo>
                <a:lnTo>
                  <a:pt x="182" y="161"/>
                </a:lnTo>
                <a:lnTo>
                  <a:pt x="196" y="168"/>
                </a:lnTo>
                <a:lnTo>
                  <a:pt x="198" y="170"/>
                </a:lnTo>
                <a:lnTo>
                  <a:pt x="199" y="170"/>
                </a:lnTo>
                <a:lnTo>
                  <a:pt x="200" y="171"/>
                </a:lnTo>
                <a:lnTo>
                  <a:pt x="207" y="175"/>
                </a:lnTo>
                <a:lnTo>
                  <a:pt x="217" y="185"/>
                </a:lnTo>
                <a:lnTo>
                  <a:pt x="225" y="195"/>
                </a:lnTo>
                <a:lnTo>
                  <a:pt x="231" y="207"/>
                </a:lnTo>
                <a:lnTo>
                  <a:pt x="236" y="219"/>
                </a:lnTo>
                <a:lnTo>
                  <a:pt x="239" y="234"/>
                </a:lnTo>
                <a:lnTo>
                  <a:pt x="240" y="249"/>
                </a:lnTo>
                <a:lnTo>
                  <a:pt x="239" y="261"/>
                </a:lnTo>
                <a:lnTo>
                  <a:pt x="237" y="273"/>
                </a:lnTo>
                <a:lnTo>
                  <a:pt x="235" y="284"/>
                </a:lnTo>
                <a:lnTo>
                  <a:pt x="231" y="294"/>
                </a:lnTo>
                <a:lnTo>
                  <a:pt x="226" y="303"/>
                </a:lnTo>
                <a:lnTo>
                  <a:pt x="221" y="313"/>
                </a:lnTo>
                <a:lnTo>
                  <a:pt x="215" y="321"/>
                </a:lnTo>
                <a:lnTo>
                  <a:pt x="208" y="328"/>
                </a:lnTo>
                <a:lnTo>
                  <a:pt x="191" y="342"/>
                </a:lnTo>
                <a:lnTo>
                  <a:pt x="170" y="350"/>
                </a:lnTo>
                <a:lnTo>
                  <a:pt x="146" y="357"/>
                </a:lnTo>
                <a:lnTo>
                  <a:pt x="119" y="359"/>
                </a:lnTo>
                <a:lnTo>
                  <a:pt x="107" y="358"/>
                </a:lnTo>
                <a:lnTo>
                  <a:pt x="93" y="357"/>
                </a:lnTo>
                <a:lnTo>
                  <a:pt x="81" y="354"/>
                </a:lnTo>
                <a:lnTo>
                  <a:pt x="70" y="350"/>
                </a:lnTo>
                <a:lnTo>
                  <a:pt x="60" y="347"/>
                </a:lnTo>
                <a:lnTo>
                  <a:pt x="50" y="342"/>
                </a:lnTo>
                <a:lnTo>
                  <a:pt x="33" y="328"/>
                </a:lnTo>
                <a:lnTo>
                  <a:pt x="25" y="321"/>
                </a:lnTo>
                <a:lnTo>
                  <a:pt x="19" y="313"/>
                </a:lnTo>
                <a:lnTo>
                  <a:pt x="13" y="303"/>
                </a:lnTo>
                <a:lnTo>
                  <a:pt x="9" y="294"/>
                </a:lnTo>
                <a:lnTo>
                  <a:pt x="3" y="273"/>
                </a:lnTo>
                <a:lnTo>
                  <a:pt x="0" y="249"/>
                </a:lnTo>
                <a:lnTo>
                  <a:pt x="2" y="234"/>
                </a:lnTo>
                <a:lnTo>
                  <a:pt x="4" y="219"/>
                </a:lnTo>
                <a:lnTo>
                  <a:pt x="9" y="207"/>
                </a:lnTo>
                <a:lnTo>
                  <a:pt x="15" y="195"/>
                </a:lnTo>
                <a:lnTo>
                  <a:pt x="24" y="185"/>
                </a:lnTo>
                <a:lnTo>
                  <a:pt x="34" y="175"/>
                </a:lnTo>
                <a:lnTo>
                  <a:pt x="45" y="168"/>
                </a:lnTo>
                <a:lnTo>
                  <a:pt x="58" y="1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57" name="Freeform 57"/>
          <p:cNvSpPr>
            <a:spLocks noEditPoints="1"/>
          </p:cNvSpPr>
          <p:nvPr/>
        </p:nvSpPr>
        <p:spPr bwMode="auto">
          <a:xfrm>
            <a:off x="3338513" y="5540375"/>
            <a:ext cx="76200" cy="114300"/>
          </a:xfrm>
          <a:custGeom>
            <a:avLst/>
            <a:gdLst>
              <a:gd name="T0" fmla="*/ 2147483646 w 243"/>
              <a:gd name="T1" fmla="*/ 2147483646 h 359"/>
              <a:gd name="T2" fmla="*/ 2147483646 w 243"/>
              <a:gd name="T3" fmla="*/ 2147483646 h 359"/>
              <a:gd name="T4" fmla="*/ 2147483646 w 243"/>
              <a:gd name="T5" fmla="*/ 2147483646 h 359"/>
              <a:gd name="T6" fmla="*/ 2147483646 w 243"/>
              <a:gd name="T7" fmla="*/ 2147483646 h 359"/>
              <a:gd name="T8" fmla="*/ 2147483646 w 243"/>
              <a:gd name="T9" fmla="*/ 2147483646 h 359"/>
              <a:gd name="T10" fmla="*/ 2147483646 w 243"/>
              <a:gd name="T11" fmla="*/ 2147483646 h 359"/>
              <a:gd name="T12" fmla="*/ 2147483646 w 243"/>
              <a:gd name="T13" fmla="*/ 2147483646 h 359"/>
              <a:gd name="T14" fmla="*/ 2147483646 w 243"/>
              <a:gd name="T15" fmla="*/ 2147483646 h 359"/>
              <a:gd name="T16" fmla="*/ 2147483646 w 243"/>
              <a:gd name="T17" fmla="*/ 2147483646 h 359"/>
              <a:gd name="T18" fmla="*/ 2147483646 w 243"/>
              <a:gd name="T19" fmla="*/ 2147483646 h 359"/>
              <a:gd name="T20" fmla="*/ 2147483646 w 243"/>
              <a:gd name="T21" fmla="*/ 2147483646 h 359"/>
              <a:gd name="T22" fmla="*/ 2147483646 w 243"/>
              <a:gd name="T23" fmla="*/ 2147483646 h 359"/>
              <a:gd name="T24" fmla="*/ 2147483646 w 243"/>
              <a:gd name="T25" fmla="*/ 2147483646 h 359"/>
              <a:gd name="T26" fmla="*/ 2147483646 w 243"/>
              <a:gd name="T27" fmla="*/ 2147483646 h 359"/>
              <a:gd name="T28" fmla="*/ 2147483646 w 243"/>
              <a:gd name="T29" fmla="*/ 2147483646 h 359"/>
              <a:gd name="T30" fmla="*/ 2147483646 w 243"/>
              <a:gd name="T31" fmla="*/ 2147483646 h 359"/>
              <a:gd name="T32" fmla="*/ 2147483646 w 243"/>
              <a:gd name="T33" fmla="*/ 2147483646 h 359"/>
              <a:gd name="T34" fmla="*/ 2147483646 w 243"/>
              <a:gd name="T35" fmla="*/ 2147483646 h 359"/>
              <a:gd name="T36" fmla="*/ 2147483646 w 243"/>
              <a:gd name="T37" fmla="*/ 2147483646 h 359"/>
              <a:gd name="T38" fmla="*/ 2147483646 w 243"/>
              <a:gd name="T39" fmla="*/ 2147483646 h 359"/>
              <a:gd name="T40" fmla="*/ 2147483646 w 243"/>
              <a:gd name="T41" fmla="*/ 2147483646 h 359"/>
              <a:gd name="T42" fmla="*/ 2147483646 w 243"/>
              <a:gd name="T43" fmla="*/ 2147483646 h 359"/>
              <a:gd name="T44" fmla="*/ 2147483646 w 243"/>
              <a:gd name="T45" fmla="*/ 2147483646 h 359"/>
              <a:gd name="T46" fmla="*/ 2147483646 w 243"/>
              <a:gd name="T47" fmla="*/ 2147483646 h 359"/>
              <a:gd name="T48" fmla="*/ 2147483646 w 243"/>
              <a:gd name="T49" fmla="*/ 2147483646 h 359"/>
              <a:gd name="T50" fmla="*/ 2147483646 w 243"/>
              <a:gd name="T51" fmla="*/ 2147483646 h 359"/>
              <a:gd name="T52" fmla="*/ 0 w 243"/>
              <a:gd name="T53" fmla="*/ 2147483646 h 359"/>
              <a:gd name="T54" fmla="*/ 2147483646 w 243"/>
              <a:gd name="T55" fmla="*/ 2147483646 h 359"/>
              <a:gd name="T56" fmla="*/ 2147483646 w 243"/>
              <a:gd name="T57" fmla="*/ 2147483646 h 359"/>
              <a:gd name="T58" fmla="*/ 2147483646 w 243"/>
              <a:gd name="T59" fmla="*/ 2147483646 h 359"/>
              <a:gd name="T60" fmla="*/ 2147483646 w 243"/>
              <a:gd name="T61" fmla="*/ 2147483646 h 359"/>
              <a:gd name="T62" fmla="*/ 2147483646 w 243"/>
              <a:gd name="T63" fmla="*/ 2147483646 h 359"/>
              <a:gd name="T64" fmla="*/ 2147483646 w 243"/>
              <a:gd name="T65" fmla="*/ 2147483646 h 359"/>
              <a:gd name="T66" fmla="*/ 2147483646 w 243"/>
              <a:gd name="T67" fmla="*/ 2147483646 h 359"/>
              <a:gd name="T68" fmla="*/ 2147483646 w 243"/>
              <a:gd name="T69" fmla="*/ 2147483646 h 359"/>
              <a:gd name="T70" fmla="*/ 2147483646 w 243"/>
              <a:gd name="T71" fmla="*/ 2147483646 h 359"/>
              <a:gd name="T72" fmla="*/ 2147483646 w 243"/>
              <a:gd name="T73" fmla="*/ 2147483646 h 359"/>
              <a:gd name="T74" fmla="*/ 2147483646 w 243"/>
              <a:gd name="T75" fmla="*/ 2147483646 h 359"/>
              <a:gd name="T76" fmla="*/ 2147483646 w 243"/>
              <a:gd name="T77" fmla="*/ 2147483646 h 359"/>
              <a:gd name="T78" fmla="*/ 2147483646 w 243"/>
              <a:gd name="T79" fmla="*/ 2147483646 h 359"/>
              <a:gd name="T80" fmla="*/ 2147483646 w 243"/>
              <a:gd name="T81" fmla="*/ 2147483646 h 359"/>
              <a:gd name="T82" fmla="*/ 2147483646 w 243"/>
              <a:gd name="T83" fmla="*/ 2147483646 h 359"/>
              <a:gd name="T84" fmla="*/ 2147483646 w 243"/>
              <a:gd name="T85" fmla="*/ 2147483646 h 359"/>
              <a:gd name="T86" fmla="*/ 2147483646 w 243"/>
              <a:gd name="T87" fmla="*/ 2147483646 h 3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43"/>
              <a:gd name="T133" fmla="*/ 0 h 359"/>
              <a:gd name="T134" fmla="*/ 243 w 243"/>
              <a:gd name="T135" fmla="*/ 359 h 35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43" h="359">
                <a:moveTo>
                  <a:pt x="50" y="117"/>
                </a:moveTo>
                <a:lnTo>
                  <a:pt x="50" y="126"/>
                </a:lnTo>
                <a:lnTo>
                  <a:pt x="51" y="132"/>
                </a:lnTo>
                <a:lnTo>
                  <a:pt x="54" y="147"/>
                </a:lnTo>
                <a:lnTo>
                  <a:pt x="59" y="159"/>
                </a:lnTo>
                <a:lnTo>
                  <a:pt x="68" y="170"/>
                </a:lnTo>
                <a:lnTo>
                  <a:pt x="78" y="179"/>
                </a:lnTo>
                <a:lnTo>
                  <a:pt x="89" y="185"/>
                </a:lnTo>
                <a:lnTo>
                  <a:pt x="101" y="189"/>
                </a:lnTo>
                <a:lnTo>
                  <a:pt x="116" y="190"/>
                </a:lnTo>
                <a:lnTo>
                  <a:pt x="125" y="189"/>
                </a:lnTo>
                <a:lnTo>
                  <a:pt x="132" y="189"/>
                </a:lnTo>
                <a:lnTo>
                  <a:pt x="140" y="186"/>
                </a:lnTo>
                <a:lnTo>
                  <a:pt x="147" y="185"/>
                </a:lnTo>
                <a:lnTo>
                  <a:pt x="153" y="181"/>
                </a:lnTo>
                <a:lnTo>
                  <a:pt x="159" y="179"/>
                </a:lnTo>
                <a:lnTo>
                  <a:pt x="169" y="170"/>
                </a:lnTo>
                <a:lnTo>
                  <a:pt x="178" y="159"/>
                </a:lnTo>
                <a:lnTo>
                  <a:pt x="184" y="147"/>
                </a:lnTo>
                <a:lnTo>
                  <a:pt x="188" y="132"/>
                </a:lnTo>
                <a:lnTo>
                  <a:pt x="189" y="116"/>
                </a:lnTo>
                <a:lnTo>
                  <a:pt x="188" y="100"/>
                </a:lnTo>
                <a:lnTo>
                  <a:pt x="184" y="85"/>
                </a:lnTo>
                <a:lnTo>
                  <a:pt x="182" y="77"/>
                </a:lnTo>
                <a:lnTo>
                  <a:pt x="178" y="71"/>
                </a:lnTo>
                <a:lnTo>
                  <a:pt x="169" y="60"/>
                </a:lnTo>
                <a:lnTo>
                  <a:pt x="159" y="52"/>
                </a:lnTo>
                <a:lnTo>
                  <a:pt x="147" y="45"/>
                </a:lnTo>
                <a:lnTo>
                  <a:pt x="134" y="40"/>
                </a:lnTo>
                <a:lnTo>
                  <a:pt x="119" y="39"/>
                </a:lnTo>
                <a:lnTo>
                  <a:pt x="111" y="40"/>
                </a:lnTo>
                <a:lnTo>
                  <a:pt x="104" y="40"/>
                </a:lnTo>
                <a:lnTo>
                  <a:pt x="90" y="45"/>
                </a:lnTo>
                <a:lnTo>
                  <a:pt x="78" y="52"/>
                </a:lnTo>
                <a:lnTo>
                  <a:pt x="68" y="60"/>
                </a:lnTo>
                <a:lnTo>
                  <a:pt x="61" y="71"/>
                </a:lnTo>
                <a:lnTo>
                  <a:pt x="54" y="85"/>
                </a:lnTo>
                <a:lnTo>
                  <a:pt x="51" y="100"/>
                </a:lnTo>
                <a:lnTo>
                  <a:pt x="50" y="117"/>
                </a:lnTo>
                <a:close/>
                <a:moveTo>
                  <a:pt x="3" y="263"/>
                </a:moveTo>
                <a:lnTo>
                  <a:pt x="50" y="263"/>
                </a:lnTo>
                <a:lnTo>
                  <a:pt x="51" y="275"/>
                </a:lnTo>
                <a:lnTo>
                  <a:pt x="52" y="281"/>
                </a:lnTo>
                <a:lnTo>
                  <a:pt x="54" y="286"/>
                </a:lnTo>
                <a:lnTo>
                  <a:pt x="57" y="291"/>
                </a:lnTo>
                <a:lnTo>
                  <a:pt x="59" y="296"/>
                </a:lnTo>
                <a:lnTo>
                  <a:pt x="67" y="303"/>
                </a:lnTo>
                <a:lnTo>
                  <a:pt x="75" y="310"/>
                </a:lnTo>
                <a:lnTo>
                  <a:pt x="87" y="315"/>
                </a:lnTo>
                <a:lnTo>
                  <a:pt x="98" y="317"/>
                </a:lnTo>
                <a:lnTo>
                  <a:pt x="111" y="318"/>
                </a:lnTo>
                <a:lnTo>
                  <a:pt x="121" y="317"/>
                </a:lnTo>
                <a:lnTo>
                  <a:pt x="130" y="316"/>
                </a:lnTo>
                <a:lnTo>
                  <a:pt x="137" y="313"/>
                </a:lnTo>
                <a:lnTo>
                  <a:pt x="145" y="311"/>
                </a:lnTo>
                <a:lnTo>
                  <a:pt x="152" y="306"/>
                </a:lnTo>
                <a:lnTo>
                  <a:pt x="158" y="301"/>
                </a:lnTo>
                <a:lnTo>
                  <a:pt x="169" y="287"/>
                </a:lnTo>
                <a:lnTo>
                  <a:pt x="179" y="269"/>
                </a:lnTo>
                <a:lnTo>
                  <a:pt x="185" y="248"/>
                </a:lnTo>
                <a:lnTo>
                  <a:pt x="190" y="222"/>
                </a:lnTo>
                <a:lnTo>
                  <a:pt x="194" y="192"/>
                </a:lnTo>
                <a:lnTo>
                  <a:pt x="185" y="201"/>
                </a:lnTo>
                <a:lnTo>
                  <a:pt x="177" y="210"/>
                </a:lnTo>
                <a:lnTo>
                  <a:pt x="168" y="216"/>
                </a:lnTo>
                <a:lnTo>
                  <a:pt x="158" y="221"/>
                </a:lnTo>
                <a:lnTo>
                  <a:pt x="136" y="228"/>
                </a:lnTo>
                <a:lnTo>
                  <a:pt x="110" y="231"/>
                </a:lnTo>
                <a:lnTo>
                  <a:pt x="99" y="231"/>
                </a:lnTo>
                <a:lnTo>
                  <a:pt x="87" y="229"/>
                </a:lnTo>
                <a:lnTo>
                  <a:pt x="75" y="227"/>
                </a:lnTo>
                <a:lnTo>
                  <a:pt x="71" y="224"/>
                </a:lnTo>
                <a:lnTo>
                  <a:pt x="68" y="224"/>
                </a:lnTo>
                <a:lnTo>
                  <a:pt x="66" y="223"/>
                </a:lnTo>
                <a:lnTo>
                  <a:pt x="56" y="218"/>
                </a:lnTo>
                <a:lnTo>
                  <a:pt x="47" y="213"/>
                </a:lnTo>
                <a:lnTo>
                  <a:pt x="31" y="200"/>
                </a:lnTo>
                <a:lnTo>
                  <a:pt x="17" y="184"/>
                </a:lnTo>
                <a:lnTo>
                  <a:pt x="9" y="164"/>
                </a:lnTo>
                <a:lnTo>
                  <a:pt x="3" y="142"/>
                </a:lnTo>
                <a:lnTo>
                  <a:pt x="0" y="117"/>
                </a:lnTo>
                <a:lnTo>
                  <a:pt x="1" y="103"/>
                </a:lnTo>
                <a:lnTo>
                  <a:pt x="3" y="92"/>
                </a:lnTo>
                <a:lnTo>
                  <a:pt x="5" y="80"/>
                </a:lnTo>
                <a:lnTo>
                  <a:pt x="9" y="69"/>
                </a:lnTo>
                <a:lnTo>
                  <a:pt x="14" y="59"/>
                </a:lnTo>
                <a:lnTo>
                  <a:pt x="19" y="49"/>
                </a:lnTo>
                <a:lnTo>
                  <a:pt x="32" y="32"/>
                </a:lnTo>
                <a:lnTo>
                  <a:pt x="50" y="18"/>
                </a:lnTo>
                <a:lnTo>
                  <a:pt x="69" y="8"/>
                </a:lnTo>
                <a:lnTo>
                  <a:pt x="93" y="2"/>
                </a:lnTo>
                <a:lnTo>
                  <a:pt x="117" y="0"/>
                </a:lnTo>
                <a:lnTo>
                  <a:pt x="132" y="1"/>
                </a:lnTo>
                <a:lnTo>
                  <a:pt x="140" y="1"/>
                </a:lnTo>
                <a:lnTo>
                  <a:pt x="146" y="2"/>
                </a:lnTo>
                <a:lnTo>
                  <a:pt x="159" y="6"/>
                </a:lnTo>
                <a:lnTo>
                  <a:pt x="172" y="11"/>
                </a:lnTo>
                <a:lnTo>
                  <a:pt x="183" y="17"/>
                </a:lnTo>
                <a:lnTo>
                  <a:pt x="193" y="24"/>
                </a:lnTo>
                <a:lnTo>
                  <a:pt x="203" y="32"/>
                </a:lnTo>
                <a:lnTo>
                  <a:pt x="211" y="42"/>
                </a:lnTo>
                <a:lnTo>
                  <a:pt x="219" y="53"/>
                </a:lnTo>
                <a:lnTo>
                  <a:pt x="225" y="65"/>
                </a:lnTo>
                <a:lnTo>
                  <a:pt x="235" y="94"/>
                </a:lnTo>
                <a:lnTo>
                  <a:pt x="242" y="126"/>
                </a:lnTo>
                <a:lnTo>
                  <a:pt x="243" y="164"/>
                </a:lnTo>
                <a:lnTo>
                  <a:pt x="243" y="186"/>
                </a:lnTo>
                <a:lnTo>
                  <a:pt x="241" y="208"/>
                </a:lnTo>
                <a:lnTo>
                  <a:pt x="238" y="229"/>
                </a:lnTo>
                <a:lnTo>
                  <a:pt x="237" y="238"/>
                </a:lnTo>
                <a:lnTo>
                  <a:pt x="235" y="248"/>
                </a:lnTo>
                <a:lnTo>
                  <a:pt x="230" y="265"/>
                </a:lnTo>
                <a:lnTo>
                  <a:pt x="224" y="281"/>
                </a:lnTo>
                <a:lnTo>
                  <a:pt x="216" y="296"/>
                </a:lnTo>
                <a:lnTo>
                  <a:pt x="209" y="308"/>
                </a:lnTo>
                <a:lnTo>
                  <a:pt x="200" y="321"/>
                </a:lnTo>
                <a:lnTo>
                  <a:pt x="190" y="331"/>
                </a:lnTo>
                <a:lnTo>
                  <a:pt x="179" y="339"/>
                </a:lnTo>
                <a:lnTo>
                  <a:pt x="167" y="347"/>
                </a:lnTo>
                <a:lnTo>
                  <a:pt x="155" y="352"/>
                </a:lnTo>
                <a:lnTo>
                  <a:pt x="141" y="355"/>
                </a:lnTo>
                <a:lnTo>
                  <a:pt x="126" y="358"/>
                </a:lnTo>
                <a:lnTo>
                  <a:pt x="111" y="359"/>
                </a:lnTo>
                <a:lnTo>
                  <a:pt x="99" y="358"/>
                </a:lnTo>
                <a:lnTo>
                  <a:pt x="88" y="357"/>
                </a:lnTo>
                <a:lnTo>
                  <a:pt x="67" y="352"/>
                </a:lnTo>
                <a:lnTo>
                  <a:pt x="48" y="344"/>
                </a:lnTo>
                <a:lnTo>
                  <a:pt x="32" y="333"/>
                </a:lnTo>
                <a:lnTo>
                  <a:pt x="20" y="319"/>
                </a:lnTo>
                <a:lnTo>
                  <a:pt x="11" y="302"/>
                </a:lnTo>
                <a:lnTo>
                  <a:pt x="5" y="284"/>
                </a:lnTo>
                <a:lnTo>
                  <a:pt x="3" y="2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58" name="Freeform 58"/>
          <p:cNvSpPr>
            <a:spLocks/>
          </p:cNvSpPr>
          <p:nvPr/>
        </p:nvSpPr>
        <p:spPr bwMode="auto">
          <a:xfrm>
            <a:off x="4122738" y="5540375"/>
            <a:ext cx="41275" cy="111125"/>
          </a:xfrm>
          <a:custGeom>
            <a:avLst/>
            <a:gdLst>
              <a:gd name="T0" fmla="*/ 2147483646 w 128"/>
              <a:gd name="T1" fmla="*/ 2147483646 h 349"/>
              <a:gd name="T2" fmla="*/ 2147483646 w 128"/>
              <a:gd name="T3" fmla="*/ 2147483646 h 349"/>
              <a:gd name="T4" fmla="*/ 0 w 128"/>
              <a:gd name="T5" fmla="*/ 2147483646 h 349"/>
              <a:gd name="T6" fmla="*/ 0 w 128"/>
              <a:gd name="T7" fmla="*/ 2147483646 h 349"/>
              <a:gd name="T8" fmla="*/ 2147483646 w 128"/>
              <a:gd name="T9" fmla="*/ 2147483646 h 349"/>
              <a:gd name="T10" fmla="*/ 2147483646 w 128"/>
              <a:gd name="T11" fmla="*/ 2147483646 h 349"/>
              <a:gd name="T12" fmla="*/ 2147483646 w 128"/>
              <a:gd name="T13" fmla="*/ 2147483646 h 349"/>
              <a:gd name="T14" fmla="*/ 2147483646 w 128"/>
              <a:gd name="T15" fmla="*/ 2147483646 h 349"/>
              <a:gd name="T16" fmla="*/ 2147483646 w 128"/>
              <a:gd name="T17" fmla="*/ 2147483646 h 349"/>
              <a:gd name="T18" fmla="*/ 2147483646 w 128"/>
              <a:gd name="T19" fmla="*/ 2147483646 h 349"/>
              <a:gd name="T20" fmla="*/ 2147483646 w 128"/>
              <a:gd name="T21" fmla="*/ 2147483646 h 349"/>
              <a:gd name="T22" fmla="*/ 2147483646 w 128"/>
              <a:gd name="T23" fmla="*/ 2147483646 h 349"/>
              <a:gd name="T24" fmla="*/ 2147483646 w 128"/>
              <a:gd name="T25" fmla="*/ 0 h 349"/>
              <a:gd name="T26" fmla="*/ 2147483646 w 128"/>
              <a:gd name="T27" fmla="*/ 0 h 349"/>
              <a:gd name="T28" fmla="*/ 2147483646 w 128"/>
              <a:gd name="T29" fmla="*/ 2147483646 h 349"/>
              <a:gd name="T30" fmla="*/ 2147483646 w 128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"/>
              <a:gd name="T49" fmla="*/ 0 h 349"/>
              <a:gd name="T50" fmla="*/ 128 w 128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" h="349">
                <a:moveTo>
                  <a:pt x="82" y="349"/>
                </a:moveTo>
                <a:lnTo>
                  <a:pt x="82" y="102"/>
                </a:lnTo>
                <a:lnTo>
                  <a:pt x="0" y="102"/>
                </a:lnTo>
                <a:lnTo>
                  <a:pt x="0" y="66"/>
                </a:lnTo>
                <a:lnTo>
                  <a:pt x="21" y="65"/>
                </a:lnTo>
                <a:lnTo>
                  <a:pt x="39" y="63"/>
                </a:lnTo>
                <a:lnTo>
                  <a:pt x="53" y="58"/>
                </a:lnTo>
                <a:lnTo>
                  <a:pt x="60" y="54"/>
                </a:lnTo>
                <a:lnTo>
                  <a:pt x="66" y="50"/>
                </a:lnTo>
                <a:lnTo>
                  <a:pt x="76" y="42"/>
                </a:lnTo>
                <a:lnTo>
                  <a:pt x="84" y="31"/>
                </a:lnTo>
                <a:lnTo>
                  <a:pt x="89" y="16"/>
                </a:lnTo>
                <a:lnTo>
                  <a:pt x="93" y="0"/>
                </a:lnTo>
                <a:lnTo>
                  <a:pt x="128" y="0"/>
                </a:lnTo>
                <a:lnTo>
                  <a:pt x="128" y="349"/>
                </a:lnTo>
                <a:lnTo>
                  <a:pt x="82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59" name="Freeform 59"/>
          <p:cNvSpPr>
            <a:spLocks noEditPoints="1"/>
          </p:cNvSpPr>
          <p:nvPr/>
        </p:nvSpPr>
        <p:spPr bwMode="auto">
          <a:xfrm>
            <a:off x="4202113" y="5540375"/>
            <a:ext cx="76200" cy="114300"/>
          </a:xfrm>
          <a:custGeom>
            <a:avLst/>
            <a:gdLst>
              <a:gd name="T0" fmla="*/ 2147483646 w 240"/>
              <a:gd name="T1" fmla="*/ 2147483646 h 359"/>
              <a:gd name="T2" fmla="*/ 2147483646 w 240"/>
              <a:gd name="T3" fmla="*/ 2147483646 h 359"/>
              <a:gd name="T4" fmla="*/ 2147483646 w 240"/>
              <a:gd name="T5" fmla="*/ 2147483646 h 359"/>
              <a:gd name="T6" fmla="*/ 2147483646 w 240"/>
              <a:gd name="T7" fmla="*/ 2147483646 h 359"/>
              <a:gd name="T8" fmla="*/ 2147483646 w 240"/>
              <a:gd name="T9" fmla="*/ 2147483646 h 359"/>
              <a:gd name="T10" fmla="*/ 2147483646 w 240"/>
              <a:gd name="T11" fmla="*/ 2147483646 h 359"/>
              <a:gd name="T12" fmla="*/ 2147483646 w 240"/>
              <a:gd name="T13" fmla="*/ 2147483646 h 359"/>
              <a:gd name="T14" fmla="*/ 2147483646 w 240"/>
              <a:gd name="T15" fmla="*/ 2147483646 h 359"/>
              <a:gd name="T16" fmla="*/ 2147483646 w 240"/>
              <a:gd name="T17" fmla="*/ 2147483646 h 359"/>
              <a:gd name="T18" fmla="*/ 2147483646 w 240"/>
              <a:gd name="T19" fmla="*/ 2147483646 h 359"/>
              <a:gd name="T20" fmla="*/ 2147483646 w 240"/>
              <a:gd name="T21" fmla="*/ 2147483646 h 359"/>
              <a:gd name="T22" fmla="*/ 2147483646 w 240"/>
              <a:gd name="T23" fmla="*/ 2147483646 h 359"/>
              <a:gd name="T24" fmla="*/ 2147483646 w 240"/>
              <a:gd name="T25" fmla="*/ 2147483646 h 359"/>
              <a:gd name="T26" fmla="*/ 2147483646 w 240"/>
              <a:gd name="T27" fmla="*/ 2147483646 h 359"/>
              <a:gd name="T28" fmla="*/ 2147483646 w 240"/>
              <a:gd name="T29" fmla="*/ 2147483646 h 359"/>
              <a:gd name="T30" fmla="*/ 2147483646 w 240"/>
              <a:gd name="T31" fmla="*/ 2147483646 h 359"/>
              <a:gd name="T32" fmla="*/ 2147483646 w 240"/>
              <a:gd name="T33" fmla="*/ 2147483646 h 359"/>
              <a:gd name="T34" fmla="*/ 2147483646 w 240"/>
              <a:gd name="T35" fmla="*/ 2147483646 h 359"/>
              <a:gd name="T36" fmla="*/ 2147483646 w 240"/>
              <a:gd name="T37" fmla="*/ 2147483646 h 359"/>
              <a:gd name="T38" fmla="*/ 2147483646 w 240"/>
              <a:gd name="T39" fmla="*/ 2147483646 h 359"/>
              <a:gd name="T40" fmla="*/ 2147483646 w 240"/>
              <a:gd name="T41" fmla="*/ 2147483646 h 359"/>
              <a:gd name="T42" fmla="*/ 2147483646 w 240"/>
              <a:gd name="T43" fmla="*/ 2147483646 h 359"/>
              <a:gd name="T44" fmla="*/ 2147483646 w 240"/>
              <a:gd name="T45" fmla="*/ 2147483646 h 359"/>
              <a:gd name="T46" fmla="*/ 2147483646 w 240"/>
              <a:gd name="T47" fmla="*/ 2147483646 h 359"/>
              <a:gd name="T48" fmla="*/ 2147483646 w 240"/>
              <a:gd name="T49" fmla="*/ 2147483646 h 359"/>
              <a:gd name="T50" fmla="*/ 2147483646 w 240"/>
              <a:gd name="T51" fmla="*/ 2147483646 h 359"/>
              <a:gd name="T52" fmla="*/ 2147483646 w 240"/>
              <a:gd name="T53" fmla="*/ 2147483646 h 359"/>
              <a:gd name="T54" fmla="*/ 2147483646 w 240"/>
              <a:gd name="T55" fmla="*/ 0 h 359"/>
              <a:gd name="T56" fmla="*/ 2147483646 w 240"/>
              <a:gd name="T57" fmla="*/ 2147483646 h 359"/>
              <a:gd name="T58" fmla="*/ 2147483646 w 240"/>
              <a:gd name="T59" fmla="*/ 2147483646 h 359"/>
              <a:gd name="T60" fmla="*/ 2147483646 w 240"/>
              <a:gd name="T61" fmla="*/ 2147483646 h 359"/>
              <a:gd name="T62" fmla="*/ 2147483646 w 240"/>
              <a:gd name="T63" fmla="*/ 2147483646 h 359"/>
              <a:gd name="T64" fmla="*/ 2147483646 w 240"/>
              <a:gd name="T65" fmla="*/ 2147483646 h 359"/>
              <a:gd name="T66" fmla="*/ 2147483646 w 240"/>
              <a:gd name="T67" fmla="*/ 2147483646 h 359"/>
              <a:gd name="T68" fmla="*/ 2147483646 w 240"/>
              <a:gd name="T69" fmla="*/ 2147483646 h 359"/>
              <a:gd name="T70" fmla="*/ 2147483646 w 240"/>
              <a:gd name="T71" fmla="*/ 2147483646 h 359"/>
              <a:gd name="T72" fmla="*/ 2147483646 w 240"/>
              <a:gd name="T73" fmla="*/ 2147483646 h 359"/>
              <a:gd name="T74" fmla="*/ 2147483646 w 240"/>
              <a:gd name="T75" fmla="*/ 2147483646 h 359"/>
              <a:gd name="T76" fmla="*/ 2147483646 w 240"/>
              <a:gd name="T77" fmla="*/ 2147483646 h 359"/>
              <a:gd name="T78" fmla="*/ 2147483646 w 240"/>
              <a:gd name="T79" fmla="*/ 2147483646 h 359"/>
              <a:gd name="T80" fmla="*/ 2147483646 w 240"/>
              <a:gd name="T81" fmla="*/ 2147483646 h 359"/>
              <a:gd name="T82" fmla="*/ 2147483646 w 240"/>
              <a:gd name="T83" fmla="*/ 2147483646 h 359"/>
              <a:gd name="T84" fmla="*/ 2147483646 w 240"/>
              <a:gd name="T85" fmla="*/ 2147483646 h 359"/>
              <a:gd name="T86" fmla="*/ 2147483646 w 240"/>
              <a:gd name="T87" fmla="*/ 2147483646 h 359"/>
              <a:gd name="T88" fmla="*/ 2147483646 w 240"/>
              <a:gd name="T89" fmla="*/ 2147483646 h 359"/>
              <a:gd name="T90" fmla="*/ 2147483646 w 240"/>
              <a:gd name="T91" fmla="*/ 2147483646 h 359"/>
              <a:gd name="T92" fmla="*/ 2147483646 w 240"/>
              <a:gd name="T93" fmla="*/ 2147483646 h 359"/>
              <a:gd name="T94" fmla="*/ 2147483646 w 240"/>
              <a:gd name="T95" fmla="*/ 2147483646 h 359"/>
              <a:gd name="T96" fmla="*/ 0 w 240"/>
              <a:gd name="T97" fmla="*/ 2147483646 h 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59"/>
              <a:gd name="T149" fmla="*/ 240 w 240"/>
              <a:gd name="T150" fmla="*/ 359 h 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59">
                <a:moveTo>
                  <a:pt x="48" y="180"/>
                </a:moveTo>
                <a:lnTo>
                  <a:pt x="49" y="212"/>
                </a:lnTo>
                <a:lnTo>
                  <a:pt x="51" y="240"/>
                </a:lnTo>
                <a:lnTo>
                  <a:pt x="58" y="265"/>
                </a:lnTo>
                <a:lnTo>
                  <a:pt x="65" y="284"/>
                </a:lnTo>
                <a:lnTo>
                  <a:pt x="69" y="292"/>
                </a:lnTo>
                <a:lnTo>
                  <a:pt x="75" y="298"/>
                </a:lnTo>
                <a:lnTo>
                  <a:pt x="87" y="310"/>
                </a:lnTo>
                <a:lnTo>
                  <a:pt x="102" y="316"/>
                </a:lnTo>
                <a:lnTo>
                  <a:pt x="119" y="318"/>
                </a:lnTo>
                <a:lnTo>
                  <a:pt x="129" y="317"/>
                </a:lnTo>
                <a:lnTo>
                  <a:pt x="138" y="316"/>
                </a:lnTo>
                <a:lnTo>
                  <a:pt x="145" y="313"/>
                </a:lnTo>
                <a:lnTo>
                  <a:pt x="153" y="310"/>
                </a:lnTo>
                <a:lnTo>
                  <a:pt x="159" y="305"/>
                </a:lnTo>
                <a:lnTo>
                  <a:pt x="165" y="298"/>
                </a:lnTo>
                <a:lnTo>
                  <a:pt x="175" y="284"/>
                </a:lnTo>
                <a:lnTo>
                  <a:pt x="182" y="265"/>
                </a:lnTo>
                <a:lnTo>
                  <a:pt x="189" y="240"/>
                </a:lnTo>
                <a:lnTo>
                  <a:pt x="191" y="212"/>
                </a:lnTo>
                <a:lnTo>
                  <a:pt x="192" y="180"/>
                </a:lnTo>
                <a:lnTo>
                  <a:pt x="191" y="147"/>
                </a:lnTo>
                <a:lnTo>
                  <a:pt x="189" y="119"/>
                </a:lnTo>
                <a:lnTo>
                  <a:pt x="182" y="95"/>
                </a:lnTo>
                <a:lnTo>
                  <a:pt x="175" y="75"/>
                </a:lnTo>
                <a:lnTo>
                  <a:pt x="165" y="60"/>
                </a:lnTo>
                <a:lnTo>
                  <a:pt x="159" y="54"/>
                </a:lnTo>
                <a:lnTo>
                  <a:pt x="153" y="49"/>
                </a:lnTo>
                <a:lnTo>
                  <a:pt x="138" y="43"/>
                </a:lnTo>
                <a:lnTo>
                  <a:pt x="119" y="40"/>
                </a:lnTo>
                <a:lnTo>
                  <a:pt x="111" y="42"/>
                </a:lnTo>
                <a:lnTo>
                  <a:pt x="102" y="43"/>
                </a:lnTo>
                <a:lnTo>
                  <a:pt x="93" y="45"/>
                </a:lnTo>
                <a:lnTo>
                  <a:pt x="87" y="49"/>
                </a:lnTo>
                <a:lnTo>
                  <a:pt x="75" y="60"/>
                </a:lnTo>
                <a:lnTo>
                  <a:pt x="65" y="75"/>
                </a:lnTo>
                <a:lnTo>
                  <a:pt x="58" y="95"/>
                </a:lnTo>
                <a:lnTo>
                  <a:pt x="51" y="119"/>
                </a:lnTo>
                <a:lnTo>
                  <a:pt x="49" y="147"/>
                </a:lnTo>
                <a:lnTo>
                  <a:pt x="48" y="180"/>
                </a:lnTo>
                <a:close/>
                <a:moveTo>
                  <a:pt x="0" y="180"/>
                </a:moveTo>
                <a:lnTo>
                  <a:pt x="1" y="158"/>
                </a:lnTo>
                <a:lnTo>
                  <a:pt x="2" y="138"/>
                </a:lnTo>
                <a:lnTo>
                  <a:pt x="5" y="119"/>
                </a:lnTo>
                <a:lnTo>
                  <a:pt x="8" y="102"/>
                </a:lnTo>
                <a:lnTo>
                  <a:pt x="12" y="86"/>
                </a:lnTo>
                <a:lnTo>
                  <a:pt x="17" y="71"/>
                </a:lnTo>
                <a:lnTo>
                  <a:pt x="23" y="58"/>
                </a:lnTo>
                <a:lnTo>
                  <a:pt x="30" y="45"/>
                </a:lnTo>
                <a:lnTo>
                  <a:pt x="39" y="36"/>
                </a:lnTo>
                <a:lnTo>
                  <a:pt x="48" y="26"/>
                </a:lnTo>
                <a:lnTo>
                  <a:pt x="58" y="18"/>
                </a:lnTo>
                <a:lnTo>
                  <a:pt x="69" y="12"/>
                </a:lnTo>
                <a:lnTo>
                  <a:pt x="80" y="6"/>
                </a:lnTo>
                <a:lnTo>
                  <a:pt x="92" y="3"/>
                </a:lnTo>
                <a:lnTo>
                  <a:pt x="119" y="0"/>
                </a:lnTo>
                <a:lnTo>
                  <a:pt x="134" y="1"/>
                </a:lnTo>
                <a:lnTo>
                  <a:pt x="148" y="3"/>
                </a:lnTo>
                <a:lnTo>
                  <a:pt x="160" y="6"/>
                </a:lnTo>
                <a:lnTo>
                  <a:pt x="171" y="12"/>
                </a:lnTo>
                <a:lnTo>
                  <a:pt x="182" y="18"/>
                </a:lnTo>
                <a:lnTo>
                  <a:pt x="187" y="22"/>
                </a:lnTo>
                <a:lnTo>
                  <a:pt x="192" y="26"/>
                </a:lnTo>
                <a:lnTo>
                  <a:pt x="201" y="36"/>
                </a:lnTo>
                <a:lnTo>
                  <a:pt x="210" y="45"/>
                </a:lnTo>
                <a:lnTo>
                  <a:pt x="217" y="58"/>
                </a:lnTo>
                <a:lnTo>
                  <a:pt x="223" y="71"/>
                </a:lnTo>
                <a:lnTo>
                  <a:pt x="233" y="102"/>
                </a:lnTo>
                <a:lnTo>
                  <a:pt x="239" y="138"/>
                </a:lnTo>
                <a:lnTo>
                  <a:pt x="240" y="180"/>
                </a:lnTo>
                <a:lnTo>
                  <a:pt x="240" y="201"/>
                </a:lnTo>
                <a:lnTo>
                  <a:pt x="239" y="222"/>
                </a:lnTo>
                <a:lnTo>
                  <a:pt x="237" y="240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2"/>
                </a:lnTo>
                <a:lnTo>
                  <a:pt x="210" y="313"/>
                </a:lnTo>
                <a:lnTo>
                  <a:pt x="201" y="324"/>
                </a:lnTo>
                <a:lnTo>
                  <a:pt x="192" y="333"/>
                </a:lnTo>
                <a:lnTo>
                  <a:pt x="182" y="340"/>
                </a:lnTo>
                <a:lnTo>
                  <a:pt x="171" y="348"/>
                </a:lnTo>
                <a:lnTo>
                  <a:pt x="148" y="355"/>
                </a:lnTo>
                <a:lnTo>
                  <a:pt x="119" y="359"/>
                </a:lnTo>
                <a:lnTo>
                  <a:pt x="106" y="358"/>
                </a:lnTo>
                <a:lnTo>
                  <a:pt x="98" y="357"/>
                </a:lnTo>
                <a:lnTo>
                  <a:pt x="92" y="355"/>
                </a:lnTo>
                <a:lnTo>
                  <a:pt x="80" y="353"/>
                </a:lnTo>
                <a:lnTo>
                  <a:pt x="69" y="348"/>
                </a:lnTo>
                <a:lnTo>
                  <a:pt x="58" y="340"/>
                </a:lnTo>
                <a:lnTo>
                  <a:pt x="48" y="333"/>
                </a:lnTo>
                <a:lnTo>
                  <a:pt x="39" y="324"/>
                </a:lnTo>
                <a:lnTo>
                  <a:pt x="30" y="313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2"/>
                </a:lnTo>
                <a:lnTo>
                  <a:pt x="0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0" name="Freeform 60"/>
          <p:cNvSpPr>
            <a:spLocks/>
          </p:cNvSpPr>
          <p:nvPr/>
        </p:nvSpPr>
        <p:spPr bwMode="auto">
          <a:xfrm>
            <a:off x="4945063" y="5540375"/>
            <a:ext cx="38100" cy="111125"/>
          </a:xfrm>
          <a:custGeom>
            <a:avLst/>
            <a:gdLst>
              <a:gd name="T0" fmla="*/ 2147483646 w 128"/>
              <a:gd name="T1" fmla="*/ 2147483646 h 349"/>
              <a:gd name="T2" fmla="*/ 2147483646 w 128"/>
              <a:gd name="T3" fmla="*/ 2147483646 h 349"/>
              <a:gd name="T4" fmla="*/ 0 w 128"/>
              <a:gd name="T5" fmla="*/ 2147483646 h 349"/>
              <a:gd name="T6" fmla="*/ 0 w 128"/>
              <a:gd name="T7" fmla="*/ 2147483646 h 349"/>
              <a:gd name="T8" fmla="*/ 2147483646 w 128"/>
              <a:gd name="T9" fmla="*/ 2147483646 h 349"/>
              <a:gd name="T10" fmla="*/ 2147483646 w 128"/>
              <a:gd name="T11" fmla="*/ 2147483646 h 349"/>
              <a:gd name="T12" fmla="*/ 2147483646 w 128"/>
              <a:gd name="T13" fmla="*/ 2147483646 h 349"/>
              <a:gd name="T14" fmla="*/ 2147483646 w 128"/>
              <a:gd name="T15" fmla="*/ 2147483646 h 349"/>
              <a:gd name="T16" fmla="*/ 2147483646 w 128"/>
              <a:gd name="T17" fmla="*/ 2147483646 h 349"/>
              <a:gd name="T18" fmla="*/ 2147483646 w 128"/>
              <a:gd name="T19" fmla="*/ 2147483646 h 349"/>
              <a:gd name="T20" fmla="*/ 2147483646 w 128"/>
              <a:gd name="T21" fmla="*/ 2147483646 h 349"/>
              <a:gd name="T22" fmla="*/ 2147483646 w 128"/>
              <a:gd name="T23" fmla="*/ 2147483646 h 349"/>
              <a:gd name="T24" fmla="*/ 2147483646 w 128"/>
              <a:gd name="T25" fmla="*/ 0 h 349"/>
              <a:gd name="T26" fmla="*/ 2147483646 w 128"/>
              <a:gd name="T27" fmla="*/ 0 h 349"/>
              <a:gd name="T28" fmla="*/ 2147483646 w 128"/>
              <a:gd name="T29" fmla="*/ 2147483646 h 349"/>
              <a:gd name="T30" fmla="*/ 2147483646 w 128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"/>
              <a:gd name="T49" fmla="*/ 0 h 349"/>
              <a:gd name="T50" fmla="*/ 128 w 128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" h="349">
                <a:moveTo>
                  <a:pt x="82" y="349"/>
                </a:moveTo>
                <a:lnTo>
                  <a:pt x="82" y="102"/>
                </a:lnTo>
                <a:lnTo>
                  <a:pt x="0" y="102"/>
                </a:lnTo>
                <a:lnTo>
                  <a:pt x="0" y="66"/>
                </a:lnTo>
                <a:lnTo>
                  <a:pt x="21" y="65"/>
                </a:lnTo>
                <a:lnTo>
                  <a:pt x="39" y="63"/>
                </a:lnTo>
                <a:lnTo>
                  <a:pt x="53" y="58"/>
                </a:lnTo>
                <a:lnTo>
                  <a:pt x="60" y="54"/>
                </a:lnTo>
                <a:lnTo>
                  <a:pt x="66" y="50"/>
                </a:lnTo>
                <a:lnTo>
                  <a:pt x="76" y="42"/>
                </a:lnTo>
                <a:lnTo>
                  <a:pt x="84" y="31"/>
                </a:lnTo>
                <a:lnTo>
                  <a:pt x="89" y="16"/>
                </a:lnTo>
                <a:lnTo>
                  <a:pt x="93" y="0"/>
                </a:lnTo>
                <a:lnTo>
                  <a:pt x="128" y="0"/>
                </a:lnTo>
                <a:lnTo>
                  <a:pt x="128" y="349"/>
                </a:lnTo>
                <a:lnTo>
                  <a:pt x="82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1" name="Freeform 61"/>
          <p:cNvSpPr>
            <a:spLocks/>
          </p:cNvSpPr>
          <p:nvPr/>
        </p:nvSpPr>
        <p:spPr bwMode="auto">
          <a:xfrm>
            <a:off x="5030788" y="5540375"/>
            <a:ext cx="41275" cy="111125"/>
          </a:xfrm>
          <a:custGeom>
            <a:avLst/>
            <a:gdLst>
              <a:gd name="T0" fmla="*/ 2147483646 w 127"/>
              <a:gd name="T1" fmla="*/ 2147483646 h 349"/>
              <a:gd name="T2" fmla="*/ 2147483646 w 127"/>
              <a:gd name="T3" fmla="*/ 2147483646 h 349"/>
              <a:gd name="T4" fmla="*/ 0 w 127"/>
              <a:gd name="T5" fmla="*/ 2147483646 h 349"/>
              <a:gd name="T6" fmla="*/ 0 w 127"/>
              <a:gd name="T7" fmla="*/ 2147483646 h 349"/>
              <a:gd name="T8" fmla="*/ 2147483646 w 127"/>
              <a:gd name="T9" fmla="*/ 2147483646 h 349"/>
              <a:gd name="T10" fmla="*/ 2147483646 w 127"/>
              <a:gd name="T11" fmla="*/ 2147483646 h 349"/>
              <a:gd name="T12" fmla="*/ 2147483646 w 127"/>
              <a:gd name="T13" fmla="*/ 2147483646 h 349"/>
              <a:gd name="T14" fmla="*/ 2147483646 w 127"/>
              <a:gd name="T15" fmla="*/ 2147483646 h 349"/>
              <a:gd name="T16" fmla="*/ 2147483646 w 127"/>
              <a:gd name="T17" fmla="*/ 2147483646 h 349"/>
              <a:gd name="T18" fmla="*/ 2147483646 w 127"/>
              <a:gd name="T19" fmla="*/ 2147483646 h 349"/>
              <a:gd name="T20" fmla="*/ 2147483646 w 127"/>
              <a:gd name="T21" fmla="*/ 2147483646 h 349"/>
              <a:gd name="T22" fmla="*/ 2147483646 w 127"/>
              <a:gd name="T23" fmla="*/ 2147483646 h 349"/>
              <a:gd name="T24" fmla="*/ 2147483646 w 127"/>
              <a:gd name="T25" fmla="*/ 0 h 349"/>
              <a:gd name="T26" fmla="*/ 2147483646 w 127"/>
              <a:gd name="T27" fmla="*/ 0 h 349"/>
              <a:gd name="T28" fmla="*/ 2147483646 w 127"/>
              <a:gd name="T29" fmla="*/ 2147483646 h 349"/>
              <a:gd name="T30" fmla="*/ 2147483646 w 127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7"/>
              <a:gd name="T49" fmla="*/ 0 h 349"/>
              <a:gd name="T50" fmla="*/ 127 w 127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7" h="349">
                <a:moveTo>
                  <a:pt x="82" y="349"/>
                </a:moveTo>
                <a:lnTo>
                  <a:pt x="82" y="102"/>
                </a:lnTo>
                <a:lnTo>
                  <a:pt x="0" y="102"/>
                </a:lnTo>
                <a:lnTo>
                  <a:pt x="0" y="66"/>
                </a:lnTo>
                <a:lnTo>
                  <a:pt x="21" y="65"/>
                </a:lnTo>
                <a:lnTo>
                  <a:pt x="38" y="63"/>
                </a:lnTo>
                <a:lnTo>
                  <a:pt x="53" y="58"/>
                </a:lnTo>
                <a:lnTo>
                  <a:pt x="59" y="54"/>
                </a:lnTo>
                <a:lnTo>
                  <a:pt x="66" y="50"/>
                </a:lnTo>
                <a:lnTo>
                  <a:pt x="76" y="42"/>
                </a:lnTo>
                <a:lnTo>
                  <a:pt x="84" y="31"/>
                </a:lnTo>
                <a:lnTo>
                  <a:pt x="89" y="16"/>
                </a:lnTo>
                <a:lnTo>
                  <a:pt x="93" y="0"/>
                </a:lnTo>
                <a:lnTo>
                  <a:pt x="127" y="0"/>
                </a:lnTo>
                <a:lnTo>
                  <a:pt x="127" y="349"/>
                </a:lnTo>
                <a:lnTo>
                  <a:pt x="82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2" name="Freeform 62"/>
          <p:cNvSpPr>
            <a:spLocks/>
          </p:cNvSpPr>
          <p:nvPr/>
        </p:nvSpPr>
        <p:spPr bwMode="auto">
          <a:xfrm>
            <a:off x="5764213" y="5540375"/>
            <a:ext cx="39687" cy="111125"/>
          </a:xfrm>
          <a:custGeom>
            <a:avLst/>
            <a:gdLst>
              <a:gd name="T0" fmla="*/ 2147483646 w 127"/>
              <a:gd name="T1" fmla="*/ 2147483646 h 349"/>
              <a:gd name="T2" fmla="*/ 2147483646 w 127"/>
              <a:gd name="T3" fmla="*/ 2147483646 h 349"/>
              <a:gd name="T4" fmla="*/ 0 w 127"/>
              <a:gd name="T5" fmla="*/ 2147483646 h 349"/>
              <a:gd name="T6" fmla="*/ 0 w 127"/>
              <a:gd name="T7" fmla="*/ 2147483646 h 349"/>
              <a:gd name="T8" fmla="*/ 2147483646 w 127"/>
              <a:gd name="T9" fmla="*/ 2147483646 h 349"/>
              <a:gd name="T10" fmla="*/ 2147483646 w 127"/>
              <a:gd name="T11" fmla="*/ 2147483646 h 349"/>
              <a:gd name="T12" fmla="*/ 2147483646 w 127"/>
              <a:gd name="T13" fmla="*/ 2147483646 h 349"/>
              <a:gd name="T14" fmla="*/ 2147483646 w 127"/>
              <a:gd name="T15" fmla="*/ 2147483646 h 349"/>
              <a:gd name="T16" fmla="*/ 2147483646 w 127"/>
              <a:gd name="T17" fmla="*/ 2147483646 h 349"/>
              <a:gd name="T18" fmla="*/ 2147483646 w 127"/>
              <a:gd name="T19" fmla="*/ 2147483646 h 349"/>
              <a:gd name="T20" fmla="*/ 2147483646 w 127"/>
              <a:gd name="T21" fmla="*/ 2147483646 h 349"/>
              <a:gd name="T22" fmla="*/ 2147483646 w 127"/>
              <a:gd name="T23" fmla="*/ 2147483646 h 349"/>
              <a:gd name="T24" fmla="*/ 2147483646 w 127"/>
              <a:gd name="T25" fmla="*/ 0 h 349"/>
              <a:gd name="T26" fmla="*/ 2147483646 w 127"/>
              <a:gd name="T27" fmla="*/ 0 h 349"/>
              <a:gd name="T28" fmla="*/ 2147483646 w 127"/>
              <a:gd name="T29" fmla="*/ 2147483646 h 349"/>
              <a:gd name="T30" fmla="*/ 2147483646 w 127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7"/>
              <a:gd name="T49" fmla="*/ 0 h 349"/>
              <a:gd name="T50" fmla="*/ 127 w 127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7" h="349">
                <a:moveTo>
                  <a:pt x="81" y="349"/>
                </a:moveTo>
                <a:lnTo>
                  <a:pt x="81" y="102"/>
                </a:lnTo>
                <a:lnTo>
                  <a:pt x="0" y="102"/>
                </a:lnTo>
                <a:lnTo>
                  <a:pt x="0" y="66"/>
                </a:lnTo>
                <a:lnTo>
                  <a:pt x="21" y="65"/>
                </a:lnTo>
                <a:lnTo>
                  <a:pt x="38" y="63"/>
                </a:lnTo>
                <a:lnTo>
                  <a:pt x="53" y="58"/>
                </a:lnTo>
                <a:lnTo>
                  <a:pt x="59" y="54"/>
                </a:lnTo>
                <a:lnTo>
                  <a:pt x="65" y="50"/>
                </a:lnTo>
                <a:lnTo>
                  <a:pt x="75" y="42"/>
                </a:lnTo>
                <a:lnTo>
                  <a:pt x="84" y="31"/>
                </a:lnTo>
                <a:lnTo>
                  <a:pt x="89" y="16"/>
                </a:lnTo>
                <a:lnTo>
                  <a:pt x="92" y="0"/>
                </a:lnTo>
                <a:lnTo>
                  <a:pt x="127" y="0"/>
                </a:lnTo>
                <a:lnTo>
                  <a:pt x="127" y="349"/>
                </a:lnTo>
                <a:lnTo>
                  <a:pt x="81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3" name="Freeform 63"/>
          <p:cNvSpPr>
            <a:spLocks/>
          </p:cNvSpPr>
          <p:nvPr/>
        </p:nvSpPr>
        <p:spPr bwMode="auto">
          <a:xfrm>
            <a:off x="5842000" y="5540375"/>
            <a:ext cx="74613" cy="111125"/>
          </a:xfrm>
          <a:custGeom>
            <a:avLst/>
            <a:gdLst>
              <a:gd name="T0" fmla="*/ 0 w 237"/>
              <a:gd name="T1" fmla="*/ 2147483646 h 349"/>
              <a:gd name="T2" fmla="*/ 2147483646 w 237"/>
              <a:gd name="T3" fmla="*/ 2147483646 h 349"/>
              <a:gd name="T4" fmla="*/ 2147483646 w 237"/>
              <a:gd name="T5" fmla="*/ 2147483646 h 349"/>
              <a:gd name="T6" fmla="*/ 2147483646 w 237"/>
              <a:gd name="T7" fmla="*/ 2147483646 h 349"/>
              <a:gd name="T8" fmla="*/ 2147483646 w 237"/>
              <a:gd name="T9" fmla="*/ 2147483646 h 349"/>
              <a:gd name="T10" fmla="*/ 2147483646 w 237"/>
              <a:gd name="T11" fmla="*/ 2147483646 h 349"/>
              <a:gd name="T12" fmla="*/ 2147483646 w 237"/>
              <a:gd name="T13" fmla="*/ 2147483646 h 349"/>
              <a:gd name="T14" fmla="*/ 2147483646 w 237"/>
              <a:gd name="T15" fmla="*/ 2147483646 h 349"/>
              <a:gd name="T16" fmla="*/ 2147483646 w 237"/>
              <a:gd name="T17" fmla="*/ 2147483646 h 349"/>
              <a:gd name="T18" fmla="*/ 2147483646 w 237"/>
              <a:gd name="T19" fmla="*/ 2147483646 h 349"/>
              <a:gd name="T20" fmla="*/ 2147483646 w 237"/>
              <a:gd name="T21" fmla="*/ 2147483646 h 349"/>
              <a:gd name="T22" fmla="*/ 2147483646 w 237"/>
              <a:gd name="T23" fmla="*/ 2147483646 h 349"/>
              <a:gd name="T24" fmla="*/ 2147483646 w 237"/>
              <a:gd name="T25" fmla="*/ 2147483646 h 349"/>
              <a:gd name="T26" fmla="*/ 2147483646 w 237"/>
              <a:gd name="T27" fmla="*/ 2147483646 h 349"/>
              <a:gd name="T28" fmla="*/ 2147483646 w 237"/>
              <a:gd name="T29" fmla="*/ 2147483646 h 349"/>
              <a:gd name="T30" fmla="*/ 2147483646 w 237"/>
              <a:gd name="T31" fmla="*/ 2147483646 h 349"/>
              <a:gd name="T32" fmla="*/ 2147483646 w 237"/>
              <a:gd name="T33" fmla="*/ 2147483646 h 349"/>
              <a:gd name="T34" fmla="*/ 2147483646 w 237"/>
              <a:gd name="T35" fmla="*/ 2147483646 h 349"/>
              <a:gd name="T36" fmla="*/ 2147483646 w 237"/>
              <a:gd name="T37" fmla="*/ 2147483646 h 349"/>
              <a:gd name="T38" fmla="*/ 2147483646 w 237"/>
              <a:gd name="T39" fmla="*/ 2147483646 h 349"/>
              <a:gd name="T40" fmla="*/ 2147483646 w 237"/>
              <a:gd name="T41" fmla="*/ 2147483646 h 349"/>
              <a:gd name="T42" fmla="*/ 2147483646 w 237"/>
              <a:gd name="T43" fmla="*/ 2147483646 h 349"/>
              <a:gd name="T44" fmla="*/ 2147483646 w 237"/>
              <a:gd name="T45" fmla="*/ 2147483646 h 349"/>
              <a:gd name="T46" fmla="*/ 2147483646 w 237"/>
              <a:gd name="T47" fmla="*/ 2147483646 h 349"/>
              <a:gd name="T48" fmla="*/ 2147483646 w 237"/>
              <a:gd name="T49" fmla="*/ 2147483646 h 349"/>
              <a:gd name="T50" fmla="*/ 2147483646 w 237"/>
              <a:gd name="T51" fmla="*/ 2147483646 h 349"/>
              <a:gd name="T52" fmla="*/ 2147483646 w 237"/>
              <a:gd name="T53" fmla="*/ 2147483646 h 349"/>
              <a:gd name="T54" fmla="*/ 2147483646 w 237"/>
              <a:gd name="T55" fmla="*/ 2147483646 h 349"/>
              <a:gd name="T56" fmla="*/ 2147483646 w 237"/>
              <a:gd name="T57" fmla="*/ 2147483646 h 349"/>
              <a:gd name="T58" fmla="*/ 2147483646 w 237"/>
              <a:gd name="T59" fmla="*/ 2147483646 h 349"/>
              <a:gd name="T60" fmla="*/ 2147483646 w 237"/>
              <a:gd name="T61" fmla="*/ 2147483646 h 349"/>
              <a:gd name="T62" fmla="*/ 2147483646 w 237"/>
              <a:gd name="T63" fmla="*/ 2147483646 h 349"/>
              <a:gd name="T64" fmla="*/ 2147483646 w 237"/>
              <a:gd name="T65" fmla="*/ 2147483646 h 349"/>
              <a:gd name="T66" fmla="*/ 2147483646 w 237"/>
              <a:gd name="T67" fmla="*/ 2147483646 h 349"/>
              <a:gd name="T68" fmla="*/ 2147483646 w 237"/>
              <a:gd name="T69" fmla="*/ 2147483646 h 349"/>
              <a:gd name="T70" fmla="*/ 2147483646 w 237"/>
              <a:gd name="T71" fmla="*/ 2147483646 h 349"/>
              <a:gd name="T72" fmla="*/ 2147483646 w 237"/>
              <a:gd name="T73" fmla="*/ 2147483646 h 349"/>
              <a:gd name="T74" fmla="*/ 2147483646 w 237"/>
              <a:gd name="T75" fmla="*/ 2147483646 h 349"/>
              <a:gd name="T76" fmla="*/ 2147483646 w 237"/>
              <a:gd name="T77" fmla="*/ 2147483646 h 349"/>
              <a:gd name="T78" fmla="*/ 2147483646 w 237"/>
              <a:gd name="T79" fmla="*/ 2147483646 h 349"/>
              <a:gd name="T80" fmla="*/ 2147483646 w 237"/>
              <a:gd name="T81" fmla="*/ 2147483646 h 349"/>
              <a:gd name="T82" fmla="*/ 2147483646 w 237"/>
              <a:gd name="T83" fmla="*/ 2147483646 h 349"/>
              <a:gd name="T84" fmla="*/ 2147483646 w 237"/>
              <a:gd name="T85" fmla="*/ 2147483646 h 3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7"/>
              <a:gd name="T130" fmla="*/ 0 h 349"/>
              <a:gd name="T131" fmla="*/ 237 w 237"/>
              <a:gd name="T132" fmla="*/ 349 h 3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7" h="349">
                <a:moveTo>
                  <a:pt x="0" y="349"/>
                </a:moveTo>
                <a:lnTo>
                  <a:pt x="0" y="347"/>
                </a:lnTo>
                <a:lnTo>
                  <a:pt x="0" y="333"/>
                </a:lnTo>
                <a:lnTo>
                  <a:pt x="1" y="321"/>
                </a:lnTo>
                <a:lnTo>
                  <a:pt x="6" y="297"/>
                </a:lnTo>
                <a:lnTo>
                  <a:pt x="10" y="286"/>
                </a:lnTo>
                <a:lnTo>
                  <a:pt x="15" y="276"/>
                </a:lnTo>
                <a:lnTo>
                  <a:pt x="20" y="266"/>
                </a:lnTo>
                <a:lnTo>
                  <a:pt x="26" y="258"/>
                </a:lnTo>
                <a:lnTo>
                  <a:pt x="42" y="240"/>
                </a:lnTo>
                <a:lnTo>
                  <a:pt x="59" y="224"/>
                </a:lnTo>
                <a:lnTo>
                  <a:pt x="83" y="208"/>
                </a:lnTo>
                <a:lnTo>
                  <a:pt x="108" y="194"/>
                </a:lnTo>
                <a:lnTo>
                  <a:pt x="138" y="177"/>
                </a:lnTo>
                <a:lnTo>
                  <a:pt x="150" y="170"/>
                </a:lnTo>
                <a:lnTo>
                  <a:pt x="160" y="161"/>
                </a:lnTo>
                <a:lnTo>
                  <a:pt x="169" y="154"/>
                </a:lnTo>
                <a:lnTo>
                  <a:pt x="176" y="145"/>
                </a:lnTo>
                <a:lnTo>
                  <a:pt x="183" y="136"/>
                </a:lnTo>
                <a:lnTo>
                  <a:pt x="186" y="126"/>
                </a:lnTo>
                <a:lnTo>
                  <a:pt x="189" y="115"/>
                </a:lnTo>
                <a:lnTo>
                  <a:pt x="189" y="103"/>
                </a:lnTo>
                <a:lnTo>
                  <a:pt x="187" y="90"/>
                </a:lnTo>
                <a:lnTo>
                  <a:pt x="184" y="77"/>
                </a:lnTo>
                <a:lnTo>
                  <a:pt x="179" y="68"/>
                </a:lnTo>
                <a:lnTo>
                  <a:pt x="170" y="59"/>
                </a:lnTo>
                <a:lnTo>
                  <a:pt x="160" y="52"/>
                </a:lnTo>
                <a:lnTo>
                  <a:pt x="149" y="45"/>
                </a:lnTo>
                <a:lnTo>
                  <a:pt x="136" y="43"/>
                </a:lnTo>
                <a:lnTo>
                  <a:pt x="120" y="42"/>
                </a:lnTo>
                <a:lnTo>
                  <a:pt x="112" y="42"/>
                </a:lnTo>
                <a:lnTo>
                  <a:pt x="105" y="43"/>
                </a:lnTo>
                <a:lnTo>
                  <a:pt x="99" y="44"/>
                </a:lnTo>
                <a:lnTo>
                  <a:pt x="91" y="47"/>
                </a:lnTo>
                <a:lnTo>
                  <a:pt x="80" y="54"/>
                </a:lnTo>
                <a:lnTo>
                  <a:pt x="70" y="63"/>
                </a:lnTo>
                <a:lnTo>
                  <a:pt x="63" y="74"/>
                </a:lnTo>
                <a:lnTo>
                  <a:pt x="57" y="89"/>
                </a:lnTo>
                <a:lnTo>
                  <a:pt x="53" y="105"/>
                </a:lnTo>
                <a:lnTo>
                  <a:pt x="52" y="122"/>
                </a:lnTo>
                <a:lnTo>
                  <a:pt x="52" y="126"/>
                </a:lnTo>
                <a:lnTo>
                  <a:pt x="7" y="126"/>
                </a:lnTo>
                <a:lnTo>
                  <a:pt x="7" y="121"/>
                </a:lnTo>
                <a:lnTo>
                  <a:pt x="7" y="107"/>
                </a:lnTo>
                <a:lnTo>
                  <a:pt x="8" y="94"/>
                </a:lnTo>
                <a:lnTo>
                  <a:pt x="11" y="81"/>
                </a:lnTo>
                <a:lnTo>
                  <a:pt x="15" y="70"/>
                </a:lnTo>
                <a:lnTo>
                  <a:pt x="20" y="59"/>
                </a:lnTo>
                <a:lnTo>
                  <a:pt x="22" y="54"/>
                </a:lnTo>
                <a:lnTo>
                  <a:pt x="24" y="49"/>
                </a:lnTo>
                <a:lnTo>
                  <a:pt x="31" y="40"/>
                </a:lnTo>
                <a:lnTo>
                  <a:pt x="38" y="32"/>
                </a:lnTo>
                <a:lnTo>
                  <a:pt x="45" y="24"/>
                </a:lnTo>
                <a:lnTo>
                  <a:pt x="54" y="18"/>
                </a:lnTo>
                <a:lnTo>
                  <a:pt x="74" y="8"/>
                </a:lnTo>
                <a:lnTo>
                  <a:pt x="96" y="2"/>
                </a:lnTo>
                <a:lnTo>
                  <a:pt x="122" y="0"/>
                </a:lnTo>
                <a:lnTo>
                  <a:pt x="134" y="1"/>
                </a:lnTo>
                <a:lnTo>
                  <a:pt x="147" y="2"/>
                </a:lnTo>
                <a:lnTo>
                  <a:pt x="169" y="7"/>
                </a:lnTo>
                <a:lnTo>
                  <a:pt x="189" y="17"/>
                </a:lnTo>
                <a:lnTo>
                  <a:pt x="205" y="28"/>
                </a:lnTo>
                <a:lnTo>
                  <a:pt x="218" y="44"/>
                </a:lnTo>
                <a:lnTo>
                  <a:pt x="228" y="61"/>
                </a:lnTo>
                <a:lnTo>
                  <a:pt x="234" y="81"/>
                </a:lnTo>
                <a:lnTo>
                  <a:pt x="237" y="103"/>
                </a:lnTo>
                <a:lnTo>
                  <a:pt x="236" y="121"/>
                </a:lnTo>
                <a:lnTo>
                  <a:pt x="234" y="129"/>
                </a:lnTo>
                <a:lnTo>
                  <a:pt x="232" y="137"/>
                </a:lnTo>
                <a:lnTo>
                  <a:pt x="229" y="144"/>
                </a:lnTo>
                <a:lnTo>
                  <a:pt x="226" y="152"/>
                </a:lnTo>
                <a:lnTo>
                  <a:pt x="218" y="166"/>
                </a:lnTo>
                <a:lnTo>
                  <a:pt x="207" y="179"/>
                </a:lnTo>
                <a:lnTo>
                  <a:pt x="195" y="191"/>
                </a:lnTo>
                <a:lnTo>
                  <a:pt x="179" y="202"/>
                </a:lnTo>
                <a:lnTo>
                  <a:pt x="162" y="213"/>
                </a:lnTo>
                <a:lnTo>
                  <a:pt x="132" y="227"/>
                </a:lnTo>
                <a:lnTo>
                  <a:pt x="101" y="245"/>
                </a:lnTo>
                <a:lnTo>
                  <a:pt x="87" y="254"/>
                </a:lnTo>
                <a:lnTo>
                  <a:pt x="76" y="263"/>
                </a:lnTo>
                <a:lnTo>
                  <a:pt x="66" y="273"/>
                </a:lnTo>
                <a:lnTo>
                  <a:pt x="59" y="282"/>
                </a:lnTo>
                <a:lnTo>
                  <a:pt x="53" y="294"/>
                </a:lnTo>
                <a:lnTo>
                  <a:pt x="49" y="306"/>
                </a:lnTo>
                <a:lnTo>
                  <a:pt x="237" y="306"/>
                </a:lnTo>
                <a:lnTo>
                  <a:pt x="237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4" name="Freeform 64"/>
          <p:cNvSpPr>
            <a:spLocks/>
          </p:cNvSpPr>
          <p:nvPr/>
        </p:nvSpPr>
        <p:spPr bwMode="auto">
          <a:xfrm>
            <a:off x="6583363" y="5540375"/>
            <a:ext cx="41275" cy="111125"/>
          </a:xfrm>
          <a:custGeom>
            <a:avLst/>
            <a:gdLst>
              <a:gd name="T0" fmla="*/ 2147483646 w 127"/>
              <a:gd name="T1" fmla="*/ 2147483646 h 349"/>
              <a:gd name="T2" fmla="*/ 2147483646 w 127"/>
              <a:gd name="T3" fmla="*/ 2147483646 h 349"/>
              <a:gd name="T4" fmla="*/ 0 w 127"/>
              <a:gd name="T5" fmla="*/ 2147483646 h 349"/>
              <a:gd name="T6" fmla="*/ 0 w 127"/>
              <a:gd name="T7" fmla="*/ 2147483646 h 349"/>
              <a:gd name="T8" fmla="*/ 2147483646 w 127"/>
              <a:gd name="T9" fmla="*/ 2147483646 h 349"/>
              <a:gd name="T10" fmla="*/ 2147483646 w 127"/>
              <a:gd name="T11" fmla="*/ 2147483646 h 349"/>
              <a:gd name="T12" fmla="*/ 2147483646 w 127"/>
              <a:gd name="T13" fmla="*/ 2147483646 h 349"/>
              <a:gd name="T14" fmla="*/ 2147483646 w 127"/>
              <a:gd name="T15" fmla="*/ 2147483646 h 349"/>
              <a:gd name="T16" fmla="*/ 2147483646 w 127"/>
              <a:gd name="T17" fmla="*/ 2147483646 h 349"/>
              <a:gd name="T18" fmla="*/ 2147483646 w 127"/>
              <a:gd name="T19" fmla="*/ 2147483646 h 349"/>
              <a:gd name="T20" fmla="*/ 2147483646 w 127"/>
              <a:gd name="T21" fmla="*/ 2147483646 h 349"/>
              <a:gd name="T22" fmla="*/ 2147483646 w 127"/>
              <a:gd name="T23" fmla="*/ 2147483646 h 349"/>
              <a:gd name="T24" fmla="*/ 2147483646 w 127"/>
              <a:gd name="T25" fmla="*/ 0 h 349"/>
              <a:gd name="T26" fmla="*/ 2147483646 w 127"/>
              <a:gd name="T27" fmla="*/ 0 h 349"/>
              <a:gd name="T28" fmla="*/ 2147483646 w 127"/>
              <a:gd name="T29" fmla="*/ 2147483646 h 349"/>
              <a:gd name="T30" fmla="*/ 2147483646 w 127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7"/>
              <a:gd name="T49" fmla="*/ 0 h 349"/>
              <a:gd name="T50" fmla="*/ 127 w 127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7" h="349">
                <a:moveTo>
                  <a:pt x="82" y="349"/>
                </a:moveTo>
                <a:lnTo>
                  <a:pt x="82" y="102"/>
                </a:lnTo>
                <a:lnTo>
                  <a:pt x="0" y="102"/>
                </a:lnTo>
                <a:lnTo>
                  <a:pt x="0" y="66"/>
                </a:lnTo>
                <a:lnTo>
                  <a:pt x="21" y="65"/>
                </a:lnTo>
                <a:lnTo>
                  <a:pt x="39" y="63"/>
                </a:lnTo>
                <a:lnTo>
                  <a:pt x="53" y="58"/>
                </a:lnTo>
                <a:lnTo>
                  <a:pt x="60" y="54"/>
                </a:lnTo>
                <a:lnTo>
                  <a:pt x="66" y="50"/>
                </a:lnTo>
                <a:lnTo>
                  <a:pt x="76" y="42"/>
                </a:lnTo>
                <a:lnTo>
                  <a:pt x="84" y="31"/>
                </a:lnTo>
                <a:lnTo>
                  <a:pt x="89" y="16"/>
                </a:lnTo>
                <a:lnTo>
                  <a:pt x="93" y="0"/>
                </a:lnTo>
                <a:lnTo>
                  <a:pt x="127" y="0"/>
                </a:lnTo>
                <a:lnTo>
                  <a:pt x="127" y="349"/>
                </a:lnTo>
                <a:lnTo>
                  <a:pt x="82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5" name="Freeform 65"/>
          <p:cNvSpPr>
            <a:spLocks/>
          </p:cNvSpPr>
          <p:nvPr/>
        </p:nvSpPr>
        <p:spPr bwMode="auto">
          <a:xfrm>
            <a:off x="6661150" y="5540375"/>
            <a:ext cx="76200" cy="114300"/>
          </a:xfrm>
          <a:custGeom>
            <a:avLst/>
            <a:gdLst>
              <a:gd name="T0" fmla="*/ 2147483646 w 242"/>
              <a:gd name="T1" fmla="*/ 2147483646 h 359"/>
              <a:gd name="T2" fmla="*/ 2147483646 w 242"/>
              <a:gd name="T3" fmla="*/ 2147483646 h 359"/>
              <a:gd name="T4" fmla="*/ 2147483646 w 242"/>
              <a:gd name="T5" fmla="*/ 2147483646 h 359"/>
              <a:gd name="T6" fmla="*/ 2147483646 w 242"/>
              <a:gd name="T7" fmla="*/ 2147483646 h 359"/>
              <a:gd name="T8" fmla="*/ 2147483646 w 242"/>
              <a:gd name="T9" fmla="*/ 2147483646 h 359"/>
              <a:gd name="T10" fmla="*/ 2147483646 w 242"/>
              <a:gd name="T11" fmla="*/ 2147483646 h 359"/>
              <a:gd name="T12" fmla="*/ 2147483646 w 242"/>
              <a:gd name="T13" fmla="*/ 2147483646 h 359"/>
              <a:gd name="T14" fmla="*/ 2147483646 w 242"/>
              <a:gd name="T15" fmla="*/ 2147483646 h 359"/>
              <a:gd name="T16" fmla="*/ 2147483646 w 242"/>
              <a:gd name="T17" fmla="*/ 2147483646 h 359"/>
              <a:gd name="T18" fmla="*/ 2147483646 w 242"/>
              <a:gd name="T19" fmla="*/ 2147483646 h 359"/>
              <a:gd name="T20" fmla="*/ 2147483646 w 242"/>
              <a:gd name="T21" fmla="*/ 2147483646 h 359"/>
              <a:gd name="T22" fmla="*/ 2147483646 w 242"/>
              <a:gd name="T23" fmla="*/ 2147483646 h 359"/>
              <a:gd name="T24" fmla="*/ 2147483646 w 242"/>
              <a:gd name="T25" fmla="*/ 2147483646 h 359"/>
              <a:gd name="T26" fmla="*/ 2147483646 w 242"/>
              <a:gd name="T27" fmla="*/ 2147483646 h 359"/>
              <a:gd name="T28" fmla="*/ 2147483646 w 242"/>
              <a:gd name="T29" fmla="*/ 2147483646 h 359"/>
              <a:gd name="T30" fmla="*/ 2147483646 w 242"/>
              <a:gd name="T31" fmla="*/ 2147483646 h 359"/>
              <a:gd name="T32" fmla="*/ 2147483646 w 242"/>
              <a:gd name="T33" fmla="*/ 2147483646 h 359"/>
              <a:gd name="T34" fmla="*/ 2147483646 w 242"/>
              <a:gd name="T35" fmla="*/ 2147483646 h 359"/>
              <a:gd name="T36" fmla="*/ 2147483646 w 242"/>
              <a:gd name="T37" fmla="*/ 2147483646 h 359"/>
              <a:gd name="T38" fmla="*/ 2147483646 w 242"/>
              <a:gd name="T39" fmla="*/ 2147483646 h 359"/>
              <a:gd name="T40" fmla="*/ 2147483646 w 242"/>
              <a:gd name="T41" fmla="*/ 2147483646 h 359"/>
              <a:gd name="T42" fmla="*/ 2147483646 w 242"/>
              <a:gd name="T43" fmla="*/ 2147483646 h 359"/>
              <a:gd name="T44" fmla="*/ 2147483646 w 242"/>
              <a:gd name="T45" fmla="*/ 2147483646 h 359"/>
              <a:gd name="T46" fmla="*/ 2147483646 w 242"/>
              <a:gd name="T47" fmla="*/ 2147483646 h 359"/>
              <a:gd name="T48" fmla="*/ 2147483646 w 242"/>
              <a:gd name="T49" fmla="*/ 0 h 359"/>
              <a:gd name="T50" fmla="*/ 2147483646 w 242"/>
              <a:gd name="T51" fmla="*/ 2147483646 h 359"/>
              <a:gd name="T52" fmla="*/ 2147483646 w 242"/>
              <a:gd name="T53" fmla="*/ 2147483646 h 359"/>
              <a:gd name="T54" fmla="*/ 2147483646 w 242"/>
              <a:gd name="T55" fmla="*/ 2147483646 h 359"/>
              <a:gd name="T56" fmla="*/ 2147483646 w 242"/>
              <a:gd name="T57" fmla="*/ 2147483646 h 359"/>
              <a:gd name="T58" fmla="*/ 2147483646 w 242"/>
              <a:gd name="T59" fmla="*/ 2147483646 h 359"/>
              <a:gd name="T60" fmla="*/ 2147483646 w 242"/>
              <a:gd name="T61" fmla="*/ 2147483646 h 359"/>
              <a:gd name="T62" fmla="*/ 2147483646 w 242"/>
              <a:gd name="T63" fmla="*/ 2147483646 h 359"/>
              <a:gd name="T64" fmla="*/ 2147483646 w 242"/>
              <a:gd name="T65" fmla="*/ 2147483646 h 359"/>
              <a:gd name="T66" fmla="*/ 2147483646 w 242"/>
              <a:gd name="T67" fmla="*/ 2147483646 h 359"/>
              <a:gd name="T68" fmla="*/ 2147483646 w 242"/>
              <a:gd name="T69" fmla="*/ 2147483646 h 359"/>
              <a:gd name="T70" fmla="*/ 2147483646 w 242"/>
              <a:gd name="T71" fmla="*/ 2147483646 h 359"/>
              <a:gd name="T72" fmla="*/ 2147483646 w 242"/>
              <a:gd name="T73" fmla="*/ 2147483646 h 359"/>
              <a:gd name="T74" fmla="*/ 2147483646 w 242"/>
              <a:gd name="T75" fmla="*/ 2147483646 h 359"/>
              <a:gd name="T76" fmla="*/ 2147483646 w 242"/>
              <a:gd name="T77" fmla="*/ 2147483646 h 359"/>
              <a:gd name="T78" fmla="*/ 2147483646 w 242"/>
              <a:gd name="T79" fmla="*/ 2147483646 h 359"/>
              <a:gd name="T80" fmla="*/ 2147483646 w 242"/>
              <a:gd name="T81" fmla="*/ 2147483646 h 359"/>
              <a:gd name="T82" fmla="*/ 2147483646 w 242"/>
              <a:gd name="T83" fmla="*/ 2147483646 h 359"/>
              <a:gd name="T84" fmla="*/ 0 w 242"/>
              <a:gd name="T85" fmla="*/ 2147483646 h 3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2"/>
              <a:gd name="T130" fmla="*/ 0 h 359"/>
              <a:gd name="T131" fmla="*/ 242 w 242"/>
              <a:gd name="T132" fmla="*/ 359 h 35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2" h="359">
                <a:moveTo>
                  <a:pt x="0" y="239"/>
                </a:moveTo>
                <a:lnTo>
                  <a:pt x="46" y="239"/>
                </a:lnTo>
                <a:lnTo>
                  <a:pt x="47" y="249"/>
                </a:lnTo>
                <a:lnTo>
                  <a:pt x="47" y="258"/>
                </a:lnTo>
                <a:lnTo>
                  <a:pt x="48" y="261"/>
                </a:lnTo>
                <a:lnTo>
                  <a:pt x="50" y="265"/>
                </a:lnTo>
                <a:lnTo>
                  <a:pt x="52" y="273"/>
                </a:lnTo>
                <a:lnTo>
                  <a:pt x="58" y="286"/>
                </a:lnTo>
                <a:lnTo>
                  <a:pt x="66" y="297"/>
                </a:lnTo>
                <a:lnTo>
                  <a:pt x="77" y="306"/>
                </a:lnTo>
                <a:lnTo>
                  <a:pt x="89" y="312"/>
                </a:lnTo>
                <a:lnTo>
                  <a:pt x="104" y="316"/>
                </a:lnTo>
                <a:lnTo>
                  <a:pt x="120" y="317"/>
                </a:lnTo>
                <a:lnTo>
                  <a:pt x="136" y="316"/>
                </a:lnTo>
                <a:lnTo>
                  <a:pt x="151" y="312"/>
                </a:lnTo>
                <a:lnTo>
                  <a:pt x="163" y="306"/>
                </a:lnTo>
                <a:lnTo>
                  <a:pt x="174" y="298"/>
                </a:lnTo>
                <a:lnTo>
                  <a:pt x="183" y="289"/>
                </a:lnTo>
                <a:lnTo>
                  <a:pt x="189" y="277"/>
                </a:lnTo>
                <a:lnTo>
                  <a:pt x="193" y="264"/>
                </a:lnTo>
                <a:lnTo>
                  <a:pt x="194" y="249"/>
                </a:lnTo>
                <a:lnTo>
                  <a:pt x="193" y="236"/>
                </a:lnTo>
                <a:lnTo>
                  <a:pt x="189" y="223"/>
                </a:lnTo>
                <a:lnTo>
                  <a:pt x="183" y="212"/>
                </a:lnTo>
                <a:lnTo>
                  <a:pt x="174" y="203"/>
                </a:lnTo>
                <a:lnTo>
                  <a:pt x="164" y="196"/>
                </a:lnTo>
                <a:lnTo>
                  <a:pt x="152" y="191"/>
                </a:lnTo>
                <a:lnTo>
                  <a:pt x="137" y="189"/>
                </a:lnTo>
                <a:lnTo>
                  <a:pt x="120" y="187"/>
                </a:lnTo>
                <a:lnTo>
                  <a:pt x="95" y="189"/>
                </a:lnTo>
                <a:lnTo>
                  <a:pt x="95" y="149"/>
                </a:lnTo>
                <a:lnTo>
                  <a:pt x="110" y="149"/>
                </a:lnTo>
                <a:lnTo>
                  <a:pt x="127" y="148"/>
                </a:lnTo>
                <a:lnTo>
                  <a:pt x="135" y="147"/>
                </a:lnTo>
                <a:lnTo>
                  <a:pt x="141" y="145"/>
                </a:lnTo>
                <a:lnTo>
                  <a:pt x="153" y="142"/>
                </a:lnTo>
                <a:lnTo>
                  <a:pt x="163" y="137"/>
                </a:lnTo>
                <a:lnTo>
                  <a:pt x="168" y="133"/>
                </a:lnTo>
                <a:lnTo>
                  <a:pt x="172" y="129"/>
                </a:lnTo>
                <a:lnTo>
                  <a:pt x="177" y="121"/>
                </a:lnTo>
                <a:lnTo>
                  <a:pt x="181" y="110"/>
                </a:lnTo>
                <a:lnTo>
                  <a:pt x="182" y="96"/>
                </a:lnTo>
                <a:lnTo>
                  <a:pt x="181" y="84"/>
                </a:lnTo>
                <a:lnTo>
                  <a:pt x="177" y="73"/>
                </a:lnTo>
                <a:lnTo>
                  <a:pt x="172" y="63"/>
                </a:lnTo>
                <a:lnTo>
                  <a:pt x="166" y="55"/>
                </a:lnTo>
                <a:lnTo>
                  <a:pt x="157" y="49"/>
                </a:lnTo>
                <a:lnTo>
                  <a:pt x="146" y="44"/>
                </a:lnTo>
                <a:lnTo>
                  <a:pt x="134" y="42"/>
                </a:lnTo>
                <a:lnTo>
                  <a:pt x="120" y="40"/>
                </a:lnTo>
                <a:lnTo>
                  <a:pt x="104" y="42"/>
                </a:lnTo>
                <a:lnTo>
                  <a:pt x="90" y="45"/>
                </a:lnTo>
                <a:lnTo>
                  <a:pt x="84" y="48"/>
                </a:lnTo>
                <a:lnTo>
                  <a:pt x="82" y="50"/>
                </a:lnTo>
                <a:lnTo>
                  <a:pt x="79" y="52"/>
                </a:lnTo>
                <a:lnTo>
                  <a:pt x="69" y="60"/>
                </a:lnTo>
                <a:lnTo>
                  <a:pt x="62" y="70"/>
                </a:lnTo>
                <a:lnTo>
                  <a:pt x="57" y="82"/>
                </a:lnTo>
                <a:lnTo>
                  <a:pt x="55" y="97"/>
                </a:lnTo>
                <a:lnTo>
                  <a:pt x="53" y="115"/>
                </a:lnTo>
                <a:lnTo>
                  <a:pt x="9" y="115"/>
                </a:lnTo>
                <a:lnTo>
                  <a:pt x="9" y="112"/>
                </a:lnTo>
                <a:lnTo>
                  <a:pt x="9" y="100"/>
                </a:lnTo>
                <a:lnTo>
                  <a:pt x="10" y="87"/>
                </a:lnTo>
                <a:lnTo>
                  <a:pt x="13" y="76"/>
                </a:lnTo>
                <a:lnTo>
                  <a:pt x="16" y="65"/>
                </a:lnTo>
                <a:lnTo>
                  <a:pt x="20" y="55"/>
                </a:lnTo>
                <a:lnTo>
                  <a:pt x="22" y="52"/>
                </a:lnTo>
                <a:lnTo>
                  <a:pt x="25" y="47"/>
                </a:lnTo>
                <a:lnTo>
                  <a:pt x="39" y="31"/>
                </a:lnTo>
                <a:lnTo>
                  <a:pt x="53" y="17"/>
                </a:lnTo>
                <a:lnTo>
                  <a:pt x="63" y="12"/>
                </a:lnTo>
                <a:lnTo>
                  <a:pt x="72" y="8"/>
                </a:lnTo>
                <a:lnTo>
                  <a:pt x="94" y="2"/>
                </a:lnTo>
                <a:lnTo>
                  <a:pt x="118" y="0"/>
                </a:lnTo>
                <a:lnTo>
                  <a:pt x="130" y="1"/>
                </a:lnTo>
                <a:lnTo>
                  <a:pt x="142" y="2"/>
                </a:lnTo>
                <a:lnTo>
                  <a:pt x="166" y="7"/>
                </a:lnTo>
                <a:lnTo>
                  <a:pt x="176" y="10"/>
                </a:lnTo>
                <a:lnTo>
                  <a:pt x="184" y="15"/>
                </a:lnTo>
                <a:lnTo>
                  <a:pt x="200" y="26"/>
                </a:lnTo>
                <a:lnTo>
                  <a:pt x="213" y="39"/>
                </a:lnTo>
                <a:lnTo>
                  <a:pt x="223" y="55"/>
                </a:lnTo>
                <a:lnTo>
                  <a:pt x="227" y="73"/>
                </a:lnTo>
                <a:lnTo>
                  <a:pt x="230" y="94"/>
                </a:lnTo>
                <a:lnTo>
                  <a:pt x="229" y="106"/>
                </a:lnTo>
                <a:lnTo>
                  <a:pt x="227" y="117"/>
                </a:lnTo>
                <a:lnTo>
                  <a:pt x="225" y="122"/>
                </a:lnTo>
                <a:lnTo>
                  <a:pt x="224" y="127"/>
                </a:lnTo>
                <a:lnTo>
                  <a:pt x="219" y="136"/>
                </a:lnTo>
                <a:lnTo>
                  <a:pt x="213" y="144"/>
                </a:lnTo>
                <a:lnTo>
                  <a:pt x="205" y="152"/>
                </a:lnTo>
                <a:lnTo>
                  <a:pt x="197" y="158"/>
                </a:lnTo>
                <a:lnTo>
                  <a:pt x="185" y="163"/>
                </a:lnTo>
                <a:lnTo>
                  <a:pt x="199" y="169"/>
                </a:lnTo>
                <a:lnTo>
                  <a:pt x="210" y="176"/>
                </a:lnTo>
                <a:lnTo>
                  <a:pt x="220" y="185"/>
                </a:lnTo>
                <a:lnTo>
                  <a:pt x="229" y="195"/>
                </a:lnTo>
                <a:lnTo>
                  <a:pt x="235" y="206"/>
                </a:lnTo>
                <a:lnTo>
                  <a:pt x="239" y="219"/>
                </a:lnTo>
                <a:lnTo>
                  <a:pt x="242" y="233"/>
                </a:lnTo>
                <a:lnTo>
                  <a:pt x="242" y="249"/>
                </a:lnTo>
                <a:lnTo>
                  <a:pt x="242" y="260"/>
                </a:lnTo>
                <a:lnTo>
                  <a:pt x="240" y="273"/>
                </a:lnTo>
                <a:lnTo>
                  <a:pt x="237" y="284"/>
                </a:lnTo>
                <a:lnTo>
                  <a:pt x="236" y="289"/>
                </a:lnTo>
                <a:lnTo>
                  <a:pt x="234" y="294"/>
                </a:lnTo>
                <a:lnTo>
                  <a:pt x="229" y="303"/>
                </a:lnTo>
                <a:lnTo>
                  <a:pt x="224" y="312"/>
                </a:lnTo>
                <a:lnTo>
                  <a:pt x="216" y="321"/>
                </a:lnTo>
                <a:lnTo>
                  <a:pt x="209" y="328"/>
                </a:lnTo>
                <a:lnTo>
                  <a:pt x="190" y="342"/>
                </a:lnTo>
                <a:lnTo>
                  <a:pt x="169" y="350"/>
                </a:lnTo>
                <a:lnTo>
                  <a:pt x="145" y="357"/>
                </a:lnTo>
                <a:lnTo>
                  <a:pt x="118" y="359"/>
                </a:lnTo>
                <a:lnTo>
                  <a:pt x="104" y="358"/>
                </a:lnTo>
                <a:lnTo>
                  <a:pt x="92" y="357"/>
                </a:lnTo>
                <a:lnTo>
                  <a:pt x="79" y="354"/>
                </a:lnTo>
                <a:lnTo>
                  <a:pt x="69" y="350"/>
                </a:lnTo>
                <a:lnTo>
                  <a:pt x="58" y="347"/>
                </a:lnTo>
                <a:lnTo>
                  <a:pt x="48" y="340"/>
                </a:lnTo>
                <a:lnTo>
                  <a:pt x="40" y="334"/>
                </a:lnTo>
                <a:lnTo>
                  <a:pt x="32" y="327"/>
                </a:lnTo>
                <a:lnTo>
                  <a:pt x="19" y="311"/>
                </a:lnTo>
                <a:lnTo>
                  <a:pt x="13" y="301"/>
                </a:lnTo>
                <a:lnTo>
                  <a:pt x="9" y="291"/>
                </a:lnTo>
                <a:lnTo>
                  <a:pt x="3" y="268"/>
                </a:lnTo>
                <a:lnTo>
                  <a:pt x="0" y="243"/>
                </a:lnTo>
                <a:lnTo>
                  <a:pt x="0" y="2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6" name="Freeform 66"/>
          <p:cNvSpPr>
            <a:spLocks/>
          </p:cNvSpPr>
          <p:nvPr/>
        </p:nvSpPr>
        <p:spPr bwMode="auto">
          <a:xfrm>
            <a:off x="7404100" y="5540375"/>
            <a:ext cx="42863" cy="111125"/>
          </a:xfrm>
          <a:custGeom>
            <a:avLst/>
            <a:gdLst>
              <a:gd name="T0" fmla="*/ 2147483646 w 126"/>
              <a:gd name="T1" fmla="*/ 2147483646 h 349"/>
              <a:gd name="T2" fmla="*/ 2147483646 w 126"/>
              <a:gd name="T3" fmla="*/ 2147483646 h 349"/>
              <a:gd name="T4" fmla="*/ 0 w 126"/>
              <a:gd name="T5" fmla="*/ 2147483646 h 349"/>
              <a:gd name="T6" fmla="*/ 0 w 126"/>
              <a:gd name="T7" fmla="*/ 2147483646 h 349"/>
              <a:gd name="T8" fmla="*/ 2147483646 w 126"/>
              <a:gd name="T9" fmla="*/ 2147483646 h 349"/>
              <a:gd name="T10" fmla="*/ 2147483646 w 126"/>
              <a:gd name="T11" fmla="*/ 2147483646 h 349"/>
              <a:gd name="T12" fmla="*/ 2147483646 w 126"/>
              <a:gd name="T13" fmla="*/ 2147483646 h 349"/>
              <a:gd name="T14" fmla="*/ 2147483646 w 126"/>
              <a:gd name="T15" fmla="*/ 2147483646 h 349"/>
              <a:gd name="T16" fmla="*/ 2147483646 w 126"/>
              <a:gd name="T17" fmla="*/ 2147483646 h 349"/>
              <a:gd name="T18" fmla="*/ 2147483646 w 126"/>
              <a:gd name="T19" fmla="*/ 2147483646 h 349"/>
              <a:gd name="T20" fmla="*/ 2147483646 w 126"/>
              <a:gd name="T21" fmla="*/ 2147483646 h 349"/>
              <a:gd name="T22" fmla="*/ 2147483646 w 126"/>
              <a:gd name="T23" fmla="*/ 2147483646 h 349"/>
              <a:gd name="T24" fmla="*/ 2147483646 w 126"/>
              <a:gd name="T25" fmla="*/ 0 h 349"/>
              <a:gd name="T26" fmla="*/ 2147483646 w 126"/>
              <a:gd name="T27" fmla="*/ 0 h 349"/>
              <a:gd name="T28" fmla="*/ 2147483646 w 126"/>
              <a:gd name="T29" fmla="*/ 2147483646 h 349"/>
              <a:gd name="T30" fmla="*/ 2147483646 w 126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49"/>
              <a:gd name="T50" fmla="*/ 126 w 126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49">
                <a:moveTo>
                  <a:pt x="80" y="349"/>
                </a:moveTo>
                <a:lnTo>
                  <a:pt x="80" y="102"/>
                </a:lnTo>
                <a:lnTo>
                  <a:pt x="0" y="102"/>
                </a:lnTo>
                <a:lnTo>
                  <a:pt x="0" y="66"/>
                </a:lnTo>
                <a:lnTo>
                  <a:pt x="19" y="65"/>
                </a:lnTo>
                <a:lnTo>
                  <a:pt x="37" y="63"/>
                </a:lnTo>
                <a:lnTo>
                  <a:pt x="52" y="58"/>
                </a:lnTo>
                <a:lnTo>
                  <a:pt x="58" y="54"/>
                </a:lnTo>
                <a:lnTo>
                  <a:pt x="64" y="50"/>
                </a:lnTo>
                <a:lnTo>
                  <a:pt x="74" y="42"/>
                </a:lnTo>
                <a:lnTo>
                  <a:pt x="82" y="31"/>
                </a:lnTo>
                <a:lnTo>
                  <a:pt x="87" y="16"/>
                </a:lnTo>
                <a:lnTo>
                  <a:pt x="91" y="0"/>
                </a:lnTo>
                <a:lnTo>
                  <a:pt x="126" y="0"/>
                </a:lnTo>
                <a:lnTo>
                  <a:pt x="126" y="349"/>
                </a:lnTo>
                <a:lnTo>
                  <a:pt x="80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7" name="Freeform 67"/>
          <p:cNvSpPr>
            <a:spLocks noEditPoints="1"/>
          </p:cNvSpPr>
          <p:nvPr/>
        </p:nvSpPr>
        <p:spPr bwMode="auto">
          <a:xfrm>
            <a:off x="7481888" y="5543550"/>
            <a:ext cx="79375" cy="107950"/>
          </a:xfrm>
          <a:custGeom>
            <a:avLst/>
            <a:gdLst>
              <a:gd name="T0" fmla="*/ 2147483646 w 247"/>
              <a:gd name="T1" fmla="*/ 2147483646 h 338"/>
              <a:gd name="T2" fmla="*/ 2147483646 w 247"/>
              <a:gd name="T3" fmla="*/ 2147483646 h 338"/>
              <a:gd name="T4" fmla="*/ 2147483646 w 247"/>
              <a:gd name="T5" fmla="*/ 2147483646 h 338"/>
              <a:gd name="T6" fmla="*/ 2147483646 w 247"/>
              <a:gd name="T7" fmla="*/ 2147483646 h 338"/>
              <a:gd name="T8" fmla="*/ 2147483646 w 247"/>
              <a:gd name="T9" fmla="*/ 2147483646 h 338"/>
              <a:gd name="T10" fmla="*/ 2147483646 w 247"/>
              <a:gd name="T11" fmla="*/ 2147483646 h 338"/>
              <a:gd name="T12" fmla="*/ 0 w 247"/>
              <a:gd name="T13" fmla="*/ 2147483646 h 338"/>
              <a:gd name="T14" fmla="*/ 0 w 247"/>
              <a:gd name="T15" fmla="*/ 2147483646 h 338"/>
              <a:gd name="T16" fmla="*/ 2147483646 w 247"/>
              <a:gd name="T17" fmla="*/ 0 h 338"/>
              <a:gd name="T18" fmla="*/ 2147483646 w 247"/>
              <a:gd name="T19" fmla="*/ 0 h 338"/>
              <a:gd name="T20" fmla="*/ 2147483646 w 247"/>
              <a:gd name="T21" fmla="*/ 2147483646 h 338"/>
              <a:gd name="T22" fmla="*/ 2147483646 w 247"/>
              <a:gd name="T23" fmla="*/ 2147483646 h 338"/>
              <a:gd name="T24" fmla="*/ 2147483646 w 247"/>
              <a:gd name="T25" fmla="*/ 2147483646 h 338"/>
              <a:gd name="T26" fmla="*/ 2147483646 w 247"/>
              <a:gd name="T27" fmla="*/ 2147483646 h 338"/>
              <a:gd name="T28" fmla="*/ 2147483646 w 247"/>
              <a:gd name="T29" fmla="*/ 2147483646 h 338"/>
              <a:gd name="T30" fmla="*/ 2147483646 w 247"/>
              <a:gd name="T31" fmla="*/ 2147483646 h 3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7"/>
              <a:gd name="T49" fmla="*/ 0 h 338"/>
              <a:gd name="T50" fmla="*/ 247 w 247"/>
              <a:gd name="T51" fmla="*/ 338 h 3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7" h="338">
                <a:moveTo>
                  <a:pt x="42" y="213"/>
                </a:moveTo>
                <a:lnTo>
                  <a:pt x="152" y="213"/>
                </a:lnTo>
                <a:lnTo>
                  <a:pt x="152" y="58"/>
                </a:lnTo>
                <a:lnTo>
                  <a:pt x="42" y="213"/>
                </a:lnTo>
                <a:close/>
                <a:moveTo>
                  <a:pt x="152" y="338"/>
                </a:moveTo>
                <a:lnTo>
                  <a:pt x="152" y="253"/>
                </a:lnTo>
                <a:lnTo>
                  <a:pt x="0" y="253"/>
                </a:lnTo>
                <a:lnTo>
                  <a:pt x="0" y="210"/>
                </a:lnTo>
                <a:lnTo>
                  <a:pt x="152" y="0"/>
                </a:lnTo>
                <a:lnTo>
                  <a:pt x="197" y="0"/>
                </a:lnTo>
                <a:lnTo>
                  <a:pt x="197" y="213"/>
                </a:lnTo>
                <a:lnTo>
                  <a:pt x="247" y="213"/>
                </a:lnTo>
                <a:lnTo>
                  <a:pt x="247" y="253"/>
                </a:lnTo>
                <a:lnTo>
                  <a:pt x="197" y="253"/>
                </a:lnTo>
                <a:lnTo>
                  <a:pt x="197" y="338"/>
                </a:lnTo>
                <a:lnTo>
                  <a:pt x="152" y="3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8" name="Line 68"/>
          <p:cNvSpPr>
            <a:spLocks noChangeShapeType="1"/>
          </p:cNvSpPr>
          <p:nvPr/>
        </p:nvSpPr>
        <p:spPr bwMode="auto">
          <a:xfrm flipV="1">
            <a:off x="2557463" y="5368925"/>
            <a:ext cx="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9" name="Line 69"/>
          <p:cNvSpPr>
            <a:spLocks noChangeShapeType="1"/>
          </p:cNvSpPr>
          <p:nvPr/>
        </p:nvSpPr>
        <p:spPr bwMode="auto">
          <a:xfrm flipV="1">
            <a:off x="2557463" y="5403850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0" name="Line 70"/>
          <p:cNvSpPr>
            <a:spLocks noChangeShapeType="1"/>
          </p:cNvSpPr>
          <p:nvPr/>
        </p:nvSpPr>
        <p:spPr bwMode="auto">
          <a:xfrm flipV="1">
            <a:off x="2965450" y="5403850"/>
            <a:ext cx="15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1" name="Line 71"/>
          <p:cNvSpPr>
            <a:spLocks noChangeShapeType="1"/>
          </p:cNvSpPr>
          <p:nvPr/>
        </p:nvSpPr>
        <p:spPr bwMode="auto">
          <a:xfrm flipV="1">
            <a:off x="3376613" y="5403850"/>
            <a:ext cx="1587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2" name="Line 72"/>
          <p:cNvSpPr>
            <a:spLocks noChangeShapeType="1"/>
          </p:cNvSpPr>
          <p:nvPr/>
        </p:nvSpPr>
        <p:spPr bwMode="auto">
          <a:xfrm flipV="1">
            <a:off x="3376613" y="5368925"/>
            <a:ext cx="1587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3" name="Line 73"/>
          <p:cNvSpPr>
            <a:spLocks noChangeShapeType="1"/>
          </p:cNvSpPr>
          <p:nvPr/>
        </p:nvSpPr>
        <p:spPr bwMode="auto">
          <a:xfrm flipV="1">
            <a:off x="3376613" y="5403850"/>
            <a:ext cx="1587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4" name="Line 74"/>
          <p:cNvSpPr>
            <a:spLocks noChangeShapeType="1"/>
          </p:cNvSpPr>
          <p:nvPr/>
        </p:nvSpPr>
        <p:spPr bwMode="auto">
          <a:xfrm flipV="1">
            <a:off x="3786188" y="5403850"/>
            <a:ext cx="3175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5" name="Line 75"/>
          <p:cNvSpPr>
            <a:spLocks noChangeShapeType="1"/>
          </p:cNvSpPr>
          <p:nvPr/>
        </p:nvSpPr>
        <p:spPr bwMode="auto">
          <a:xfrm flipV="1">
            <a:off x="4195763" y="5403850"/>
            <a:ext cx="1587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6" name="Line 76"/>
          <p:cNvSpPr>
            <a:spLocks noChangeShapeType="1"/>
          </p:cNvSpPr>
          <p:nvPr/>
        </p:nvSpPr>
        <p:spPr bwMode="auto">
          <a:xfrm flipV="1">
            <a:off x="4195763" y="5368925"/>
            <a:ext cx="1587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7" name="Line 77"/>
          <p:cNvSpPr>
            <a:spLocks noChangeShapeType="1"/>
          </p:cNvSpPr>
          <p:nvPr/>
        </p:nvSpPr>
        <p:spPr bwMode="auto">
          <a:xfrm flipV="1">
            <a:off x="4195763" y="5403850"/>
            <a:ext cx="1587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8" name="Line 78"/>
          <p:cNvSpPr>
            <a:spLocks noChangeShapeType="1"/>
          </p:cNvSpPr>
          <p:nvPr/>
        </p:nvSpPr>
        <p:spPr bwMode="auto">
          <a:xfrm flipV="1">
            <a:off x="4608513" y="5403850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9" name="Line 79"/>
          <p:cNvSpPr>
            <a:spLocks noChangeShapeType="1"/>
          </p:cNvSpPr>
          <p:nvPr/>
        </p:nvSpPr>
        <p:spPr bwMode="auto">
          <a:xfrm flipV="1">
            <a:off x="5016500" y="5403850"/>
            <a:ext cx="15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0" name="Line 80"/>
          <p:cNvSpPr>
            <a:spLocks noChangeShapeType="1"/>
          </p:cNvSpPr>
          <p:nvPr/>
        </p:nvSpPr>
        <p:spPr bwMode="auto">
          <a:xfrm flipV="1">
            <a:off x="5016500" y="5368925"/>
            <a:ext cx="1588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1" name="Line 81"/>
          <p:cNvSpPr>
            <a:spLocks noChangeShapeType="1"/>
          </p:cNvSpPr>
          <p:nvPr/>
        </p:nvSpPr>
        <p:spPr bwMode="auto">
          <a:xfrm flipV="1">
            <a:off x="5016500" y="5403850"/>
            <a:ext cx="15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2" name="Line 82"/>
          <p:cNvSpPr>
            <a:spLocks noChangeShapeType="1"/>
          </p:cNvSpPr>
          <p:nvPr/>
        </p:nvSpPr>
        <p:spPr bwMode="auto">
          <a:xfrm flipV="1">
            <a:off x="5427663" y="5403850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5837238" y="5403850"/>
            <a:ext cx="3175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4" name="Line 84"/>
          <p:cNvSpPr>
            <a:spLocks noChangeShapeType="1"/>
          </p:cNvSpPr>
          <p:nvPr/>
        </p:nvSpPr>
        <p:spPr bwMode="auto">
          <a:xfrm flipV="1">
            <a:off x="5837238" y="5368925"/>
            <a:ext cx="3175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5837238" y="5403850"/>
            <a:ext cx="3175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6246813" y="5403850"/>
            <a:ext cx="1587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6656388" y="5403850"/>
            <a:ext cx="3175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8" name="Line 88"/>
          <p:cNvSpPr>
            <a:spLocks noChangeShapeType="1"/>
          </p:cNvSpPr>
          <p:nvPr/>
        </p:nvSpPr>
        <p:spPr bwMode="auto">
          <a:xfrm flipV="1">
            <a:off x="6659563" y="5368925"/>
            <a:ext cx="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89" name="Line 89"/>
          <p:cNvSpPr>
            <a:spLocks noChangeShapeType="1"/>
          </p:cNvSpPr>
          <p:nvPr/>
        </p:nvSpPr>
        <p:spPr bwMode="auto">
          <a:xfrm flipV="1">
            <a:off x="6659563" y="5403850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0" name="Line 90"/>
          <p:cNvSpPr>
            <a:spLocks noChangeShapeType="1"/>
          </p:cNvSpPr>
          <p:nvPr/>
        </p:nvSpPr>
        <p:spPr bwMode="auto">
          <a:xfrm flipV="1">
            <a:off x="7067550" y="5403850"/>
            <a:ext cx="15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7478713" y="5403850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7478713" y="5368925"/>
            <a:ext cx="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3" name="Freeform 93"/>
          <p:cNvSpPr>
            <a:spLocks/>
          </p:cNvSpPr>
          <p:nvPr/>
        </p:nvSpPr>
        <p:spPr bwMode="auto">
          <a:xfrm>
            <a:off x="2259013" y="5387975"/>
            <a:ext cx="38100" cy="111125"/>
          </a:xfrm>
          <a:custGeom>
            <a:avLst/>
            <a:gdLst>
              <a:gd name="T0" fmla="*/ 2147483646 w 126"/>
              <a:gd name="T1" fmla="*/ 2147483646 h 349"/>
              <a:gd name="T2" fmla="*/ 2147483646 w 126"/>
              <a:gd name="T3" fmla="*/ 2147483646 h 349"/>
              <a:gd name="T4" fmla="*/ 0 w 126"/>
              <a:gd name="T5" fmla="*/ 2147483646 h 349"/>
              <a:gd name="T6" fmla="*/ 0 w 126"/>
              <a:gd name="T7" fmla="*/ 2147483646 h 349"/>
              <a:gd name="T8" fmla="*/ 2147483646 w 126"/>
              <a:gd name="T9" fmla="*/ 2147483646 h 349"/>
              <a:gd name="T10" fmla="*/ 2147483646 w 126"/>
              <a:gd name="T11" fmla="*/ 2147483646 h 349"/>
              <a:gd name="T12" fmla="*/ 2147483646 w 126"/>
              <a:gd name="T13" fmla="*/ 2147483646 h 349"/>
              <a:gd name="T14" fmla="*/ 2147483646 w 126"/>
              <a:gd name="T15" fmla="*/ 2147483646 h 349"/>
              <a:gd name="T16" fmla="*/ 2147483646 w 126"/>
              <a:gd name="T17" fmla="*/ 2147483646 h 349"/>
              <a:gd name="T18" fmla="*/ 2147483646 w 126"/>
              <a:gd name="T19" fmla="*/ 2147483646 h 349"/>
              <a:gd name="T20" fmla="*/ 2147483646 w 126"/>
              <a:gd name="T21" fmla="*/ 2147483646 h 349"/>
              <a:gd name="T22" fmla="*/ 2147483646 w 126"/>
              <a:gd name="T23" fmla="*/ 2147483646 h 349"/>
              <a:gd name="T24" fmla="*/ 2147483646 w 126"/>
              <a:gd name="T25" fmla="*/ 0 h 349"/>
              <a:gd name="T26" fmla="*/ 2147483646 w 126"/>
              <a:gd name="T27" fmla="*/ 0 h 349"/>
              <a:gd name="T28" fmla="*/ 2147483646 w 126"/>
              <a:gd name="T29" fmla="*/ 2147483646 h 349"/>
              <a:gd name="T30" fmla="*/ 2147483646 w 126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49"/>
              <a:gd name="T50" fmla="*/ 126 w 126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49">
                <a:moveTo>
                  <a:pt x="80" y="349"/>
                </a:moveTo>
                <a:lnTo>
                  <a:pt x="80" y="102"/>
                </a:lnTo>
                <a:lnTo>
                  <a:pt x="0" y="102"/>
                </a:lnTo>
                <a:lnTo>
                  <a:pt x="0" y="66"/>
                </a:lnTo>
                <a:lnTo>
                  <a:pt x="19" y="65"/>
                </a:lnTo>
                <a:lnTo>
                  <a:pt x="37" y="62"/>
                </a:lnTo>
                <a:lnTo>
                  <a:pt x="53" y="57"/>
                </a:lnTo>
                <a:lnTo>
                  <a:pt x="59" y="53"/>
                </a:lnTo>
                <a:lnTo>
                  <a:pt x="65" y="50"/>
                </a:lnTo>
                <a:lnTo>
                  <a:pt x="75" y="41"/>
                </a:lnTo>
                <a:lnTo>
                  <a:pt x="82" y="30"/>
                </a:lnTo>
                <a:lnTo>
                  <a:pt x="89" y="15"/>
                </a:lnTo>
                <a:lnTo>
                  <a:pt x="91" y="0"/>
                </a:lnTo>
                <a:lnTo>
                  <a:pt x="126" y="0"/>
                </a:lnTo>
                <a:lnTo>
                  <a:pt x="126" y="349"/>
                </a:lnTo>
                <a:lnTo>
                  <a:pt x="80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4" name="Freeform 94"/>
          <p:cNvSpPr>
            <a:spLocks noEditPoints="1"/>
          </p:cNvSpPr>
          <p:nvPr/>
        </p:nvSpPr>
        <p:spPr bwMode="auto">
          <a:xfrm>
            <a:off x="2335213" y="5387975"/>
            <a:ext cx="76200" cy="112713"/>
          </a:xfrm>
          <a:custGeom>
            <a:avLst/>
            <a:gdLst>
              <a:gd name="T0" fmla="*/ 2147483646 w 239"/>
              <a:gd name="T1" fmla="*/ 2147483646 h 358"/>
              <a:gd name="T2" fmla="*/ 2147483646 w 239"/>
              <a:gd name="T3" fmla="*/ 2147483646 h 358"/>
              <a:gd name="T4" fmla="*/ 2147483646 w 239"/>
              <a:gd name="T5" fmla="*/ 2147483646 h 358"/>
              <a:gd name="T6" fmla="*/ 2147483646 w 239"/>
              <a:gd name="T7" fmla="*/ 2147483646 h 358"/>
              <a:gd name="T8" fmla="*/ 2147483646 w 239"/>
              <a:gd name="T9" fmla="*/ 2147483646 h 358"/>
              <a:gd name="T10" fmla="*/ 2147483646 w 239"/>
              <a:gd name="T11" fmla="*/ 2147483646 h 358"/>
              <a:gd name="T12" fmla="*/ 2147483646 w 239"/>
              <a:gd name="T13" fmla="*/ 2147483646 h 358"/>
              <a:gd name="T14" fmla="*/ 2147483646 w 239"/>
              <a:gd name="T15" fmla="*/ 2147483646 h 358"/>
              <a:gd name="T16" fmla="*/ 2147483646 w 239"/>
              <a:gd name="T17" fmla="*/ 2147483646 h 358"/>
              <a:gd name="T18" fmla="*/ 2147483646 w 239"/>
              <a:gd name="T19" fmla="*/ 2147483646 h 358"/>
              <a:gd name="T20" fmla="*/ 2147483646 w 239"/>
              <a:gd name="T21" fmla="*/ 2147483646 h 358"/>
              <a:gd name="T22" fmla="*/ 2147483646 w 239"/>
              <a:gd name="T23" fmla="*/ 2147483646 h 358"/>
              <a:gd name="T24" fmla="*/ 2147483646 w 239"/>
              <a:gd name="T25" fmla="*/ 2147483646 h 358"/>
              <a:gd name="T26" fmla="*/ 2147483646 w 239"/>
              <a:gd name="T27" fmla="*/ 2147483646 h 358"/>
              <a:gd name="T28" fmla="*/ 2147483646 w 239"/>
              <a:gd name="T29" fmla="*/ 2147483646 h 358"/>
              <a:gd name="T30" fmla="*/ 2147483646 w 239"/>
              <a:gd name="T31" fmla="*/ 2147483646 h 358"/>
              <a:gd name="T32" fmla="*/ 2147483646 w 239"/>
              <a:gd name="T33" fmla="*/ 2147483646 h 358"/>
              <a:gd name="T34" fmla="*/ 2147483646 w 239"/>
              <a:gd name="T35" fmla="*/ 2147483646 h 358"/>
              <a:gd name="T36" fmla="*/ 2147483646 w 239"/>
              <a:gd name="T37" fmla="*/ 2147483646 h 358"/>
              <a:gd name="T38" fmla="*/ 2147483646 w 239"/>
              <a:gd name="T39" fmla="*/ 2147483646 h 358"/>
              <a:gd name="T40" fmla="*/ 0 w 239"/>
              <a:gd name="T41" fmla="*/ 2147483646 h 358"/>
              <a:gd name="T42" fmla="*/ 2147483646 w 239"/>
              <a:gd name="T43" fmla="*/ 2147483646 h 358"/>
              <a:gd name="T44" fmla="*/ 2147483646 w 239"/>
              <a:gd name="T45" fmla="*/ 2147483646 h 358"/>
              <a:gd name="T46" fmla="*/ 2147483646 w 239"/>
              <a:gd name="T47" fmla="*/ 2147483646 h 358"/>
              <a:gd name="T48" fmla="*/ 2147483646 w 239"/>
              <a:gd name="T49" fmla="*/ 2147483646 h 358"/>
              <a:gd name="T50" fmla="*/ 2147483646 w 239"/>
              <a:gd name="T51" fmla="*/ 2147483646 h 358"/>
              <a:gd name="T52" fmla="*/ 2147483646 w 239"/>
              <a:gd name="T53" fmla="*/ 2147483646 h 358"/>
              <a:gd name="T54" fmla="*/ 2147483646 w 239"/>
              <a:gd name="T55" fmla="*/ 0 h 358"/>
              <a:gd name="T56" fmla="*/ 2147483646 w 239"/>
              <a:gd name="T57" fmla="*/ 2147483646 h 358"/>
              <a:gd name="T58" fmla="*/ 2147483646 w 239"/>
              <a:gd name="T59" fmla="*/ 2147483646 h 358"/>
              <a:gd name="T60" fmla="*/ 2147483646 w 239"/>
              <a:gd name="T61" fmla="*/ 2147483646 h 358"/>
              <a:gd name="T62" fmla="*/ 2147483646 w 239"/>
              <a:gd name="T63" fmla="*/ 2147483646 h 358"/>
              <a:gd name="T64" fmla="*/ 2147483646 w 239"/>
              <a:gd name="T65" fmla="*/ 2147483646 h 358"/>
              <a:gd name="T66" fmla="*/ 2147483646 w 239"/>
              <a:gd name="T67" fmla="*/ 2147483646 h 358"/>
              <a:gd name="T68" fmla="*/ 2147483646 w 239"/>
              <a:gd name="T69" fmla="*/ 2147483646 h 358"/>
              <a:gd name="T70" fmla="*/ 2147483646 w 239"/>
              <a:gd name="T71" fmla="*/ 2147483646 h 358"/>
              <a:gd name="T72" fmla="*/ 2147483646 w 239"/>
              <a:gd name="T73" fmla="*/ 2147483646 h 358"/>
              <a:gd name="T74" fmla="*/ 2147483646 w 239"/>
              <a:gd name="T75" fmla="*/ 2147483646 h 358"/>
              <a:gd name="T76" fmla="*/ 2147483646 w 239"/>
              <a:gd name="T77" fmla="*/ 2147483646 h 358"/>
              <a:gd name="T78" fmla="*/ 2147483646 w 239"/>
              <a:gd name="T79" fmla="*/ 2147483646 h 358"/>
              <a:gd name="T80" fmla="*/ 2147483646 w 239"/>
              <a:gd name="T81" fmla="*/ 2147483646 h 358"/>
              <a:gd name="T82" fmla="*/ 2147483646 w 239"/>
              <a:gd name="T83" fmla="*/ 2147483646 h 358"/>
              <a:gd name="T84" fmla="*/ 2147483646 w 239"/>
              <a:gd name="T85" fmla="*/ 2147483646 h 358"/>
              <a:gd name="T86" fmla="*/ 2147483646 w 239"/>
              <a:gd name="T87" fmla="*/ 2147483646 h 358"/>
              <a:gd name="T88" fmla="*/ 2147483646 w 239"/>
              <a:gd name="T89" fmla="*/ 2147483646 h 358"/>
              <a:gd name="T90" fmla="*/ 2147483646 w 239"/>
              <a:gd name="T91" fmla="*/ 2147483646 h 358"/>
              <a:gd name="T92" fmla="*/ 2147483646 w 239"/>
              <a:gd name="T93" fmla="*/ 2147483646 h 358"/>
              <a:gd name="T94" fmla="*/ 2147483646 w 239"/>
              <a:gd name="T95" fmla="*/ 2147483646 h 358"/>
              <a:gd name="T96" fmla="*/ 0 w 239"/>
              <a:gd name="T97" fmla="*/ 2147483646 h 3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9"/>
              <a:gd name="T148" fmla="*/ 0 h 358"/>
              <a:gd name="T149" fmla="*/ 239 w 239"/>
              <a:gd name="T150" fmla="*/ 358 h 3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9" h="358">
                <a:moveTo>
                  <a:pt x="48" y="179"/>
                </a:moveTo>
                <a:lnTo>
                  <a:pt x="49" y="213"/>
                </a:lnTo>
                <a:lnTo>
                  <a:pt x="52" y="241"/>
                </a:lnTo>
                <a:lnTo>
                  <a:pt x="57" y="265"/>
                </a:lnTo>
                <a:lnTo>
                  <a:pt x="64" y="284"/>
                </a:lnTo>
                <a:lnTo>
                  <a:pt x="68" y="292"/>
                </a:lnTo>
                <a:lnTo>
                  <a:pt x="74" y="299"/>
                </a:lnTo>
                <a:lnTo>
                  <a:pt x="86" y="309"/>
                </a:lnTo>
                <a:lnTo>
                  <a:pt x="101" y="316"/>
                </a:lnTo>
                <a:lnTo>
                  <a:pt x="118" y="318"/>
                </a:lnTo>
                <a:lnTo>
                  <a:pt x="128" y="318"/>
                </a:lnTo>
                <a:lnTo>
                  <a:pt x="137" y="316"/>
                </a:lnTo>
                <a:lnTo>
                  <a:pt x="144" y="313"/>
                </a:lnTo>
                <a:lnTo>
                  <a:pt x="152" y="309"/>
                </a:lnTo>
                <a:lnTo>
                  <a:pt x="158" y="305"/>
                </a:lnTo>
                <a:lnTo>
                  <a:pt x="164" y="299"/>
                </a:lnTo>
                <a:lnTo>
                  <a:pt x="174" y="284"/>
                </a:lnTo>
                <a:lnTo>
                  <a:pt x="181" y="265"/>
                </a:lnTo>
                <a:lnTo>
                  <a:pt x="188" y="241"/>
                </a:lnTo>
                <a:lnTo>
                  <a:pt x="190" y="213"/>
                </a:lnTo>
                <a:lnTo>
                  <a:pt x="191" y="179"/>
                </a:lnTo>
                <a:lnTo>
                  <a:pt x="190" y="147"/>
                </a:lnTo>
                <a:lnTo>
                  <a:pt x="188" y="119"/>
                </a:lnTo>
                <a:lnTo>
                  <a:pt x="181" y="94"/>
                </a:lnTo>
                <a:lnTo>
                  <a:pt x="174" y="74"/>
                </a:lnTo>
                <a:lnTo>
                  <a:pt x="164" y="60"/>
                </a:lnTo>
                <a:lnTo>
                  <a:pt x="158" y="53"/>
                </a:lnTo>
                <a:lnTo>
                  <a:pt x="152" y="49"/>
                </a:lnTo>
                <a:lnTo>
                  <a:pt x="137" y="42"/>
                </a:lnTo>
                <a:lnTo>
                  <a:pt x="118" y="40"/>
                </a:lnTo>
                <a:lnTo>
                  <a:pt x="110" y="41"/>
                </a:lnTo>
                <a:lnTo>
                  <a:pt x="101" y="42"/>
                </a:lnTo>
                <a:lnTo>
                  <a:pt x="93" y="45"/>
                </a:lnTo>
                <a:lnTo>
                  <a:pt x="86" y="49"/>
                </a:lnTo>
                <a:lnTo>
                  <a:pt x="74" y="60"/>
                </a:lnTo>
                <a:lnTo>
                  <a:pt x="64" y="74"/>
                </a:lnTo>
                <a:lnTo>
                  <a:pt x="57" y="94"/>
                </a:lnTo>
                <a:lnTo>
                  <a:pt x="52" y="119"/>
                </a:lnTo>
                <a:lnTo>
                  <a:pt x="49" y="147"/>
                </a:lnTo>
                <a:lnTo>
                  <a:pt x="48" y="179"/>
                </a:lnTo>
                <a:close/>
                <a:moveTo>
                  <a:pt x="0" y="179"/>
                </a:moveTo>
                <a:lnTo>
                  <a:pt x="0" y="158"/>
                </a:lnTo>
                <a:lnTo>
                  <a:pt x="1" y="137"/>
                </a:lnTo>
                <a:lnTo>
                  <a:pt x="4" y="119"/>
                </a:lnTo>
                <a:lnTo>
                  <a:pt x="7" y="102"/>
                </a:lnTo>
                <a:lnTo>
                  <a:pt x="12" y="86"/>
                </a:lnTo>
                <a:lnTo>
                  <a:pt x="17" y="71"/>
                </a:lnTo>
                <a:lnTo>
                  <a:pt x="23" y="57"/>
                </a:lnTo>
                <a:lnTo>
                  <a:pt x="31" y="45"/>
                </a:lnTo>
                <a:lnTo>
                  <a:pt x="38" y="35"/>
                </a:lnTo>
                <a:lnTo>
                  <a:pt x="47" y="25"/>
                </a:lnTo>
                <a:lnTo>
                  <a:pt x="57" y="18"/>
                </a:lnTo>
                <a:lnTo>
                  <a:pt x="68" y="12"/>
                </a:lnTo>
                <a:lnTo>
                  <a:pt x="79" y="7"/>
                </a:lnTo>
                <a:lnTo>
                  <a:pt x="91" y="3"/>
                </a:lnTo>
                <a:lnTo>
                  <a:pt x="118" y="0"/>
                </a:lnTo>
                <a:lnTo>
                  <a:pt x="133" y="0"/>
                </a:lnTo>
                <a:lnTo>
                  <a:pt x="147" y="3"/>
                </a:lnTo>
                <a:lnTo>
                  <a:pt x="159" y="7"/>
                </a:lnTo>
                <a:lnTo>
                  <a:pt x="170" y="12"/>
                </a:lnTo>
                <a:lnTo>
                  <a:pt x="181" y="18"/>
                </a:lnTo>
                <a:lnTo>
                  <a:pt x="186" y="21"/>
                </a:lnTo>
                <a:lnTo>
                  <a:pt x="191" y="25"/>
                </a:lnTo>
                <a:lnTo>
                  <a:pt x="200" y="35"/>
                </a:lnTo>
                <a:lnTo>
                  <a:pt x="209" y="45"/>
                </a:lnTo>
                <a:lnTo>
                  <a:pt x="216" y="57"/>
                </a:lnTo>
                <a:lnTo>
                  <a:pt x="222" y="71"/>
                </a:lnTo>
                <a:lnTo>
                  <a:pt x="232" y="102"/>
                </a:lnTo>
                <a:lnTo>
                  <a:pt x="238" y="137"/>
                </a:lnTo>
                <a:lnTo>
                  <a:pt x="239" y="179"/>
                </a:lnTo>
                <a:lnTo>
                  <a:pt x="239" y="202"/>
                </a:lnTo>
                <a:lnTo>
                  <a:pt x="238" y="221"/>
                </a:lnTo>
                <a:lnTo>
                  <a:pt x="236" y="240"/>
                </a:lnTo>
                <a:lnTo>
                  <a:pt x="232" y="257"/>
                </a:lnTo>
                <a:lnTo>
                  <a:pt x="227" y="273"/>
                </a:lnTo>
                <a:lnTo>
                  <a:pt x="222" y="288"/>
                </a:lnTo>
                <a:lnTo>
                  <a:pt x="216" y="302"/>
                </a:lnTo>
                <a:lnTo>
                  <a:pt x="209" y="314"/>
                </a:lnTo>
                <a:lnTo>
                  <a:pt x="200" y="324"/>
                </a:lnTo>
                <a:lnTo>
                  <a:pt x="191" y="334"/>
                </a:lnTo>
                <a:lnTo>
                  <a:pt x="181" y="341"/>
                </a:lnTo>
                <a:lnTo>
                  <a:pt x="170" y="347"/>
                </a:lnTo>
                <a:lnTo>
                  <a:pt x="147" y="356"/>
                </a:lnTo>
                <a:lnTo>
                  <a:pt x="118" y="358"/>
                </a:lnTo>
                <a:lnTo>
                  <a:pt x="105" y="358"/>
                </a:lnTo>
                <a:lnTo>
                  <a:pt x="97" y="357"/>
                </a:lnTo>
                <a:lnTo>
                  <a:pt x="91" y="356"/>
                </a:lnTo>
                <a:lnTo>
                  <a:pt x="79" y="352"/>
                </a:lnTo>
                <a:lnTo>
                  <a:pt x="68" y="347"/>
                </a:lnTo>
                <a:lnTo>
                  <a:pt x="57" y="341"/>
                </a:lnTo>
                <a:lnTo>
                  <a:pt x="47" y="334"/>
                </a:lnTo>
                <a:lnTo>
                  <a:pt x="38" y="324"/>
                </a:lnTo>
                <a:lnTo>
                  <a:pt x="31" y="314"/>
                </a:lnTo>
                <a:lnTo>
                  <a:pt x="17" y="288"/>
                </a:lnTo>
                <a:lnTo>
                  <a:pt x="12" y="273"/>
                </a:lnTo>
                <a:lnTo>
                  <a:pt x="7" y="257"/>
                </a:lnTo>
                <a:lnTo>
                  <a:pt x="1" y="221"/>
                </a:lnTo>
                <a:lnTo>
                  <a:pt x="0" y="1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5" name="Freeform 95"/>
          <p:cNvSpPr>
            <a:spLocks noEditPoints="1"/>
          </p:cNvSpPr>
          <p:nvPr/>
        </p:nvSpPr>
        <p:spPr bwMode="auto">
          <a:xfrm>
            <a:off x="2424113" y="5387975"/>
            <a:ext cx="76200" cy="112713"/>
          </a:xfrm>
          <a:custGeom>
            <a:avLst/>
            <a:gdLst>
              <a:gd name="T0" fmla="*/ 2147483646 w 240"/>
              <a:gd name="T1" fmla="*/ 2147483646 h 358"/>
              <a:gd name="T2" fmla="*/ 2147483646 w 240"/>
              <a:gd name="T3" fmla="*/ 2147483646 h 358"/>
              <a:gd name="T4" fmla="*/ 2147483646 w 240"/>
              <a:gd name="T5" fmla="*/ 2147483646 h 358"/>
              <a:gd name="T6" fmla="*/ 2147483646 w 240"/>
              <a:gd name="T7" fmla="*/ 2147483646 h 358"/>
              <a:gd name="T8" fmla="*/ 2147483646 w 240"/>
              <a:gd name="T9" fmla="*/ 2147483646 h 358"/>
              <a:gd name="T10" fmla="*/ 2147483646 w 240"/>
              <a:gd name="T11" fmla="*/ 2147483646 h 358"/>
              <a:gd name="T12" fmla="*/ 2147483646 w 240"/>
              <a:gd name="T13" fmla="*/ 2147483646 h 358"/>
              <a:gd name="T14" fmla="*/ 2147483646 w 240"/>
              <a:gd name="T15" fmla="*/ 2147483646 h 358"/>
              <a:gd name="T16" fmla="*/ 2147483646 w 240"/>
              <a:gd name="T17" fmla="*/ 2147483646 h 358"/>
              <a:gd name="T18" fmla="*/ 2147483646 w 240"/>
              <a:gd name="T19" fmla="*/ 2147483646 h 358"/>
              <a:gd name="T20" fmla="*/ 2147483646 w 240"/>
              <a:gd name="T21" fmla="*/ 2147483646 h 358"/>
              <a:gd name="T22" fmla="*/ 2147483646 w 240"/>
              <a:gd name="T23" fmla="*/ 2147483646 h 358"/>
              <a:gd name="T24" fmla="*/ 2147483646 w 240"/>
              <a:gd name="T25" fmla="*/ 2147483646 h 358"/>
              <a:gd name="T26" fmla="*/ 2147483646 w 240"/>
              <a:gd name="T27" fmla="*/ 2147483646 h 358"/>
              <a:gd name="T28" fmla="*/ 2147483646 w 240"/>
              <a:gd name="T29" fmla="*/ 2147483646 h 358"/>
              <a:gd name="T30" fmla="*/ 2147483646 w 240"/>
              <a:gd name="T31" fmla="*/ 2147483646 h 358"/>
              <a:gd name="T32" fmla="*/ 2147483646 w 240"/>
              <a:gd name="T33" fmla="*/ 2147483646 h 358"/>
              <a:gd name="T34" fmla="*/ 2147483646 w 240"/>
              <a:gd name="T35" fmla="*/ 2147483646 h 358"/>
              <a:gd name="T36" fmla="*/ 2147483646 w 240"/>
              <a:gd name="T37" fmla="*/ 2147483646 h 358"/>
              <a:gd name="T38" fmla="*/ 2147483646 w 240"/>
              <a:gd name="T39" fmla="*/ 2147483646 h 358"/>
              <a:gd name="T40" fmla="*/ 2147483646 w 240"/>
              <a:gd name="T41" fmla="*/ 2147483646 h 358"/>
              <a:gd name="T42" fmla="*/ 2147483646 w 240"/>
              <a:gd name="T43" fmla="*/ 2147483646 h 358"/>
              <a:gd name="T44" fmla="*/ 2147483646 w 240"/>
              <a:gd name="T45" fmla="*/ 2147483646 h 358"/>
              <a:gd name="T46" fmla="*/ 2147483646 w 240"/>
              <a:gd name="T47" fmla="*/ 2147483646 h 358"/>
              <a:gd name="T48" fmla="*/ 2147483646 w 240"/>
              <a:gd name="T49" fmla="*/ 2147483646 h 358"/>
              <a:gd name="T50" fmla="*/ 2147483646 w 240"/>
              <a:gd name="T51" fmla="*/ 2147483646 h 358"/>
              <a:gd name="T52" fmla="*/ 2147483646 w 240"/>
              <a:gd name="T53" fmla="*/ 2147483646 h 358"/>
              <a:gd name="T54" fmla="*/ 2147483646 w 240"/>
              <a:gd name="T55" fmla="*/ 0 h 358"/>
              <a:gd name="T56" fmla="*/ 2147483646 w 240"/>
              <a:gd name="T57" fmla="*/ 2147483646 h 358"/>
              <a:gd name="T58" fmla="*/ 2147483646 w 240"/>
              <a:gd name="T59" fmla="*/ 2147483646 h 358"/>
              <a:gd name="T60" fmla="*/ 2147483646 w 240"/>
              <a:gd name="T61" fmla="*/ 2147483646 h 358"/>
              <a:gd name="T62" fmla="*/ 2147483646 w 240"/>
              <a:gd name="T63" fmla="*/ 2147483646 h 358"/>
              <a:gd name="T64" fmla="*/ 2147483646 w 240"/>
              <a:gd name="T65" fmla="*/ 2147483646 h 358"/>
              <a:gd name="T66" fmla="*/ 2147483646 w 240"/>
              <a:gd name="T67" fmla="*/ 2147483646 h 358"/>
              <a:gd name="T68" fmla="*/ 2147483646 w 240"/>
              <a:gd name="T69" fmla="*/ 2147483646 h 358"/>
              <a:gd name="T70" fmla="*/ 2147483646 w 240"/>
              <a:gd name="T71" fmla="*/ 2147483646 h 358"/>
              <a:gd name="T72" fmla="*/ 2147483646 w 240"/>
              <a:gd name="T73" fmla="*/ 2147483646 h 358"/>
              <a:gd name="T74" fmla="*/ 2147483646 w 240"/>
              <a:gd name="T75" fmla="*/ 2147483646 h 358"/>
              <a:gd name="T76" fmla="*/ 2147483646 w 240"/>
              <a:gd name="T77" fmla="*/ 2147483646 h 358"/>
              <a:gd name="T78" fmla="*/ 2147483646 w 240"/>
              <a:gd name="T79" fmla="*/ 2147483646 h 358"/>
              <a:gd name="T80" fmla="*/ 2147483646 w 240"/>
              <a:gd name="T81" fmla="*/ 2147483646 h 358"/>
              <a:gd name="T82" fmla="*/ 2147483646 w 240"/>
              <a:gd name="T83" fmla="*/ 2147483646 h 358"/>
              <a:gd name="T84" fmla="*/ 2147483646 w 240"/>
              <a:gd name="T85" fmla="*/ 2147483646 h 358"/>
              <a:gd name="T86" fmla="*/ 2147483646 w 240"/>
              <a:gd name="T87" fmla="*/ 2147483646 h 358"/>
              <a:gd name="T88" fmla="*/ 2147483646 w 240"/>
              <a:gd name="T89" fmla="*/ 2147483646 h 358"/>
              <a:gd name="T90" fmla="*/ 2147483646 w 240"/>
              <a:gd name="T91" fmla="*/ 2147483646 h 358"/>
              <a:gd name="T92" fmla="*/ 2147483646 w 240"/>
              <a:gd name="T93" fmla="*/ 2147483646 h 358"/>
              <a:gd name="T94" fmla="*/ 2147483646 w 240"/>
              <a:gd name="T95" fmla="*/ 2147483646 h 358"/>
              <a:gd name="T96" fmla="*/ 0 w 240"/>
              <a:gd name="T97" fmla="*/ 2147483646 h 3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58"/>
              <a:gd name="T149" fmla="*/ 240 w 240"/>
              <a:gd name="T150" fmla="*/ 358 h 3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58">
                <a:moveTo>
                  <a:pt x="48" y="179"/>
                </a:moveTo>
                <a:lnTo>
                  <a:pt x="49" y="213"/>
                </a:lnTo>
                <a:lnTo>
                  <a:pt x="51" y="241"/>
                </a:lnTo>
                <a:lnTo>
                  <a:pt x="58" y="265"/>
                </a:lnTo>
                <a:lnTo>
                  <a:pt x="65" y="284"/>
                </a:lnTo>
                <a:lnTo>
                  <a:pt x="69" y="292"/>
                </a:lnTo>
                <a:lnTo>
                  <a:pt x="75" y="299"/>
                </a:lnTo>
                <a:lnTo>
                  <a:pt x="87" y="309"/>
                </a:lnTo>
                <a:lnTo>
                  <a:pt x="102" y="316"/>
                </a:lnTo>
                <a:lnTo>
                  <a:pt x="119" y="318"/>
                </a:lnTo>
                <a:lnTo>
                  <a:pt x="129" y="318"/>
                </a:lnTo>
                <a:lnTo>
                  <a:pt x="138" y="316"/>
                </a:lnTo>
                <a:lnTo>
                  <a:pt x="145" y="313"/>
                </a:lnTo>
                <a:lnTo>
                  <a:pt x="153" y="309"/>
                </a:lnTo>
                <a:lnTo>
                  <a:pt x="159" y="305"/>
                </a:lnTo>
                <a:lnTo>
                  <a:pt x="165" y="299"/>
                </a:lnTo>
                <a:lnTo>
                  <a:pt x="175" y="284"/>
                </a:lnTo>
                <a:lnTo>
                  <a:pt x="182" y="265"/>
                </a:lnTo>
                <a:lnTo>
                  <a:pt x="188" y="241"/>
                </a:lnTo>
                <a:lnTo>
                  <a:pt x="191" y="213"/>
                </a:lnTo>
                <a:lnTo>
                  <a:pt x="192" y="179"/>
                </a:lnTo>
                <a:lnTo>
                  <a:pt x="191" y="147"/>
                </a:lnTo>
                <a:lnTo>
                  <a:pt x="188" y="119"/>
                </a:lnTo>
                <a:lnTo>
                  <a:pt x="182" y="94"/>
                </a:lnTo>
                <a:lnTo>
                  <a:pt x="175" y="74"/>
                </a:lnTo>
                <a:lnTo>
                  <a:pt x="165" y="60"/>
                </a:lnTo>
                <a:lnTo>
                  <a:pt x="159" y="53"/>
                </a:lnTo>
                <a:lnTo>
                  <a:pt x="153" y="49"/>
                </a:lnTo>
                <a:lnTo>
                  <a:pt x="138" y="42"/>
                </a:lnTo>
                <a:lnTo>
                  <a:pt x="119" y="40"/>
                </a:lnTo>
                <a:lnTo>
                  <a:pt x="111" y="41"/>
                </a:lnTo>
                <a:lnTo>
                  <a:pt x="102" y="42"/>
                </a:lnTo>
                <a:lnTo>
                  <a:pt x="93" y="45"/>
                </a:lnTo>
                <a:lnTo>
                  <a:pt x="87" y="49"/>
                </a:lnTo>
                <a:lnTo>
                  <a:pt x="75" y="60"/>
                </a:lnTo>
                <a:lnTo>
                  <a:pt x="65" y="74"/>
                </a:lnTo>
                <a:lnTo>
                  <a:pt x="58" y="94"/>
                </a:lnTo>
                <a:lnTo>
                  <a:pt x="51" y="119"/>
                </a:lnTo>
                <a:lnTo>
                  <a:pt x="49" y="147"/>
                </a:lnTo>
                <a:lnTo>
                  <a:pt x="48" y="179"/>
                </a:lnTo>
                <a:close/>
                <a:moveTo>
                  <a:pt x="0" y="179"/>
                </a:moveTo>
                <a:lnTo>
                  <a:pt x="1" y="158"/>
                </a:lnTo>
                <a:lnTo>
                  <a:pt x="2" y="137"/>
                </a:lnTo>
                <a:lnTo>
                  <a:pt x="4" y="119"/>
                </a:lnTo>
                <a:lnTo>
                  <a:pt x="8" y="102"/>
                </a:lnTo>
                <a:lnTo>
                  <a:pt x="12" y="86"/>
                </a:lnTo>
                <a:lnTo>
                  <a:pt x="17" y="71"/>
                </a:lnTo>
                <a:lnTo>
                  <a:pt x="23" y="57"/>
                </a:lnTo>
                <a:lnTo>
                  <a:pt x="30" y="45"/>
                </a:lnTo>
                <a:lnTo>
                  <a:pt x="39" y="35"/>
                </a:lnTo>
                <a:lnTo>
                  <a:pt x="48" y="25"/>
                </a:lnTo>
                <a:lnTo>
                  <a:pt x="58" y="18"/>
                </a:lnTo>
                <a:lnTo>
                  <a:pt x="69" y="12"/>
                </a:lnTo>
                <a:lnTo>
                  <a:pt x="80" y="7"/>
                </a:lnTo>
                <a:lnTo>
                  <a:pt x="92" y="3"/>
                </a:lnTo>
                <a:lnTo>
                  <a:pt x="119" y="0"/>
                </a:lnTo>
                <a:lnTo>
                  <a:pt x="134" y="0"/>
                </a:lnTo>
                <a:lnTo>
                  <a:pt x="148" y="3"/>
                </a:lnTo>
                <a:lnTo>
                  <a:pt x="160" y="7"/>
                </a:lnTo>
                <a:lnTo>
                  <a:pt x="171" y="12"/>
                </a:lnTo>
                <a:lnTo>
                  <a:pt x="182" y="18"/>
                </a:lnTo>
                <a:lnTo>
                  <a:pt x="187" y="21"/>
                </a:lnTo>
                <a:lnTo>
                  <a:pt x="192" y="25"/>
                </a:lnTo>
                <a:lnTo>
                  <a:pt x="201" y="35"/>
                </a:lnTo>
                <a:lnTo>
                  <a:pt x="209" y="45"/>
                </a:lnTo>
                <a:lnTo>
                  <a:pt x="217" y="57"/>
                </a:lnTo>
                <a:lnTo>
                  <a:pt x="223" y="71"/>
                </a:lnTo>
                <a:lnTo>
                  <a:pt x="233" y="102"/>
                </a:lnTo>
                <a:lnTo>
                  <a:pt x="239" y="137"/>
                </a:lnTo>
                <a:lnTo>
                  <a:pt x="240" y="179"/>
                </a:lnTo>
                <a:lnTo>
                  <a:pt x="240" y="202"/>
                </a:lnTo>
                <a:lnTo>
                  <a:pt x="239" y="221"/>
                </a:lnTo>
                <a:lnTo>
                  <a:pt x="237" y="240"/>
                </a:lnTo>
                <a:lnTo>
                  <a:pt x="233" y="257"/>
                </a:lnTo>
                <a:lnTo>
                  <a:pt x="228" y="273"/>
                </a:lnTo>
                <a:lnTo>
                  <a:pt x="223" y="288"/>
                </a:lnTo>
                <a:lnTo>
                  <a:pt x="217" y="302"/>
                </a:lnTo>
                <a:lnTo>
                  <a:pt x="209" y="314"/>
                </a:lnTo>
                <a:lnTo>
                  <a:pt x="201" y="324"/>
                </a:lnTo>
                <a:lnTo>
                  <a:pt x="192" y="334"/>
                </a:lnTo>
                <a:lnTo>
                  <a:pt x="182" y="341"/>
                </a:lnTo>
                <a:lnTo>
                  <a:pt x="171" y="347"/>
                </a:lnTo>
                <a:lnTo>
                  <a:pt x="148" y="356"/>
                </a:lnTo>
                <a:lnTo>
                  <a:pt x="119" y="358"/>
                </a:lnTo>
                <a:lnTo>
                  <a:pt x="106" y="358"/>
                </a:lnTo>
                <a:lnTo>
                  <a:pt x="98" y="357"/>
                </a:lnTo>
                <a:lnTo>
                  <a:pt x="92" y="356"/>
                </a:lnTo>
                <a:lnTo>
                  <a:pt x="80" y="352"/>
                </a:lnTo>
                <a:lnTo>
                  <a:pt x="69" y="347"/>
                </a:lnTo>
                <a:lnTo>
                  <a:pt x="58" y="341"/>
                </a:lnTo>
                <a:lnTo>
                  <a:pt x="48" y="334"/>
                </a:lnTo>
                <a:lnTo>
                  <a:pt x="39" y="324"/>
                </a:lnTo>
                <a:lnTo>
                  <a:pt x="30" y="314"/>
                </a:lnTo>
                <a:lnTo>
                  <a:pt x="17" y="288"/>
                </a:lnTo>
                <a:lnTo>
                  <a:pt x="12" y="273"/>
                </a:lnTo>
                <a:lnTo>
                  <a:pt x="8" y="257"/>
                </a:lnTo>
                <a:lnTo>
                  <a:pt x="2" y="221"/>
                </a:lnTo>
                <a:lnTo>
                  <a:pt x="0" y="1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6" name="Freeform 96"/>
          <p:cNvSpPr>
            <a:spLocks/>
          </p:cNvSpPr>
          <p:nvPr/>
        </p:nvSpPr>
        <p:spPr bwMode="auto">
          <a:xfrm>
            <a:off x="2259013" y="4883150"/>
            <a:ext cx="38100" cy="111125"/>
          </a:xfrm>
          <a:custGeom>
            <a:avLst/>
            <a:gdLst>
              <a:gd name="T0" fmla="*/ 2147483646 w 126"/>
              <a:gd name="T1" fmla="*/ 2147483646 h 350"/>
              <a:gd name="T2" fmla="*/ 2147483646 w 126"/>
              <a:gd name="T3" fmla="*/ 2147483646 h 350"/>
              <a:gd name="T4" fmla="*/ 0 w 126"/>
              <a:gd name="T5" fmla="*/ 2147483646 h 350"/>
              <a:gd name="T6" fmla="*/ 0 w 126"/>
              <a:gd name="T7" fmla="*/ 2147483646 h 350"/>
              <a:gd name="T8" fmla="*/ 2147483646 w 126"/>
              <a:gd name="T9" fmla="*/ 2147483646 h 350"/>
              <a:gd name="T10" fmla="*/ 2147483646 w 126"/>
              <a:gd name="T11" fmla="*/ 2147483646 h 350"/>
              <a:gd name="T12" fmla="*/ 2147483646 w 126"/>
              <a:gd name="T13" fmla="*/ 2147483646 h 350"/>
              <a:gd name="T14" fmla="*/ 2147483646 w 126"/>
              <a:gd name="T15" fmla="*/ 2147483646 h 350"/>
              <a:gd name="T16" fmla="*/ 2147483646 w 126"/>
              <a:gd name="T17" fmla="*/ 2147483646 h 350"/>
              <a:gd name="T18" fmla="*/ 2147483646 w 126"/>
              <a:gd name="T19" fmla="*/ 2147483646 h 350"/>
              <a:gd name="T20" fmla="*/ 2147483646 w 126"/>
              <a:gd name="T21" fmla="*/ 2147483646 h 350"/>
              <a:gd name="T22" fmla="*/ 2147483646 w 126"/>
              <a:gd name="T23" fmla="*/ 2147483646 h 350"/>
              <a:gd name="T24" fmla="*/ 2147483646 w 126"/>
              <a:gd name="T25" fmla="*/ 0 h 350"/>
              <a:gd name="T26" fmla="*/ 2147483646 w 126"/>
              <a:gd name="T27" fmla="*/ 0 h 350"/>
              <a:gd name="T28" fmla="*/ 2147483646 w 126"/>
              <a:gd name="T29" fmla="*/ 2147483646 h 350"/>
              <a:gd name="T30" fmla="*/ 2147483646 w 126"/>
              <a:gd name="T31" fmla="*/ 2147483646 h 3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50"/>
              <a:gd name="T50" fmla="*/ 126 w 126"/>
              <a:gd name="T51" fmla="*/ 350 h 3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50">
                <a:moveTo>
                  <a:pt x="80" y="350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3" y="58"/>
                </a:lnTo>
                <a:lnTo>
                  <a:pt x="59" y="54"/>
                </a:lnTo>
                <a:lnTo>
                  <a:pt x="65" y="51"/>
                </a:lnTo>
                <a:lnTo>
                  <a:pt x="75" y="42"/>
                </a:lnTo>
                <a:lnTo>
                  <a:pt x="82" y="31"/>
                </a:lnTo>
                <a:lnTo>
                  <a:pt x="89" y="16"/>
                </a:lnTo>
                <a:lnTo>
                  <a:pt x="91" y="0"/>
                </a:lnTo>
                <a:lnTo>
                  <a:pt x="126" y="0"/>
                </a:lnTo>
                <a:lnTo>
                  <a:pt x="126" y="350"/>
                </a:lnTo>
                <a:lnTo>
                  <a:pt x="8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7" name="Freeform 97"/>
          <p:cNvSpPr>
            <a:spLocks/>
          </p:cNvSpPr>
          <p:nvPr/>
        </p:nvSpPr>
        <p:spPr bwMode="auto">
          <a:xfrm>
            <a:off x="2344738" y="4883150"/>
            <a:ext cx="41275" cy="111125"/>
          </a:xfrm>
          <a:custGeom>
            <a:avLst/>
            <a:gdLst>
              <a:gd name="T0" fmla="*/ 2147483646 w 126"/>
              <a:gd name="T1" fmla="*/ 2147483646 h 350"/>
              <a:gd name="T2" fmla="*/ 2147483646 w 126"/>
              <a:gd name="T3" fmla="*/ 2147483646 h 350"/>
              <a:gd name="T4" fmla="*/ 0 w 126"/>
              <a:gd name="T5" fmla="*/ 2147483646 h 350"/>
              <a:gd name="T6" fmla="*/ 0 w 126"/>
              <a:gd name="T7" fmla="*/ 2147483646 h 350"/>
              <a:gd name="T8" fmla="*/ 2147483646 w 126"/>
              <a:gd name="T9" fmla="*/ 2147483646 h 350"/>
              <a:gd name="T10" fmla="*/ 2147483646 w 126"/>
              <a:gd name="T11" fmla="*/ 2147483646 h 350"/>
              <a:gd name="T12" fmla="*/ 2147483646 w 126"/>
              <a:gd name="T13" fmla="*/ 2147483646 h 350"/>
              <a:gd name="T14" fmla="*/ 2147483646 w 126"/>
              <a:gd name="T15" fmla="*/ 2147483646 h 350"/>
              <a:gd name="T16" fmla="*/ 2147483646 w 126"/>
              <a:gd name="T17" fmla="*/ 2147483646 h 350"/>
              <a:gd name="T18" fmla="*/ 2147483646 w 126"/>
              <a:gd name="T19" fmla="*/ 2147483646 h 350"/>
              <a:gd name="T20" fmla="*/ 2147483646 w 126"/>
              <a:gd name="T21" fmla="*/ 2147483646 h 350"/>
              <a:gd name="T22" fmla="*/ 2147483646 w 126"/>
              <a:gd name="T23" fmla="*/ 2147483646 h 350"/>
              <a:gd name="T24" fmla="*/ 2147483646 w 126"/>
              <a:gd name="T25" fmla="*/ 0 h 350"/>
              <a:gd name="T26" fmla="*/ 2147483646 w 126"/>
              <a:gd name="T27" fmla="*/ 0 h 350"/>
              <a:gd name="T28" fmla="*/ 2147483646 w 126"/>
              <a:gd name="T29" fmla="*/ 2147483646 h 350"/>
              <a:gd name="T30" fmla="*/ 2147483646 w 126"/>
              <a:gd name="T31" fmla="*/ 2147483646 h 3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50"/>
              <a:gd name="T50" fmla="*/ 126 w 126"/>
              <a:gd name="T51" fmla="*/ 350 h 3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50">
                <a:moveTo>
                  <a:pt x="80" y="350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1" y="58"/>
                </a:lnTo>
                <a:lnTo>
                  <a:pt x="58" y="54"/>
                </a:lnTo>
                <a:lnTo>
                  <a:pt x="64" y="51"/>
                </a:lnTo>
                <a:lnTo>
                  <a:pt x="74" y="42"/>
                </a:lnTo>
                <a:lnTo>
                  <a:pt x="82" y="31"/>
                </a:lnTo>
                <a:lnTo>
                  <a:pt x="87" y="16"/>
                </a:lnTo>
                <a:lnTo>
                  <a:pt x="91" y="0"/>
                </a:lnTo>
                <a:lnTo>
                  <a:pt x="126" y="0"/>
                </a:lnTo>
                <a:lnTo>
                  <a:pt x="126" y="350"/>
                </a:lnTo>
                <a:lnTo>
                  <a:pt x="8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8" name="Freeform 98"/>
          <p:cNvSpPr>
            <a:spLocks noEditPoints="1"/>
          </p:cNvSpPr>
          <p:nvPr/>
        </p:nvSpPr>
        <p:spPr bwMode="auto">
          <a:xfrm>
            <a:off x="2424113" y="4883150"/>
            <a:ext cx="76200" cy="114300"/>
          </a:xfrm>
          <a:custGeom>
            <a:avLst/>
            <a:gdLst>
              <a:gd name="T0" fmla="*/ 2147483646 w 240"/>
              <a:gd name="T1" fmla="*/ 2147483646 h 359"/>
              <a:gd name="T2" fmla="*/ 2147483646 w 240"/>
              <a:gd name="T3" fmla="*/ 2147483646 h 359"/>
              <a:gd name="T4" fmla="*/ 2147483646 w 240"/>
              <a:gd name="T5" fmla="*/ 2147483646 h 359"/>
              <a:gd name="T6" fmla="*/ 2147483646 w 240"/>
              <a:gd name="T7" fmla="*/ 2147483646 h 359"/>
              <a:gd name="T8" fmla="*/ 2147483646 w 240"/>
              <a:gd name="T9" fmla="*/ 2147483646 h 359"/>
              <a:gd name="T10" fmla="*/ 2147483646 w 240"/>
              <a:gd name="T11" fmla="*/ 2147483646 h 359"/>
              <a:gd name="T12" fmla="*/ 2147483646 w 240"/>
              <a:gd name="T13" fmla="*/ 2147483646 h 359"/>
              <a:gd name="T14" fmla="*/ 2147483646 w 240"/>
              <a:gd name="T15" fmla="*/ 2147483646 h 359"/>
              <a:gd name="T16" fmla="*/ 2147483646 w 240"/>
              <a:gd name="T17" fmla="*/ 2147483646 h 359"/>
              <a:gd name="T18" fmla="*/ 2147483646 w 240"/>
              <a:gd name="T19" fmla="*/ 2147483646 h 359"/>
              <a:gd name="T20" fmla="*/ 2147483646 w 240"/>
              <a:gd name="T21" fmla="*/ 2147483646 h 359"/>
              <a:gd name="T22" fmla="*/ 2147483646 w 240"/>
              <a:gd name="T23" fmla="*/ 2147483646 h 359"/>
              <a:gd name="T24" fmla="*/ 2147483646 w 240"/>
              <a:gd name="T25" fmla="*/ 2147483646 h 359"/>
              <a:gd name="T26" fmla="*/ 2147483646 w 240"/>
              <a:gd name="T27" fmla="*/ 2147483646 h 359"/>
              <a:gd name="T28" fmla="*/ 2147483646 w 240"/>
              <a:gd name="T29" fmla="*/ 2147483646 h 359"/>
              <a:gd name="T30" fmla="*/ 2147483646 w 240"/>
              <a:gd name="T31" fmla="*/ 2147483646 h 359"/>
              <a:gd name="T32" fmla="*/ 2147483646 w 240"/>
              <a:gd name="T33" fmla="*/ 2147483646 h 359"/>
              <a:gd name="T34" fmla="*/ 2147483646 w 240"/>
              <a:gd name="T35" fmla="*/ 2147483646 h 359"/>
              <a:gd name="T36" fmla="*/ 2147483646 w 240"/>
              <a:gd name="T37" fmla="*/ 2147483646 h 359"/>
              <a:gd name="T38" fmla="*/ 2147483646 w 240"/>
              <a:gd name="T39" fmla="*/ 2147483646 h 359"/>
              <a:gd name="T40" fmla="*/ 2147483646 w 240"/>
              <a:gd name="T41" fmla="*/ 2147483646 h 359"/>
              <a:gd name="T42" fmla="*/ 2147483646 w 240"/>
              <a:gd name="T43" fmla="*/ 2147483646 h 359"/>
              <a:gd name="T44" fmla="*/ 2147483646 w 240"/>
              <a:gd name="T45" fmla="*/ 2147483646 h 359"/>
              <a:gd name="T46" fmla="*/ 2147483646 w 240"/>
              <a:gd name="T47" fmla="*/ 2147483646 h 359"/>
              <a:gd name="T48" fmla="*/ 2147483646 w 240"/>
              <a:gd name="T49" fmla="*/ 2147483646 h 359"/>
              <a:gd name="T50" fmla="*/ 2147483646 w 240"/>
              <a:gd name="T51" fmla="*/ 2147483646 h 359"/>
              <a:gd name="T52" fmla="*/ 2147483646 w 240"/>
              <a:gd name="T53" fmla="*/ 2147483646 h 359"/>
              <a:gd name="T54" fmla="*/ 2147483646 w 240"/>
              <a:gd name="T55" fmla="*/ 0 h 359"/>
              <a:gd name="T56" fmla="*/ 2147483646 w 240"/>
              <a:gd name="T57" fmla="*/ 2147483646 h 359"/>
              <a:gd name="T58" fmla="*/ 2147483646 w 240"/>
              <a:gd name="T59" fmla="*/ 2147483646 h 359"/>
              <a:gd name="T60" fmla="*/ 2147483646 w 240"/>
              <a:gd name="T61" fmla="*/ 2147483646 h 359"/>
              <a:gd name="T62" fmla="*/ 2147483646 w 240"/>
              <a:gd name="T63" fmla="*/ 2147483646 h 359"/>
              <a:gd name="T64" fmla="*/ 2147483646 w 240"/>
              <a:gd name="T65" fmla="*/ 2147483646 h 359"/>
              <a:gd name="T66" fmla="*/ 2147483646 w 240"/>
              <a:gd name="T67" fmla="*/ 2147483646 h 359"/>
              <a:gd name="T68" fmla="*/ 2147483646 w 240"/>
              <a:gd name="T69" fmla="*/ 2147483646 h 359"/>
              <a:gd name="T70" fmla="*/ 2147483646 w 240"/>
              <a:gd name="T71" fmla="*/ 2147483646 h 359"/>
              <a:gd name="T72" fmla="*/ 2147483646 w 240"/>
              <a:gd name="T73" fmla="*/ 2147483646 h 359"/>
              <a:gd name="T74" fmla="*/ 2147483646 w 240"/>
              <a:gd name="T75" fmla="*/ 2147483646 h 359"/>
              <a:gd name="T76" fmla="*/ 2147483646 w 240"/>
              <a:gd name="T77" fmla="*/ 2147483646 h 359"/>
              <a:gd name="T78" fmla="*/ 2147483646 w 240"/>
              <a:gd name="T79" fmla="*/ 2147483646 h 359"/>
              <a:gd name="T80" fmla="*/ 2147483646 w 240"/>
              <a:gd name="T81" fmla="*/ 2147483646 h 359"/>
              <a:gd name="T82" fmla="*/ 2147483646 w 240"/>
              <a:gd name="T83" fmla="*/ 2147483646 h 359"/>
              <a:gd name="T84" fmla="*/ 2147483646 w 240"/>
              <a:gd name="T85" fmla="*/ 2147483646 h 359"/>
              <a:gd name="T86" fmla="*/ 2147483646 w 240"/>
              <a:gd name="T87" fmla="*/ 2147483646 h 359"/>
              <a:gd name="T88" fmla="*/ 2147483646 w 240"/>
              <a:gd name="T89" fmla="*/ 2147483646 h 359"/>
              <a:gd name="T90" fmla="*/ 2147483646 w 240"/>
              <a:gd name="T91" fmla="*/ 2147483646 h 359"/>
              <a:gd name="T92" fmla="*/ 2147483646 w 240"/>
              <a:gd name="T93" fmla="*/ 2147483646 h 359"/>
              <a:gd name="T94" fmla="*/ 2147483646 w 240"/>
              <a:gd name="T95" fmla="*/ 2147483646 h 359"/>
              <a:gd name="T96" fmla="*/ 0 w 240"/>
              <a:gd name="T97" fmla="*/ 2147483646 h 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59"/>
              <a:gd name="T149" fmla="*/ 240 w 240"/>
              <a:gd name="T150" fmla="*/ 359 h 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59">
                <a:moveTo>
                  <a:pt x="48" y="180"/>
                </a:moveTo>
                <a:lnTo>
                  <a:pt x="49" y="214"/>
                </a:lnTo>
                <a:lnTo>
                  <a:pt x="51" y="242"/>
                </a:lnTo>
                <a:lnTo>
                  <a:pt x="58" y="266"/>
                </a:lnTo>
                <a:lnTo>
                  <a:pt x="65" y="285"/>
                </a:lnTo>
                <a:lnTo>
                  <a:pt x="69" y="293"/>
                </a:lnTo>
                <a:lnTo>
                  <a:pt x="75" y="300"/>
                </a:lnTo>
                <a:lnTo>
                  <a:pt x="87" y="310"/>
                </a:lnTo>
                <a:lnTo>
                  <a:pt x="102" y="317"/>
                </a:lnTo>
                <a:lnTo>
                  <a:pt x="119" y="319"/>
                </a:lnTo>
                <a:lnTo>
                  <a:pt x="129" y="319"/>
                </a:lnTo>
                <a:lnTo>
                  <a:pt x="138" y="317"/>
                </a:lnTo>
                <a:lnTo>
                  <a:pt x="145" y="314"/>
                </a:lnTo>
                <a:lnTo>
                  <a:pt x="153" y="310"/>
                </a:lnTo>
                <a:lnTo>
                  <a:pt x="159" y="306"/>
                </a:lnTo>
                <a:lnTo>
                  <a:pt x="165" y="300"/>
                </a:lnTo>
                <a:lnTo>
                  <a:pt x="175" y="285"/>
                </a:lnTo>
                <a:lnTo>
                  <a:pt x="182" y="266"/>
                </a:lnTo>
                <a:lnTo>
                  <a:pt x="188" y="242"/>
                </a:lnTo>
                <a:lnTo>
                  <a:pt x="191" y="214"/>
                </a:lnTo>
                <a:lnTo>
                  <a:pt x="192" y="180"/>
                </a:lnTo>
                <a:lnTo>
                  <a:pt x="191" y="148"/>
                </a:lnTo>
                <a:lnTo>
                  <a:pt x="188" y="120"/>
                </a:lnTo>
                <a:lnTo>
                  <a:pt x="182" y="95"/>
                </a:lnTo>
                <a:lnTo>
                  <a:pt x="175" y="75"/>
                </a:lnTo>
                <a:lnTo>
                  <a:pt x="165" y="61"/>
                </a:lnTo>
                <a:lnTo>
                  <a:pt x="159" y="54"/>
                </a:lnTo>
                <a:lnTo>
                  <a:pt x="153" y="50"/>
                </a:lnTo>
                <a:lnTo>
                  <a:pt x="138" y="43"/>
                </a:lnTo>
                <a:lnTo>
                  <a:pt x="119" y="41"/>
                </a:lnTo>
                <a:lnTo>
                  <a:pt x="111" y="42"/>
                </a:lnTo>
                <a:lnTo>
                  <a:pt x="102" y="43"/>
                </a:lnTo>
                <a:lnTo>
                  <a:pt x="93" y="46"/>
                </a:lnTo>
                <a:lnTo>
                  <a:pt x="87" y="50"/>
                </a:lnTo>
                <a:lnTo>
                  <a:pt x="75" y="61"/>
                </a:lnTo>
                <a:lnTo>
                  <a:pt x="65" y="75"/>
                </a:lnTo>
                <a:lnTo>
                  <a:pt x="58" y="95"/>
                </a:lnTo>
                <a:lnTo>
                  <a:pt x="51" y="120"/>
                </a:lnTo>
                <a:lnTo>
                  <a:pt x="49" y="148"/>
                </a:lnTo>
                <a:lnTo>
                  <a:pt x="48" y="180"/>
                </a:lnTo>
                <a:close/>
                <a:moveTo>
                  <a:pt x="0" y="180"/>
                </a:moveTo>
                <a:lnTo>
                  <a:pt x="1" y="159"/>
                </a:lnTo>
                <a:lnTo>
                  <a:pt x="2" y="138"/>
                </a:lnTo>
                <a:lnTo>
                  <a:pt x="4" y="120"/>
                </a:lnTo>
                <a:lnTo>
                  <a:pt x="8" y="103"/>
                </a:lnTo>
                <a:lnTo>
                  <a:pt x="12" y="87"/>
                </a:lnTo>
                <a:lnTo>
                  <a:pt x="17" y="72"/>
                </a:lnTo>
                <a:lnTo>
                  <a:pt x="23" y="58"/>
                </a:lnTo>
                <a:lnTo>
                  <a:pt x="30" y="46"/>
                </a:lnTo>
                <a:lnTo>
                  <a:pt x="39" y="36"/>
                </a:lnTo>
                <a:lnTo>
                  <a:pt x="48" y="26"/>
                </a:lnTo>
                <a:lnTo>
                  <a:pt x="58" y="19"/>
                </a:lnTo>
                <a:lnTo>
                  <a:pt x="69" y="12"/>
                </a:lnTo>
                <a:lnTo>
                  <a:pt x="80" y="6"/>
                </a:lnTo>
                <a:lnTo>
                  <a:pt x="92" y="4"/>
                </a:lnTo>
                <a:lnTo>
                  <a:pt x="119" y="0"/>
                </a:lnTo>
                <a:lnTo>
                  <a:pt x="134" y="1"/>
                </a:lnTo>
                <a:lnTo>
                  <a:pt x="148" y="4"/>
                </a:lnTo>
                <a:lnTo>
                  <a:pt x="160" y="6"/>
                </a:lnTo>
                <a:lnTo>
                  <a:pt x="171" y="12"/>
                </a:lnTo>
                <a:lnTo>
                  <a:pt x="182" y="19"/>
                </a:lnTo>
                <a:lnTo>
                  <a:pt x="187" y="22"/>
                </a:lnTo>
                <a:lnTo>
                  <a:pt x="192" y="26"/>
                </a:lnTo>
                <a:lnTo>
                  <a:pt x="201" y="36"/>
                </a:lnTo>
                <a:lnTo>
                  <a:pt x="209" y="46"/>
                </a:lnTo>
                <a:lnTo>
                  <a:pt x="217" y="58"/>
                </a:lnTo>
                <a:lnTo>
                  <a:pt x="223" y="72"/>
                </a:lnTo>
                <a:lnTo>
                  <a:pt x="233" y="103"/>
                </a:lnTo>
                <a:lnTo>
                  <a:pt x="239" y="138"/>
                </a:lnTo>
                <a:lnTo>
                  <a:pt x="240" y="180"/>
                </a:lnTo>
                <a:lnTo>
                  <a:pt x="240" y="203"/>
                </a:lnTo>
                <a:lnTo>
                  <a:pt x="239" y="222"/>
                </a:lnTo>
                <a:lnTo>
                  <a:pt x="237" y="241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3"/>
                </a:lnTo>
                <a:lnTo>
                  <a:pt x="209" y="315"/>
                </a:lnTo>
                <a:lnTo>
                  <a:pt x="201" y="325"/>
                </a:lnTo>
                <a:lnTo>
                  <a:pt x="192" y="335"/>
                </a:lnTo>
                <a:lnTo>
                  <a:pt x="182" y="342"/>
                </a:lnTo>
                <a:lnTo>
                  <a:pt x="171" y="348"/>
                </a:lnTo>
                <a:lnTo>
                  <a:pt x="148" y="357"/>
                </a:lnTo>
                <a:lnTo>
                  <a:pt x="119" y="359"/>
                </a:lnTo>
                <a:lnTo>
                  <a:pt x="106" y="359"/>
                </a:lnTo>
                <a:lnTo>
                  <a:pt x="98" y="358"/>
                </a:lnTo>
                <a:lnTo>
                  <a:pt x="92" y="357"/>
                </a:lnTo>
                <a:lnTo>
                  <a:pt x="80" y="353"/>
                </a:lnTo>
                <a:lnTo>
                  <a:pt x="69" y="348"/>
                </a:lnTo>
                <a:lnTo>
                  <a:pt x="58" y="342"/>
                </a:lnTo>
                <a:lnTo>
                  <a:pt x="48" y="335"/>
                </a:lnTo>
                <a:lnTo>
                  <a:pt x="39" y="325"/>
                </a:lnTo>
                <a:lnTo>
                  <a:pt x="30" y="315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2"/>
                </a:lnTo>
                <a:lnTo>
                  <a:pt x="0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9" name="Freeform 99"/>
          <p:cNvSpPr>
            <a:spLocks/>
          </p:cNvSpPr>
          <p:nvPr/>
        </p:nvSpPr>
        <p:spPr bwMode="auto">
          <a:xfrm>
            <a:off x="2259013" y="4378325"/>
            <a:ext cx="38100" cy="111125"/>
          </a:xfrm>
          <a:custGeom>
            <a:avLst/>
            <a:gdLst>
              <a:gd name="T0" fmla="*/ 2147483646 w 126"/>
              <a:gd name="T1" fmla="*/ 2147483646 h 350"/>
              <a:gd name="T2" fmla="*/ 2147483646 w 126"/>
              <a:gd name="T3" fmla="*/ 2147483646 h 350"/>
              <a:gd name="T4" fmla="*/ 0 w 126"/>
              <a:gd name="T5" fmla="*/ 2147483646 h 350"/>
              <a:gd name="T6" fmla="*/ 0 w 126"/>
              <a:gd name="T7" fmla="*/ 2147483646 h 350"/>
              <a:gd name="T8" fmla="*/ 2147483646 w 126"/>
              <a:gd name="T9" fmla="*/ 2147483646 h 350"/>
              <a:gd name="T10" fmla="*/ 2147483646 w 126"/>
              <a:gd name="T11" fmla="*/ 2147483646 h 350"/>
              <a:gd name="T12" fmla="*/ 2147483646 w 126"/>
              <a:gd name="T13" fmla="*/ 2147483646 h 350"/>
              <a:gd name="T14" fmla="*/ 2147483646 w 126"/>
              <a:gd name="T15" fmla="*/ 2147483646 h 350"/>
              <a:gd name="T16" fmla="*/ 2147483646 w 126"/>
              <a:gd name="T17" fmla="*/ 2147483646 h 350"/>
              <a:gd name="T18" fmla="*/ 2147483646 w 126"/>
              <a:gd name="T19" fmla="*/ 2147483646 h 350"/>
              <a:gd name="T20" fmla="*/ 2147483646 w 126"/>
              <a:gd name="T21" fmla="*/ 2147483646 h 350"/>
              <a:gd name="T22" fmla="*/ 2147483646 w 126"/>
              <a:gd name="T23" fmla="*/ 2147483646 h 350"/>
              <a:gd name="T24" fmla="*/ 2147483646 w 126"/>
              <a:gd name="T25" fmla="*/ 0 h 350"/>
              <a:gd name="T26" fmla="*/ 2147483646 w 126"/>
              <a:gd name="T27" fmla="*/ 0 h 350"/>
              <a:gd name="T28" fmla="*/ 2147483646 w 126"/>
              <a:gd name="T29" fmla="*/ 2147483646 h 350"/>
              <a:gd name="T30" fmla="*/ 2147483646 w 126"/>
              <a:gd name="T31" fmla="*/ 2147483646 h 3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50"/>
              <a:gd name="T50" fmla="*/ 126 w 126"/>
              <a:gd name="T51" fmla="*/ 350 h 3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50">
                <a:moveTo>
                  <a:pt x="80" y="350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3" y="58"/>
                </a:lnTo>
                <a:lnTo>
                  <a:pt x="59" y="54"/>
                </a:lnTo>
                <a:lnTo>
                  <a:pt x="65" y="51"/>
                </a:lnTo>
                <a:lnTo>
                  <a:pt x="75" y="42"/>
                </a:lnTo>
                <a:lnTo>
                  <a:pt x="82" y="31"/>
                </a:lnTo>
                <a:lnTo>
                  <a:pt x="89" y="16"/>
                </a:lnTo>
                <a:lnTo>
                  <a:pt x="91" y="0"/>
                </a:lnTo>
                <a:lnTo>
                  <a:pt x="126" y="0"/>
                </a:lnTo>
                <a:lnTo>
                  <a:pt x="126" y="350"/>
                </a:lnTo>
                <a:lnTo>
                  <a:pt x="8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0" name="Freeform 100"/>
          <p:cNvSpPr>
            <a:spLocks/>
          </p:cNvSpPr>
          <p:nvPr/>
        </p:nvSpPr>
        <p:spPr bwMode="auto">
          <a:xfrm>
            <a:off x="2335213" y="4378325"/>
            <a:ext cx="76200" cy="111125"/>
          </a:xfrm>
          <a:custGeom>
            <a:avLst/>
            <a:gdLst>
              <a:gd name="T0" fmla="*/ 0 w 238"/>
              <a:gd name="T1" fmla="*/ 2147483646 h 350"/>
              <a:gd name="T2" fmla="*/ 2147483646 w 238"/>
              <a:gd name="T3" fmla="*/ 2147483646 h 350"/>
              <a:gd name="T4" fmla="*/ 2147483646 w 238"/>
              <a:gd name="T5" fmla="*/ 2147483646 h 350"/>
              <a:gd name="T6" fmla="*/ 2147483646 w 238"/>
              <a:gd name="T7" fmla="*/ 2147483646 h 350"/>
              <a:gd name="T8" fmla="*/ 2147483646 w 238"/>
              <a:gd name="T9" fmla="*/ 2147483646 h 350"/>
              <a:gd name="T10" fmla="*/ 2147483646 w 238"/>
              <a:gd name="T11" fmla="*/ 2147483646 h 350"/>
              <a:gd name="T12" fmla="*/ 2147483646 w 238"/>
              <a:gd name="T13" fmla="*/ 2147483646 h 350"/>
              <a:gd name="T14" fmla="*/ 2147483646 w 238"/>
              <a:gd name="T15" fmla="*/ 2147483646 h 350"/>
              <a:gd name="T16" fmla="*/ 2147483646 w 238"/>
              <a:gd name="T17" fmla="*/ 2147483646 h 350"/>
              <a:gd name="T18" fmla="*/ 2147483646 w 238"/>
              <a:gd name="T19" fmla="*/ 2147483646 h 350"/>
              <a:gd name="T20" fmla="*/ 2147483646 w 238"/>
              <a:gd name="T21" fmla="*/ 2147483646 h 350"/>
              <a:gd name="T22" fmla="*/ 2147483646 w 238"/>
              <a:gd name="T23" fmla="*/ 2147483646 h 350"/>
              <a:gd name="T24" fmla="*/ 2147483646 w 238"/>
              <a:gd name="T25" fmla="*/ 2147483646 h 350"/>
              <a:gd name="T26" fmla="*/ 2147483646 w 238"/>
              <a:gd name="T27" fmla="*/ 2147483646 h 350"/>
              <a:gd name="T28" fmla="*/ 2147483646 w 238"/>
              <a:gd name="T29" fmla="*/ 2147483646 h 350"/>
              <a:gd name="T30" fmla="*/ 2147483646 w 238"/>
              <a:gd name="T31" fmla="*/ 2147483646 h 350"/>
              <a:gd name="T32" fmla="*/ 2147483646 w 238"/>
              <a:gd name="T33" fmla="*/ 2147483646 h 350"/>
              <a:gd name="T34" fmla="*/ 2147483646 w 238"/>
              <a:gd name="T35" fmla="*/ 2147483646 h 350"/>
              <a:gd name="T36" fmla="*/ 2147483646 w 238"/>
              <a:gd name="T37" fmla="*/ 2147483646 h 350"/>
              <a:gd name="T38" fmla="*/ 2147483646 w 238"/>
              <a:gd name="T39" fmla="*/ 2147483646 h 350"/>
              <a:gd name="T40" fmla="*/ 2147483646 w 238"/>
              <a:gd name="T41" fmla="*/ 2147483646 h 350"/>
              <a:gd name="T42" fmla="*/ 2147483646 w 238"/>
              <a:gd name="T43" fmla="*/ 2147483646 h 350"/>
              <a:gd name="T44" fmla="*/ 2147483646 w 238"/>
              <a:gd name="T45" fmla="*/ 2147483646 h 350"/>
              <a:gd name="T46" fmla="*/ 2147483646 w 238"/>
              <a:gd name="T47" fmla="*/ 2147483646 h 350"/>
              <a:gd name="T48" fmla="*/ 2147483646 w 238"/>
              <a:gd name="T49" fmla="*/ 2147483646 h 350"/>
              <a:gd name="T50" fmla="*/ 2147483646 w 238"/>
              <a:gd name="T51" fmla="*/ 2147483646 h 350"/>
              <a:gd name="T52" fmla="*/ 2147483646 w 238"/>
              <a:gd name="T53" fmla="*/ 2147483646 h 350"/>
              <a:gd name="T54" fmla="*/ 2147483646 w 238"/>
              <a:gd name="T55" fmla="*/ 2147483646 h 350"/>
              <a:gd name="T56" fmla="*/ 2147483646 w 238"/>
              <a:gd name="T57" fmla="*/ 2147483646 h 350"/>
              <a:gd name="T58" fmla="*/ 2147483646 w 238"/>
              <a:gd name="T59" fmla="*/ 2147483646 h 350"/>
              <a:gd name="T60" fmla="*/ 2147483646 w 238"/>
              <a:gd name="T61" fmla="*/ 2147483646 h 350"/>
              <a:gd name="T62" fmla="*/ 2147483646 w 238"/>
              <a:gd name="T63" fmla="*/ 2147483646 h 350"/>
              <a:gd name="T64" fmla="*/ 2147483646 w 238"/>
              <a:gd name="T65" fmla="*/ 2147483646 h 350"/>
              <a:gd name="T66" fmla="*/ 2147483646 w 238"/>
              <a:gd name="T67" fmla="*/ 2147483646 h 350"/>
              <a:gd name="T68" fmla="*/ 2147483646 w 238"/>
              <a:gd name="T69" fmla="*/ 2147483646 h 350"/>
              <a:gd name="T70" fmla="*/ 2147483646 w 238"/>
              <a:gd name="T71" fmla="*/ 2147483646 h 350"/>
              <a:gd name="T72" fmla="*/ 2147483646 w 238"/>
              <a:gd name="T73" fmla="*/ 2147483646 h 350"/>
              <a:gd name="T74" fmla="*/ 2147483646 w 238"/>
              <a:gd name="T75" fmla="*/ 2147483646 h 350"/>
              <a:gd name="T76" fmla="*/ 2147483646 w 238"/>
              <a:gd name="T77" fmla="*/ 2147483646 h 350"/>
              <a:gd name="T78" fmla="*/ 2147483646 w 238"/>
              <a:gd name="T79" fmla="*/ 2147483646 h 350"/>
              <a:gd name="T80" fmla="*/ 2147483646 w 238"/>
              <a:gd name="T81" fmla="*/ 2147483646 h 350"/>
              <a:gd name="T82" fmla="*/ 2147483646 w 238"/>
              <a:gd name="T83" fmla="*/ 2147483646 h 350"/>
              <a:gd name="T84" fmla="*/ 2147483646 w 238"/>
              <a:gd name="T85" fmla="*/ 2147483646 h 3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8"/>
              <a:gd name="T130" fmla="*/ 0 h 350"/>
              <a:gd name="T131" fmla="*/ 238 w 238"/>
              <a:gd name="T132" fmla="*/ 350 h 3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8" h="350">
                <a:moveTo>
                  <a:pt x="0" y="350"/>
                </a:moveTo>
                <a:lnTo>
                  <a:pt x="0" y="347"/>
                </a:lnTo>
                <a:lnTo>
                  <a:pt x="2" y="333"/>
                </a:lnTo>
                <a:lnTo>
                  <a:pt x="3" y="321"/>
                </a:lnTo>
                <a:lnTo>
                  <a:pt x="8" y="298"/>
                </a:lnTo>
                <a:lnTo>
                  <a:pt x="12" y="287"/>
                </a:lnTo>
                <a:lnTo>
                  <a:pt x="15" y="277"/>
                </a:lnTo>
                <a:lnTo>
                  <a:pt x="21" y="267"/>
                </a:lnTo>
                <a:lnTo>
                  <a:pt x="28" y="258"/>
                </a:lnTo>
                <a:lnTo>
                  <a:pt x="42" y="241"/>
                </a:lnTo>
                <a:lnTo>
                  <a:pt x="61" y="225"/>
                </a:lnTo>
                <a:lnTo>
                  <a:pt x="83" y="210"/>
                </a:lnTo>
                <a:lnTo>
                  <a:pt x="109" y="194"/>
                </a:lnTo>
                <a:lnTo>
                  <a:pt x="139" y="178"/>
                </a:lnTo>
                <a:lnTo>
                  <a:pt x="151" y="170"/>
                </a:lnTo>
                <a:lnTo>
                  <a:pt x="162" y="163"/>
                </a:lnTo>
                <a:lnTo>
                  <a:pt x="171" y="154"/>
                </a:lnTo>
                <a:lnTo>
                  <a:pt x="178" y="146"/>
                </a:lnTo>
                <a:lnTo>
                  <a:pt x="183" y="136"/>
                </a:lnTo>
                <a:lnTo>
                  <a:pt x="187" y="126"/>
                </a:lnTo>
                <a:lnTo>
                  <a:pt x="189" y="115"/>
                </a:lnTo>
                <a:lnTo>
                  <a:pt x="191" y="104"/>
                </a:lnTo>
                <a:lnTo>
                  <a:pt x="189" y="90"/>
                </a:lnTo>
                <a:lnTo>
                  <a:pt x="186" y="78"/>
                </a:lnTo>
                <a:lnTo>
                  <a:pt x="180" y="68"/>
                </a:lnTo>
                <a:lnTo>
                  <a:pt x="172" y="59"/>
                </a:lnTo>
                <a:lnTo>
                  <a:pt x="162" y="52"/>
                </a:lnTo>
                <a:lnTo>
                  <a:pt x="150" y="46"/>
                </a:lnTo>
                <a:lnTo>
                  <a:pt x="136" y="43"/>
                </a:lnTo>
                <a:lnTo>
                  <a:pt x="121" y="42"/>
                </a:lnTo>
                <a:lnTo>
                  <a:pt x="114" y="42"/>
                </a:lnTo>
                <a:lnTo>
                  <a:pt x="107" y="43"/>
                </a:lnTo>
                <a:lnTo>
                  <a:pt x="99" y="45"/>
                </a:lnTo>
                <a:lnTo>
                  <a:pt x="93" y="47"/>
                </a:lnTo>
                <a:lnTo>
                  <a:pt x="81" y="54"/>
                </a:lnTo>
                <a:lnTo>
                  <a:pt x="72" y="63"/>
                </a:lnTo>
                <a:lnTo>
                  <a:pt x="65" y="74"/>
                </a:lnTo>
                <a:lnTo>
                  <a:pt x="59" y="89"/>
                </a:lnTo>
                <a:lnTo>
                  <a:pt x="55" y="105"/>
                </a:lnTo>
                <a:lnTo>
                  <a:pt x="54" y="122"/>
                </a:lnTo>
                <a:lnTo>
                  <a:pt x="54" y="126"/>
                </a:lnTo>
                <a:lnTo>
                  <a:pt x="8" y="126"/>
                </a:lnTo>
                <a:lnTo>
                  <a:pt x="8" y="121"/>
                </a:lnTo>
                <a:lnTo>
                  <a:pt x="9" y="108"/>
                </a:lnTo>
                <a:lnTo>
                  <a:pt x="10" y="94"/>
                </a:lnTo>
                <a:lnTo>
                  <a:pt x="13" y="82"/>
                </a:lnTo>
                <a:lnTo>
                  <a:pt x="17" y="70"/>
                </a:lnTo>
                <a:lnTo>
                  <a:pt x="20" y="59"/>
                </a:lnTo>
                <a:lnTo>
                  <a:pt x="24" y="54"/>
                </a:lnTo>
                <a:lnTo>
                  <a:pt x="26" y="49"/>
                </a:lnTo>
                <a:lnTo>
                  <a:pt x="33" y="41"/>
                </a:lnTo>
                <a:lnTo>
                  <a:pt x="40" y="32"/>
                </a:lnTo>
                <a:lnTo>
                  <a:pt x="47" y="25"/>
                </a:lnTo>
                <a:lnTo>
                  <a:pt x="56" y="19"/>
                </a:lnTo>
                <a:lnTo>
                  <a:pt x="76" y="9"/>
                </a:lnTo>
                <a:lnTo>
                  <a:pt x="98" y="3"/>
                </a:lnTo>
                <a:lnTo>
                  <a:pt x="123" y="0"/>
                </a:lnTo>
                <a:lnTo>
                  <a:pt x="136" y="1"/>
                </a:lnTo>
                <a:lnTo>
                  <a:pt x="147" y="3"/>
                </a:lnTo>
                <a:lnTo>
                  <a:pt x="170" y="8"/>
                </a:lnTo>
                <a:lnTo>
                  <a:pt x="189" y="17"/>
                </a:lnTo>
                <a:lnTo>
                  <a:pt x="207" y="29"/>
                </a:lnTo>
                <a:lnTo>
                  <a:pt x="220" y="45"/>
                </a:lnTo>
                <a:lnTo>
                  <a:pt x="230" y="62"/>
                </a:lnTo>
                <a:lnTo>
                  <a:pt x="236" y="82"/>
                </a:lnTo>
                <a:lnTo>
                  <a:pt x="238" y="104"/>
                </a:lnTo>
                <a:lnTo>
                  <a:pt x="236" y="121"/>
                </a:lnTo>
                <a:lnTo>
                  <a:pt x="235" y="130"/>
                </a:lnTo>
                <a:lnTo>
                  <a:pt x="234" y="138"/>
                </a:lnTo>
                <a:lnTo>
                  <a:pt x="230" y="146"/>
                </a:lnTo>
                <a:lnTo>
                  <a:pt x="228" y="153"/>
                </a:lnTo>
                <a:lnTo>
                  <a:pt x="219" y="167"/>
                </a:lnTo>
                <a:lnTo>
                  <a:pt x="209" y="180"/>
                </a:lnTo>
                <a:lnTo>
                  <a:pt x="196" y="193"/>
                </a:lnTo>
                <a:lnTo>
                  <a:pt x="181" y="204"/>
                </a:lnTo>
                <a:lnTo>
                  <a:pt x="162" y="214"/>
                </a:lnTo>
                <a:lnTo>
                  <a:pt x="134" y="227"/>
                </a:lnTo>
                <a:lnTo>
                  <a:pt x="102" y="246"/>
                </a:lnTo>
                <a:lnTo>
                  <a:pt x="89" y="254"/>
                </a:lnTo>
                <a:lnTo>
                  <a:pt x="78" y="263"/>
                </a:lnTo>
                <a:lnTo>
                  <a:pt x="68" y="273"/>
                </a:lnTo>
                <a:lnTo>
                  <a:pt x="61" y="283"/>
                </a:lnTo>
                <a:lnTo>
                  <a:pt x="55" y="294"/>
                </a:lnTo>
                <a:lnTo>
                  <a:pt x="51" y="306"/>
                </a:lnTo>
                <a:lnTo>
                  <a:pt x="238" y="306"/>
                </a:lnTo>
                <a:lnTo>
                  <a:pt x="238" y="350"/>
                </a:lnTo>
                <a:lnTo>
                  <a:pt x="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1" name="Freeform 101"/>
          <p:cNvSpPr>
            <a:spLocks noEditPoints="1"/>
          </p:cNvSpPr>
          <p:nvPr/>
        </p:nvSpPr>
        <p:spPr bwMode="auto">
          <a:xfrm>
            <a:off x="2424113" y="4378325"/>
            <a:ext cx="76200" cy="114300"/>
          </a:xfrm>
          <a:custGeom>
            <a:avLst/>
            <a:gdLst>
              <a:gd name="T0" fmla="*/ 2147483646 w 240"/>
              <a:gd name="T1" fmla="*/ 2147483646 h 359"/>
              <a:gd name="T2" fmla="*/ 2147483646 w 240"/>
              <a:gd name="T3" fmla="*/ 2147483646 h 359"/>
              <a:gd name="T4" fmla="*/ 2147483646 w 240"/>
              <a:gd name="T5" fmla="*/ 2147483646 h 359"/>
              <a:gd name="T6" fmla="*/ 2147483646 w 240"/>
              <a:gd name="T7" fmla="*/ 2147483646 h 359"/>
              <a:gd name="T8" fmla="*/ 2147483646 w 240"/>
              <a:gd name="T9" fmla="*/ 2147483646 h 359"/>
              <a:gd name="T10" fmla="*/ 2147483646 w 240"/>
              <a:gd name="T11" fmla="*/ 2147483646 h 359"/>
              <a:gd name="T12" fmla="*/ 2147483646 w 240"/>
              <a:gd name="T13" fmla="*/ 2147483646 h 359"/>
              <a:gd name="T14" fmla="*/ 2147483646 w 240"/>
              <a:gd name="T15" fmla="*/ 2147483646 h 359"/>
              <a:gd name="T16" fmla="*/ 2147483646 w 240"/>
              <a:gd name="T17" fmla="*/ 2147483646 h 359"/>
              <a:gd name="T18" fmla="*/ 2147483646 w 240"/>
              <a:gd name="T19" fmla="*/ 2147483646 h 359"/>
              <a:gd name="T20" fmla="*/ 2147483646 w 240"/>
              <a:gd name="T21" fmla="*/ 2147483646 h 359"/>
              <a:gd name="T22" fmla="*/ 2147483646 w 240"/>
              <a:gd name="T23" fmla="*/ 2147483646 h 359"/>
              <a:gd name="T24" fmla="*/ 2147483646 w 240"/>
              <a:gd name="T25" fmla="*/ 2147483646 h 359"/>
              <a:gd name="T26" fmla="*/ 2147483646 w 240"/>
              <a:gd name="T27" fmla="*/ 2147483646 h 359"/>
              <a:gd name="T28" fmla="*/ 2147483646 w 240"/>
              <a:gd name="T29" fmla="*/ 2147483646 h 359"/>
              <a:gd name="T30" fmla="*/ 2147483646 w 240"/>
              <a:gd name="T31" fmla="*/ 2147483646 h 359"/>
              <a:gd name="T32" fmla="*/ 2147483646 w 240"/>
              <a:gd name="T33" fmla="*/ 2147483646 h 359"/>
              <a:gd name="T34" fmla="*/ 2147483646 w 240"/>
              <a:gd name="T35" fmla="*/ 2147483646 h 359"/>
              <a:gd name="T36" fmla="*/ 2147483646 w 240"/>
              <a:gd name="T37" fmla="*/ 2147483646 h 359"/>
              <a:gd name="T38" fmla="*/ 2147483646 w 240"/>
              <a:gd name="T39" fmla="*/ 2147483646 h 359"/>
              <a:gd name="T40" fmla="*/ 2147483646 w 240"/>
              <a:gd name="T41" fmla="*/ 2147483646 h 359"/>
              <a:gd name="T42" fmla="*/ 2147483646 w 240"/>
              <a:gd name="T43" fmla="*/ 2147483646 h 359"/>
              <a:gd name="T44" fmla="*/ 2147483646 w 240"/>
              <a:gd name="T45" fmla="*/ 2147483646 h 359"/>
              <a:gd name="T46" fmla="*/ 2147483646 w 240"/>
              <a:gd name="T47" fmla="*/ 2147483646 h 359"/>
              <a:gd name="T48" fmla="*/ 2147483646 w 240"/>
              <a:gd name="T49" fmla="*/ 2147483646 h 359"/>
              <a:gd name="T50" fmla="*/ 2147483646 w 240"/>
              <a:gd name="T51" fmla="*/ 2147483646 h 359"/>
              <a:gd name="T52" fmla="*/ 2147483646 w 240"/>
              <a:gd name="T53" fmla="*/ 2147483646 h 359"/>
              <a:gd name="T54" fmla="*/ 2147483646 w 240"/>
              <a:gd name="T55" fmla="*/ 0 h 359"/>
              <a:gd name="T56" fmla="*/ 2147483646 w 240"/>
              <a:gd name="T57" fmla="*/ 2147483646 h 359"/>
              <a:gd name="T58" fmla="*/ 2147483646 w 240"/>
              <a:gd name="T59" fmla="*/ 2147483646 h 359"/>
              <a:gd name="T60" fmla="*/ 2147483646 w 240"/>
              <a:gd name="T61" fmla="*/ 2147483646 h 359"/>
              <a:gd name="T62" fmla="*/ 2147483646 w 240"/>
              <a:gd name="T63" fmla="*/ 2147483646 h 359"/>
              <a:gd name="T64" fmla="*/ 2147483646 w 240"/>
              <a:gd name="T65" fmla="*/ 2147483646 h 359"/>
              <a:gd name="T66" fmla="*/ 2147483646 w 240"/>
              <a:gd name="T67" fmla="*/ 2147483646 h 359"/>
              <a:gd name="T68" fmla="*/ 2147483646 w 240"/>
              <a:gd name="T69" fmla="*/ 2147483646 h 359"/>
              <a:gd name="T70" fmla="*/ 2147483646 w 240"/>
              <a:gd name="T71" fmla="*/ 2147483646 h 359"/>
              <a:gd name="T72" fmla="*/ 2147483646 w 240"/>
              <a:gd name="T73" fmla="*/ 2147483646 h 359"/>
              <a:gd name="T74" fmla="*/ 2147483646 w 240"/>
              <a:gd name="T75" fmla="*/ 2147483646 h 359"/>
              <a:gd name="T76" fmla="*/ 2147483646 w 240"/>
              <a:gd name="T77" fmla="*/ 2147483646 h 359"/>
              <a:gd name="T78" fmla="*/ 2147483646 w 240"/>
              <a:gd name="T79" fmla="*/ 2147483646 h 359"/>
              <a:gd name="T80" fmla="*/ 2147483646 w 240"/>
              <a:gd name="T81" fmla="*/ 2147483646 h 359"/>
              <a:gd name="T82" fmla="*/ 2147483646 w 240"/>
              <a:gd name="T83" fmla="*/ 2147483646 h 359"/>
              <a:gd name="T84" fmla="*/ 2147483646 w 240"/>
              <a:gd name="T85" fmla="*/ 2147483646 h 359"/>
              <a:gd name="T86" fmla="*/ 2147483646 w 240"/>
              <a:gd name="T87" fmla="*/ 2147483646 h 359"/>
              <a:gd name="T88" fmla="*/ 2147483646 w 240"/>
              <a:gd name="T89" fmla="*/ 2147483646 h 359"/>
              <a:gd name="T90" fmla="*/ 2147483646 w 240"/>
              <a:gd name="T91" fmla="*/ 2147483646 h 359"/>
              <a:gd name="T92" fmla="*/ 2147483646 w 240"/>
              <a:gd name="T93" fmla="*/ 2147483646 h 359"/>
              <a:gd name="T94" fmla="*/ 2147483646 w 240"/>
              <a:gd name="T95" fmla="*/ 2147483646 h 359"/>
              <a:gd name="T96" fmla="*/ 0 w 240"/>
              <a:gd name="T97" fmla="*/ 2147483646 h 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59"/>
              <a:gd name="T149" fmla="*/ 240 w 240"/>
              <a:gd name="T150" fmla="*/ 359 h 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59">
                <a:moveTo>
                  <a:pt x="48" y="180"/>
                </a:moveTo>
                <a:lnTo>
                  <a:pt x="49" y="214"/>
                </a:lnTo>
                <a:lnTo>
                  <a:pt x="51" y="241"/>
                </a:lnTo>
                <a:lnTo>
                  <a:pt x="58" y="266"/>
                </a:lnTo>
                <a:lnTo>
                  <a:pt x="65" y="284"/>
                </a:lnTo>
                <a:lnTo>
                  <a:pt x="69" y="293"/>
                </a:lnTo>
                <a:lnTo>
                  <a:pt x="75" y="299"/>
                </a:lnTo>
                <a:lnTo>
                  <a:pt x="87" y="310"/>
                </a:lnTo>
                <a:lnTo>
                  <a:pt x="102" y="316"/>
                </a:lnTo>
                <a:lnTo>
                  <a:pt x="119" y="319"/>
                </a:lnTo>
                <a:lnTo>
                  <a:pt x="129" y="317"/>
                </a:lnTo>
                <a:lnTo>
                  <a:pt x="138" y="316"/>
                </a:lnTo>
                <a:lnTo>
                  <a:pt x="145" y="314"/>
                </a:lnTo>
                <a:lnTo>
                  <a:pt x="153" y="310"/>
                </a:lnTo>
                <a:lnTo>
                  <a:pt x="159" y="305"/>
                </a:lnTo>
                <a:lnTo>
                  <a:pt x="165" y="299"/>
                </a:lnTo>
                <a:lnTo>
                  <a:pt x="175" y="284"/>
                </a:lnTo>
                <a:lnTo>
                  <a:pt x="182" y="266"/>
                </a:lnTo>
                <a:lnTo>
                  <a:pt x="188" y="241"/>
                </a:lnTo>
                <a:lnTo>
                  <a:pt x="191" y="214"/>
                </a:lnTo>
                <a:lnTo>
                  <a:pt x="192" y="180"/>
                </a:lnTo>
                <a:lnTo>
                  <a:pt x="191" y="148"/>
                </a:lnTo>
                <a:lnTo>
                  <a:pt x="188" y="120"/>
                </a:lnTo>
                <a:lnTo>
                  <a:pt x="182" y="95"/>
                </a:lnTo>
                <a:lnTo>
                  <a:pt x="175" y="75"/>
                </a:lnTo>
                <a:lnTo>
                  <a:pt x="165" y="61"/>
                </a:lnTo>
                <a:lnTo>
                  <a:pt x="159" y="54"/>
                </a:lnTo>
                <a:lnTo>
                  <a:pt x="153" y="49"/>
                </a:lnTo>
                <a:lnTo>
                  <a:pt x="138" y="43"/>
                </a:lnTo>
                <a:lnTo>
                  <a:pt x="119" y="41"/>
                </a:lnTo>
                <a:lnTo>
                  <a:pt x="111" y="42"/>
                </a:lnTo>
                <a:lnTo>
                  <a:pt x="102" y="43"/>
                </a:lnTo>
                <a:lnTo>
                  <a:pt x="93" y="46"/>
                </a:lnTo>
                <a:lnTo>
                  <a:pt x="87" y="49"/>
                </a:lnTo>
                <a:lnTo>
                  <a:pt x="75" y="61"/>
                </a:lnTo>
                <a:lnTo>
                  <a:pt x="65" y="75"/>
                </a:lnTo>
                <a:lnTo>
                  <a:pt x="58" y="95"/>
                </a:lnTo>
                <a:lnTo>
                  <a:pt x="51" y="120"/>
                </a:lnTo>
                <a:lnTo>
                  <a:pt x="49" y="148"/>
                </a:lnTo>
                <a:lnTo>
                  <a:pt x="48" y="180"/>
                </a:lnTo>
                <a:close/>
                <a:moveTo>
                  <a:pt x="0" y="180"/>
                </a:moveTo>
                <a:lnTo>
                  <a:pt x="1" y="159"/>
                </a:lnTo>
                <a:lnTo>
                  <a:pt x="2" y="138"/>
                </a:lnTo>
                <a:lnTo>
                  <a:pt x="4" y="120"/>
                </a:lnTo>
                <a:lnTo>
                  <a:pt x="8" y="103"/>
                </a:lnTo>
                <a:lnTo>
                  <a:pt x="12" y="87"/>
                </a:lnTo>
                <a:lnTo>
                  <a:pt x="17" y="72"/>
                </a:lnTo>
                <a:lnTo>
                  <a:pt x="23" y="58"/>
                </a:lnTo>
                <a:lnTo>
                  <a:pt x="30" y="46"/>
                </a:lnTo>
                <a:lnTo>
                  <a:pt x="39" y="36"/>
                </a:lnTo>
                <a:lnTo>
                  <a:pt x="48" y="26"/>
                </a:lnTo>
                <a:lnTo>
                  <a:pt x="58" y="19"/>
                </a:lnTo>
                <a:lnTo>
                  <a:pt x="69" y="12"/>
                </a:lnTo>
                <a:lnTo>
                  <a:pt x="80" y="6"/>
                </a:lnTo>
                <a:lnTo>
                  <a:pt x="92" y="4"/>
                </a:lnTo>
                <a:lnTo>
                  <a:pt x="119" y="0"/>
                </a:lnTo>
                <a:lnTo>
                  <a:pt x="134" y="1"/>
                </a:lnTo>
                <a:lnTo>
                  <a:pt x="148" y="4"/>
                </a:lnTo>
                <a:lnTo>
                  <a:pt x="160" y="6"/>
                </a:lnTo>
                <a:lnTo>
                  <a:pt x="171" y="12"/>
                </a:lnTo>
                <a:lnTo>
                  <a:pt x="182" y="19"/>
                </a:lnTo>
                <a:lnTo>
                  <a:pt x="187" y="22"/>
                </a:lnTo>
                <a:lnTo>
                  <a:pt x="192" y="26"/>
                </a:lnTo>
                <a:lnTo>
                  <a:pt x="201" y="36"/>
                </a:lnTo>
                <a:lnTo>
                  <a:pt x="209" y="46"/>
                </a:lnTo>
                <a:lnTo>
                  <a:pt x="217" y="58"/>
                </a:lnTo>
                <a:lnTo>
                  <a:pt x="223" y="72"/>
                </a:lnTo>
                <a:lnTo>
                  <a:pt x="233" y="103"/>
                </a:lnTo>
                <a:lnTo>
                  <a:pt x="239" y="138"/>
                </a:lnTo>
                <a:lnTo>
                  <a:pt x="240" y="180"/>
                </a:lnTo>
                <a:lnTo>
                  <a:pt x="240" y="203"/>
                </a:lnTo>
                <a:lnTo>
                  <a:pt x="239" y="222"/>
                </a:lnTo>
                <a:lnTo>
                  <a:pt x="237" y="241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3"/>
                </a:lnTo>
                <a:lnTo>
                  <a:pt x="209" y="314"/>
                </a:lnTo>
                <a:lnTo>
                  <a:pt x="201" y="325"/>
                </a:lnTo>
                <a:lnTo>
                  <a:pt x="192" y="333"/>
                </a:lnTo>
                <a:lnTo>
                  <a:pt x="182" y="341"/>
                </a:lnTo>
                <a:lnTo>
                  <a:pt x="171" y="348"/>
                </a:lnTo>
                <a:lnTo>
                  <a:pt x="148" y="356"/>
                </a:lnTo>
                <a:lnTo>
                  <a:pt x="119" y="359"/>
                </a:lnTo>
                <a:lnTo>
                  <a:pt x="106" y="358"/>
                </a:lnTo>
                <a:lnTo>
                  <a:pt x="98" y="357"/>
                </a:lnTo>
                <a:lnTo>
                  <a:pt x="92" y="356"/>
                </a:lnTo>
                <a:lnTo>
                  <a:pt x="80" y="353"/>
                </a:lnTo>
                <a:lnTo>
                  <a:pt x="69" y="348"/>
                </a:lnTo>
                <a:lnTo>
                  <a:pt x="58" y="341"/>
                </a:lnTo>
                <a:lnTo>
                  <a:pt x="48" y="333"/>
                </a:lnTo>
                <a:lnTo>
                  <a:pt x="39" y="325"/>
                </a:lnTo>
                <a:lnTo>
                  <a:pt x="30" y="314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2"/>
                </a:lnTo>
                <a:lnTo>
                  <a:pt x="0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2" name="Freeform 102"/>
          <p:cNvSpPr>
            <a:spLocks/>
          </p:cNvSpPr>
          <p:nvPr/>
        </p:nvSpPr>
        <p:spPr bwMode="auto">
          <a:xfrm>
            <a:off x="2259013" y="3873500"/>
            <a:ext cx="38100" cy="111125"/>
          </a:xfrm>
          <a:custGeom>
            <a:avLst/>
            <a:gdLst>
              <a:gd name="T0" fmla="*/ 2147483646 w 126"/>
              <a:gd name="T1" fmla="*/ 2147483646 h 349"/>
              <a:gd name="T2" fmla="*/ 2147483646 w 126"/>
              <a:gd name="T3" fmla="*/ 2147483646 h 349"/>
              <a:gd name="T4" fmla="*/ 0 w 126"/>
              <a:gd name="T5" fmla="*/ 2147483646 h 349"/>
              <a:gd name="T6" fmla="*/ 0 w 126"/>
              <a:gd name="T7" fmla="*/ 2147483646 h 349"/>
              <a:gd name="T8" fmla="*/ 2147483646 w 126"/>
              <a:gd name="T9" fmla="*/ 2147483646 h 349"/>
              <a:gd name="T10" fmla="*/ 2147483646 w 126"/>
              <a:gd name="T11" fmla="*/ 2147483646 h 349"/>
              <a:gd name="T12" fmla="*/ 2147483646 w 126"/>
              <a:gd name="T13" fmla="*/ 2147483646 h 349"/>
              <a:gd name="T14" fmla="*/ 2147483646 w 126"/>
              <a:gd name="T15" fmla="*/ 2147483646 h 349"/>
              <a:gd name="T16" fmla="*/ 2147483646 w 126"/>
              <a:gd name="T17" fmla="*/ 2147483646 h 349"/>
              <a:gd name="T18" fmla="*/ 2147483646 w 126"/>
              <a:gd name="T19" fmla="*/ 2147483646 h 349"/>
              <a:gd name="T20" fmla="*/ 2147483646 w 126"/>
              <a:gd name="T21" fmla="*/ 2147483646 h 349"/>
              <a:gd name="T22" fmla="*/ 2147483646 w 126"/>
              <a:gd name="T23" fmla="*/ 2147483646 h 349"/>
              <a:gd name="T24" fmla="*/ 2147483646 w 126"/>
              <a:gd name="T25" fmla="*/ 0 h 349"/>
              <a:gd name="T26" fmla="*/ 2147483646 w 126"/>
              <a:gd name="T27" fmla="*/ 0 h 349"/>
              <a:gd name="T28" fmla="*/ 2147483646 w 126"/>
              <a:gd name="T29" fmla="*/ 2147483646 h 349"/>
              <a:gd name="T30" fmla="*/ 2147483646 w 126"/>
              <a:gd name="T31" fmla="*/ 2147483646 h 3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49"/>
              <a:gd name="T50" fmla="*/ 126 w 126"/>
              <a:gd name="T51" fmla="*/ 349 h 3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49">
                <a:moveTo>
                  <a:pt x="80" y="349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3" y="58"/>
                </a:lnTo>
                <a:lnTo>
                  <a:pt x="59" y="54"/>
                </a:lnTo>
                <a:lnTo>
                  <a:pt x="65" y="51"/>
                </a:lnTo>
                <a:lnTo>
                  <a:pt x="75" y="41"/>
                </a:lnTo>
                <a:lnTo>
                  <a:pt x="82" y="30"/>
                </a:lnTo>
                <a:lnTo>
                  <a:pt x="89" y="16"/>
                </a:lnTo>
                <a:lnTo>
                  <a:pt x="91" y="0"/>
                </a:lnTo>
                <a:lnTo>
                  <a:pt x="126" y="0"/>
                </a:lnTo>
                <a:lnTo>
                  <a:pt x="126" y="349"/>
                </a:lnTo>
                <a:lnTo>
                  <a:pt x="80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3" name="Freeform 103"/>
          <p:cNvSpPr>
            <a:spLocks/>
          </p:cNvSpPr>
          <p:nvPr/>
        </p:nvSpPr>
        <p:spPr bwMode="auto">
          <a:xfrm>
            <a:off x="2335213" y="3873500"/>
            <a:ext cx="76200" cy="114300"/>
          </a:xfrm>
          <a:custGeom>
            <a:avLst/>
            <a:gdLst>
              <a:gd name="T0" fmla="*/ 2147483646 w 242"/>
              <a:gd name="T1" fmla="*/ 2147483646 h 359"/>
              <a:gd name="T2" fmla="*/ 2147483646 w 242"/>
              <a:gd name="T3" fmla="*/ 2147483646 h 359"/>
              <a:gd name="T4" fmla="*/ 2147483646 w 242"/>
              <a:gd name="T5" fmla="*/ 2147483646 h 359"/>
              <a:gd name="T6" fmla="*/ 2147483646 w 242"/>
              <a:gd name="T7" fmla="*/ 2147483646 h 359"/>
              <a:gd name="T8" fmla="*/ 2147483646 w 242"/>
              <a:gd name="T9" fmla="*/ 2147483646 h 359"/>
              <a:gd name="T10" fmla="*/ 2147483646 w 242"/>
              <a:gd name="T11" fmla="*/ 2147483646 h 359"/>
              <a:gd name="T12" fmla="*/ 2147483646 w 242"/>
              <a:gd name="T13" fmla="*/ 2147483646 h 359"/>
              <a:gd name="T14" fmla="*/ 2147483646 w 242"/>
              <a:gd name="T15" fmla="*/ 2147483646 h 359"/>
              <a:gd name="T16" fmla="*/ 2147483646 w 242"/>
              <a:gd name="T17" fmla="*/ 2147483646 h 359"/>
              <a:gd name="T18" fmla="*/ 2147483646 w 242"/>
              <a:gd name="T19" fmla="*/ 2147483646 h 359"/>
              <a:gd name="T20" fmla="*/ 2147483646 w 242"/>
              <a:gd name="T21" fmla="*/ 2147483646 h 359"/>
              <a:gd name="T22" fmla="*/ 2147483646 w 242"/>
              <a:gd name="T23" fmla="*/ 2147483646 h 359"/>
              <a:gd name="T24" fmla="*/ 2147483646 w 242"/>
              <a:gd name="T25" fmla="*/ 2147483646 h 359"/>
              <a:gd name="T26" fmla="*/ 2147483646 w 242"/>
              <a:gd name="T27" fmla="*/ 2147483646 h 359"/>
              <a:gd name="T28" fmla="*/ 2147483646 w 242"/>
              <a:gd name="T29" fmla="*/ 2147483646 h 359"/>
              <a:gd name="T30" fmla="*/ 2147483646 w 242"/>
              <a:gd name="T31" fmla="*/ 2147483646 h 359"/>
              <a:gd name="T32" fmla="*/ 2147483646 w 242"/>
              <a:gd name="T33" fmla="*/ 2147483646 h 359"/>
              <a:gd name="T34" fmla="*/ 2147483646 w 242"/>
              <a:gd name="T35" fmla="*/ 2147483646 h 359"/>
              <a:gd name="T36" fmla="*/ 2147483646 w 242"/>
              <a:gd name="T37" fmla="*/ 2147483646 h 359"/>
              <a:gd name="T38" fmla="*/ 2147483646 w 242"/>
              <a:gd name="T39" fmla="*/ 2147483646 h 359"/>
              <a:gd name="T40" fmla="*/ 2147483646 w 242"/>
              <a:gd name="T41" fmla="*/ 2147483646 h 359"/>
              <a:gd name="T42" fmla="*/ 2147483646 w 242"/>
              <a:gd name="T43" fmla="*/ 2147483646 h 359"/>
              <a:gd name="T44" fmla="*/ 2147483646 w 242"/>
              <a:gd name="T45" fmla="*/ 2147483646 h 359"/>
              <a:gd name="T46" fmla="*/ 2147483646 w 242"/>
              <a:gd name="T47" fmla="*/ 2147483646 h 359"/>
              <a:gd name="T48" fmla="*/ 2147483646 w 242"/>
              <a:gd name="T49" fmla="*/ 0 h 359"/>
              <a:gd name="T50" fmla="*/ 2147483646 w 242"/>
              <a:gd name="T51" fmla="*/ 2147483646 h 359"/>
              <a:gd name="T52" fmla="*/ 2147483646 w 242"/>
              <a:gd name="T53" fmla="*/ 2147483646 h 359"/>
              <a:gd name="T54" fmla="*/ 2147483646 w 242"/>
              <a:gd name="T55" fmla="*/ 2147483646 h 359"/>
              <a:gd name="T56" fmla="*/ 2147483646 w 242"/>
              <a:gd name="T57" fmla="*/ 2147483646 h 359"/>
              <a:gd name="T58" fmla="*/ 2147483646 w 242"/>
              <a:gd name="T59" fmla="*/ 2147483646 h 359"/>
              <a:gd name="T60" fmla="*/ 2147483646 w 242"/>
              <a:gd name="T61" fmla="*/ 2147483646 h 359"/>
              <a:gd name="T62" fmla="*/ 2147483646 w 242"/>
              <a:gd name="T63" fmla="*/ 2147483646 h 359"/>
              <a:gd name="T64" fmla="*/ 2147483646 w 242"/>
              <a:gd name="T65" fmla="*/ 2147483646 h 359"/>
              <a:gd name="T66" fmla="*/ 2147483646 w 242"/>
              <a:gd name="T67" fmla="*/ 2147483646 h 359"/>
              <a:gd name="T68" fmla="*/ 2147483646 w 242"/>
              <a:gd name="T69" fmla="*/ 2147483646 h 359"/>
              <a:gd name="T70" fmla="*/ 2147483646 w 242"/>
              <a:gd name="T71" fmla="*/ 2147483646 h 359"/>
              <a:gd name="T72" fmla="*/ 2147483646 w 242"/>
              <a:gd name="T73" fmla="*/ 2147483646 h 359"/>
              <a:gd name="T74" fmla="*/ 2147483646 w 242"/>
              <a:gd name="T75" fmla="*/ 2147483646 h 359"/>
              <a:gd name="T76" fmla="*/ 2147483646 w 242"/>
              <a:gd name="T77" fmla="*/ 2147483646 h 359"/>
              <a:gd name="T78" fmla="*/ 2147483646 w 242"/>
              <a:gd name="T79" fmla="*/ 2147483646 h 359"/>
              <a:gd name="T80" fmla="*/ 2147483646 w 242"/>
              <a:gd name="T81" fmla="*/ 2147483646 h 359"/>
              <a:gd name="T82" fmla="*/ 2147483646 w 242"/>
              <a:gd name="T83" fmla="*/ 2147483646 h 359"/>
              <a:gd name="T84" fmla="*/ 0 w 242"/>
              <a:gd name="T85" fmla="*/ 2147483646 h 3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2"/>
              <a:gd name="T130" fmla="*/ 0 h 359"/>
              <a:gd name="T131" fmla="*/ 242 w 242"/>
              <a:gd name="T132" fmla="*/ 359 h 35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2" h="359">
                <a:moveTo>
                  <a:pt x="0" y="240"/>
                </a:moveTo>
                <a:lnTo>
                  <a:pt x="45" y="240"/>
                </a:lnTo>
                <a:lnTo>
                  <a:pt x="47" y="249"/>
                </a:lnTo>
                <a:lnTo>
                  <a:pt x="47" y="258"/>
                </a:lnTo>
                <a:lnTo>
                  <a:pt x="48" y="262"/>
                </a:lnTo>
                <a:lnTo>
                  <a:pt x="49" y="266"/>
                </a:lnTo>
                <a:lnTo>
                  <a:pt x="52" y="273"/>
                </a:lnTo>
                <a:lnTo>
                  <a:pt x="58" y="287"/>
                </a:lnTo>
                <a:lnTo>
                  <a:pt x="65" y="298"/>
                </a:lnTo>
                <a:lnTo>
                  <a:pt x="75" y="306"/>
                </a:lnTo>
                <a:lnTo>
                  <a:pt x="89" y="312"/>
                </a:lnTo>
                <a:lnTo>
                  <a:pt x="102" y="316"/>
                </a:lnTo>
                <a:lnTo>
                  <a:pt x="120" y="317"/>
                </a:lnTo>
                <a:lnTo>
                  <a:pt x="136" y="316"/>
                </a:lnTo>
                <a:lnTo>
                  <a:pt x="150" y="312"/>
                </a:lnTo>
                <a:lnTo>
                  <a:pt x="163" y="306"/>
                </a:lnTo>
                <a:lnTo>
                  <a:pt x="173" y="299"/>
                </a:lnTo>
                <a:lnTo>
                  <a:pt x="181" y="289"/>
                </a:lnTo>
                <a:lnTo>
                  <a:pt x="187" y="278"/>
                </a:lnTo>
                <a:lnTo>
                  <a:pt x="191" y="264"/>
                </a:lnTo>
                <a:lnTo>
                  <a:pt x="192" y="249"/>
                </a:lnTo>
                <a:lnTo>
                  <a:pt x="191" y="236"/>
                </a:lnTo>
                <a:lnTo>
                  <a:pt x="187" y="224"/>
                </a:lnTo>
                <a:lnTo>
                  <a:pt x="181" y="212"/>
                </a:lnTo>
                <a:lnTo>
                  <a:pt x="174" y="204"/>
                </a:lnTo>
                <a:lnTo>
                  <a:pt x="163" y="196"/>
                </a:lnTo>
                <a:lnTo>
                  <a:pt x="150" y="191"/>
                </a:lnTo>
                <a:lnTo>
                  <a:pt x="136" y="189"/>
                </a:lnTo>
                <a:lnTo>
                  <a:pt x="120" y="188"/>
                </a:lnTo>
                <a:lnTo>
                  <a:pt x="95" y="189"/>
                </a:lnTo>
                <a:lnTo>
                  <a:pt x="95" y="149"/>
                </a:lnTo>
                <a:lnTo>
                  <a:pt x="110" y="149"/>
                </a:lnTo>
                <a:lnTo>
                  <a:pt x="126" y="148"/>
                </a:lnTo>
                <a:lnTo>
                  <a:pt x="133" y="147"/>
                </a:lnTo>
                <a:lnTo>
                  <a:pt x="141" y="146"/>
                </a:lnTo>
                <a:lnTo>
                  <a:pt x="153" y="142"/>
                </a:lnTo>
                <a:lnTo>
                  <a:pt x="163" y="137"/>
                </a:lnTo>
                <a:lnTo>
                  <a:pt x="166" y="133"/>
                </a:lnTo>
                <a:lnTo>
                  <a:pt x="170" y="130"/>
                </a:lnTo>
                <a:lnTo>
                  <a:pt x="176" y="121"/>
                </a:lnTo>
                <a:lnTo>
                  <a:pt x="179" y="109"/>
                </a:lnTo>
                <a:lnTo>
                  <a:pt x="180" y="95"/>
                </a:lnTo>
                <a:lnTo>
                  <a:pt x="179" y="83"/>
                </a:lnTo>
                <a:lnTo>
                  <a:pt x="176" y="72"/>
                </a:lnTo>
                <a:lnTo>
                  <a:pt x="171" y="63"/>
                </a:lnTo>
                <a:lnTo>
                  <a:pt x="164" y="54"/>
                </a:lnTo>
                <a:lnTo>
                  <a:pt x="155" y="48"/>
                </a:lnTo>
                <a:lnTo>
                  <a:pt x="145" y="45"/>
                </a:lnTo>
                <a:lnTo>
                  <a:pt x="133" y="41"/>
                </a:lnTo>
                <a:lnTo>
                  <a:pt x="118" y="41"/>
                </a:lnTo>
                <a:lnTo>
                  <a:pt x="103" y="42"/>
                </a:lnTo>
                <a:lnTo>
                  <a:pt x="90" y="46"/>
                </a:lnTo>
                <a:lnTo>
                  <a:pt x="84" y="48"/>
                </a:lnTo>
                <a:lnTo>
                  <a:pt x="81" y="49"/>
                </a:lnTo>
                <a:lnTo>
                  <a:pt x="78" y="51"/>
                </a:lnTo>
                <a:lnTo>
                  <a:pt x="69" y="59"/>
                </a:lnTo>
                <a:lnTo>
                  <a:pt x="62" y="70"/>
                </a:lnTo>
                <a:lnTo>
                  <a:pt x="57" y="83"/>
                </a:lnTo>
                <a:lnTo>
                  <a:pt x="54" y="98"/>
                </a:lnTo>
                <a:lnTo>
                  <a:pt x="53" y="115"/>
                </a:lnTo>
                <a:lnTo>
                  <a:pt x="8" y="115"/>
                </a:lnTo>
                <a:lnTo>
                  <a:pt x="8" y="112"/>
                </a:lnTo>
                <a:lnTo>
                  <a:pt x="8" y="99"/>
                </a:lnTo>
                <a:lnTo>
                  <a:pt x="10" y="88"/>
                </a:lnTo>
                <a:lnTo>
                  <a:pt x="12" y="77"/>
                </a:lnTo>
                <a:lnTo>
                  <a:pt x="16" y="66"/>
                </a:lnTo>
                <a:lnTo>
                  <a:pt x="20" y="56"/>
                </a:lnTo>
                <a:lnTo>
                  <a:pt x="22" y="51"/>
                </a:lnTo>
                <a:lnTo>
                  <a:pt x="24" y="46"/>
                </a:lnTo>
                <a:lnTo>
                  <a:pt x="38" y="30"/>
                </a:lnTo>
                <a:lnTo>
                  <a:pt x="53" y="17"/>
                </a:lnTo>
                <a:lnTo>
                  <a:pt x="63" y="12"/>
                </a:lnTo>
                <a:lnTo>
                  <a:pt x="71" y="9"/>
                </a:lnTo>
                <a:lnTo>
                  <a:pt x="92" y="3"/>
                </a:lnTo>
                <a:lnTo>
                  <a:pt x="116" y="0"/>
                </a:lnTo>
                <a:lnTo>
                  <a:pt x="129" y="1"/>
                </a:lnTo>
                <a:lnTo>
                  <a:pt x="142" y="3"/>
                </a:lnTo>
                <a:lnTo>
                  <a:pt x="164" y="7"/>
                </a:lnTo>
                <a:lnTo>
                  <a:pt x="174" y="10"/>
                </a:lnTo>
                <a:lnTo>
                  <a:pt x="184" y="15"/>
                </a:lnTo>
                <a:lnTo>
                  <a:pt x="200" y="26"/>
                </a:lnTo>
                <a:lnTo>
                  <a:pt x="212" y="38"/>
                </a:lnTo>
                <a:lnTo>
                  <a:pt x="221" y="54"/>
                </a:lnTo>
                <a:lnTo>
                  <a:pt x="227" y="73"/>
                </a:lnTo>
                <a:lnTo>
                  <a:pt x="228" y="94"/>
                </a:lnTo>
                <a:lnTo>
                  <a:pt x="228" y="106"/>
                </a:lnTo>
                <a:lnTo>
                  <a:pt x="226" y="117"/>
                </a:lnTo>
                <a:lnTo>
                  <a:pt x="224" y="122"/>
                </a:lnTo>
                <a:lnTo>
                  <a:pt x="222" y="127"/>
                </a:lnTo>
                <a:lnTo>
                  <a:pt x="217" y="136"/>
                </a:lnTo>
                <a:lnTo>
                  <a:pt x="211" y="145"/>
                </a:lnTo>
                <a:lnTo>
                  <a:pt x="204" y="152"/>
                </a:lnTo>
                <a:lnTo>
                  <a:pt x="195" y="158"/>
                </a:lnTo>
                <a:lnTo>
                  <a:pt x="185" y="163"/>
                </a:lnTo>
                <a:lnTo>
                  <a:pt x="197" y="169"/>
                </a:lnTo>
                <a:lnTo>
                  <a:pt x="210" y="177"/>
                </a:lnTo>
                <a:lnTo>
                  <a:pt x="218" y="185"/>
                </a:lnTo>
                <a:lnTo>
                  <a:pt x="227" y="195"/>
                </a:lnTo>
                <a:lnTo>
                  <a:pt x="233" y="206"/>
                </a:lnTo>
                <a:lnTo>
                  <a:pt x="238" y="220"/>
                </a:lnTo>
                <a:lnTo>
                  <a:pt x="241" y="233"/>
                </a:lnTo>
                <a:lnTo>
                  <a:pt x="242" y="249"/>
                </a:lnTo>
                <a:lnTo>
                  <a:pt x="241" y="261"/>
                </a:lnTo>
                <a:lnTo>
                  <a:pt x="239" y="273"/>
                </a:lnTo>
                <a:lnTo>
                  <a:pt x="237" y="284"/>
                </a:lnTo>
                <a:lnTo>
                  <a:pt x="234" y="289"/>
                </a:lnTo>
                <a:lnTo>
                  <a:pt x="233" y="294"/>
                </a:lnTo>
                <a:lnTo>
                  <a:pt x="228" y="304"/>
                </a:lnTo>
                <a:lnTo>
                  <a:pt x="222" y="312"/>
                </a:lnTo>
                <a:lnTo>
                  <a:pt x="216" y="321"/>
                </a:lnTo>
                <a:lnTo>
                  <a:pt x="207" y="328"/>
                </a:lnTo>
                <a:lnTo>
                  <a:pt x="190" y="342"/>
                </a:lnTo>
                <a:lnTo>
                  <a:pt x="168" y="351"/>
                </a:lnTo>
                <a:lnTo>
                  <a:pt x="144" y="357"/>
                </a:lnTo>
                <a:lnTo>
                  <a:pt x="116" y="359"/>
                </a:lnTo>
                <a:lnTo>
                  <a:pt x="103" y="358"/>
                </a:lnTo>
                <a:lnTo>
                  <a:pt x="91" y="357"/>
                </a:lnTo>
                <a:lnTo>
                  <a:pt x="79" y="354"/>
                </a:lnTo>
                <a:lnTo>
                  <a:pt x="69" y="351"/>
                </a:lnTo>
                <a:lnTo>
                  <a:pt x="58" y="347"/>
                </a:lnTo>
                <a:lnTo>
                  <a:pt x="48" y="341"/>
                </a:lnTo>
                <a:lnTo>
                  <a:pt x="39" y="335"/>
                </a:lnTo>
                <a:lnTo>
                  <a:pt x="32" y="327"/>
                </a:lnTo>
                <a:lnTo>
                  <a:pt x="18" y="311"/>
                </a:lnTo>
                <a:lnTo>
                  <a:pt x="12" y="301"/>
                </a:lnTo>
                <a:lnTo>
                  <a:pt x="8" y="291"/>
                </a:lnTo>
                <a:lnTo>
                  <a:pt x="2" y="268"/>
                </a:lnTo>
                <a:lnTo>
                  <a:pt x="0" y="243"/>
                </a:lnTo>
                <a:lnTo>
                  <a:pt x="0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4" name="Freeform 104"/>
          <p:cNvSpPr>
            <a:spLocks noEditPoints="1"/>
          </p:cNvSpPr>
          <p:nvPr/>
        </p:nvSpPr>
        <p:spPr bwMode="auto">
          <a:xfrm>
            <a:off x="2424113" y="3873500"/>
            <a:ext cx="76200" cy="114300"/>
          </a:xfrm>
          <a:custGeom>
            <a:avLst/>
            <a:gdLst>
              <a:gd name="T0" fmla="*/ 2147483646 w 240"/>
              <a:gd name="T1" fmla="*/ 2147483646 h 359"/>
              <a:gd name="T2" fmla="*/ 2147483646 w 240"/>
              <a:gd name="T3" fmla="*/ 2147483646 h 359"/>
              <a:gd name="T4" fmla="*/ 2147483646 w 240"/>
              <a:gd name="T5" fmla="*/ 2147483646 h 359"/>
              <a:gd name="T6" fmla="*/ 2147483646 w 240"/>
              <a:gd name="T7" fmla="*/ 2147483646 h 359"/>
              <a:gd name="T8" fmla="*/ 2147483646 w 240"/>
              <a:gd name="T9" fmla="*/ 2147483646 h 359"/>
              <a:gd name="T10" fmla="*/ 2147483646 w 240"/>
              <a:gd name="T11" fmla="*/ 2147483646 h 359"/>
              <a:gd name="T12" fmla="*/ 2147483646 w 240"/>
              <a:gd name="T13" fmla="*/ 2147483646 h 359"/>
              <a:gd name="T14" fmla="*/ 2147483646 w 240"/>
              <a:gd name="T15" fmla="*/ 2147483646 h 359"/>
              <a:gd name="T16" fmla="*/ 2147483646 w 240"/>
              <a:gd name="T17" fmla="*/ 2147483646 h 359"/>
              <a:gd name="T18" fmla="*/ 2147483646 w 240"/>
              <a:gd name="T19" fmla="*/ 2147483646 h 359"/>
              <a:gd name="T20" fmla="*/ 2147483646 w 240"/>
              <a:gd name="T21" fmla="*/ 2147483646 h 359"/>
              <a:gd name="T22" fmla="*/ 2147483646 w 240"/>
              <a:gd name="T23" fmla="*/ 2147483646 h 359"/>
              <a:gd name="T24" fmla="*/ 2147483646 w 240"/>
              <a:gd name="T25" fmla="*/ 2147483646 h 359"/>
              <a:gd name="T26" fmla="*/ 2147483646 w 240"/>
              <a:gd name="T27" fmla="*/ 2147483646 h 359"/>
              <a:gd name="T28" fmla="*/ 2147483646 w 240"/>
              <a:gd name="T29" fmla="*/ 2147483646 h 359"/>
              <a:gd name="T30" fmla="*/ 2147483646 w 240"/>
              <a:gd name="T31" fmla="*/ 2147483646 h 359"/>
              <a:gd name="T32" fmla="*/ 2147483646 w 240"/>
              <a:gd name="T33" fmla="*/ 2147483646 h 359"/>
              <a:gd name="T34" fmla="*/ 2147483646 w 240"/>
              <a:gd name="T35" fmla="*/ 2147483646 h 359"/>
              <a:gd name="T36" fmla="*/ 2147483646 w 240"/>
              <a:gd name="T37" fmla="*/ 2147483646 h 359"/>
              <a:gd name="T38" fmla="*/ 2147483646 w 240"/>
              <a:gd name="T39" fmla="*/ 2147483646 h 359"/>
              <a:gd name="T40" fmla="*/ 2147483646 w 240"/>
              <a:gd name="T41" fmla="*/ 2147483646 h 359"/>
              <a:gd name="T42" fmla="*/ 2147483646 w 240"/>
              <a:gd name="T43" fmla="*/ 2147483646 h 359"/>
              <a:gd name="T44" fmla="*/ 2147483646 w 240"/>
              <a:gd name="T45" fmla="*/ 2147483646 h 359"/>
              <a:gd name="T46" fmla="*/ 2147483646 w 240"/>
              <a:gd name="T47" fmla="*/ 2147483646 h 359"/>
              <a:gd name="T48" fmla="*/ 2147483646 w 240"/>
              <a:gd name="T49" fmla="*/ 2147483646 h 359"/>
              <a:gd name="T50" fmla="*/ 2147483646 w 240"/>
              <a:gd name="T51" fmla="*/ 2147483646 h 359"/>
              <a:gd name="T52" fmla="*/ 2147483646 w 240"/>
              <a:gd name="T53" fmla="*/ 2147483646 h 359"/>
              <a:gd name="T54" fmla="*/ 2147483646 w 240"/>
              <a:gd name="T55" fmla="*/ 0 h 359"/>
              <a:gd name="T56" fmla="*/ 2147483646 w 240"/>
              <a:gd name="T57" fmla="*/ 2147483646 h 359"/>
              <a:gd name="T58" fmla="*/ 2147483646 w 240"/>
              <a:gd name="T59" fmla="*/ 2147483646 h 359"/>
              <a:gd name="T60" fmla="*/ 2147483646 w 240"/>
              <a:gd name="T61" fmla="*/ 2147483646 h 359"/>
              <a:gd name="T62" fmla="*/ 2147483646 w 240"/>
              <a:gd name="T63" fmla="*/ 2147483646 h 359"/>
              <a:gd name="T64" fmla="*/ 2147483646 w 240"/>
              <a:gd name="T65" fmla="*/ 2147483646 h 359"/>
              <a:gd name="T66" fmla="*/ 2147483646 w 240"/>
              <a:gd name="T67" fmla="*/ 2147483646 h 359"/>
              <a:gd name="T68" fmla="*/ 2147483646 w 240"/>
              <a:gd name="T69" fmla="*/ 2147483646 h 359"/>
              <a:gd name="T70" fmla="*/ 2147483646 w 240"/>
              <a:gd name="T71" fmla="*/ 2147483646 h 359"/>
              <a:gd name="T72" fmla="*/ 2147483646 w 240"/>
              <a:gd name="T73" fmla="*/ 2147483646 h 359"/>
              <a:gd name="T74" fmla="*/ 2147483646 w 240"/>
              <a:gd name="T75" fmla="*/ 2147483646 h 359"/>
              <a:gd name="T76" fmla="*/ 2147483646 w 240"/>
              <a:gd name="T77" fmla="*/ 2147483646 h 359"/>
              <a:gd name="T78" fmla="*/ 2147483646 w 240"/>
              <a:gd name="T79" fmla="*/ 2147483646 h 359"/>
              <a:gd name="T80" fmla="*/ 2147483646 w 240"/>
              <a:gd name="T81" fmla="*/ 2147483646 h 359"/>
              <a:gd name="T82" fmla="*/ 2147483646 w 240"/>
              <a:gd name="T83" fmla="*/ 2147483646 h 359"/>
              <a:gd name="T84" fmla="*/ 2147483646 w 240"/>
              <a:gd name="T85" fmla="*/ 2147483646 h 359"/>
              <a:gd name="T86" fmla="*/ 2147483646 w 240"/>
              <a:gd name="T87" fmla="*/ 2147483646 h 359"/>
              <a:gd name="T88" fmla="*/ 2147483646 w 240"/>
              <a:gd name="T89" fmla="*/ 2147483646 h 359"/>
              <a:gd name="T90" fmla="*/ 2147483646 w 240"/>
              <a:gd name="T91" fmla="*/ 2147483646 h 359"/>
              <a:gd name="T92" fmla="*/ 2147483646 w 240"/>
              <a:gd name="T93" fmla="*/ 2147483646 h 359"/>
              <a:gd name="T94" fmla="*/ 2147483646 w 240"/>
              <a:gd name="T95" fmla="*/ 2147483646 h 359"/>
              <a:gd name="T96" fmla="*/ 0 w 240"/>
              <a:gd name="T97" fmla="*/ 2147483646 h 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59"/>
              <a:gd name="T149" fmla="*/ 240 w 240"/>
              <a:gd name="T150" fmla="*/ 359 h 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59">
                <a:moveTo>
                  <a:pt x="48" y="180"/>
                </a:moveTo>
                <a:lnTo>
                  <a:pt x="49" y="212"/>
                </a:lnTo>
                <a:lnTo>
                  <a:pt x="51" y="241"/>
                </a:lnTo>
                <a:lnTo>
                  <a:pt x="58" y="266"/>
                </a:lnTo>
                <a:lnTo>
                  <a:pt x="65" y="284"/>
                </a:lnTo>
                <a:lnTo>
                  <a:pt x="69" y="293"/>
                </a:lnTo>
                <a:lnTo>
                  <a:pt x="75" y="299"/>
                </a:lnTo>
                <a:lnTo>
                  <a:pt x="87" y="310"/>
                </a:lnTo>
                <a:lnTo>
                  <a:pt x="102" y="316"/>
                </a:lnTo>
                <a:lnTo>
                  <a:pt x="119" y="319"/>
                </a:lnTo>
                <a:lnTo>
                  <a:pt x="129" y="317"/>
                </a:lnTo>
                <a:lnTo>
                  <a:pt x="138" y="316"/>
                </a:lnTo>
                <a:lnTo>
                  <a:pt x="145" y="314"/>
                </a:lnTo>
                <a:lnTo>
                  <a:pt x="153" y="310"/>
                </a:lnTo>
                <a:lnTo>
                  <a:pt x="159" y="305"/>
                </a:lnTo>
                <a:lnTo>
                  <a:pt x="165" y="299"/>
                </a:lnTo>
                <a:lnTo>
                  <a:pt x="175" y="284"/>
                </a:lnTo>
                <a:lnTo>
                  <a:pt x="182" y="266"/>
                </a:lnTo>
                <a:lnTo>
                  <a:pt x="188" y="241"/>
                </a:lnTo>
                <a:lnTo>
                  <a:pt x="191" y="212"/>
                </a:lnTo>
                <a:lnTo>
                  <a:pt x="192" y="180"/>
                </a:lnTo>
                <a:lnTo>
                  <a:pt x="191" y="147"/>
                </a:lnTo>
                <a:lnTo>
                  <a:pt x="188" y="119"/>
                </a:lnTo>
                <a:lnTo>
                  <a:pt x="182" y="95"/>
                </a:lnTo>
                <a:lnTo>
                  <a:pt x="175" y="75"/>
                </a:lnTo>
                <a:lnTo>
                  <a:pt x="165" y="59"/>
                </a:lnTo>
                <a:lnTo>
                  <a:pt x="159" y="54"/>
                </a:lnTo>
                <a:lnTo>
                  <a:pt x="153" y="49"/>
                </a:lnTo>
                <a:lnTo>
                  <a:pt x="138" y="42"/>
                </a:lnTo>
                <a:lnTo>
                  <a:pt x="119" y="41"/>
                </a:lnTo>
                <a:lnTo>
                  <a:pt x="111" y="41"/>
                </a:lnTo>
                <a:lnTo>
                  <a:pt x="102" y="42"/>
                </a:lnTo>
                <a:lnTo>
                  <a:pt x="93" y="46"/>
                </a:lnTo>
                <a:lnTo>
                  <a:pt x="87" y="49"/>
                </a:lnTo>
                <a:lnTo>
                  <a:pt x="75" y="59"/>
                </a:lnTo>
                <a:lnTo>
                  <a:pt x="65" y="75"/>
                </a:lnTo>
                <a:lnTo>
                  <a:pt x="58" y="95"/>
                </a:lnTo>
                <a:lnTo>
                  <a:pt x="51" y="119"/>
                </a:lnTo>
                <a:lnTo>
                  <a:pt x="49" y="147"/>
                </a:lnTo>
                <a:lnTo>
                  <a:pt x="48" y="180"/>
                </a:lnTo>
                <a:close/>
                <a:moveTo>
                  <a:pt x="0" y="180"/>
                </a:moveTo>
                <a:lnTo>
                  <a:pt x="1" y="158"/>
                </a:lnTo>
                <a:lnTo>
                  <a:pt x="2" y="138"/>
                </a:lnTo>
                <a:lnTo>
                  <a:pt x="4" y="120"/>
                </a:lnTo>
                <a:lnTo>
                  <a:pt x="8" y="101"/>
                </a:lnTo>
                <a:lnTo>
                  <a:pt x="12" y="85"/>
                </a:lnTo>
                <a:lnTo>
                  <a:pt x="17" y="70"/>
                </a:lnTo>
                <a:lnTo>
                  <a:pt x="23" y="57"/>
                </a:lnTo>
                <a:lnTo>
                  <a:pt x="30" y="46"/>
                </a:lnTo>
                <a:lnTo>
                  <a:pt x="39" y="35"/>
                </a:lnTo>
                <a:lnTo>
                  <a:pt x="48" y="26"/>
                </a:lnTo>
                <a:lnTo>
                  <a:pt x="58" y="19"/>
                </a:lnTo>
                <a:lnTo>
                  <a:pt x="69" y="12"/>
                </a:lnTo>
                <a:lnTo>
                  <a:pt x="80" y="6"/>
                </a:lnTo>
                <a:lnTo>
                  <a:pt x="92" y="4"/>
                </a:lnTo>
                <a:lnTo>
                  <a:pt x="119" y="0"/>
                </a:lnTo>
                <a:lnTo>
                  <a:pt x="134" y="1"/>
                </a:lnTo>
                <a:lnTo>
                  <a:pt x="148" y="4"/>
                </a:lnTo>
                <a:lnTo>
                  <a:pt x="160" y="6"/>
                </a:lnTo>
                <a:lnTo>
                  <a:pt x="171" y="12"/>
                </a:lnTo>
                <a:lnTo>
                  <a:pt x="182" y="19"/>
                </a:lnTo>
                <a:lnTo>
                  <a:pt x="187" y="22"/>
                </a:lnTo>
                <a:lnTo>
                  <a:pt x="192" y="26"/>
                </a:lnTo>
                <a:lnTo>
                  <a:pt x="201" y="35"/>
                </a:lnTo>
                <a:lnTo>
                  <a:pt x="209" y="46"/>
                </a:lnTo>
                <a:lnTo>
                  <a:pt x="217" y="57"/>
                </a:lnTo>
                <a:lnTo>
                  <a:pt x="223" y="70"/>
                </a:lnTo>
                <a:lnTo>
                  <a:pt x="233" y="101"/>
                </a:lnTo>
                <a:lnTo>
                  <a:pt x="239" y="138"/>
                </a:lnTo>
                <a:lnTo>
                  <a:pt x="240" y="180"/>
                </a:lnTo>
                <a:lnTo>
                  <a:pt x="240" y="201"/>
                </a:lnTo>
                <a:lnTo>
                  <a:pt x="239" y="222"/>
                </a:lnTo>
                <a:lnTo>
                  <a:pt x="237" y="241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3"/>
                </a:lnTo>
                <a:lnTo>
                  <a:pt x="209" y="314"/>
                </a:lnTo>
                <a:lnTo>
                  <a:pt x="201" y="325"/>
                </a:lnTo>
                <a:lnTo>
                  <a:pt x="192" y="333"/>
                </a:lnTo>
                <a:lnTo>
                  <a:pt x="182" y="341"/>
                </a:lnTo>
                <a:lnTo>
                  <a:pt x="171" y="348"/>
                </a:lnTo>
                <a:lnTo>
                  <a:pt x="148" y="356"/>
                </a:lnTo>
                <a:lnTo>
                  <a:pt x="119" y="359"/>
                </a:lnTo>
                <a:lnTo>
                  <a:pt x="106" y="358"/>
                </a:lnTo>
                <a:lnTo>
                  <a:pt x="98" y="357"/>
                </a:lnTo>
                <a:lnTo>
                  <a:pt x="92" y="356"/>
                </a:lnTo>
                <a:lnTo>
                  <a:pt x="80" y="353"/>
                </a:lnTo>
                <a:lnTo>
                  <a:pt x="69" y="348"/>
                </a:lnTo>
                <a:lnTo>
                  <a:pt x="58" y="341"/>
                </a:lnTo>
                <a:lnTo>
                  <a:pt x="48" y="333"/>
                </a:lnTo>
                <a:lnTo>
                  <a:pt x="39" y="325"/>
                </a:lnTo>
                <a:lnTo>
                  <a:pt x="30" y="314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2"/>
                </a:lnTo>
                <a:lnTo>
                  <a:pt x="0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5" name="Freeform 105"/>
          <p:cNvSpPr>
            <a:spLocks/>
          </p:cNvSpPr>
          <p:nvPr/>
        </p:nvSpPr>
        <p:spPr bwMode="auto">
          <a:xfrm>
            <a:off x="2259013" y="3370263"/>
            <a:ext cx="38100" cy="111125"/>
          </a:xfrm>
          <a:custGeom>
            <a:avLst/>
            <a:gdLst>
              <a:gd name="T0" fmla="*/ 2147483646 w 126"/>
              <a:gd name="T1" fmla="*/ 2147483646 h 350"/>
              <a:gd name="T2" fmla="*/ 2147483646 w 126"/>
              <a:gd name="T3" fmla="*/ 2147483646 h 350"/>
              <a:gd name="T4" fmla="*/ 0 w 126"/>
              <a:gd name="T5" fmla="*/ 2147483646 h 350"/>
              <a:gd name="T6" fmla="*/ 0 w 126"/>
              <a:gd name="T7" fmla="*/ 2147483646 h 350"/>
              <a:gd name="T8" fmla="*/ 2147483646 w 126"/>
              <a:gd name="T9" fmla="*/ 2147483646 h 350"/>
              <a:gd name="T10" fmla="*/ 2147483646 w 126"/>
              <a:gd name="T11" fmla="*/ 2147483646 h 350"/>
              <a:gd name="T12" fmla="*/ 2147483646 w 126"/>
              <a:gd name="T13" fmla="*/ 2147483646 h 350"/>
              <a:gd name="T14" fmla="*/ 2147483646 w 126"/>
              <a:gd name="T15" fmla="*/ 2147483646 h 350"/>
              <a:gd name="T16" fmla="*/ 2147483646 w 126"/>
              <a:gd name="T17" fmla="*/ 2147483646 h 350"/>
              <a:gd name="T18" fmla="*/ 2147483646 w 126"/>
              <a:gd name="T19" fmla="*/ 2147483646 h 350"/>
              <a:gd name="T20" fmla="*/ 2147483646 w 126"/>
              <a:gd name="T21" fmla="*/ 2147483646 h 350"/>
              <a:gd name="T22" fmla="*/ 2147483646 w 126"/>
              <a:gd name="T23" fmla="*/ 2147483646 h 350"/>
              <a:gd name="T24" fmla="*/ 2147483646 w 126"/>
              <a:gd name="T25" fmla="*/ 0 h 350"/>
              <a:gd name="T26" fmla="*/ 2147483646 w 126"/>
              <a:gd name="T27" fmla="*/ 0 h 350"/>
              <a:gd name="T28" fmla="*/ 2147483646 w 126"/>
              <a:gd name="T29" fmla="*/ 2147483646 h 350"/>
              <a:gd name="T30" fmla="*/ 2147483646 w 126"/>
              <a:gd name="T31" fmla="*/ 2147483646 h 3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50"/>
              <a:gd name="T50" fmla="*/ 126 w 126"/>
              <a:gd name="T51" fmla="*/ 350 h 3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50">
                <a:moveTo>
                  <a:pt x="80" y="350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3" y="58"/>
                </a:lnTo>
                <a:lnTo>
                  <a:pt x="59" y="55"/>
                </a:lnTo>
                <a:lnTo>
                  <a:pt x="65" y="51"/>
                </a:lnTo>
                <a:lnTo>
                  <a:pt x="75" y="42"/>
                </a:lnTo>
                <a:lnTo>
                  <a:pt x="82" y="31"/>
                </a:lnTo>
                <a:lnTo>
                  <a:pt x="89" y="16"/>
                </a:lnTo>
                <a:lnTo>
                  <a:pt x="91" y="0"/>
                </a:lnTo>
                <a:lnTo>
                  <a:pt x="126" y="0"/>
                </a:lnTo>
                <a:lnTo>
                  <a:pt x="126" y="350"/>
                </a:lnTo>
                <a:lnTo>
                  <a:pt x="8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6" name="Freeform 106"/>
          <p:cNvSpPr>
            <a:spLocks noEditPoints="1"/>
          </p:cNvSpPr>
          <p:nvPr/>
        </p:nvSpPr>
        <p:spPr bwMode="auto">
          <a:xfrm>
            <a:off x="2335213" y="3373438"/>
            <a:ext cx="76200" cy="107950"/>
          </a:xfrm>
          <a:custGeom>
            <a:avLst/>
            <a:gdLst>
              <a:gd name="T0" fmla="*/ 2147483646 w 246"/>
              <a:gd name="T1" fmla="*/ 2147483646 h 339"/>
              <a:gd name="T2" fmla="*/ 2147483646 w 246"/>
              <a:gd name="T3" fmla="*/ 2147483646 h 339"/>
              <a:gd name="T4" fmla="*/ 2147483646 w 246"/>
              <a:gd name="T5" fmla="*/ 2147483646 h 339"/>
              <a:gd name="T6" fmla="*/ 2147483646 w 246"/>
              <a:gd name="T7" fmla="*/ 2147483646 h 339"/>
              <a:gd name="T8" fmla="*/ 2147483646 w 246"/>
              <a:gd name="T9" fmla="*/ 2147483646 h 339"/>
              <a:gd name="T10" fmla="*/ 2147483646 w 246"/>
              <a:gd name="T11" fmla="*/ 2147483646 h 339"/>
              <a:gd name="T12" fmla="*/ 0 w 246"/>
              <a:gd name="T13" fmla="*/ 2147483646 h 339"/>
              <a:gd name="T14" fmla="*/ 0 w 246"/>
              <a:gd name="T15" fmla="*/ 2147483646 h 339"/>
              <a:gd name="T16" fmla="*/ 2147483646 w 246"/>
              <a:gd name="T17" fmla="*/ 0 h 339"/>
              <a:gd name="T18" fmla="*/ 2147483646 w 246"/>
              <a:gd name="T19" fmla="*/ 0 h 339"/>
              <a:gd name="T20" fmla="*/ 2147483646 w 246"/>
              <a:gd name="T21" fmla="*/ 2147483646 h 339"/>
              <a:gd name="T22" fmla="*/ 2147483646 w 246"/>
              <a:gd name="T23" fmla="*/ 2147483646 h 339"/>
              <a:gd name="T24" fmla="*/ 2147483646 w 246"/>
              <a:gd name="T25" fmla="*/ 2147483646 h 339"/>
              <a:gd name="T26" fmla="*/ 2147483646 w 246"/>
              <a:gd name="T27" fmla="*/ 2147483646 h 339"/>
              <a:gd name="T28" fmla="*/ 2147483646 w 246"/>
              <a:gd name="T29" fmla="*/ 2147483646 h 339"/>
              <a:gd name="T30" fmla="*/ 2147483646 w 246"/>
              <a:gd name="T31" fmla="*/ 2147483646 h 3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6"/>
              <a:gd name="T49" fmla="*/ 0 h 339"/>
              <a:gd name="T50" fmla="*/ 246 w 246"/>
              <a:gd name="T51" fmla="*/ 339 h 3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6" h="339">
                <a:moveTo>
                  <a:pt x="42" y="214"/>
                </a:moveTo>
                <a:lnTo>
                  <a:pt x="151" y="214"/>
                </a:lnTo>
                <a:lnTo>
                  <a:pt x="151" y="58"/>
                </a:lnTo>
                <a:lnTo>
                  <a:pt x="42" y="214"/>
                </a:lnTo>
                <a:close/>
                <a:moveTo>
                  <a:pt x="151" y="339"/>
                </a:moveTo>
                <a:lnTo>
                  <a:pt x="151" y="253"/>
                </a:lnTo>
                <a:lnTo>
                  <a:pt x="0" y="253"/>
                </a:lnTo>
                <a:lnTo>
                  <a:pt x="0" y="210"/>
                </a:lnTo>
                <a:lnTo>
                  <a:pt x="151" y="0"/>
                </a:lnTo>
                <a:lnTo>
                  <a:pt x="197" y="0"/>
                </a:lnTo>
                <a:lnTo>
                  <a:pt x="197" y="214"/>
                </a:lnTo>
                <a:lnTo>
                  <a:pt x="246" y="214"/>
                </a:lnTo>
                <a:lnTo>
                  <a:pt x="246" y="253"/>
                </a:lnTo>
                <a:lnTo>
                  <a:pt x="197" y="253"/>
                </a:lnTo>
                <a:lnTo>
                  <a:pt x="197" y="339"/>
                </a:lnTo>
                <a:lnTo>
                  <a:pt x="151" y="3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7" name="Freeform 107"/>
          <p:cNvSpPr>
            <a:spLocks noEditPoints="1"/>
          </p:cNvSpPr>
          <p:nvPr/>
        </p:nvSpPr>
        <p:spPr bwMode="auto">
          <a:xfrm>
            <a:off x="2424113" y="3370263"/>
            <a:ext cx="76200" cy="114300"/>
          </a:xfrm>
          <a:custGeom>
            <a:avLst/>
            <a:gdLst>
              <a:gd name="T0" fmla="*/ 2147483646 w 240"/>
              <a:gd name="T1" fmla="*/ 2147483646 h 360"/>
              <a:gd name="T2" fmla="*/ 2147483646 w 240"/>
              <a:gd name="T3" fmla="*/ 2147483646 h 360"/>
              <a:gd name="T4" fmla="*/ 2147483646 w 240"/>
              <a:gd name="T5" fmla="*/ 2147483646 h 360"/>
              <a:gd name="T6" fmla="*/ 2147483646 w 240"/>
              <a:gd name="T7" fmla="*/ 2147483646 h 360"/>
              <a:gd name="T8" fmla="*/ 2147483646 w 240"/>
              <a:gd name="T9" fmla="*/ 2147483646 h 360"/>
              <a:gd name="T10" fmla="*/ 2147483646 w 240"/>
              <a:gd name="T11" fmla="*/ 2147483646 h 360"/>
              <a:gd name="T12" fmla="*/ 2147483646 w 240"/>
              <a:gd name="T13" fmla="*/ 2147483646 h 360"/>
              <a:gd name="T14" fmla="*/ 2147483646 w 240"/>
              <a:gd name="T15" fmla="*/ 2147483646 h 360"/>
              <a:gd name="T16" fmla="*/ 2147483646 w 240"/>
              <a:gd name="T17" fmla="*/ 2147483646 h 360"/>
              <a:gd name="T18" fmla="*/ 2147483646 w 240"/>
              <a:gd name="T19" fmla="*/ 2147483646 h 360"/>
              <a:gd name="T20" fmla="*/ 2147483646 w 240"/>
              <a:gd name="T21" fmla="*/ 2147483646 h 360"/>
              <a:gd name="T22" fmla="*/ 2147483646 w 240"/>
              <a:gd name="T23" fmla="*/ 2147483646 h 360"/>
              <a:gd name="T24" fmla="*/ 2147483646 w 240"/>
              <a:gd name="T25" fmla="*/ 2147483646 h 360"/>
              <a:gd name="T26" fmla="*/ 2147483646 w 240"/>
              <a:gd name="T27" fmla="*/ 2147483646 h 360"/>
              <a:gd name="T28" fmla="*/ 2147483646 w 240"/>
              <a:gd name="T29" fmla="*/ 2147483646 h 360"/>
              <a:gd name="T30" fmla="*/ 2147483646 w 240"/>
              <a:gd name="T31" fmla="*/ 2147483646 h 360"/>
              <a:gd name="T32" fmla="*/ 2147483646 w 240"/>
              <a:gd name="T33" fmla="*/ 2147483646 h 360"/>
              <a:gd name="T34" fmla="*/ 2147483646 w 240"/>
              <a:gd name="T35" fmla="*/ 2147483646 h 360"/>
              <a:gd name="T36" fmla="*/ 2147483646 w 240"/>
              <a:gd name="T37" fmla="*/ 2147483646 h 360"/>
              <a:gd name="T38" fmla="*/ 2147483646 w 240"/>
              <a:gd name="T39" fmla="*/ 2147483646 h 360"/>
              <a:gd name="T40" fmla="*/ 2147483646 w 240"/>
              <a:gd name="T41" fmla="*/ 2147483646 h 360"/>
              <a:gd name="T42" fmla="*/ 2147483646 w 240"/>
              <a:gd name="T43" fmla="*/ 2147483646 h 360"/>
              <a:gd name="T44" fmla="*/ 2147483646 w 240"/>
              <a:gd name="T45" fmla="*/ 2147483646 h 360"/>
              <a:gd name="T46" fmla="*/ 2147483646 w 240"/>
              <a:gd name="T47" fmla="*/ 2147483646 h 360"/>
              <a:gd name="T48" fmla="*/ 2147483646 w 240"/>
              <a:gd name="T49" fmla="*/ 2147483646 h 360"/>
              <a:gd name="T50" fmla="*/ 2147483646 w 240"/>
              <a:gd name="T51" fmla="*/ 2147483646 h 360"/>
              <a:gd name="T52" fmla="*/ 2147483646 w 240"/>
              <a:gd name="T53" fmla="*/ 2147483646 h 360"/>
              <a:gd name="T54" fmla="*/ 2147483646 w 240"/>
              <a:gd name="T55" fmla="*/ 0 h 360"/>
              <a:gd name="T56" fmla="*/ 2147483646 w 240"/>
              <a:gd name="T57" fmla="*/ 2147483646 h 360"/>
              <a:gd name="T58" fmla="*/ 2147483646 w 240"/>
              <a:gd name="T59" fmla="*/ 2147483646 h 360"/>
              <a:gd name="T60" fmla="*/ 2147483646 w 240"/>
              <a:gd name="T61" fmla="*/ 2147483646 h 360"/>
              <a:gd name="T62" fmla="*/ 2147483646 w 240"/>
              <a:gd name="T63" fmla="*/ 2147483646 h 360"/>
              <a:gd name="T64" fmla="*/ 2147483646 w 240"/>
              <a:gd name="T65" fmla="*/ 2147483646 h 360"/>
              <a:gd name="T66" fmla="*/ 2147483646 w 240"/>
              <a:gd name="T67" fmla="*/ 2147483646 h 360"/>
              <a:gd name="T68" fmla="*/ 2147483646 w 240"/>
              <a:gd name="T69" fmla="*/ 2147483646 h 360"/>
              <a:gd name="T70" fmla="*/ 2147483646 w 240"/>
              <a:gd name="T71" fmla="*/ 2147483646 h 360"/>
              <a:gd name="T72" fmla="*/ 2147483646 w 240"/>
              <a:gd name="T73" fmla="*/ 2147483646 h 360"/>
              <a:gd name="T74" fmla="*/ 2147483646 w 240"/>
              <a:gd name="T75" fmla="*/ 2147483646 h 360"/>
              <a:gd name="T76" fmla="*/ 2147483646 w 240"/>
              <a:gd name="T77" fmla="*/ 2147483646 h 360"/>
              <a:gd name="T78" fmla="*/ 2147483646 w 240"/>
              <a:gd name="T79" fmla="*/ 2147483646 h 360"/>
              <a:gd name="T80" fmla="*/ 2147483646 w 240"/>
              <a:gd name="T81" fmla="*/ 2147483646 h 360"/>
              <a:gd name="T82" fmla="*/ 2147483646 w 240"/>
              <a:gd name="T83" fmla="*/ 2147483646 h 360"/>
              <a:gd name="T84" fmla="*/ 2147483646 w 240"/>
              <a:gd name="T85" fmla="*/ 2147483646 h 360"/>
              <a:gd name="T86" fmla="*/ 2147483646 w 240"/>
              <a:gd name="T87" fmla="*/ 2147483646 h 360"/>
              <a:gd name="T88" fmla="*/ 2147483646 w 240"/>
              <a:gd name="T89" fmla="*/ 2147483646 h 360"/>
              <a:gd name="T90" fmla="*/ 2147483646 w 240"/>
              <a:gd name="T91" fmla="*/ 2147483646 h 360"/>
              <a:gd name="T92" fmla="*/ 2147483646 w 240"/>
              <a:gd name="T93" fmla="*/ 2147483646 h 360"/>
              <a:gd name="T94" fmla="*/ 2147483646 w 240"/>
              <a:gd name="T95" fmla="*/ 2147483646 h 360"/>
              <a:gd name="T96" fmla="*/ 0 w 240"/>
              <a:gd name="T97" fmla="*/ 2147483646 h 3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60"/>
              <a:gd name="T149" fmla="*/ 240 w 240"/>
              <a:gd name="T150" fmla="*/ 360 h 3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60">
                <a:moveTo>
                  <a:pt x="48" y="181"/>
                </a:moveTo>
                <a:lnTo>
                  <a:pt x="49" y="214"/>
                </a:lnTo>
                <a:lnTo>
                  <a:pt x="51" y="242"/>
                </a:lnTo>
                <a:lnTo>
                  <a:pt x="58" y="266"/>
                </a:lnTo>
                <a:lnTo>
                  <a:pt x="65" y="285"/>
                </a:lnTo>
                <a:lnTo>
                  <a:pt x="69" y="293"/>
                </a:lnTo>
                <a:lnTo>
                  <a:pt x="75" y="300"/>
                </a:lnTo>
                <a:lnTo>
                  <a:pt x="87" y="310"/>
                </a:lnTo>
                <a:lnTo>
                  <a:pt x="102" y="318"/>
                </a:lnTo>
                <a:lnTo>
                  <a:pt x="119" y="319"/>
                </a:lnTo>
                <a:lnTo>
                  <a:pt x="129" y="319"/>
                </a:lnTo>
                <a:lnTo>
                  <a:pt x="138" y="318"/>
                </a:lnTo>
                <a:lnTo>
                  <a:pt x="145" y="314"/>
                </a:lnTo>
                <a:lnTo>
                  <a:pt x="153" y="310"/>
                </a:lnTo>
                <a:lnTo>
                  <a:pt x="159" y="306"/>
                </a:lnTo>
                <a:lnTo>
                  <a:pt x="165" y="300"/>
                </a:lnTo>
                <a:lnTo>
                  <a:pt x="175" y="285"/>
                </a:lnTo>
                <a:lnTo>
                  <a:pt x="182" y="266"/>
                </a:lnTo>
                <a:lnTo>
                  <a:pt x="188" y="242"/>
                </a:lnTo>
                <a:lnTo>
                  <a:pt x="191" y="214"/>
                </a:lnTo>
                <a:lnTo>
                  <a:pt x="192" y="181"/>
                </a:lnTo>
                <a:lnTo>
                  <a:pt x="191" y="148"/>
                </a:lnTo>
                <a:lnTo>
                  <a:pt x="188" y="120"/>
                </a:lnTo>
                <a:lnTo>
                  <a:pt x="182" y="95"/>
                </a:lnTo>
                <a:lnTo>
                  <a:pt x="175" y="76"/>
                </a:lnTo>
                <a:lnTo>
                  <a:pt x="165" y="61"/>
                </a:lnTo>
                <a:lnTo>
                  <a:pt x="159" y="55"/>
                </a:lnTo>
                <a:lnTo>
                  <a:pt x="153" y="50"/>
                </a:lnTo>
                <a:lnTo>
                  <a:pt x="138" y="43"/>
                </a:lnTo>
                <a:lnTo>
                  <a:pt x="119" y="41"/>
                </a:lnTo>
                <a:lnTo>
                  <a:pt x="111" y="42"/>
                </a:lnTo>
                <a:lnTo>
                  <a:pt x="102" y="43"/>
                </a:lnTo>
                <a:lnTo>
                  <a:pt x="93" y="46"/>
                </a:lnTo>
                <a:lnTo>
                  <a:pt x="87" y="50"/>
                </a:lnTo>
                <a:lnTo>
                  <a:pt x="75" y="61"/>
                </a:lnTo>
                <a:lnTo>
                  <a:pt x="65" y="76"/>
                </a:lnTo>
                <a:lnTo>
                  <a:pt x="58" y="95"/>
                </a:lnTo>
                <a:lnTo>
                  <a:pt x="51" y="120"/>
                </a:lnTo>
                <a:lnTo>
                  <a:pt x="49" y="148"/>
                </a:lnTo>
                <a:lnTo>
                  <a:pt x="48" y="181"/>
                </a:lnTo>
                <a:close/>
                <a:moveTo>
                  <a:pt x="0" y="181"/>
                </a:moveTo>
                <a:lnTo>
                  <a:pt x="1" y="160"/>
                </a:lnTo>
                <a:lnTo>
                  <a:pt x="2" y="139"/>
                </a:lnTo>
                <a:lnTo>
                  <a:pt x="4" y="120"/>
                </a:lnTo>
                <a:lnTo>
                  <a:pt x="8" y="103"/>
                </a:lnTo>
                <a:lnTo>
                  <a:pt x="12" y="87"/>
                </a:lnTo>
                <a:lnTo>
                  <a:pt x="17" y="72"/>
                </a:lnTo>
                <a:lnTo>
                  <a:pt x="23" y="58"/>
                </a:lnTo>
                <a:lnTo>
                  <a:pt x="30" y="46"/>
                </a:lnTo>
                <a:lnTo>
                  <a:pt x="39" y="36"/>
                </a:lnTo>
                <a:lnTo>
                  <a:pt x="48" y="26"/>
                </a:lnTo>
                <a:lnTo>
                  <a:pt x="58" y="19"/>
                </a:lnTo>
                <a:lnTo>
                  <a:pt x="69" y="13"/>
                </a:lnTo>
                <a:lnTo>
                  <a:pt x="80" y="6"/>
                </a:lnTo>
                <a:lnTo>
                  <a:pt x="92" y="4"/>
                </a:lnTo>
                <a:lnTo>
                  <a:pt x="119" y="0"/>
                </a:lnTo>
                <a:lnTo>
                  <a:pt x="134" y="2"/>
                </a:lnTo>
                <a:lnTo>
                  <a:pt x="148" y="4"/>
                </a:lnTo>
                <a:lnTo>
                  <a:pt x="160" y="6"/>
                </a:lnTo>
                <a:lnTo>
                  <a:pt x="171" y="13"/>
                </a:lnTo>
                <a:lnTo>
                  <a:pt x="182" y="19"/>
                </a:lnTo>
                <a:lnTo>
                  <a:pt x="187" y="22"/>
                </a:lnTo>
                <a:lnTo>
                  <a:pt x="192" y="26"/>
                </a:lnTo>
                <a:lnTo>
                  <a:pt x="201" y="36"/>
                </a:lnTo>
                <a:lnTo>
                  <a:pt x="209" y="46"/>
                </a:lnTo>
                <a:lnTo>
                  <a:pt x="217" y="58"/>
                </a:lnTo>
                <a:lnTo>
                  <a:pt x="223" y="72"/>
                </a:lnTo>
                <a:lnTo>
                  <a:pt x="233" y="103"/>
                </a:lnTo>
                <a:lnTo>
                  <a:pt x="239" y="139"/>
                </a:lnTo>
                <a:lnTo>
                  <a:pt x="240" y="181"/>
                </a:lnTo>
                <a:lnTo>
                  <a:pt x="240" y="203"/>
                </a:lnTo>
                <a:lnTo>
                  <a:pt x="239" y="223"/>
                </a:lnTo>
                <a:lnTo>
                  <a:pt x="237" y="241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3"/>
                </a:lnTo>
                <a:lnTo>
                  <a:pt x="209" y="315"/>
                </a:lnTo>
                <a:lnTo>
                  <a:pt x="201" y="325"/>
                </a:lnTo>
                <a:lnTo>
                  <a:pt x="192" y="335"/>
                </a:lnTo>
                <a:lnTo>
                  <a:pt x="182" y="342"/>
                </a:lnTo>
                <a:lnTo>
                  <a:pt x="171" y="348"/>
                </a:lnTo>
                <a:lnTo>
                  <a:pt x="148" y="357"/>
                </a:lnTo>
                <a:lnTo>
                  <a:pt x="119" y="360"/>
                </a:lnTo>
                <a:lnTo>
                  <a:pt x="106" y="360"/>
                </a:lnTo>
                <a:lnTo>
                  <a:pt x="98" y="358"/>
                </a:lnTo>
                <a:lnTo>
                  <a:pt x="92" y="357"/>
                </a:lnTo>
                <a:lnTo>
                  <a:pt x="80" y="353"/>
                </a:lnTo>
                <a:lnTo>
                  <a:pt x="69" y="348"/>
                </a:lnTo>
                <a:lnTo>
                  <a:pt x="58" y="342"/>
                </a:lnTo>
                <a:lnTo>
                  <a:pt x="48" y="335"/>
                </a:lnTo>
                <a:lnTo>
                  <a:pt x="39" y="325"/>
                </a:lnTo>
                <a:lnTo>
                  <a:pt x="30" y="315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3"/>
                </a:lnTo>
                <a:lnTo>
                  <a:pt x="0" y="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8" name="Freeform 108"/>
          <p:cNvSpPr>
            <a:spLocks/>
          </p:cNvSpPr>
          <p:nvPr/>
        </p:nvSpPr>
        <p:spPr bwMode="auto">
          <a:xfrm>
            <a:off x="2259013" y="2865438"/>
            <a:ext cx="38100" cy="111125"/>
          </a:xfrm>
          <a:custGeom>
            <a:avLst/>
            <a:gdLst>
              <a:gd name="T0" fmla="*/ 2147483646 w 126"/>
              <a:gd name="T1" fmla="*/ 2147483646 h 350"/>
              <a:gd name="T2" fmla="*/ 2147483646 w 126"/>
              <a:gd name="T3" fmla="*/ 2147483646 h 350"/>
              <a:gd name="T4" fmla="*/ 0 w 126"/>
              <a:gd name="T5" fmla="*/ 2147483646 h 350"/>
              <a:gd name="T6" fmla="*/ 0 w 126"/>
              <a:gd name="T7" fmla="*/ 2147483646 h 350"/>
              <a:gd name="T8" fmla="*/ 2147483646 w 126"/>
              <a:gd name="T9" fmla="*/ 2147483646 h 350"/>
              <a:gd name="T10" fmla="*/ 2147483646 w 126"/>
              <a:gd name="T11" fmla="*/ 2147483646 h 350"/>
              <a:gd name="T12" fmla="*/ 2147483646 w 126"/>
              <a:gd name="T13" fmla="*/ 2147483646 h 350"/>
              <a:gd name="T14" fmla="*/ 2147483646 w 126"/>
              <a:gd name="T15" fmla="*/ 2147483646 h 350"/>
              <a:gd name="T16" fmla="*/ 2147483646 w 126"/>
              <a:gd name="T17" fmla="*/ 2147483646 h 350"/>
              <a:gd name="T18" fmla="*/ 2147483646 w 126"/>
              <a:gd name="T19" fmla="*/ 2147483646 h 350"/>
              <a:gd name="T20" fmla="*/ 2147483646 w 126"/>
              <a:gd name="T21" fmla="*/ 2147483646 h 350"/>
              <a:gd name="T22" fmla="*/ 2147483646 w 126"/>
              <a:gd name="T23" fmla="*/ 2147483646 h 350"/>
              <a:gd name="T24" fmla="*/ 2147483646 w 126"/>
              <a:gd name="T25" fmla="*/ 0 h 350"/>
              <a:gd name="T26" fmla="*/ 2147483646 w 126"/>
              <a:gd name="T27" fmla="*/ 0 h 350"/>
              <a:gd name="T28" fmla="*/ 2147483646 w 126"/>
              <a:gd name="T29" fmla="*/ 2147483646 h 350"/>
              <a:gd name="T30" fmla="*/ 2147483646 w 126"/>
              <a:gd name="T31" fmla="*/ 2147483646 h 3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50"/>
              <a:gd name="T50" fmla="*/ 126 w 126"/>
              <a:gd name="T51" fmla="*/ 350 h 3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50">
                <a:moveTo>
                  <a:pt x="80" y="350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3" y="58"/>
                </a:lnTo>
                <a:lnTo>
                  <a:pt x="59" y="55"/>
                </a:lnTo>
                <a:lnTo>
                  <a:pt x="65" y="51"/>
                </a:lnTo>
                <a:lnTo>
                  <a:pt x="75" y="42"/>
                </a:lnTo>
                <a:lnTo>
                  <a:pt x="82" y="31"/>
                </a:lnTo>
                <a:lnTo>
                  <a:pt x="89" y="16"/>
                </a:lnTo>
                <a:lnTo>
                  <a:pt x="91" y="0"/>
                </a:lnTo>
                <a:lnTo>
                  <a:pt x="126" y="0"/>
                </a:lnTo>
                <a:lnTo>
                  <a:pt x="126" y="350"/>
                </a:lnTo>
                <a:lnTo>
                  <a:pt x="8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9" name="Freeform 109"/>
          <p:cNvSpPr>
            <a:spLocks/>
          </p:cNvSpPr>
          <p:nvPr/>
        </p:nvSpPr>
        <p:spPr bwMode="auto">
          <a:xfrm>
            <a:off x="2335213" y="2868613"/>
            <a:ext cx="76200" cy="111125"/>
          </a:xfrm>
          <a:custGeom>
            <a:avLst/>
            <a:gdLst>
              <a:gd name="T0" fmla="*/ 2147483646 w 241"/>
              <a:gd name="T1" fmla="*/ 2147483646 h 350"/>
              <a:gd name="T2" fmla="*/ 2147483646 w 241"/>
              <a:gd name="T3" fmla="*/ 2147483646 h 350"/>
              <a:gd name="T4" fmla="*/ 2147483646 w 241"/>
              <a:gd name="T5" fmla="*/ 2147483646 h 350"/>
              <a:gd name="T6" fmla="*/ 2147483646 w 241"/>
              <a:gd name="T7" fmla="*/ 2147483646 h 350"/>
              <a:gd name="T8" fmla="*/ 2147483646 w 241"/>
              <a:gd name="T9" fmla="*/ 2147483646 h 350"/>
              <a:gd name="T10" fmla="*/ 2147483646 w 241"/>
              <a:gd name="T11" fmla="*/ 2147483646 h 350"/>
              <a:gd name="T12" fmla="*/ 2147483646 w 241"/>
              <a:gd name="T13" fmla="*/ 2147483646 h 350"/>
              <a:gd name="T14" fmla="*/ 2147483646 w 241"/>
              <a:gd name="T15" fmla="*/ 2147483646 h 350"/>
              <a:gd name="T16" fmla="*/ 2147483646 w 241"/>
              <a:gd name="T17" fmla="*/ 2147483646 h 350"/>
              <a:gd name="T18" fmla="*/ 2147483646 w 241"/>
              <a:gd name="T19" fmla="*/ 2147483646 h 350"/>
              <a:gd name="T20" fmla="*/ 2147483646 w 241"/>
              <a:gd name="T21" fmla="*/ 2147483646 h 350"/>
              <a:gd name="T22" fmla="*/ 2147483646 w 241"/>
              <a:gd name="T23" fmla="*/ 2147483646 h 350"/>
              <a:gd name="T24" fmla="*/ 2147483646 w 241"/>
              <a:gd name="T25" fmla="*/ 2147483646 h 350"/>
              <a:gd name="T26" fmla="*/ 2147483646 w 241"/>
              <a:gd name="T27" fmla="*/ 2147483646 h 350"/>
              <a:gd name="T28" fmla="*/ 2147483646 w 241"/>
              <a:gd name="T29" fmla="*/ 2147483646 h 350"/>
              <a:gd name="T30" fmla="*/ 2147483646 w 241"/>
              <a:gd name="T31" fmla="*/ 2147483646 h 350"/>
              <a:gd name="T32" fmla="*/ 2147483646 w 241"/>
              <a:gd name="T33" fmla="*/ 2147483646 h 350"/>
              <a:gd name="T34" fmla="*/ 2147483646 w 241"/>
              <a:gd name="T35" fmla="*/ 2147483646 h 350"/>
              <a:gd name="T36" fmla="*/ 2147483646 w 241"/>
              <a:gd name="T37" fmla="*/ 2147483646 h 350"/>
              <a:gd name="T38" fmla="*/ 2147483646 w 241"/>
              <a:gd name="T39" fmla="*/ 0 h 350"/>
              <a:gd name="T40" fmla="*/ 2147483646 w 241"/>
              <a:gd name="T41" fmla="*/ 2147483646 h 350"/>
              <a:gd name="T42" fmla="*/ 2147483646 w 241"/>
              <a:gd name="T43" fmla="*/ 2147483646 h 350"/>
              <a:gd name="T44" fmla="*/ 2147483646 w 241"/>
              <a:gd name="T45" fmla="*/ 2147483646 h 350"/>
              <a:gd name="T46" fmla="*/ 2147483646 w 241"/>
              <a:gd name="T47" fmla="*/ 2147483646 h 350"/>
              <a:gd name="T48" fmla="*/ 2147483646 w 241"/>
              <a:gd name="T49" fmla="*/ 2147483646 h 350"/>
              <a:gd name="T50" fmla="*/ 2147483646 w 241"/>
              <a:gd name="T51" fmla="*/ 2147483646 h 350"/>
              <a:gd name="T52" fmla="*/ 2147483646 w 241"/>
              <a:gd name="T53" fmla="*/ 2147483646 h 350"/>
              <a:gd name="T54" fmla="*/ 2147483646 w 241"/>
              <a:gd name="T55" fmla="*/ 2147483646 h 350"/>
              <a:gd name="T56" fmla="*/ 2147483646 w 241"/>
              <a:gd name="T57" fmla="*/ 2147483646 h 350"/>
              <a:gd name="T58" fmla="*/ 2147483646 w 241"/>
              <a:gd name="T59" fmla="*/ 2147483646 h 350"/>
              <a:gd name="T60" fmla="*/ 2147483646 w 241"/>
              <a:gd name="T61" fmla="*/ 2147483646 h 350"/>
              <a:gd name="T62" fmla="*/ 2147483646 w 241"/>
              <a:gd name="T63" fmla="*/ 2147483646 h 350"/>
              <a:gd name="T64" fmla="*/ 2147483646 w 241"/>
              <a:gd name="T65" fmla="*/ 2147483646 h 350"/>
              <a:gd name="T66" fmla="*/ 2147483646 w 241"/>
              <a:gd name="T67" fmla="*/ 2147483646 h 350"/>
              <a:gd name="T68" fmla="*/ 2147483646 w 241"/>
              <a:gd name="T69" fmla="*/ 2147483646 h 350"/>
              <a:gd name="T70" fmla="*/ 2147483646 w 241"/>
              <a:gd name="T71" fmla="*/ 2147483646 h 350"/>
              <a:gd name="T72" fmla="*/ 2147483646 w 241"/>
              <a:gd name="T73" fmla="*/ 2147483646 h 350"/>
              <a:gd name="T74" fmla="*/ 2147483646 w 241"/>
              <a:gd name="T75" fmla="*/ 2147483646 h 350"/>
              <a:gd name="T76" fmla="*/ 2147483646 w 241"/>
              <a:gd name="T77" fmla="*/ 2147483646 h 350"/>
              <a:gd name="T78" fmla="*/ 2147483646 w 241"/>
              <a:gd name="T79" fmla="*/ 2147483646 h 350"/>
              <a:gd name="T80" fmla="*/ 0 w 241"/>
              <a:gd name="T81" fmla="*/ 2147483646 h 35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1"/>
              <a:gd name="T124" fmla="*/ 0 h 350"/>
              <a:gd name="T125" fmla="*/ 241 w 241"/>
              <a:gd name="T126" fmla="*/ 350 h 35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1" h="350">
                <a:moveTo>
                  <a:pt x="0" y="248"/>
                </a:moveTo>
                <a:lnTo>
                  <a:pt x="46" y="248"/>
                </a:lnTo>
                <a:lnTo>
                  <a:pt x="48" y="262"/>
                </a:lnTo>
                <a:lnTo>
                  <a:pt x="53" y="273"/>
                </a:lnTo>
                <a:lnTo>
                  <a:pt x="60" y="283"/>
                </a:lnTo>
                <a:lnTo>
                  <a:pt x="68" y="292"/>
                </a:lnTo>
                <a:lnTo>
                  <a:pt x="77" y="298"/>
                </a:lnTo>
                <a:lnTo>
                  <a:pt x="88" y="303"/>
                </a:lnTo>
                <a:lnTo>
                  <a:pt x="100" y="305"/>
                </a:lnTo>
                <a:lnTo>
                  <a:pt x="114" y="306"/>
                </a:lnTo>
                <a:lnTo>
                  <a:pt x="122" y="305"/>
                </a:lnTo>
                <a:lnTo>
                  <a:pt x="131" y="305"/>
                </a:lnTo>
                <a:lnTo>
                  <a:pt x="135" y="304"/>
                </a:lnTo>
                <a:lnTo>
                  <a:pt x="139" y="303"/>
                </a:lnTo>
                <a:lnTo>
                  <a:pt x="146" y="300"/>
                </a:lnTo>
                <a:lnTo>
                  <a:pt x="160" y="294"/>
                </a:lnTo>
                <a:lnTo>
                  <a:pt x="171" y="285"/>
                </a:lnTo>
                <a:lnTo>
                  <a:pt x="179" y="274"/>
                </a:lnTo>
                <a:lnTo>
                  <a:pt x="187" y="261"/>
                </a:lnTo>
                <a:lnTo>
                  <a:pt x="190" y="246"/>
                </a:lnTo>
                <a:lnTo>
                  <a:pt x="192" y="230"/>
                </a:lnTo>
                <a:lnTo>
                  <a:pt x="190" y="212"/>
                </a:lnTo>
                <a:lnTo>
                  <a:pt x="189" y="205"/>
                </a:lnTo>
                <a:lnTo>
                  <a:pt x="187" y="198"/>
                </a:lnTo>
                <a:lnTo>
                  <a:pt x="181" y="184"/>
                </a:lnTo>
                <a:lnTo>
                  <a:pt x="171" y="173"/>
                </a:lnTo>
                <a:lnTo>
                  <a:pt x="160" y="164"/>
                </a:lnTo>
                <a:lnTo>
                  <a:pt x="147" y="158"/>
                </a:lnTo>
                <a:lnTo>
                  <a:pt x="131" y="153"/>
                </a:lnTo>
                <a:lnTo>
                  <a:pt x="115" y="152"/>
                </a:lnTo>
                <a:lnTo>
                  <a:pt x="105" y="153"/>
                </a:lnTo>
                <a:lnTo>
                  <a:pt x="95" y="154"/>
                </a:lnTo>
                <a:lnTo>
                  <a:pt x="87" y="157"/>
                </a:lnTo>
                <a:lnTo>
                  <a:pt x="78" y="161"/>
                </a:lnTo>
                <a:lnTo>
                  <a:pt x="71" y="166"/>
                </a:lnTo>
                <a:lnTo>
                  <a:pt x="63" y="171"/>
                </a:lnTo>
                <a:lnTo>
                  <a:pt x="56" y="177"/>
                </a:lnTo>
                <a:lnTo>
                  <a:pt x="50" y="184"/>
                </a:lnTo>
                <a:lnTo>
                  <a:pt x="10" y="184"/>
                </a:lnTo>
                <a:lnTo>
                  <a:pt x="37" y="0"/>
                </a:lnTo>
                <a:lnTo>
                  <a:pt x="221" y="0"/>
                </a:lnTo>
                <a:lnTo>
                  <a:pt x="221" y="41"/>
                </a:lnTo>
                <a:lnTo>
                  <a:pt x="71" y="41"/>
                </a:lnTo>
                <a:lnTo>
                  <a:pt x="56" y="135"/>
                </a:lnTo>
                <a:lnTo>
                  <a:pt x="71" y="125"/>
                </a:lnTo>
                <a:lnTo>
                  <a:pt x="85" y="117"/>
                </a:lnTo>
                <a:lnTo>
                  <a:pt x="103" y="114"/>
                </a:lnTo>
                <a:lnTo>
                  <a:pt x="122" y="112"/>
                </a:lnTo>
                <a:lnTo>
                  <a:pt x="136" y="112"/>
                </a:lnTo>
                <a:lnTo>
                  <a:pt x="148" y="114"/>
                </a:lnTo>
                <a:lnTo>
                  <a:pt x="160" y="117"/>
                </a:lnTo>
                <a:lnTo>
                  <a:pt x="171" y="120"/>
                </a:lnTo>
                <a:lnTo>
                  <a:pt x="182" y="125"/>
                </a:lnTo>
                <a:lnTo>
                  <a:pt x="192" y="131"/>
                </a:lnTo>
                <a:lnTo>
                  <a:pt x="200" y="137"/>
                </a:lnTo>
                <a:lnTo>
                  <a:pt x="209" y="143"/>
                </a:lnTo>
                <a:lnTo>
                  <a:pt x="215" y="152"/>
                </a:lnTo>
                <a:lnTo>
                  <a:pt x="222" y="161"/>
                </a:lnTo>
                <a:lnTo>
                  <a:pt x="232" y="180"/>
                </a:lnTo>
                <a:lnTo>
                  <a:pt x="239" y="203"/>
                </a:lnTo>
                <a:lnTo>
                  <a:pt x="241" y="227"/>
                </a:lnTo>
                <a:lnTo>
                  <a:pt x="240" y="241"/>
                </a:lnTo>
                <a:lnTo>
                  <a:pt x="239" y="253"/>
                </a:lnTo>
                <a:lnTo>
                  <a:pt x="236" y="266"/>
                </a:lnTo>
                <a:lnTo>
                  <a:pt x="231" y="277"/>
                </a:lnTo>
                <a:lnTo>
                  <a:pt x="221" y="298"/>
                </a:lnTo>
                <a:lnTo>
                  <a:pt x="206" y="315"/>
                </a:lnTo>
                <a:lnTo>
                  <a:pt x="188" y="330"/>
                </a:lnTo>
                <a:lnTo>
                  <a:pt x="167" y="341"/>
                </a:lnTo>
                <a:lnTo>
                  <a:pt x="143" y="347"/>
                </a:lnTo>
                <a:lnTo>
                  <a:pt x="116" y="350"/>
                </a:lnTo>
                <a:lnTo>
                  <a:pt x="93" y="347"/>
                </a:lnTo>
                <a:lnTo>
                  <a:pt x="82" y="345"/>
                </a:lnTo>
                <a:lnTo>
                  <a:pt x="71" y="342"/>
                </a:lnTo>
                <a:lnTo>
                  <a:pt x="62" y="338"/>
                </a:lnTo>
                <a:lnTo>
                  <a:pt x="52" y="333"/>
                </a:lnTo>
                <a:lnTo>
                  <a:pt x="36" y="322"/>
                </a:lnTo>
                <a:lnTo>
                  <a:pt x="21" y="308"/>
                </a:lnTo>
                <a:lnTo>
                  <a:pt x="16" y="299"/>
                </a:lnTo>
                <a:lnTo>
                  <a:pt x="11" y="290"/>
                </a:lnTo>
                <a:lnTo>
                  <a:pt x="4" y="271"/>
                </a:lnTo>
                <a:lnTo>
                  <a:pt x="0" y="2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0" name="Freeform 110"/>
          <p:cNvSpPr>
            <a:spLocks noEditPoints="1"/>
          </p:cNvSpPr>
          <p:nvPr/>
        </p:nvSpPr>
        <p:spPr bwMode="auto">
          <a:xfrm>
            <a:off x="2424113" y="2865438"/>
            <a:ext cx="76200" cy="114300"/>
          </a:xfrm>
          <a:custGeom>
            <a:avLst/>
            <a:gdLst>
              <a:gd name="T0" fmla="*/ 2147483646 w 240"/>
              <a:gd name="T1" fmla="*/ 2147483646 h 360"/>
              <a:gd name="T2" fmla="*/ 2147483646 w 240"/>
              <a:gd name="T3" fmla="*/ 2147483646 h 360"/>
              <a:gd name="T4" fmla="*/ 2147483646 w 240"/>
              <a:gd name="T5" fmla="*/ 2147483646 h 360"/>
              <a:gd name="T6" fmla="*/ 2147483646 w 240"/>
              <a:gd name="T7" fmla="*/ 2147483646 h 360"/>
              <a:gd name="T8" fmla="*/ 2147483646 w 240"/>
              <a:gd name="T9" fmla="*/ 2147483646 h 360"/>
              <a:gd name="T10" fmla="*/ 2147483646 w 240"/>
              <a:gd name="T11" fmla="*/ 2147483646 h 360"/>
              <a:gd name="T12" fmla="*/ 2147483646 w 240"/>
              <a:gd name="T13" fmla="*/ 2147483646 h 360"/>
              <a:gd name="T14" fmla="*/ 2147483646 w 240"/>
              <a:gd name="T15" fmla="*/ 2147483646 h 360"/>
              <a:gd name="T16" fmla="*/ 2147483646 w 240"/>
              <a:gd name="T17" fmla="*/ 2147483646 h 360"/>
              <a:gd name="T18" fmla="*/ 2147483646 w 240"/>
              <a:gd name="T19" fmla="*/ 2147483646 h 360"/>
              <a:gd name="T20" fmla="*/ 2147483646 w 240"/>
              <a:gd name="T21" fmla="*/ 2147483646 h 360"/>
              <a:gd name="T22" fmla="*/ 2147483646 w 240"/>
              <a:gd name="T23" fmla="*/ 2147483646 h 360"/>
              <a:gd name="T24" fmla="*/ 2147483646 w 240"/>
              <a:gd name="T25" fmla="*/ 2147483646 h 360"/>
              <a:gd name="T26" fmla="*/ 2147483646 w 240"/>
              <a:gd name="T27" fmla="*/ 2147483646 h 360"/>
              <a:gd name="T28" fmla="*/ 2147483646 w 240"/>
              <a:gd name="T29" fmla="*/ 2147483646 h 360"/>
              <a:gd name="T30" fmla="*/ 2147483646 w 240"/>
              <a:gd name="T31" fmla="*/ 2147483646 h 360"/>
              <a:gd name="T32" fmla="*/ 2147483646 w 240"/>
              <a:gd name="T33" fmla="*/ 2147483646 h 360"/>
              <a:gd name="T34" fmla="*/ 2147483646 w 240"/>
              <a:gd name="T35" fmla="*/ 2147483646 h 360"/>
              <a:gd name="T36" fmla="*/ 2147483646 w 240"/>
              <a:gd name="T37" fmla="*/ 2147483646 h 360"/>
              <a:gd name="T38" fmla="*/ 2147483646 w 240"/>
              <a:gd name="T39" fmla="*/ 2147483646 h 360"/>
              <a:gd name="T40" fmla="*/ 2147483646 w 240"/>
              <a:gd name="T41" fmla="*/ 2147483646 h 360"/>
              <a:gd name="T42" fmla="*/ 2147483646 w 240"/>
              <a:gd name="T43" fmla="*/ 2147483646 h 360"/>
              <a:gd name="T44" fmla="*/ 2147483646 w 240"/>
              <a:gd name="T45" fmla="*/ 2147483646 h 360"/>
              <a:gd name="T46" fmla="*/ 2147483646 w 240"/>
              <a:gd name="T47" fmla="*/ 2147483646 h 360"/>
              <a:gd name="T48" fmla="*/ 2147483646 w 240"/>
              <a:gd name="T49" fmla="*/ 2147483646 h 360"/>
              <a:gd name="T50" fmla="*/ 2147483646 w 240"/>
              <a:gd name="T51" fmla="*/ 2147483646 h 360"/>
              <a:gd name="T52" fmla="*/ 2147483646 w 240"/>
              <a:gd name="T53" fmla="*/ 2147483646 h 360"/>
              <a:gd name="T54" fmla="*/ 2147483646 w 240"/>
              <a:gd name="T55" fmla="*/ 0 h 360"/>
              <a:gd name="T56" fmla="*/ 2147483646 w 240"/>
              <a:gd name="T57" fmla="*/ 2147483646 h 360"/>
              <a:gd name="T58" fmla="*/ 2147483646 w 240"/>
              <a:gd name="T59" fmla="*/ 2147483646 h 360"/>
              <a:gd name="T60" fmla="*/ 2147483646 w 240"/>
              <a:gd name="T61" fmla="*/ 2147483646 h 360"/>
              <a:gd name="T62" fmla="*/ 2147483646 w 240"/>
              <a:gd name="T63" fmla="*/ 2147483646 h 360"/>
              <a:gd name="T64" fmla="*/ 2147483646 w 240"/>
              <a:gd name="T65" fmla="*/ 2147483646 h 360"/>
              <a:gd name="T66" fmla="*/ 2147483646 w 240"/>
              <a:gd name="T67" fmla="*/ 2147483646 h 360"/>
              <a:gd name="T68" fmla="*/ 2147483646 w 240"/>
              <a:gd name="T69" fmla="*/ 2147483646 h 360"/>
              <a:gd name="T70" fmla="*/ 2147483646 w 240"/>
              <a:gd name="T71" fmla="*/ 2147483646 h 360"/>
              <a:gd name="T72" fmla="*/ 2147483646 w 240"/>
              <a:gd name="T73" fmla="*/ 2147483646 h 360"/>
              <a:gd name="T74" fmla="*/ 2147483646 w 240"/>
              <a:gd name="T75" fmla="*/ 2147483646 h 360"/>
              <a:gd name="T76" fmla="*/ 2147483646 w 240"/>
              <a:gd name="T77" fmla="*/ 2147483646 h 360"/>
              <a:gd name="T78" fmla="*/ 2147483646 w 240"/>
              <a:gd name="T79" fmla="*/ 2147483646 h 360"/>
              <a:gd name="T80" fmla="*/ 2147483646 w 240"/>
              <a:gd name="T81" fmla="*/ 2147483646 h 360"/>
              <a:gd name="T82" fmla="*/ 2147483646 w 240"/>
              <a:gd name="T83" fmla="*/ 2147483646 h 360"/>
              <a:gd name="T84" fmla="*/ 2147483646 w 240"/>
              <a:gd name="T85" fmla="*/ 2147483646 h 360"/>
              <a:gd name="T86" fmla="*/ 2147483646 w 240"/>
              <a:gd name="T87" fmla="*/ 2147483646 h 360"/>
              <a:gd name="T88" fmla="*/ 2147483646 w 240"/>
              <a:gd name="T89" fmla="*/ 2147483646 h 360"/>
              <a:gd name="T90" fmla="*/ 2147483646 w 240"/>
              <a:gd name="T91" fmla="*/ 2147483646 h 360"/>
              <a:gd name="T92" fmla="*/ 2147483646 w 240"/>
              <a:gd name="T93" fmla="*/ 2147483646 h 360"/>
              <a:gd name="T94" fmla="*/ 2147483646 w 240"/>
              <a:gd name="T95" fmla="*/ 2147483646 h 360"/>
              <a:gd name="T96" fmla="*/ 0 w 240"/>
              <a:gd name="T97" fmla="*/ 2147483646 h 3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60"/>
              <a:gd name="T149" fmla="*/ 240 w 240"/>
              <a:gd name="T150" fmla="*/ 360 h 3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60">
                <a:moveTo>
                  <a:pt x="48" y="181"/>
                </a:moveTo>
                <a:lnTo>
                  <a:pt x="49" y="214"/>
                </a:lnTo>
                <a:lnTo>
                  <a:pt x="51" y="241"/>
                </a:lnTo>
                <a:lnTo>
                  <a:pt x="58" y="266"/>
                </a:lnTo>
                <a:lnTo>
                  <a:pt x="65" y="284"/>
                </a:lnTo>
                <a:lnTo>
                  <a:pt x="69" y="293"/>
                </a:lnTo>
                <a:lnTo>
                  <a:pt x="75" y="299"/>
                </a:lnTo>
                <a:lnTo>
                  <a:pt x="87" y="310"/>
                </a:lnTo>
                <a:lnTo>
                  <a:pt x="102" y="316"/>
                </a:lnTo>
                <a:lnTo>
                  <a:pt x="119" y="319"/>
                </a:lnTo>
                <a:lnTo>
                  <a:pt x="129" y="318"/>
                </a:lnTo>
                <a:lnTo>
                  <a:pt x="138" y="316"/>
                </a:lnTo>
                <a:lnTo>
                  <a:pt x="145" y="314"/>
                </a:lnTo>
                <a:lnTo>
                  <a:pt x="153" y="310"/>
                </a:lnTo>
                <a:lnTo>
                  <a:pt x="159" y="305"/>
                </a:lnTo>
                <a:lnTo>
                  <a:pt x="165" y="299"/>
                </a:lnTo>
                <a:lnTo>
                  <a:pt x="175" y="284"/>
                </a:lnTo>
                <a:lnTo>
                  <a:pt x="182" y="266"/>
                </a:lnTo>
                <a:lnTo>
                  <a:pt x="188" y="241"/>
                </a:lnTo>
                <a:lnTo>
                  <a:pt x="191" y="214"/>
                </a:lnTo>
                <a:lnTo>
                  <a:pt x="192" y="181"/>
                </a:lnTo>
                <a:lnTo>
                  <a:pt x="191" y="148"/>
                </a:lnTo>
                <a:lnTo>
                  <a:pt x="188" y="120"/>
                </a:lnTo>
                <a:lnTo>
                  <a:pt x="182" y="95"/>
                </a:lnTo>
                <a:lnTo>
                  <a:pt x="175" y="76"/>
                </a:lnTo>
                <a:lnTo>
                  <a:pt x="165" y="61"/>
                </a:lnTo>
                <a:lnTo>
                  <a:pt x="159" y="55"/>
                </a:lnTo>
                <a:lnTo>
                  <a:pt x="153" y="50"/>
                </a:lnTo>
                <a:lnTo>
                  <a:pt x="138" y="43"/>
                </a:lnTo>
                <a:lnTo>
                  <a:pt x="119" y="41"/>
                </a:lnTo>
                <a:lnTo>
                  <a:pt x="111" y="42"/>
                </a:lnTo>
                <a:lnTo>
                  <a:pt x="102" y="43"/>
                </a:lnTo>
                <a:lnTo>
                  <a:pt x="93" y="46"/>
                </a:lnTo>
                <a:lnTo>
                  <a:pt x="87" y="50"/>
                </a:lnTo>
                <a:lnTo>
                  <a:pt x="75" y="61"/>
                </a:lnTo>
                <a:lnTo>
                  <a:pt x="65" y="76"/>
                </a:lnTo>
                <a:lnTo>
                  <a:pt x="58" y="95"/>
                </a:lnTo>
                <a:lnTo>
                  <a:pt x="51" y="120"/>
                </a:lnTo>
                <a:lnTo>
                  <a:pt x="49" y="148"/>
                </a:lnTo>
                <a:lnTo>
                  <a:pt x="48" y="181"/>
                </a:lnTo>
                <a:close/>
                <a:moveTo>
                  <a:pt x="0" y="181"/>
                </a:moveTo>
                <a:lnTo>
                  <a:pt x="1" y="160"/>
                </a:lnTo>
                <a:lnTo>
                  <a:pt x="2" y="139"/>
                </a:lnTo>
                <a:lnTo>
                  <a:pt x="4" y="120"/>
                </a:lnTo>
                <a:lnTo>
                  <a:pt x="8" y="103"/>
                </a:lnTo>
                <a:lnTo>
                  <a:pt x="12" y="87"/>
                </a:lnTo>
                <a:lnTo>
                  <a:pt x="17" y="72"/>
                </a:lnTo>
                <a:lnTo>
                  <a:pt x="23" y="58"/>
                </a:lnTo>
                <a:lnTo>
                  <a:pt x="30" y="46"/>
                </a:lnTo>
                <a:lnTo>
                  <a:pt x="39" y="36"/>
                </a:lnTo>
                <a:lnTo>
                  <a:pt x="48" y="26"/>
                </a:lnTo>
                <a:lnTo>
                  <a:pt x="58" y="19"/>
                </a:lnTo>
                <a:lnTo>
                  <a:pt x="69" y="13"/>
                </a:lnTo>
                <a:lnTo>
                  <a:pt x="80" y="6"/>
                </a:lnTo>
                <a:lnTo>
                  <a:pt x="92" y="4"/>
                </a:lnTo>
                <a:lnTo>
                  <a:pt x="119" y="0"/>
                </a:lnTo>
                <a:lnTo>
                  <a:pt x="134" y="1"/>
                </a:lnTo>
                <a:lnTo>
                  <a:pt x="148" y="4"/>
                </a:lnTo>
                <a:lnTo>
                  <a:pt x="160" y="6"/>
                </a:lnTo>
                <a:lnTo>
                  <a:pt x="171" y="13"/>
                </a:lnTo>
                <a:lnTo>
                  <a:pt x="182" y="19"/>
                </a:lnTo>
                <a:lnTo>
                  <a:pt x="187" y="22"/>
                </a:lnTo>
                <a:lnTo>
                  <a:pt x="192" y="26"/>
                </a:lnTo>
                <a:lnTo>
                  <a:pt x="201" y="36"/>
                </a:lnTo>
                <a:lnTo>
                  <a:pt x="209" y="46"/>
                </a:lnTo>
                <a:lnTo>
                  <a:pt x="217" y="58"/>
                </a:lnTo>
                <a:lnTo>
                  <a:pt x="223" y="72"/>
                </a:lnTo>
                <a:lnTo>
                  <a:pt x="233" y="103"/>
                </a:lnTo>
                <a:lnTo>
                  <a:pt x="239" y="139"/>
                </a:lnTo>
                <a:lnTo>
                  <a:pt x="240" y="181"/>
                </a:lnTo>
                <a:lnTo>
                  <a:pt x="240" y="203"/>
                </a:lnTo>
                <a:lnTo>
                  <a:pt x="239" y="222"/>
                </a:lnTo>
                <a:lnTo>
                  <a:pt x="237" y="241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3"/>
                </a:lnTo>
                <a:lnTo>
                  <a:pt x="209" y="314"/>
                </a:lnTo>
                <a:lnTo>
                  <a:pt x="201" y="325"/>
                </a:lnTo>
                <a:lnTo>
                  <a:pt x="192" y="334"/>
                </a:lnTo>
                <a:lnTo>
                  <a:pt x="182" y="341"/>
                </a:lnTo>
                <a:lnTo>
                  <a:pt x="171" y="348"/>
                </a:lnTo>
                <a:lnTo>
                  <a:pt x="148" y="356"/>
                </a:lnTo>
                <a:lnTo>
                  <a:pt x="119" y="360"/>
                </a:lnTo>
                <a:lnTo>
                  <a:pt x="106" y="358"/>
                </a:lnTo>
                <a:lnTo>
                  <a:pt x="98" y="357"/>
                </a:lnTo>
                <a:lnTo>
                  <a:pt x="92" y="356"/>
                </a:lnTo>
                <a:lnTo>
                  <a:pt x="80" y="353"/>
                </a:lnTo>
                <a:lnTo>
                  <a:pt x="69" y="348"/>
                </a:lnTo>
                <a:lnTo>
                  <a:pt x="58" y="341"/>
                </a:lnTo>
                <a:lnTo>
                  <a:pt x="48" y="334"/>
                </a:lnTo>
                <a:lnTo>
                  <a:pt x="39" y="325"/>
                </a:lnTo>
                <a:lnTo>
                  <a:pt x="30" y="314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2"/>
                </a:lnTo>
                <a:lnTo>
                  <a:pt x="0" y="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1" name="Freeform 111"/>
          <p:cNvSpPr>
            <a:spLocks/>
          </p:cNvSpPr>
          <p:nvPr/>
        </p:nvSpPr>
        <p:spPr bwMode="auto">
          <a:xfrm>
            <a:off x="2259013" y="2360613"/>
            <a:ext cx="38100" cy="111125"/>
          </a:xfrm>
          <a:custGeom>
            <a:avLst/>
            <a:gdLst>
              <a:gd name="T0" fmla="*/ 2147483646 w 126"/>
              <a:gd name="T1" fmla="*/ 2147483646 h 350"/>
              <a:gd name="T2" fmla="*/ 2147483646 w 126"/>
              <a:gd name="T3" fmla="*/ 2147483646 h 350"/>
              <a:gd name="T4" fmla="*/ 0 w 126"/>
              <a:gd name="T5" fmla="*/ 2147483646 h 350"/>
              <a:gd name="T6" fmla="*/ 0 w 126"/>
              <a:gd name="T7" fmla="*/ 2147483646 h 350"/>
              <a:gd name="T8" fmla="*/ 2147483646 w 126"/>
              <a:gd name="T9" fmla="*/ 2147483646 h 350"/>
              <a:gd name="T10" fmla="*/ 2147483646 w 126"/>
              <a:gd name="T11" fmla="*/ 2147483646 h 350"/>
              <a:gd name="T12" fmla="*/ 2147483646 w 126"/>
              <a:gd name="T13" fmla="*/ 2147483646 h 350"/>
              <a:gd name="T14" fmla="*/ 2147483646 w 126"/>
              <a:gd name="T15" fmla="*/ 2147483646 h 350"/>
              <a:gd name="T16" fmla="*/ 2147483646 w 126"/>
              <a:gd name="T17" fmla="*/ 2147483646 h 350"/>
              <a:gd name="T18" fmla="*/ 2147483646 w 126"/>
              <a:gd name="T19" fmla="*/ 2147483646 h 350"/>
              <a:gd name="T20" fmla="*/ 2147483646 w 126"/>
              <a:gd name="T21" fmla="*/ 2147483646 h 350"/>
              <a:gd name="T22" fmla="*/ 2147483646 w 126"/>
              <a:gd name="T23" fmla="*/ 2147483646 h 350"/>
              <a:gd name="T24" fmla="*/ 2147483646 w 126"/>
              <a:gd name="T25" fmla="*/ 0 h 350"/>
              <a:gd name="T26" fmla="*/ 2147483646 w 126"/>
              <a:gd name="T27" fmla="*/ 0 h 350"/>
              <a:gd name="T28" fmla="*/ 2147483646 w 126"/>
              <a:gd name="T29" fmla="*/ 2147483646 h 350"/>
              <a:gd name="T30" fmla="*/ 2147483646 w 126"/>
              <a:gd name="T31" fmla="*/ 2147483646 h 3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50"/>
              <a:gd name="T50" fmla="*/ 126 w 126"/>
              <a:gd name="T51" fmla="*/ 350 h 3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50">
                <a:moveTo>
                  <a:pt x="80" y="350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3" y="58"/>
                </a:lnTo>
                <a:lnTo>
                  <a:pt x="59" y="55"/>
                </a:lnTo>
                <a:lnTo>
                  <a:pt x="65" y="51"/>
                </a:lnTo>
                <a:lnTo>
                  <a:pt x="75" y="41"/>
                </a:lnTo>
                <a:lnTo>
                  <a:pt x="82" y="31"/>
                </a:lnTo>
                <a:lnTo>
                  <a:pt x="89" y="16"/>
                </a:lnTo>
                <a:lnTo>
                  <a:pt x="91" y="0"/>
                </a:lnTo>
                <a:lnTo>
                  <a:pt x="126" y="0"/>
                </a:lnTo>
                <a:lnTo>
                  <a:pt x="126" y="350"/>
                </a:lnTo>
                <a:lnTo>
                  <a:pt x="8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2" name="Freeform 112"/>
          <p:cNvSpPr>
            <a:spLocks noEditPoints="1"/>
          </p:cNvSpPr>
          <p:nvPr/>
        </p:nvSpPr>
        <p:spPr bwMode="auto">
          <a:xfrm>
            <a:off x="2335213" y="2360613"/>
            <a:ext cx="77787" cy="114300"/>
          </a:xfrm>
          <a:custGeom>
            <a:avLst/>
            <a:gdLst>
              <a:gd name="T0" fmla="*/ 2147483646 w 243"/>
              <a:gd name="T1" fmla="*/ 2147483646 h 359"/>
              <a:gd name="T2" fmla="*/ 2147483646 w 243"/>
              <a:gd name="T3" fmla="*/ 2147483646 h 359"/>
              <a:gd name="T4" fmla="*/ 2147483646 w 243"/>
              <a:gd name="T5" fmla="*/ 2147483646 h 359"/>
              <a:gd name="T6" fmla="*/ 2147483646 w 243"/>
              <a:gd name="T7" fmla="*/ 2147483646 h 359"/>
              <a:gd name="T8" fmla="*/ 2147483646 w 243"/>
              <a:gd name="T9" fmla="*/ 2147483646 h 359"/>
              <a:gd name="T10" fmla="*/ 2147483646 w 243"/>
              <a:gd name="T11" fmla="*/ 2147483646 h 359"/>
              <a:gd name="T12" fmla="*/ 2147483646 w 243"/>
              <a:gd name="T13" fmla="*/ 2147483646 h 359"/>
              <a:gd name="T14" fmla="*/ 2147483646 w 243"/>
              <a:gd name="T15" fmla="*/ 2147483646 h 359"/>
              <a:gd name="T16" fmla="*/ 2147483646 w 243"/>
              <a:gd name="T17" fmla="*/ 2147483646 h 359"/>
              <a:gd name="T18" fmla="*/ 2147483646 w 243"/>
              <a:gd name="T19" fmla="*/ 2147483646 h 359"/>
              <a:gd name="T20" fmla="*/ 2147483646 w 243"/>
              <a:gd name="T21" fmla="*/ 2147483646 h 359"/>
              <a:gd name="T22" fmla="*/ 2147483646 w 243"/>
              <a:gd name="T23" fmla="*/ 2147483646 h 359"/>
              <a:gd name="T24" fmla="*/ 2147483646 w 243"/>
              <a:gd name="T25" fmla="*/ 2147483646 h 359"/>
              <a:gd name="T26" fmla="*/ 2147483646 w 243"/>
              <a:gd name="T27" fmla="*/ 2147483646 h 359"/>
              <a:gd name="T28" fmla="*/ 2147483646 w 243"/>
              <a:gd name="T29" fmla="*/ 2147483646 h 359"/>
              <a:gd name="T30" fmla="*/ 2147483646 w 243"/>
              <a:gd name="T31" fmla="*/ 2147483646 h 359"/>
              <a:gd name="T32" fmla="*/ 2147483646 w 243"/>
              <a:gd name="T33" fmla="*/ 2147483646 h 359"/>
              <a:gd name="T34" fmla="*/ 2147483646 w 243"/>
              <a:gd name="T35" fmla="*/ 2147483646 h 359"/>
              <a:gd name="T36" fmla="*/ 2147483646 w 243"/>
              <a:gd name="T37" fmla="*/ 2147483646 h 359"/>
              <a:gd name="T38" fmla="*/ 2147483646 w 243"/>
              <a:gd name="T39" fmla="*/ 2147483646 h 359"/>
              <a:gd name="T40" fmla="*/ 2147483646 w 243"/>
              <a:gd name="T41" fmla="*/ 2147483646 h 359"/>
              <a:gd name="T42" fmla="*/ 2147483646 w 243"/>
              <a:gd name="T43" fmla="*/ 2147483646 h 359"/>
              <a:gd name="T44" fmla="*/ 2147483646 w 243"/>
              <a:gd name="T45" fmla="*/ 2147483646 h 359"/>
              <a:gd name="T46" fmla="*/ 2147483646 w 243"/>
              <a:gd name="T47" fmla="*/ 2147483646 h 359"/>
              <a:gd name="T48" fmla="*/ 2147483646 w 243"/>
              <a:gd name="T49" fmla="*/ 2147483646 h 359"/>
              <a:gd name="T50" fmla="*/ 2147483646 w 243"/>
              <a:gd name="T51" fmla="*/ 2147483646 h 359"/>
              <a:gd name="T52" fmla="*/ 2147483646 w 243"/>
              <a:gd name="T53" fmla="*/ 2147483646 h 359"/>
              <a:gd name="T54" fmla="*/ 2147483646 w 243"/>
              <a:gd name="T55" fmla="*/ 2147483646 h 359"/>
              <a:gd name="T56" fmla="*/ 2147483646 w 243"/>
              <a:gd name="T57" fmla="*/ 2147483646 h 359"/>
              <a:gd name="T58" fmla="*/ 2147483646 w 243"/>
              <a:gd name="T59" fmla="*/ 2147483646 h 359"/>
              <a:gd name="T60" fmla="*/ 2147483646 w 243"/>
              <a:gd name="T61" fmla="*/ 2147483646 h 359"/>
              <a:gd name="T62" fmla="*/ 2147483646 w 243"/>
              <a:gd name="T63" fmla="*/ 2147483646 h 359"/>
              <a:gd name="T64" fmla="*/ 2147483646 w 243"/>
              <a:gd name="T65" fmla="*/ 2147483646 h 359"/>
              <a:gd name="T66" fmla="*/ 2147483646 w 243"/>
              <a:gd name="T67" fmla="*/ 2147483646 h 359"/>
              <a:gd name="T68" fmla="*/ 2147483646 w 243"/>
              <a:gd name="T69" fmla="*/ 2147483646 h 359"/>
              <a:gd name="T70" fmla="*/ 2147483646 w 243"/>
              <a:gd name="T71" fmla="*/ 2147483646 h 359"/>
              <a:gd name="T72" fmla="*/ 2147483646 w 243"/>
              <a:gd name="T73" fmla="*/ 2147483646 h 359"/>
              <a:gd name="T74" fmla="*/ 2147483646 w 243"/>
              <a:gd name="T75" fmla="*/ 2147483646 h 359"/>
              <a:gd name="T76" fmla="*/ 2147483646 w 243"/>
              <a:gd name="T77" fmla="*/ 2147483646 h 359"/>
              <a:gd name="T78" fmla="*/ 2147483646 w 243"/>
              <a:gd name="T79" fmla="*/ 2147483646 h 359"/>
              <a:gd name="T80" fmla="*/ 2147483646 w 243"/>
              <a:gd name="T81" fmla="*/ 2147483646 h 359"/>
              <a:gd name="T82" fmla="*/ 2147483646 w 243"/>
              <a:gd name="T83" fmla="*/ 2147483646 h 359"/>
              <a:gd name="T84" fmla="*/ 2147483646 w 243"/>
              <a:gd name="T85" fmla="*/ 2147483646 h 359"/>
              <a:gd name="T86" fmla="*/ 2147483646 w 243"/>
              <a:gd name="T87" fmla="*/ 2147483646 h 3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43"/>
              <a:gd name="T133" fmla="*/ 0 h 359"/>
              <a:gd name="T134" fmla="*/ 243 w 243"/>
              <a:gd name="T135" fmla="*/ 359 h 35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43" h="359">
                <a:moveTo>
                  <a:pt x="194" y="243"/>
                </a:moveTo>
                <a:lnTo>
                  <a:pt x="194" y="235"/>
                </a:lnTo>
                <a:lnTo>
                  <a:pt x="192" y="227"/>
                </a:lnTo>
                <a:lnTo>
                  <a:pt x="189" y="213"/>
                </a:lnTo>
                <a:lnTo>
                  <a:pt x="186" y="205"/>
                </a:lnTo>
                <a:lnTo>
                  <a:pt x="182" y="199"/>
                </a:lnTo>
                <a:lnTo>
                  <a:pt x="175" y="189"/>
                </a:lnTo>
                <a:lnTo>
                  <a:pt x="165" y="180"/>
                </a:lnTo>
                <a:lnTo>
                  <a:pt x="153" y="173"/>
                </a:lnTo>
                <a:lnTo>
                  <a:pt x="140" y="169"/>
                </a:lnTo>
                <a:lnTo>
                  <a:pt x="126" y="168"/>
                </a:lnTo>
                <a:lnTo>
                  <a:pt x="117" y="169"/>
                </a:lnTo>
                <a:lnTo>
                  <a:pt x="110" y="169"/>
                </a:lnTo>
                <a:lnTo>
                  <a:pt x="102" y="172"/>
                </a:lnTo>
                <a:lnTo>
                  <a:pt x="95" y="174"/>
                </a:lnTo>
                <a:lnTo>
                  <a:pt x="82" y="180"/>
                </a:lnTo>
                <a:lnTo>
                  <a:pt x="77" y="184"/>
                </a:lnTo>
                <a:lnTo>
                  <a:pt x="73" y="189"/>
                </a:lnTo>
                <a:lnTo>
                  <a:pt x="65" y="199"/>
                </a:lnTo>
                <a:lnTo>
                  <a:pt x="59" y="213"/>
                </a:lnTo>
                <a:lnTo>
                  <a:pt x="55" y="227"/>
                </a:lnTo>
                <a:lnTo>
                  <a:pt x="54" y="243"/>
                </a:lnTo>
                <a:lnTo>
                  <a:pt x="54" y="252"/>
                </a:lnTo>
                <a:lnTo>
                  <a:pt x="55" y="261"/>
                </a:lnTo>
                <a:lnTo>
                  <a:pt x="59" y="276"/>
                </a:lnTo>
                <a:lnTo>
                  <a:pt x="65" y="288"/>
                </a:lnTo>
                <a:lnTo>
                  <a:pt x="73" y="299"/>
                </a:lnTo>
                <a:lnTo>
                  <a:pt x="82" y="308"/>
                </a:lnTo>
                <a:lnTo>
                  <a:pt x="95" y="314"/>
                </a:lnTo>
                <a:lnTo>
                  <a:pt x="108" y="319"/>
                </a:lnTo>
                <a:lnTo>
                  <a:pt x="124" y="320"/>
                </a:lnTo>
                <a:lnTo>
                  <a:pt x="132" y="319"/>
                </a:lnTo>
                <a:lnTo>
                  <a:pt x="139" y="319"/>
                </a:lnTo>
                <a:lnTo>
                  <a:pt x="145" y="316"/>
                </a:lnTo>
                <a:lnTo>
                  <a:pt x="153" y="314"/>
                </a:lnTo>
                <a:lnTo>
                  <a:pt x="164" y="308"/>
                </a:lnTo>
                <a:lnTo>
                  <a:pt x="175" y="299"/>
                </a:lnTo>
                <a:lnTo>
                  <a:pt x="179" y="294"/>
                </a:lnTo>
                <a:lnTo>
                  <a:pt x="182" y="288"/>
                </a:lnTo>
                <a:lnTo>
                  <a:pt x="189" y="274"/>
                </a:lnTo>
                <a:lnTo>
                  <a:pt x="192" y="259"/>
                </a:lnTo>
                <a:lnTo>
                  <a:pt x="194" y="243"/>
                </a:lnTo>
                <a:close/>
                <a:moveTo>
                  <a:pt x="239" y="97"/>
                </a:moveTo>
                <a:lnTo>
                  <a:pt x="194" y="97"/>
                </a:lnTo>
                <a:lnTo>
                  <a:pt x="191" y="83"/>
                </a:lnTo>
                <a:lnTo>
                  <a:pt x="187" y="72"/>
                </a:lnTo>
                <a:lnTo>
                  <a:pt x="181" y="63"/>
                </a:lnTo>
                <a:lnTo>
                  <a:pt x="175" y="55"/>
                </a:lnTo>
                <a:lnTo>
                  <a:pt x="166" y="48"/>
                </a:lnTo>
                <a:lnTo>
                  <a:pt x="155" y="45"/>
                </a:lnTo>
                <a:lnTo>
                  <a:pt x="144" y="41"/>
                </a:lnTo>
                <a:lnTo>
                  <a:pt x="131" y="41"/>
                </a:lnTo>
                <a:lnTo>
                  <a:pt x="122" y="41"/>
                </a:lnTo>
                <a:lnTo>
                  <a:pt x="113" y="42"/>
                </a:lnTo>
                <a:lnTo>
                  <a:pt x="105" y="45"/>
                </a:lnTo>
                <a:lnTo>
                  <a:pt x="97" y="48"/>
                </a:lnTo>
                <a:lnTo>
                  <a:pt x="90" y="53"/>
                </a:lnTo>
                <a:lnTo>
                  <a:pt x="84" y="58"/>
                </a:lnTo>
                <a:lnTo>
                  <a:pt x="73" y="72"/>
                </a:lnTo>
                <a:lnTo>
                  <a:pt x="64" y="89"/>
                </a:lnTo>
                <a:lnTo>
                  <a:pt x="58" y="111"/>
                </a:lnTo>
                <a:lnTo>
                  <a:pt x="53" y="136"/>
                </a:lnTo>
                <a:lnTo>
                  <a:pt x="50" y="166"/>
                </a:lnTo>
                <a:lnTo>
                  <a:pt x="58" y="157"/>
                </a:lnTo>
                <a:lnTo>
                  <a:pt x="66" y="150"/>
                </a:lnTo>
                <a:lnTo>
                  <a:pt x="85" y="137"/>
                </a:lnTo>
                <a:lnTo>
                  <a:pt x="107" y="130"/>
                </a:lnTo>
                <a:lnTo>
                  <a:pt x="132" y="127"/>
                </a:lnTo>
                <a:lnTo>
                  <a:pt x="143" y="129"/>
                </a:lnTo>
                <a:lnTo>
                  <a:pt x="155" y="130"/>
                </a:lnTo>
                <a:lnTo>
                  <a:pt x="166" y="132"/>
                </a:lnTo>
                <a:lnTo>
                  <a:pt x="176" y="136"/>
                </a:lnTo>
                <a:lnTo>
                  <a:pt x="186" y="140"/>
                </a:lnTo>
                <a:lnTo>
                  <a:pt x="196" y="146"/>
                </a:lnTo>
                <a:lnTo>
                  <a:pt x="203" y="152"/>
                </a:lnTo>
                <a:lnTo>
                  <a:pt x="212" y="159"/>
                </a:lnTo>
                <a:lnTo>
                  <a:pt x="224" y="176"/>
                </a:lnTo>
                <a:lnTo>
                  <a:pt x="231" y="185"/>
                </a:lnTo>
                <a:lnTo>
                  <a:pt x="234" y="195"/>
                </a:lnTo>
                <a:lnTo>
                  <a:pt x="240" y="218"/>
                </a:lnTo>
                <a:lnTo>
                  <a:pt x="243" y="243"/>
                </a:lnTo>
                <a:lnTo>
                  <a:pt x="242" y="256"/>
                </a:lnTo>
                <a:lnTo>
                  <a:pt x="240" y="268"/>
                </a:lnTo>
                <a:lnTo>
                  <a:pt x="238" y="279"/>
                </a:lnTo>
                <a:lnTo>
                  <a:pt x="234" y="290"/>
                </a:lnTo>
                <a:lnTo>
                  <a:pt x="229" y="300"/>
                </a:lnTo>
                <a:lnTo>
                  <a:pt x="224" y="310"/>
                </a:lnTo>
                <a:lnTo>
                  <a:pt x="217" y="319"/>
                </a:lnTo>
                <a:lnTo>
                  <a:pt x="210" y="327"/>
                </a:lnTo>
                <a:lnTo>
                  <a:pt x="194" y="341"/>
                </a:lnTo>
                <a:lnTo>
                  <a:pt x="173" y="351"/>
                </a:lnTo>
                <a:lnTo>
                  <a:pt x="150" y="357"/>
                </a:lnTo>
                <a:lnTo>
                  <a:pt x="124" y="359"/>
                </a:lnTo>
                <a:lnTo>
                  <a:pt x="110" y="358"/>
                </a:lnTo>
                <a:lnTo>
                  <a:pt x="103" y="358"/>
                </a:lnTo>
                <a:lnTo>
                  <a:pt x="96" y="357"/>
                </a:lnTo>
                <a:lnTo>
                  <a:pt x="84" y="353"/>
                </a:lnTo>
                <a:lnTo>
                  <a:pt x="71" y="348"/>
                </a:lnTo>
                <a:lnTo>
                  <a:pt x="60" y="342"/>
                </a:lnTo>
                <a:lnTo>
                  <a:pt x="50" y="336"/>
                </a:lnTo>
                <a:lnTo>
                  <a:pt x="40" y="327"/>
                </a:lnTo>
                <a:lnTo>
                  <a:pt x="32" y="318"/>
                </a:lnTo>
                <a:lnTo>
                  <a:pt x="24" y="306"/>
                </a:lnTo>
                <a:lnTo>
                  <a:pt x="18" y="294"/>
                </a:lnTo>
                <a:lnTo>
                  <a:pt x="8" y="266"/>
                </a:lnTo>
                <a:lnTo>
                  <a:pt x="2" y="234"/>
                </a:lnTo>
                <a:lnTo>
                  <a:pt x="0" y="195"/>
                </a:lnTo>
                <a:lnTo>
                  <a:pt x="1" y="172"/>
                </a:lnTo>
                <a:lnTo>
                  <a:pt x="2" y="151"/>
                </a:lnTo>
                <a:lnTo>
                  <a:pt x="5" y="130"/>
                </a:lnTo>
                <a:lnTo>
                  <a:pt x="10" y="111"/>
                </a:lnTo>
                <a:lnTo>
                  <a:pt x="15" y="94"/>
                </a:lnTo>
                <a:lnTo>
                  <a:pt x="19" y="78"/>
                </a:lnTo>
                <a:lnTo>
                  <a:pt x="23" y="71"/>
                </a:lnTo>
                <a:lnTo>
                  <a:pt x="27" y="63"/>
                </a:lnTo>
                <a:lnTo>
                  <a:pt x="31" y="57"/>
                </a:lnTo>
                <a:lnTo>
                  <a:pt x="36" y="50"/>
                </a:lnTo>
                <a:lnTo>
                  <a:pt x="44" y="38"/>
                </a:lnTo>
                <a:lnTo>
                  <a:pt x="54" y="29"/>
                </a:lnTo>
                <a:lnTo>
                  <a:pt x="75" y="14"/>
                </a:lnTo>
                <a:lnTo>
                  <a:pt x="87" y="8"/>
                </a:lnTo>
                <a:lnTo>
                  <a:pt x="101" y="4"/>
                </a:lnTo>
                <a:lnTo>
                  <a:pt x="116" y="1"/>
                </a:lnTo>
                <a:lnTo>
                  <a:pt x="131" y="0"/>
                </a:lnTo>
                <a:lnTo>
                  <a:pt x="143" y="1"/>
                </a:lnTo>
                <a:lnTo>
                  <a:pt x="154" y="3"/>
                </a:lnTo>
                <a:lnTo>
                  <a:pt x="175" y="6"/>
                </a:lnTo>
                <a:lnTo>
                  <a:pt x="184" y="10"/>
                </a:lnTo>
                <a:lnTo>
                  <a:pt x="192" y="15"/>
                </a:lnTo>
                <a:lnTo>
                  <a:pt x="208" y="26"/>
                </a:lnTo>
                <a:lnTo>
                  <a:pt x="221" y="38"/>
                </a:lnTo>
                <a:lnTo>
                  <a:pt x="229" y="56"/>
                </a:lnTo>
                <a:lnTo>
                  <a:pt x="237" y="74"/>
                </a:lnTo>
                <a:lnTo>
                  <a:pt x="239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3" name="Freeform 113"/>
          <p:cNvSpPr>
            <a:spLocks noEditPoints="1"/>
          </p:cNvSpPr>
          <p:nvPr/>
        </p:nvSpPr>
        <p:spPr bwMode="auto">
          <a:xfrm>
            <a:off x="2424113" y="2360613"/>
            <a:ext cx="76200" cy="114300"/>
          </a:xfrm>
          <a:custGeom>
            <a:avLst/>
            <a:gdLst>
              <a:gd name="T0" fmla="*/ 2147483646 w 240"/>
              <a:gd name="T1" fmla="*/ 2147483646 h 359"/>
              <a:gd name="T2" fmla="*/ 2147483646 w 240"/>
              <a:gd name="T3" fmla="*/ 2147483646 h 359"/>
              <a:gd name="T4" fmla="*/ 2147483646 w 240"/>
              <a:gd name="T5" fmla="*/ 2147483646 h 359"/>
              <a:gd name="T6" fmla="*/ 2147483646 w 240"/>
              <a:gd name="T7" fmla="*/ 2147483646 h 359"/>
              <a:gd name="T8" fmla="*/ 2147483646 w 240"/>
              <a:gd name="T9" fmla="*/ 2147483646 h 359"/>
              <a:gd name="T10" fmla="*/ 2147483646 w 240"/>
              <a:gd name="T11" fmla="*/ 2147483646 h 359"/>
              <a:gd name="T12" fmla="*/ 2147483646 w 240"/>
              <a:gd name="T13" fmla="*/ 2147483646 h 359"/>
              <a:gd name="T14" fmla="*/ 2147483646 w 240"/>
              <a:gd name="T15" fmla="*/ 2147483646 h 359"/>
              <a:gd name="T16" fmla="*/ 2147483646 w 240"/>
              <a:gd name="T17" fmla="*/ 2147483646 h 359"/>
              <a:gd name="T18" fmla="*/ 2147483646 w 240"/>
              <a:gd name="T19" fmla="*/ 2147483646 h 359"/>
              <a:gd name="T20" fmla="*/ 2147483646 w 240"/>
              <a:gd name="T21" fmla="*/ 2147483646 h 359"/>
              <a:gd name="T22" fmla="*/ 2147483646 w 240"/>
              <a:gd name="T23" fmla="*/ 2147483646 h 359"/>
              <a:gd name="T24" fmla="*/ 2147483646 w 240"/>
              <a:gd name="T25" fmla="*/ 2147483646 h 359"/>
              <a:gd name="T26" fmla="*/ 2147483646 w 240"/>
              <a:gd name="T27" fmla="*/ 2147483646 h 359"/>
              <a:gd name="T28" fmla="*/ 2147483646 w 240"/>
              <a:gd name="T29" fmla="*/ 2147483646 h 359"/>
              <a:gd name="T30" fmla="*/ 2147483646 w 240"/>
              <a:gd name="T31" fmla="*/ 2147483646 h 359"/>
              <a:gd name="T32" fmla="*/ 2147483646 w 240"/>
              <a:gd name="T33" fmla="*/ 2147483646 h 359"/>
              <a:gd name="T34" fmla="*/ 2147483646 w 240"/>
              <a:gd name="T35" fmla="*/ 2147483646 h 359"/>
              <a:gd name="T36" fmla="*/ 2147483646 w 240"/>
              <a:gd name="T37" fmla="*/ 2147483646 h 359"/>
              <a:gd name="T38" fmla="*/ 2147483646 w 240"/>
              <a:gd name="T39" fmla="*/ 2147483646 h 359"/>
              <a:gd name="T40" fmla="*/ 2147483646 w 240"/>
              <a:gd name="T41" fmla="*/ 2147483646 h 359"/>
              <a:gd name="T42" fmla="*/ 2147483646 w 240"/>
              <a:gd name="T43" fmla="*/ 2147483646 h 359"/>
              <a:gd name="T44" fmla="*/ 2147483646 w 240"/>
              <a:gd name="T45" fmla="*/ 2147483646 h 359"/>
              <a:gd name="T46" fmla="*/ 2147483646 w 240"/>
              <a:gd name="T47" fmla="*/ 2147483646 h 359"/>
              <a:gd name="T48" fmla="*/ 2147483646 w 240"/>
              <a:gd name="T49" fmla="*/ 2147483646 h 359"/>
              <a:gd name="T50" fmla="*/ 2147483646 w 240"/>
              <a:gd name="T51" fmla="*/ 2147483646 h 359"/>
              <a:gd name="T52" fmla="*/ 2147483646 w 240"/>
              <a:gd name="T53" fmla="*/ 2147483646 h 359"/>
              <a:gd name="T54" fmla="*/ 2147483646 w 240"/>
              <a:gd name="T55" fmla="*/ 0 h 359"/>
              <a:gd name="T56" fmla="*/ 2147483646 w 240"/>
              <a:gd name="T57" fmla="*/ 2147483646 h 359"/>
              <a:gd name="T58" fmla="*/ 2147483646 w 240"/>
              <a:gd name="T59" fmla="*/ 2147483646 h 359"/>
              <a:gd name="T60" fmla="*/ 2147483646 w 240"/>
              <a:gd name="T61" fmla="*/ 2147483646 h 359"/>
              <a:gd name="T62" fmla="*/ 2147483646 w 240"/>
              <a:gd name="T63" fmla="*/ 2147483646 h 359"/>
              <a:gd name="T64" fmla="*/ 2147483646 w 240"/>
              <a:gd name="T65" fmla="*/ 2147483646 h 359"/>
              <a:gd name="T66" fmla="*/ 2147483646 w 240"/>
              <a:gd name="T67" fmla="*/ 2147483646 h 359"/>
              <a:gd name="T68" fmla="*/ 2147483646 w 240"/>
              <a:gd name="T69" fmla="*/ 2147483646 h 359"/>
              <a:gd name="T70" fmla="*/ 2147483646 w 240"/>
              <a:gd name="T71" fmla="*/ 2147483646 h 359"/>
              <a:gd name="T72" fmla="*/ 2147483646 w 240"/>
              <a:gd name="T73" fmla="*/ 2147483646 h 359"/>
              <a:gd name="T74" fmla="*/ 2147483646 w 240"/>
              <a:gd name="T75" fmla="*/ 2147483646 h 359"/>
              <a:gd name="T76" fmla="*/ 2147483646 w 240"/>
              <a:gd name="T77" fmla="*/ 2147483646 h 359"/>
              <a:gd name="T78" fmla="*/ 2147483646 w 240"/>
              <a:gd name="T79" fmla="*/ 2147483646 h 359"/>
              <a:gd name="T80" fmla="*/ 2147483646 w 240"/>
              <a:gd name="T81" fmla="*/ 2147483646 h 359"/>
              <a:gd name="T82" fmla="*/ 2147483646 w 240"/>
              <a:gd name="T83" fmla="*/ 2147483646 h 359"/>
              <a:gd name="T84" fmla="*/ 2147483646 w 240"/>
              <a:gd name="T85" fmla="*/ 2147483646 h 359"/>
              <a:gd name="T86" fmla="*/ 2147483646 w 240"/>
              <a:gd name="T87" fmla="*/ 2147483646 h 359"/>
              <a:gd name="T88" fmla="*/ 2147483646 w 240"/>
              <a:gd name="T89" fmla="*/ 2147483646 h 359"/>
              <a:gd name="T90" fmla="*/ 2147483646 w 240"/>
              <a:gd name="T91" fmla="*/ 2147483646 h 359"/>
              <a:gd name="T92" fmla="*/ 2147483646 w 240"/>
              <a:gd name="T93" fmla="*/ 2147483646 h 359"/>
              <a:gd name="T94" fmla="*/ 2147483646 w 240"/>
              <a:gd name="T95" fmla="*/ 2147483646 h 359"/>
              <a:gd name="T96" fmla="*/ 0 w 240"/>
              <a:gd name="T97" fmla="*/ 2147483646 h 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59"/>
              <a:gd name="T149" fmla="*/ 240 w 240"/>
              <a:gd name="T150" fmla="*/ 359 h 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59">
                <a:moveTo>
                  <a:pt x="48" y="180"/>
                </a:moveTo>
                <a:lnTo>
                  <a:pt x="49" y="213"/>
                </a:lnTo>
                <a:lnTo>
                  <a:pt x="51" y="241"/>
                </a:lnTo>
                <a:lnTo>
                  <a:pt x="58" y="266"/>
                </a:lnTo>
                <a:lnTo>
                  <a:pt x="65" y="284"/>
                </a:lnTo>
                <a:lnTo>
                  <a:pt x="69" y="293"/>
                </a:lnTo>
                <a:lnTo>
                  <a:pt x="75" y="299"/>
                </a:lnTo>
                <a:lnTo>
                  <a:pt x="87" y="310"/>
                </a:lnTo>
                <a:lnTo>
                  <a:pt x="102" y="316"/>
                </a:lnTo>
                <a:lnTo>
                  <a:pt x="119" y="319"/>
                </a:lnTo>
                <a:lnTo>
                  <a:pt x="129" y="318"/>
                </a:lnTo>
                <a:lnTo>
                  <a:pt x="138" y="316"/>
                </a:lnTo>
                <a:lnTo>
                  <a:pt x="145" y="314"/>
                </a:lnTo>
                <a:lnTo>
                  <a:pt x="153" y="310"/>
                </a:lnTo>
                <a:lnTo>
                  <a:pt x="159" y="305"/>
                </a:lnTo>
                <a:lnTo>
                  <a:pt x="165" y="299"/>
                </a:lnTo>
                <a:lnTo>
                  <a:pt x="175" y="284"/>
                </a:lnTo>
                <a:lnTo>
                  <a:pt x="182" y="266"/>
                </a:lnTo>
                <a:lnTo>
                  <a:pt x="188" y="241"/>
                </a:lnTo>
                <a:lnTo>
                  <a:pt x="191" y="213"/>
                </a:lnTo>
                <a:lnTo>
                  <a:pt x="192" y="180"/>
                </a:lnTo>
                <a:lnTo>
                  <a:pt x="191" y="147"/>
                </a:lnTo>
                <a:lnTo>
                  <a:pt x="188" y="119"/>
                </a:lnTo>
                <a:lnTo>
                  <a:pt x="182" y="95"/>
                </a:lnTo>
                <a:lnTo>
                  <a:pt x="175" y="76"/>
                </a:lnTo>
                <a:lnTo>
                  <a:pt x="165" y="59"/>
                </a:lnTo>
                <a:lnTo>
                  <a:pt x="159" y="55"/>
                </a:lnTo>
                <a:lnTo>
                  <a:pt x="153" y="50"/>
                </a:lnTo>
                <a:lnTo>
                  <a:pt x="138" y="42"/>
                </a:lnTo>
                <a:lnTo>
                  <a:pt x="119" y="41"/>
                </a:lnTo>
                <a:lnTo>
                  <a:pt x="111" y="41"/>
                </a:lnTo>
                <a:lnTo>
                  <a:pt x="102" y="42"/>
                </a:lnTo>
                <a:lnTo>
                  <a:pt x="93" y="46"/>
                </a:lnTo>
                <a:lnTo>
                  <a:pt x="87" y="50"/>
                </a:lnTo>
                <a:lnTo>
                  <a:pt x="75" y="59"/>
                </a:lnTo>
                <a:lnTo>
                  <a:pt x="65" y="76"/>
                </a:lnTo>
                <a:lnTo>
                  <a:pt x="58" y="95"/>
                </a:lnTo>
                <a:lnTo>
                  <a:pt x="51" y="119"/>
                </a:lnTo>
                <a:lnTo>
                  <a:pt x="49" y="147"/>
                </a:lnTo>
                <a:lnTo>
                  <a:pt x="48" y="180"/>
                </a:lnTo>
                <a:close/>
                <a:moveTo>
                  <a:pt x="0" y="180"/>
                </a:moveTo>
                <a:lnTo>
                  <a:pt x="1" y="158"/>
                </a:lnTo>
                <a:lnTo>
                  <a:pt x="2" y="138"/>
                </a:lnTo>
                <a:lnTo>
                  <a:pt x="4" y="120"/>
                </a:lnTo>
                <a:lnTo>
                  <a:pt x="8" y="101"/>
                </a:lnTo>
                <a:lnTo>
                  <a:pt x="12" y="85"/>
                </a:lnTo>
                <a:lnTo>
                  <a:pt x="17" y="71"/>
                </a:lnTo>
                <a:lnTo>
                  <a:pt x="23" y="57"/>
                </a:lnTo>
                <a:lnTo>
                  <a:pt x="30" y="46"/>
                </a:lnTo>
                <a:lnTo>
                  <a:pt x="39" y="36"/>
                </a:lnTo>
                <a:lnTo>
                  <a:pt x="48" y="26"/>
                </a:lnTo>
                <a:lnTo>
                  <a:pt x="58" y="19"/>
                </a:lnTo>
                <a:lnTo>
                  <a:pt x="69" y="13"/>
                </a:lnTo>
                <a:lnTo>
                  <a:pt x="80" y="6"/>
                </a:lnTo>
                <a:lnTo>
                  <a:pt x="92" y="4"/>
                </a:lnTo>
                <a:lnTo>
                  <a:pt x="119" y="0"/>
                </a:lnTo>
                <a:lnTo>
                  <a:pt x="134" y="1"/>
                </a:lnTo>
                <a:lnTo>
                  <a:pt x="148" y="4"/>
                </a:lnTo>
                <a:lnTo>
                  <a:pt x="160" y="6"/>
                </a:lnTo>
                <a:lnTo>
                  <a:pt x="171" y="13"/>
                </a:lnTo>
                <a:lnTo>
                  <a:pt x="182" y="19"/>
                </a:lnTo>
                <a:lnTo>
                  <a:pt x="187" y="22"/>
                </a:lnTo>
                <a:lnTo>
                  <a:pt x="192" y="26"/>
                </a:lnTo>
                <a:lnTo>
                  <a:pt x="201" y="36"/>
                </a:lnTo>
                <a:lnTo>
                  <a:pt x="209" y="46"/>
                </a:lnTo>
                <a:lnTo>
                  <a:pt x="217" y="57"/>
                </a:lnTo>
                <a:lnTo>
                  <a:pt x="223" y="71"/>
                </a:lnTo>
                <a:lnTo>
                  <a:pt x="233" y="101"/>
                </a:lnTo>
                <a:lnTo>
                  <a:pt x="239" y="138"/>
                </a:lnTo>
                <a:lnTo>
                  <a:pt x="240" y="180"/>
                </a:lnTo>
                <a:lnTo>
                  <a:pt x="240" y="201"/>
                </a:lnTo>
                <a:lnTo>
                  <a:pt x="239" y="222"/>
                </a:lnTo>
                <a:lnTo>
                  <a:pt x="237" y="241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3"/>
                </a:lnTo>
                <a:lnTo>
                  <a:pt x="209" y="314"/>
                </a:lnTo>
                <a:lnTo>
                  <a:pt x="201" y="325"/>
                </a:lnTo>
                <a:lnTo>
                  <a:pt x="192" y="334"/>
                </a:lnTo>
                <a:lnTo>
                  <a:pt x="182" y="341"/>
                </a:lnTo>
                <a:lnTo>
                  <a:pt x="171" y="348"/>
                </a:lnTo>
                <a:lnTo>
                  <a:pt x="148" y="356"/>
                </a:lnTo>
                <a:lnTo>
                  <a:pt x="119" y="359"/>
                </a:lnTo>
                <a:lnTo>
                  <a:pt x="106" y="358"/>
                </a:lnTo>
                <a:lnTo>
                  <a:pt x="98" y="357"/>
                </a:lnTo>
                <a:lnTo>
                  <a:pt x="92" y="356"/>
                </a:lnTo>
                <a:lnTo>
                  <a:pt x="80" y="353"/>
                </a:lnTo>
                <a:lnTo>
                  <a:pt x="69" y="348"/>
                </a:lnTo>
                <a:lnTo>
                  <a:pt x="58" y="341"/>
                </a:lnTo>
                <a:lnTo>
                  <a:pt x="48" y="334"/>
                </a:lnTo>
                <a:lnTo>
                  <a:pt x="39" y="325"/>
                </a:lnTo>
                <a:lnTo>
                  <a:pt x="30" y="314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2"/>
                </a:lnTo>
                <a:lnTo>
                  <a:pt x="0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4" name="Freeform 114"/>
          <p:cNvSpPr>
            <a:spLocks/>
          </p:cNvSpPr>
          <p:nvPr/>
        </p:nvSpPr>
        <p:spPr bwMode="auto">
          <a:xfrm>
            <a:off x="2259013" y="1855788"/>
            <a:ext cx="38100" cy="111125"/>
          </a:xfrm>
          <a:custGeom>
            <a:avLst/>
            <a:gdLst>
              <a:gd name="T0" fmla="*/ 2147483646 w 126"/>
              <a:gd name="T1" fmla="*/ 2147483646 h 350"/>
              <a:gd name="T2" fmla="*/ 2147483646 w 126"/>
              <a:gd name="T3" fmla="*/ 2147483646 h 350"/>
              <a:gd name="T4" fmla="*/ 0 w 126"/>
              <a:gd name="T5" fmla="*/ 2147483646 h 350"/>
              <a:gd name="T6" fmla="*/ 0 w 126"/>
              <a:gd name="T7" fmla="*/ 2147483646 h 350"/>
              <a:gd name="T8" fmla="*/ 2147483646 w 126"/>
              <a:gd name="T9" fmla="*/ 2147483646 h 350"/>
              <a:gd name="T10" fmla="*/ 2147483646 w 126"/>
              <a:gd name="T11" fmla="*/ 2147483646 h 350"/>
              <a:gd name="T12" fmla="*/ 2147483646 w 126"/>
              <a:gd name="T13" fmla="*/ 2147483646 h 350"/>
              <a:gd name="T14" fmla="*/ 2147483646 w 126"/>
              <a:gd name="T15" fmla="*/ 2147483646 h 350"/>
              <a:gd name="T16" fmla="*/ 2147483646 w 126"/>
              <a:gd name="T17" fmla="*/ 2147483646 h 350"/>
              <a:gd name="T18" fmla="*/ 2147483646 w 126"/>
              <a:gd name="T19" fmla="*/ 2147483646 h 350"/>
              <a:gd name="T20" fmla="*/ 2147483646 w 126"/>
              <a:gd name="T21" fmla="*/ 2147483646 h 350"/>
              <a:gd name="T22" fmla="*/ 2147483646 w 126"/>
              <a:gd name="T23" fmla="*/ 2147483646 h 350"/>
              <a:gd name="T24" fmla="*/ 2147483646 w 126"/>
              <a:gd name="T25" fmla="*/ 0 h 350"/>
              <a:gd name="T26" fmla="*/ 2147483646 w 126"/>
              <a:gd name="T27" fmla="*/ 0 h 350"/>
              <a:gd name="T28" fmla="*/ 2147483646 w 126"/>
              <a:gd name="T29" fmla="*/ 2147483646 h 350"/>
              <a:gd name="T30" fmla="*/ 2147483646 w 126"/>
              <a:gd name="T31" fmla="*/ 2147483646 h 3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350"/>
              <a:gd name="T50" fmla="*/ 126 w 126"/>
              <a:gd name="T51" fmla="*/ 350 h 3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350">
                <a:moveTo>
                  <a:pt x="80" y="350"/>
                </a:moveTo>
                <a:lnTo>
                  <a:pt x="80" y="103"/>
                </a:lnTo>
                <a:lnTo>
                  <a:pt x="0" y="103"/>
                </a:lnTo>
                <a:lnTo>
                  <a:pt x="0" y="67"/>
                </a:lnTo>
                <a:lnTo>
                  <a:pt x="19" y="66"/>
                </a:lnTo>
                <a:lnTo>
                  <a:pt x="37" y="63"/>
                </a:lnTo>
                <a:lnTo>
                  <a:pt x="53" y="58"/>
                </a:lnTo>
                <a:lnTo>
                  <a:pt x="59" y="54"/>
                </a:lnTo>
                <a:lnTo>
                  <a:pt x="65" y="51"/>
                </a:lnTo>
                <a:lnTo>
                  <a:pt x="75" y="42"/>
                </a:lnTo>
                <a:lnTo>
                  <a:pt x="82" y="31"/>
                </a:lnTo>
                <a:lnTo>
                  <a:pt x="89" y="16"/>
                </a:lnTo>
                <a:lnTo>
                  <a:pt x="91" y="0"/>
                </a:lnTo>
                <a:lnTo>
                  <a:pt x="126" y="0"/>
                </a:lnTo>
                <a:lnTo>
                  <a:pt x="126" y="350"/>
                </a:lnTo>
                <a:lnTo>
                  <a:pt x="80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5" name="Freeform 115"/>
          <p:cNvSpPr>
            <a:spLocks/>
          </p:cNvSpPr>
          <p:nvPr/>
        </p:nvSpPr>
        <p:spPr bwMode="auto">
          <a:xfrm>
            <a:off x="2336800" y="1858963"/>
            <a:ext cx="74613" cy="107950"/>
          </a:xfrm>
          <a:custGeom>
            <a:avLst/>
            <a:gdLst>
              <a:gd name="T0" fmla="*/ 2147483646 w 237"/>
              <a:gd name="T1" fmla="*/ 2147483646 h 340"/>
              <a:gd name="T2" fmla="*/ 2147483646 w 237"/>
              <a:gd name="T3" fmla="*/ 2147483646 h 340"/>
              <a:gd name="T4" fmla="*/ 2147483646 w 237"/>
              <a:gd name="T5" fmla="*/ 2147483646 h 340"/>
              <a:gd name="T6" fmla="*/ 2147483646 w 237"/>
              <a:gd name="T7" fmla="*/ 2147483646 h 340"/>
              <a:gd name="T8" fmla="*/ 2147483646 w 237"/>
              <a:gd name="T9" fmla="*/ 2147483646 h 340"/>
              <a:gd name="T10" fmla="*/ 2147483646 w 237"/>
              <a:gd name="T11" fmla="*/ 2147483646 h 340"/>
              <a:gd name="T12" fmla="*/ 2147483646 w 237"/>
              <a:gd name="T13" fmla="*/ 2147483646 h 340"/>
              <a:gd name="T14" fmla="*/ 2147483646 w 237"/>
              <a:gd name="T15" fmla="*/ 2147483646 h 340"/>
              <a:gd name="T16" fmla="*/ 2147483646 w 237"/>
              <a:gd name="T17" fmla="*/ 2147483646 h 340"/>
              <a:gd name="T18" fmla="*/ 2147483646 w 237"/>
              <a:gd name="T19" fmla="*/ 2147483646 h 340"/>
              <a:gd name="T20" fmla="*/ 2147483646 w 237"/>
              <a:gd name="T21" fmla="*/ 2147483646 h 340"/>
              <a:gd name="T22" fmla="*/ 2147483646 w 237"/>
              <a:gd name="T23" fmla="*/ 2147483646 h 340"/>
              <a:gd name="T24" fmla="*/ 2147483646 w 237"/>
              <a:gd name="T25" fmla="*/ 2147483646 h 340"/>
              <a:gd name="T26" fmla="*/ 2147483646 w 237"/>
              <a:gd name="T27" fmla="*/ 2147483646 h 340"/>
              <a:gd name="T28" fmla="*/ 2147483646 w 237"/>
              <a:gd name="T29" fmla="*/ 2147483646 h 340"/>
              <a:gd name="T30" fmla="*/ 0 w 237"/>
              <a:gd name="T31" fmla="*/ 2147483646 h 340"/>
              <a:gd name="T32" fmla="*/ 0 w 237"/>
              <a:gd name="T33" fmla="*/ 0 h 340"/>
              <a:gd name="T34" fmla="*/ 2147483646 w 237"/>
              <a:gd name="T35" fmla="*/ 0 h 340"/>
              <a:gd name="T36" fmla="*/ 2147483646 w 237"/>
              <a:gd name="T37" fmla="*/ 2147483646 h 340"/>
              <a:gd name="T38" fmla="*/ 2147483646 w 237"/>
              <a:gd name="T39" fmla="*/ 2147483646 h 340"/>
              <a:gd name="T40" fmla="*/ 2147483646 w 237"/>
              <a:gd name="T41" fmla="*/ 2147483646 h 340"/>
              <a:gd name="T42" fmla="*/ 2147483646 w 237"/>
              <a:gd name="T43" fmla="*/ 2147483646 h 340"/>
              <a:gd name="T44" fmla="*/ 2147483646 w 237"/>
              <a:gd name="T45" fmla="*/ 2147483646 h 340"/>
              <a:gd name="T46" fmla="*/ 2147483646 w 237"/>
              <a:gd name="T47" fmla="*/ 2147483646 h 340"/>
              <a:gd name="T48" fmla="*/ 2147483646 w 237"/>
              <a:gd name="T49" fmla="*/ 2147483646 h 340"/>
              <a:gd name="T50" fmla="*/ 2147483646 w 237"/>
              <a:gd name="T51" fmla="*/ 2147483646 h 340"/>
              <a:gd name="T52" fmla="*/ 2147483646 w 237"/>
              <a:gd name="T53" fmla="*/ 2147483646 h 340"/>
              <a:gd name="T54" fmla="*/ 2147483646 w 237"/>
              <a:gd name="T55" fmla="*/ 2147483646 h 3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37"/>
              <a:gd name="T85" fmla="*/ 0 h 340"/>
              <a:gd name="T86" fmla="*/ 237 w 237"/>
              <a:gd name="T87" fmla="*/ 340 h 3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37" h="340">
                <a:moveTo>
                  <a:pt x="47" y="340"/>
                </a:moveTo>
                <a:lnTo>
                  <a:pt x="51" y="320"/>
                </a:lnTo>
                <a:lnTo>
                  <a:pt x="55" y="299"/>
                </a:lnTo>
                <a:lnTo>
                  <a:pt x="58" y="279"/>
                </a:lnTo>
                <a:lnTo>
                  <a:pt x="65" y="259"/>
                </a:lnTo>
                <a:lnTo>
                  <a:pt x="70" y="240"/>
                </a:lnTo>
                <a:lnTo>
                  <a:pt x="77" y="221"/>
                </a:lnTo>
                <a:lnTo>
                  <a:pt x="84" y="203"/>
                </a:lnTo>
                <a:lnTo>
                  <a:pt x="93" y="184"/>
                </a:lnTo>
                <a:lnTo>
                  <a:pt x="102" y="165"/>
                </a:lnTo>
                <a:lnTo>
                  <a:pt x="113" y="148"/>
                </a:lnTo>
                <a:lnTo>
                  <a:pt x="123" y="131"/>
                </a:lnTo>
                <a:lnTo>
                  <a:pt x="135" y="114"/>
                </a:lnTo>
                <a:lnTo>
                  <a:pt x="161" y="79"/>
                </a:lnTo>
                <a:lnTo>
                  <a:pt x="189" y="46"/>
                </a:lnTo>
                <a:lnTo>
                  <a:pt x="0" y="46"/>
                </a:lnTo>
                <a:lnTo>
                  <a:pt x="0" y="0"/>
                </a:lnTo>
                <a:lnTo>
                  <a:pt x="237" y="0"/>
                </a:lnTo>
                <a:lnTo>
                  <a:pt x="237" y="42"/>
                </a:lnTo>
                <a:lnTo>
                  <a:pt x="209" y="75"/>
                </a:lnTo>
                <a:lnTo>
                  <a:pt x="184" y="109"/>
                </a:lnTo>
                <a:lnTo>
                  <a:pt x="162" y="145"/>
                </a:lnTo>
                <a:lnTo>
                  <a:pt x="144" y="180"/>
                </a:lnTo>
                <a:lnTo>
                  <a:pt x="128" y="219"/>
                </a:lnTo>
                <a:lnTo>
                  <a:pt x="114" y="258"/>
                </a:lnTo>
                <a:lnTo>
                  <a:pt x="104" y="298"/>
                </a:lnTo>
                <a:lnTo>
                  <a:pt x="98" y="340"/>
                </a:lnTo>
                <a:lnTo>
                  <a:pt x="47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6" name="Freeform 116"/>
          <p:cNvSpPr>
            <a:spLocks noEditPoints="1"/>
          </p:cNvSpPr>
          <p:nvPr/>
        </p:nvSpPr>
        <p:spPr bwMode="auto">
          <a:xfrm>
            <a:off x="2424113" y="1855788"/>
            <a:ext cx="76200" cy="114300"/>
          </a:xfrm>
          <a:custGeom>
            <a:avLst/>
            <a:gdLst>
              <a:gd name="T0" fmla="*/ 2147483646 w 240"/>
              <a:gd name="T1" fmla="*/ 2147483646 h 359"/>
              <a:gd name="T2" fmla="*/ 2147483646 w 240"/>
              <a:gd name="T3" fmla="*/ 2147483646 h 359"/>
              <a:gd name="T4" fmla="*/ 2147483646 w 240"/>
              <a:gd name="T5" fmla="*/ 2147483646 h 359"/>
              <a:gd name="T6" fmla="*/ 2147483646 w 240"/>
              <a:gd name="T7" fmla="*/ 2147483646 h 359"/>
              <a:gd name="T8" fmla="*/ 2147483646 w 240"/>
              <a:gd name="T9" fmla="*/ 2147483646 h 359"/>
              <a:gd name="T10" fmla="*/ 2147483646 w 240"/>
              <a:gd name="T11" fmla="*/ 2147483646 h 359"/>
              <a:gd name="T12" fmla="*/ 2147483646 w 240"/>
              <a:gd name="T13" fmla="*/ 2147483646 h 359"/>
              <a:gd name="T14" fmla="*/ 2147483646 w 240"/>
              <a:gd name="T15" fmla="*/ 2147483646 h 359"/>
              <a:gd name="T16" fmla="*/ 2147483646 w 240"/>
              <a:gd name="T17" fmla="*/ 2147483646 h 359"/>
              <a:gd name="T18" fmla="*/ 2147483646 w 240"/>
              <a:gd name="T19" fmla="*/ 2147483646 h 359"/>
              <a:gd name="T20" fmla="*/ 2147483646 w 240"/>
              <a:gd name="T21" fmla="*/ 2147483646 h 359"/>
              <a:gd name="T22" fmla="*/ 2147483646 w 240"/>
              <a:gd name="T23" fmla="*/ 2147483646 h 359"/>
              <a:gd name="T24" fmla="*/ 2147483646 w 240"/>
              <a:gd name="T25" fmla="*/ 2147483646 h 359"/>
              <a:gd name="T26" fmla="*/ 2147483646 w 240"/>
              <a:gd name="T27" fmla="*/ 2147483646 h 359"/>
              <a:gd name="T28" fmla="*/ 2147483646 w 240"/>
              <a:gd name="T29" fmla="*/ 2147483646 h 359"/>
              <a:gd name="T30" fmla="*/ 2147483646 w 240"/>
              <a:gd name="T31" fmla="*/ 2147483646 h 359"/>
              <a:gd name="T32" fmla="*/ 2147483646 w 240"/>
              <a:gd name="T33" fmla="*/ 2147483646 h 359"/>
              <a:gd name="T34" fmla="*/ 2147483646 w 240"/>
              <a:gd name="T35" fmla="*/ 2147483646 h 359"/>
              <a:gd name="T36" fmla="*/ 2147483646 w 240"/>
              <a:gd name="T37" fmla="*/ 2147483646 h 359"/>
              <a:gd name="T38" fmla="*/ 2147483646 w 240"/>
              <a:gd name="T39" fmla="*/ 2147483646 h 359"/>
              <a:gd name="T40" fmla="*/ 2147483646 w 240"/>
              <a:gd name="T41" fmla="*/ 2147483646 h 359"/>
              <a:gd name="T42" fmla="*/ 2147483646 w 240"/>
              <a:gd name="T43" fmla="*/ 2147483646 h 359"/>
              <a:gd name="T44" fmla="*/ 2147483646 w 240"/>
              <a:gd name="T45" fmla="*/ 2147483646 h 359"/>
              <a:gd name="T46" fmla="*/ 2147483646 w 240"/>
              <a:gd name="T47" fmla="*/ 2147483646 h 359"/>
              <a:gd name="T48" fmla="*/ 2147483646 w 240"/>
              <a:gd name="T49" fmla="*/ 2147483646 h 359"/>
              <a:gd name="T50" fmla="*/ 2147483646 w 240"/>
              <a:gd name="T51" fmla="*/ 2147483646 h 359"/>
              <a:gd name="T52" fmla="*/ 2147483646 w 240"/>
              <a:gd name="T53" fmla="*/ 2147483646 h 359"/>
              <a:gd name="T54" fmla="*/ 2147483646 w 240"/>
              <a:gd name="T55" fmla="*/ 0 h 359"/>
              <a:gd name="T56" fmla="*/ 2147483646 w 240"/>
              <a:gd name="T57" fmla="*/ 2147483646 h 359"/>
              <a:gd name="T58" fmla="*/ 2147483646 w 240"/>
              <a:gd name="T59" fmla="*/ 2147483646 h 359"/>
              <a:gd name="T60" fmla="*/ 2147483646 w 240"/>
              <a:gd name="T61" fmla="*/ 2147483646 h 359"/>
              <a:gd name="T62" fmla="*/ 2147483646 w 240"/>
              <a:gd name="T63" fmla="*/ 2147483646 h 359"/>
              <a:gd name="T64" fmla="*/ 2147483646 w 240"/>
              <a:gd name="T65" fmla="*/ 2147483646 h 359"/>
              <a:gd name="T66" fmla="*/ 2147483646 w 240"/>
              <a:gd name="T67" fmla="*/ 2147483646 h 359"/>
              <a:gd name="T68" fmla="*/ 2147483646 w 240"/>
              <a:gd name="T69" fmla="*/ 2147483646 h 359"/>
              <a:gd name="T70" fmla="*/ 2147483646 w 240"/>
              <a:gd name="T71" fmla="*/ 2147483646 h 359"/>
              <a:gd name="T72" fmla="*/ 2147483646 w 240"/>
              <a:gd name="T73" fmla="*/ 2147483646 h 359"/>
              <a:gd name="T74" fmla="*/ 2147483646 w 240"/>
              <a:gd name="T75" fmla="*/ 2147483646 h 359"/>
              <a:gd name="T76" fmla="*/ 2147483646 w 240"/>
              <a:gd name="T77" fmla="*/ 2147483646 h 359"/>
              <a:gd name="T78" fmla="*/ 2147483646 w 240"/>
              <a:gd name="T79" fmla="*/ 2147483646 h 359"/>
              <a:gd name="T80" fmla="*/ 2147483646 w 240"/>
              <a:gd name="T81" fmla="*/ 2147483646 h 359"/>
              <a:gd name="T82" fmla="*/ 2147483646 w 240"/>
              <a:gd name="T83" fmla="*/ 2147483646 h 359"/>
              <a:gd name="T84" fmla="*/ 2147483646 w 240"/>
              <a:gd name="T85" fmla="*/ 2147483646 h 359"/>
              <a:gd name="T86" fmla="*/ 2147483646 w 240"/>
              <a:gd name="T87" fmla="*/ 2147483646 h 359"/>
              <a:gd name="T88" fmla="*/ 2147483646 w 240"/>
              <a:gd name="T89" fmla="*/ 2147483646 h 359"/>
              <a:gd name="T90" fmla="*/ 2147483646 w 240"/>
              <a:gd name="T91" fmla="*/ 2147483646 h 359"/>
              <a:gd name="T92" fmla="*/ 2147483646 w 240"/>
              <a:gd name="T93" fmla="*/ 2147483646 h 359"/>
              <a:gd name="T94" fmla="*/ 2147483646 w 240"/>
              <a:gd name="T95" fmla="*/ 2147483646 h 359"/>
              <a:gd name="T96" fmla="*/ 0 w 240"/>
              <a:gd name="T97" fmla="*/ 2147483646 h 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359"/>
              <a:gd name="T149" fmla="*/ 240 w 240"/>
              <a:gd name="T150" fmla="*/ 359 h 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359">
                <a:moveTo>
                  <a:pt x="48" y="180"/>
                </a:moveTo>
                <a:lnTo>
                  <a:pt x="49" y="214"/>
                </a:lnTo>
                <a:lnTo>
                  <a:pt x="51" y="242"/>
                </a:lnTo>
                <a:lnTo>
                  <a:pt x="58" y="266"/>
                </a:lnTo>
                <a:lnTo>
                  <a:pt x="65" y="285"/>
                </a:lnTo>
                <a:lnTo>
                  <a:pt x="69" y="293"/>
                </a:lnTo>
                <a:lnTo>
                  <a:pt x="75" y="300"/>
                </a:lnTo>
                <a:lnTo>
                  <a:pt x="87" y="310"/>
                </a:lnTo>
                <a:lnTo>
                  <a:pt x="102" y="317"/>
                </a:lnTo>
                <a:lnTo>
                  <a:pt x="119" y="319"/>
                </a:lnTo>
                <a:lnTo>
                  <a:pt x="129" y="319"/>
                </a:lnTo>
                <a:lnTo>
                  <a:pt x="138" y="317"/>
                </a:lnTo>
                <a:lnTo>
                  <a:pt x="145" y="314"/>
                </a:lnTo>
                <a:lnTo>
                  <a:pt x="153" y="310"/>
                </a:lnTo>
                <a:lnTo>
                  <a:pt x="159" y="306"/>
                </a:lnTo>
                <a:lnTo>
                  <a:pt x="165" y="300"/>
                </a:lnTo>
                <a:lnTo>
                  <a:pt x="175" y="285"/>
                </a:lnTo>
                <a:lnTo>
                  <a:pt x="182" y="266"/>
                </a:lnTo>
                <a:lnTo>
                  <a:pt x="188" y="242"/>
                </a:lnTo>
                <a:lnTo>
                  <a:pt x="191" y="214"/>
                </a:lnTo>
                <a:lnTo>
                  <a:pt x="192" y="180"/>
                </a:lnTo>
                <a:lnTo>
                  <a:pt x="191" y="148"/>
                </a:lnTo>
                <a:lnTo>
                  <a:pt x="188" y="120"/>
                </a:lnTo>
                <a:lnTo>
                  <a:pt x="182" y="95"/>
                </a:lnTo>
                <a:lnTo>
                  <a:pt x="175" y="75"/>
                </a:lnTo>
                <a:lnTo>
                  <a:pt x="165" y="61"/>
                </a:lnTo>
                <a:lnTo>
                  <a:pt x="159" y="54"/>
                </a:lnTo>
                <a:lnTo>
                  <a:pt x="153" y="50"/>
                </a:lnTo>
                <a:lnTo>
                  <a:pt x="138" y="43"/>
                </a:lnTo>
                <a:lnTo>
                  <a:pt x="119" y="41"/>
                </a:lnTo>
                <a:lnTo>
                  <a:pt x="111" y="42"/>
                </a:lnTo>
                <a:lnTo>
                  <a:pt x="102" y="43"/>
                </a:lnTo>
                <a:lnTo>
                  <a:pt x="93" y="46"/>
                </a:lnTo>
                <a:lnTo>
                  <a:pt x="87" y="50"/>
                </a:lnTo>
                <a:lnTo>
                  <a:pt x="75" y="61"/>
                </a:lnTo>
                <a:lnTo>
                  <a:pt x="65" y="75"/>
                </a:lnTo>
                <a:lnTo>
                  <a:pt x="58" y="95"/>
                </a:lnTo>
                <a:lnTo>
                  <a:pt x="51" y="120"/>
                </a:lnTo>
                <a:lnTo>
                  <a:pt x="49" y="148"/>
                </a:lnTo>
                <a:lnTo>
                  <a:pt x="48" y="180"/>
                </a:lnTo>
                <a:close/>
                <a:moveTo>
                  <a:pt x="0" y="180"/>
                </a:moveTo>
                <a:lnTo>
                  <a:pt x="1" y="159"/>
                </a:lnTo>
                <a:lnTo>
                  <a:pt x="2" y="138"/>
                </a:lnTo>
                <a:lnTo>
                  <a:pt x="4" y="120"/>
                </a:lnTo>
                <a:lnTo>
                  <a:pt x="8" y="103"/>
                </a:lnTo>
                <a:lnTo>
                  <a:pt x="12" y="87"/>
                </a:lnTo>
                <a:lnTo>
                  <a:pt x="17" y="72"/>
                </a:lnTo>
                <a:lnTo>
                  <a:pt x="23" y="58"/>
                </a:lnTo>
                <a:lnTo>
                  <a:pt x="30" y="46"/>
                </a:lnTo>
                <a:lnTo>
                  <a:pt x="39" y="36"/>
                </a:lnTo>
                <a:lnTo>
                  <a:pt x="48" y="26"/>
                </a:lnTo>
                <a:lnTo>
                  <a:pt x="58" y="19"/>
                </a:lnTo>
                <a:lnTo>
                  <a:pt x="69" y="13"/>
                </a:lnTo>
                <a:lnTo>
                  <a:pt x="80" y="6"/>
                </a:lnTo>
                <a:lnTo>
                  <a:pt x="92" y="4"/>
                </a:lnTo>
                <a:lnTo>
                  <a:pt x="119" y="0"/>
                </a:lnTo>
                <a:lnTo>
                  <a:pt x="134" y="1"/>
                </a:lnTo>
                <a:lnTo>
                  <a:pt x="148" y="4"/>
                </a:lnTo>
                <a:lnTo>
                  <a:pt x="160" y="6"/>
                </a:lnTo>
                <a:lnTo>
                  <a:pt x="171" y="13"/>
                </a:lnTo>
                <a:lnTo>
                  <a:pt x="182" y="19"/>
                </a:lnTo>
                <a:lnTo>
                  <a:pt x="187" y="22"/>
                </a:lnTo>
                <a:lnTo>
                  <a:pt x="192" y="26"/>
                </a:lnTo>
                <a:lnTo>
                  <a:pt x="201" y="36"/>
                </a:lnTo>
                <a:lnTo>
                  <a:pt x="209" y="46"/>
                </a:lnTo>
                <a:lnTo>
                  <a:pt x="217" y="58"/>
                </a:lnTo>
                <a:lnTo>
                  <a:pt x="223" y="72"/>
                </a:lnTo>
                <a:lnTo>
                  <a:pt x="233" y="103"/>
                </a:lnTo>
                <a:lnTo>
                  <a:pt x="239" y="138"/>
                </a:lnTo>
                <a:lnTo>
                  <a:pt x="240" y="180"/>
                </a:lnTo>
                <a:lnTo>
                  <a:pt x="240" y="203"/>
                </a:lnTo>
                <a:lnTo>
                  <a:pt x="239" y="222"/>
                </a:lnTo>
                <a:lnTo>
                  <a:pt x="237" y="241"/>
                </a:lnTo>
                <a:lnTo>
                  <a:pt x="233" y="258"/>
                </a:lnTo>
                <a:lnTo>
                  <a:pt x="228" y="274"/>
                </a:lnTo>
                <a:lnTo>
                  <a:pt x="223" y="289"/>
                </a:lnTo>
                <a:lnTo>
                  <a:pt x="217" y="303"/>
                </a:lnTo>
                <a:lnTo>
                  <a:pt x="209" y="315"/>
                </a:lnTo>
                <a:lnTo>
                  <a:pt x="201" y="325"/>
                </a:lnTo>
                <a:lnTo>
                  <a:pt x="192" y="335"/>
                </a:lnTo>
                <a:lnTo>
                  <a:pt x="182" y="342"/>
                </a:lnTo>
                <a:lnTo>
                  <a:pt x="171" y="348"/>
                </a:lnTo>
                <a:lnTo>
                  <a:pt x="148" y="357"/>
                </a:lnTo>
                <a:lnTo>
                  <a:pt x="119" y="359"/>
                </a:lnTo>
                <a:lnTo>
                  <a:pt x="106" y="359"/>
                </a:lnTo>
                <a:lnTo>
                  <a:pt x="98" y="358"/>
                </a:lnTo>
                <a:lnTo>
                  <a:pt x="92" y="357"/>
                </a:lnTo>
                <a:lnTo>
                  <a:pt x="80" y="353"/>
                </a:lnTo>
                <a:lnTo>
                  <a:pt x="69" y="348"/>
                </a:lnTo>
                <a:lnTo>
                  <a:pt x="58" y="342"/>
                </a:lnTo>
                <a:lnTo>
                  <a:pt x="48" y="335"/>
                </a:lnTo>
                <a:lnTo>
                  <a:pt x="39" y="325"/>
                </a:lnTo>
                <a:lnTo>
                  <a:pt x="30" y="315"/>
                </a:lnTo>
                <a:lnTo>
                  <a:pt x="17" y="289"/>
                </a:lnTo>
                <a:lnTo>
                  <a:pt x="12" y="274"/>
                </a:lnTo>
                <a:lnTo>
                  <a:pt x="8" y="258"/>
                </a:lnTo>
                <a:lnTo>
                  <a:pt x="2" y="222"/>
                </a:lnTo>
                <a:lnTo>
                  <a:pt x="0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7" name="Line 117"/>
          <p:cNvSpPr>
            <a:spLocks noChangeShapeType="1"/>
          </p:cNvSpPr>
          <p:nvPr/>
        </p:nvSpPr>
        <p:spPr bwMode="auto">
          <a:xfrm>
            <a:off x="2557463" y="5438775"/>
            <a:ext cx="96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8" name="Line 118"/>
          <p:cNvSpPr>
            <a:spLocks noChangeShapeType="1"/>
          </p:cNvSpPr>
          <p:nvPr/>
        </p:nvSpPr>
        <p:spPr bwMode="auto">
          <a:xfrm>
            <a:off x="2557463" y="543877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9" name="Line 119"/>
          <p:cNvSpPr>
            <a:spLocks noChangeShapeType="1"/>
          </p:cNvSpPr>
          <p:nvPr/>
        </p:nvSpPr>
        <p:spPr bwMode="auto">
          <a:xfrm>
            <a:off x="2557463" y="533876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0" name="Line 120"/>
          <p:cNvSpPr>
            <a:spLocks noChangeShapeType="1"/>
          </p:cNvSpPr>
          <p:nvPr/>
        </p:nvSpPr>
        <p:spPr bwMode="auto">
          <a:xfrm>
            <a:off x="2557463" y="523875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1" name="Line 121"/>
          <p:cNvSpPr>
            <a:spLocks noChangeShapeType="1"/>
          </p:cNvSpPr>
          <p:nvPr/>
        </p:nvSpPr>
        <p:spPr bwMode="auto">
          <a:xfrm>
            <a:off x="2557463" y="513715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2" name="Line 122"/>
          <p:cNvSpPr>
            <a:spLocks noChangeShapeType="1"/>
          </p:cNvSpPr>
          <p:nvPr/>
        </p:nvSpPr>
        <p:spPr bwMode="auto">
          <a:xfrm>
            <a:off x="2557463" y="503555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3" name="Line 123"/>
          <p:cNvSpPr>
            <a:spLocks noChangeShapeType="1"/>
          </p:cNvSpPr>
          <p:nvPr/>
        </p:nvSpPr>
        <p:spPr bwMode="auto">
          <a:xfrm>
            <a:off x="2557463" y="493553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4" name="Line 124"/>
          <p:cNvSpPr>
            <a:spLocks noChangeShapeType="1"/>
          </p:cNvSpPr>
          <p:nvPr/>
        </p:nvSpPr>
        <p:spPr bwMode="auto">
          <a:xfrm>
            <a:off x="2557463" y="4935538"/>
            <a:ext cx="968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5" name="Line 125"/>
          <p:cNvSpPr>
            <a:spLocks noChangeShapeType="1"/>
          </p:cNvSpPr>
          <p:nvPr/>
        </p:nvSpPr>
        <p:spPr bwMode="auto">
          <a:xfrm>
            <a:off x="2557463" y="493553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6" name="Line 126"/>
          <p:cNvSpPr>
            <a:spLocks noChangeShapeType="1"/>
          </p:cNvSpPr>
          <p:nvPr/>
        </p:nvSpPr>
        <p:spPr bwMode="auto">
          <a:xfrm>
            <a:off x="2557463" y="483393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7" name="Line 127"/>
          <p:cNvSpPr>
            <a:spLocks noChangeShapeType="1"/>
          </p:cNvSpPr>
          <p:nvPr/>
        </p:nvSpPr>
        <p:spPr bwMode="auto">
          <a:xfrm>
            <a:off x="2557463" y="473392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8" name="Line 128"/>
          <p:cNvSpPr>
            <a:spLocks noChangeShapeType="1"/>
          </p:cNvSpPr>
          <p:nvPr/>
        </p:nvSpPr>
        <p:spPr bwMode="auto">
          <a:xfrm>
            <a:off x="2557463" y="463232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29" name="Line 129"/>
          <p:cNvSpPr>
            <a:spLocks noChangeShapeType="1"/>
          </p:cNvSpPr>
          <p:nvPr/>
        </p:nvSpPr>
        <p:spPr bwMode="auto">
          <a:xfrm>
            <a:off x="2557463" y="453231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0" name="Line 130"/>
          <p:cNvSpPr>
            <a:spLocks noChangeShapeType="1"/>
          </p:cNvSpPr>
          <p:nvPr/>
        </p:nvSpPr>
        <p:spPr bwMode="auto">
          <a:xfrm>
            <a:off x="2557463" y="443071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1" name="Line 131"/>
          <p:cNvSpPr>
            <a:spLocks noChangeShapeType="1"/>
          </p:cNvSpPr>
          <p:nvPr/>
        </p:nvSpPr>
        <p:spPr bwMode="auto">
          <a:xfrm>
            <a:off x="2557463" y="4430713"/>
            <a:ext cx="968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2" name="Line 132"/>
          <p:cNvSpPr>
            <a:spLocks noChangeShapeType="1"/>
          </p:cNvSpPr>
          <p:nvPr/>
        </p:nvSpPr>
        <p:spPr bwMode="auto">
          <a:xfrm>
            <a:off x="2557463" y="443071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3" name="Line 133"/>
          <p:cNvSpPr>
            <a:spLocks noChangeShapeType="1"/>
          </p:cNvSpPr>
          <p:nvPr/>
        </p:nvSpPr>
        <p:spPr bwMode="auto">
          <a:xfrm>
            <a:off x="2557463" y="432911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4" name="Line 134"/>
          <p:cNvSpPr>
            <a:spLocks noChangeShapeType="1"/>
          </p:cNvSpPr>
          <p:nvPr/>
        </p:nvSpPr>
        <p:spPr bwMode="auto">
          <a:xfrm>
            <a:off x="2557463" y="422910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5" name="Line 135"/>
          <p:cNvSpPr>
            <a:spLocks noChangeShapeType="1"/>
          </p:cNvSpPr>
          <p:nvPr/>
        </p:nvSpPr>
        <p:spPr bwMode="auto">
          <a:xfrm>
            <a:off x="2557463" y="412750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6" name="Line 136"/>
          <p:cNvSpPr>
            <a:spLocks noChangeShapeType="1"/>
          </p:cNvSpPr>
          <p:nvPr/>
        </p:nvSpPr>
        <p:spPr bwMode="auto">
          <a:xfrm>
            <a:off x="2557463" y="402748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7" name="Line 137"/>
          <p:cNvSpPr>
            <a:spLocks noChangeShapeType="1"/>
          </p:cNvSpPr>
          <p:nvPr/>
        </p:nvSpPr>
        <p:spPr bwMode="auto">
          <a:xfrm>
            <a:off x="2557463" y="392588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8" name="Line 138"/>
          <p:cNvSpPr>
            <a:spLocks noChangeShapeType="1"/>
          </p:cNvSpPr>
          <p:nvPr/>
        </p:nvSpPr>
        <p:spPr bwMode="auto">
          <a:xfrm>
            <a:off x="2557463" y="3925888"/>
            <a:ext cx="968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39" name="Line 139"/>
          <p:cNvSpPr>
            <a:spLocks noChangeShapeType="1"/>
          </p:cNvSpPr>
          <p:nvPr/>
        </p:nvSpPr>
        <p:spPr bwMode="auto">
          <a:xfrm>
            <a:off x="2557463" y="392588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0" name="Line 140"/>
          <p:cNvSpPr>
            <a:spLocks noChangeShapeType="1"/>
          </p:cNvSpPr>
          <p:nvPr/>
        </p:nvSpPr>
        <p:spPr bwMode="auto">
          <a:xfrm>
            <a:off x="2557463" y="382587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1" name="Line 141"/>
          <p:cNvSpPr>
            <a:spLocks noChangeShapeType="1"/>
          </p:cNvSpPr>
          <p:nvPr/>
        </p:nvSpPr>
        <p:spPr bwMode="auto">
          <a:xfrm>
            <a:off x="2557463" y="372427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2" name="Line 142"/>
          <p:cNvSpPr>
            <a:spLocks noChangeShapeType="1"/>
          </p:cNvSpPr>
          <p:nvPr/>
        </p:nvSpPr>
        <p:spPr bwMode="auto">
          <a:xfrm>
            <a:off x="2557463" y="362426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3" name="Line 143"/>
          <p:cNvSpPr>
            <a:spLocks noChangeShapeType="1"/>
          </p:cNvSpPr>
          <p:nvPr/>
        </p:nvSpPr>
        <p:spPr bwMode="auto">
          <a:xfrm>
            <a:off x="2557463" y="352266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4" name="Line 144"/>
          <p:cNvSpPr>
            <a:spLocks noChangeShapeType="1"/>
          </p:cNvSpPr>
          <p:nvPr/>
        </p:nvSpPr>
        <p:spPr bwMode="auto">
          <a:xfrm>
            <a:off x="2557463" y="342106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5" name="Line 145"/>
          <p:cNvSpPr>
            <a:spLocks noChangeShapeType="1"/>
          </p:cNvSpPr>
          <p:nvPr/>
        </p:nvSpPr>
        <p:spPr bwMode="auto">
          <a:xfrm>
            <a:off x="2557463" y="3421063"/>
            <a:ext cx="968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6" name="Line 146"/>
          <p:cNvSpPr>
            <a:spLocks noChangeShapeType="1"/>
          </p:cNvSpPr>
          <p:nvPr/>
        </p:nvSpPr>
        <p:spPr bwMode="auto">
          <a:xfrm>
            <a:off x="2557463" y="342106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7" name="Line 147"/>
          <p:cNvSpPr>
            <a:spLocks noChangeShapeType="1"/>
          </p:cNvSpPr>
          <p:nvPr/>
        </p:nvSpPr>
        <p:spPr bwMode="auto">
          <a:xfrm>
            <a:off x="2557463" y="332105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8" name="Line 148"/>
          <p:cNvSpPr>
            <a:spLocks noChangeShapeType="1"/>
          </p:cNvSpPr>
          <p:nvPr/>
        </p:nvSpPr>
        <p:spPr bwMode="auto">
          <a:xfrm>
            <a:off x="2557463" y="322103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49" name="Line 149"/>
          <p:cNvSpPr>
            <a:spLocks noChangeShapeType="1"/>
          </p:cNvSpPr>
          <p:nvPr/>
        </p:nvSpPr>
        <p:spPr bwMode="auto">
          <a:xfrm>
            <a:off x="2557463" y="311943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0" name="Line 150"/>
          <p:cNvSpPr>
            <a:spLocks noChangeShapeType="1"/>
          </p:cNvSpPr>
          <p:nvPr/>
        </p:nvSpPr>
        <p:spPr bwMode="auto">
          <a:xfrm>
            <a:off x="2557463" y="301783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1" name="Line 151"/>
          <p:cNvSpPr>
            <a:spLocks noChangeShapeType="1"/>
          </p:cNvSpPr>
          <p:nvPr/>
        </p:nvSpPr>
        <p:spPr bwMode="auto">
          <a:xfrm>
            <a:off x="2557463" y="291782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2" name="Line 152"/>
          <p:cNvSpPr>
            <a:spLocks noChangeShapeType="1"/>
          </p:cNvSpPr>
          <p:nvPr/>
        </p:nvSpPr>
        <p:spPr bwMode="auto">
          <a:xfrm>
            <a:off x="2557463" y="2917825"/>
            <a:ext cx="96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3" name="Line 153"/>
          <p:cNvSpPr>
            <a:spLocks noChangeShapeType="1"/>
          </p:cNvSpPr>
          <p:nvPr/>
        </p:nvSpPr>
        <p:spPr bwMode="auto">
          <a:xfrm>
            <a:off x="2557463" y="291782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4" name="Line 154"/>
          <p:cNvSpPr>
            <a:spLocks noChangeShapeType="1"/>
          </p:cNvSpPr>
          <p:nvPr/>
        </p:nvSpPr>
        <p:spPr bwMode="auto">
          <a:xfrm>
            <a:off x="2557463" y="281622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5" name="Line 155"/>
          <p:cNvSpPr>
            <a:spLocks noChangeShapeType="1"/>
          </p:cNvSpPr>
          <p:nvPr/>
        </p:nvSpPr>
        <p:spPr bwMode="auto">
          <a:xfrm>
            <a:off x="2557463" y="271621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6" name="Line 156"/>
          <p:cNvSpPr>
            <a:spLocks noChangeShapeType="1"/>
          </p:cNvSpPr>
          <p:nvPr/>
        </p:nvSpPr>
        <p:spPr bwMode="auto">
          <a:xfrm>
            <a:off x="2557463" y="261461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7" name="Line 157"/>
          <p:cNvSpPr>
            <a:spLocks noChangeShapeType="1"/>
          </p:cNvSpPr>
          <p:nvPr/>
        </p:nvSpPr>
        <p:spPr bwMode="auto">
          <a:xfrm>
            <a:off x="2557463" y="251460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8" name="Line 158"/>
          <p:cNvSpPr>
            <a:spLocks noChangeShapeType="1"/>
          </p:cNvSpPr>
          <p:nvPr/>
        </p:nvSpPr>
        <p:spPr bwMode="auto">
          <a:xfrm>
            <a:off x="2557463" y="241300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59" name="Line 159"/>
          <p:cNvSpPr>
            <a:spLocks noChangeShapeType="1"/>
          </p:cNvSpPr>
          <p:nvPr/>
        </p:nvSpPr>
        <p:spPr bwMode="auto">
          <a:xfrm>
            <a:off x="2557463" y="2413000"/>
            <a:ext cx="96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0" name="Line 160"/>
          <p:cNvSpPr>
            <a:spLocks noChangeShapeType="1"/>
          </p:cNvSpPr>
          <p:nvPr/>
        </p:nvSpPr>
        <p:spPr bwMode="auto">
          <a:xfrm>
            <a:off x="2557463" y="241300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1" name="Line 161"/>
          <p:cNvSpPr>
            <a:spLocks noChangeShapeType="1"/>
          </p:cNvSpPr>
          <p:nvPr/>
        </p:nvSpPr>
        <p:spPr bwMode="auto">
          <a:xfrm>
            <a:off x="2557463" y="2311400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2" name="Line 162"/>
          <p:cNvSpPr>
            <a:spLocks noChangeShapeType="1"/>
          </p:cNvSpPr>
          <p:nvPr/>
        </p:nvSpPr>
        <p:spPr bwMode="auto">
          <a:xfrm>
            <a:off x="2557463" y="221138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3" name="Line 163"/>
          <p:cNvSpPr>
            <a:spLocks noChangeShapeType="1"/>
          </p:cNvSpPr>
          <p:nvPr/>
        </p:nvSpPr>
        <p:spPr bwMode="auto">
          <a:xfrm>
            <a:off x="2557463" y="210978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4" name="Line 164"/>
          <p:cNvSpPr>
            <a:spLocks noChangeShapeType="1"/>
          </p:cNvSpPr>
          <p:nvPr/>
        </p:nvSpPr>
        <p:spPr bwMode="auto">
          <a:xfrm>
            <a:off x="2557463" y="200977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5" name="Line 165"/>
          <p:cNvSpPr>
            <a:spLocks noChangeShapeType="1"/>
          </p:cNvSpPr>
          <p:nvPr/>
        </p:nvSpPr>
        <p:spPr bwMode="auto">
          <a:xfrm>
            <a:off x="2557463" y="190817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6" name="Line 166"/>
          <p:cNvSpPr>
            <a:spLocks noChangeShapeType="1"/>
          </p:cNvSpPr>
          <p:nvPr/>
        </p:nvSpPr>
        <p:spPr bwMode="auto">
          <a:xfrm>
            <a:off x="2557463" y="1908175"/>
            <a:ext cx="96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7" name="Line 167"/>
          <p:cNvSpPr>
            <a:spLocks noChangeShapeType="1"/>
          </p:cNvSpPr>
          <p:nvPr/>
        </p:nvSpPr>
        <p:spPr bwMode="auto">
          <a:xfrm>
            <a:off x="2557463" y="1908175"/>
            <a:ext cx="47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8" name="Text Box 168"/>
          <p:cNvSpPr txBox="1">
            <a:spLocks noChangeArrowheads="1"/>
          </p:cNvSpPr>
          <p:nvPr/>
        </p:nvSpPr>
        <p:spPr bwMode="auto">
          <a:xfrm>
            <a:off x="533400" y="547688"/>
            <a:ext cx="80772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Modelo de construção de curva de referência</a:t>
            </a:r>
          </a:p>
        </p:txBody>
      </p:sp>
      <p:sp>
        <p:nvSpPr>
          <p:cNvPr id="102569" name="Text Box 169"/>
          <p:cNvSpPr txBox="1">
            <a:spLocks noChangeArrowheads="1"/>
          </p:cNvSpPr>
          <p:nvPr/>
        </p:nvSpPr>
        <p:spPr bwMode="auto">
          <a:xfrm>
            <a:off x="533400" y="2209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Altura(cm)</a:t>
            </a:r>
          </a:p>
        </p:txBody>
      </p:sp>
      <p:sp>
        <p:nvSpPr>
          <p:cNvPr id="102570" name="Text Box 170"/>
          <p:cNvSpPr txBox="1">
            <a:spLocks noChangeArrowheads="1"/>
          </p:cNvSpPr>
          <p:nvPr/>
        </p:nvSpPr>
        <p:spPr bwMode="auto">
          <a:xfrm>
            <a:off x="4191000" y="6019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Idade(anos)</a:t>
            </a:r>
          </a:p>
        </p:txBody>
      </p:sp>
    </p:spTree>
    <p:extLst>
      <p:ext uri="{BB962C8B-B14F-4D97-AF65-F5344CB8AC3E}">
        <p14:creationId xmlns:p14="http://schemas.microsoft.com/office/powerpoint/2010/main" val="205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2166938" y="1735138"/>
            <a:ext cx="5172075" cy="3703637"/>
            <a:chOff x="1365" y="1093"/>
            <a:chExt cx="3257" cy="2333"/>
          </a:xfrm>
        </p:grpSpPr>
        <p:sp>
          <p:nvSpPr>
            <p:cNvPr id="103432" name="Rectangle 4"/>
            <p:cNvSpPr>
              <a:spLocks noChangeArrowheads="1"/>
            </p:cNvSpPr>
            <p:nvPr/>
          </p:nvSpPr>
          <p:spPr bwMode="auto">
            <a:xfrm>
              <a:off x="1548" y="1125"/>
              <a:ext cx="3023" cy="2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33" name="Line 5"/>
            <p:cNvSpPr>
              <a:spLocks noChangeShapeType="1"/>
            </p:cNvSpPr>
            <p:nvPr/>
          </p:nvSpPr>
          <p:spPr bwMode="auto">
            <a:xfrm>
              <a:off x="1548" y="1125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4" name="Line 6"/>
            <p:cNvSpPr>
              <a:spLocks noChangeShapeType="1"/>
            </p:cNvSpPr>
            <p:nvPr/>
          </p:nvSpPr>
          <p:spPr bwMode="auto">
            <a:xfrm flipV="1">
              <a:off x="1548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5" name="Line 7"/>
            <p:cNvSpPr>
              <a:spLocks noChangeShapeType="1"/>
            </p:cNvSpPr>
            <p:nvPr/>
          </p:nvSpPr>
          <p:spPr bwMode="auto">
            <a:xfrm flipV="1">
              <a:off x="2052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6" name="Line 8"/>
            <p:cNvSpPr>
              <a:spLocks noChangeShapeType="1"/>
            </p:cNvSpPr>
            <p:nvPr/>
          </p:nvSpPr>
          <p:spPr bwMode="auto">
            <a:xfrm flipV="1">
              <a:off x="2556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7" name="Line 9"/>
            <p:cNvSpPr>
              <a:spLocks noChangeShapeType="1"/>
            </p:cNvSpPr>
            <p:nvPr/>
          </p:nvSpPr>
          <p:spPr bwMode="auto">
            <a:xfrm flipV="1">
              <a:off x="3059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8" name="Line 10"/>
            <p:cNvSpPr>
              <a:spLocks noChangeShapeType="1"/>
            </p:cNvSpPr>
            <p:nvPr/>
          </p:nvSpPr>
          <p:spPr bwMode="auto">
            <a:xfrm flipV="1">
              <a:off x="3563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9" name="Line 11"/>
            <p:cNvSpPr>
              <a:spLocks noChangeShapeType="1"/>
            </p:cNvSpPr>
            <p:nvPr/>
          </p:nvSpPr>
          <p:spPr bwMode="auto">
            <a:xfrm flipV="1">
              <a:off x="4067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0" name="Line 12"/>
            <p:cNvSpPr>
              <a:spLocks noChangeShapeType="1"/>
            </p:cNvSpPr>
            <p:nvPr/>
          </p:nvSpPr>
          <p:spPr bwMode="auto">
            <a:xfrm>
              <a:off x="1548" y="2984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1" name="Line 13"/>
            <p:cNvSpPr>
              <a:spLocks noChangeShapeType="1"/>
            </p:cNvSpPr>
            <p:nvPr/>
          </p:nvSpPr>
          <p:spPr bwMode="auto">
            <a:xfrm>
              <a:off x="1548" y="2674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2" name="Line 14"/>
            <p:cNvSpPr>
              <a:spLocks noChangeShapeType="1"/>
            </p:cNvSpPr>
            <p:nvPr/>
          </p:nvSpPr>
          <p:spPr bwMode="auto">
            <a:xfrm>
              <a:off x="1548" y="2364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3" name="Line 15"/>
            <p:cNvSpPr>
              <a:spLocks noChangeShapeType="1"/>
            </p:cNvSpPr>
            <p:nvPr/>
          </p:nvSpPr>
          <p:spPr bwMode="auto">
            <a:xfrm>
              <a:off x="1548" y="2055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4" name="Line 16"/>
            <p:cNvSpPr>
              <a:spLocks noChangeShapeType="1"/>
            </p:cNvSpPr>
            <p:nvPr/>
          </p:nvSpPr>
          <p:spPr bwMode="auto">
            <a:xfrm>
              <a:off x="1548" y="1745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5" name="Line 17"/>
            <p:cNvSpPr>
              <a:spLocks noChangeShapeType="1"/>
            </p:cNvSpPr>
            <p:nvPr/>
          </p:nvSpPr>
          <p:spPr bwMode="auto">
            <a:xfrm>
              <a:off x="1548" y="1435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6" name="Line 18"/>
            <p:cNvSpPr>
              <a:spLocks noChangeShapeType="1"/>
            </p:cNvSpPr>
            <p:nvPr/>
          </p:nvSpPr>
          <p:spPr bwMode="auto">
            <a:xfrm>
              <a:off x="1548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7" name="Line 19"/>
            <p:cNvSpPr>
              <a:spLocks noChangeShapeType="1"/>
            </p:cNvSpPr>
            <p:nvPr/>
          </p:nvSpPr>
          <p:spPr bwMode="auto">
            <a:xfrm>
              <a:off x="4571" y="1125"/>
              <a:ext cx="1" cy="21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8" name="Line 20"/>
            <p:cNvSpPr>
              <a:spLocks noChangeShapeType="1"/>
            </p:cNvSpPr>
            <p:nvPr/>
          </p:nvSpPr>
          <p:spPr bwMode="auto">
            <a:xfrm>
              <a:off x="1548" y="3294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9" name="Line 21"/>
            <p:cNvSpPr>
              <a:spLocks noChangeShapeType="1"/>
            </p:cNvSpPr>
            <p:nvPr/>
          </p:nvSpPr>
          <p:spPr bwMode="auto">
            <a:xfrm>
              <a:off x="1548" y="1125"/>
              <a:ext cx="302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0" name="Freeform 22"/>
            <p:cNvSpPr>
              <a:spLocks/>
            </p:cNvSpPr>
            <p:nvPr/>
          </p:nvSpPr>
          <p:spPr bwMode="auto">
            <a:xfrm>
              <a:off x="1548" y="1187"/>
              <a:ext cx="3023" cy="1332"/>
            </a:xfrm>
            <a:custGeom>
              <a:avLst/>
              <a:gdLst>
                <a:gd name="T0" fmla="*/ 0 w 12555"/>
                <a:gd name="T1" fmla="*/ 0 h 5534"/>
                <a:gd name="T2" fmla="*/ 0 w 12555"/>
                <a:gd name="T3" fmla="*/ 0 h 5534"/>
                <a:gd name="T4" fmla="*/ 0 w 12555"/>
                <a:gd name="T5" fmla="*/ 0 h 5534"/>
                <a:gd name="T6" fmla="*/ 0 w 12555"/>
                <a:gd name="T7" fmla="*/ 0 h 5534"/>
                <a:gd name="T8" fmla="*/ 0 w 12555"/>
                <a:gd name="T9" fmla="*/ 0 h 5534"/>
                <a:gd name="T10" fmla="*/ 0 w 12555"/>
                <a:gd name="T11" fmla="*/ 0 h 5534"/>
                <a:gd name="T12" fmla="*/ 0 w 12555"/>
                <a:gd name="T13" fmla="*/ 0 h 5534"/>
                <a:gd name="T14" fmla="*/ 0 w 12555"/>
                <a:gd name="T15" fmla="*/ 0 h 5534"/>
                <a:gd name="T16" fmla="*/ 0 w 12555"/>
                <a:gd name="T17" fmla="*/ 0 h 5534"/>
                <a:gd name="T18" fmla="*/ 0 w 12555"/>
                <a:gd name="T19" fmla="*/ 0 h 5534"/>
                <a:gd name="T20" fmla="*/ 0 w 12555"/>
                <a:gd name="T21" fmla="*/ 0 h 5534"/>
                <a:gd name="T22" fmla="*/ 0 w 12555"/>
                <a:gd name="T23" fmla="*/ 0 h 5534"/>
                <a:gd name="T24" fmla="*/ 0 w 12555"/>
                <a:gd name="T25" fmla="*/ 0 h 5534"/>
                <a:gd name="T26" fmla="*/ 0 w 12555"/>
                <a:gd name="T27" fmla="*/ 0 h 5534"/>
                <a:gd name="T28" fmla="*/ 0 w 12555"/>
                <a:gd name="T29" fmla="*/ 0 h 5534"/>
                <a:gd name="T30" fmla="*/ 0 w 12555"/>
                <a:gd name="T31" fmla="*/ 0 h 5534"/>
                <a:gd name="T32" fmla="*/ 0 w 12555"/>
                <a:gd name="T33" fmla="*/ 0 h 5534"/>
                <a:gd name="T34" fmla="*/ 0 w 12555"/>
                <a:gd name="T35" fmla="*/ 0 h 5534"/>
                <a:gd name="T36" fmla="*/ 0 w 12555"/>
                <a:gd name="T37" fmla="*/ 0 h 5534"/>
                <a:gd name="T38" fmla="*/ 0 w 12555"/>
                <a:gd name="T39" fmla="*/ 0 h 5534"/>
                <a:gd name="T40" fmla="*/ 0 w 12555"/>
                <a:gd name="T41" fmla="*/ 0 h 5534"/>
                <a:gd name="T42" fmla="*/ 0 w 12555"/>
                <a:gd name="T43" fmla="*/ 0 h 5534"/>
                <a:gd name="T44" fmla="*/ 0 w 12555"/>
                <a:gd name="T45" fmla="*/ 0 h 5534"/>
                <a:gd name="T46" fmla="*/ 0 w 12555"/>
                <a:gd name="T47" fmla="*/ 0 h 5534"/>
                <a:gd name="T48" fmla="*/ 0 w 12555"/>
                <a:gd name="T49" fmla="*/ 0 h 5534"/>
                <a:gd name="T50" fmla="*/ 0 w 12555"/>
                <a:gd name="T51" fmla="*/ 0 h 5534"/>
                <a:gd name="T52" fmla="*/ 0 w 12555"/>
                <a:gd name="T53" fmla="*/ 0 h 5534"/>
                <a:gd name="T54" fmla="*/ 0 w 12555"/>
                <a:gd name="T55" fmla="*/ 0 h 5534"/>
                <a:gd name="T56" fmla="*/ 0 w 12555"/>
                <a:gd name="T57" fmla="*/ 0 h 5534"/>
                <a:gd name="T58" fmla="*/ 0 w 12555"/>
                <a:gd name="T59" fmla="*/ 0 h 5534"/>
                <a:gd name="T60" fmla="*/ 0 w 12555"/>
                <a:gd name="T61" fmla="*/ 0 h 5534"/>
                <a:gd name="T62" fmla="*/ 0 w 12555"/>
                <a:gd name="T63" fmla="*/ 0 h 5534"/>
                <a:gd name="T64" fmla="*/ 0 w 12555"/>
                <a:gd name="T65" fmla="*/ 0 h 5534"/>
                <a:gd name="T66" fmla="*/ 0 w 12555"/>
                <a:gd name="T67" fmla="*/ 0 h 5534"/>
                <a:gd name="T68" fmla="*/ 0 w 12555"/>
                <a:gd name="T69" fmla="*/ 0 h 5534"/>
                <a:gd name="T70" fmla="*/ 0 w 12555"/>
                <a:gd name="T71" fmla="*/ 0 h 5534"/>
                <a:gd name="T72" fmla="*/ 0 w 12555"/>
                <a:gd name="T73" fmla="*/ 0 h 5534"/>
                <a:gd name="T74" fmla="*/ 0 w 12555"/>
                <a:gd name="T75" fmla="*/ 0 h 5534"/>
                <a:gd name="T76" fmla="*/ 0 w 12555"/>
                <a:gd name="T77" fmla="*/ 0 h 5534"/>
                <a:gd name="T78" fmla="*/ 0 w 12555"/>
                <a:gd name="T79" fmla="*/ 0 h 5534"/>
                <a:gd name="T80" fmla="*/ 0 w 12555"/>
                <a:gd name="T81" fmla="*/ 0 h 5534"/>
                <a:gd name="T82" fmla="*/ 0 w 12555"/>
                <a:gd name="T83" fmla="*/ 0 h 5534"/>
                <a:gd name="T84" fmla="*/ 0 w 12555"/>
                <a:gd name="T85" fmla="*/ 0 h 5534"/>
                <a:gd name="T86" fmla="*/ 0 w 12555"/>
                <a:gd name="T87" fmla="*/ 0 h 55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55"/>
                <a:gd name="T133" fmla="*/ 0 h 5534"/>
                <a:gd name="T134" fmla="*/ 12555 w 12555"/>
                <a:gd name="T135" fmla="*/ 5534 h 55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55" h="5534">
                  <a:moveTo>
                    <a:pt x="0" y="5534"/>
                  </a:moveTo>
                  <a:lnTo>
                    <a:pt x="176" y="5433"/>
                  </a:lnTo>
                  <a:lnTo>
                    <a:pt x="642" y="5180"/>
                  </a:lnTo>
                  <a:lnTo>
                    <a:pt x="956" y="5018"/>
                  </a:lnTo>
                  <a:lnTo>
                    <a:pt x="1310" y="4846"/>
                  </a:lnTo>
                  <a:lnTo>
                    <a:pt x="1693" y="4672"/>
                  </a:lnTo>
                  <a:lnTo>
                    <a:pt x="2093" y="4504"/>
                  </a:lnTo>
                  <a:lnTo>
                    <a:pt x="2433" y="4377"/>
                  </a:lnTo>
                  <a:lnTo>
                    <a:pt x="2706" y="4291"/>
                  </a:lnTo>
                  <a:lnTo>
                    <a:pt x="2936" y="4230"/>
                  </a:lnTo>
                  <a:lnTo>
                    <a:pt x="3142" y="4183"/>
                  </a:lnTo>
                  <a:lnTo>
                    <a:pt x="3349" y="4135"/>
                  </a:lnTo>
                  <a:lnTo>
                    <a:pt x="3577" y="4074"/>
                  </a:lnTo>
                  <a:lnTo>
                    <a:pt x="3849" y="3987"/>
                  </a:lnTo>
                  <a:lnTo>
                    <a:pt x="4186" y="3861"/>
                  </a:lnTo>
                  <a:lnTo>
                    <a:pt x="4539" y="3717"/>
                  </a:lnTo>
                  <a:lnTo>
                    <a:pt x="4817" y="3594"/>
                  </a:lnTo>
                  <a:lnTo>
                    <a:pt x="5245" y="3378"/>
                  </a:lnTo>
                  <a:lnTo>
                    <a:pt x="5666" y="3147"/>
                  </a:lnTo>
                  <a:lnTo>
                    <a:pt x="5937" y="3004"/>
                  </a:lnTo>
                  <a:lnTo>
                    <a:pt x="6277" y="2832"/>
                  </a:lnTo>
                  <a:lnTo>
                    <a:pt x="6905" y="2535"/>
                  </a:lnTo>
                  <a:lnTo>
                    <a:pt x="7348" y="2338"/>
                  </a:lnTo>
                  <a:lnTo>
                    <a:pt x="7778" y="2130"/>
                  </a:lnTo>
                  <a:lnTo>
                    <a:pt x="8043" y="1988"/>
                  </a:lnTo>
                  <a:lnTo>
                    <a:pt x="8370" y="1802"/>
                  </a:lnTo>
                  <a:lnTo>
                    <a:pt x="8709" y="1589"/>
                  </a:lnTo>
                  <a:lnTo>
                    <a:pt x="8977" y="1393"/>
                  </a:lnTo>
                  <a:lnTo>
                    <a:pt x="9198" y="1210"/>
                  </a:lnTo>
                  <a:lnTo>
                    <a:pt x="9397" y="1037"/>
                  </a:lnTo>
                  <a:lnTo>
                    <a:pt x="9599" y="871"/>
                  </a:lnTo>
                  <a:lnTo>
                    <a:pt x="9827" y="710"/>
                  </a:lnTo>
                  <a:lnTo>
                    <a:pt x="9959" y="629"/>
                  </a:lnTo>
                  <a:lnTo>
                    <a:pt x="10107" y="549"/>
                  </a:lnTo>
                  <a:lnTo>
                    <a:pt x="10274" y="468"/>
                  </a:lnTo>
                  <a:lnTo>
                    <a:pt x="10463" y="387"/>
                  </a:lnTo>
                  <a:lnTo>
                    <a:pt x="10640" y="319"/>
                  </a:lnTo>
                  <a:lnTo>
                    <a:pt x="10821" y="260"/>
                  </a:lnTo>
                  <a:lnTo>
                    <a:pt x="11184" y="165"/>
                  </a:lnTo>
                  <a:lnTo>
                    <a:pt x="11535" y="97"/>
                  </a:lnTo>
                  <a:lnTo>
                    <a:pt x="11859" y="50"/>
                  </a:lnTo>
                  <a:lnTo>
                    <a:pt x="12139" y="22"/>
                  </a:lnTo>
                  <a:lnTo>
                    <a:pt x="12360" y="7"/>
                  </a:lnTo>
                  <a:lnTo>
                    <a:pt x="1255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1" name="Rectangle 23"/>
            <p:cNvSpPr>
              <a:spLocks noChangeArrowheads="1"/>
            </p:cNvSpPr>
            <p:nvPr/>
          </p:nvSpPr>
          <p:spPr bwMode="auto">
            <a:xfrm>
              <a:off x="1529" y="2501"/>
              <a:ext cx="38" cy="37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52" name="Rectangle 24"/>
            <p:cNvSpPr>
              <a:spLocks noChangeArrowheads="1"/>
            </p:cNvSpPr>
            <p:nvPr/>
          </p:nvSpPr>
          <p:spPr bwMode="auto">
            <a:xfrm>
              <a:off x="2033" y="2253"/>
              <a:ext cx="37" cy="37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53" name="Rectangle 25"/>
            <p:cNvSpPr>
              <a:spLocks noChangeArrowheads="1"/>
            </p:cNvSpPr>
            <p:nvPr/>
          </p:nvSpPr>
          <p:spPr bwMode="auto">
            <a:xfrm>
              <a:off x="2537" y="2098"/>
              <a:ext cx="37" cy="37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54" name="Rectangle 26"/>
            <p:cNvSpPr>
              <a:spLocks noChangeArrowheads="1"/>
            </p:cNvSpPr>
            <p:nvPr/>
          </p:nvSpPr>
          <p:spPr bwMode="auto">
            <a:xfrm>
              <a:off x="3041" y="1850"/>
              <a:ext cx="37" cy="37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55" name="Rectangle 27"/>
            <p:cNvSpPr>
              <a:spLocks noChangeArrowheads="1"/>
            </p:cNvSpPr>
            <p:nvPr/>
          </p:nvSpPr>
          <p:spPr bwMode="auto">
            <a:xfrm>
              <a:off x="3545" y="1602"/>
              <a:ext cx="37" cy="38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56" name="Rectangle 28"/>
            <p:cNvSpPr>
              <a:spLocks noChangeArrowheads="1"/>
            </p:cNvSpPr>
            <p:nvPr/>
          </p:nvSpPr>
          <p:spPr bwMode="auto">
            <a:xfrm>
              <a:off x="4049" y="1261"/>
              <a:ext cx="37" cy="38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57" name="Rectangle 29"/>
            <p:cNvSpPr>
              <a:spLocks noChangeArrowheads="1"/>
            </p:cNvSpPr>
            <p:nvPr/>
          </p:nvSpPr>
          <p:spPr bwMode="auto">
            <a:xfrm>
              <a:off x="4552" y="1168"/>
              <a:ext cx="38" cy="38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58" name="Freeform 30"/>
            <p:cNvSpPr>
              <a:spLocks/>
            </p:cNvSpPr>
            <p:nvPr/>
          </p:nvSpPr>
          <p:spPr bwMode="auto">
            <a:xfrm>
              <a:off x="1548" y="1311"/>
              <a:ext cx="3023" cy="1332"/>
            </a:xfrm>
            <a:custGeom>
              <a:avLst/>
              <a:gdLst>
                <a:gd name="T0" fmla="*/ 0 w 12555"/>
                <a:gd name="T1" fmla="*/ 0 h 5534"/>
                <a:gd name="T2" fmla="*/ 0 w 12555"/>
                <a:gd name="T3" fmla="*/ 0 h 5534"/>
                <a:gd name="T4" fmla="*/ 0 w 12555"/>
                <a:gd name="T5" fmla="*/ 0 h 5534"/>
                <a:gd name="T6" fmla="*/ 0 w 12555"/>
                <a:gd name="T7" fmla="*/ 0 h 5534"/>
                <a:gd name="T8" fmla="*/ 0 w 12555"/>
                <a:gd name="T9" fmla="*/ 0 h 5534"/>
                <a:gd name="T10" fmla="*/ 0 w 12555"/>
                <a:gd name="T11" fmla="*/ 0 h 5534"/>
                <a:gd name="T12" fmla="*/ 0 w 12555"/>
                <a:gd name="T13" fmla="*/ 0 h 5534"/>
                <a:gd name="T14" fmla="*/ 0 w 12555"/>
                <a:gd name="T15" fmla="*/ 0 h 5534"/>
                <a:gd name="T16" fmla="*/ 0 w 12555"/>
                <a:gd name="T17" fmla="*/ 0 h 5534"/>
                <a:gd name="T18" fmla="*/ 0 w 12555"/>
                <a:gd name="T19" fmla="*/ 0 h 5534"/>
                <a:gd name="T20" fmla="*/ 0 w 12555"/>
                <a:gd name="T21" fmla="*/ 0 h 5534"/>
                <a:gd name="T22" fmla="*/ 0 w 12555"/>
                <a:gd name="T23" fmla="*/ 0 h 5534"/>
                <a:gd name="T24" fmla="*/ 0 w 12555"/>
                <a:gd name="T25" fmla="*/ 0 h 5534"/>
                <a:gd name="T26" fmla="*/ 0 w 12555"/>
                <a:gd name="T27" fmla="*/ 0 h 5534"/>
                <a:gd name="T28" fmla="*/ 0 w 12555"/>
                <a:gd name="T29" fmla="*/ 0 h 5534"/>
                <a:gd name="T30" fmla="*/ 0 w 12555"/>
                <a:gd name="T31" fmla="*/ 0 h 5534"/>
                <a:gd name="T32" fmla="*/ 0 w 12555"/>
                <a:gd name="T33" fmla="*/ 0 h 5534"/>
                <a:gd name="T34" fmla="*/ 0 w 12555"/>
                <a:gd name="T35" fmla="*/ 0 h 5534"/>
                <a:gd name="T36" fmla="*/ 0 w 12555"/>
                <a:gd name="T37" fmla="*/ 0 h 5534"/>
                <a:gd name="T38" fmla="*/ 0 w 12555"/>
                <a:gd name="T39" fmla="*/ 0 h 5534"/>
                <a:gd name="T40" fmla="*/ 0 w 12555"/>
                <a:gd name="T41" fmla="*/ 0 h 5534"/>
                <a:gd name="T42" fmla="*/ 0 w 12555"/>
                <a:gd name="T43" fmla="*/ 0 h 5534"/>
                <a:gd name="T44" fmla="*/ 0 w 12555"/>
                <a:gd name="T45" fmla="*/ 0 h 5534"/>
                <a:gd name="T46" fmla="*/ 0 w 12555"/>
                <a:gd name="T47" fmla="*/ 0 h 5534"/>
                <a:gd name="T48" fmla="*/ 0 w 12555"/>
                <a:gd name="T49" fmla="*/ 0 h 5534"/>
                <a:gd name="T50" fmla="*/ 0 w 12555"/>
                <a:gd name="T51" fmla="*/ 0 h 5534"/>
                <a:gd name="T52" fmla="*/ 0 w 12555"/>
                <a:gd name="T53" fmla="*/ 0 h 5534"/>
                <a:gd name="T54" fmla="*/ 0 w 12555"/>
                <a:gd name="T55" fmla="*/ 0 h 5534"/>
                <a:gd name="T56" fmla="*/ 0 w 12555"/>
                <a:gd name="T57" fmla="*/ 0 h 5534"/>
                <a:gd name="T58" fmla="*/ 0 w 12555"/>
                <a:gd name="T59" fmla="*/ 0 h 5534"/>
                <a:gd name="T60" fmla="*/ 0 w 12555"/>
                <a:gd name="T61" fmla="*/ 0 h 5534"/>
                <a:gd name="T62" fmla="*/ 0 w 12555"/>
                <a:gd name="T63" fmla="*/ 0 h 5534"/>
                <a:gd name="T64" fmla="*/ 0 w 12555"/>
                <a:gd name="T65" fmla="*/ 0 h 5534"/>
                <a:gd name="T66" fmla="*/ 0 w 12555"/>
                <a:gd name="T67" fmla="*/ 0 h 5534"/>
                <a:gd name="T68" fmla="*/ 0 w 12555"/>
                <a:gd name="T69" fmla="*/ 0 h 5534"/>
                <a:gd name="T70" fmla="*/ 0 w 12555"/>
                <a:gd name="T71" fmla="*/ 0 h 5534"/>
                <a:gd name="T72" fmla="*/ 0 w 12555"/>
                <a:gd name="T73" fmla="*/ 0 h 5534"/>
                <a:gd name="T74" fmla="*/ 0 w 12555"/>
                <a:gd name="T75" fmla="*/ 0 h 5534"/>
                <a:gd name="T76" fmla="*/ 0 w 12555"/>
                <a:gd name="T77" fmla="*/ 0 h 5534"/>
                <a:gd name="T78" fmla="*/ 0 w 12555"/>
                <a:gd name="T79" fmla="*/ 0 h 5534"/>
                <a:gd name="T80" fmla="*/ 0 w 12555"/>
                <a:gd name="T81" fmla="*/ 0 h 5534"/>
                <a:gd name="T82" fmla="*/ 0 w 12555"/>
                <a:gd name="T83" fmla="*/ 0 h 5534"/>
                <a:gd name="T84" fmla="*/ 0 w 12555"/>
                <a:gd name="T85" fmla="*/ 0 h 5534"/>
                <a:gd name="T86" fmla="*/ 0 w 12555"/>
                <a:gd name="T87" fmla="*/ 0 h 55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55"/>
                <a:gd name="T133" fmla="*/ 0 h 5534"/>
                <a:gd name="T134" fmla="*/ 12555 w 12555"/>
                <a:gd name="T135" fmla="*/ 5534 h 55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55" h="5534">
                  <a:moveTo>
                    <a:pt x="0" y="5534"/>
                  </a:moveTo>
                  <a:lnTo>
                    <a:pt x="176" y="5433"/>
                  </a:lnTo>
                  <a:lnTo>
                    <a:pt x="642" y="5180"/>
                  </a:lnTo>
                  <a:lnTo>
                    <a:pt x="956" y="5018"/>
                  </a:lnTo>
                  <a:lnTo>
                    <a:pt x="1310" y="4846"/>
                  </a:lnTo>
                  <a:lnTo>
                    <a:pt x="1693" y="4672"/>
                  </a:lnTo>
                  <a:lnTo>
                    <a:pt x="2093" y="4504"/>
                  </a:lnTo>
                  <a:lnTo>
                    <a:pt x="2433" y="4377"/>
                  </a:lnTo>
                  <a:lnTo>
                    <a:pt x="2706" y="4290"/>
                  </a:lnTo>
                  <a:lnTo>
                    <a:pt x="2936" y="4229"/>
                  </a:lnTo>
                  <a:lnTo>
                    <a:pt x="3142" y="4181"/>
                  </a:lnTo>
                  <a:lnTo>
                    <a:pt x="3349" y="4134"/>
                  </a:lnTo>
                  <a:lnTo>
                    <a:pt x="3577" y="4073"/>
                  </a:lnTo>
                  <a:lnTo>
                    <a:pt x="3849" y="3986"/>
                  </a:lnTo>
                  <a:lnTo>
                    <a:pt x="4186" y="3860"/>
                  </a:lnTo>
                  <a:lnTo>
                    <a:pt x="4539" y="3717"/>
                  </a:lnTo>
                  <a:lnTo>
                    <a:pt x="4817" y="3594"/>
                  </a:lnTo>
                  <a:lnTo>
                    <a:pt x="5245" y="3378"/>
                  </a:lnTo>
                  <a:lnTo>
                    <a:pt x="5666" y="3147"/>
                  </a:lnTo>
                  <a:lnTo>
                    <a:pt x="5937" y="3004"/>
                  </a:lnTo>
                  <a:lnTo>
                    <a:pt x="6277" y="2832"/>
                  </a:lnTo>
                  <a:lnTo>
                    <a:pt x="6905" y="2535"/>
                  </a:lnTo>
                  <a:lnTo>
                    <a:pt x="7348" y="2338"/>
                  </a:lnTo>
                  <a:lnTo>
                    <a:pt x="7778" y="2130"/>
                  </a:lnTo>
                  <a:lnTo>
                    <a:pt x="8043" y="1988"/>
                  </a:lnTo>
                  <a:lnTo>
                    <a:pt x="8370" y="1802"/>
                  </a:lnTo>
                  <a:lnTo>
                    <a:pt x="8709" y="1589"/>
                  </a:lnTo>
                  <a:lnTo>
                    <a:pt x="8977" y="1392"/>
                  </a:lnTo>
                  <a:lnTo>
                    <a:pt x="9198" y="1210"/>
                  </a:lnTo>
                  <a:lnTo>
                    <a:pt x="9397" y="1037"/>
                  </a:lnTo>
                  <a:lnTo>
                    <a:pt x="9599" y="871"/>
                  </a:lnTo>
                  <a:lnTo>
                    <a:pt x="9827" y="710"/>
                  </a:lnTo>
                  <a:lnTo>
                    <a:pt x="9959" y="629"/>
                  </a:lnTo>
                  <a:lnTo>
                    <a:pt x="10107" y="549"/>
                  </a:lnTo>
                  <a:lnTo>
                    <a:pt x="10274" y="468"/>
                  </a:lnTo>
                  <a:lnTo>
                    <a:pt x="10463" y="387"/>
                  </a:lnTo>
                  <a:lnTo>
                    <a:pt x="10640" y="319"/>
                  </a:lnTo>
                  <a:lnTo>
                    <a:pt x="10821" y="260"/>
                  </a:lnTo>
                  <a:lnTo>
                    <a:pt x="11184" y="165"/>
                  </a:lnTo>
                  <a:lnTo>
                    <a:pt x="11535" y="97"/>
                  </a:lnTo>
                  <a:lnTo>
                    <a:pt x="11859" y="50"/>
                  </a:lnTo>
                  <a:lnTo>
                    <a:pt x="12139" y="22"/>
                  </a:lnTo>
                  <a:lnTo>
                    <a:pt x="12360" y="7"/>
                  </a:lnTo>
                  <a:lnTo>
                    <a:pt x="12555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9" name="Rectangle 31"/>
            <p:cNvSpPr>
              <a:spLocks noChangeArrowheads="1"/>
            </p:cNvSpPr>
            <p:nvPr/>
          </p:nvSpPr>
          <p:spPr bwMode="auto">
            <a:xfrm>
              <a:off x="1529" y="2625"/>
              <a:ext cx="38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0" name="Rectangle 32"/>
            <p:cNvSpPr>
              <a:spLocks noChangeArrowheads="1"/>
            </p:cNvSpPr>
            <p:nvPr/>
          </p:nvSpPr>
          <p:spPr bwMode="auto">
            <a:xfrm>
              <a:off x="2033" y="2377"/>
              <a:ext cx="37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1" name="Rectangle 33"/>
            <p:cNvSpPr>
              <a:spLocks noChangeArrowheads="1"/>
            </p:cNvSpPr>
            <p:nvPr/>
          </p:nvSpPr>
          <p:spPr bwMode="auto">
            <a:xfrm>
              <a:off x="2537" y="2222"/>
              <a:ext cx="37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2" name="Rectangle 34"/>
            <p:cNvSpPr>
              <a:spLocks noChangeArrowheads="1"/>
            </p:cNvSpPr>
            <p:nvPr/>
          </p:nvSpPr>
          <p:spPr bwMode="auto">
            <a:xfrm>
              <a:off x="3041" y="1974"/>
              <a:ext cx="37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3" name="Rectangle 35"/>
            <p:cNvSpPr>
              <a:spLocks noChangeArrowheads="1"/>
            </p:cNvSpPr>
            <p:nvPr/>
          </p:nvSpPr>
          <p:spPr bwMode="auto">
            <a:xfrm>
              <a:off x="3545" y="1726"/>
              <a:ext cx="37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4" name="Rectangle 36"/>
            <p:cNvSpPr>
              <a:spLocks noChangeArrowheads="1"/>
            </p:cNvSpPr>
            <p:nvPr/>
          </p:nvSpPr>
          <p:spPr bwMode="auto">
            <a:xfrm>
              <a:off x="4049" y="1385"/>
              <a:ext cx="37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5" name="Rectangle 37"/>
            <p:cNvSpPr>
              <a:spLocks noChangeArrowheads="1"/>
            </p:cNvSpPr>
            <p:nvPr/>
          </p:nvSpPr>
          <p:spPr bwMode="auto">
            <a:xfrm>
              <a:off x="4552" y="1292"/>
              <a:ext cx="38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6" name="Freeform 38"/>
            <p:cNvSpPr>
              <a:spLocks/>
            </p:cNvSpPr>
            <p:nvPr/>
          </p:nvSpPr>
          <p:spPr bwMode="auto">
            <a:xfrm>
              <a:off x="1548" y="1466"/>
              <a:ext cx="3023" cy="1333"/>
            </a:xfrm>
            <a:custGeom>
              <a:avLst/>
              <a:gdLst>
                <a:gd name="T0" fmla="*/ 0 w 12555"/>
                <a:gd name="T1" fmla="*/ 0 h 5534"/>
                <a:gd name="T2" fmla="*/ 0 w 12555"/>
                <a:gd name="T3" fmla="*/ 0 h 5534"/>
                <a:gd name="T4" fmla="*/ 0 w 12555"/>
                <a:gd name="T5" fmla="*/ 0 h 5534"/>
                <a:gd name="T6" fmla="*/ 0 w 12555"/>
                <a:gd name="T7" fmla="*/ 0 h 5534"/>
                <a:gd name="T8" fmla="*/ 0 w 12555"/>
                <a:gd name="T9" fmla="*/ 0 h 5534"/>
                <a:gd name="T10" fmla="*/ 0 w 12555"/>
                <a:gd name="T11" fmla="*/ 0 h 5534"/>
                <a:gd name="T12" fmla="*/ 0 w 12555"/>
                <a:gd name="T13" fmla="*/ 0 h 5534"/>
                <a:gd name="T14" fmla="*/ 0 w 12555"/>
                <a:gd name="T15" fmla="*/ 0 h 5534"/>
                <a:gd name="T16" fmla="*/ 0 w 12555"/>
                <a:gd name="T17" fmla="*/ 0 h 5534"/>
                <a:gd name="T18" fmla="*/ 0 w 12555"/>
                <a:gd name="T19" fmla="*/ 0 h 5534"/>
                <a:gd name="T20" fmla="*/ 0 w 12555"/>
                <a:gd name="T21" fmla="*/ 0 h 5534"/>
                <a:gd name="T22" fmla="*/ 0 w 12555"/>
                <a:gd name="T23" fmla="*/ 0 h 5534"/>
                <a:gd name="T24" fmla="*/ 0 w 12555"/>
                <a:gd name="T25" fmla="*/ 0 h 5534"/>
                <a:gd name="T26" fmla="*/ 0 w 12555"/>
                <a:gd name="T27" fmla="*/ 0 h 5534"/>
                <a:gd name="T28" fmla="*/ 0 w 12555"/>
                <a:gd name="T29" fmla="*/ 0 h 5534"/>
                <a:gd name="T30" fmla="*/ 0 w 12555"/>
                <a:gd name="T31" fmla="*/ 0 h 5534"/>
                <a:gd name="T32" fmla="*/ 0 w 12555"/>
                <a:gd name="T33" fmla="*/ 0 h 5534"/>
                <a:gd name="T34" fmla="*/ 0 w 12555"/>
                <a:gd name="T35" fmla="*/ 0 h 5534"/>
                <a:gd name="T36" fmla="*/ 0 w 12555"/>
                <a:gd name="T37" fmla="*/ 0 h 5534"/>
                <a:gd name="T38" fmla="*/ 0 w 12555"/>
                <a:gd name="T39" fmla="*/ 0 h 5534"/>
                <a:gd name="T40" fmla="*/ 0 w 12555"/>
                <a:gd name="T41" fmla="*/ 0 h 5534"/>
                <a:gd name="T42" fmla="*/ 0 w 12555"/>
                <a:gd name="T43" fmla="*/ 0 h 5534"/>
                <a:gd name="T44" fmla="*/ 0 w 12555"/>
                <a:gd name="T45" fmla="*/ 0 h 5534"/>
                <a:gd name="T46" fmla="*/ 0 w 12555"/>
                <a:gd name="T47" fmla="*/ 0 h 5534"/>
                <a:gd name="T48" fmla="*/ 0 w 12555"/>
                <a:gd name="T49" fmla="*/ 0 h 5534"/>
                <a:gd name="T50" fmla="*/ 0 w 12555"/>
                <a:gd name="T51" fmla="*/ 0 h 5534"/>
                <a:gd name="T52" fmla="*/ 0 w 12555"/>
                <a:gd name="T53" fmla="*/ 0 h 5534"/>
                <a:gd name="T54" fmla="*/ 0 w 12555"/>
                <a:gd name="T55" fmla="*/ 0 h 5534"/>
                <a:gd name="T56" fmla="*/ 0 w 12555"/>
                <a:gd name="T57" fmla="*/ 0 h 5534"/>
                <a:gd name="T58" fmla="*/ 0 w 12555"/>
                <a:gd name="T59" fmla="*/ 0 h 5534"/>
                <a:gd name="T60" fmla="*/ 0 w 12555"/>
                <a:gd name="T61" fmla="*/ 0 h 5534"/>
                <a:gd name="T62" fmla="*/ 0 w 12555"/>
                <a:gd name="T63" fmla="*/ 0 h 5534"/>
                <a:gd name="T64" fmla="*/ 0 w 12555"/>
                <a:gd name="T65" fmla="*/ 0 h 5534"/>
                <a:gd name="T66" fmla="*/ 0 w 12555"/>
                <a:gd name="T67" fmla="*/ 0 h 55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55"/>
                <a:gd name="T103" fmla="*/ 0 h 5534"/>
                <a:gd name="T104" fmla="*/ 12555 w 12555"/>
                <a:gd name="T105" fmla="*/ 5534 h 55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55" h="5534">
                  <a:moveTo>
                    <a:pt x="0" y="5534"/>
                  </a:moveTo>
                  <a:lnTo>
                    <a:pt x="177" y="5437"/>
                  </a:lnTo>
                  <a:lnTo>
                    <a:pt x="645" y="5191"/>
                  </a:lnTo>
                  <a:lnTo>
                    <a:pt x="1315" y="4858"/>
                  </a:lnTo>
                  <a:lnTo>
                    <a:pt x="1696" y="4679"/>
                  </a:lnTo>
                  <a:lnTo>
                    <a:pt x="2093" y="4504"/>
                  </a:lnTo>
                  <a:lnTo>
                    <a:pt x="2435" y="4361"/>
                  </a:lnTo>
                  <a:lnTo>
                    <a:pt x="2706" y="4256"/>
                  </a:lnTo>
                  <a:lnTo>
                    <a:pt x="3135" y="4107"/>
                  </a:lnTo>
                  <a:lnTo>
                    <a:pt x="3566" y="3965"/>
                  </a:lnTo>
                  <a:lnTo>
                    <a:pt x="4186" y="3731"/>
                  </a:lnTo>
                  <a:lnTo>
                    <a:pt x="5241" y="3301"/>
                  </a:lnTo>
                  <a:lnTo>
                    <a:pt x="6277" y="2831"/>
                  </a:lnTo>
                  <a:lnTo>
                    <a:pt x="7355" y="2346"/>
                  </a:lnTo>
                  <a:lnTo>
                    <a:pt x="7781" y="2133"/>
                  </a:lnTo>
                  <a:lnTo>
                    <a:pt x="8370" y="1802"/>
                  </a:lnTo>
                  <a:lnTo>
                    <a:pt x="8709" y="1589"/>
                  </a:lnTo>
                  <a:lnTo>
                    <a:pt x="8977" y="1392"/>
                  </a:lnTo>
                  <a:lnTo>
                    <a:pt x="9198" y="1210"/>
                  </a:lnTo>
                  <a:lnTo>
                    <a:pt x="9397" y="1037"/>
                  </a:lnTo>
                  <a:lnTo>
                    <a:pt x="9599" y="871"/>
                  </a:lnTo>
                  <a:lnTo>
                    <a:pt x="9827" y="709"/>
                  </a:lnTo>
                  <a:lnTo>
                    <a:pt x="9959" y="629"/>
                  </a:lnTo>
                  <a:lnTo>
                    <a:pt x="10107" y="549"/>
                  </a:lnTo>
                  <a:lnTo>
                    <a:pt x="10274" y="468"/>
                  </a:lnTo>
                  <a:lnTo>
                    <a:pt x="10463" y="386"/>
                  </a:lnTo>
                  <a:lnTo>
                    <a:pt x="10640" y="318"/>
                  </a:lnTo>
                  <a:lnTo>
                    <a:pt x="10821" y="259"/>
                  </a:lnTo>
                  <a:lnTo>
                    <a:pt x="11184" y="164"/>
                  </a:lnTo>
                  <a:lnTo>
                    <a:pt x="11535" y="96"/>
                  </a:lnTo>
                  <a:lnTo>
                    <a:pt x="11859" y="50"/>
                  </a:lnTo>
                  <a:lnTo>
                    <a:pt x="12139" y="21"/>
                  </a:lnTo>
                  <a:lnTo>
                    <a:pt x="12360" y="6"/>
                  </a:lnTo>
                  <a:lnTo>
                    <a:pt x="12555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7" name="Rectangle 39"/>
            <p:cNvSpPr>
              <a:spLocks noChangeArrowheads="1"/>
            </p:cNvSpPr>
            <p:nvPr/>
          </p:nvSpPr>
          <p:spPr bwMode="auto">
            <a:xfrm>
              <a:off x="1529" y="2780"/>
              <a:ext cx="38" cy="37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8" name="Rectangle 40"/>
            <p:cNvSpPr>
              <a:spLocks noChangeArrowheads="1"/>
            </p:cNvSpPr>
            <p:nvPr/>
          </p:nvSpPr>
          <p:spPr bwMode="auto">
            <a:xfrm>
              <a:off x="2033" y="2532"/>
              <a:ext cx="37" cy="37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69" name="Rectangle 41"/>
            <p:cNvSpPr>
              <a:spLocks noChangeArrowheads="1"/>
            </p:cNvSpPr>
            <p:nvPr/>
          </p:nvSpPr>
          <p:spPr bwMode="auto">
            <a:xfrm>
              <a:off x="2537" y="2346"/>
              <a:ext cx="37" cy="37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0" name="Rectangle 42"/>
            <p:cNvSpPr>
              <a:spLocks noChangeArrowheads="1"/>
            </p:cNvSpPr>
            <p:nvPr/>
          </p:nvSpPr>
          <p:spPr bwMode="auto">
            <a:xfrm>
              <a:off x="3041" y="2129"/>
              <a:ext cx="37" cy="37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1" name="Rectangle 43"/>
            <p:cNvSpPr>
              <a:spLocks noChangeArrowheads="1"/>
            </p:cNvSpPr>
            <p:nvPr/>
          </p:nvSpPr>
          <p:spPr bwMode="auto">
            <a:xfrm>
              <a:off x="3545" y="1881"/>
              <a:ext cx="37" cy="37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2" name="Rectangle 44"/>
            <p:cNvSpPr>
              <a:spLocks noChangeArrowheads="1"/>
            </p:cNvSpPr>
            <p:nvPr/>
          </p:nvSpPr>
          <p:spPr bwMode="auto">
            <a:xfrm>
              <a:off x="4049" y="1540"/>
              <a:ext cx="37" cy="38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3" name="Rectangle 45"/>
            <p:cNvSpPr>
              <a:spLocks noChangeArrowheads="1"/>
            </p:cNvSpPr>
            <p:nvPr/>
          </p:nvSpPr>
          <p:spPr bwMode="auto">
            <a:xfrm>
              <a:off x="4552" y="1447"/>
              <a:ext cx="38" cy="38"/>
            </a:xfrm>
            <a:prstGeom prst="rect">
              <a:avLst/>
            </a:prstGeom>
            <a:solidFill>
              <a:srgbClr val="00FF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4" name="Freeform 46"/>
            <p:cNvSpPr>
              <a:spLocks/>
            </p:cNvSpPr>
            <p:nvPr/>
          </p:nvSpPr>
          <p:spPr bwMode="auto">
            <a:xfrm>
              <a:off x="1548" y="1621"/>
              <a:ext cx="3023" cy="1332"/>
            </a:xfrm>
            <a:custGeom>
              <a:avLst/>
              <a:gdLst>
                <a:gd name="T0" fmla="*/ 0 w 12555"/>
                <a:gd name="T1" fmla="*/ 0 h 5534"/>
                <a:gd name="T2" fmla="*/ 0 w 12555"/>
                <a:gd name="T3" fmla="*/ 0 h 5534"/>
                <a:gd name="T4" fmla="*/ 0 w 12555"/>
                <a:gd name="T5" fmla="*/ 0 h 5534"/>
                <a:gd name="T6" fmla="*/ 0 w 12555"/>
                <a:gd name="T7" fmla="*/ 0 h 5534"/>
                <a:gd name="T8" fmla="*/ 0 w 12555"/>
                <a:gd name="T9" fmla="*/ 0 h 5534"/>
                <a:gd name="T10" fmla="*/ 0 w 12555"/>
                <a:gd name="T11" fmla="*/ 0 h 5534"/>
                <a:gd name="T12" fmla="*/ 0 w 12555"/>
                <a:gd name="T13" fmla="*/ 0 h 5534"/>
                <a:gd name="T14" fmla="*/ 0 w 12555"/>
                <a:gd name="T15" fmla="*/ 0 h 5534"/>
                <a:gd name="T16" fmla="*/ 0 w 12555"/>
                <a:gd name="T17" fmla="*/ 0 h 5534"/>
                <a:gd name="T18" fmla="*/ 0 w 12555"/>
                <a:gd name="T19" fmla="*/ 0 h 5534"/>
                <a:gd name="T20" fmla="*/ 0 w 12555"/>
                <a:gd name="T21" fmla="*/ 0 h 5534"/>
                <a:gd name="T22" fmla="*/ 0 w 12555"/>
                <a:gd name="T23" fmla="*/ 0 h 5534"/>
                <a:gd name="T24" fmla="*/ 0 w 12555"/>
                <a:gd name="T25" fmla="*/ 0 h 5534"/>
                <a:gd name="T26" fmla="*/ 0 w 12555"/>
                <a:gd name="T27" fmla="*/ 0 h 5534"/>
                <a:gd name="T28" fmla="*/ 0 w 12555"/>
                <a:gd name="T29" fmla="*/ 0 h 5534"/>
                <a:gd name="T30" fmla="*/ 0 w 12555"/>
                <a:gd name="T31" fmla="*/ 0 h 5534"/>
                <a:gd name="T32" fmla="*/ 0 w 12555"/>
                <a:gd name="T33" fmla="*/ 0 h 5534"/>
                <a:gd name="T34" fmla="*/ 0 w 12555"/>
                <a:gd name="T35" fmla="*/ 0 h 5534"/>
                <a:gd name="T36" fmla="*/ 0 w 12555"/>
                <a:gd name="T37" fmla="*/ 0 h 5534"/>
                <a:gd name="T38" fmla="*/ 0 w 12555"/>
                <a:gd name="T39" fmla="*/ 0 h 5534"/>
                <a:gd name="T40" fmla="*/ 0 w 12555"/>
                <a:gd name="T41" fmla="*/ 0 h 5534"/>
                <a:gd name="T42" fmla="*/ 0 w 12555"/>
                <a:gd name="T43" fmla="*/ 0 h 5534"/>
                <a:gd name="T44" fmla="*/ 0 w 12555"/>
                <a:gd name="T45" fmla="*/ 0 h 5534"/>
                <a:gd name="T46" fmla="*/ 0 w 12555"/>
                <a:gd name="T47" fmla="*/ 0 h 5534"/>
                <a:gd name="T48" fmla="*/ 0 w 12555"/>
                <a:gd name="T49" fmla="*/ 0 h 5534"/>
                <a:gd name="T50" fmla="*/ 0 w 12555"/>
                <a:gd name="T51" fmla="*/ 0 h 5534"/>
                <a:gd name="T52" fmla="*/ 0 w 12555"/>
                <a:gd name="T53" fmla="*/ 0 h 5534"/>
                <a:gd name="T54" fmla="*/ 0 w 12555"/>
                <a:gd name="T55" fmla="*/ 0 h 5534"/>
                <a:gd name="T56" fmla="*/ 0 w 12555"/>
                <a:gd name="T57" fmla="*/ 0 h 5534"/>
                <a:gd name="T58" fmla="*/ 0 w 12555"/>
                <a:gd name="T59" fmla="*/ 0 h 5534"/>
                <a:gd name="T60" fmla="*/ 0 w 12555"/>
                <a:gd name="T61" fmla="*/ 0 h 5534"/>
                <a:gd name="T62" fmla="*/ 0 w 12555"/>
                <a:gd name="T63" fmla="*/ 0 h 5534"/>
                <a:gd name="T64" fmla="*/ 0 w 12555"/>
                <a:gd name="T65" fmla="*/ 0 h 5534"/>
                <a:gd name="T66" fmla="*/ 0 w 12555"/>
                <a:gd name="T67" fmla="*/ 0 h 55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55"/>
                <a:gd name="T103" fmla="*/ 0 h 5534"/>
                <a:gd name="T104" fmla="*/ 12555 w 12555"/>
                <a:gd name="T105" fmla="*/ 5534 h 55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55" h="5534">
                  <a:moveTo>
                    <a:pt x="0" y="5534"/>
                  </a:moveTo>
                  <a:lnTo>
                    <a:pt x="177" y="5437"/>
                  </a:lnTo>
                  <a:lnTo>
                    <a:pt x="645" y="5191"/>
                  </a:lnTo>
                  <a:lnTo>
                    <a:pt x="1315" y="4859"/>
                  </a:lnTo>
                  <a:lnTo>
                    <a:pt x="1696" y="4680"/>
                  </a:lnTo>
                  <a:lnTo>
                    <a:pt x="2093" y="4504"/>
                  </a:lnTo>
                  <a:lnTo>
                    <a:pt x="2435" y="4362"/>
                  </a:lnTo>
                  <a:lnTo>
                    <a:pt x="2706" y="4256"/>
                  </a:lnTo>
                  <a:lnTo>
                    <a:pt x="3135" y="4108"/>
                  </a:lnTo>
                  <a:lnTo>
                    <a:pt x="3566" y="3965"/>
                  </a:lnTo>
                  <a:lnTo>
                    <a:pt x="4186" y="3732"/>
                  </a:lnTo>
                  <a:lnTo>
                    <a:pt x="5241" y="3302"/>
                  </a:lnTo>
                  <a:lnTo>
                    <a:pt x="6277" y="2831"/>
                  </a:lnTo>
                  <a:lnTo>
                    <a:pt x="7355" y="2346"/>
                  </a:lnTo>
                  <a:lnTo>
                    <a:pt x="7781" y="2133"/>
                  </a:lnTo>
                  <a:lnTo>
                    <a:pt x="8370" y="1802"/>
                  </a:lnTo>
                  <a:lnTo>
                    <a:pt x="8709" y="1589"/>
                  </a:lnTo>
                  <a:lnTo>
                    <a:pt x="8977" y="1393"/>
                  </a:lnTo>
                  <a:lnTo>
                    <a:pt x="9198" y="1210"/>
                  </a:lnTo>
                  <a:lnTo>
                    <a:pt x="9397" y="1037"/>
                  </a:lnTo>
                  <a:lnTo>
                    <a:pt x="9599" y="872"/>
                  </a:lnTo>
                  <a:lnTo>
                    <a:pt x="9827" y="710"/>
                  </a:lnTo>
                  <a:lnTo>
                    <a:pt x="9959" y="630"/>
                  </a:lnTo>
                  <a:lnTo>
                    <a:pt x="10107" y="550"/>
                  </a:lnTo>
                  <a:lnTo>
                    <a:pt x="10274" y="469"/>
                  </a:lnTo>
                  <a:lnTo>
                    <a:pt x="10463" y="387"/>
                  </a:lnTo>
                  <a:lnTo>
                    <a:pt x="10640" y="319"/>
                  </a:lnTo>
                  <a:lnTo>
                    <a:pt x="10821" y="260"/>
                  </a:lnTo>
                  <a:lnTo>
                    <a:pt x="11184" y="165"/>
                  </a:lnTo>
                  <a:lnTo>
                    <a:pt x="11535" y="96"/>
                  </a:lnTo>
                  <a:lnTo>
                    <a:pt x="11859" y="50"/>
                  </a:lnTo>
                  <a:lnTo>
                    <a:pt x="12139" y="22"/>
                  </a:lnTo>
                  <a:lnTo>
                    <a:pt x="12360" y="7"/>
                  </a:lnTo>
                  <a:lnTo>
                    <a:pt x="12555" y="0"/>
                  </a:lnTo>
                </a:path>
              </a:pathLst>
            </a:custGeom>
            <a:noFill/>
            <a:ln w="793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75" name="Rectangle 47"/>
            <p:cNvSpPr>
              <a:spLocks noChangeArrowheads="1"/>
            </p:cNvSpPr>
            <p:nvPr/>
          </p:nvSpPr>
          <p:spPr bwMode="auto">
            <a:xfrm>
              <a:off x="1529" y="2935"/>
              <a:ext cx="38" cy="3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6" name="Rectangle 48"/>
            <p:cNvSpPr>
              <a:spLocks noChangeArrowheads="1"/>
            </p:cNvSpPr>
            <p:nvPr/>
          </p:nvSpPr>
          <p:spPr bwMode="auto">
            <a:xfrm>
              <a:off x="2033" y="2687"/>
              <a:ext cx="37" cy="3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7" name="Rectangle 49"/>
            <p:cNvSpPr>
              <a:spLocks noChangeArrowheads="1"/>
            </p:cNvSpPr>
            <p:nvPr/>
          </p:nvSpPr>
          <p:spPr bwMode="auto">
            <a:xfrm>
              <a:off x="2537" y="2501"/>
              <a:ext cx="37" cy="3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8" name="Rectangle 50"/>
            <p:cNvSpPr>
              <a:spLocks noChangeArrowheads="1"/>
            </p:cNvSpPr>
            <p:nvPr/>
          </p:nvSpPr>
          <p:spPr bwMode="auto">
            <a:xfrm>
              <a:off x="3041" y="2284"/>
              <a:ext cx="37" cy="3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79" name="Rectangle 51"/>
            <p:cNvSpPr>
              <a:spLocks noChangeArrowheads="1"/>
            </p:cNvSpPr>
            <p:nvPr/>
          </p:nvSpPr>
          <p:spPr bwMode="auto">
            <a:xfrm>
              <a:off x="3545" y="2036"/>
              <a:ext cx="37" cy="3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0" name="Rectangle 52"/>
            <p:cNvSpPr>
              <a:spLocks noChangeArrowheads="1"/>
            </p:cNvSpPr>
            <p:nvPr/>
          </p:nvSpPr>
          <p:spPr bwMode="auto">
            <a:xfrm>
              <a:off x="4049" y="1695"/>
              <a:ext cx="37" cy="3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1" name="Rectangle 53"/>
            <p:cNvSpPr>
              <a:spLocks noChangeArrowheads="1"/>
            </p:cNvSpPr>
            <p:nvPr/>
          </p:nvSpPr>
          <p:spPr bwMode="auto">
            <a:xfrm>
              <a:off x="4552" y="1602"/>
              <a:ext cx="38" cy="3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2" name="Freeform 54"/>
            <p:cNvSpPr>
              <a:spLocks/>
            </p:cNvSpPr>
            <p:nvPr/>
          </p:nvSpPr>
          <p:spPr bwMode="auto">
            <a:xfrm>
              <a:off x="1548" y="1745"/>
              <a:ext cx="3023" cy="1332"/>
            </a:xfrm>
            <a:custGeom>
              <a:avLst/>
              <a:gdLst>
                <a:gd name="T0" fmla="*/ 0 w 12555"/>
                <a:gd name="T1" fmla="*/ 0 h 5534"/>
                <a:gd name="T2" fmla="*/ 0 w 12555"/>
                <a:gd name="T3" fmla="*/ 0 h 5534"/>
                <a:gd name="T4" fmla="*/ 0 w 12555"/>
                <a:gd name="T5" fmla="*/ 0 h 5534"/>
                <a:gd name="T6" fmla="*/ 0 w 12555"/>
                <a:gd name="T7" fmla="*/ 0 h 5534"/>
                <a:gd name="T8" fmla="*/ 0 w 12555"/>
                <a:gd name="T9" fmla="*/ 0 h 5534"/>
                <a:gd name="T10" fmla="*/ 0 w 12555"/>
                <a:gd name="T11" fmla="*/ 0 h 5534"/>
                <a:gd name="T12" fmla="*/ 0 w 12555"/>
                <a:gd name="T13" fmla="*/ 0 h 5534"/>
                <a:gd name="T14" fmla="*/ 0 w 12555"/>
                <a:gd name="T15" fmla="*/ 0 h 5534"/>
                <a:gd name="T16" fmla="*/ 0 w 12555"/>
                <a:gd name="T17" fmla="*/ 0 h 5534"/>
                <a:gd name="T18" fmla="*/ 0 w 12555"/>
                <a:gd name="T19" fmla="*/ 0 h 5534"/>
                <a:gd name="T20" fmla="*/ 0 w 12555"/>
                <a:gd name="T21" fmla="*/ 0 h 5534"/>
                <a:gd name="T22" fmla="*/ 0 w 12555"/>
                <a:gd name="T23" fmla="*/ 0 h 5534"/>
                <a:gd name="T24" fmla="*/ 0 w 12555"/>
                <a:gd name="T25" fmla="*/ 0 h 5534"/>
                <a:gd name="T26" fmla="*/ 0 w 12555"/>
                <a:gd name="T27" fmla="*/ 0 h 5534"/>
                <a:gd name="T28" fmla="*/ 0 w 12555"/>
                <a:gd name="T29" fmla="*/ 0 h 5534"/>
                <a:gd name="T30" fmla="*/ 0 w 12555"/>
                <a:gd name="T31" fmla="*/ 0 h 5534"/>
                <a:gd name="T32" fmla="*/ 0 w 12555"/>
                <a:gd name="T33" fmla="*/ 0 h 5534"/>
                <a:gd name="T34" fmla="*/ 0 w 12555"/>
                <a:gd name="T35" fmla="*/ 0 h 5534"/>
                <a:gd name="T36" fmla="*/ 0 w 12555"/>
                <a:gd name="T37" fmla="*/ 0 h 5534"/>
                <a:gd name="T38" fmla="*/ 0 w 12555"/>
                <a:gd name="T39" fmla="*/ 0 h 5534"/>
                <a:gd name="T40" fmla="*/ 0 w 12555"/>
                <a:gd name="T41" fmla="*/ 0 h 5534"/>
                <a:gd name="T42" fmla="*/ 0 w 12555"/>
                <a:gd name="T43" fmla="*/ 0 h 5534"/>
                <a:gd name="T44" fmla="*/ 0 w 12555"/>
                <a:gd name="T45" fmla="*/ 0 h 5534"/>
                <a:gd name="T46" fmla="*/ 0 w 12555"/>
                <a:gd name="T47" fmla="*/ 0 h 5534"/>
                <a:gd name="T48" fmla="*/ 0 w 12555"/>
                <a:gd name="T49" fmla="*/ 0 h 5534"/>
                <a:gd name="T50" fmla="*/ 0 w 12555"/>
                <a:gd name="T51" fmla="*/ 0 h 5534"/>
                <a:gd name="T52" fmla="*/ 0 w 12555"/>
                <a:gd name="T53" fmla="*/ 0 h 5534"/>
                <a:gd name="T54" fmla="*/ 0 w 12555"/>
                <a:gd name="T55" fmla="*/ 0 h 5534"/>
                <a:gd name="T56" fmla="*/ 0 w 12555"/>
                <a:gd name="T57" fmla="*/ 0 h 5534"/>
                <a:gd name="T58" fmla="*/ 0 w 12555"/>
                <a:gd name="T59" fmla="*/ 0 h 5534"/>
                <a:gd name="T60" fmla="*/ 0 w 12555"/>
                <a:gd name="T61" fmla="*/ 0 h 5534"/>
                <a:gd name="T62" fmla="*/ 0 w 12555"/>
                <a:gd name="T63" fmla="*/ 0 h 5534"/>
                <a:gd name="T64" fmla="*/ 0 w 12555"/>
                <a:gd name="T65" fmla="*/ 0 h 5534"/>
                <a:gd name="T66" fmla="*/ 0 w 12555"/>
                <a:gd name="T67" fmla="*/ 0 h 55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55"/>
                <a:gd name="T103" fmla="*/ 0 h 5534"/>
                <a:gd name="T104" fmla="*/ 12555 w 12555"/>
                <a:gd name="T105" fmla="*/ 5534 h 55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55" h="5534">
                  <a:moveTo>
                    <a:pt x="0" y="5534"/>
                  </a:moveTo>
                  <a:lnTo>
                    <a:pt x="177" y="5437"/>
                  </a:lnTo>
                  <a:lnTo>
                    <a:pt x="645" y="5191"/>
                  </a:lnTo>
                  <a:lnTo>
                    <a:pt x="1315" y="4859"/>
                  </a:lnTo>
                  <a:lnTo>
                    <a:pt x="1696" y="4680"/>
                  </a:lnTo>
                  <a:lnTo>
                    <a:pt x="2093" y="4504"/>
                  </a:lnTo>
                  <a:lnTo>
                    <a:pt x="2435" y="4362"/>
                  </a:lnTo>
                  <a:lnTo>
                    <a:pt x="2706" y="4256"/>
                  </a:lnTo>
                  <a:lnTo>
                    <a:pt x="3135" y="4108"/>
                  </a:lnTo>
                  <a:lnTo>
                    <a:pt x="3566" y="3965"/>
                  </a:lnTo>
                  <a:lnTo>
                    <a:pt x="4186" y="3732"/>
                  </a:lnTo>
                  <a:lnTo>
                    <a:pt x="5241" y="3301"/>
                  </a:lnTo>
                  <a:lnTo>
                    <a:pt x="6277" y="2831"/>
                  </a:lnTo>
                  <a:lnTo>
                    <a:pt x="7355" y="2345"/>
                  </a:lnTo>
                  <a:lnTo>
                    <a:pt x="7781" y="2132"/>
                  </a:lnTo>
                  <a:lnTo>
                    <a:pt x="8370" y="1802"/>
                  </a:lnTo>
                  <a:lnTo>
                    <a:pt x="8709" y="1589"/>
                  </a:lnTo>
                  <a:lnTo>
                    <a:pt x="8977" y="1393"/>
                  </a:lnTo>
                  <a:lnTo>
                    <a:pt x="9198" y="1210"/>
                  </a:lnTo>
                  <a:lnTo>
                    <a:pt x="9397" y="1037"/>
                  </a:lnTo>
                  <a:lnTo>
                    <a:pt x="9599" y="871"/>
                  </a:lnTo>
                  <a:lnTo>
                    <a:pt x="9827" y="709"/>
                  </a:lnTo>
                  <a:lnTo>
                    <a:pt x="9959" y="629"/>
                  </a:lnTo>
                  <a:lnTo>
                    <a:pt x="10107" y="549"/>
                  </a:lnTo>
                  <a:lnTo>
                    <a:pt x="10274" y="468"/>
                  </a:lnTo>
                  <a:lnTo>
                    <a:pt x="10463" y="386"/>
                  </a:lnTo>
                  <a:lnTo>
                    <a:pt x="10640" y="319"/>
                  </a:lnTo>
                  <a:lnTo>
                    <a:pt x="10821" y="260"/>
                  </a:lnTo>
                  <a:lnTo>
                    <a:pt x="11184" y="164"/>
                  </a:lnTo>
                  <a:lnTo>
                    <a:pt x="11535" y="96"/>
                  </a:lnTo>
                  <a:lnTo>
                    <a:pt x="11859" y="50"/>
                  </a:lnTo>
                  <a:lnTo>
                    <a:pt x="12139" y="22"/>
                  </a:lnTo>
                  <a:lnTo>
                    <a:pt x="12360" y="7"/>
                  </a:lnTo>
                  <a:lnTo>
                    <a:pt x="12555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83" name="Rectangle 55"/>
            <p:cNvSpPr>
              <a:spLocks noChangeArrowheads="1"/>
            </p:cNvSpPr>
            <p:nvPr/>
          </p:nvSpPr>
          <p:spPr bwMode="auto">
            <a:xfrm>
              <a:off x="1529" y="3059"/>
              <a:ext cx="38" cy="37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4" name="Rectangle 56"/>
            <p:cNvSpPr>
              <a:spLocks noChangeArrowheads="1"/>
            </p:cNvSpPr>
            <p:nvPr/>
          </p:nvSpPr>
          <p:spPr bwMode="auto">
            <a:xfrm>
              <a:off x="2033" y="2811"/>
              <a:ext cx="37" cy="37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5" name="Rectangle 57"/>
            <p:cNvSpPr>
              <a:spLocks noChangeArrowheads="1"/>
            </p:cNvSpPr>
            <p:nvPr/>
          </p:nvSpPr>
          <p:spPr bwMode="auto">
            <a:xfrm>
              <a:off x="2537" y="2625"/>
              <a:ext cx="37" cy="37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6" name="Rectangle 58"/>
            <p:cNvSpPr>
              <a:spLocks noChangeArrowheads="1"/>
            </p:cNvSpPr>
            <p:nvPr/>
          </p:nvSpPr>
          <p:spPr bwMode="auto">
            <a:xfrm>
              <a:off x="3041" y="2408"/>
              <a:ext cx="37" cy="37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7" name="Rectangle 59"/>
            <p:cNvSpPr>
              <a:spLocks noChangeArrowheads="1"/>
            </p:cNvSpPr>
            <p:nvPr/>
          </p:nvSpPr>
          <p:spPr bwMode="auto">
            <a:xfrm>
              <a:off x="3545" y="2160"/>
              <a:ext cx="37" cy="38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8" name="Rectangle 60"/>
            <p:cNvSpPr>
              <a:spLocks noChangeArrowheads="1"/>
            </p:cNvSpPr>
            <p:nvPr/>
          </p:nvSpPr>
          <p:spPr bwMode="auto">
            <a:xfrm>
              <a:off x="4049" y="1819"/>
              <a:ext cx="37" cy="38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89" name="Rectangle 61"/>
            <p:cNvSpPr>
              <a:spLocks noChangeArrowheads="1"/>
            </p:cNvSpPr>
            <p:nvPr/>
          </p:nvSpPr>
          <p:spPr bwMode="auto">
            <a:xfrm>
              <a:off x="4552" y="1726"/>
              <a:ext cx="38" cy="37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103490" name="Freeform 62"/>
            <p:cNvSpPr>
              <a:spLocks noEditPoints="1"/>
            </p:cNvSpPr>
            <p:nvPr/>
          </p:nvSpPr>
          <p:spPr bwMode="auto">
            <a:xfrm>
              <a:off x="1524" y="3356"/>
              <a:ext cx="47" cy="70"/>
            </a:xfrm>
            <a:custGeom>
              <a:avLst/>
              <a:gdLst>
                <a:gd name="T0" fmla="*/ 0 w 234"/>
                <a:gd name="T1" fmla="*/ 0 h 351"/>
                <a:gd name="T2" fmla="*/ 0 w 234"/>
                <a:gd name="T3" fmla="*/ 0 h 351"/>
                <a:gd name="T4" fmla="*/ 0 w 234"/>
                <a:gd name="T5" fmla="*/ 0 h 351"/>
                <a:gd name="T6" fmla="*/ 0 w 234"/>
                <a:gd name="T7" fmla="*/ 0 h 351"/>
                <a:gd name="T8" fmla="*/ 0 w 234"/>
                <a:gd name="T9" fmla="*/ 0 h 351"/>
                <a:gd name="T10" fmla="*/ 0 w 234"/>
                <a:gd name="T11" fmla="*/ 0 h 351"/>
                <a:gd name="T12" fmla="*/ 0 w 234"/>
                <a:gd name="T13" fmla="*/ 0 h 351"/>
                <a:gd name="T14" fmla="*/ 0 w 234"/>
                <a:gd name="T15" fmla="*/ 0 h 351"/>
                <a:gd name="T16" fmla="*/ 0 w 234"/>
                <a:gd name="T17" fmla="*/ 0 h 351"/>
                <a:gd name="T18" fmla="*/ 0 w 234"/>
                <a:gd name="T19" fmla="*/ 0 h 351"/>
                <a:gd name="T20" fmla="*/ 0 w 234"/>
                <a:gd name="T21" fmla="*/ 0 h 351"/>
                <a:gd name="T22" fmla="*/ 0 w 234"/>
                <a:gd name="T23" fmla="*/ 0 h 351"/>
                <a:gd name="T24" fmla="*/ 0 w 234"/>
                <a:gd name="T25" fmla="*/ 0 h 351"/>
                <a:gd name="T26" fmla="*/ 0 w 234"/>
                <a:gd name="T27" fmla="*/ 0 h 351"/>
                <a:gd name="T28" fmla="*/ 0 w 234"/>
                <a:gd name="T29" fmla="*/ 0 h 351"/>
                <a:gd name="T30" fmla="*/ 0 w 234"/>
                <a:gd name="T31" fmla="*/ 0 h 351"/>
                <a:gd name="T32" fmla="*/ 0 w 234"/>
                <a:gd name="T33" fmla="*/ 0 h 351"/>
                <a:gd name="T34" fmla="*/ 0 w 234"/>
                <a:gd name="T35" fmla="*/ 0 h 351"/>
                <a:gd name="T36" fmla="*/ 0 w 234"/>
                <a:gd name="T37" fmla="*/ 0 h 351"/>
                <a:gd name="T38" fmla="*/ 0 w 234"/>
                <a:gd name="T39" fmla="*/ 0 h 351"/>
                <a:gd name="T40" fmla="*/ 0 w 234"/>
                <a:gd name="T41" fmla="*/ 0 h 351"/>
                <a:gd name="T42" fmla="*/ 0 w 234"/>
                <a:gd name="T43" fmla="*/ 0 h 351"/>
                <a:gd name="T44" fmla="*/ 0 w 234"/>
                <a:gd name="T45" fmla="*/ 0 h 351"/>
                <a:gd name="T46" fmla="*/ 0 w 234"/>
                <a:gd name="T47" fmla="*/ 0 h 351"/>
                <a:gd name="T48" fmla="*/ 0 w 234"/>
                <a:gd name="T49" fmla="*/ 0 h 351"/>
                <a:gd name="T50" fmla="*/ 0 w 234"/>
                <a:gd name="T51" fmla="*/ 0 h 351"/>
                <a:gd name="T52" fmla="*/ 0 w 234"/>
                <a:gd name="T53" fmla="*/ 0 h 351"/>
                <a:gd name="T54" fmla="*/ 0 w 234"/>
                <a:gd name="T55" fmla="*/ 0 h 351"/>
                <a:gd name="T56" fmla="*/ 0 w 234"/>
                <a:gd name="T57" fmla="*/ 0 h 351"/>
                <a:gd name="T58" fmla="*/ 0 w 234"/>
                <a:gd name="T59" fmla="*/ 0 h 351"/>
                <a:gd name="T60" fmla="*/ 0 w 234"/>
                <a:gd name="T61" fmla="*/ 0 h 351"/>
                <a:gd name="T62" fmla="*/ 0 w 234"/>
                <a:gd name="T63" fmla="*/ 0 h 351"/>
                <a:gd name="T64" fmla="*/ 0 w 234"/>
                <a:gd name="T65" fmla="*/ 0 h 351"/>
                <a:gd name="T66" fmla="*/ 0 w 234"/>
                <a:gd name="T67" fmla="*/ 0 h 351"/>
                <a:gd name="T68" fmla="*/ 0 w 234"/>
                <a:gd name="T69" fmla="*/ 0 h 351"/>
                <a:gd name="T70" fmla="*/ 0 w 234"/>
                <a:gd name="T71" fmla="*/ 0 h 351"/>
                <a:gd name="T72" fmla="*/ 0 w 234"/>
                <a:gd name="T73" fmla="*/ 0 h 351"/>
                <a:gd name="T74" fmla="*/ 0 w 234"/>
                <a:gd name="T75" fmla="*/ 0 h 351"/>
                <a:gd name="T76" fmla="*/ 0 w 234"/>
                <a:gd name="T77" fmla="*/ 0 h 351"/>
                <a:gd name="T78" fmla="*/ 0 w 234"/>
                <a:gd name="T79" fmla="*/ 0 h 351"/>
                <a:gd name="T80" fmla="*/ 0 w 234"/>
                <a:gd name="T81" fmla="*/ 0 h 351"/>
                <a:gd name="T82" fmla="*/ 0 w 234"/>
                <a:gd name="T83" fmla="*/ 0 h 351"/>
                <a:gd name="T84" fmla="*/ 0 w 234"/>
                <a:gd name="T85" fmla="*/ 0 h 351"/>
                <a:gd name="T86" fmla="*/ 0 w 234"/>
                <a:gd name="T87" fmla="*/ 0 h 351"/>
                <a:gd name="T88" fmla="*/ 0 w 234"/>
                <a:gd name="T89" fmla="*/ 0 h 351"/>
                <a:gd name="T90" fmla="*/ 0 w 234"/>
                <a:gd name="T91" fmla="*/ 0 h 351"/>
                <a:gd name="T92" fmla="*/ 0 w 234"/>
                <a:gd name="T93" fmla="*/ 0 h 351"/>
                <a:gd name="T94" fmla="*/ 0 w 234"/>
                <a:gd name="T95" fmla="*/ 0 h 351"/>
                <a:gd name="T96" fmla="*/ 0 w 234"/>
                <a:gd name="T97" fmla="*/ 0 h 351"/>
                <a:gd name="T98" fmla="*/ 0 w 234"/>
                <a:gd name="T99" fmla="*/ 0 h 351"/>
                <a:gd name="T100" fmla="*/ 0 w 234"/>
                <a:gd name="T101" fmla="*/ 0 h 3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351"/>
                <a:gd name="T155" fmla="*/ 234 w 234"/>
                <a:gd name="T156" fmla="*/ 351 h 3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351">
                  <a:moveTo>
                    <a:pt x="48" y="242"/>
                  </a:moveTo>
                  <a:lnTo>
                    <a:pt x="50" y="257"/>
                  </a:lnTo>
                  <a:lnTo>
                    <a:pt x="53" y="270"/>
                  </a:lnTo>
                  <a:lnTo>
                    <a:pt x="58" y="282"/>
                  </a:lnTo>
                  <a:lnTo>
                    <a:pt x="66" y="292"/>
                  </a:lnTo>
                  <a:lnTo>
                    <a:pt x="76" y="299"/>
                  </a:lnTo>
                  <a:lnTo>
                    <a:pt x="88" y="305"/>
                  </a:lnTo>
                  <a:lnTo>
                    <a:pt x="101" y="309"/>
                  </a:lnTo>
                  <a:lnTo>
                    <a:pt x="116" y="310"/>
                  </a:lnTo>
                  <a:lnTo>
                    <a:pt x="131" y="309"/>
                  </a:lnTo>
                  <a:lnTo>
                    <a:pt x="146" y="305"/>
                  </a:lnTo>
                  <a:lnTo>
                    <a:pt x="157" y="299"/>
                  </a:lnTo>
                  <a:lnTo>
                    <a:pt x="163" y="295"/>
                  </a:lnTo>
                  <a:lnTo>
                    <a:pt x="168" y="292"/>
                  </a:lnTo>
                  <a:lnTo>
                    <a:pt x="175" y="282"/>
                  </a:lnTo>
                  <a:lnTo>
                    <a:pt x="181" y="270"/>
                  </a:lnTo>
                  <a:lnTo>
                    <a:pt x="184" y="257"/>
                  </a:lnTo>
                  <a:lnTo>
                    <a:pt x="186" y="242"/>
                  </a:lnTo>
                  <a:lnTo>
                    <a:pt x="186" y="235"/>
                  </a:lnTo>
                  <a:lnTo>
                    <a:pt x="184" y="229"/>
                  </a:lnTo>
                  <a:lnTo>
                    <a:pt x="181" y="217"/>
                  </a:lnTo>
                  <a:lnTo>
                    <a:pt x="175" y="206"/>
                  </a:lnTo>
                  <a:lnTo>
                    <a:pt x="168" y="197"/>
                  </a:lnTo>
                  <a:lnTo>
                    <a:pt x="157" y="189"/>
                  </a:lnTo>
                  <a:lnTo>
                    <a:pt x="146" y="185"/>
                  </a:lnTo>
                  <a:lnTo>
                    <a:pt x="131" y="181"/>
                  </a:lnTo>
                  <a:lnTo>
                    <a:pt x="116" y="180"/>
                  </a:lnTo>
                  <a:lnTo>
                    <a:pt x="101" y="181"/>
                  </a:lnTo>
                  <a:lnTo>
                    <a:pt x="94" y="182"/>
                  </a:lnTo>
                  <a:lnTo>
                    <a:pt x="88" y="185"/>
                  </a:lnTo>
                  <a:lnTo>
                    <a:pt x="82" y="187"/>
                  </a:lnTo>
                  <a:lnTo>
                    <a:pt x="76" y="189"/>
                  </a:lnTo>
                  <a:lnTo>
                    <a:pt x="66" y="197"/>
                  </a:lnTo>
                  <a:lnTo>
                    <a:pt x="58" y="206"/>
                  </a:lnTo>
                  <a:lnTo>
                    <a:pt x="53" y="217"/>
                  </a:lnTo>
                  <a:lnTo>
                    <a:pt x="50" y="229"/>
                  </a:lnTo>
                  <a:lnTo>
                    <a:pt x="48" y="242"/>
                  </a:lnTo>
                  <a:close/>
                  <a:moveTo>
                    <a:pt x="58" y="92"/>
                  </a:moveTo>
                  <a:lnTo>
                    <a:pt x="59" y="104"/>
                  </a:lnTo>
                  <a:lnTo>
                    <a:pt x="62" y="114"/>
                  </a:lnTo>
                  <a:lnTo>
                    <a:pt x="64" y="118"/>
                  </a:lnTo>
                  <a:lnTo>
                    <a:pt x="66" y="123"/>
                  </a:lnTo>
                  <a:lnTo>
                    <a:pt x="74" y="129"/>
                  </a:lnTo>
                  <a:lnTo>
                    <a:pt x="82" y="136"/>
                  </a:lnTo>
                  <a:lnTo>
                    <a:pt x="92" y="141"/>
                  </a:lnTo>
                  <a:lnTo>
                    <a:pt x="104" y="144"/>
                  </a:lnTo>
                  <a:lnTo>
                    <a:pt x="116" y="145"/>
                  </a:lnTo>
                  <a:lnTo>
                    <a:pt x="129" y="144"/>
                  </a:lnTo>
                  <a:lnTo>
                    <a:pt x="141" y="141"/>
                  </a:lnTo>
                  <a:lnTo>
                    <a:pt x="151" y="136"/>
                  </a:lnTo>
                  <a:lnTo>
                    <a:pt x="159" y="129"/>
                  </a:lnTo>
                  <a:lnTo>
                    <a:pt x="166" y="123"/>
                  </a:lnTo>
                  <a:lnTo>
                    <a:pt x="171" y="114"/>
                  </a:lnTo>
                  <a:lnTo>
                    <a:pt x="175" y="104"/>
                  </a:lnTo>
                  <a:lnTo>
                    <a:pt x="176" y="92"/>
                  </a:lnTo>
                  <a:lnTo>
                    <a:pt x="175" y="81"/>
                  </a:lnTo>
                  <a:lnTo>
                    <a:pt x="171" y="70"/>
                  </a:lnTo>
                  <a:lnTo>
                    <a:pt x="166" y="62"/>
                  </a:lnTo>
                  <a:lnTo>
                    <a:pt x="164" y="57"/>
                  </a:lnTo>
                  <a:lnTo>
                    <a:pt x="160" y="53"/>
                  </a:lnTo>
                  <a:lnTo>
                    <a:pt x="152" y="47"/>
                  </a:lnTo>
                  <a:lnTo>
                    <a:pt x="141" y="44"/>
                  </a:lnTo>
                  <a:lnTo>
                    <a:pt x="129" y="41"/>
                  </a:lnTo>
                  <a:lnTo>
                    <a:pt x="116" y="40"/>
                  </a:lnTo>
                  <a:lnTo>
                    <a:pt x="104" y="41"/>
                  </a:lnTo>
                  <a:lnTo>
                    <a:pt x="92" y="44"/>
                  </a:lnTo>
                  <a:lnTo>
                    <a:pt x="82" y="47"/>
                  </a:lnTo>
                  <a:lnTo>
                    <a:pt x="74" y="53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9" y="81"/>
                  </a:lnTo>
                  <a:lnTo>
                    <a:pt x="58" y="92"/>
                  </a:lnTo>
                  <a:close/>
                  <a:moveTo>
                    <a:pt x="57" y="158"/>
                  </a:moveTo>
                  <a:lnTo>
                    <a:pt x="51" y="156"/>
                  </a:lnTo>
                  <a:lnTo>
                    <a:pt x="46" y="153"/>
                  </a:lnTo>
                  <a:lnTo>
                    <a:pt x="36" y="146"/>
                  </a:lnTo>
                  <a:lnTo>
                    <a:pt x="29" y="139"/>
                  </a:lnTo>
                  <a:lnTo>
                    <a:pt x="23" y="130"/>
                  </a:lnTo>
                  <a:lnTo>
                    <a:pt x="18" y="122"/>
                  </a:lnTo>
                  <a:lnTo>
                    <a:pt x="15" y="111"/>
                  </a:lnTo>
                  <a:lnTo>
                    <a:pt x="12" y="88"/>
                  </a:lnTo>
                  <a:lnTo>
                    <a:pt x="14" y="70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8" y="38"/>
                  </a:lnTo>
                  <a:lnTo>
                    <a:pt x="40" y="26"/>
                  </a:lnTo>
                  <a:lnTo>
                    <a:pt x="56" y="15"/>
                  </a:lnTo>
                  <a:lnTo>
                    <a:pt x="74" y="8"/>
                  </a:lnTo>
                  <a:lnTo>
                    <a:pt x="94" y="3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39" y="3"/>
                  </a:lnTo>
                  <a:lnTo>
                    <a:pt x="160" y="8"/>
                  </a:lnTo>
                  <a:lnTo>
                    <a:pt x="169" y="11"/>
                  </a:lnTo>
                  <a:lnTo>
                    <a:pt x="178" y="15"/>
                  </a:lnTo>
                  <a:lnTo>
                    <a:pt x="193" y="26"/>
                  </a:lnTo>
                  <a:lnTo>
                    <a:pt x="206" y="38"/>
                  </a:lnTo>
                  <a:lnTo>
                    <a:pt x="215" y="53"/>
                  </a:lnTo>
                  <a:lnTo>
                    <a:pt x="221" y="70"/>
                  </a:lnTo>
                  <a:lnTo>
                    <a:pt x="222" y="88"/>
                  </a:lnTo>
                  <a:lnTo>
                    <a:pt x="222" y="100"/>
                  </a:lnTo>
                  <a:lnTo>
                    <a:pt x="221" y="106"/>
                  </a:lnTo>
                  <a:lnTo>
                    <a:pt x="219" y="111"/>
                  </a:lnTo>
                  <a:lnTo>
                    <a:pt x="216" y="122"/>
                  </a:lnTo>
                  <a:lnTo>
                    <a:pt x="211" y="130"/>
                  </a:lnTo>
                  <a:lnTo>
                    <a:pt x="205" y="139"/>
                  </a:lnTo>
                  <a:lnTo>
                    <a:pt x="197" y="146"/>
                  </a:lnTo>
                  <a:lnTo>
                    <a:pt x="188" y="153"/>
                  </a:lnTo>
                  <a:lnTo>
                    <a:pt x="177" y="158"/>
                  </a:lnTo>
                  <a:lnTo>
                    <a:pt x="190" y="164"/>
                  </a:lnTo>
                  <a:lnTo>
                    <a:pt x="193" y="167"/>
                  </a:lnTo>
                  <a:lnTo>
                    <a:pt x="194" y="167"/>
                  </a:lnTo>
                  <a:lnTo>
                    <a:pt x="195" y="168"/>
                  </a:lnTo>
                  <a:lnTo>
                    <a:pt x="201" y="171"/>
                  </a:lnTo>
                  <a:lnTo>
                    <a:pt x="211" y="181"/>
                  </a:lnTo>
                  <a:lnTo>
                    <a:pt x="219" y="191"/>
                  </a:lnTo>
                  <a:lnTo>
                    <a:pt x="225" y="203"/>
                  </a:lnTo>
                  <a:lnTo>
                    <a:pt x="230" y="215"/>
                  </a:lnTo>
                  <a:lnTo>
                    <a:pt x="233" y="229"/>
                  </a:lnTo>
                  <a:lnTo>
                    <a:pt x="234" y="244"/>
                  </a:lnTo>
                  <a:lnTo>
                    <a:pt x="233" y="256"/>
                  </a:lnTo>
                  <a:lnTo>
                    <a:pt x="231" y="266"/>
                  </a:lnTo>
                  <a:lnTo>
                    <a:pt x="229" y="277"/>
                  </a:lnTo>
                  <a:lnTo>
                    <a:pt x="225" y="287"/>
                  </a:lnTo>
                  <a:lnTo>
                    <a:pt x="221" y="297"/>
                  </a:lnTo>
                  <a:lnTo>
                    <a:pt x="216" y="306"/>
                  </a:lnTo>
                  <a:lnTo>
                    <a:pt x="210" y="313"/>
                  </a:lnTo>
                  <a:lnTo>
                    <a:pt x="203" y="321"/>
                  </a:lnTo>
                  <a:lnTo>
                    <a:pt x="186" y="334"/>
                  </a:lnTo>
                  <a:lnTo>
                    <a:pt x="165" y="342"/>
                  </a:lnTo>
                  <a:lnTo>
                    <a:pt x="142" y="348"/>
                  </a:lnTo>
                  <a:lnTo>
                    <a:pt x="116" y="351"/>
                  </a:lnTo>
                  <a:lnTo>
                    <a:pt x="104" y="350"/>
                  </a:lnTo>
                  <a:lnTo>
                    <a:pt x="91" y="348"/>
                  </a:lnTo>
                  <a:lnTo>
                    <a:pt x="79" y="346"/>
                  </a:lnTo>
                  <a:lnTo>
                    <a:pt x="68" y="342"/>
                  </a:lnTo>
                  <a:lnTo>
                    <a:pt x="58" y="339"/>
                  </a:lnTo>
                  <a:lnTo>
                    <a:pt x="48" y="334"/>
                  </a:lnTo>
                  <a:lnTo>
                    <a:pt x="32" y="321"/>
                  </a:lnTo>
                  <a:lnTo>
                    <a:pt x="24" y="313"/>
                  </a:lnTo>
                  <a:lnTo>
                    <a:pt x="18" y="306"/>
                  </a:lnTo>
                  <a:lnTo>
                    <a:pt x="12" y="297"/>
                  </a:lnTo>
                  <a:lnTo>
                    <a:pt x="9" y="287"/>
                  </a:lnTo>
                  <a:lnTo>
                    <a:pt x="3" y="266"/>
                  </a:lnTo>
                  <a:lnTo>
                    <a:pt x="0" y="244"/>
                  </a:lnTo>
                  <a:lnTo>
                    <a:pt x="1" y="229"/>
                  </a:lnTo>
                  <a:lnTo>
                    <a:pt x="4" y="215"/>
                  </a:lnTo>
                  <a:lnTo>
                    <a:pt x="9" y="203"/>
                  </a:lnTo>
                  <a:lnTo>
                    <a:pt x="15" y="191"/>
                  </a:lnTo>
                  <a:lnTo>
                    <a:pt x="23" y="181"/>
                  </a:lnTo>
                  <a:lnTo>
                    <a:pt x="33" y="171"/>
                  </a:lnTo>
                  <a:lnTo>
                    <a:pt x="44" y="164"/>
                  </a:lnTo>
                  <a:lnTo>
                    <a:pt x="57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1" name="Freeform 63"/>
            <p:cNvSpPr>
              <a:spLocks noEditPoints="1"/>
            </p:cNvSpPr>
            <p:nvPr/>
          </p:nvSpPr>
          <p:spPr bwMode="auto">
            <a:xfrm>
              <a:off x="2028" y="3356"/>
              <a:ext cx="47" cy="70"/>
            </a:xfrm>
            <a:custGeom>
              <a:avLst/>
              <a:gdLst>
                <a:gd name="T0" fmla="*/ 0 w 237"/>
                <a:gd name="T1" fmla="*/ 0 h 351"/>
                <a:gd name="T2" fmla="*/ 0 w 237"/>
                <a:gd name="T3" fmla="*/ 0 h 351"/>
                <a:gd name="T4" fmla="*/ 0 w 237"/>
                <a:gd name="T5" fmla="*/ 0 h 351"/>
                <a:gd name="T6" fmla="*/ 0 w 237"/>
                <a:gd name="T7" fmla="*/ 0 h 351"/>
                <a:gd name="T8" fmla="*/ 0 w 237"/>
                <a:gd name="T9" fmla="*/ 0 h 351"/>
                <a:gd name="T10" fmla="*/ 0 w 237"/>
                <a:gd name="T11" fmla="*/ 0 h 351"/>
                <a:gd name="T12" fmla="*/ 0 w 237"/>
                <a:gd name="T13" fmla="*/ 0 h 351"/>
                <a:gd name="T14" fmla="*/ 0 w 237"/>
                <a:gd name="T15" fmla="*/ 0 h 351"/>
                <a:gd name="T16" fmla="*/ 0 w 237"/>
                <a:gd name="T17" fmla="*/ 0 h 351"/>
                <a:gd name="T18" fmla="*/ 0 w 237"/>
                <a:gd name="T19" fmla="*/ 0 h 351"/>
                <a:gd name="T20" fmla="*/ 0 w 237"/>
                <a:gd name="T21" fmla="*/ 0 h 351"/>
                <a:gd name="T22" fmla="*/ 0 w 237"/>
                <a:gd name="T23" fmla="*/ 0 h 351"/>
                <a:gd name="T24" fmla="*/ 0 w 237"/>
                <a:gd name="T25" fmla="*/ 0 h 351"/>
                <a:gd name="T26" fmla="*/ 0 w 237"/>
                <a:gd name="T27" fmla="*/ 0 h 351"/>
                <a:gd name="T28" fmla="*/ 0 w 237"/>
                <a:gd name="T29" fmla="*/ 0 h 351"/>
                <a:gd name="T30" fmla="*/ 0 w 237"/>
                <a:gd name="T31" fmla="*/ 0 h 351"/>
                <a:gd name="T32" fmla="*/ 0 w 237"/>
                <a:gd name="T33" fmla="*/ 0 h 351"/>
                <a:gd name="T34" fmla="*/ 0 w 237"/>
                <a:gd name="T35" fmla="*/ 0 h 351"/>
                <a:gd name="T36" fmla="*/ 0 w 237"/>
                <a:gd name="T37" fmla="*/ 0 h 351"/>
                <a:gd name="T38" fmla="*/ 0 w 237"/>
                <a:gd name="T39" fmla="*/ 0 h 351"/>
                <a:gd name="T40" fmla="*/ 0 w 237"/>
                <a:gd name="T41" fmla="*/ 0 h 351"/>
                <a:gd name="T42" fmla="*/ 0 w 237"/>
                <a:gd name="T43" fmla="*/ 0 h 351"/>
                <a:gd name="T44" fmla="*/ 0 w 237"/>
                <a:gd name="T45" fmla="*/ 0 h 351"/>
                <a:gd name="T46" fmla="*/ 0 w 237"/>
                <a:gd name="T47" fmla="*/ 0 h 351"/>
                <a:gd name="T48" fmla="*/ 0 w 237"/>
                <a:gd name="T49" fmla="*/ 0 h 351"/>
                <a:gd name="T50" fmla="*/ 0 w 237"/>
                <a:gd name="T51" fmla="*/ 0 h 351"/>
                <a:gd name="T52" fmla="*/ 0 w 237"/>
                <a:gd name="T53" fmla="*/ 0 h 351"/>
                <a:gd name="T54" fmla="*/ 0 w 237"/>
                <a:gd name="T55" fmla="*/ 0 h 351"/>
                <a:gd name="T56" fmla="*/ 0 w 237"/>
                <a:gd name="T57" fmla="*/ 0 h 351"/>
                <a:gd name="T58" fmla="*/ 0 w 237"/>
                <a:gd name="T59" fmla="*/ 0 h 351"/>
                <a:gd name="T60" fmla="*/ 0 w 237"/>
                <a:gd name="T61" fmla="*/ 0 h 351"/>
                <a:gd name="T62" fmla="*/ 0 w 237"/>
                <a:gd name="T63" fmla="*/ 0 h 351"/>
                <a:gd name="T64" fmla="*/ 0 w 237"/>
                <a:gd name="T65" fmla="*/ 0 h 351"/>
                <a:gd name="T66" fmla="*/ 0 w 237"/>
                <a:gd name="T67" fmla="*/ 0 h 351"/>
                <a:gd name="T68" fmla="*/ 0 w 237"/>
                <a:gd name="T69" fmla="*/ 0 h 351"/>
                <a:gd name="T70" fmla="*/ 0 w 237"/>
                <a:gd name="T71" fmla="*/ 0 h 351"/>
                <a:gd name="T72" fmla="*/ 0 w 237"/>
                <a:gd name="T73" fmla="*/ 0 h 351"/>
                <a:gd name="T74" fmla="*/ 0 w 237"/>
                <a:gd name="T75" fmla="*/ 0 h 351"/>
                <a:gd name="T76" fmla="*/ 0 w 237"/>
                <a:gd name="T77" fmla="*/ 0 h 351"/>
                <a:gd name="T78" fmla="*/ 0 w 237"/>
                <a:gd name="T79" fmla="*/ 0 h 351"/>
                <a:gd name="T80" fmla="*/ 0 w 237"/>
                <a:gd name="T81" fmla="*/ 0 h 351"/>
                <a:gd name="T82" fmla="*/ 0 w 237"/>
                <a:gd name="T83" fmla="*/ 0 h 351"/>
                <a:gd name="T84" fmla="*/ 0 w 237"/>
                <a:gd name="T85" fmla="*/ 0 h 351"/>
                <a:gd name="T86" fmla="*/ 0 w 237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"/>
                <a:gd name="T133" fmla="*/ 0 h 351"/>
                <a:gd name="T134" fmla="*/ 237 w 237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" h="351">
                  <a:moveTo>
                    <a:pt x="48" y="115"/>
                  </a:moveTo>
                  <a:lnTo>
                    <a:pt x="48" y="123"/>
                  </a:lnTo>
                  <a:lnTo>
                    <a:pt x="49" y="129"/>
                  </a:lnTo>
                  <a:lnTo>
                    <a:pt x="52" y="144"/>
                  </a:lnTo>
                  <a:lnTo>
                    <a:pt x="57" y="156"/>
                  </a:lnTo>
                  <a:lnTo>
                    <a:pt x="66" y="167"/>
                  </a:lnTo>
                  <a:lnTo>
                    <a:pt x="75" y="175"/>
                  </a:lnTo>
                  <a:lnTo>
                    <a:pt x="86" y="181"/>
                  </a:lnTo>
                  <a:lnTo>
                    <a:pt x="98" y="185"/>
                  </a:lnTo>
                  <a:lnTo>
                    <a:pt x="113" y="186"/>
                  </a:lnTo>
                  <a:lnTo>
                    <a:pt x="121" y="185"/>
                  </a:lnTo>
                  <a:lnTo>
                    <a:pt x="128" y="185"/>
                  </a:lnTo>
                  <a:lnTo>
                    <a:pt x="136" y="182"/>
                  </a:lnTo>
                  <a:lnTo>
                    <a:pt x="143" y="181"/>
                  </a:lnTo>
                  <a:lnTo>
                    <a:pt x="149" y="177"/>
                  </a:lnTo>
                  <a:lnTo>
                    <a:pt x="155" y="175"/>
                  </a:lnTo>
                  <a:lnTo>
                    <a:pt x="164" y="167"/>
                  </a:lnTo>
                  <a:lnTo>
                    <a:pt x="173" y="156"/>
                  </a:lnTo>
                  <a:lnTo>
                    <a:pt x="179" y="144"/>
                  </a:lnTo>
                  <a:lnTo>
                    <a:pt x="183" y="129"/>
                  </a:lnTo>
                  <a:lnTo>
                    <a:pt x="184" y="114"/>
                  </a:lnTo>
                  <a:lnTo>
                    <a:pt x="183" y="98"/>
                  </a:lnTo>
                  <a:lnTo>
                    <a:pt x="179" y="83"/>
                  </a:lnTo>
                  <a:lnTo>
                    <a:pt x="176" y="76"/>
                  </a:lnTo>
                  <a:lnTo>
                    <a:pt x="173" y="70"/>
                  </a:lnTo>
                  <a:lnTo>
                    <a:pt x="164" y="59"/>
                  </a:lnTo>
                  <a:lnTo>
                    <a:pt x="155" y="51"/>
                  </a:lnTo>
                  <a:lnTo>
                    <a:pt x="143" y="45"/>
                  </a:lnTo>
                  <a:lnTo>
                    <a:pt x="130" y="40"/>
                  </a:lnTo>
                  <a:lnTo>
                    <a:pt x="115" y="39"/>
                  </a:lnTo>
                  <a:lnTo>
                    <a:pt x="108" y="40"/>
                  </a:lnTo>
                  <a:lnTo>
                    <a:pt x="101" y="40"/>
                  </a:lnTo>
                  <a:lnTo>
                    <a:pt x="87" y="45"/>
                  </a:lnTo>
                  <a:lnTo>
                    <a:pt x="75" y="51"/>
                  </a:lnTo>
                  <a:lnTo>
                    <a:pt x="66" y="59"/>
                  </a:lnTo>
                  <a:lnTo>
                    <a:pt x="59" y="70"/>
                  </a:lnTo>
                  <a:lnTo>
                    <a:pt x="52" y="83"/>
                  </a:lnTo>
                  <a:lnTo>
                    <a:pt x="49" y="98"/>
                  </a:lnTo>
                  <a:lnTo>
                    <a:pt x="48" y="115"/>
                  </a:lnTo>
                  <a:close/>
                  <a:moveTo>
                    <a:pt x="2" y="257"/>
                  </a:moveTo>
                  <a:lnTo>
                    <a:pt x="48" y="257"/>
                  </a:lnTo>
                  <a:lnTo>
                    <a:pt x="49" y="269"/>
                  </a:lnTo>
                  <a:lnTo>
                    <a:pt x="50" y="275"/>
                  </a:lnTo>
                  <a:lnTo>
                    <a:pt x="52" y="280"/>
                  </a:lnTo>
                  <a:lnTo>
                    <a:pt x="55" y="285"/>
                  </a:lnTo>
                  <a:lnTo>
                    <a:pt x="57" y="289"/>
                  </a:lnTo>
                  <a:lnTo>
                    <a:pt x="65" y="297"/>
                  </a:lnTo>
                  <a:lnTo>
                    <a:pt x="73" y="303"/>
                  </a:lnTo>
                  <a:lnTo>
                    <a:pt x="84" y="307"/>
                  </a:lnTo>
                  <a:lnTo>
                    <a:pt x="95" y="310"/>
                  </a:lnTo>
                  <a:lnTo>
                    <a:pt x="108" y="311"/>
                  </a:lnTo>
                  <a:lnTo>
                    <a:pt x="117" y="310"/>
                  </a:lnTo>
                  <a:lnTo>
                    <a:pt x="126" y="309"/>
                  </a:lnTo>
                  <a:lnTo>
                    <a:pt x="133" y="306"/>
                  </a:lnTo>
                  <a:lnTo>
                    <a:pt x="140" y="304"/>
                  </a:lnTo>
                  <a:lnTo>
                    <a:pt x="148" y="299"/>
                  </a:lnTo>
                  <a:lnTo>
                    <a:pt x="154" y="294"/>
                  </a:lnTo>
                  <a:lnTo>
                    <a:pt x="164" y="281"/>
                  </a:lnTo>
                  <a:lnTo>
                    <a:pt x="174" y="263"/>
                  </a:lnTo>
                  <a:lnTo>
                    <a:pt x="180" y="242"/>
                  </a:lnTo>
                  <a:lnTo>
                    <a:pt x="185" y="217"/>
                  </a:lnTo>
                  <a:lnTo>
                    <a:pt x="189" y="188"/>
                  </a:lnTo>
                  <a:lnTo>
                    <a:pt x="180" y="197"/>
                  </a:lnTo>
                  <a:lnTo>
                    <a:pt x="172" y="205"/>
                  </a:lnTo>
                  <a:lnTo>
                    <a:pt x="163" y="211"/>
                  </a:lnTo>
                  <a:lnTo>
                    <a:pt x="154" y="216"/>
                  </a:lnTo>
                  <a:lnTo>
                    <a:pt x="132" y="223"/>
                  </a:lnTo>
                  <a:lnTo>
                    <a:pt x="107" y="226"/>
                  </a:lnTo>
                  <a:lnTo>
                    <a:pt x="96" y="226"/>
                  </a:lnTo>
                  <a:lnTo>
                    <a:pt x="84" y="224"/>
                  </a:lnTo>
                  <a:lnTo>
                    <a:pt x="73" y="22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3" y="218"/>
                  </a:lnTo>
                  <a:lnTo>
                    <a:pt x="54" y="213"/>
                  </a:lnTo>
                  <a:lnTo>
                    <a:pt x="45" y="209"/>
                  </a:lnTo>
                  <a:lnTo>
                    <a:pt x="30" y="195"/>
                  </a:lnTo>
                  <a:lnTo>
                    <a:pt x="16" y="180"/>
                  </a:lnTo>
                  <a:lnTo>
                    <a:pt x="8" y="161"/>
                  </a:lnTo>
                  <a:lnTo>
                    <a:pt x="2" y="139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1"/>
                  </a:lnTo>
                  <a:lnTo>
                    <a:pt x="4" y="79"/>
                  </a:lnTo>
                  <a:lnTo>
                    <a:pt x="8" y="68"/>
                  </a:lnTo>
                  <a:lnTo>
                    <a:pt x="13" y="58"/>
                  </a:lnTo>
                  <a:lnTo>
                    <a:pt x="18" y="49"/>
                  </a:lnTo>
                  <a:lnTo>
                    <a:pt x="31" y="32"/>
                  </a:lnTo>
                  <a:lnTo>
                    <a:pt x="48" y="18"/>
                  </a:lnTo>
                  <a:lnTo>
                    <a:pt x="67" y="9"/>
                  </a:lnTo>
                  <a:lnTo>
                    <a:pt x="90" y="3"/>
                  </a:lnTo>
                  <a:lnTo>
                    <a:pt x="114" y="0"/>
                  </a:lnTo>
                  <a:lnTo>
                    <a:pt x="128" y="2"/>
                  </a:lnTo>
                  <a:lnTo>
                    <a:pt x="136" y="2"/>
                  </a:lnTo>
                  <a:lnTo>
                    <a:pt x="142" y="3"/>
                  </a:lnTo>
                  <a:lnTo>
                    <a:pt x="155" y="6"/>
                  </a:lnTo>
                  <a:lnTo>
                    <a:pt x="167" y="11"/>
                  </a:lnTo>
                  <a:lnTo>
                    <a:pt x="178" y="17"/>
                  </a:lnTo>
                  <a:lnTo>
                    <a:pt x="187" y="24"/>
                  </a:lnTo>
                  <a:lnTo>
                    <a:pt x="197" y="32"/>
                  </a:lnTo>
                  <a:lnTo>
                    <a:pt x="205" y="41"/>
                  </a:lnTo>
                  <a:lnTo>
                    <a:pt x="213" y="52"/>
                  </a:lnTo>
                  <a:lnTo>
                    <a:pt x="219" y="64"/>
                  </a:lnTo>
                  <a:lnTo>
                    <a:pt x="228" y="92"/>
                  </a:lnTo>
                  <a:lnTo>
                    <a:pt x="235" y="123"/>
                  </a:lnTo>
                  <a:lnTo>
                    <a:pt x="237" y="161"/>
                  </a:lnTo>
                  <a:lnTo>
                    <a:pt x="237" y="182"/>
                  </a:lnTo>
                  <a:lnTo>
                    <a:pt x="234" y="204"/>
                  </a:lnTo>
                  <a:lnTo>
                    <a:pt x="232" y="224"/>
                  </a:lnTo>
                  <a:lnTo>
                    <a:pt x="231" y="233"/>
                  </a:lnTo>
                  <a:lnTo>
                    <a:pt x="228" y="242"/>
                  </a:lnTo>
                  <a:lnTo>
                    <a:pt x="223" y="259"/>
                  </a:lnTo>
                  <a:lnTo>
                    <a:pt x="217" y="275"/>
                  </a:lnTo>
                  <a:lnTo>
                    <a:pt x="210" y="289"/>
                  </a:lnTo>
                  <a:lnTo>
                    <a:pt x="203" y="301"/>
                  </a:lnTo>
                  <a:lnTo>
                    <a:pt x="195" y="313"/>
                  </a:lnTo>
                  <a:lnTo>
                    <a:pt x="185" y="323"/>
                  </a:lnTo>
                  <a:lnTo>
                    <a:pt x="174" y="331"/>
                  </a:lnTo>
                  <a:lnTo>
                    <a:pt x="162" y="339"/>
                  </a:lnTo>
                  <a:lnTo>
                    <a:pt x="150" y="344"/>
                  </a:lnTo>
                  <a:lnTo>
                    <a:pt x="137" y="347"/>
                  </a:lnTo>
                  <a:lnTo>
                    <a:pt x="122" y="350"/>
                  </a:lnTo>
                  <a:lnTo>
                    <a:pt x="108" y="351"/>
                  </a:lnTo>
                  <a:lnTo>
                    <a:pt x="96" y="350"/>
                  </a:lnTo>
                  <a:lnTo>
                    <a:pt x="85" y="348"/>
                  </a:lnTo>
                  <a:lnTo>
                    <a:pt x="65" y="344"/>
                  </a:lnTo>
                  <a:lnTo>
                    <a:pt x="46" y="336"/>
                  </a:lnTo>
                  <a:lnTo>
                    <a:pt x="31" y="325"/>
                  </a:lnTo>
                  <a:lnTo>
                    <a:pt x="19" y="312"/>
                  </a:lnTo>
                  <a:lnTo>
                    <a:pt x="10" y="295"/>
                  </a:lnTo>
                  <a:lnTo>
                    <a:pt x="4" y="277"/>
                  </a:lnTo>
                  <a:lnTo>
                    <a:pt x="2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2" name="Freeform 64"/>
            <p:cNvSpPr>
              <a:spLocks/>
            </p:cNvSpPr>
            <p:nvPr/>
          </p:nvSpPr>
          <p:spPr bwMode="auto">
            <a:xfrm>
              <a:off x="2511" y="3356"/>
              <a:ext cx="25" cy="68"/>
            </a:xfrm>
            <a:custGeom>
              <a:avLst/>
              <a:gdLst>
                <a:gd name="T0" fmla="*/ 0 w 124"/>
                <a:gd name="T1" fmla="*/ 0 h 341"/>
                <a:gd name="T2" fmla="*/ 0 w 124"/>
                <a:gd name="T3" fmla="*/ 0 h 341"/>
                <a:gd name="T4" fmla="*/ 0 w 124"/>
                <a:gd name="T5" fmla="*/ 0 h 341"/>
                <a:gd name="T6" fmla="*/ 0 w 124"/>
                <a:gd name="T7" fmla="*/ 0 h 341"/>
                <a:gd name="T8" fmla="*/ 0 w 124"/>
                <a:gd name="T9" fmla="*/ 0 h 341"/>
                <a:gd name="T10" fmla="*/ 0 w 124"/>
                <a:gd name="T11" fmla="*/ 0 h 341"/>
                <a:gd name="T12" fmla="*/ 0 w 124"/>
                <a:gd name="T13" fmla="*/ 0 h 341"/>
                <a:gd name="T14" fmla="*/ 0 w 124"/>
                <a:gd name="T15" fmla="*/ 0 h 341"/>
                <a:gd name="T16" fmla="*/ 0 w 124"/>
                <a:gd name="T17" fmla="*/ 0 h 341"/>
                <a:gd name="T18" fmla="*/ 0 w 124"/>
                <a:gd name="T19" fmla="*/ 0 h 341"/>
                <a:gd name="T20" fmla="*/ 0 w 124"/>
                <a:gd name="T21" fmla="*/ 0 h 341"/>
                <a:gd name="T22" fmla="*/ 0 w 124"/>
                <a:gd name="T23" fmla="*/ 0 h 341"/>
                <a:gd name="T24" fmla="*/ 0 w 124"/>
                <a:gd name="T25" fmla="*/ 0 h 341"/>
                <a:gd name="T26" fmla="*/ 0 w 124"/>
                <a:gd name="T27" fmla="*/ 0 h 341"/>
                <a:gd name="T28" fmla="*/ 0 w 124"/>
                <a:gd name="T29" fmla="*/ 0 h 341"/>
                <a:gd name="T30" fmla="*/ 0 w 124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341"/>
                <a:gd name="T50" fmla="*/ 124 w 124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341">
                  <a:moveTo>
                    <a:pt x="79" y="341"/>
                  </a:moveTo>
                  <a:lnTo>
                    <a:pt x="79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20" y="64"/>
                  </a:lnTo>
                  <a:lnTo>
                    <a:pt x="37" y="62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50"/>
                  </a:lnTo>
                  <a:lnTo>
                    <a:pt x="73" y="41"/>
                  </a:lnTo>
                  <a:lnTo>
                    <a:pt x="82" y="31"/>
                  </a:lnTo>
                  <a:lnTo>
                    <a:pt x="87" y="16"/>
                  </a:lnTo>
                  <a:lnTo>
                    <a:pt x="90" y="0"/>
                  </a:lnTo>
                  <a:lnTo>
                    <a:pt x="124" y="0"/>
                  </a:lnTo>
                  <a:lnTo>
                    <a:pt x="124" y="341"/>
                  </a:lnTo>
                  <a:lnTo>
                    <a:pt x="79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3" name="Freeform 65"/>
            <p:cNvSpPr>
              <a:spLocks noEditPoints="1"/>
            </p:cNvSpPr>
            <p:nvPr/>
          </p:nvSpPr>
          <p:spPr bwMode="auto">
            <a:xfrm>
              <a:off x="2559" y="3356"/>
              <a:ext cx="47" cy="70"/>
            </a:xfrm>
            <a:custGeom>
              <a:avLst/>
              <a:gdLst>
                <a:gd name="T0" fmla="*/ 0 w 235"/>
                <a:gd name="T1" fmla="*/ 0 h 351"/>
                <a:gd name="T2" fmla="*/ 0 w 235"/>
                <a:gd name="T3" fmla="*/ 0 h 351"/>
                <a:gd name="T4" fmla="*/ 0 w 235"/>
                <a:gd name="T5" fmla="*/ 0 h 351"/>
                <a:gd name="T6" fmla="*/ 0 w 235"/>
                <a:gd name="T7" fmla="*/ 0 h 351"/>
                <a:gd name="T8" fmla="*/ 0 w 235"/>
                <a:gd name="T9" fmla="*/ 0 h 351"/>
                <a:gd name="T10" fmla="*/ 0 w 235"/>
                <a:gd name="T11" fmla="*/ 0 h 351"/>
                <a:gd name="T12" fmla="*/ 0 w 235"/>
                <a:gd name="T13" fmla="*/ 0 h 351"/>
                <a:gd name="T14" fmla="*/ 0 w 235"/>
                <a:gd name="T15" fmla="*/ 0 h 351"/>
                <a:gd name="T16" fmla="*/ 0 w 235"/>
                <a:gd name="T17" fmla="*/ 0 h 351"/>
                <a:gd name="T18" fmla="*/ 0 w 235"/>
                <a:gd name="T19" fmla="*/ 0 h 351"/>
                <a:gd name="T20" fmla="*/ 0 w 235"/>
                <a:gd name="T21" fmla="*/ 0 h 351"/>
                <a:gd name="T22" fmla="*/ 0 w 235"/>
                <a:gd name="T23" fmla="*/ 0 h 351"/>
                <a:gd name="T24" fmla="*/ 0 w 235"/>
                <a:gd name="T25" fmla="*/ 0 h 351"/>
                <a:gd name="T26" fmla="*/ 0 w 235"/>
                <a:gd name="T27" fmla="*/ 0 h 351"/>
                <a:gd name="T28" fmla="*/ 0 w 235"/>
                <a:gd name="T29" fmla="*/ 0 h 351"/>
                <a:gd name="T30" fmla="*/ 0 w 235"/>
                <a:gd name="T31" fmla="*/ 0 h 351"/>
                <a:gd name="T32" fmla="*/ 0 w 235"/>
                <a:gd name="T33" fmla="*/ 0 h 351"/>
                <a:gd name="T34" fmla="*/ 0 w 235"/>
                <a:gd name="T35" fmla="*/ 0 h 351"/>
                <a:gd name="T36" fmla="*/ 0 w 235"/>
                <a:gd name="T37" fmla="*/ 0 h 351"/>
                <a:gd name="T38" fmla="*/ 0 w 235"/>
                <a:gd name="T39" fmla="*/ 0 h 351"/>
                <a:gd name="T40" fmla="*/ 0 w 235"/>
                <a:gd name="T41" fmla="*/ 0 h 351"/>
                <a:gd name="T42" fmla="*/ 0 w 235"/>
                <a:gd name="T43" fmla="*/ 0 h 351"/>
                <a:gd name="T44" fmla="*/ 0 w 235"/>
                <a:gd name="T45" fmla="*/ 0 h 351"/>
                <a:gd name="T46" fmla="*/ 0 w 235"/>
                <a:gd name="T47" fmla="*/ 0 h 351"/>
                <a:gd name="T48" fmla="*/ 0 w 235"/>
                <a:gd name="T49" fmla="*/ 0 h 351"/>
                <a:gd name="T50" fmla="*/ 0 w 235"/>
                <a:gd name="T51" fmla="*/ 0 h 351"/>
                <a:gd name="T52" fmla="*/ 0 w 235"/>
                <a:gd name="T53" fmla="*/ 0 h 351"/>
                <a:gd name="T54" fmla="*/ 0 w 235"/>
                <a:gd name="T55" fmla="*/ 0 h 351"/>
                <a:gd name="T56" fmla="*/ 0 w 235"/>
                <a:gd name="T57" fmla="*/ 0 h 351"/>
                <a:gd name="T58" fmla="*/ 0 w 235"/>
                <a:gd name="T59" fmla="*/ 0 h 351"/>
                <a:gd name="T60" fmla="*/ 0 w 235"/>
                <a:gd name="T61" fmla="*/ 0 h 351"/>
                <a:gd name="T62" fmla="*/ 0 w 235"/>
                <a:gd name="T63" fmla="*/ 0 h 351"/>
                <a:gd name="T64" fmla="*/ 0 w 235"/>
                <a:gd name="T65" fmla="*/ 0 h 351"/>
                <a:gd name="T66" fmla="*/ 0 w 235"/>
                <a:gd name="T67" fmla="*/ 0 h 351"/>
                <a:gd name="T68" fmla="*/ 0 w 235"/>
                <a:gd name="T69" fmla="*/ 0 h 351"/>
                <a:gd name="T70" fmla="*/ 0 w 235"/>
                <a:gd name="T71" fmla="*/ 0 h 351"/>
                <a:gd name="T72" fmla="*/ 0 w 235"/>
                <a:gd name="T73" fmla="*/ 0 h 351"/>
                <a:gd name="T74" fmla="*/ 0 w 235"/>
                <a:gd name="T75" fmla="*/ 0 h 351"/>
                <a:gd name="T76" fmla="*/ 0 w 235"/>
                <a:gd name="T77" fmla="*/ 0 h 351"/>
                <a:gd name="T78" fmla="*/ 0 w 235"/>
                <a:gd name="T79" fmla="*/ 0 h 351"/>
                <a:gd name="T80" fmla="*/ 0 w 235"/>
                <a:gd name="T81" fmla="*/ 0 h 351"/>
                <a:gd name="T82" fmla="*/ 0 w 235"/>
                <a:gd name="T83" fmla="*/ 0 h 351"/>
                <a:gd name="T84" fmla="*/ 0 w 235"/>
                <a:gd name="T85" fmla="*/ 0 h 351"/>
                <a:gd name="T86" fmla="*/ 0 w 235"/>
                <a:gd name="T87" fmla="*/ 0 h 351"/>
                <a:gd name="T88" fmla="*/ 0 w 235"/>
                <a:gd name="T89" fmla="*/ 0 h 351"/>
                <a:gd name="T90" fmla="*/ 0 w 235"/>
                <a:gd name="T91" fmla="*/ 0 h 351"/>
                <a:gd name="T92" fmla="*/ 0 w 235"/>
                <a:gd name="T93" fmla="*/ 0 h 351"/>
                <a:gd name="T94" fmla="*/ 0 w 235"/>
                <a:gd name="T95" fmla="*/ 0 h 351"/>
                <a:gd name="T96" fmla="*/ 0 w 235"/>
                <a:gd name="T97" fmla="*/ 0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5"/>
                <a:gd name="T148" fmla="*/ 0 h 351"/>
                <a:gd name="T149" fmla="*/ 235 w 235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5" h="351">
                  <a:moveTo>
                    <a:pt x="47" y="176"/>
                  </a:moveTo>
                  <a:lnTo>
                    <a:pt x="48" y="207"/>
                  </a:lnTo>
                  <a:lnTo>
                    <a:pt x="50" y="235"/>
                  </a:lnTo>
                  <a:lnTo>
                    <a:pt x="56" y="259"/>
                  </a:lnTo>
                  <a:lnTo>
                    <a:pt x="64" y="277"/>
                  </a:lnTo>
                  <a:lnTo>
                    <a:pt x="67" y="286"/>
                  </a:lnTo>
                  <a:lnTo>
                    <a:pt x="73" y="292"/>
                  </a:lnTo>
                  <a:lnTo>
                    <a:pt x="85" y="303"/>
                  </a:lnTo>
                  <a:lnTo>
                    <a:pt x="100" y="309"/>
                  </a:lnTo>
                  <a:lnTo>
                    <a:pt x="117" y="311"/>
                  </a:lnTo>
                  <a:lnTo>
                    <a:pt x="126" y="310"/>
                  </a:lnTo>
                  <a:lnTo>
                    <a:pt x="135" y="309"/>
                  </a:lnTo>
                  <a:lnTo>
                    <a:pt x="142" y="306"/>
                  </a:lnTo>
                  <a:lnTo>
                    <a:pt x="149" y="303"/>
                  </a:lnTo>
                  <a:lnTo>
                    <a:pt x="155" y="298"/>
                  </a:lnTo>
                  <a:lnTo>
                    <a:pt x="161" y="292"/>
                  </a:lnTo>
                  <a:lnTo>
                    <a:pt x="171" y="277"/>
                  </a:lnTo>
                  <a:lnTo>
                    <a:pt x="178" y="259"/>
                  </a:lnTo>
                  <a:lnTo>
                    <a:pt x="184" y="235"/>
                  </a:lnTo>
                  <a:lnTo>
                    <a:pt x="186" y="207"/>
                  </a:lnTo>
                  <a:lnTo>
                    <a:pt x="188" y="176"/>
                  </a:lnTo>
                  <a:lnTo>
                    <a:pt x="186" y="144"/>
                  </a:lnTo>
                  <a:lnTo>
                    <a:pt x="184" y="117"/>
                  </a:lnTo>
                  <a:lnTo>
                    <a:pt x="178" y="93"/>
                  </a:lnTo>
                  <a:lnTo>
                    <a:pt x="171" y="74"/>
                  </a:lnTo>
                  <a:lnTo>
                    <a:pt x="161" y="59"/>
                  </a:lnTo>
                  <a:lnTo>
                    <a:pt x="155" y="53"/>
                  </a:lnTo>
                  <a:lnTo>
                    <a:pt x="149" y="49"/>
                  </a:lnTo>
                  <a:lnTo>
                    <a:pt x="135" y="43"/>
                  </a:lnTo>
                  <a:lnTo>
                    <a:pt x="117" y="40"/>
                  </a:lnTo>
                  <a:lnTo>
                    <a:pt x="108" y="41"/>
                  </a:lnTo>
                  <a:lnTo>
                    <a:pt x="100" y="43"/>
                  </a:lnTo>
                  <a:lnTo>
                    <a:pt x="91" y="45"/>
                  </a:lnTo>
                  <a:lnTo>
                    <a:pt x="85" y="49"/>
                  </a:lnTo>
                  <a:lnTo>
                    <a:pt x="73" y="59"/>
                  </a:lnTo>
                  <a:lnTo>
                    <a:pt x="64" y="74"/>
                  </a:lnTo>
                  <a:lnTo>
                    <a:pt x="56" y="93"/>
                  </a:lnTo>
                  <a:lnTo>
                    <a:pt x="50" y="117"/>
                  </a:lnTo>
                  <a:lnTo>
                    <a:pt x="48" y="144"/>
                  </a:lnTo>
                  <a:lnTo>
                    <a:pt x="47" y="176"/>
                  </a:lnTo>
                  <a:close/>
                  <a:moveTo>
                    <a:pt x="0" y="176"/>
                  </a:moveTo>
                  <a:lnTo>
                    <a:pt x="1" y="154"/>
                  </a:lnTo>
                  <a:lnTo>
                    <a:pt x="2" y="135"/>
                  </a:lnTo>
                  <a:lnTo>
                    <a:pt x="5" y="117"/>
                  </a:lnTo>
                  <a:lnTo>
                    <a:pt x="8" y="100"/>
                  </a:lnTo>
                  <a:lnTo>
                    <a:pt x="12" y="85"/>
                  </a:lnTo>
                  <a:lnTo>
                    <a:pt x="17" y="70"/>
                  </a:lnTo>
                  <a:lnTo>
                    <a:pt x="23" y="57"/>
                  </a:lnTo>
                  <a:lnTo>
                    <a:pt x="30" y="45"/>
                  </a:lnTo>
                  <a:lnTo>
                    <a:pt x="38" y="35"/>
                  </a:lnTo>
                  <a:lnTo>
                    <a:pt x="47" y="26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4"/>
                  </a:lnTo>
                  <a:lnTo>
                    <a:pt x="117" y="0"/>
                  </a:lnTo>
                  <a:lnTo>
                    <a:pt x="131" y="2"/>
                  </a:lnTo>
                  <a:lnTo>
                    <a:pt x="144" y="4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2"/>
                  </a:lnTo>
                  <a:lnTo>
                    <a:pt x="188" y="26"/>
                  </a:lnTo>
                  <a:lnTo>
                    <a:pt x="196" y="35"/>
                  </a:lnTo>
                  <a:lnTo>
                    <a:pt x="204" y="45"/>
                  </a:lnTo>
                  <a:lnTo>
                    <a:pt x="212" y="57"/>
                  </a:lnTo>
                  <a:lnTo>
                    <a:pt x="218" y="70"/>
                  </a:lnTo>
                  <a:lnTo>
                    <a:pt x="227" y="100"/>
                  </a:lnTo>
                  <a:lnTo>
                    <a:pt x="233" y="135"/>
                  </a:lnTo>
                  <a:lnTo>
                    <a:pt x="235" y="176"/>
                  </a:lnTo>
                  <a:lnTo>
                    <a:pt x="235" y="197"/>
                  </a:lnTo>
                  <a:lnTo>
                    <a:pt x="233" y="217"/>
                  </a:lnTo>
                  <a:lnTo>
                    <a:pt x="231" y="235"/>
                  </a:lnTo>
                  <a:lnTo>
                    <a:pt x="227" y="252"/>
                  </a:lnTo>
                  <a:lnTo>
                    <a:pt x="223" y="268"/>
                  </a:lnTo>
                  <a:lnTo>
                    <a:pt x="218" y="282"/>
                  </a:lnTo>
                  <a:lnTo>
                    <a:pt x="212" y="295"/>
                  </a:lnTo>
                  <a:lnTo>
                    <a:pt x="204" y="306"/>
                  </a:lnTo>
                  <a:lnTo>
                    <a:pt x="196" y="317"/>
                  </a:lnTo>
                  <a:lnTo>
                    <a:pt x="188" y="325"/>
                  </a:lnTo>
                  <a:lnTo>
                    <a:pt x="178" y="333"/>
                  </a:lnTo>
                  <a:lnTo>
                    <a:pt x="167" y="340"/>
                  </a:lnTo>
                  <a:lnTo>
                    <a:pt x="144" y="347"/>
                  </a:lnTo>
                  <a:lnTo>
                    <a:pt x="117" y="351"/>
                  </a:lnTo>
                  <a:lnTo>
                    <a:pt x="103" y="350"/>
                  </a:lnTo>
                  <a:lnTo>
                    <a:pt x="96" y="348"/>
                  </a:lnTo>
                  <a:lnTo>
                    <a:pt x="90" y="347"/>
                  </a:lnTo>
                  <a:lnTo>
                    <a:pt x="78" y="345"/>
                  </a:lnTo>
                  <a:lnTo>
                    <a:pt x="67" y="340"/>
                  </a:lnTo>
                  <a:lnTo>
                    <a:pt x="56" y="333"/>
                  </a:lnTo>
                  <a:lnTo>
                    <a:pt x="47" y="325"/>
                  </a:lnTo>
                  <a:lnTo>
                    <a:pt x="38" y="317"/>
                  </a:lnTo>
                  <a:lnTo>
                    <a:pt x="30" y="306"/>
                  </a:lnTo>
                  <a:lnTo>
                    <a:pt x="17" y="282"/>
                  </a:lnTo>
                  <a:lnTo>
                    <a:pt x="12" y="268"/>
                  </a:lnTo>
                  <a:lnTo>
                    <a:pt x="8" y="252"/>
                  </a:lnTo>
                  <a:lnTo>
                    <a:pt x="2" y="217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4" name="Freeform 66"/>
            <p:cNvSpPr>
              <a:spLocks/>
            </p:cNvSpPr>
            <p:nvPr/>
          </p:nvSpPr>
          <p:spPr bwMode="auto">
            <a:xfrm>
              <a:off x="3014" y="3356"/>
              <a:ext cx="25" cy="68"/>
            </a:xfrm>
            <a:custGeom>
              <a:avLst/>
              <a:gdLst>
                <a:gd name="T0" fmla="*/ 0 w 124"/>
                <a:gd name="T1" fmla="*/ 0 h 341"/>
                <a:gd name="T2" fmla="*/ 0 w 124"/>
                <a:gd name="T3" fmla="*/ 0 h 341"/>
                <a:gd name="T4" fmla="*/ 0 w 124"/>
                <a:gd name="T5" fmla="*/ 0 h 341"/>
                <a:gd name="T6" fmla="*/ 0 w 124"/>
                <a:gd name="T7" fmla="*/ 0 h 341"/>
                <a:gd name="T8" fmla="*/ 0 w 124"/>
                <a:gd name="T9" fmla="*/ 0 h 341"/>
                <a:gd name="T10" fmla="*/ 0 w 124"/>
                <a:gd name="T11" fmla="*/ 0 h 341"/>
                <a:gd name="T12" fmla="*/ 0 w 124"/>
                <a:gd name="T13" fmla="*/ 0 h 341"/>
                <a:gd name="T14" fmla="*/ 0 w 124"/>
                <a:gd name="T15" fmla="*/ 0 h 341"/>
                <a:gd name="T16" fmla="*/ 0 w 124"/>
                <a:gd name="T17" fmla="*/ 0 h 341"/>
                <a:gd name="T18" fmla="*/ 0 w 124"/>
                <a:gd name="T19" fmla="*/ 0 h 341"/>
                <a:gd name="T20" fmla="*/ 0 w 124"/>
                <a:gd name="T21" fmla="*/ 0 h 341"/>
                <a:gd name="T22" fmla="*/ 0 w 124"/>
                <a:gd name="T23" fmla="*/ 0 h 341"/>
                <a:gd name="T24" fmla="*/ 0 w 124"/>
                <a:gd name="T25" fmla="*/ 0 h 341"/>
                <a:gd name="T26" fmla="*/ 0 w 124"/>
                <a:gd name="T27" fmla="*/ 0 h 341"/>
                <a:gd name="T28" fmla="*/ 0 w 124"/>
                <a:gd name="T29" fmla="*/ 0 h 341"/>
                <a:gd name="T30" fmla="*/ 0 w 124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341"/>
                <a:gd name="T50" fmla="*/ 124 w 124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341">
                  <a:moveTo>
                    <a:pt x="80" y="341"/>
                  </a:moveTo>
                  <a:lnTo>
                    <a:pt x="80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21" y="64"/>
                  </a:lnTo>
                  <a:lnTo>
                    <a:pt x="38" y="62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50"/>
                  </a:lnTo>
                  <a:lnTo>
                    <a:pt x="74" y="41"/>
                  </a:lnTo>
                  <a:lnTo>
                    <a:pt x="82" y="31"/>
                  </a:lnTo>
                  <a:lnTo>
                    <a:pt x="87" y="16"/>
                  </a:lnTo>
                  <a:lnTo>
                    <a:pt x="91" y="0"/>
                  </a:lnTo>
                  <a:lnTo>
                    <a:pt x="124" y="0"/>
                  </a:lnTo>
                  <a:lnTo>
                    <a:pt x="124" y="341"/>
                  </a:lnTo>
                  <a:lnTo>
                    <a:pt x="80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5" name="Freeform 67"/>
            <p:cNvSpPr>
              <a:spLocks/>
            </p:cNvSpPr>
            <p:nvPr/>
          </p:nvSpPr>
          <p:spPr bwMode="auto">
            <a:xfrm>
              <a:off x="3068" y="3356"/>
              <a:ext cx="25" cy="68"/>
            </a:xfrm>
            <a:custGeom>
              <a:avLst/>
              <a:gdLst>
                <a:gd name="T0" fmla="*/ 0 w 124"/>
                <a:gd name="T1" fmla="*/ 0 h 341"/>
                <a:gd name="T2" fmla="*/ 0 w 124"/>
                <a:gd name="T3" fmla="*/ 0 h 341"/>
                <a:gd name="T4" fmla="*/ 0 w 124"/>
                <a:gd name="T5" fmla="*/ 0 h 341"/>
                <a:gd name="T6" fmla="*/ 0 w 124"/>
                <a:gd name="T7" fmla="*/ 0 h 341"/>
                <a:gd name="T8" fmla="*/ 0 w 124"/>
                <a:gd name="T9" fmla="*/ 0 h 341"/>
                <a:gd name="T10" fmla="*/ 0 w 124"/>
                <a:gd name="T11" fmla="*/ 0 h 341"/>
                <a:gd name="T12" fmla="*/ 0 w 124"/>
                <a:gd name="T13" fmla="*/ 0 h 341"/>
                <a:gd name="T14" fmla="*/ 0 w 124"/>
                <a:gd name="T15" fmla="*/ 0 h 341"/>
                <a:gd name="T16" fmla="*/ 0 w 124"/>
                <a:gd name="T17" fmla="*/ 0 h 341"/>
                <a:gd name="T18" fmla="*/ 0 w 124"/>
                <a:gd name="T19" fmla="*/ 0 h 341"/>
                <a:gd name="T20" fmla="*/ 0 w 124"/>
                <a:gd name="T21" fmla="*/ 0 h 341"/>
                <a:gd name="T22" fmla="*/ 0 w 124"/>
                <a:gd name="T23" fmla="*/ 0 h 341"/>
                <a:gd name="T24" fmla="*/ 0 w 124"/>
                <a:gd name="T25" fmla="*/ 0 h 341"/>
                <a:gd name="T26" fmla="*/ 0 w 124"/>
                <a:gd name="T27" fmla="*/ 0 h 341"/>
                <a:gd name="T28" fmla="*/ 0 w 124"/>
                <a:gd name="T29" fmla="*/ 0 h 341"/>
                <a:gd name="T30" fmla="*/ 0 w 124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341"/>
                <a:gd name="T50" fmla="*/ 124 w 124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341">
                  <a:moveTo>
                    <a:pt x="80" y="341"/>
                  </a:moveTo>
                  <a:lnTo>
                    <a:pt x="80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21" y="64"/>
                  </a:lnTo>
                  <a:lnTo>
                    <a:pt x="37" y="62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50"/>
                  </a:lnTo>
                  <a:lnTo>
                    <a:pt x="74" y="41"/>
                  </a:lnTo>
                  <a:lnTo>
                    <a:pt x="82" y="31"/>
                  </a:lnTo>
                  <a:lnTo>
                    <a:pt x="87" y="16"/>
                  </a:lnTo>
                  <a:lnTo>
                    <a:pt x="90" y="0"/>
                  </a:lnTo>
                  <a:lnTo>
                    <a:pt x="124" y="0"/>
                  </a:lnTo>
                  <a:lnTo>
                    <a:pt x="124" y="341"/>
                  </a:lnTo>
                  <a:lnTo>
                    <a:pt x="80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6" name="Freeform 68"/>
            <p:cNvSpPr>
              <a:spLocks/>
            </p:cNvSpPr>
            <p:nvPr/>
          </p:nvSpPr>
          <p:spPr bwMode="auto">
            <a:xfrm>
              <a:off x="3518" y="3356"/>
              <a:ext cx="25" cy="68"/>
            </a:xfrm>
            <a:custGeom>
              <a:avLst/>
              <a:gdLst>
                <a:gd name="T0" fmla="*/ 0 w 124"/>
                <a:gd name="T1" fmla="*/ 0 h 341"/>
                <a:gd name="T2" fmla="*/ 0 w 124"/>
                <a:gd name="T3" fmla="*/ 0 h 341"/>
                <a:gd name="T4" fmla="*/ 0 w 124"/>
                <a:gd name="T5" fmla="*/ 0 h 341"/>
                <a:gd name="T6" fmla="*/ 0 w 124"/>
                <a:gd name="T7" fmla="*/ 0 h 341"/>
                <a:gd name="T8" fmla="*/ 0 w 124"/>
                <a:gd name="T9" fmla="*/ 0 h 341"/>
                <a:gd name="T10" fmla="*/ 0 w 124"/>
                <a:gd name="T11" fmla="*/ 0 h 341"/>
                <a:gd name="T12" fmla="*/ 0 w 124"/>
                <a:gd name="T13" fmla="*/ 0 h 341"/>
                <a:gd name="T14" fmla="*/ 0 w 124"/>
                <a:gd name="T15" fmla="*/ 0 h 341"/>
                <a:gd name="T16" fmla="*/ 0 w 124"/>
                <a:gd name="T17" fmla="*/ 0 h 341"/>
                <a:gd name="T18" fmla="*/ 0 w 124"/>
                <a:gd name="T19" fmla="*/ 0 h 341"/>
                <a:gd name="T20" fmla="*/ 0 w 124"/>
                <a:gd name="T21" fmla="*/ 0 h 341"/>
                <a:gd name="T22" fmla="*/ 0 w 124"/>
                <a:gd name="T23" fmla="*/ 0 h 341"/>
                <a:gd name="T24" fmla="*/ 0 w 124"/>
                <a:gd name="T25" fmla="*/ 0 h 341"/>
                <a:gd name="T26" fmla="*/ 0 w 124"/>
                <a:gd name="T27" fmla="*/ 0 h 341"/>
                <a:gd name="T28" fmla="*/ 0 w 124"/>
                <a:gd name="T29" fmla="*/ 0 h 341"/>
                <a:gd name="T30" fmla="*/ 0 w 124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341"/>
                <a:gd name="T50" fmla="*/ 124 w 124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341">
                  <a:moveTo>
                    <a:pt x="80" y="341"/>
                  </a:moveTo>
                  <a:lnTo>
                    <a:pt x="80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21" y="64"/>
                  </a:lnTo>
                  <a:lnTo>
                    <a:pt x="37" y="62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50"/>
                  </a:lnTo>
                  <a:lnTo>
                    <a:pt x="74" y="41"/>
                  </a:lnTo>
                  <a:lnTo>
                    <a:pt x="82" y="31"/>
                  </a:lnTo>
                  <a:lnTo>
                    <a:pt x="87" y="16"/>
                  </a:lnTo>
                  <a:lnTo>
                    <a:pt x="90" y="0"/>
                  </a:lnTo>
                  <a:lnTo>
                    <a:pt x="124" y="0"/>
                  </a:lnTo>
                  <a:lnTo>
                    <a:pt x="124" y="341"/>
                  </a:lnTo>
                  <a:lnTo>
                    <a:pt x="80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7" name="Freeform 69"/>
            <p:cNvSpPr>
              <a:spLocks/>
            </p:cNvSpPr>
            <p:nvPr/>
          </p:nvSpPr>
          <p:spPr bwMode="auto">
            <a:xfrm>
              <a:off x="3566" y="3356"/>
              <a:ext cx="47" cy="68"/>
            </a:xfrm>
            <a:custGeom>
              <a:avLst/>
              <a:gdLst>
                <a:gd name="T0" fmla="*/ 0 w 231"/>
                <a:gd name="T1" fmla="*/ 0 h 341"/>
                <a:gd name="T2" fmla="*/ 0 w 231"/>
                <a:gd name="T3" fmla="*/ 0 h 341"/>
                <a:gd name="T4" fmla="*/ 0 w 231"/>
                <a:gd name="T5" fmla="*/ 0 h 341"/>
                <a:gd name="T6" fmla="*/ 0 w 231"/>
                <a:gd name="T7" fmla="*/ 0 h 341"/>
                <a:gd name="T8" fmla="*/ 0 w 231"/>
                <a:gd name="T9" fmla="*/ 0 h 341"/>
                <a:gd name="T10" fmla="*/ 0 w 231"/>
                <a:gd name="T11" fmla="*/ 0 h 341"/>
                <a:gd name="T12" fmla="*/ 0 w 231"/>
                <a:gd name="T13" fmla="*/ 0 h 341"/>
                <a:gd name="T14" fmla="*/ 0 w 231"/>
                <a:gd name="T15" fmla="*/ 0 h 341"/>
                <a:gd name="T16" fmla="*/ 0 w 231"/>
                <a:gd name="T17" fmla="*/ 0 h 341"/>
                <a:gd name="T18" fmla="*/ 0 w 231"/>
                <a:gd name="T19" fmla="*/ 0 h 341"/>
                <a:gd name="T20" fmla="*/ 0 w 231"/>
                <a:gd name="T21" fmla="*/ 0 h 341"/>
                <a:gd name="T22" fmla="*/ 0 w 231"/>
                <a:gd name="T23" fmla="*/ 0 h 341"/>
                <a:gd name="T24" fmla="*/ 0 w 231"/>
                <a:gd name="T25" fmla="*/ 0 h 341"/>
                <a:gd name="T26" fmla="*/ 0 w 231"/>
                <a:gd name="T27" fmla="*/ 0 h 341"/>
                <a:gd name="T28" fmla="*/ 0 w 231"/>
                <a:gd name="T29" fmla="*/ 0 h 341"/>
                <a:gd name="T30" fmla="*/ 0 w 231"/>
                <a:gd name="T31" fmla="*/ 0 h 341"/>
                <a:gd name="T32" fmla="*/ 0 w 231"/>
                <a:gd name="T33" fmla="*/ 0 h 341"/>
                <a:gd name="T34" fmla="*/ 0 w 231"/>
                <a:gd name="T35" fmla="*/ 0 h 341"/>
                <a:gd name="T36" fmla="*/ 0 w 231"/>
                <a:gd name="T37" fmla="*/ 0 h 341"/>
                <a:gd name="T38" fmla="*/ 0 w 231"/>
                <a:gd name="T39" fmla="*/ 0 h 341"/>
                <a:gd name="T40" fmla="*/ 0 w 231"/>
                <a:gd name="T41" fmla="*/ 0 h 341"/>
                <a:gd name="T42" fmla="*/ 0 w 231"/>
                <a:gd name="T43" fmla="*/ 0 h 341"/>
                <a:gd name="T44" fmla="*/ 0 w 231"/>
                <a:gd name="T45" fmla="*/ 0 h 341"/>
                <a:gd name="T46" fmla="*/ 0 w 231"/>
                <a:gd name="T47" fmla="*/ 0 h 341"/>
                <a:gd name="T48" fmla="*/ 0 w 231"/>
                <a:gd name="T49" fmla="*/ 0 h 341"/>
                <a:gd name="T50" fmla="*/ 0 w 231"/>
                <a:gd name="T51" fmla="*/ 0 h 341"/>
                <a:gd name="T52" fmla="*/ 0 w 231"/>
                <a:gd name="T53" fmla="*/ 0 h 341"/>
                <a:gd name="T54" fmla="*/ 0 w 231"/>
                <a:gd name="T55" fmla="*/ 0 h 341"/>
                <a:gd name="T56" fmla="*/ 0 w 231"/>
                <a:gd name="T57" fmla="*/ 0 h 341"/>
                <a:gd name="T58" fmla="*/ 0 w 231"/>
                <a:gd name="T59" fmla="*/ 0 h 341"/>
                <a:gd name="T60" fmla="*/ 0 w 231"/>
                <a:gd name="T61" fmla="*/ 0 h 341"/>
                <a:gd name="T62" fmla="*/ 0 w 231"/>
                <a:gd name="T63" fmla="*/ 0 h 341"/>
                <a:gd name="T64" fmla="*/ 0 w 231"/>
                <a:gd name="T65" fmla="*/ 0 h 341"/>
                <a:gd name="T66" fmla="*/ 0 w 231"/>
                <a:gd name="T67" fmla="*/ 0 h 341"/>
                <a:gd name="T68" fmla="*/ 0 w 231"/>
                <a:gd name="T69" fmla="*/ 0 h 341"/>
                <a:gd name="T70" fmla="*/ 0 w 231"/>
                <a:gd name="T71" fmla="*/ 0 h 341"/>
                <a:gd name="T72" fmla="*/ 0 w 231"/>
                <a:gd name="T73" fmla="*/ 0 h 341"/>
                <a:gd name="T74" fmla="*/ 0 w 231"/>
                <a:gd name="T75" fmla="*/ 0 h 341"/>
                <a:gd name="T76" fmla="*/ 0 w 231"/>
                <a:gd name="T77" fmla="*/ 0 h 341"/>
                <a:gd name="T78" fmla="*/ 0 w 231"/>
                <a:gd name="T79" fmla="*/ 0 h 341"/>
                <a:gd name="T80" fmla="*/ 0 w 231"/>
                <a:gd name="T81" fmla="*/ 0 h 341"/>
                <a:gd name="T82" fmla="*/ 0 w 231"/>
                <a:gd name="T83" fmla="*/ 0 h 341"/>
                <a:gd name="T84" fmla="*/ 0 w 231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1"/>
                <a:gd name="T130" fmla="*/ 0 h 341"/>
                <a:gd name="T131" fmla="*/ 231 w 231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1" h="341">
                  <a:moveTo>
                    <a:pt x="0" y="341"/>
                  </a:moveTo>
                  <a:lnTo>
                    <a:pt x="0" y="339"/>
                  </a:lnTo>
                  <a:lnTo>
                    <a:pt x="0" y="325"/>
                  </a:lnTo>
                  <a:lnTo>
                    <a:pt x="1" y="313"/>
                  </a:lnTo>
                  <a:lnTo>
                    <a:pt x="6" y="291"/>
                  </a:lnTo>
                  <a:lnTo>
                    <a:pt x="10" y="280"/>
                  </a:lnTo>
                  <a:lnTo>
                    <a:pt x="14" y="270"/>
                  </a:lnTo>
                  <a:lnTo>
                    <a:pt x="19" y="260"/>
                  </a:lnTo>
                  <a:lnTo>
                    <a:pt x="25" y="252"/>
                  </a:lnTo>
                  <a:lnTo>
                    <a:pt x="41" y="235"/>
                  </a:lnTo>
                  <a:lnTo>
                    <a:pt x="58" y="220"/>
                  </a:lnTo>
                  <a:lnTo>
                    <a:pt x="81" y="204"/>
                  </a:lnTo>
                  <a:lnTo>
                    <a:pt x="106" y="189"/>
                  </a:lnTo>
                  <a:lnTo>
                    <a:pt x="135" y="174"/>
                  </a:lnTo>
                  <a:lnTo>
                    <a:pt x="147" y="167"/>
                  </a:lnTo>
                  <a:lnTo>
                    <a:pt x="156" y="158"/>
                  </a:lnTo>
                  <a:lnTo>
                    <a:pt x="165" y="151"/>
                  </a:lnTo>
                  <a:lnTo>
                    <a:pt x="172" y="142"/>
                  </a:lnTo>
                  <a:lnTo>
                    <a:pt x="178" y="133"/>
                  </a:lnTo>
                  <a:lnTo>
                    <a:pt x="182" y="123"/>
                  </a:lnTo>
                  <a:lnTo>
                    <a:pt x="184" y="112"/>
                  </a:lnTo>
                  <a:lnTo>
                    <a:pt x="184" y="102"/>
                  </a:lnTo>
                  <a:lnTo>
                    <a:pt x="183" y="88"/>
                  </a:lnTo>
                  <a:lnTo>
                    <a:pt x="179" y="76"/>
                  </a:lnTo>
                  <a:lnTo>
                    <a:pt x="175" y="67"/>
                  </a:lnTo>
                  <a:lnTo>
                    <a:pt x="166" y="58"/>
                  </a:lnTo>
                  <a:lnTo>
                    <a:pt x="156" y="51"/>
                  </a:lnTo>
                  <a:lnTo>
                    <a:pt x="146" y="45"/>
                  </a:lnTo>
                  <a:lnTo>
                    <a:pt x="132" y="43"/>
                  </a:lnTo>
                  <a:lnTo>
                    <a:pt x="117" y="41"/>
                  </a:lnTo>
                  <a:lnTo>
                    <a:pt x="109" y="41"/>
                  </a:lnTo>
                  <a:lnTo>
                    <a:pt x="102" y="43"/>
                  </a:lnTo>
                  <a:lnTo>
                    <a:pt x="96" y="44"/>
                  </a:lnTo>
                  <a:lnTo>
                    <a:pt x="89" y="46"/>
                  </a:lnTo>
                  <a:lnTo>
                    <a:pt x="78" y="53"/>
                  </a:lnTo>
                  <a:lnTo>
                    <a:pt x="69" y="62"/>
                  </a:lnTo>
                  <a:lnTo>
                    <a:pt x="61" y="73"/>
                  </a:lnTo>
                  <a:lnTo>
                    <a:pt x="55" y="87"/>
                  </a:lnTo>
                  <a:lnTo>
                    <a:pt x="52" y="103"/>
                  </a:lnTo>
                  <a:lnTo>
                    <a:pt x="51" y="120"/>
                  </a:lnTo>
                  <a:lnTo>
                    <a:pt x="51" y="123"/>
                  </a:lnTo>
                  <a:lnTo>
                    <a:pt x="7" y="123"/>
                  </a:lnTo>
                  <a:lnTo>
                    <a:pt x="7" y="118"/>
                  </a:lnTo>
                  <a:lnTo>
                    <a:pt x="7" y="105"/>
                  </a:lnTo>
                  <a:lnTo>
                    <a:pt x="8" y="92"/>
                  </a:lnTo>
                  <a:lnTo>
                    <a:pt x="11" y="80"/>
                  </a:lnTo>
                  <a:lnTo>
                    <a:pt x="14" y="69"/>
                  </a:lnTo>
                  <a:lnTo>
                    <a:pt x="19" y="58"/>
                  </a:lnTo>
                  <a:lnTo>
                    <a:pt x="22" y="53"/>
                  </a:lnTo>
                  <a:lnTo>
                    <a:pt x="24" y="49"/>
                  </a:lnTo>
                  <a:lnTo>
                    <a:pt x="30" y="40"/>
                  </a:lnTo>
                  <a:lnTo>
                    <a:pt x="37" y="32"/>
                  </a:lnTo>
                  <a:lnTo>
                    <a:pt x="44" y="24"/>
                  </a:lnTo>
                  <a:lnTo>
                    <a:pt x="53" y="18"/>
                  </a:lnTo>
                  <a:lnTo>
                    <a:pt x="72" y="9"/>
                  </a:lnTo>
                  <a:lnTo>
                    <a:pt x="94" y="3"/>
                  </a:lnTo>
                  <a:lnTo>
                    <a:pt x="119" y="0"/>
                  </a:lnTo>
                  <a:lnTo>
                    <a:pt x="131" y="2"/>
                  </a:lnTo>
                  <a:lnTo>
                    <a:pt x="143" y="3"/>
                  </a:lnTo>
                  <a:lnTo>
                    <a:pt x="165" y="8"/>
                  </a:lnTo>
                  <a:lnTo>
                    <a:pt x="184" y="17"/>
                  </a:lnTo>
                  <a:lnTo>
                    <a:pt x="200" y="28"/>
                  </a:lnTo>
                  <a:lnTo>
                    <a:pt x="213" y="44"/>
                  </a:lnTo>
                  <a:lnTo>
                    <a:pt x="223" y="61"/>
                  </a:lnTo>
                  <a:lnTo>
                    <a:pt x="229" y="80"/>
                  </a:lnTo>
                  <a:lnTo>
                    <a:pt x="231" y="102"/>
                  </a:lnTo>
                  <a:lnTo>
                    <a:pt x="230" y="118"/>
                  </a:lnTo>
                  <a:lnTo>
                    <a:pt x="229" y="127"/>
                  </a:lnTo>
                  <a:lnTo>
                    <a:pt x="226" y="134"/>
                  </a:lnTo>
                  <a:lnTo>
                    <a:pt x="224" y="141"/>
                  </a:lnTo>
                  <a:lnTo>
                    <a:pt x="220" y="148"/>
                  </a:lnTo>
                  <a:lnTo>
                    <a:pt x="213" y="163"/>
                  </a:lnTo>
                  <a:lnTo>
                    <a:pt x="202" y="175"/>
                  </a:lnTo>
                  <a:lnTo>
                    <a:pt x="190" y="187"/>
                  </a:lnTo>
                  <a:lnTo>
                    <a:pt x="175" y="198"/>
                  </a:lnTo>
                  <a:lnTo>
                    <a:pt x="158" y="209"/>
                  </a:lnTo>
                  <a:lnTo>
                    <a:pt x="129" y="222"/>
                  </a:lnTo>
                  <a:lnTo>
                    <a:pt x="99" y="240"/>
                  </a:lnTo>
                  <a:lnTo>
                    <a:pt x="85" y="248"/>
                  </a:lnTo>
                  <a:lnTo>
                    <a:pt x="75" y="257"/>
                  </a:lnTo>
                  <a:lnTo>
                    <a:pt x="65" y="266"/>
                  </a:lnTo>
                  <a:lnTo>
                    <a:pt x="58" y="276"/>
                  </a:lnTo>
                  <a:lnTo>
                    <a:pt x="52" y="287"/>
                  </a:lnTo>
                  <a:lnTo>
                    <a:pt x="48" y="299"/>
                  </a:lnTo>
                  <a:lnTo>
                    <a:pt x="231" y="299"/>
                  </a:lnTo>
                  <a:lnTo>
                    <a:pt x="231" y="341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8" name="Freeform 70"/>
            <p:cNvSpPr>
              <a:spLocks/>
            </p:cNvSpPr>
            <p:nvPr/>
          </p:nvSpPr>
          <p:spPr bwMode="auto">
            <a:xfrm>
              <a:off x="4022" y="3356"/>
              <a:ext cx="25" cy="68"/>
            </a:xfrm>
            <a:custGeom>
              <a:avLst/>
              <a:gdLst>
                <a:gd name="T0" fmla="*/ 0 w 124"/>
                <a:gd name="T1" fmla="*/ 0 h 341"/>
                <a:gd name="T2" fmla="*/ 0 w 124"/>
                <a:gd name="T3" fmla="*/ 0 h 341"/>
                <a:gd name="T4" fmla="*/ 0 w 124"/>
                <a:gd name="T5" fmla="*/ 0 h 341"/>
                <a:gd name="T6" fmla="*/ 0 w 124"/>
                <a:gd name="T7" fmla="*/ 0 h 341"/>
                <a:gd name="T8" fmla="*/ 0 w 124"/>
                <a:gd name="T9" fmla="*/ 0 h 341"/>
                <a:gd name="T10" fmla="*/ 0 w 124"/>
                <a:gd name="T11" fmla="*/ 0 h 341"/>
                <a:gd name="T12" fmla="*/ 0 w 124"/>
                <a:gd name="T13" fmla="*/ 0 h 341"/>
                <a:gd name="T14" fmla="*/ 0 w 124"/>
                <a:gd name="T15" fmla="*/ 0 h 341"/>
                <a:gd name="T16" fmla="*/ 0 w 124"/>
                <a:gd name="T17" fmla="*/ 0 h 341"/>
                <a:gd name="T18" fmla="*/ 0 w 124"/>
                <a:gd name="T19" fmla="*/ 0 h 341"/>
                <a:gd name="T20" fmla="*/ 0 w 124"/>
                <a:gd name="T21" fmla="*/ 0 h 341"/>
                <a:gd name="T22" fmla="*/ 0 w 124"/>
                <a:gd name="T23" fmla="*/ 0 h 341"/>
                <a:gd name="T24" fmla="*/ 0 w 124"/>
                <a:gd name="T25" fmla="*/ 0 h 341"/>
                <a:gd name="T26" fmla="*/ 0 w 124"/>
                <a:gd name="T27" fmla="*/ 0 h 341"/>
                <a:gd name="T28" fmla="*/ 0 w 124"/>
                <a:gd name="T29" fmla="*/ 0 h 341"/>
                <a:gd name="T30" fmla="*/ 0 w 124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341"/>
                <a:gd name="T50" fmla="*/ 124 w 124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341">
                  <a:moveTo>
                    <a:pt x="79" y="341"/>
                  </a:moveTo>
                  <a:lnTo>
                    <a:pt x="79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20" y="64"/>
                  </a:lnTo>
                  <a:lnTo>
                    <a:pt x="37" y="62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50"/>
                  </a:lnTo>
                  <a:lnTo>
                    <a:pt x="73" y="41"/>
                  </a:lnTo>
                  <a:lnTo>
                    <a:pt x="82" y="31"/>
                  </a:lnTo>
                  <a:lnTo>
                    <a:pt x="87" y="16"/>
                  </a:lnTo>
                  <a:lnTo>
                    <a:pt x="90" y="0"/>
                  </a:lnTo>
                  <a:lnTo>
                    <a:pt x="124" y="0"/>
                  </a:lnTo>
                  <a:lnTo>
                    <a:pt x="124" y="341"/>
                  </a:lnTo>
                  <a:lnTo>
                    <a:pt x="79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9" name="Freeform 71"/>
            <p:cNvSpPr>
              <a:spLocks/>
            </p:cNvSpPr>
            <p:nvPr/>
          </p:nvSpPr>
          <p:spPr bwMode="auto">
            <a:xfrm>
              <a:off x="4069" y="3356"/>
              <a:ext cx="48" cy="70"/>
            </a:xfrm>
            <a:custGeom>
              <a:avLst/>
              <a:gdLst>
                <a:gd name="T0" fmla="*/ 0 w 236"/>
                <a:gd name="T1" fmla="*/ 0 h 351"/>
                <a:gd name="T2" fmla="*/ 0 w 236"/>
                <a:gd name="T3" fmla="*/ 0 h 351"/>
                <a:gd name="T4" fmla="*/ 0 w 236"/>
                <a:gd name="T5" fmla="*/ 0 h 351"/>
                <a:gd name="T6" fmla="*/ 0 w 236"/>
                <a:gd name="T7" fmla="*/ 0 h 351"/>
                <a:gd name="T8" fmla="*/ 0 w 236"/>
                <a:gd name="T9" fmla="*/ 0 h 351"/>
                <a:gd name="T10" fmla="*/ 0 w 236"/>
                <a:gd name="T11" fmla="*/ 0 h 351"/>
                <a:gd name="T12" fmla="*/ 0 w 236"/>
                <a:gd name="T13" fmla="*/ 0 h 351"/>
                <a:gd name="T14" fmla="*/ 0 w 236"/>
                <a:gd name="T15" fmla="*/ 0 h 351"/>
                <a:gd name="T16" fmla="*/ 0 w 236"/>
                <a:gd name="T17" fmla="*/ 0 h 351"/>
                <a:gd name="T18" fmla="*/ 0 w 236"/>
                <a:gd name="T19" fmla="*/ 0 h 351"/>
                <a:gd name="T20" fmla="*/ 0 w 236"/>
                <a:gd name="T21" fmla="*/ 0 h 351"/>
                <a:gd name="T22" fmla="*/ 0 w 236"/>
                <a:gd name="T23" fmla="*/ 0 h 351"/>
                <a:gd name="T24" fmla="*/ 0 w 236"/>
                <a:gd name="T25" fmla="*/ 0 h 351"/>
                <a:gd name="T26" fmla="*/ 0 w 236"/>
                <a:gd name="T27" fmla="*/ 0 h 351"/>
                <a:gd name="T28" fmla="*/ 0 w 236"/>
                <a:gd name="T29" fmla="*/ 0 h 351"/>
                <a:gd name="T30" fmla="*/ 0 w 236"/>
                <a:gd name="T31" fmla="*/ 0 h 351"/>
                <a:gd name="T32" fmla="*/ 0 w 236"/>
                <a:gd name="T33" fmla="*/ 0 h 351"/>
                <a:gd name="T34" fmla="*/ 0 w 236"/>
                <a:gd name="T35" fmla="*/ 0 h 351"/>
                <a:gd name="T36" fmla="*/ 0 w 236"/>
                <a:gd name="T37" fmla="*/ 0 h 351"/>
                <a:gd name="T38" fmla="*/ 0 w 236"/>
                <a:gd name="T39" fmla="*/ 0 h 351"/>
                <a:gd name="T40" fmla="*/ 0 w 236"/>
                <a:gd name="T41" fmla="*/ 0 h 351"/>
                <a:gd name="T42" fmla="*/ 0 w 236"/>
                <a:gd name="T43" fmla="*/ 0 h 351"/>
                <a:gd name="T44" fmla="*/ 0 w 236"/>
                <a:gd name="T45" fmla="*/ 0 h 351"/>
                <a:gd name="T46" fmla="*/ 0 w 236"/>
                <a:gd name="T47" fmla="*/ 0 h 351"/>
                <a:gd name="T48" fmla="*/ 0 w 236"/>
                <a:gd name="T49" fmla="*/ 0 h 351"/>
                <a:gd name="T50" fmla="*/ 0 w 236"/>
                <a:gd name="T51" fmla="*/ 0 h 351"/>
                <a:gd name="T52" fmla="*/ 0 w 236"/>
                <a:gd name="T53" fmla="*/ 0 h 351"/>
                <a:gd name="T54" fmla="*/ 0 w 236"/>
                <a:gd name="T55" fmla="*/ 0 h 351"/>
                <a:gd name="T56" fmla="*/ 0 w 236"/>
                <a:gd name="T57" fmla="*/ 0 h 351"/>
                <a:gd name="T58" fmla="*/ 0 w 236"/>
                <a:gd name="T59" fmla="*/ 0 h 351"/>
                <a:gd name="T60" fmla="*/ 0 w 236"/>
                <a:gd name="T61" fmla="*/ 0 h 351"/>
                <a:gd name="T62" fmla="*/ 0 w 236"/>
                <a:gd name="T63" fmla="*/ 0 h 351"/>
                <a:gd name="T64" fmla="*/ 0 w 236"/>
                <a:gd name="T65" fmla="*/ 0 h 351"/>
                <a:gd name="T66" fmla="*/ 0 w 236"/>
                <a:gd name="T67" fmla="*/ 0 h 351"/>
                <a:gd name="T68" fmla="*/ 0 w 236"/>
                <a:gd name="T69" fmla="*/ 0 h 351"/>
                <a:gd name="T70" fmla="*/ 0 w 236"/>
                <a:gd name="T71" fmla="*/ 0 h 351"/>
                <a:gd name="T72" fmla="*/ 0 w 236"/>
                <a:gd name="T73" fmla="*/ 0 h 351"/>
                <a:gd name="T74" fmla="*/ 0 w 236"/>
                <a:gd name="T75" fmla="*/ 0 h 351"/>
                <a:gd name="T76" fmla="*/ 0 w 236"/>
                <a:gd name="T77" fmla="*/ 0 h 351"/>
                <a:gd name="T78" fmla="*/ 0 w 236"/>
                <a:gd name="T79" fmla="*/ 0 h 351"/>
                <a:gd name="T80" fmla="*/ 0 w 236"/>
                <a:gd name="T81" fmla="*/ 0 h 351"/>
                <a:gd name="T82" fmla="*/ 0 w 236"/>
                <a:gd name="T83" fmla="*/ 0 h 351"/>
                <a:gd name="T84" fmla="*/ 0 w 236"/>
                <a:gd name="T85" fmla="*/ 0 h 3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6"/>
                <a:gd name="T130" fmla="*/ 0 h 351"/>
                <a:gd name="T131" fmla="*/ 236 w 236"/>
                <a:gd name="T132" fmla="*/ 351 h 3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6" h="351">
                  <a:moveTo>
                    <a:pt x="0" y="234"/>
                  </a:moveTo>
                  <a:lnTo>
                    <a:pt x="45" y="234"/>
                  </a:lnTo>
                  <a:lnTo>
                    <a:pt x="46" y="244"/>
                  </a:lnTo>
                  <a:lnTo>
                    <a:pt x="46" y="252"/>
                  </a:lnTo>
                  <a:lnTo>
                    <a:pt x="47" y="256"/>
                  </a:lnTo>
                  <a:lnTo>
                    <a:pt x="48" y="259"/>
                  </a:lnTo>
                  <a:lnTo>
                    <a:pt x="51" y="266"/>
                  </a:lnTo>
                  <a:lnTo>
                    <a:pt x="57" y="280"/>
                  </a:lnTo>
                  <a:lnTo>
                    <a:pt x="64" y="291"/>
                  </a:lnTo>
                  <a:lnTo>
                    <a:pt x="75" y="299"/>
                  </a:lnTo>
                  <a:lnTo>
                    <a:pt x="87" y="305"/>
                  </a:lnTo>
                  <a:lnTo>
                    <a:pt x="101" y="309"/>
                  </a:lnTo>
                  <a:lnTo>
                    <a:pt x="117" y="310"/>
                  </a:lnTo>
                  <a:lnTo>
                    <a:pt x="132" y="309"/>
                  </a:lnTo>
                  <a:lnTo>
                    <a:pt x="147" y="305"/>
                  </a:lnTo>
                  <a:lnTo>
                    <a:pt x="159" y="299"/>
                  </a:lnTo>
                  <a:lnTo>
                    <a:pt x="170" y="292"/>
                  </a:lnTo>
                  <a:lnTo>
                    <a:pt x="178" y="282"/>
                  </a:lnTo>
                  <a:lnTo>
                    <a:pt x="184" y="271"/>
                  </a:lnTo>
                  <a:lnTo>
                    <a:pt x="188" y="258"/>
                  </a:lnTo>
                  <a:lnTo>
                    <a:pt x="189" y="244"/>
                  </a:lnTo>
                  <a:lnTo>
                    <a:pt x="188" y="230"/>
                  </a:lnTo>
                  <a:lnTo>
                    <a:pt x="184" y="218"/>
                  </a:lnTo>
                  <a:lnTo>
                    <a:pt x="178" y="207"/>
                  </a:lnTo>
                  <a:lnTo>
                    <a:pt x="170" y="199"/>
                  </a:lnTo>
                  <a:lnTo>
                    <a:pt x="160" y="192"/>
                  </a:lnTo>
                  <a:lnTo>
                    <a:pt x="148" y="187"/>
                  </a:lnTo>
                  <a:lnTo>
                    <a:pt x="134" y="185"/>
                  </a:lnTo>
                  <a:lnTo>
                    <a:pt x="117" y="183"/>
                  </a:lnTo>
                  <a:lnTo>
                    <a:pt x="93" y="185"/>
                  </a:lnTo>
                  <a:lnTo>
                    <a:pt x="93" y="146"/>
                  </a:lnTo>
                  <a:lnTo>
                    <a:pt x="107" y="146"/>
                  </a:lnTo>
                  <a:lnTo>
                    <a:pt x="124" y="145"/>
                  </a:lnTo>
                  <a:lnTo>
                    <a:pt x="131" y="144"/>
                  </a:lnTo>
                  <a:lnTo>
                    <a:pt x="137" y="142"/>
                  </a:lnTo>
                  <a:lnTo>
                    <a:pt x="149" y="139"/>
                  </a:lnTo>
                  <a:lnTo>
                    <a:pt x="159" y="134"/>
                  </a:lnTo>
                  <a:lnTo>
                    <a:pt x="164" y="130"/>
                  </a:lnTo>
                  <a:lnTo>
                    <a:pt x="167" y="127"/>
                  </a:lnTo>
                  <a:lnTo>
                    <a:pt x="172" y="118"/>
                  </a:lnTo>
                  <a:lnTo>
                    <a:pt x="176" y="108"/>
                  </a:lnTo>
                  <a:lnTo>
                    <a:pt x="177" y="94"/>
                  </a:lnTo>
                  <a:lnTo>
                    <a:pt x="176" y="82"/>
                  </a:lnTo>
                  <a:lnTo>
                    <a:pt x="172" y="71"/>
                  </a:lnTo>
                  <a:lnTo>
                    <a:pt x="167" y="62"/>
                  </a:lnTo>
                  <a:lnTo>
                    <a:pt x="161" y="55"/>
                  </a:lnTo>
                  <a:lnTo>
                    <a:pt x="153" y="49"/>
                  </a:lnTo>
                  <a:lnTo>
                    <a:pt x="142" y="44"/>
                  </a:lnTo>
                  <a:lnTo>
                    <a:pt x="130" y="41"/>
                  </a:lnTo>
                  <a:lnTo>
                    <a:pt x="117" y="40"/>
                  </a:lnTo>
                  <a:lnTo>
                    <a:pt x="101" y="41"/>
                  </a:lnTo>
                  <a:lnTo>
                    <a:pt x="88" y="45"/>
                  </a:lnTo>
                  <a:lnTo>
                    <a:pt x="82" y="47"/>
                  </a:lnTo>
                  <a:lnTo>
                    <a:pt x="79" y="50"/>
                  </a:lnTo>
                  <a:lnTo>
                    <a:pt x="77" y="51"/>
                  </a:lnTo>
                  <a:lnTo>
                    <a:pt x="67" y="59"/>
                  </a:lnTo>
                  <a:lnTo>
                    <a:pt x="60" y="69"/>
                  </a:lnTo>
                  <a:lnTo>
                    <a:pt x="55" y="81"/>
                  </a:lnTo>
                  <a:lnTo>
                    <a:pt x="53" y="96"/>
                  </a:lnTo>
                  <a:lnTo>
                    <a:pt x="52" y="112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8" y="98"/>
                  </a:lnTo>
                  <a:lnTo>
                    <a:pt x="10" y="86"/>
                  </a:lnTo>
                  <a:lnTo>
                    <a:pt x="12" y="75"/>
                  </a:lnTo>
                  <a:lnTo>
                    <a:pt x="16" y="64"/>
                  </a:lnTo>
                  <a:lnTo>
                    <a:pt x="19" y="55"/>
                  </a:lnTo>
                  <a:lnTo>
                    <a:pt x="22" y="51"/>
                  </a:lnTo>
                  <a:lnTo>
                    <a:pt x="24" y="46"/>
                  </a:lnTo>
                  <a:lnTo>
                    <a:pt x="37" y="31"/>
                  </a:lnTo>
                  <a:lnTo>
                    <a:pt x="52" y="17"/>
                  </a:lnTo>
                  <a:lnTo>
                    <a:pt x="61" y="12"/>
                  </a:lnTo>
                  <a:lnTo>
                    <a:pt x="70" y="9"/>
                  </a:lnTo>
                  <a:lnTo>
                    <a:pt x="91" y="3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8" y="3"/>
                  </a:lnTo>
                  <a:lnTo>
                    <a:pt x="161" y="8"/>
                  </a:lnTo>
                  <a:lnTo>
                    <a:pt x="171" y="10"/>
                  </a:lnTo>
                  <a:lnTo>
                    <a:pt x="179" y="15"/>
                  </a:lnTo>
                  <a:lnTo>
                    <a:pt x="195" y="26"/>
                  </a:lnTo>
                  <a:lnTo>
                    <a:pt x="207" y="39"/>
                  </a:lnTo>
                  <a:lnTo>
                    <a:pt x="217" y="55"/>
                  </a:lnTo>
                  <a:lnTo>
                    <a:pt x="222" y="71"/>
                  </a:lnTo>
                  <a:lnTo>
                    <a:pt x="224" y="92"/>
                  </a:lnTo>
                  <a:lnTo>
                    <a:pt x="223" y="104"/>
                  </a:lnTo>
                  <a:lnTo>
                    <a:pt x="222" y="115"/>
                  </a:lnTo>
                  <a:lnTo>
                    <a:pt x="219" y="120"/>
                  </a:lnTo>
                  <a:lnTo>
                    <a:pt x="218" y="124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8"/>
                  </a:lnTo>
                  <a:lnTo>
                    <a:pt x="191" y="154"/>
                  </a:lnTo>
                  <a:lnTo>
                    <a:pt x="181" y="159"/>
                  </a:lnTo>
                  <a:lnTo>
                    <a:pt x="194" y="165"/>
                  </a:lnTo>
                  <a:lnTo>
                    <a:pt x="205" y="173"/>
                  </a:lnTo>
                  <a:lnTo>
                    <a:pt x="214" y="181"/>
                  </a:lnTo>
                  <a:lnTo>
                    <a:pt x="223" y="191"/>
                  </a:lnTo>
                  <a:lnTo>
                    <a:pt x="229" y="201"/>
                  </a:lnTo>
                  <a:lnTo>
                    <a:pt x="232" y="215"/>
                  </a:lnTo>
                  <a:lnTo>
                    <a:pt x="236" y="228"/>
                  </a:lnTo>
                  <a:lnTo>
                    <a:pt x="236" y="244"/>
                  </a:lnTo>
                  <a:lnTo>
                    <a:pt x="236" y="254"/>
                  </a:lnTo>
                  <a:lnTo>
                    <a:pt x="234" y="266"/>
                  </a:lnTo>
                  <a:lnTo>
                    <a:pt x="231" y="277"/>
                  </a:lnTo>
                  <a:lnTo>
                    <a:pt x="230" y="282"/>
                  </a:lnTo>
                  <a:lnTo>
                    <a:pt x="228" y="287"/>
                  </a:lnTo>
                  <a:lnTo>
                    <a:pt x="223" y="297"/>
                  </a:lnTo>
                  <a:lnTo>
                    <a:pt x="218" y="305"/>
                  </a:lnTo>
                  <a:lnTo>
                    <a:pt x="211" y="313"/>
                  </a:lnTo>
                  <a:lnTo>
                    <a:pt x="203" y="321"/>
                  </a:lnTo>
                  <a:lnTo>
                    <a:pt x="185" y="334"/>
                  </a:lnTo>
                  <a:lnTo>
                    <a:pt x="165" y="342"/>
                  </a:lnTo>
                  <a:lnTo>
                    <a:pt x="141" y="348"/>
                  </a:lnTo>
                  <a:lnTo>
                    <a:pt x="114" y="351"/>
                  </a:lnTo>
                  <a:lnTo>
                    <a:pt x="101" y="350"/>
                  </a:lnTo>
                  <a:lnTo>
                    <a:pt x="89" y="348"/>
                  </a:lnTo>
                  <a:lnTo>
                    <a:pt x="77" y="346"/>
                  </a:lnTo>
                  <a:lnTo>
                    <a:pt x="67" y="342"/>
                  </a:lnTo>
                  <a:lnTo>
                    <a:pt x="57" y="339"/>
                  </a:lnTo>
                  <a:lnTo>
                    <a:pt x="47" y="333"/>
                  </a:lnTo>
                  <a:lnTo>
                    <a:pt x="39" y="327"/>
                  </a:lnTo>
                  <a:lnTo>
                    <a:pt x="31" y="319"/>
                  </a:lnTo>
                  <a:lnTo>
                    <a:pt x="18" y="304"/>
                  </a:lnTo>
                  <a:lnTo>
                    <a:pt x="12" y="294"/>
                  </a:lnTo>
                  <a:lnTo>
                    <a:pt x="8" y="285"/>
                  </a:lnTo>
                  <a:lnTo>
                    <a:pt x="2" y="262"/>
                  </a:lnTo>
                  <a:lnTo>
                    <a:pt x="0" y="238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0" name="Freeform 72"/>
            <p:cNvSpPr>
              <a:spLocks/>
            </p:cNvSpPr>
            <p:nvPr/>
          </p:nvSpPr>
          <p:spPr bwMode="auto">
            <a:xfrm>
              <a:off x="4526" y="3356"/>
              <a:ext cx="25" cy="68"/>
            </a:xfrm>
            <a:custGeom>
              <a:avLst/>
              <a:gdLst>
                <a:gd name="T0" fmla="*/ 0 w 123"/>
                <a:gd name="T1" fmla="*/ 0 h 341"/>
                <a:gd name="T2" fmla="*/ 0 w 123"/>
                <a:gd name="T3" fmla="*/ 0 h 341"/>
                <a:gd name="T4" fmla="*/ 0 w 123"/>
                <a:gd name="T5" fmla="*/ 0 h 341"/>
                <a:gd name="T6" fmla="*/ 0 w 123"/>
                <a:gd name="T7" fmla="*/ 0 h 341"/>
                <a:gd name="T8" fmla="*/ 0 w 123"/>
                <a:gd name="T9" fmla="*/ 0 h 341"/>
                <a:gd name="T10" fmla="*/ 0 w 123"/>
                <a:gd name="T11" fmla="*/ 0 h 341"/>
                <a:gd name="T12" fmla="*/ 0 w 123"/>
                <a:gd name="T13" fmla="*/ 0 h 341"/>
                <a:gd name="T14" fmla="*/ 0 w 123"/>
                <a:gd name="T15" fmla="*/ 0 h 341"/>
                <a:gd name="T16" fmla="*/ 0 w 123"/>
                <a:gd name="T17" fmla="*/ 0 h 341"/>
                <a:gd name="T18" fmla="*/ 0 w 123"/>
                <a:gd name="T19" fmla="*/ 0 h 341"/>
                <a:gd name="T20" fmla="*/ 0 w 123"/>
                <a:gd name="T21" fmla="*/ 0 h 341"/>
                <a:gd name="T22" fmla="*/ 0 w 123"/>
                <a:gd name="T23" fmla="*/ 0 h 341"/>
                <a:gd name="T24" fmla="*/ 0 w 123"/>
                <a:gd name="T25" fmla="*/ 0 h 341"/>
                <a:gd name="T26" fmla="*/ 0 w 123"/>
                <a:gd name="T27" fmla="*/ 0 h 341"/>
                <a:gd name="T28" fmla="*/ 0 w 123"/>
                <a:gd name="T29" fmla="*/ 0 h 341"/>
                <a:gd name="T30" fmla="*/ 0 w 123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1"/>
                <a:gd name="T50" fmla="*/ 123 w 123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1">
                  <a:moveTo>
                    <a:pt x="78" y="341"/>
                  </a:moveTo>
                  <a:lnTo>
                    <a:pt x="78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19" y="64"/>
                  </a:lnTo>
                  <a:lnTo>
                    <a:pt x="36" y="62"/>
                  </a:lnTo>
                  <a:lnTo>
                    <a:pt x="50" y="57"/>
                  </a:lnTo>
                  <a:lnTo>
                    <a:pt x="56" y="53"/>
                  </a:lnTo>
                  <a:lnTo>
                    <a:pt x="62" y="50"/>
                  </a:lnTo>
                  <a:lnTo>
                    <a:pt x="72" y="41"/>
                  </a:lnTo>
                  <a:lnTo>
                    <a:pt x="81" y="31"/>
                  </a:lnTo>
                  <a:lnTo>
                    <a:pt x="85" y="16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1"/>
                  </a:lnTo>
                  <a:lnTo>
                    <a:pt x="78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1" name="Freeform 73"/>
            <p:cNvSpPr>
              <a:spLocks noEditPoints="1"/>
            </p:cNvSpPr>
            <p:nvPr/>
          </p:nvSpPr>
          <p:spPr bwMode="auto">
            <a:xfrm>
              <a:off x="4573" y="3358"/>
              <a:ext cx="49" cy="66"/>
            </a:xfrm>
            <a:custGeom>
              <a:avLst/>
              <a:gdLst>
                <a:gd name="T0" fmla="*/ 0 w 241"/>
                <a:gd name="T1" fmla="*/ 0 h 330"/>
                <a:gd name="T2" fmla="*/ 0 w 241"/>
                <a:gd name="T3" fmla="*/ 0 h 330"/>
                <a:gd name="T4" fmla="*/ 0 w 241"/>
                <a:gd name="T5" fmla="*/ 0 h 330"/>
                <a:gd name="T6" fmla="*/ 0 w 241"/>
                <a:gd name="T7" fmla="*/ 0 h 330"/>
                <a:gd name="T8" fmla="*/ 0 w 241"/>
                <a:gd name="T9" fmla="*/ 0 h 330"/>
                <a:gd name="T10" fmla="*/ 0 w 241"/>
                <a:gd name="T11" fmla="*/ 0 h 330"/>
                <a:gd name="T12" fmla="*/ 0 w 241"/>
                <a:gd name="T13" fmla="*/ 0 h 330"/>
                <a:gd name="T14" fmla="*/ 0 w 241"/>
                <a:gd name="T15" fmla="*/ 0 h 330"/>
                <a:gd name="T16" fmla="*/ 0 w 241"/>
                <a:gd name="T17" fmla="*/ 0 h 330"/>
                <a:gd name="T18" fmla="*/ 0 w 241"/>
                <a:gd name="T19" fmla="*/ 0 h 330"/>
                <a:gd name="T20" fmla="*/ 0 w 241"/>
                <a:gd name="T21" fmla="*/ 0 h 330"/>
                <a:gd name="T22" fmla="*/ 0 w 241"/>
                <a:gd name="T23" fmla="*/ 0 h 330"/>
                <a:gd name="T24" fmla="*/ 0 w 241"/>
                <a:gd name="T25" fmla="*/ 0 h 330"/>
                <a:gd name="T26" fmla="*/ 0 w 241"/>
                <a:gd name="T27" fmla="*/ 0 h 330"/>
                <a:gd name="T28" fmla="*/ 0 w 241"/>
                <a:gd name="T29" fmla="*/ 0 h 330"/>
                <a:gd name="T30" fmla="*/ 0 w 241"/>
                <a:gd name="T31" fmla="*/ 0 h 3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1"/>
                <a:gd name="T49" fmla="*/ 0 h 330"/>
                <a:gd name="T50" fmla="*/ 241 w 241"/>
                <a:gd name="T51" fmla="*/ 330 h 3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1" h="330">
                  <a:moveTo>
                    <a:pt x="41" y="209"/>
                  </a:moveTo>
                  <a:lnTo>
                    <a:pt x="148" y="209"/>
                  </a:lnTo>
                  <a:lnTo>
                    <a:pt x="148" y="57"/>
                  </a:lnTo>
                  <a:lnTo>
                    <a:pt x="41" y="209"/>
                  </a:lnTo>
                  <a:close/>
                  <a:moveTo>
                    <a:pt x="148" y="330"/>
                  </a:moveTo>
                  <a:lnTo>
                    <a:pt x="148" y="247"/>
                  </a:lnTo>
                  <a:lnTo>
                    <a:pt x="0" y="247"/>
                  </a:lnTo>
                  <a:lnTo>
                    <a:pt x="0" y="205"/>
                  </a:lnTo>
                  <a:lnTo>
                    <a:pt x="148" y="0"/>
                  </a:lnTo>
                  <a:lnTo>
                    <a:pt x="192" y="0"/>
                  </a:lnTo>
                  <a:lnTo>
                    <a:pt x="192" y="209"/>
                  </a:lnTo>
                  <a:lnTo>
                    <a:pt x="241" y="209"/>
                  </a:lnTo>
                  <a:lnTo>
                    <a:pt x="241" y="247"/>
                  </a:lnTo>
                  <a:lnTo>
                    <a:pt x="192" y="247"/>
                  </a:lnTo>
                  <a:lnTo>
                    <a:pt x="192" y="330"/>
                  </a:lnTo>
                  <a:lnTo>
                    <a:pt x="148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2" name="Line 74"/>
            <p:cNvSpPr>
              <a:spLocks noChangeShapeType="1"/>
            </p:cNvSpPr>
            <p:nvPr/>
          </p:nvSpPr>
          <p:spPr bwMode="auto">
            <a:xfrm flipV="1">
              <a:off x="1548" y="3251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3" name="Line 75"/>
            <p:cNvSpPr>
              <a:spLocks noChangeShapeType="1"/>
            </p:cNvSpPr>
            <p:nvPr/>
          </p:nvSpPr>
          <p:spPr bwMode="auto">
            <a:xfrm flipV="1">
              <a:off x="1548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4" name="Line 76"/>
            <p:cNvSpPr>
              <a:spLocks noChangeShapeType="1"/>
            </p:cNvSpPr>
            <p:nvPr/>
          </p:nvSpPr>
          <p:spPr bwMode="auto">
            <a:xfrm flipV="1">
              <a:off x="1800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5" name="Line 77"/>
            <p:cNvSpPr>
              <a:spLocks noChangeShapeType="1"/>
            </p:cNvSpPr>
            <p:nvPr/>
          </p:nvSpPr>
          <p:spPr bwMode="auto">
            <a:xfrm flipV="1">
              <a:off x="2052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6" name="Line 78"/>
            <p:cNvSpPr>
              <a:spLocks noChangeShapeType="1"/>
            </p:cNvSpPr>
            <p:nvPr/>
          </p:nvSpPr>
          <p:spPr bwMode="auto">
            <a:xfrm flipV="1">
              <a:off x="2052" y="3251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7" name="Line 79"/>
            <p:cNvSpPr>
              <a:spLocks noChangeShapeType="1"/>
            </p:cNvSpPr>
            <p:nvPr/>
          </p:nvSpPr>
          <p:spPr bwMode="auto">
            <a:xfrm flipV="1">
              <a:off x="2052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8" name="Line 80"/>
            <p:cNvSpPr>
              <a:spLocks noChangeShapeType="1"/>
            </p:cNvSpPr>
            <p:nvPr/>
          </p:nvSpPr>
          <p:spPr bwMode="auto">
            <a:xfrm flipV="1">
              <a:off x="2304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9" name="Line 81"/>
            <p:cNvSpPr>
              <a:spLocks noChangeShapeType="1"/>
            </p:cNvSpPr>
            <p:nvPr/>
          </p:nvSpPr>
          <p:spPr bwMode="auto">
            <a:xfrm flipV="1">
              <a:off x="2556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0" name="Line 82"/>
            <p:cNvSpPr>
              <a:spLocks noChangeShapeType="1"/>
            </p:cNvSpPr>
            <p:nvPr/>
          </p:nvSpPr>
          <p:spPr bwMode="auto">
            <a:xfrm flipV="1">
              <a:off x="2556" y="3251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1" name="Line 83"/>
            <p:cNvSpPr>
              <a:spLocks noChangeShapeType="1"/>
            </p:cNvSpPr>
            <p:nvPr/>
          </p:nvSpPr>
          <p:spPr bwMode="auto">
            <a:xfrm flipV="1">
              <a:off x="2556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2" name="Line 84"/>
            <p:cNvSpPr>
              <a:spLocks noChangeShapeType="1"/>
            </p:cNvSpPr>
            <p:nvPr/>
          </p:nvSpPr>
          <p:spPr bwMode="auto">
            <a:xfrm flipV="1">
              <a:off x="2808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3" name="Line 85"/>
            <p:cNvSpPr>
              <a:spLocks noChangeShapeType="1"/>
            </p:cNvSpPr>
            <p:nvPr/>
          </p:nvSpPr>
          <p:spPr bwMode="auto">
            <a:xfrm flipV="1">
              <a:off x="3060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4" name="Line 86"/>
            <p:cNvSpPr>
              <a:spLocks noChangeShapeType="1"/>
            </p:cNvSpPr>
            <p:nvPr/>
          </p:nvSpPr>
          <p:spPr bwMode="auto">
            <a:xfrm flipV="1">
              <a:off x="3059" y="3251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5" name="Line 87"/>
            <p:cNvSpPr>
              <a:spLocks noChangeShapeType="1"/>
            </p:cNvSpPr>
            <p:nvPr/>
          </p:nvSpPr>
          <p:spPr bwMode="auto">
            <a:xfrm flipV="1">
              <a:off x="3059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6" name="Line 88"/>
            <p:cNvSpPr>
              <a:spLocks noChangeShapeType="1"/>
            </p:cNvSpPr>
            <p:nvPr/>
          </p:nvSpPr>
          <p:spPr bwMode="auto">
            <a:xfrm flipV="1">
              <a:off x="3311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7" name="Line 89"/>
            <p:cNvSpPr>
              <a:spLocks noChangeShapeType="1"/>
            </p:cNvSpPr>
            <p:nvPr/>
          </p:nvSpPr>
          <p:spPr bwMode="auto">
            <a:xfrm flipV="1">
              <a:off x="3563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8" name="Line 90"/>
            <p:cNvSpPr>
              <a:spLocks noChangeShapeType="1"/>
            </p:cNvSpPr>
            <p:nvPr/>
          </p:nvSpPr>
          <p:spPr bwMode="auto">
            <a:xfrm flipV="1">
              <a:off x="3563" y="3251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9" name="Line 91"/>
            <p:cNvSpPr>
              <a:spLocks noChangeShapeType="1"/>
            </p:cNvSpPr>
            <p:nvPr/>
          </p:nvSpPr>
          <p:spPr bwMode="auto">
            <a:xfrm flipV="1">
              <a:off x="3563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0" name="Line 92"/>
            <p:cNvSpPr>
              <a:spLocks noChangeShapeType="1"/>
            </p:cNvSpPr>
            <p:nvPr/>
          </p:nvSpPr>
          <p:spPr bwMode="auto">
            <a:xfrm flipV="1">
              <a:off x="3815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1" name="Line 93"/>
            <p:cNvSpPr>
              <a:spLocks noChangeShapeType="1"/>
            </p:cNvSpPr>
            <p:nvPr/>
          </p:nvSpPr>
          <p:spPr bwMode="auto">
            <a:xfrm flipV="1">
              <a:off x="4067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2" name="Line 94"/>
            <p:cNvSpPr>
              <a:spLocks noChangeShapeType="1"/>
            </p:cNvSpPr>
            <p:nvPr/>
          </p:nvSpPr>
          <p:spPr bwMode="auto">
            <a:xfrm flipV="1">
              <a:off x="4067" y="3251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3" name="Line 95"/>
            <p:cNvSpPr>
              <a:spLocks noChangeShapeType="1"/>
            </p:cNvSpPr>
            <p:nvPr/>
          </p:nvSpPr>
          <p:spPr bwMode="auto">
            <a:xfrm flipV="1">
              <a:off x="4067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4" name="Line 96"/>
            <p:cNvSpPr>
              <a:spLocks noChangeShapeType="1"/>
            </p:cNvSpPr>
            <p:nvPr/>
          </p:nvSpPr>
          <p:spPr bwMode="auto">
            <a:xfrm flipV="1">
              <a:off x="4319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5" name="Line 97"/>
            <p:cNvSpPr>
              <a:spLocks noChangeShapeType="1"/>
            </p:cNvSpPr>
            <p:nvPr/>
          </p:nvSpPr>
          <p:spPr bwMode="auto">
            <a:xfrm flipV="1">
              <a:off x="4571" y="3272"/>
              <a:ext cx="1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6" name="Line 98"/>
            <p:cNvSpPr>
              <a:spLocks noChangeShapeType="1"/>
            </p:cNvSpPr>
            <p:nvPr/>
          </p:nvSpPr>
          <p:spPr bwMode="auto">
            <a:xfrm flipV="1">
              <a:off x="4571" y="3251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7" name="Freeform 99"/>
            <p:cNvSpPr>
              <a:spLocks/>
            </p:cNvSpPr>
            <p:nvPr/>
          </p:nvSpPr>
          <p:spPr bwMode="auto">
            <a:xfrm>
              <a:off x="1365" y="3262"/>
              <a:ext cx="24" cy="68"/>
            </a:xfrm>
            <a:custGeom>
              <a:avLst/>
              <a:gdLst>
                <a:gd name="T0" fmla="*/ 0 w 123"/>
                <a:gd name="T1" fmla="*/ 0 h 340"/>
                <a:gd name="T2" fmla="*/ 0 w 123"/>
                <a:gd name="T3" fmla="*/ 0 h 340"/>
                <a:gd name="T4" fmla="*/ 0 w 123"/>
                <a:gd name="T5" fmla="*/ 0 h 340"/>
                <a:gd name="T6" fmla="*/ 0 w 123"/>
                <a:gd name="T7" fmla="*/ 0 h 340"/>
                <a:gd name="T8" fmla="*/ 0 w 123"/>
                <a:gd name="T9" fmla="*/ 0 h 340"/>
                <a:gd name="T10" fmla="*/ 0 w 123"/>
                <a:gd name="T11" fmla="*/ 0 h 340"/>
                <a:gd name="T12" fmla="*/ 0 w 123"/>
                <a:gd name="T13" fmla="*/ 0 h 340"/>
                <a:gd name="T14" fmla="*/ 0 w 123"/>
                <a:gd name="T15" fmla="*/ 0 h 340"/>
                <a:gd name="T16" fmla="*/ 0 w 123"/>
                <a:gd name="T17" fmla="*/ 0 h 340"/>
                <a:gd name="T18" fmla="*/ 0 w 123"/>
                <a:gd name="T19" fmla="*/ 0 h 340"/>
                <a:gd name="T20" fmla="*/ 0 w 123"/>
                <a:gd name="T21" fmla="*/ 0 h 340"/>
                <a:gd name="T22" fmla="*/ 0 w 123"/>
                <a:gd name="T23" fmla="*/ 0 h 340"/>
                <a:gd name="T24" fmla="*/ 0 w 123"/>
                <a:gd name="T25" fmla="*/ 0 h 340"/>
                <a:gd name="T26" fmla="*/ 0 w 123"/>
                <a:gd name="T27" fmla="*/ 0 h 340"/>
                <a:gd name="T28" fmla="*/ 0 w 123"/>
                <a:gd name="T29" fmla="*/ 0 h 340"/>
                <a:gd name="T30" fmla="*/ 0 w 123"/>
                <a:gd name="T31" fmla="*/ 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0"/>
                <a:gd name="T50" fmla="*/ 123 w 123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0">
                  <a:moveTo>
                    <a:pt x="78" y="340"/>
                  </a:moveTo>
                  <a:lnTo>
                    <a:pt x="78" y="99"/>
                  </a:lnTo>
                  <a:lnTo>
                    <a:pt x="0" y="99"/>
                  </a:lnTo>
                  <a:lnTo>
                    <a:pt x="0" y="64"/>
                  </a:lnTo>
                  <a:lnTo>
                    <a:pt x="19" y="63"/>
                  </a:lnTo>
                  <a:lnTo>
                    <a:pt x="36" y="60"/>
                  </a:lnTo>
                  <a:lnTo>
                    <a:pt x="52" y="55"/>
                  </a:lnTo>
                  <a:lnTo>
                    <a:pt x="58" y="52"/>
                  </a:lnTo>
                  <a:lnTo>
                    <a:pt x="64" y="48"/>
                  </a:lnTo>
                  <a:lnTo>
                    <a:pt x="73" y="40"/>
                  </a:lnTo>
                  <a:lnTo>
                    <a:pt x="81" y="29"/>
                  </a:lnTo>
                  <a:lnTo>
                    <a:pt x="87" y="15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0"/>
                  </a:lnTo>
                  <a:lnTo>
                    <a:pt x="78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8" name="Freeform 100"/>
            <p:cNvSpPr>
              <a:spLocks noEditPoints="1"/>
            </p:cNvSpPr>
            <p:nvPr/>
          </p:nvSpPr>
          <p:spPr bwMode="auto">
            <a:xfrm>
              <a:off x="1413" y="3262"/>
              <a:ext cx="47" cy="70"/>
            </a:xfrm>
            <a:custGeom>
              <a:avLst/>
              <a:gdLst>
                <a:gd name="T0" fmla="*/ 0 w 234"/>
                <a:gd name="T1" fmla="*/ 0 h 349"/>
                <a:gd name="T2" fmla="*/ 0 w 234"/>
                <a:gd name="T3" fmla="*/ 0 h 349"/>
                <a:gd name="T4" fmla="*/ 0 w 234"/>
                <a:gd name="T5" fmla="*/ 0 h 349"/>
                <a:gd name="T6" fmla="*/ 0 w 234"/>
                <a:gd name="T7" fmla="*/ 0 h 349"/>
                <a:gd name="T8" fmla="*/ 0 w 234"/>
                <a:gd name="T9" fmla="*/ 0 h 349"/>
                <a:gd name="T10" fmla="*/ 0 w 234"/>
                <a:gd name="T11" fmla="*/ 0 h 349"/>
                <a:gd name="T12" fmla="*/ 0 w 234"/>
                <a:gd name="T13" fmla="*/ 0 h 349"/>
                <a:gd name="T14" fmla="*/ 0 w 234"/>
                <a:gd name="T15" fmla="*/ 0 h 349"/>
                <a:gd name="T16" fmla="*/ 0 w 234"/>
                <a:gd name="T17" fmla="*/ 0 h 349"/>
                <a:gd name="T18" fmla="*/ 0 w 234"/>
                <a:gd name="T19" fmla="*/ 0 h 349"/>
                <a:gd name="T20" fmla="*/ 0 w 234"/>
                <a:gd name="T21" fmla="*/ 0 h 349"/>
                <a:gd name="T22" fmla="*/ 0 w 234"/>
                <a:gd name="T23" fmla="*/ 0 h 349"/>
                <a:gd name="T24" fmla="*/ 0 w 234"/>
                <a:gd name="T25" fmla="*/ 0 h 349"/>
                <a:gd name="T26" fmla="*/ 0 w 234"/>
                <a:gd name="T27" fmla="*/ 0 h 349"/>
                <a:gd name="T28" fmla="*/ 0 w 234"/>
                <a:gd name="T29" fmla="*/ 0 h 349"/>
                <a:gd name="T30" fmla="*/ 0 w 234"/>
                <a:gd name="T31" fmla="*/ 0 h 349"/>
                <a:gd name="T32" fmla="*/ 0 w 234"/>
                <a:gd name="T33" fmla="*/ 0 h 349"/>
                <a:gd name="T34" fmla="*/ 0 w 234"/>
                <a:gd name="T35" fmla="*/ 0 h 349"/>
                <a:gd name="T36" fmla="*/ 0 w 234"/>
                <a:gd name="T37" fmla="*/ 0 h 349"/>
                <a:gd name="T38" fmla="*/ 0 w 234"/>
                <a:gd name="T39" fmla="*/ 0 h 349"/>
                <a:gd name="T40" fmla="*/ 0 w 234"/>
                <a:gd name="T41" fmla="*/ 0 h 349"/>
                <a:gd name="T42" fmla="*/ 0 w 234"/>
                <a:gd name="T43" fmla="*/ 0 h 349"/>
                <a:gd name="T44" fmla="*/ 0 w 234"/>
                <a:gd name="T45" fmla="*/ 0 h 349"/>
                <a:gd name="T46" fmla="*/ 0 w 234"/>
                <a:gd name="T47" fmla="*/ 0 h 349"/>
                <a:gd name="T48" fmla="*/ 0 w 234"/>
                <a:gd name="T49" fmla="*/ 0 h 349"/>
                <a:gd name="T50" fmla="*/ 0 w 234"/>
                <a:gd name="T51" fmla="*/ 0 h 349"/>
                <a:gd name="T52" fmla="*/ 0 w 234"/>
                <a:gd name="T53" fmla="*/ 0 h 349"/>
                <a:gd name="T54" fmla="*/ 0 w 234"/>
                <a:gd name="T55" fmla="*/ 0 h 349"/>
                <a:gd name="T56" fmla="*/ 0 w 234"/>
                <a:gd name="T57" fmla="*/ 0 h 349"/>
                <a:gd name="T58" fmla="*/ 0 w 234"/>
                <a:gd name="T59" fmla="*/ 0 h 349"/>
                <a:gd name="T60" fmla="*/ 0 w 234"/>
                <a:gd name="T61" fmla="*/ 0 h 349"/>
                <a:gd name="T62" fmla="*/ 0 w 234"/>
                <a:gd name="T63" fmla="*/ 0 h 349"/>
                <a:gd name="T64" fmla="*/ 0 w 234"/>
                <a:gd name="T65" fmla="*/ 0 h 349"/>
                <a:gd name="T66" fmla="*/ 0 w 234"/>
                <a:gd name="T67" fmla="*/ 0 h 349"/>
                <a:gd name="T68" fmla="*/ 0 w 234"/>
                <a:gd name="T69" fmla="*/ 0 h 349"/>
                <a:gd name="T70" fmla="*/ 0 w 234"/>
                <a:gd name="T71" fmla="*/ 0 h 349"/>
                <a:gd name="T72" fmla="*/ 0 w 234"/>
                <a:gd name="T73" fmla="*/ 0 h 349"/>
                <a:gd name="T74" fmla="*/ 0 w 234"/>
                <a:gd name="T75" fmla="*/ 0 h 349"/>
                <a:gd name="T76" fmla="*/ 0 w 234"/>
                <a:gd name="T77" fmla="*/ 0 h 349"/>
                <a:gd name="T78" fmla="*/ 0 w 234"/>
                <a:gd name="T79" fmla="*/ 0 h 349"/>
                <a:gd name="T80" fmla="*/ 0 w 234"/>
                <a:gd name="T81" fmla="*/ 0 h 349"/>
                <a:gd name="T82" fmla="*/ 0 w 234"/>
                <a:gd name="T83" fmla="*/ 0 h 349"/>
                <a:gd name="T84" fmla="*/ 0 w 234"/>
                <a:gd name="T85" fmla="*/ 0 h 349"/>
                <a:gd name="T86" fmla="*/ 0 w 234"/>
                <a:gd name="T87" fmla="*/ 0 h 349"/>
                <a:gd name="T88" fmla="*/ 0 w 234"/>
                <a:gd name="T89" fmla="*/ 0 h 349"/>
                <a:gd name="T90" fmla="*/ 0 w 234"/>
                <a:gd name="T91" fmla="*/ 0 h 349"/>
                <a:gd name="T92" fmla="*/ 0 w 234"/>
                <a:gd name="T93" fmla="*/ 0 h 349"/>
                <a:gd name="T94" fmla="*/ 0 w 234"/>
                <a:gd name="T95" fmla="*/ 0 h 349"/>
                <a:gd name="T96" fmla="*/ 0 w 234"/>
                <a:gd name="T97" fmla="*/ 0 h 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49"/>
                <a:gd name="T149" fmla="*/ 234 w 234"/>
                <a:gd name="T150" fmla="*/ 349 h 3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49">
                  <a:moveTo>
                    <a:pt x="47" y="175"/>
                  </a:moveTo>
                  <a:lnTo>
                    <a:pt x="48" y="207"/>
                  </a:lnTo>
                  <a:lnTo>
                    <a:pt x="51" y="235"/>
                  </a:lnTo>
                  <a:lnTo>
                    <a:pt x="55" y="258"/>
                  </a:lnTo>
                  <a:lnTo>
                    <a:pt x="63" y="277"/>
                  </a:lnTo>
                  <a:lnTo>
                    <a:pt x="66" y="284"/>
                  </a:lnTo>
                  <a:lnTo>
                    <a:pt x="72" y="291"/>
                  </a:lnTo>
                  <a:lnTo>
                    <a:pt x="84" y="301"/>
                  </a:lnTo>
                  <a:lnTo>
                    <a:pt x="99" y="308"/>
                  </a:lnTo>
                  <a:lnTo>
                    <a:pt x="116" y="309"/>
                  </a:lnTo>
                  <a:lnTo>
                    <a:pt x="125" y="309"/>
                  </a:lnTo>
                  <a:lnTo>
                    <a:pt x="134" y="308"/>
                  </a:lnTo>
                  <a:lnTo>
                    <a:pt x="141" y="305"/>
                  </a:lnTo>
                  <a:lnTo>
                    <a:pt x="148" y="301"/>
                  </a:lnTo>
                  <a:lnTo>
                    <a:pt x="154" y="297"/>
                  </a:lnTo>
                  <a:lnTo>
                    <a:pt x="160" y="291"/>
                  </a:lnTo>
                  <a:lnTo>
                    <a:pt x="170" y="277"/>
                  </a:lnTo>
                  <a:lnTo>
                    <a:pt x="177" y="258"/>
                  </a:lnTo>
                  <a:lnTo>
                    <a:pt x="183" y="235"/>
                  </a:lnTo>
                  <a:lnTo>
                    <a:pt x="185" y="207"/>
                  </a:lnTo>
                  <a:lnTo>
                    <a:pt x="187" y="175"/>
                  </a:lnTo>
                  <a:lnTo>
                    <a:pt x="185" y="143"/>
                  </a:lnTo>
                  <a:lnTo>
                    <a:pt x="183" y="116"/>
                  </a:lnTo>
                  <a:lnTo>
                    <a:pt x="177" y="92"/>
                  </a:lnTo>
                  <a:lnTo>
                    <a:pt x="170" y="72"/>
                  </a:lnTo>
                  <a:lnTo>
                    <a:pt x="160" y="58"/>
                  </a:lnTo>
                  <a:lnTo>
                    <a:pt x="154" y="52"/>
                  </a:lnTo>
                  <a:lnTo>
                    <a:pt x="148" y="47"/>
                  </a:lnTo>
                  <a:lnTo>
                    <a:pt x="134" y="41"/>
                  </a:lnTo>
                  <a:lnTo>
                    <a:pt x="116" y="39"/>
                  </a:lnTo>
                  <a:lnTo>
                    <a:pt x="107" y="40"/>
                  </a:lnTo>
                  <a:lnTo>
                    <a:pt x="99" y="41"/>
                  </a:lnTo>
                  <a:lnTo>
                    <a:pt x="90" y="43"/>
                  </a:lnTo>
                  <a:lnTo>
                    <a:pt x="84" y="47"/>
                  </a:lnTo>
                  <a:lnTo>
                    <a:pt x="72" y="58"/>
                  </a:lnTo>
                  <a:lnTo>
                    <a:pt x="63" y="72"/>
                  </a:lnTo>
                  <a:lnTo>
                    <a:pt x="55" y="92"/>
                  </a:lnTo>
                  <a:lnTo>
                    <a:pt x="51" y="116"/>
                  </a:lnTo>
                  <a:lnTo>
                    <a:pt x="48" y="143"/>
                  </a:lnTo>
                  <a:lnTo>
                    <a:pt x="47" y="175"/>
                  </a:lnTo>
                  <a:close/>
                  <a:moveTo>
                    <a:pt x="0" y="175"/>
                  </a:moveTo>
                  <a:lnTo>
                    <a:pt x="0" y="154"/>
                  </a:lnTo>
                  <a:lnTo>
                    <a:pt x="1" y="134"/>
                  </a:lnTo>
                  <a:lnTo>
                    <a:pt x="4" y="116"/>
                  </a:lnTo>
                  <a:lnTo>
                    <a:pt x="7" y="99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3" y="55"/>
                  </a:lnTo>
                  <a:lnTo>
                    <a:pt x="30" y="43"/>
                  </a:lnTo>
                  <a:lnTo>
                    <a:pt x="37" y="34"/>
                  </a:lnTo>
                  <a:lnTo>
                    <a:pt x="46" y="24"/>
                  </a:lnTo>
                  <a:lnTo>
                    <a:pt x="55" y="17"/>
                  </a:lnTo>
                  <a:lnTo>
                    <a:pt x="66" y="11"/>
                  </a:lnTo>
                  <a:lnTo>
                    <a:pt x="77" y="6"/>
                  </a:lnTo>
                  <a:lnTo>
                    <a:pt x="89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43" y="3"/>
                  </a:lnTo>
                  <a:lnTo>
                    <a:pt x="155" y="6"/>
                  </a:lnTo>
                  <a:lnTo>
                    <a:pt x="166" y="11"/>
                  </a:lnTo>
                  <a:lnTo>
                    <a:pt x="177" y="17"/>
                  </a:lnTo>
                  <a:lnTo>
                    <a:pt x="182" y="21"/>
                  </a:lnTo>
                  <a:lnTo>
                    <a:pt x="187" y="24"/>
                  </a:lnTo>
                  <a:lnTo>
                    <a:pt x="195" y="34"/>
                  </a:lnTo>
                  <a:lnTo>
                    <a:pt x="204" y="43"/>
                  </a:lnTo>
                  <a:lnTo>
                    <a:pt x="211" y="55"/>
                  </a:lnTo>
                  <a:lnTo>
                    <a:pt x="217" y="69"/>
                  </a:lnTo>
                  <a:lnTo>
                    <a:pt x="226" y="99"/>
                  </a:lnTo>
                  <a:lnTo>
                    <a:pt x="232" y="134"/>
                  </a:lnTo>
                  <a:lnTo>
                    <a:pt x="234" y="175"/>
                  </a:lnTo>
                  <a:lnTo>
                    <a:pt x="234" y="196"/>
                  </a:lnTo>
                  <a:lnTo>
                    <a:pt x="232" y="216"/>
                  </a:lnTo>
                  <a:lnTo>
                    <a:pt x="230" y="234"/>
                  </a:lnTo>
                  <a:lnTo>
                    <a:pt x="226" y="251"/>
                  </a:lnTo>
                  <a:lnTo>
                    <a:pt x="222" y="266"/>
                  </a:lnTo>
                  <a:lnTo>
                    <a:pt x="217" y="281"/>
                  </a:lnTo>
                  <a:lnTo>
                    <a:pt x="211" y="294"/>
                  </a:lnTo>
                  <a:lnTo>
                    <a:pt x="204" y="306"/>
                  </a:lnTo>
                  <a:lnTo>
                    <a:pt x="195" y="316"/>
                  </a:lnTo>
                  <a:lnTo>
                    <a:pt x="187" y="325"/>
                  </a:lnTo>
                  <a:lnTo>
                    <a:pt x="177" y="332"/>
                  </a:lnTo>
                  <a:lnTo>
                    <a:pt x="166" y="338"/>
                  </a:lnTo>
                  <a:lnTo>
                    <a:pt x="143" y="347"/>
                  </a:lnTo>
                  <a:lnTo>
                    <a:pt x="116" y="349"/>
                  </a:lnTo>
                  <a:lnTo>
                    <a:pt x="102" y="349"/>
                  </a:lnTo>
                  <a:lnTo>
                    <a:pt x="95" y="348"/>
                  </a:lnTo>
                  <a:lnTo>
                    <a:pt x="89" y="347"/>
                  </a:lnTo>
                  <a:lnTo>
                    <a:pt x="77" y="343"/>
                  </a:lnTo>
                  <a:lnTo>
                    <a:pt x="66" y="338"/>
                  </a:lnTo>
                  <a:lnTo>
                    <a:pt x="55" y="332"/>
                  </a:lnTo>
                  <a:lnTo>
                    <a:pt x="46" y="325"/>
                  </a:lnTo>
                  <a:lnTo>
                    <a:pt x="37" y="316"/>
                  </a:lnTo>
                  <a:lnTo>
                    <a:pt x="30" y="306"/>
                  </a:lnTo>
                  <a:lnTo>
                    <a:pt x="17" y="281"/>
                  </a:lnTo>
                  <a:lnTo>
                    <a:pt x="12" y="266"/>
                  </a:lnTo>
                  <a:lnTo>
                    <a:pt x="7" y="251"/>
                  </a:lnTo>
                  <a:lnTo>
                    <a:pt x="1" y="21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29" name="Freeform 101"/>
            <p:cNvSpPr>
              <a:spLocks noEditPoints="1"/>
            </p:cNvSpPr>
            <p:nvPr/>
          </p:nvSpPr>
          <p:spPr bwMode="auto">
            <a:xfrm>
              <a:off x="1467" y="3262"/>
              <a:ext cx="47" cy="70"/>
            </a:xfrm>
            <a:custGeom>
              <a:avLst/>
              <a:gdLst>
                <a:gd name="T0" fmla="*/ 0 w 234"/>
                <a:gd name="T1" fmla="*/ 0 h 349"/>
                <a:gd name="T2" fmla="*/ 0 w 234"/>
                <a:gd name="T3" fmla="*/ 0 h 349"/>
                <a:gd name="T4" fmla="*/ 0 w 234"/>
                <a:gd name="T5" fmla="*/ 0 h 349"/>
                <a:gd name="T6" fmla="*/ 0 w 234"/>
                <a:gd name="T7" fmla="*/ 0 h 349"/>
                <a:gd name="T8" fmla="*/ 0 w 234"/>
                <a:gd name="T9" fmla="*/ 0 h 349"/>
                <a:gd name="T10" fmla="*/ 0 w 234"/>
                <a:gd name="T11" fmla="*/ 0 h 349"/>
                <a:gd name="T12" fmla="*/ 0 w 234"/>
                <a:gd name="T13" fmla="*/ 0 h 349"/>
                <a:gd name="T14" fmla="*/ 0 w 234"/>
                <a:gd name="T15" fmla="*/ 0 h 349"/>
                <a:gd name="T16" fmla="*/ 0 w 234"/>
                <a:gd name="T17" fmla="*/ 0 h 349"/>
                <a:gd name="T18" fmla="*/ 0 w 234"/>
                <a:gd name="T19" fmla="*/ 0 h 349"/>
                <a:gd name="T20" fmla="*/ 0 w 234"/>
                <a:gd name="T21" fmla="*/ 0 h 349"/>
                <a:gd name="T22" fmla="*/ 0 w 234"/>
                <a:gd name="T23" fmla="*/ 0 h 349"/>
                <a:gd name="T24" fmla="*/ 0 w 234"/>
                <a:gd name="T25" fmla="*/ 0 h 349"/>
                <a:gd name="T26" fmla="*/ 0 w 234"/>
                <a:gd name="T27" fmla="*/ 0 h 349"/>
                <a:gd name="T28" fmla="*/ 0 w 234"/>
                <a:gd name="T29" fmla="*/ 0 h 349"/>
                <a:gd name="T30" fmla="*/ 0 w 234"/>
                <a:gd name="T31" fmla="*/ 0 h 349"/>
                <a:gd name="T32" fmla="*/ 0 w 234"/>
                <a:gd name="T33" fmla="*/ 0 h 349"/>
                <a:gd name="T34" fmla="*/ 0 w 234"/>
                <a:gd name="T35" fmla="*/ 0 h 349"/>
                <a:gd name="T36" fmla="*/ 0 w 234"/>
                <a:gd name="T37" fmla="*/ 0 h 349"/>
                <a:gd name="T38" fmla="*/ 0 w 234"/>
                <a:gd name="T39" fmla="*/ 0 h 349"/>
                <a:gd name="T40" fmla="*/ 0 w 234"/>
                <a:gd name="T41" fmla="*/ 0 h 349"/>
                <a:gd name="T42" fmla="*/ 0 w 234"/>
                <a:gd name="T43" fmla="*/ 0 h 349"/>
                <a:gd name="T44" fmla="*/ 0 w 234"/>
                <a:gd name="T45" fmla="*/ 0 h 349"/>
                <a:gd name="T46" fmla="*/ 0 w 234"/>
                <a:gd name="T47" fmla="*/ 0 h 349"/>
                <a:gd name="T48" fmla="*/ 0 w 234"/>
                <a:gd name="T49" fmla="*/ 0 h 349"/>
                <a:gd name="T50" fmla="*/ 0 w 234"/>
                <a:gd name="T51" fmla="*/ 0 h 349"/>
                <a:gd name="T52" fmla="*/ 0 w 234"/>
                <a:gd name="T53" fmla="*/ 0 h 349"/>
                <a:gd name="T54" fmla="*/ 0 w 234"/>
                <a:gd name="T55" fmla="*/ 0 h 349"/>
                <a:gd name="T56" fmla="*/ 0 w 234"/>
                <a:gd name="T57" fmla="*/ 0 h 349"/>
                <a:gd name="T58" fmla="*/ 0 w 234"/>
                <a:gd name="T59" fmla="*/ 0 h 349"/>
                <a:gd name="T60" fmla="*/ 0 w 234"/>
                <a:gd name="T61" fmla="*/ 0 h 349"/>
                <a:gd name="T62" fmla="*/ 0 w 234"/>
                <a:gd name="T63" fmla="*/ 0 h 349"/>
                <a:gd name="T64" fmla="*/ 0 w 234"/>
                <a:gd name="T65" fmla="*/ 0 h 349"/>
                <a:gd name="T66" fmla="*/ 0 w 234"/>
                <a:gd name="T67" fmla="*/ 0 h 349"/>
                <a:gd name="T68" fmla="*/ 0 w 234"/>
                <a:gd name="T69" fmla="*/ 0 h 349"/>
                <a:gd name="T70" fmla="*/ 0 w 234"/>
                <a:gd name="T71" fmla="*/ 0 h 349"/>
                <a:gd name="T72" fmla="*/ 0 w 234"/>
                <a:gd name="T73" fmla="*/ 0 h 349"/>
                <a:gd name="T74" fmla="*/ 0 w 234"/>
                <a:gd name="T75" fmla="*/ 0 h 349"/>
                <a:gd name="T76" fmla="*/ 0 w 234"/>
                <a:gd name="T77" fmla="*/ 0 h 349"/>
                <a:gd name="T78" fmla="*/ 0 w 234"/>
                <a:gd name="T79" fmla="*/ 0 h 349"/>
                <a:gd name="T80" fmla="*/ 0 w 234"/>
                <a:gd name="T81" fmla="*/ 0 h 349"/>
                <a:gd name="T82" fmla="*/ 0 w 234"/>
                <a:gd name="T83" fmla="*/ 0 h 349"/>
                <a:gd name="T84" fmla="*/ 0 w 234"/>
                <a:gd name="T85" fmla="*/ 0 h 349"/>
                <a:gd name="T86" fmla="*/ 0 w 234"/>
                <a:gd name="T87" fmla="*/ 0 h 349"/>
                <a:gd name="T88" fmla="*/ 0 w 234"/>
                <a:gd name="T89" fmla="*/ 0 h 349"/>
                <a:gd name="T90" fmla="*/ 0 w 234"/>
                <a:gd name="T91" fmla="*/ 0 h 349"/>
                <a:gd name="T92" fmla="*/ 0 w 234"/>
                <a:gd name="T93" fmla="*/ 0 h 349"/>
                <a:gd name="T94" fmla="*/ 0 w 234"/>
                <a:gd name="T95" fmla="*/ 0 h 349"/>
                <a:gd name="T96" fmla="*/ 0 w 234"/>
                <a:gd name="T97" fmla="*/ 0 h 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49"/>
                <a:gd name="T149" fmla="*/ 234 w 234"/>
                <a:gd name="T150" fmla="*/ 349 h 3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49">
                  <a:moveTo>
                    <a:pt x="47" y="175"/>
                  </a:moveTo>
                  <a:lnTo>
                    <a:pt x="48" y="207"/>
                  </a:lnTo>
                  <a:lnTo>
                    <a:pt x="50" y="235"/>
                  </a:lnTo>
                  <a:lnTo>
                    <a:pt x="56" y="258"/>
                  </a:lnTo>
                  <a:lnTo>
                    <a:pt x="64" y="277"/>
                  </a:lnTo>
                  <a:lnTo>
                    <a:pt x="67" y="284"/>
                  </a:lnTo>
                  <a:lnTo>
                    <a:pt x="73" y="291"/>
                  </a:lnTo>
                  <a:lnTo>
                    <a:pt x="85" y="301"/>
                  </a:lnTo>
                  <a:lnTo>
                    <a:pt x="100" y="308"/>
                  </a:lnTo>
                  <a:lnTo>
                    <a:pt x="117" y="309"/>
                  </a:lnTo>
                  <a:lnTo>
                    <a:pt x="126" y="309"/>
                  </a:lnTo>
                  <a:lnTo>
                    <a:pt x="135" y="308"/>
                  </a:lnTo>
                  <a:lnTo>
                    <a:pt x="142" y="305"/>
                  </a:lnTo>
                  <a:lnTo>
                    <a:pt x="149" y="301"/>
                  </a:lnTo>
                  <a:lnTo>
                    <a:pt x="155" y="297"/>
                  </a:lnTo>
                  <a:lnTo>
                    <a:pt x="161" y="291"/>
                  </a:lnTo>
                  <a:lnTo>
                    <a:pt x="171" y="277"/>
                  </a:lnTo>
                  <a:lnTo>
                    <a:pt x="178" y="258"/>
                  </a:lnTo>
                  <a:lnTo>
                    <a:pt x="184" y="235"/>
                  </a:lnTo>
                  <a:lnTo>
                    <a:pt x="186" y="207"/>
                  </a:lnTo>
                  <a:lnTo>
                    <a:pt x="188" y="175"/>
                  </a:lnTo>
                  <a:lnTo>
                    <a:pt x="186" y="143"/>
                  </a:lnTo>
                  <a:lnTo>
                    <a:pt x="184" y="116"/>
                  </a:lnTo>
                  <a:lnTo>
                    <a:pt x="178" y="92"/>
                  </a:lnTo>
                  <a:lnTo>
                    <a:pt x="171" y="72"/>
                  </a:lnTo>
                  <a:lnTo>
                    <a:pt x="161" y="58"/>
                  </a:lnTo>
                  <a:lnTo>
                    <a:pt x="155" y="52"/>
                  </a:lnTo>
                  <a:lnTo>
                    <a:pt x="149" y="47"/>
                  </a:lnTo>
                  <a:lnTo>
                    <a:pt x="135" y="41"/>
                  </a:lnTo>
                  <a:lnTo>
                    <a:pt x="117" y="39"/>
                  </a:lnTo>
                  <a:lnTo>
                    <a:pt x="108" y="40"/>
                  </a:lnTo>
                  <a:lnTo>
                    <a:pt x="100" y="41"/>
                  </a:lnTo>
                  <a:lnTo>
                    <a:pt x="91" y="43"/>
                  </a:lnTo>
                  <a:lnTo>
                    <a:pt x="85" y="47"/>
                  </a:lnTo>
                  <a:lnTo>
                    <a:pt x="73" y="58"/>
                  </a:lnTo>
                  <a:lnTo>
                    <a:pt x="64" y="72"/>
                  </a:lnTo>
                  <a:lnTo>
                    <a:pt x="56" y="92"/>
                  </a:lnTo>
                  <a:lnTo>
                    <a:pt x="50" y="116"/>
                  </a:lnTo>
                  <a:lnTo>
                    <a:pt x="48" y="143"/>
                  </a:lnTo>
                  <a:lnTo>
                    <a:pt x="47" y="175"/>
                  </a:lnTo>
                  <a:close/>
                  <a:moveTo>
                    <a:pt x="0" y="175"/>
                  </a:moveTo>
                  <a:lnTo>
                    <a:pt x="1" y="154"/>
                  </a:lnTo>
                  <a:lnTo>
                    <a:pt x="2" y="134"/>
                  </a:lnTo>
                  <a:lnTo>
                    <a:pt x="5" y="116"/>
                  </a:lnTo>
                  <a:lnTo>
                    <a:pt x="8" y="99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3" y="55"/>
                  </a:lnTo>
                  <a:lnTo>
                    <a:pt x="30" y="43"/>
                  </a:lnTo>
                  <a:lnTo>
                    <a:pt x="38" y="34"/>
                  </a:lnTo>
                  <a:lnTo>
                    <a:pt x="47" y="24"/>
                  </a:lnTo>
                  <a:lnTo>
                    <a:pt x="56" y="17"/>
                  </a:lnTo>
                  <a:lnTo>
                    <a:pt x="67" y="11"/>
                  </a:lnTo>
                  <a:lnTo>
                    <a:pt x="78" y="6"/>
                  </a:lnTo>
                  <a:lnTo>
                    <a:pt x="90" y="3"/>
                  </a:lnTo>
                  <a:lnTo>
                    <a:pt x="117" y="0"/>
                  </a:lnTo>
                  <a:lnTo>
                    <a:pt x="131" y="0"/>
                  </a:lnTo>
                  <a:lnTo>
                    <a:pt x="144" y="3"/>
                  </a:lnTo>
                  <a:lnTo>
                    <a:pt x="156" y="6"/>
                  </a:lnTo>
                  <a:lnTo>
                    <a:pt x="167" y="11"/>
                  </a:lnTo>
                  <a:lnTo>
                    <a:pt x="178" y="17"/>
                  </a:lnTo>
                  <a:lnTo>
                    <a:pt x="183" y="21"/>
                  </a:lnTo>
                  <a:lnTo>
                    <a:pt x="188" y="24"/>
                  </a:lnTo>
                  <a:lnTo>
                    <a:pt x="196" y="34"/>
                  </a:lnTo>
                  <a:lnTo>
                    <a:pt x="204" y="43"/>
                  </a:lnTo>
                  <a:lnTo>
                    <a:pt x="212" y="55"/>
                  </a:lnTo>
                  <a:lnTo>
                    <a:pt x="218" y="69"/>
                  </a:lnTo>
                  <a:lnTo>
                    <a:pt x="227" y="99"/>
                  </a:lnTo>
                  <a:lnTo>
                    <a:pt x="233" y="134"/>
                  </a:lnTo>
                  <a:lnTo>
                    <a:pt x="234" y="175"/>
                  </a:lnTo>
                  <a:lnTo>
                    <a:pt x="234" y="196"/>
                  </a:lnTo>
                  <a:lnTo>
                    <a:pt x="233" y="216"/>
                  </a:lnTo>
                  <a:lnTo>
                    <a:pt x="231" y="234"/>
                  </a:lnTo>
                  <a:lnTo>
                    <a:pt x="227" y="251"/>
                  </a:lnTo>
                  <a:lnTo>
                    <a:pt x="222" y="266"/>
                  </a:lnTo>
                  <a:lnTo>
                    <a:pt x="218" y="281"/>
                  </a:lnTo>
                  <a:lnTo>
                    <a:pt x="212" y="294"/>
                  </a:lnTo>
                  <a:lnTo>
                    <a:pt x="204" y="306"/>
                  </a:lnTo>
                  <a:lnTo>
                    <a:pt x="196" y="316"/>
                  </a:lnTo>
                  <a:lnTo>
                    <a:pt x="188" y="325"/>
                  </a:lnTo>
                  <a:lnTo>
                    <a:pt x="178" y="332"/>
                  </a:lnTo>
                  <a:lnTo>
                    <a:pt x="167" y="338"/>
                  </a:lnTo>
                  <a:lnTo>
                    <a:pt x="144" y="347"/>
                  </a:lnTo>
                  <a:lnTo>
                    <a:pt x="117" y="349"/>
                  </a:lnTo>
                  <a:lnTo>
                    <a:pt x="103" y="349"/>
                  </a:lnTo>
                  <a:lnTo>
                    <a:pt x="96" y="348"/>
                  </a:lnTo>
                  <a:lnTo>
                    <a:pt x="90" y="347"/>
                  </a:lnTo>
                  <a:lnTo>
                    <a:pt x="78" y="343"/>
                  </a:lnTo>
                  <a:lnTo>
                    <a:pt x="67" y="338"/>
                  </a:lnTo>
                  <a:lnTo>
                    <a:pt x="56" y="332"/>
                  </a:lnTo>
                  <a:lnTo>
                    <a:pt x="47" y="325"/>
                  </a:lnTo>
                  <a:lnTo>
                    <a:pt x="38" y="316"/>
                  </a:lnTo>
                  <a:lnTo>
                    <a:pt x="30" y="306"/>
                  </a:lnTo>
                  <a:lnTo>
                    <a:pt x="17" y="281"/>
                  </a:lnTo>
                  <a:lnTo>
                    <a:pt x="12" y="266"/>
                  </a:lnTo>
                  <a:lnTo>
                    <a:pt x="8" y="251"/>
                  </a:lnTo>
                  <a:lnTo>
                    <a:pt x="2" y="21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0" name="Freeform 102"/>
            <p:cNvSpPr>
              <a:spLocks/>
            </p:cNvSpPr>
            <p:nvPr/>
          </p:nvSpPr>
          <p:spPr bwMode="auto">
            <a:xfrm>
              <a:off x="1365" y="2952"/>
              <a:ext cx="24" cy="68"/>
            </a:xfrm>
            <a:custGeom>
              <a:avLst/>
              <a:gdLst>
                <a:gd name="T0" fmla="*/ 0 w 123"/>
                <a:gd name="T1" fmla="*/ 0 h 340"/>
                <a:gd name="T2" fmla="*/ 0 w 123"/>
                <a:gd name="T3" fmla="*/ 0 h 340"/>
                <a:gd name="T4" fmla="*/ 0 w 123"/>
                <a:gd name="T5" fmla="*/ 0 h 340"/>
                <a:gd name="T6" fmla="*/ 0 w 123"/>
                <a:gd name="T7" fmla="*/ 0 h 340"/>
                <a:gd name="T8" fmla="*/ 0 w 123"/>
                <a:gd name="T9" fmla="*/ 0 h 340"/>
                <a:gd name="T10" fmla="*/ 0 w 123"/>
                <a:gd name="T11" fmla="*/ 0 h 340"/>
                <a:gd name="T12" fmla="*/ 0 w 123"/>
                <a:gd name="T13" fmla="*/ 0 h 340"/>
                <a:gd name="T14" fmla="*/ 0 w 123"/>
                <a:gd name="T15" fmla="*/ 0 h 340"/>
                <a:gd name="T16" fmla="*/ 0 w 123"/>
                <a:gd name="T17" fmla="*/ 0 h 340"/>
                <a:gd name="T18" fmla="*/ 0 w 123"/>
                <a:gd name="T19" fmla="*/ 0 h 340"/>
                <a:gd name="T20" fmla="*/ 0 w 123"/>
                <a:gd name="T21" fmla="*/ 0 h 340"/>
                <a:gd name="T22" fmla="*/ 0 w 123"/>
                <a:gd name="T23" fmla="*/ 0 h 340"/>
                <a:gd name="T24" fmla="*/ 0 w 123"/>
                <a:gd name="T25" fmla="*/ 0 h 340"/>
                <a:gd name="T26" fmla="*/ 0 w 123"/>
                <a:gd name="T27" fmla="*/ 0 h 340"/>
                <a:gd name="T28" fmla="*/ 0 w 123"/>
                <a:gd name="T29" fmla="*/ 0 h 340"/>
                <a:gd name="T30" fmla="*/ 0 w 123"/>
                <a:gd name="T31" fmla="*/ 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0"/>
                <a:gd name="T50" fmla="*/ 123 w 123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0">
                  <a:moveTo>
                    <a:pt x="78" y="340"/>
                  </a:moveTo>
                  <a:lnTo>
                    <a:pt x="78" y="99"/>
                  </a:lnTo>
                  <a:lnTo>
                    <a:pt x="0" y="99"/>
                  </a:lnTo>
                  <a:lnTo>
                    <a:pt x="0" y="65"/>
                  </a:lnTo>
                  <a:lnTo>
                    <a:pt x="19" y="63"/>
                  </a:lnTo>
                  <a:lnTo>
                    <a:pt x="36" y="61"/>
                  </a:lnTo>
                  <a:lnTo>
                    <a:pt x="52" y="56"/>
                  </a:lnTo>
                  <a:lnTo>
                    <a:pt x="58" y="53"/>
                  </a:lnTo>
                  <a:lnTo>
                    <a:pt x="64" y="49"/>
                  </a:lnTo>
                  <a:lnTo>
                    <a:pt x="73" y="40"/>
                  </a:lnTo>
                  <a:lnTo>
                    <a:pt x="81" y="30"/>
                  </a:lnTo>
                  <a:lnTo>
                    <a:pt x="87" y="15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0"/>
                  </a:lnTo>
                  <a:lnTo>
                    <a:pt x="78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1" name="Freeform 103"/>
            <p:cNvSpPr>
              <a:spLocks/>
            </p:cNvSpPr>
            <p:nvPr/>
          </p:nvSpPr>
          <p:spPr bwMode="auto">
            <a:xfrm>
              <a:off x="1419" y="2952"/>
              <a:ext cx="24" cy="68"/>
            </a:xfrm>
            <a:custGeom>
              <a:avLst/>
              <a:gdLst>
                <a:gd name="T0" fmla="*/ 0 w 123"/>
                <a:gd name="T1" fmla="*/ 0 h 340"/>
                <a:gd name="T2" fmla="*/ 0 w 123"/>
                <a:gd name="T3" fmla="*/ 0 h 340"/>
                <a:gd name="T4" fmla="*/ 0 w 123"/>
                <a:gd name="T5" fmla="*/ 0 h 340"/>
                <a:gd name="T6" fmla="*/ 0 w 123"/>
                <a:gd name="T7" fmla="*/ 0 h 340"/>
                <a:gd name="T8" fmla="*/ 0 w 123"/>
                <a:gd name="T9" fmla="*/ 0 h 340"/>
                <a:gd name="T10" fmla="*/ 0 w 123"/>
                <a:gd name="T11" fmla="*/ 0 h 340"/>
                <a:gd name="T12" fmla="*/ 0 w 123"/>
                <a:gd name="T13" fmla="*/ 0 h 340"/>
                <a:gd name="T14" fmla="*/ 0 w 123"/>
                <a:gd name="T15" fmla="*/ 0 h 340"/>
                <a:gd name="T16" fmla="*/ 0 w 123"/>
                <a:gd name="T17" fmla="*/ 0 h 340"/>
                <a:gd name="T18" fmla="*/ 0 w 123"/>
                <a:gd name="T19" fmla="*/ 0 h 340"/>
                <a:gd name="T20" fmla="*/ 0 w 123"/>
                <a:gd name="T21" fmla="*/ 0 h 340"/>
                <a:gd name="T22" fmla="*/ 0 w 123"/>
                <a:gd name="T23" fmla="*/ 0 h 340"/>
                <a:gd name="T24" fmla="*/ 0 w 123"/>
                <a:gd name="T25" fmla="*/ 0 h 340"/>
                <a:gd name="T26" fmla="*/ 0 w 123"/>
                <a:gd name="T27" fmla="*/ 0 h 340"/>
                <a:gd name="T28" fmla="*/ 0 w 123"/>
                <a:gd name="T29" fmla="*/ 0 h 340"/>
                <a:gd name="T30" fmla="*/ 0 w 123"/>
                <a:gd name="T31" fmla="*/ 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0"/>
                <a:gd name="T50" fmla="*/ 123 w 123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0">
                  <a:moveTo>
                    <a:pt x="78" y="340"/>
                  </a:moveTo>
                  <a:lnTo>
                    <a:pt x="78" y="99"/>
                  </a:lnTo>
                  <a:lnTo>
                    <a:pt x="0" y="99"/>
                  </a:lnTo>
                  <a:lnTo>
                    <a:pt x="0" y="65"/>
                  </a:lnTo>
                  <a:lnTo>
                    <a:pt x="19" y="63"/>
                  </a:lnTo>
                  <a:lnTo>
                    <a:pt x="36" y="61"/>
                  </a:lnTo>
                  <a:lnTo>
                    <a:pt x="50" y="56"/>
                  </a:lnTo>
                  <a:lnTo>
                    <a:pt x="57" y="53"/>
                  </a:lnTo>
                  <a:lnTo>
                    <a:pt x="63" y="49"/>
                  </a:lnTo>
                  <a:lnTo>
                    <a:pt x="72" y="40"/>
                  </a:lnTo>
                  <a:lnTo>
                    <a:pt x="81" y="30"/>
                  </a:lnTo>
                  <a:lnTo>
                    <a:pt x="85" y="15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0"/>
                  </a:lnTo>
                  <a:lnTo>
                    <a:pt x="78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2" name="Freeform 104"/>
            <p:cNvSpPr>
              <a:spLocks noEditPoints="1"/>
            </p:cNvSpPr>
            <p:nvPr/>
          </p:nvSpPr>
          <p:spPr bwMode="auto">
            <a:xfrm>
              <a:off x="1467" y="2952"/>
              <a:ext cx="47" cy="70"/>
            </a:xfrm>
            <a:custGeom>
              <a:avLst/>
              <a:gdLst>
                <a:gd name="T0" fmla="*/ 0 w 234"/>
                <a:gd name="T1" fmla="*/ 0 h 350"/>
                <a:gd name="T2" fmla="*/ 0 w 234"/>
                <a:gd name="T3" fmla="*/ 0 h 350"/>
                <a:gd name="T4" fmla="*/ 0 w 234"/>
                <a:gd name="T5" fmla="*/ 0 h 350"/>
                <a:gd name="T6" fmla="*/ 0 w 234"/>
                <a:gd name="T7" fmla="*/ 0 h 350"/>
                <a:gd name="T8" fmla="*/ 0 w 234"/>
                <a:gd name="T9" fmla="*/ 0 h 350"/>
                <a:gd name="T10" fmla="*/ 0 w 234"/>
                <a:gd name="T11" fmla="*/ 0 h 350"/>
                <a:gd name="T12" fmla="*/ 0 w 234"/>
                <a:gd name="T13" fmla="*/ 0 h 350"/>
                <a:gd name="T14" fmla="*/ 0 w 234"/>
                <a:gd name="T15" fmla="*/ 0 h 350"/>
                <a:gd name="T16" fmla="*/ 0 w 234"/>
                <a:gd name="T17" fmla="*/ 0 h 350"/>
                <a:gd name="T18" fmla="*/ 0 w 234"/>
                <a:gd name="T19" fmla="*/ 0 h 350"/>
                <a:gd name="T20" fmla="*/ 0 w 234"/>
                <a:gd name="T21" fmla="*/ 0 h 350"/>
                <a:gd name="T22" fmla="*/ 0 w 234"/>
                <a:gd name="T23" fmla="*/ 0 h 350"/>
                <a:gd name="T24" fmla="*/ 0 w 234"/>
                <a:gd name="T25" fmla="*/ 0 h 350"/>
                <a:gd name="T26" fmla="*/ 0 w 234"/>
                <a:gd name="T27" fmla="*/ 0 h 350"/>
                <a:gd name="T28" fmla="*/ 0 w 234"/>
                <a:gd name="T29" fmla="*/ 0 h 350"/>
                <a:gd name="T30" fmla="*/ 0 w 234"/>
                <a:gd name="T31" fmla="*/ 0 h 350"/>
                <a:gd name="T32" fmla="*/ 0 w 234"/>
                <a:gd name="T33" fmla="*/ 0 h 350"/>
                <a:gd name="T34" fmla="*/ 0 w 234"/>
                <a:gd name="T35" fmla="*/ 0 h 350"/>
                <a:gd name="T36" fmla="*/ 0 w 234"/>
                <a:gd name="T37" fmla="*/ 0 h 350"/>
                <a:gd name="T38" fmla="*/ 0 w 234"/>
                <a:gd name="T39" fmla="*/ 0 h 350"/>
                <a:gd name="T40" fmla="*/ 0 w 234"/>
                <a:gd name="T41" fmla="*/ 0 h 350"/>
                <a:gd name="T42" fmla="*/ 0 w 234"/>
                <a:gd name="T43" fmla="*/ 0 h 350"/>
                <a:gd name="T44" fmla="*/ 0 w 234"/>
                <a:gd name="T45" fmla="*/ 0 h 350"/>
                <a:gd name="T46" fmla="*/ 0 w 234"/>
                <a:gd name="T47" fmla="*/ 0 h 350"/>
                <a:gd name="T48" fmla="*/ 0 w 234"/>
                <a:gd name="T49" fmla="*/ 0 h 350"/>
                <a:gd name="T50" fmla="*/ 0 w 234"/>
                <a:gd name="T51" fmla="*/ 0 h 350"/>
                <a:gd name="T52" fmla="*/ 0 w 234"/>
                <a:gd name="T53" fmla="*/ 0 h 350"/>
                <a:gd name="T54" fmla="*/ 0 w 234"/>
                <a:gd name="T55" fmla="*/ 0 h 350"/>
                <a:gd name="T56" fmla="*/ 0 w 234"/>
                <a:gd name="T57" fmla="*/ 0 h 350"/>
                <a:gd name="T58" fmla="*/ 0 w 234"/>
                <a:gd name="T59" fmla="*/ 0 h 350"/>
                <a:gd name="T60" fmla="*/ 0 w 234"/>
                <a:gd name="T61" fmla="*/ 0 h 350"/>
                <a:gd name="T62" fmla="*/ 0 w 234"/>
                <a:gd name="T63" fmla="*/ 0 h 350"/>
                <a:gd name="T64" fmla="*/ 0 w 234"/>
                <a:gd name="T65" fmla="*/ 0 h 350"/>
                <a:gd name="T66" fmla="*/ 0 w 234"/>
                <a:gd name="T67" fmla="*/ 0 h 350"/>
                <a:gd name="T68" fmla="*/ 0 w 234"/>
                <a:gd name="T69" fmla="*/ 0 h 350"/>
                <a:gd name="T70" fmla="*/ 0 w 234"/>
                <a:gd name="T71" fmla="*/ 0 h 350"/>
                <a:gd name="T72" fmla="*/ 0 w 234"/>
                <a:gd name="T73" fmla="*/ 0 h 350"/>
                <a:gd name="T74" fmla="*/ 0 w 234"/>
                <a:gd name="T75" fmla="*/ 0 h 350"/>
                <a:gd name="T76" fmla="*/ 0 w 234"/>
                <a:gd name="T77" fmla="*/ 0 h 350"/>
                <a:gd name="T78" fmla="*/ 0 w 234"/>
                <a:gd name="T79" fmla="*/ 0 h 350"/>
                <a:gd name="T80" fmla="*/ 0 w 234"/>
                <a:gd name="T81" fmla="*/ 0 h 350"/>
                <a:gd name="T82" fmla="*/ 0 w 234"/>
                <a:gd name="T83" fmla="*/ 0 h 350"/>
                <a:gd name="T84" fmla="*/ 0 w 234"/>
                <a:gd name="T85" fmla="*/ 0 h 350"/>
                <a:gd name="T86" fmla="*/ 0 w 234"/>
                <a:gd name="T87" fmla="*/ 0 h 350"/>
                <a:gd name="T88" fmla="*/ 0 w 234"/>
                <a:gd name="T89" fmla="*/ 0 h 350"/>
                <a:gd name="T90" fmla="*/ 0 w 234"/>
                <a:gd name="T91" fmla="*/ 0 h 350"/>
                <a:gd name="T92" fmla="*/ 0 w 234"/>
                <a:gd name="T93" fmla="*/ 0 h 350"/>
                <a:gd name="T94" fmla="*/ 0 w 234"/>
                <a:gd name="T95" fmla="*/ 0 h 350"/>
                <a:gd name="T96" fmla="*/ 0 w 234"/>
                <a:gd name="T97" fmla="*/ 0 h 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50"/>
                <a:gd name="T149" fmla="*/ 234 w 234"/>
                <a:gd name="T150" fmla="*/ 350 h 3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50">
                  <a:moveTo>
                    <a:pt x="47" y="175"/>
                  </a:moveTo>
                  <a:lnTo>
                    <a:pt x="48" y="208"/>
                  </a:lnTo>
                  <a:lnTo>
                    <a:pt x="50" y="236"/>
                  </a:lnTo>
                  <a:lnTo>
                    <a:pt x="56" y="258"/>
                  </a:lnTo>
                  <a:lnTo>
                    <a:pt x="64" y="278"/>
                  </a:lnTo>
                  <a:lnTo>
                    <a:pt x="67" y="285"/>
                  </a:lnTo>
                  <a:lnTo>
                    <a:pt x="73" y="292"/>
                  </a:lnTo>
                  <a:lnTo>
                    <a:pt x="85" y="302"/>
                  </a:lnTo>
                  <a:lnTo>
                    <a:pt x="100" y="309"/>
                  </a:lnTo>
                  <a:lnTo>
                    <a:pt x="117" y="310"/>
                  </a:lnTo>
                  <a:lnTo>
                    <a:pt x="126" y="310"/>
                  </a:lnTo>
                  <a:lnTo>
                    <a:pt x="135" y="309"/>
                  </a:lnTo>
                  <a:lnTo>
                    <a:pt x="142" y="305"/>
                  </a:lnTo>
                  <a:lnTo>
                    <a:pt x="149" y="302"/>
                  </a:lnTo>
                  <a:lnTo>
                    <a:pt x="155" y="298"/>
                  </a:lnTo>
                  <a:lnTo>
                    <a:pt x="161" y="292"/>
                  </a:lnTo>
                  <a:lnTo>
                    <a:pt x="171" y="278"/>
                  </a:lnTo>
                  <a:lnTo>
                    <a:pt x="178" y="258"/>
                  </a:lnTo>
                  <a:lnTo>
                    <a:pt x="184" y="236"/>
                  </a:lnTo>
                  <a:lnTo>
                    <a:pt x="186" y="208"/>
                  </a:lnTo>
                  <a:lnTo>
                    <a:pt x="188" y="175"/>
                  </a:lnTo>
                  <a:lnTo>
                    <a:pt x="186" y="144"/>
                  </a:lnTo>
                  <a:lnTo>
                    <a:pt x="184" y="116"/>
                  </a:lnTo>
                  <a:lnTo>
                    <a:pt x="178" y="92"/>
                  </a:lnTo>
                  <a:lnTo>
                    <a:pt x="171" y="73"/>
                  </a:lnTo>
                  <a:lnTo>
                    <a:pt x="161" y="59"/>
                  </a:lnTo>
                  <a:lnTo>
                    <a:pt x="155" y="53"/>
                  </a:lnTo>
                  <a:lnTo>
                    <a:pt x="149" y="48"/>
                  </a:lnTo>
                  <a:lnTo>
                    <a:pt x="135" y="42"/>
                  </a:lnTo>
                  <a:lnTo>
                    <a:pt x="117" y="39"/>
                  </a:lnTo>
                  <a:lnTo>
                    <a:pt x="108" y="40"/>
                  </a:lnTo>
                  <a:lnTo>
                    <a:pt x="100" y="42"/>
                  </a:lnTo>
                  <a:lnTo>
                    <a:pt x="91" y="44"/>
                  </a:lnTo>
                  <a:lnTo>
                    <a:pt x="85" y="48"/>
                  </a:lnTo>
                  <a:lnTo>
                    <a:pt x="73" y="59"/>
                  </a:lnTo>
                  <a:lnTo>
                    <a:pt x="64" y="73"/>
                  </a:lnTo>
                  <a:lnTo>
                    <a:pt x="56" y="92"/>
                  </a:lnTo>
                  <a:lnTo>
                    <a:pt x="50" y="116"/>
                  </a:lnTo>
                  <a:lnTo>
                    <a:pt x="48" y="144"/>
                  </a:lnTo>
                  <a:lnTo>
                    <a:pt x="47" y="175"/>
                  </a:lnTo>
                  <a:close/>
                  <a:moveTo>
                    <a:pt x="0" y="175"/>
                  </a:moveTo>
                  <a:lnTo>
                    <a:pt x="1" y="155"/>
                  </a:lnTo>
                  <a:lnTo>
                    <a:pt x="2" y="134"/>
                  </a:lnTo>
                  <a:lnTo>
                    <a:pt x="5" y="116"/>
                  </a:lnTo>
                  <a:lnTo>
                    <a:pt x="8" y="99"/>
                  </a:lnTo>
                  <a:lnTo>
                    <a:pt x="12" y="84"/>
                  </a:lnTo>
                  <a:lnTo>
                    <a:pt x="17" y="69"/>
                  </a:lnTo>
                  <a:lnTo>
                    <a:pt x="23" y="56"/>
                  </a:lnTo>
                  <a:lnTo>
                    <a:pt x="30" y="44"/>
                  </a:lnTo>
                  <a:lnTo>
                    <a:pt x="38" y="34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3"/>
                  </a:lnTo>
                  <a:lnTo>
                    <a:pt x="117" y="0"/>
                  </a:lnTo>
                  <a:lnTo>
                    <a:pt x="131" y="1"/>
                  </a:lnTo>
                  <a:lnTo>
                    <a:pt x="144" y="3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1"/>
                  </a:lnTo>
                  <a:lnTo>
                    <a:pt x="188" y="25"/>
                  </a:lnTo>
                  <a:lnTo>
                    <a:pt x="196" y="34"/>
                  </a:lnTo>
                  <a:lnTo>
                    <a:pt x="204" y="44"/>
                  </a:lnTo>
                  <a:lnTo>
                    <a:pt x="212" y="56"/>
                  </a:lnTo>
                  <a:lnTo>
                    <a:pt x="218" y="69"/>
                  </a:lnTo>
                  <a:lnTo>
                    <a:pt x="227" y="99"/>
                  </a:lnTo>
                  <a:lnTo>
                    <a:pt x="233" y="134"/>
                  </a:lnTo>
                  <a:lnTo>
                    <a:pt x="234" y="175"/>
                  </a:lnTo>
                  <a:lnTo>
                    <a:pt x="234" y="197"/>
                  </a:lnTo>
                  <a:lnTo>
                    <a:pt x="233" y="216"/>
                  </a:lnTo>
                  <a:lnTo>
                    <a:pt x="231" y="234"/>
                  </a:lnTo>
                  <a:lnTo>
                    <a:pt x="227" y="251"/>
                  </a:lnTo>
                  <a:lnTo>
                    <a:pt x="222" y="267"/>
                  </a:lnTo>
                  <a:lnTo>
                    <a:pt x="218" y="281"/>
                  </a:lnTo>
                  <a:lnTo>
                    <a:pt x="212" y="295"/>
                  </a:lnTo>
                  <a:lnTo>
                    <a:pt x="204" y="307"/>
                  </a:lnTo>
                  <a:lnTo>
                    <a:pt x="196" y="316"/>
                  </a:lnTo>
                  <a:lnTo>
                    <a:pt x="188" y="326"/>
                  </a:lnTo>
                  <a:lnTo>
                    <a:pt x="178" y="333"/>
                  </a:lnTo>
                  <a:lnTo>
                    <a:pt x="167" y="339"/>
                  </a:lnTo>
                  <a:lnTo>
                    <a:pt x="144" y="347"/>
                  </a:lnTo>
                  <a:lnTo>
                    <a:pt x="117" y="350"/>
                  </a:lnTo>
                  <a:lnTo>
                    <a:pt x="103" y="350"/>
                  </a:lnTo>
                  <a:lnTo>
                    <a:pt x="96" y="349"/>
                  </a:lnTo>
                  <a:lnTo>
                    <a:pt x="90" y="347"/>
                  </a:lnTo>
                  <a:lnTo>
                    <a:pt x="78" y="344"/>
                  </a:lnTo>
                  <a:lnTo>
                    <a:pt x="67" y="339"/>
                  </a:lnTo>
                  <a:lnTo>
                    <a:pt x="56" y="333"/>
                  </a:lnTo>
                  <a:lnTo>
                    <a:pt x="47" y="326"/>
                  </a:lnTo>
                  <a:lnTo>
                    <a:pt x="38" y="316"/>
                  </a:lnTo>
                  <a:lnTo>
                    <a:pt x="30" y="307"/>
                  </a:lnTo>
                  <a:lnTo>
                    <a:pt x="17" y="281"/>
                  </a:lnTo>
                  <a:lnTo>
                    <a:pt x="12" y="267"/>
                  </a:lnTo>
                  <a:lnTo>
                    <a:pt x="8" y="251"/>
                  </a:lnTo>
                  <a:lnTo>
                    <a:pt x="2" y="21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3" name="Freeform 105"/>
            <p:cNvSpPr>
              <a:spLocks/>
            </p:cNvSpPr>
            <p:nvPr/>
          </p:nvSpPr>
          <p:spPr bwMode="auto">
            <a:xfrm>
              <a:off x="1365" y="2642"/>
              <a:ext cx="24" cy="68"/>
            </a:xfrm>
            <a:custGeom>
              <a:avLst/>
              <a:gdLst>
                <a:gd name="T0" fmla="*/ 0 w 123"/>
                <a:gd name="T1" fmla="*/ 0 h 341"/>
                <a:gd name="T2" fmla="*/ 0 w 123"/>
                <a:gd name="T3" fmla="*/ 0 h 341"/>
                <a:gd name="T4" fmla="*/ 0 w 123"/>
                <a:gd name="T5" fmla="*/ 0 h 341"/>
                <a:gd name="T6" fmla="*/ 0 w 123"/>
                <a:gd name="T7" fmla="*/ 0 h 341"/>
                <a:gd name="T8" fmla="*/ 0 w 123"/>
                <a:gd name="T9" fmla="*/ 0 h 341"/>
                <a:gd name="T10" fmla="*/ 0 w 123"/>
                <a:gd name="T11" fmla="*/ 0 h 341"/>
                <a:gd name="T12" fmla="*/ 0 w 123"/>
                <a:gd name="T13" fmla="*/ 0 h 341"/>
                <a:gd name="T14" fmla="*/ 0 w 123"/>
                <a:gd name="T15" fmla="*/ 0 h 341"/>
                <a:gd name="T16" fmla="*/ 0 w 123"/>
                <a:gd name="T17" fmla="*/ 0 h 341"/>
                <a:gd name="T18" fmla="*/ 0 w 123"/>
                <a:gd name="T19" fmla="*/ 0 h 341"/>
                <a:gd name="T20" fmla="*/ 0 w 123"/>
                <a:gd name="T21" fmla="*/ 0 h 341"/>
                <a:gd name="T22" fmla="*/ 0 w 123"/>
                <a:gd name="T23" fmla="*/ 0 h 341"/>
                <a:gd name="T24" fmla="*/ 0 w 123"/>
                <a:gd name="T25" fmla="*/ 0 h 341"/>
                <a:gd name="T26" fmla="*/ 0 w 123"/>
                <a:gd name="T27" fmla="*/ 0 h 341"/>
                <a:gd name="T28" fmla="*/ 0 w 123"/>
                <a:gd name="T29" fmla="*/ 0 h 341"/>
                <a:gd name="T30" fmla="*/ 0 w 123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1"/>
                <a:gd name="T50" fmla="*/ 123 w 123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1">
                  <a:moveTo>
                    <a:pt x="78" y="341"/>
                  </a:moveTo>
                  <a:lnTo>
                    <a:pt x="78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19" y="64"/>
                  </a:lnTo>
                  <a:lnTo>
                    <a:pt x="36" y="62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50"/>
                  </a:lnTo>
                  <a:lnTo>
                    <a:pt x="73" y="41"/>
                  </a:lnTo>
                  <a:lnTo>
                    <a:pt x="81" y="30"/>
                  </a:lnTo>
                  <a:lnTo>
                    <a:pt x="87" y="16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1"/>
                  </a:lnTo>
                  <a:lnTo>
                    <a:pt x="78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4" name="Freeform 106"/>
            <p:cNvSpPr>
              <a:spLocks/>
            </p:cNvSpPr>
            <p:nvPr/>
          </p:nvSpPr>
          <p:spPr bwMode="auto">
            <a:xfrm>
              <a:off x="1413" y="2642"/>
              <a:ext cx="46" cy="68"/>
            </a:xfrm>
            <a:custGeom>
              <a:avLst/>
              <a:gdLst>
                <a:gd name="T0" fmla="*/ 0 w 231"/>
                <a:gd name="T1" fmla="*/ 0 h 341"/>
                <a:gd name="T2" fmla="*/ 0 w 231"/>
                <a:gd name="T3" fmla="*/ 0 h 341"/>
                <a:gd name="T4" fmla="*/ 0 w 231"/>
                <a:gd name="T5" fmla="*/ 0 h 341"/>
                <a:gd name="T6" fmla="*/ 0 w 231"/>
                <a:gd name="T7" fmla="*/ 0 h 341"/>
                <a:gd name="T8" fmla="*/ 0 w 231"/>
                <a:gd name="T9" fmla="*/ 0 h 341"/>
                <a:gd name="T10" fmla="*/ 0 w 231"/>
                <a:gd name="T11" fmla="*/ 0 h 341"/>
                <a:gd name="T12" fmla="*/ 0 w 231"/>
                <a:gd name="T13" fmla="*/ 0 h 341"/>
                <a:gd name="T14" fmla="*/ 0 w 231"/>
                <a:gd name="T15" fmla="*/ 0 h 341"/>
                <a:gd name="T16" fmla="*/ 0 w 231"/>
                <a:gd name="T17" fmla="*/ 0 h 341"/>
                <a:gd name="T18" fmla="*/ 0 w 231"/>
                <a:gd name="T19" fmla="*/ 0 h 341"/>
                <a:gd name="T20" fmla="*/ 0 w 231"/>
                <a:gd name="T21" fmla="*/ 0 h 341"/>
                <a:gd name="T22" fmla="*/ 0 w 231"/>
                <a:gd name="T23" fmla="*/ 0 h 341"/>
                <a:gd name="T24" fmla="*/ 0 w 231"/>
                <a:gd name="T25" fmla="*/ 0 h 341"/>
                <a:gd name="T26" fmla="*/ 0 w 231"/>
                <a:gd name="T27" fmla="*/ 0 h 341"/>
                <a:gd name="T28" fmla="*/ 0 w 231"/>
                <a:gd name="T29" fmla="*/ 0 h 341"/>
                <a:gd name="T30" fmla="*/ 0 w 231"/>
                <a:gd name="T31" fmla="*/ 0 h 341"/>
                <a:gd name="T32" fmla="*/ 0 w 231"/>
                <a:gd name="T33" fmla="*/ 0 h 341"/>
                <a:gd name="T34" fmla="*/ 0 w 231"/>
                <a:gd name="T35" fmla="*/ 0 h 341"/>
                <a:gd name="T36" fmla="*/ 0 w 231"/>
                <a:gd name="T37" fmla="*/ 0 h 341"/>
                <a:gd name="T38" fmla="*/ 0 w 231"/>
                <a:gd name="T39" fmla="*/ 0 h 341"/>
                <a:gd name="T40" fmla="*/ 0 w 231"/>
                <a:gd name="T41" fmla="*/ 0 h 341"/>
                <a:gd name="T42" fmla="*/ 0 w 231"/>
                <a:gd name="T43" fmla="*/ 0 h 341"/>
                <a:gd name="T44" fmla="*/ 0 w 231"/>
                <a:gd name="T45" fmla="*/ 0 h 341"/>
                <a:gd name="T46" fmla="*/ 0 w 231"/>
                <a:gd name="T47" fmla="*/ 0 h 341"/>
                <a:gd name="T48" fmla="*/ 0 w 231"/>
                <a:gd name="T49" fmla="*/ 0 h 341"/>
                <a:gd name="T50" fmla="*/ 0 w 231"/>
                <a:gd name="T51" fmla="*/ 0 h 341"/>
                <a:gd name="T52" fmla="*/ 0 w 231"/>
                <a:gd name="T53" fmla="*/ 0 h 341"/>
                <a:gd name="T54" fmla="*/ 0 w 231"/>
                <a:gd name="T55" fmla="*/ 0 h 341"/>
                <a:gd name="T56" fmla="*/ 0 w 231"/>
                <a:gd name="T57" fmla="*/ 0 h 341"/>
                <a:gd name="T58" fmla="*/ 0 w 231"/>
                <a:gd name="T59" fmla="*/ 0 h 341"/>
                <a:gd name="T60" fmla="*/ 0 w 231"/>
                <a:gd name="T61" fmla="*/ 0 h 341"/>
                <a:gd name="T62" fmla="*/ 0 w 231"/>
                <a:gd name="T63" fmla="*/ 0 h 341"/>
                <a:gd name="T64" fmla="*/ 0 w 231"/>
                <a:gd name="T65" fmla="*/ 0 h 341"/>
                <a:gd name="T66" fmla="*/ 0 w 231"/>
                <a:gd name="T67" fmla="*/ 0 h 341"/>
                <a:gd name="T68" fmla="*/ 0 w 231"/>
                <a:gd name="T69" fmla="*/ 0 h 341"/>
                <a:gd name="T70" fmla="*/ 0 w 231"/>
                <a:gd name="T71" fmla="*/ 0 h 341"/>
                <a:gd name="T72" fmla="*/ 0 w 231"/>
                <a:gd name="T73" fmla="*/ 0 h 341"/>
                <a:gd name="T74" fmla="*/ 0 w 231"/>
                <a:gd name="T75" fmla="*/ 0 h 341"/>
                <a:gd name="T76" fmla="*/ 0 w 231"/>
                <a:gd name="T77" fmla="*/ 0 h 341"/>
                <a:gd name="T78" fmla="*/ 0 w 231"/>
                <a:gd name="T79" fmla="*/ 0 h 341"/>
                <a:gd name="T80" fmla="*/ 0 w 231"/>
                <a:gd name="T81" fmla="*/ 0 h 341"/>
                <a:gd name="T82" fmla="*/ 0 w 231"/>
                <a:gd name="T83" fmla="*/ 0 h 341"/>
                <a:gd name="T84" fmla="*/ 0 w 231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1"/>
                <a:gd name="T130" fmla="*/ 0 h 341"/>
                <a:gd name="T131" fmla="*/ 231 w 231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1" h="341">
                  <a:moveTo>
                    <a:pt x="0" y="341"/>
                  </a:moveTo>
                  <a:lnTo>
                    <a:pt x="0" y="338"/>
                  </a:lnTo>
                  <a:lnTo>
                    <a:pt x="1" y="325"/>
                  </a:lnTo>
                  <a:lnTo>
                    <a:pt x="2" y="313"/>
                  </a:lnTo>
                  <a:lnTo>
                    <a:pt x="7" y="290"/>
                  </a:lnTo>
                  <a:lnTo>
                    <a:pt x="10" y="280"/>
                  </a:lnTo>
                  <a:lnTo>
                    <a:pt x="14" y="270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41" y="235"/>
                  </a:lnTo>
                  <a:lnTo>
                    <a:pt x="59" y="219"/>
                  </a:lnTo>
                  <a:lnTo>
                    <a:pt x="80" y="205"/>
                  </a:lnTo>
                  <a:lnTo>
                    <a:pt x="106" y="189"/>
                  </a:lnTo>
                  <a:lnTo>
                    <a:pt x="134" y="174"/>
                  </a:lnTo>
                  <a:lnTo>
                    <a:pt x="147" y="166"/>
                  </a:lnTo>
                  <a:lnTo>
                    <a:pt x="157" y="159"/>
                  </a:lnTo>
                  <a:lnTo>
                    <a:pt x="166" y="151"/>
                  </a:lnTo>
                  <a:lnTo>
                    <a:pt x="173" y="142"/>
                  </a:lnTo>
                  <a:lnTo>
                    <a:pt x="178" y="133"/>
                  </a:lnTo>
                  <a:lnTo>
                    <a:pt x="181" y="123"/>
                  </a:lnTo>
                  <a:lnTo>
                    <a:pt x="184" y="112"/>
                  </a:lnTo>
                  <a:lnTo>
                    <a:pt x="185" y="101"/>
                  </a:lnTo>
                  <a:lnTo>
                    <a:pt x="184" y="88"/>
                  </a:lnTo>
                  <a:lnTo>
                    <a:pt x="180" y="76"/>
                  </a:lnTo>
                  <a:lnTo>
                    <a:pt x="174" y="66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5"/>
                  </a:lnTo>
                  <a:lnTo>
                    <a:pt x="132" y="42"/>
                  </a:lnTo>
                  <a:lnTo>
                    <a:pt x="118" y="41"/>
                  </a:lnTo>
                  <a:lnTo>
                    <a:pt x="110" y="41"/>
                  </a:lnTo>
                  <a:lnTo>
                    <a:pt x="103" y="42"/>
                  </a:lnTo>
                  <a:lnTo>
                    <a:pt x="96" y="44"/>
                  </a:lnTo>
                  <a:lnTo>
                    <a:pt x="90" y="46"/>
                  </a:lnTo>
                  <a:lnTo>
                    <a:pt x="78" y="53"/>
                  </a:lnTo>
                  <a:lnTo>
                    <a:pt x="69" y="62"/>
                  </a:lnTo>
                  <a:lnTo>
                    <a:pt x="62" y="72"/>
                  </a:lnTo>
                  <a:lnTo>
                    <a:pt x="56" y="87"/>
                  </a:lnTo>
                  <a:lnTo>
                    <a:pt x="53" y="103"/>
                  </a:lnTo>
                  <a:lnTo>
                    <a:pt x="51" y="119"/>
                  </a:lnTo>
                  <a:lnTo>
                    <a:pt x="51" y="123"/>
                  </a:lnTo>
                  <a:lnTo>
                    <a:pt x="7" y="123"/>
                  </a:lnTo>
                  <a:lnTo>
                    <a:pt x="7" y="118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80"/>
                  </a:lnTo>
                  <a:lnTo>
                    <a:pt x="15" y="69"/>
                  </a:lnTo>
                  <a:lnTo>
                    <a:pt x="19" y="58"/>
                  </a:lnTo>
                  <a:lnTo>
                    <a:pt x="23" y="53"/>
                  </a:lnTo>
                  <a:lnTo>
                    <a:pt x="25" y="48"/>
                  </a:lnTo>
                  <a:lnTo>
                    <a:pt x="31" y="40"/>
                  </a:lnTo>
                  <a:lnTo>
                    <a:pt x="38" y="32"/>
                  </a:lnTo>
                  <a:lnTo>
                    <a:pt x="45" y="24"/>
                  </a:lnTo>
                  <a:lnTo>
                    <a:pt x="54" y="18"/>
                  </a:lnTo>
                  <a:lnTo>
                    <a:pt x="73" y="9"/>
                  </a:lnTo>
                  <a:lnTo>
                    <a:pt x="95" y="3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3"/>
                  </a:lnTo>
                  <a:lnTo>
                    <a:pt x="165" y="7"/>
                  </a:lnTo>
                  <a:lnTo>
                    <a:pt x="184" y="17"/>
                  </a:lnTo>
                  <a:lnTo>
                    <a:pt x="201" y="28"/>
                  </a:lnTo>
                  <a:lnTo>
                    <a:pt x="214" y="44"/>
                  </a:lnTo>
                  <a:lnTo>
                    <a:pt x="224" y="60"/>
                  </a:lnTo>
                  <a:lnTo>
                    <a:pt x="230" y="80"/>
                  </a:lnTo>
                  <a:lnTo>
                    <a:pt x="231" y="101"/>
                  </a:lnTo>
                  <a:lnTo>
                    <a:pt x="230" y="118"/>
                  </a:lnTo>
                  <a:lnTo>
                    <a:pt x="228" y="127"/>
                  </a:lnTo>
                  <a:lnTo>
                    <a:pt x="227" y="135"/>
                  </a:lnTo>
                  <a:lnTo>
                    <a:pt x="224" y="142"/>
                  </a:lnTo>
                  <a:lnTo>
                    <a:pt x="221" y="149"/>
                  </a:lnTo>
                  <a:lnTo>
                    <a:pt x="213" y="163"/>
                  </a:lnTo>
                  <a:lnTo>
                    <a:pt x="203" y="176"/>
                  </a:lnTo>
                  <a:lnTo>
                    <a:pt x="190" y="188"/>
                  </a:lnTo>
                  <a:lnTo>
                    <a:pt x="175" y="199"/>
                  </a:lnTo>
                  <a:lnTo>
                    <a:pt x="157" y="208"/>
                  </a:lnTo>
                  <a:lnTo>
                    <a:pt x="130" y="222"/>
                  </a:lnTo>
                  <a:lnTo>
                    <a:pt x="98" y="240"/>
                  </a:lnTo>
                  <a:lnTo>
                    <a:pt x="86" y="248"/>
                  </a:lnTo>
                  <a:lnTo>
                    <a:pt x="75" y="257"/>
                  </a:lnTo>
                  <a:lnTo>
                    <a:pt x="66" y="266"/>
                  </a:lnTo>
                  <a:lnTo>
                    <a:pt x="59" y="276"/>
                  </a:lnTo>
                  <a:lnTo>
                    <a:pt x="53" y="287"/>
                  </a:lnTo>
                  <a:lnTo>
                    <a:pt x="49" y="299"/>
                  </a:lnTo>
                  <a:lnTo>
                    <a:pt x="231" y="299"/>
                  </a:lnTo>
                  <a:lnTo>
                    <a:pt x="231" y="341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5" name="Freeform 107"/>
            <p:cNvSpPr>
              <a:spLocks noEditPoints="1"/>
            </p:cNvSpPr>
            <p:nvPr/>
          </p:nvSpPr>
          <p:spPr bwMode="auto">
            <a:xfrm>
              <a:off x="1467" y="2642"/>
              <a:ext cx="47" cy="70"/>
            </a:xfrm>
            <a:custGeom>
              <a:avLst/>
              <a:gdLst>
                <a:gd name="T0" fmla="*/ 0 w 234"/>
                <a:gd name="T1" fmla="*/ 0 h 351"/>
                <a:gd name="T2" fmla="*/ 0 w 234"/>
                <a:gd name="T3" fmla="*/ 0 h 351"/>
                <a:gd name="T4" fmla="*/ 0 w 234"/>
                <a:gd name="T5" fmla="*/ 0 h 351"/>
                <a:gd name="T6" fmla="*/ 0 w 234"/>
                <a:gd name="T7" fmla="*/ 0 h 351"/>
                <a:gd name="T8" fmla="*/ 0 w 234"/>
                <a:gd name="T9" fmla="*/ 0 h 351"/>
                <a:gd name="T10" fmla="*/ 0 w 234"/>
                <a:gd name="T11" fmla="*/ 0 h 351"/>
                <a:gd name="T12" fmla="*/ 0 w 234"/>
                <a:gd name="T13" fmla="*/ 0 h 351"/>
                <a:gd name="T14" fmla="*/ 0 w 234"/>
                <a:gd name="T15" fmla="*/ 0 h 351"/>
                <a:gd name="T16" fmla="*/ 0 w 234"/>
                <a:gd name="T17" fmla="*/ 0 h 351"/>
                <a:gd name="T18" fmla="*/ 0 w 234"/>
                <a:gd name="T19" fmla="*/ 0 h 351"/>
                <a:gd name="T20" fmla="*/ 0 w 234"/>
                <a:gd name="T21" fmla="*/ 0 h 351"/>
                <a:gd name="T22" fmla="*/ 0 w 234"/>
                <a:gd name="T23" fmla="*/ 0 h 351"/>
                <a:gd name="T24" fmla="*/ 0 w 234"/>
                <a:gd name="T25" fmla="*/ 0 h 351"/>
                <a:gd name="T26" fmla="*/ 0 w 234"/>
                <a:gd name="T27" fmla="*/ 0 h 351"/>
                <a:gd name="T28" fmla="*/ 0 w 234"/>
                <a:gd name="T29" fmla="*/ 0 h 351"/>
                <a:gd name="T30" fmla="*/ 0 w 234"/>
                <a:gd name="T31" fmla="*/ 0 h 351"/>
                <a:gd name="T32" fmla="*/ 0 w 234"/>
                <a:gd name="T33" fmla="*/ 0 h 351"/>
                <a:gd name="T34" fmla="*/ 0 w 234"/>
                <a:gd name="T35" fmla="*/ 0 h 351"/>
                <a:gd name="T36" fmla="*/ 0 w 234"/>
                <a:gd name="T37" fmla="*/ 0 h 351"/>
                <a:gd name="T38" fmla="*/ 0 w 234"/>
                <a:gd name="T39" fmla="*/ 0 h 351"/>
                <a:gd name="T40" fmla="*/ 0 w 234"/>
                <a:gd name="T41" fmla="*/ 0 h 351"/>
                <a:gd name="T42" fmla="*/ 0 w 234"/>
                <a:gd name="T43" fmla="*/ 0 h 351"/>
                <a:gd name="T44" fmla="*/ 0 w 234"/>
                <a:gd name="T45" fmla="*/ 0 h 351"/>
                <a:gd name="T46" fmla="*/ 0 w 234"/>
                <a:gd name="T47" fmla="*/ 0 h 351"/>
                <a:gd name="T48" fmla="*/ 0 w 234"/>
                <a:gd name="T49" fmla="*/ 0 h 351"/>
                <a:gd name="T50" fmla="*/ 0 w 234"/>
                <a:gd name="T51" fmla="*/ 0 h 351"/>
                <a:gd name="T52" fmla="*/ 0 w 234"/>
                <a:gd name="T53" fmla="*/ 0 h 351"/>
                <a:gd name="T54" fmla="*/ 0 w 234"/>
                <a:gd name="T55" fmla="*/ 0 h 351"/>
                <a:gd name="T56" fmla="*/ 0 w 234"/>
                <a:gd name="T57" fmla="*/ 0 h 351"/>
                <a:gd name="T58" fmla="*/ 0 w 234"/>
                <a:gd name="T59" fmla="*/ 0 h 351"/>
                <a:gd name="T60" fmla="*/ 0 w 234"/>
                <a:gd name="T61" fmla="*/ 0 h 351"/>
                <a:gd name="T62" fmla="*/ 0 w 234"/>
                <a:gd name="T63" fmla="*/ 0 h 351"/>
                <a:gd name="T64" fmla="*/ 0 w 234"/>
                <a:gd name="T65" fmla="*/ 0 h 351"/>
                <a:gd name="T66" fmla="*/ 0 w 234"/>
                <a:gd name="T67" fmla="*/ 0 h 351"/>
                <a:gd name="T68" fmla="*/ 0 w 234"/>
                <a:gd name="T69" fmla="*/ 0 h 351"/>
                <a:gd name="T70" fmla="*/ 0 w 234"/>
                <a:gd name="T71" fmla="*/ 0 h 351"/>
                <a:gd name="T72" fmla="*/ 0 w 234"/>
                <a:gd name="T73" fmla="*/ 0 h 351"/>
                <a:gd name="T74" fmla="*/ 0 w 234"/>
                <a:gd name="T75" fmla="*/ 0 h 351"/>
                <a:gd name="T76" fmla="*/ 0 w 234"/>
                <a:gd name="T77" fmla="*/ 0 h 351"/>
                <a:gd name="T78" fmla="*/ 0 w 234"/>
                <a:gd name="T79" fmla="*/ 0 h 351"/>
                <a:gd name="T80" fmla="*/ 0 w 234"/>
                <a:gd name="T81" fmla="*/ 0 h 351"/>
                <a:gd name="T82" fmla="*/ 0 w 234"/>
                <a:gd name="T83" fmla="*/ 0 h 351"/>
                <a:gd name="T84" fmla="*/ 0 w 234"/>
                <a:gd name="T85" fmla="*/ 0 h 351"/>
                <a:gd name="T86" fmla="*/ 0 w 234"/>
                <a:gd name="T87" fmla="*/ 0 h 351"/>
                <a:gd name="T88" fmla="*/ 0 w 234"/>
                <a:gd name="T89" fmla="*/ 0 h 351"/>
                <a:gd name="T90" fmla="*/ 0 w 234"/>
                <a:gd name="T91" fmla="*/ 0 h 351"/>
                <a:gd name="T92" fmla="*/ 0 w 234"/>
                <a:gd name="T93" fmla="*/ 0 h 351"/>
                <a:gd name="T94" fmla="*/ 0 w 234"/>
                <a:gd name="T95" fmla="*/ 0 h 351"/>
                <a:gd name="T96" fmla="*/ 0 w 234"/>
                <a:gd name="T97" fmla="*/ 0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51"/>
                <a:gd name="T149" fmla="*/ 234 w 234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51">
                  <a:moveTo>
                    <a:pt x="47" y="176"/>
                  </a:moveTo>
                  <a:lnTo>
                    <a:pt x="48" y="208"/>
                  </a:lnTo>
                  <a:lnTo>
                    <a:pt x="50" y="235"/>
                  </a:lnTo>
                  <a:lnTo>
                    <a:pt x="56" y="259"/>
                  </a:lnTo>
                  <a:lnTo>
                    <a:pt x="64" y="277"/>
                  </a:lnTo>
                  <a:lnTo>
                    <a:pt x="67" y="286"/>
                  </a:lnTo>
                  <a:lnTo>
                    <a:pt x="73" y="292"/>
                  </a:lnTo>
                  <a:lnTo>
                    <a:pt x="85" y="302"/>
                  </a:lnTo>
                  <a:lnTo>
                    <a:pt x="100" y="308"/>
                  </a:lnTo>
                  <a:lnTo>
                    <a:pt x="117" y="311"/>
                  </a:lnTo>
                  <a:lnTo>
                    <a:pt x="126" y="310"/>
                  </a:lnTo>
                  <a:lnTo>
                    <a:pt x="135" y="308"/>
                  </a:lnTo>
                  <a:lnTo>
                    <a:pt x="142" y="306"/>
                  </a:lnTo>
                  <a:lnTo>
                    <a:pt x="149" y="302"/>
                  </a:lnTo>
                  <a:lnTo>
                    <a:pt x="155" y="298"/>
                  </a:lnTo>
                  <a:lnTo>
                    <a:pt x="161" y="292"/>
                  </a:lnTo>
                  <a:lnTo>
                    <a:pt x="171" y="277"/>
                  </a:lnTo>
                  <a:lnTo>
                    <a:pt x="178" y="259"/>
                  </a:lnTo>
                  <a:lnTo>
                    <a:pt x="184" y="235"/>
                  </a:lnTo>
                  <a:lnTo>
                    <a:pt x="186" y="208"/>
                  </a:lnTo>
                  <a:lnTo>
                    <a:pt x="188" y="176"/>
                  </a:lnTo>
                  <a:lnTo>
                    <a:pt x="186" y="145"/>
                  </a:lnTo>
                  <a:lnTo>
                    <a:pt x="184" y="117"/>
                  </a:lnTo>
                  <a:lnTo>
                    <a:pt x="178" y="93"/>
                  </a:lnTo>
                  <a:lnTo>
                    <a:pt x="171" y="74"/>
                  </a:lnTo>
                  <a:lnTo>
                    <a:pt x="161" y="59"/>
                  </a:lnTo>
                  <a:lnTo>
                    <a:pt x="155" y="53"/>
                  </a:lnTo>
                  <a:lnTo>
                    <a:pt x="149" y="48"/>
                  </a:lnTo>
                  <a:lnTo>
                    <a:pt x="135" y="42"/>
                  </a:lnTo>
                  <a:lnTo>
                    <a:pt x="117" y="40"/>
                  </a:lnTo>
                  <a:lnTo>
                    <a:pt x="108" y="41"/>
                  </a:lnTo>
                  <a:lnTo>
                    <a:pt x="100" y="42"/>
                  </a:lnTo>
                  <a:lnTo>
                    <a:pt x="91" y="45"/>
                  </a:lnTo>
                  <a:lnTo>
                    <a:pt x="85" y="48"/>
                  </a:lnTo>
                  <a:lnTo>
                    <a:pt x="73" y="59"/>
                  </a:lnTo>
                  <a:lnTo>
                    <a:pt x="64" y="74"/>
                  </a:lnTo>
                  <a:lnTo>
                    <a:pt x="56" y="93"/>
                  </a:lnTo>
                  <a:lnTo>
                    <a:pt x="50" y="117"/>
                  </a:lnTo>
                  <a:lnTo>
                    <a:pt x="48" y="145"/>
                  </a:lnTo>
                  <a:lnTo>
                    <a:pt x="47" y="176"/>
                  </a:lnTo>
                  <a:close/>
                  <a:moveTo>
                    <a:pt x="0" y="176"/>
                  </a:moveTo>
                  <a:lnTo>
                    <a:pt x="1" y="156"/>
                  </a:lnTo>
                  <a:lnTo>
                    <a:pt x="2" y="135"/>
                  </a:lnTo>
                  <a:lnTo>
                    <a:pt x="5" y="117"/>
                  </a:lnTo>
                  <a:lnTo>
                    <a:pt x="8" y="100"/>
                  </a:lnTo>
                  <a:lnTo>
                    <a:pt x="12" y="84"/>
                  </a:lnTo>
                  <a:lnTo>
                    <a:pt x="17" y="70"/>
                  </a:lnTo>
                  <a:lnTo>
                    <a:pt x="23" y="57"/>
                  </a:lnTo>
                  <a:lnTo>
                    <a:pt x="30" y="45"/>
                  </a:lnTo>
                  <a:lnTo>
                    <a:pt x="38" y="35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4"/>
                  </a:lnTo>
                  <a:lnTo>
                    <a:pt x="117" y="0"/>
                  </a:lnTo>
                  <a:lnTo>
                    <a:pt x="131" y="1"/>
                  </a:lnTo>
                  <a:lnTo>
                    <a:pt x="144" y="4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2"/>
                  </a:lnTo>
                  <a:lnTo>
                    <a:pt x="188" y="25"/>
                  </a:lnTo>
                  <a:lnTo>
                    <a:pt x="196" y="35"/>
                  </a:lnTo>
                  <a:lnTo>
                    <a:pt x="204" y="45"/>
                  </a:lnTo>
                  <a:lnTo>
                    <a:pt x="212" y="57"/>
                  </a:lnTo>
                  <a:lnTo>
                    <a:pt x="218" y="70"/>
                  </a:lnTo>
                  <a:lnTo>
                    <a:pt x="227" y="100"/>
                  </a:lnTo>
                  <a:lnTo>
                    <a:pt x="233" y="135"/>
                  </a:lnTo>
                  <a:lnTo>
                    <a:pt x="234" y="176"/>
                  </a:lnTo>
                  <a:lnTo>
                    <a:pt x="234" y="198"/>
                  </a:lnTo>
                  <a:lnTo>
                    <a:pt x="233" y="217"/>
                  </a:lnTo>
                  <a:lnTo>
                    <a:pt x="231" y="235"/>
                  </a:lnTo>
                  <a:lnTo>
                    <a:pt x="227" y="252"/>
                  </a:lnTo>
                  <a:lnTo>
                    <a:pt x="222" y="267"/>
                  </a:lnTo>
                  <a:lnTo>
                    <a:pt x="218" y="282"/>
                  </a:lnTo>
                  <a:lnTo>
                    <a:pt x="212" y="295"/>
                  </a:lnTo>
                  <a:lnTo>
                    <a:pt x="204" y="306"/>
                  </a:lnTo>
                  <a:lnTo>
                    <a:pt x="196" y="317"/>
                  </a:lnTo>
                  <a:lnTo>
                    <a:pt x="188" y="325"/>
                  </a:lnTo>
                  <a:lnTo>
                    <a:pt x="178" y="332"/>
                  </a:lnTo>
                  <a:lnTo>
                    <a:pt x="167" y="340"/>
                  </a:lnTo>
                  <a:lnTo>
                    <a:pt x="144" y="347"/>
                  </a:lnTo>
                  <a:lnTo>
                    <a:pt x="117" y="351"/>
                  </a:lnTo>
                  <a:lnTo>
                    <a:pt x="103" y="349"/>
                  </a:lnTo>
                  <a:lnTo>
                    <a:pt x="96" y="348"/>
                  </a:lnTo>
                  <a:lnTo>
                    <a:pt x="90" y="347"/>
                  </a:lnTo>
                  <a:lnTo>
                    <a:pt x="78" y="345"/>
                  </a:lnTo>
                  <a:lnTo>
                    <a:pt x="67" y="340"/>
                  </a:lnTo>
                  <a:lnTo>
                    <a:pt x="56" y="332"/>
                  </a:lnTo>
                  <a:lnTo>
                    <a:pt x="47" y="325"/>
                  </a:lnTo>
                  <a:lnTo>
                    <a:pt x="38" y="317"/>
                  </a:lnTo>
                  <a:lnTo>
                    <a:pt x="30" y="306"/>
                  </a:lnTo>
                  <a:lnTo>
                    <a:pt x="17" y="282"/>
                  </a:lnTo>
                  <a:lnTo>
                    <a:pt x="12" y="267"/>
                  </a:lnTo>
                  <a:lnTo>
                    <a:pt x="8" y="252"/>
                  </a:lnTo>
                  <a:lnTo>
                    <a:pt x="2" y="217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6" name="Freeform 108"/>
            <p:cNvSpPr>
              <a:spLocks/>
            </p:cNvSpPr>
            <p:nvPr/>
          </p:nvSpPr>
          <p:spPr bwMode="auto">
            <a:xfrm>
              <a:off x="1365" y="2332"/>
              <a:ext cx="24" cy="69"/>
            </a:xfrm>
            <a:custGeom>
              <a:avLst/>
              <a:gdLst>
                <a:gd name="T0" fmla="*/ 0 w 123"/>
                <a:gd name="T1" fmla="*/ 0 h 341"/>
                <a:gd name="T2" fmla="*/ 0 w 123"/>
                <a:gd name="T3" fmla="*/ 0 h 341"/>
                <a:gd name="T4" fmla="*/ 0 w 123"/>
                <a:gd name="T5" fmla="*/ 0 h 341"/>
                <a:gd name="T6" fmla="*/ 0 w 123"/>
                <a:gd name="T7" fmla="*/ 0 h 341"/>
                <a:gd name="T8" fmla="*/ 0 w 123"/>
                <a:gd name="T9" fmla="*/ 0 h 341"/>
                <a:gd name="T10" fmla="*/ 0 w 123"/>
                <a:gd name="T11" fmla="*/ 0 h 341"/>
                <a:gd name="T12" fmla="*/ 0 w 123"/>
                <a:gd name="T13" fmla="*/ 0 h 341"/>
                <a:gd name="T14" fmla="*/ 0 w 123"/>
                <a:gd name="T15" fmla="*/ 0 h 341"/>
                <a:gd name="T16" fmla="*/ 0 w 123"/>
                <a:gd name="T17" fmla="*/ 0 h 341"/>
                <a:gd name="T18" fmla="*/ 0 w 123"/>
                <a:gd name="T19" fmla="*/ 0 h 341"/>
                <a:gd name="T20" fmla="*/ 0 w 123"/>
                <a:gd name="T21" fmla="*/ 0 h 341"/>
                <a:gd name="T22" fmla="*/ 0 w 123"/>
                <a:gd name="T23" fmla="*/ 0 h 341"/>
                <a:gd name="T24" fmla="*/ 0 w 123"/>
                <a:gd name="T25" fmla="*/ 0 h 341"/>
                <a:gd name="T26" fmla="*/ 0 w 123"/>
                <a:gd name="T27" fmla="*/ 0 h 341"/>
                <a:gd name="T28" fmla="*/ 0 w 123"/>
                <a:gd name="T29" fmla="*/ 0 h 341"/>
                <a:gd name="T30" fmla="*/ 0 w 123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1"/>
                <a:gd name="T50" fmla="*/ 123 w 123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1">
                  <a:moveTo>
                    <a:pt x="78" y="341"/>
                  </a:moveTo>
                  <a:lnTo>
                    <a:pt x="78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19" y="64"/>
                  </a:lnTo>
                  <a:lnTo>
                    <a:pt x="36" y="61"/>
                  </a:lnTo>
                  <a:lnTo>
                    <a:pt x="52" y="56"/>
                  </a:lnTo>
                  <a:lnTo>
                    <a:pt x="58" y="53"/>
                  </a:lnTo>
                  <a:lnTo>
                    <a:pt x="64" y="49"/>
                  </a:lnTo>
                  <a:lnTo>
                    <a:pt x="73" y="40"/>
                  </a:lnTo>
                  <a:lnTo>
                    <a:pt x="81" y="29"/>
                  </a:lnTo>
                  <a:lnTo>
                    <a:pt x="87" y="16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1"/>
                  </a:lnTo>
                  <a:lnTo>
                    <a:pt x="78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7" name="Freeform 109"/>
            <p:cNvSpPr>
              <a:spLocks/>
            </p:cNvSpPr>
            <p:nvPr/>
          </p:nvSpPr>
          <p:spPr bwMode="auto">
            <a:xfrm>
              <a:off x="1412" y="2332"/>
              <a:ext cx="47" cy="70"/>
            </a:xfrm>
            <a:custGeom>
              <a:avLst/>
              <a:gdLst>
                <a:gd name="T0" fmla="*/ 0 w 236"/>
                <a:gd name="T1" fmla="*/ 0 h 350"/>
                <a:gd name="T2" fmla="*/ 0 w 236"/>
                <a:gd name="T3" fmla="*/ 0 h 350"/>
                <a:gd name="T4" fmla="*/ 0 w 236"/>
                <a:gd name="T5" fmla="*/ 0 h 350"/>
                <a:gd name="T6" fmla="*/ 0 w 236"/>
                <a:gd name="T7" fmla="*/ 0 h 350"/>
                <a:gd name="T8" fmla="*/ 0 w 236"/>
                <a:gd name="T9" fmla="*/ 0 h 350"/>
                <a:gd name="T10" fmla="*/ 0 w 236"/>
                <a:gd name="T11" fmla="*/ 0 h 350"/>
                <a:gd name="T12" fmla="*/ 0 w 236"/>
                <a:gd name="T13" fmla="*/ 0 h 350"/>
                <a:gd name="T14" fmla="*/ 0 w 236"/>
                <a:gd name="T15" fmla="*/ 0 h 350"/>
                <a:gd name="T16" fmla="*/ 0 w 236"/>
                <a:gd name="T17" fmla="*/ 0 h 350"/>
                <a:gd name="T18" fmla="*/ 0 w 236"/>
                <a:gd name="T19" fmla="*/ 0 h 350"/>
                <a:gd name="T20" fmla="*/ 0 w 236"/>
                <a:gd name="T21" fmla="*/ 0 h 350"/>
                <a:gd name="T22" fmla="*/ 0 w 236"/>
                <a:gd name="T23" fmla="*/ 0 h 350"/>
                <a:gd name="T24" fmla="*/ 0 w 236"/>
                <a:gd name="T25" fmla="*/ 0 h 350"/>
                <a:gd name="T26" fmla="*/ 0 w 236"/>
                <a:gd name="T27" fmla="*/ 0 h 350"/>
                <a:gd name="T28" fmla="*/ 0 w 236"/>
                <a:gd name="T29" fmla="*/ 0 h 350"/>
                <a:gd name="T30" fmla="*/ 0 w 236"/>
                <a:gd name="T31" fmla="*/ 0 h 350"/>
                <a:gd name="T32" fmla="*/ 0 w 236"/>
                <a:gd name="T33" fmla="*/ 0 h 350"/>
                <a:gd name="T34" fmla="*/ 0 w 236"/>
                <a:gd name="T35" fmla="*/ 0 h 350"/>
                <a:gd name="T36" fmla="*/ 0 w 236"/>
                <a:gd name="T37" fmla="*/ 0 h 350"/>
                <a:gd name="T38" fmla="*/ 0 w 236"/>
                <a:gd name="T39" fmla="*/ 0 h 350"/>
                <a:gd name="T40" fmla="*/ 0 w 236"/>
                <a:gd name="T41" fmla="*/ 0 h 350"/>
                <a:gd name="T42" fmla="*/ 0 w 236"/>
                <a:gd name="T43" fmla="*/ 0 h 350"/>
                <a:gd name="T44" fmla="*/ 0 w 236"/>
                <a:gd name="T45" fmla="*/ 0 h 350"/>
                <a:gd name="T46" fmla="*/ 0 w 236"/>
                <a:gd name="T47" fmla="*/ 0 h 350"/>
                <a:gd name="T48" fmla="*/ 0 w 236"/>
                <a:gd name="T49" fmla="*/ 0 h 350"/>
                <a:gd name="T50" fmla="*/ 0 w 236"/>
                <a:gd name="T51" fmla="*/ 0 h 350"/>
                <a:gd name="T52" fmla="*/ 0 w 236"/>
                <a:gd name="T53" fmla="*/ 0 h 350"/>
                <a:gd name="T54" fmla="*/ 0 w 236"/>
                <a:gd name="T55" fmla="*/ 0 h 350"/>
                <a:gd name="T56" fmla="*/ 0 w 236"/>
                <a:gd name="T57" fmla="*/ 0 h 350"/>
                <a:gd name="T58" fmla="*/ 0 w 236"/>
                <a:gd name="T59" fmla="*/ 0 h 350"/>
                <a:gd name="T60" fmla="*/ 0 w 236"/>
                <a:gd name="T61" fmla="*/ 0 h 350"/>
                <a:gd name="T62" fmla="*/ 0 w 236"/>
                <a:gd name="T63" fmla="*/ 0 h 350"/>
                <a:gd name="T64" fmla="*/ 0 w 236"/>
                <a:gd name="T65" fmla="*/ 0 h 350"/>
                <a:gd name="T66" fmla="*/ 0 w 236"/>
                <a:gd name="T67" fmla="*/ 0 h 350"/>
                <a:gd name="T68" fmla="*/ 0 w 236"/>
                <a:gd name="T69" fmla="*/ 0 h 350"/>
                <a:gd name="T70" fmla="*/ 0 w 236"/>
                <a:gd name="T71" fmla="*/ 0 h 350"/>
                <a:gd name="T72" fmla="*/ 0 w 236"/>
                <a:gd name="T73" fmla="*/ 0 h 350"/>
                <a:gd name="T74" fmla="*/ 0 w 236"/>
                <a:gd name="T75" fmla="*/ 0 h 350"/>
                <a:gd name="T76" fmla="*/ 0 w 236"/>
                <a:gd name="T77" fmla="*/ 0 h 350"/>
                <a:gd name="T78" fmla="*/ 0 w 236"/>
                <a:gd name="T79" fmla="*/ 0 h 350"/>
                <a:gd name="T80" fmla="*/ 0 w 236"/>
                <a:gd name="T81" fmla="*/ 0 h 350"/>
                <a:gd name="T82" fmla="*/ 0 w 236"/>
                <a:gd name="T83" fmla="*/ 0 h 350"/>
                <a:gd name="T84" fmla="*/ 0 w 236"/>
                <a:gd name="T85" fmla="*/ 0 h 3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6"/>
                <a:gd name="T130" fmla="*/ 0 h 350"/>
                <a:gd name="T131" fmla="*/ 236 w 236"/>
                <a:gd name="T132" fmla="*/ 350 h 3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6" h="350">
                  <a:moveTo>
                    <a:pt x="0" y="233"/>
                  </a:moveTo>
                  <a:lnTo>
                    <a:pt x="45" y="233"/>
                  </a:lnTo>
                  <a:lnTo>
                    <a:pt x="46" y="243"/>
                  </a:lnTo>
                  <a:lnTo>
                    <a:pt x="46" y="251"/>
                  </a:lnTo>
                  <a:lnTo>
                    <a:pt x="47" y="255"/>
                  </a:lnTo>
                  <a:lnTo>
                    <a:pt x="48" y="259"/>
                  </a:lnTo>
                  <a:lnTo>
                    <a:pt x="51" y="266"/>
                  </a:lnTo>
                  <a:lnTo>
                    <a:pt x="57" y="279"/>
                  </a:lnTo>
                  <a:lnTo>
                    <a:pt x="64" y="290"/>
                  </a:lnTo>
                  <a:lnTo>
                    <a:pt x="73" y="298"/>
                  </a:lnTo>
                  <a:lnTo>
                    <a:pt x="87" y="304"/>
                  </a:lnTo>
                  <a:lnTo>
                    <a:pt x="100" y="308"/>
                  </a:lnTo>
                  <a:lnTo>
                    <a:pt x="117" y="309"/>
                  </a:lnTo>
                  <a:lnTo>
                    <a:pt x="132" y="308"/>
                  </a:lnTo>
                  <a:lnTo>
                    <a:pt x="147" y="304"/>
                  </a:lnTo>
                  <a:lnTo>
                    <a:pt x="159" y="298"/>
                  </a:lnTo>
                  <a:lnTo>
                    <a:pt x="169" y="291"/>
                  </a:lnTo>
                  <a:lnTo>
                    <a:pt x="177" y="282"/>
                  </a:lnTo>
                  <a:lnTo>
                    <a:pt x="183" y="271"/>
                  </a:lnTo>
                  <a:lnTo>
                    <a:pt x="187" y="257"/>
                  </a:lnTo>
                  <a:lnTo>
                    <a:pt x="188" y="243"/>
                  </a:lnTo>
                  <a:lnTo>
                    <a:pt x="187" y="230"/>
                  </a:lnTo>
                  <a:lnTo>
                    <a:pt x="183" y="218"/>
                  </a:lnTo>
                  <a:lnTo>
                    <a:pt x="177" y="207"/>
                  </a:lnTo>
                  <a:lnTo>
                    <a:pt x="170" y="199"/>
                  </a:lnTo>
                  <a:lnTo>
                    <a:pt x="159" y="191"/>
                  </a:lnTo>
                  <a:lnTo>
                    <a:pt x="147" y="186"/>
                  </a:lnTo>
                  <a:lnTo>
                    <a:pt x="132" y="184"/>
                  </a:lnTo>
                  <a:lnTo>
                    <a:pt x="117" y="183"/>
                  </a:lnTo>
                  <a:lnTo>
                    <a:pt x="93" y="184"/>
                  </a:lnTo>
                  <a:lnTo>
                    <a:pt x="93" y="146"/>
                  </a:lnTo>
                  <a:lnTo>
                    <a:pt x="107" y="146"/>
                  </a:lnTo>
                  <a:lnTo>
                    <a:pt x="123" y="144"/>
                  </a:lnTo>
                  <a:lnTo>
                    <a:pt x="130" y="143"/>
                  </a:lnTo>
                  <a:lnTo>
                    <a:pt x="137" y="142"/>
                  </a:lnTo>
                  <a:lnTo>
                    <a:pt x="149" y="138"/>
                  </a:lnTo>
                  <a:lnTo>
                    <a:pt x="159" y="133"/>
                  </a:lnTo>
                  <a:lnTo>
                    <a:pt x="163" y="130"/>
                  </a:lnTo>
                  <a:lnTo>
                    <a:pt x="166" y="126"/>
                  </a:lnTo>
                  <a:lnTo>
                    <a:pt x="172" y="118"/>
                  </a:lnTo>
                  <a:lnTo>
                    <a:pt x="175" y="106"/>
                  </a:lnTo>
                  <a:lnTo>
                    <a:pt x="176" y="93"/>
                  </a:lnTo>
                  <a:lnTo>
                    <a:pt x="175" y="81"/>
                  </a:lnTo>
                  <a:lnTo>
                    <a:pt x="172" y="70"/>
                  </a:lnTo>
                  <a:lnTo>
                    <a:pt x="167" y="61"/>
                  </a:lnTo>
                  <a:lnTo>
                    <a:pt x="160" y="53"/>
                  </a:lnTo>
                  <a:lnTo>
                    <a:pt x="152" y="47"/>
                  </a:lnTo>
                  <a:lnTo>
                    <a:pt x="142" y="43"/>
                  </a:lnTo>
                  <a:lnTo>
                    <a:pt x="130" y="40"/>
                  </a:lnTo>
                  <a:lnTo>
                    <a:pt x="116" y="40"/>
                  </a:lnTo>
                  <a:lnTo>
                    <a:pt x="101" y="41"/>
                  </a:lnTo>
                  <a:lnTo>
                    <a:pt x="88" y="44"/>
                  </a:lnTo>
                  <a:lnTo>
                    <a:pt x="82" y="47"/>
                  </a:lnTo>
                  <a:lnTo>
                    <a:pt x="79" y="48"/>
                  </a:lnTo>
                  <a:lnTo>
                    <a:pt x="76" y="49"/>
                  </a:lnTo>
                  <a:lnTo>
                    <a:pt x="67" y="58"/>
                  </a:lnTo>
                  <a:lnTo>
                    <a:pt x="60" y="68"/>
                  </a:lnTo>
                  <a:lnTo>
                    <a:pt x="55" y="81"/>
                  </a:lnTo>
                  <a:lnTo>
                    <a:pt x="53" y="95"/>
                  </a:lnTo>
                  <a:lnTo>
                    <a:pt x="52" y="112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96"/>
                  </a:lnTo>
                  <a:lnTo>
                    <a:pt x="10" y="85"/>
                  </a:lnTo>
                  <a:lnTo>
                    <a:pt x="12" y="75"/>
                  </a:lnTo>
                  <a:lnTo>
                    <a:pt x="16" y="64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37" y="29"/>
                  </a:lnTo>
                  <a:lnTo>
                    <a:pt x="52" y="17"/>
                  </a:lnTo>
                  <a:lnTo>
                    <a:pt x="61" y="12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60" y="7"/>
                  </a:lnTo>
                  <a:lnTo>
                    <a:pt x="170" y="10"/>
                  </a:lnTo>
                  <a:lnTo>
                    <a:pt x="179" y="14"/>
                  </a:lnTo>
                  <a:lnTo>
                    <a:pt x="195" y="25"/>
                  </a:lnTo>
                  <a:lnTo>
                    <a:pt x="207" y="37"/>
                  </a:lnTo>
                  <a:lnTo>
                    <a:pt x="216" y="53"/>
                  </a:lnTo>
                  <a:lnTo>
                    <a:pt x="222" y="71"/>
                  </a:lnTo>
                  <a:lnTo>
                    <a:pt x="223" y="91"/>
                  </a:lnTo>
                  <a:lnTo>
                    <a:pt x="223" y="103"/>
                  </a:lnTo>
                  <a:lnTo>
                    <a:pt x="220" y="114"/>
                  </a:lnTo>
                  <a:lnTo>
                    <a:pt x="219" y="119"/>
                  </a:lnTo>
                  <a:lnTo>
                    <a:pt x="217" y="124"/>
                  </a:lnTo>
                  <a:lnTo>
                    <a:pt x="212" y="132"/>
                  </a:lnTo>
                  <a:lnTo>
                    <a:pt x="206" y="141"/>
                  </a:lnTo>
                  <a:lnTo>
                    <a:pt x="199" y="148"/>
                  </a:lnTo>
                  <a:lnTo>
                    <a:pt x="190" y="154"/>
                  </a:lnTo>
                  <a:lnTo>
                    <a:pt x="181" y="159"/>
                  </a:lnTo>
                  <a:lnTo>
                    <a:pt x="193" y="165"/>
                  </a:lnTo>
                  <a:lnTo>
                    <a:pt x="205" y="172"/>
                  </a:lnTo>
                  <a:lnTo>
                    <a:pt x="213" y="180"/>
                  </a:lnTo>
                  <a:lnTo>
                    <a:pt x="222" y="190"/>
                  </a:lnTo>
                  <a:lnTo>
                    <a:pt x="228" y="201"/>
                  </a:lnTo>
                  <a:lnTo>
                    <a:pt x="232" y="214"/>
                  </a:lnTo>
                  <a:lnTo>
                    <a:pt x="235" y="227"/>
                  </a:lnTo>
                  <a:lnTo>
                    <a:pt x="236" y="243"/>
                  </a:lnTo>
                  <a:lnTo>
                    <a:pt x="235" y="254"/>
                  </a:lnTo>
                  <a:lnTo>
                    <a:pt x="234" y="266"/>
                  </a:lnTo>
                  <a:lnTo>
                    <a:pt x="231" y="277"/>
                  </a:lnTo>
                  <a:lnTo>
                    <a:pt x="229" y="282"/>
                  </a:lnTo>
                  <a:lnTo>
                    <a:pt x="228" y="286"/>
                  </a:lnTo>
                  <a:lnTo>
                    <a:pt x="223" y="296"/>
                  </a:lnTo>
                  <a:lnTo>
                    <a:pt x="217" y="304"/>
                  </a:lnTo>
                  <a:lnTo>
                    <a:pt x="211" y="313"/>
                  </a:lnTo>
                  <a:lnTo>
                    <a:pt x="202" y="320"/>
                  </a:lnTo>
                  <a:lnTo>
                    <a:pt x="185" y="333"/>
                  </a:lnTo>
                  <a:lnTo>
                    <a:pt x="164" y="342"/>
                  </a:lnTo>
                  <a:lnTo>
                    <a:pt x="141" y="348"/>
                  </a:lnTo>
                  <a:lnTo>
                    <a:pt x="113" y="350"/>
                  </a:lnTo>
                  <a:lnTo>
                    <a:pt x="101" y="349"/>
                  </a:lnTo>
                  <a:lnTo>
                    <a:pt x="89" y="348"/>
                  </a:lnTo>
                  <a:lnTo>
                    <a:pt x="77" y="345"/>
                  </a:lnTo>
                  <a:lnTo>
                    <a:pt x="67" y="342"/>
                  </a:lnTo>
                  <a:lnTo>
                    <a:pt x="57" y="338"/>
                  </a:lnTo>
                  <a:lnTo>
                    <a:pt x="47" y="332"/>
                  </a:lnTo>
                  <a:lnTo>
                    <a:pt x="39" y="326"/>
                  </a:lnTo>
                  <a:lnTo>
                    <a:pt x="31" y="319"/>
                  </a:lnTo>
                  <a:lnTo>
                    <a:pt x="18" y="303"/>
                  </a:lnTo>
                  <a:lnTo>
                    <a:pt x="12" y="294"/>
                  </a:lnTo>
                  <a:lnTo>
                    <a:pt x="8" y="284"/>
                  </a:lnTo>
                  <a:lnTo>
                    <a:pt x="2" y="261"/>
                  </a:lnTo>
                  <a:lnTo>
                    <a:pt x="0" y="237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8" name="Freeform 110"/>
            <p:cNvSpPr>
              <a:spLocks noEditPoints="1"/>
            </p:cNvSpPr>
            <p:nvPr/>
          </p:nvSpPr>
          <p:spPr bwMode="auto">
            <a:xfrm>
              <a:off x="1467" y="2332"/>
              <a:ext cx="47" cy="70"/>
            </a:xfrm>
            <a:custGeom>
              <a:avLst/>
              <a:gdLst>
                <a:gd name="T0" fmla="*/ 0 w 234"/>
                <a:gd name="T1" fmla="*/ 0 h 350"/>
                <a:gd name="T2" fmla="*/ 0 w 234"/>
                <a:gd name="T3" fmla="*/ 0 h 350"/>
                <a:gd name="T4" fmla="*/ 0 w 234"/>
                <a:gd name="T5" fmla="*/ 0 h 350"/>
                <a:gd name="T6" fmla="*/ 0 w 234"/>
                <a:gd name="T7" fmla="*/ 0 h 350"/>
                <a:gd name="T8" fmla="*/ 0 w 234"/>
                <a:gd name="T9" fmla="*/ 0 h 350"/>
                <a:gd name="T10" fmla="*/ 0 w 234"/>
                <a:gd name="T11" fmla="*/ 0 h 350"/>
                <a:gd name="T12" fmla="*/ 0 w 234"/>
                <a:gd name="T13" fmla="*/ 0 h 350"/>
                <a:gd name="T14" fmla="*/ 0 w 234"/>
                <a:gd name="T15" fmla="*/ 0 h 350"/>
                <a:gd name="T16" fmla="*/ 0 w 234"/>
                <a:gd name="T17" fmla="*/ 0 h 350"/>
                <a:gd name="T18" fmla="*/ 0 w 234"/>
                <a:gd name="T19" fmla="*/ 0 h 350"/>
                <a:gd name="T20" fmla="*/ 0 w 234"/>
                <a:gd name="T21" fmla="*/ 0 h 350"/>
                <a:gd name="T22" fmla="*/ 0 w 234"/>
                <a:gd name="T23" fmla="*/ 0 h 350"/>
                <a:gd name="T24" fmla="*/ 0 w 234"/>
                <a:gd name="T25" fmla="*/ 0 h 350"/>
                <a:gd name="T26" fmla="*/ 0 w 234"/>
                <a:gd name="T27" fmla="*/ 0 h 350"/>
                <a:gd name="T28" fmla="*/ 0 w 234"/>
                <a:gd name="T29" fmla="*/ 0 h 350"/>
                <a:gd name="T30" fmla="*/ 0 w 234"/>
                <a:gd name="T31" fmla="*/ 0 h 350"/>
                <a:gd name="T32" fmla="*/ 0 w 234"/>
                <a:gd name="T33" fmla="*/ 0 h 350"/>
                <a:gd name="T34" fmla="*/ 0 w 234"/>
                <a:gd name="T35" fmla="*/ 0 h 350"/>
                <a:gd name="T36" fmla="*/ 0 w 234"/>
                <a:gd name="T37" fmla="*/ 0 h 350"/>
                <a:gd name="T38" fmla="*/ 0 w 234"/>
                <a:gd name="T39" fmla="*/ 0 h 350"/>
                <a:gd name="T40" fmla="*/ 0 w 234"/>
                <a:gd name="T41" fmla="*/ 0 h 350"/>
                <a:gd name="T42" fmla="*/ 0 w 234"/>
                <a:gd name="T43" fmla="*/ 0 h 350"/>
                <a:gd name="T44" fmla="*/ 0 w 234"/>
                <a:gd name="T45" fmla="*/ 0 h 350"/>
                <a:gd name="T46" fmla="*/ 0 w 234"/>
                <a:gd name="T47" fmla="*/ 0 h 350"/>
                <a:gd name="T48" fmla="*/ 0 w 234"/>
                <a:gd name="T49" fmla="*/ 0 h 350"/>
                <a:gd name="T50" fmla="*/ 0 w 234"/>
                <a:gd name="T51" fmla="*/ 0 h 350"/>
                <a:gd name="T52" fmla="*/ 0 w 234"/>
                <a:gd name="T53" fmla="*/ 0 h 350"/>
                <a:gd name="T54" fmla="*/ 0 w 234"/>
                <a:gd name="T55" fmla="*/ 0 h 350"/>
                <a:gd name="T56" fmla="*/ 0 w 234"/>
                <a:gd name="T57" fmla="*/ 0 h 350"/>
                <a:gd name="T58" fmla="*/ 0 w 234"/>
                <a:gd name="T59" fmla="*/ 0 h 350"/>
                <a:gd name="T60" fmla="*/ 0 w 234"/>
                <a:gd name="T61" fmla="*/ 0 h 350"/>
                <a:gd name="T62" fmla="*/ 0 w 234"/>
                <a:gd name="T63" fmla="*/ 0 h 350"/>
                <a:gd name="T64" fmla="*/ 0 w 234"/>
                <a:gd name="T65" fmla="*/ 0 h 350"/>
                <a:gd name="T66" fmla="*/ 0 w 234"/>
                <a:gd name="T67" fmla="*/ 0 h 350"/>
                <a:gd name="T68" fmla="*/ 0 w 234"/>
                <a:gd name="T69" fmla="*/ 0 h 350"/>
                <a:gd name="T70" fmla="*/ 0 w 234"/>
                <a:gd name="T71" fmla="*/ 0 h 350"/>
                <a:gd name="T72" fmla="*/ 0 w 234"/>
                <a:gd name="T73" fmla="*/ 0 h 350"/>
                <a:gd name="T74" fmla="*/ 0 w 234"/>
                <a:gd name="T75" fmla="*/ 0 h 350"/>
                <a:gd name="T76" fmla="*/ 0 w 234"/>
                <a:gd name="T77" fmla="*/ 0 h 350"/>
                <a:gd name="T78" fmla="*/ 0 w 234"/>
                <a:gd name="T79" fmla="*/ 0 h 350"/>
                <a:gd name="T80" fmla="*/ 0 w 234"/>
                <a:gd name="T81" fmla="*/ 0 h 350"/>
                <a:gd name="T82" fmla="*/ 0 w 234"/>
                <a:gd name="T83" fmla="*/ 0 h 350"/>
                <a:gd name="T84" fmla="*/ 0 w 234"/>
                <a:gd name="T85" fmla="*/ 0 h 350"/>
                <a:gd name="T86" fmla="*/ 0 w 234"/>
                <a:gd name="T87" fmla="*/ 0 h 350"/>
                <a:gd name="T88" fmla="*/ 0 w 234"/>
                <a:gd name="T89" fmla="*/ 0 h 350"/>
                <a:gd name="T90" fmla="*/ 0 w 234"/>
                <a:gd name="T91" fmla="*/ 0 h 350"/>
                <a:gd name="T92" fmla="*/ 0 w 234"/>
                <a:gd name="T93" fmla="*/ 0 h 350"/>
                <a:gd name="T94" fmla="*/ 0 w 234"/>
                <a:gd name="T95" fmla="*/ 0 h 350"/>
                <a:gd name="T96" fmla="*/ 0 w 234"/>
                <a:gd name="T97" fmla="*/ 0 h 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50"/>
                <a:gd name="T149" fmla="*/ 234 w 234"/>
                <a:gd name="T150" fmla="*/ 350 h 3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50">
                  <a:moveTo>
                    <a:pt x="47" y="176"/>
                  </a:moveTo>
                  <a:lnTo>
                    <a:pt x="48" y="207"/>
                  </a:lnTo>
                  <a:lnTo>
                    <a:pt x="50" y="235"/>
                  </a:lnTo>
                  <a:lnTo>
                    <a:pt x="56" y="259"/>
                  </a:lnTo>
                  <a:lnTo>
                    <a:pt x="64" y="277"/>
                  </a:lnTo>
                  <a:lnTo>
                    <a:pt x="67" y="285"/>
                  </a:lnTo>
                  <a:lnTo>
                    <a:pt x="73" y="291"/>
                  </a:lnTo>
                  <a:lnTo>
                    <a:pt x="85" y="302"/>
                  </a:lnTo>
                  <a:lnTo>
                    <a:pt x="100" y="308"/>
                  </a:lnTo>
                  <a:lnTo>
                    <a:pt x="117" y="310"/>
                  </a:lnTo>
                  <a:lnTo>
                    <a:pt x="126" y="309"/>
                  </a:lnTo>
                  <a:lnTo>
                    <a:pt x="135" y="308"/>
                  </a:lnTo>
                  <a:lnTo>
                    <a:pt x="142" y="306"/>
                  </a:lnTo>
                  <a:lnTo>
                    <a:pt x="149" y="302"/>
                  </a:lnTo>
                  <a:lnTo>
                    <a:pt x="155" y="297"/>
                  </a:lnTo>
                  <a:lnTo>
                    <a:pt x="161" y="291"/>
                  </a:lnTo>
                  <a:lnTo>
                    <a:pt x="171" y="277"/>
                  </a:lnTo>
                  <a:lnTo>
                    <a:pt x="178" y="259"/>
                  </a:lnTo>
                  <a:lnTo>
                    <a:pt x="184" y="235"/>
                  </a:lnTo>
                  <a:lnTo>
                    <a:pt x="186" y="207"/>
                  </a:lnTo>
                  <a:lnTo>
                    <a:pt x="188" y="176"/>
                  </a:lnTo>
                  <a:lnTo>
                    <a:pt x="186" y="143"/>
                  </a:lnTo>
                  <a:lnTo>
                    <a:pt x="184" y="115"/>
                  </a:lnTo>
                  <a:lnTo>
                    <a:pt x="178" y="93"/>
                  </a:lnTo>
                  <a:lnTo>
                    <a:pt x="171" y="73"/>
                  </a:lnTo>
                  <a:lnTo>
                    <a:pt x="161" y="58"/>
                  </a:lnTo>
                  <a:lnTo>
                    <a:pt x="155" y="53"/>
                  </a:lnTo>
                  <a:lnTo>
                    <a:pt x="149" y="48"/>
                  </a:lnTo>
                  <a:lnTo>
                    <a:pt x="135" y="41"/>
                  </a:lnTo>
                  <a:lnTo>
                    <a:pt x="117" y="40"/>
                  </a:lnTo>
                  <a:lnTo>
                    <a:pt x="108" y="40"/>
                  </a:lnTo>
                  <a:lnTo>
                    <a:pt x="100" y="41"/>
                  </a:lnTo>
                  <a:lnTo>
                    <a:pt x="91" y="44"/>
                  </a:lnTo>
                  <a:lnTo>
                    <a:pt x="85" y="48"/>
                  </a:lnTo>
                  <a:lnTo>
                    <a:pt x="73" y="58"/>
                  </a:lnTo>
                  <a:lnTo>
                    <a:pt x="64" y="73"/>
                  </a:lnTo>
                  <a:lnTo>
                    <a:pt x="56" y="93"/>
                  </a:lnTo>
                  <a:lnTo>
                    <a:pt x="50" y="115"/>
                  </a:lnTo>
                  <a:lnTo>
                    <a:pt x="48" y="143"/>
                  </a:lnTo>
                  <a:lnTo>
                    <a:pt x="47" y="176"/>
                  </a:lnTo>
                  <a:close/>
                  <a:moveTo>
                    <a:pt x="0" y="176"/>
                  </a:moveTo>
                  <a:lnTo>
                    <a:pt x="1" y="154"/>
                  </a:lnTo>
                  <a:lnTo>
                    <a:pt x="2" y="135"/>
                  </a:lnTo>
                  <a:lnTo>
                    <a:pt x="5" y="117"/>
                  </a:lnTo>
                  <a:lnTo>
                    <a:pt x="8" y="99"/>
                  </a:lnTo>
                  <a:lnTo>
                    <a:pt x="12" y="83"/>
                  </a:lnTo>
                  <a:lnTo>
                    <a:pt x="17" y="68"/>
                  </a:lnTo>
                  <a:lnTo>
                    <a:pt x="23" y="55"/>
                  </a:lnTo>
                  <a:lnTo>
                    <a:pt x="30" y="44"/>
                  </a:lnTo>
                  <a:lnTo>
                    <a:pt x="38" y="34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3"/>
                  </a:lnTo>
                  <a:lnTo>
                    <a:pt x="117" y="0"/>
                  </a:lnTo>
                  <a:lnTo>
                    <a:pt x="131" y="1"/>
                  </a:lnTo>
                  <a:lnTo>
                    <a:pt x="144" y="3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2"/>
                  </a:lnTo>
                  <a:lnTo>
                    <a:pt x="188" y="25"/>
                  </a:lnTo>
                  <a:lnTo>
                    <a:pt x="196" y="34"/>
                  </a:lnTo>
                  <a:lnTo>
                    <a:pt x="204" y="44"/>
                  </a:lnTo>
                  <a:lnTo>
                    <a:pt x="212" y="55"/>
                  </a:lnTo>
                  <a:lnTo>
                    <a:pt x="218" y="68"/>
                  </a:lnTo>
                  <a:lnTo>
                    <a:pt x="227" y="99"/>
                  </a:lnTo>
                  <a:lnTo>
                    <a:pt x="233" y="135"/>
                  </a:lnTo>
                  <a:lnTo>
                    <a:pt x="234" y="176"/>
                  </a:lnTo>
                  <a:lnTo>
                    <a:pt x="234" y="196"/>
                  </a:lnTo>
                  <a:lnTo>
                    <a:pt x="233" y="217"/>
                  </a:lnTo>
                  <a:lnTo>
                    <a:pt x="231" y="235"/>
                  </a:lnTo>
                  <a:lnTo>
                    <a:pt x="227" y="251"/>
                  </a:lnTo>
                  <a:lnTo>
                    <a:pt x="222" y="267"/>
                  </a:lnTo>
                  <a:lnTo>
                    <a:pt x="218" y="282"/>
                  </a:lnTo>
                  <a:lnTo>
                    <a:pt x="212" y="295"/>
                  </a:lnTo>
                  <a:lnTo>
                    <a:pt x="204" y="306"/>
                  </a:lnTo>
                  <a:lnTo>
                    <a:pt x="196" y="316"/>
                  </a:lnTo>
                  <a:lnTo>
                    <a:pt x="188" y="325"/>
                  </a:lnTo>
                  <a:lnTo>
                    <a:pt x="178" y="332"/>
                  </a:lnTo>
                  <a:lnTo>
                    <a:pt x="167" y="339"/>
                  </a:lnTo>
                  <a:lnTo>
                    <a:pt x="144" y="347"/>
                  </a:lnTo>
                  <a:lnTo>
                    <a:pt x="117" y="350"/>
                  </a:lnTo>
                  <a:lnTo>
                    <a:pt x="103" y="349"/>
                  </a:lnTo>
                  <a:lnTo>
                    <a:pt x="96" y="348"/>
                  </a:lnTo>
                  <a:lnTo>
                    <a:pt x="90" y="347"/>
                  </a:lnTo>
                  <a:lnTo>
                    <a:pt x="78" y="344"/>
                  </a:lnTo>
                  <a:lnTo>
                    <a:pt x="67" y="339"/>
                  </a:lnTo>
                  <a:lnTo>
                    <a:pt x="56" y="332"/>
                  </a:lnTo>
                  <a:lnTo>
                    <a:pt x="47" y="325"/>
                  </a:lnTo>
                  <a:lnTo>
                    <a:pt x="38" y="316"/>
                  </a:lnTo>
                  <a:lnTo>
                    <a:pt x="30" y="306"/>
                  </a:lnTo>
                  <a:lnTo>
                    <a:pt x="17" y="282"/>
                  </a:lnTo>
                  <a:lnTo>
                    <a:pt x="12" y="267"/>
                  </a:lnTo>
                  <a:lnTo>
                    <a:pt x="8" y="251"/>
                  </a:lnTo>
                  <a:lnTo>
                    <a:pt x="2" y="217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39" name="Freeform 111"/>
            <p:cNvSpPr>
              <a:spLocks/>
            </p:cNvSpPr>
            <p:nvPr/>
          </p:nvSpPr>
          <p:spPr bwMode="auto">
            <a:xfrm>
              <a:off x="1365" y="2023"/>
              <a:ext cx="24" cy="68"/>
            </a:xfrm>
            <a:custGeom>
              <a:avLst/>
              <a:gdLst>
                <a:gd name="T0" fmla="*/ 0 w 123"/>
                <a:gd name="T1" fmla="*/ 0 h 340"/>
                <a:gd name="T2" fmla="*/ 0 w 123"/>
                <a:gd name="T3" fmla="*/ 0 h 340"/>
                <a:gd name="T4" fmla="*/ 0 w 123"/>
                <a:gd name="T5" fmla="*/ 0 h 340"/>
                <a:gd name="T6" fmla="*/ 0 w 123"/>
                <a:gd name="T7" fmla="*/ 0 h 340"/>
                <a:gd name="T8" fmla="*/ 0 w 123"/>
                <a:gd name="T9" fmla="*/ 0 h 340"/>
                <a:gd name="T10" fmla="*/ 0 w 123"/>
                <a:gd name="T11" fmla="*/ 0 h 340"/>
                <a:gd name="T12" fmla="*/ 0 w 123"/>
                <a:gd name="T13" fmla="*/ 0 h 340"/>
                <a:gd name="T14" fmla="*/ 0 w 123"/>
                <a:gd name="T15" fmla="*/ 0 h 340"/>
                <a:gd name="T16" fmla="*/ 0 w 123"/>
                <a:gd name="T17" fmla="*/ 0 h 340"/>
                <a:gd name="T18" fmla="*/ 0 w 123"/>
                <a:gd name="T19" fmla="*/ 0 h 340"/>
                <a:gd name="T20" fmla="*/ 0 w 123"/>
                <a:gd name="T21" fmla="*/ 0 h 340"/>
                <a:gd name="T22" fmla="*/ 0 w 123"/>
                <a:gd name="T23" fmla="*/ 0 h 340"/>
                <a:gd name="T24" fmla="*/ 0 w 123"/>
                <a:gd name="T25" fmla="*/ 0 h 340"/>
                <a:gd name="T26" fmla="*/ 0 w 123"/>
                <a:gd name="T27" fmla="*/ 0 h 340"/>
                <a:gd name="T28" fmla="*/ 0 w 123"/>
                <a:gd name="T29" fmla="*/ 0 h 340"/>
                <a:gd name="T30" fmla="*/ 0 w 123"/>
                <a:gd name="T31" fmla="*/ 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0"/>
                <a:gd name="T50" fmla="*/ 123 w 123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0">
                  <a:moveTo>
                    <a:pt x="78" y="340"/>
                  </a:moveTo>
                  <a:lnTo>
                    <a:pt x="78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19" y="64"/>
                  </a:lnTo>
                  <a:lnTo>
                    <a:pt x="36" y="61"/>
                  </a:lnTo>
                  <a:lnTo>
                    <a:pt x="52" y="56"/>
                  </a:lnTo>
                  <a:lnTo>
                    <a:pt x="58" y="53"/>
                  </a:lnTo>
                  <a:lnTo>
                    <a:pt x="64" y="49"/>
                  </a:lnTo>
                  <a:lnTo>
                    <a:pt x="73" y="41"/>
                  </a:lnTo>
                  <a:lnTo>
                    <a:pt x="81" y="30"/>
                  </a:lnTo>
                  <a:lnTo>
                    <a:pt x="87" y="15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0"/>
                  </a:lnTo>
                  <a:lnTo>
                    <a:pt x="78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0" name="Freeform 112"/>
            <p:cNvSpPr>
              <a:spLocks noEditPoints="1"/>
            </p:cNvSpPr>
            <p:nvPr/>
          </p:nvSpPr>
          <p:spPr bwMode="auto">
            <a:xfrm>
              <a:off x="1412" y="2025"/>
              <a:ext cx="48" cy="66"/>
            </a:xfrm>
            <a:custGeom>
              <a:avLst/>
              <a:gdLst>
                <a:gd name="T0" fmla="*/ 0 w 241"/>
                <a:gd name="T1" fmla="*/ 0 h 329"/>
                <a:gd name="T2" fmla="*/ 0 w 241"/>
                <a:gd name="T3" fmla="*/ 0 h 329"/>
                <a:gd name="T4" fmla="*/ 0 w 241"/>
                <a:gd name="T5" fmla="*/ 0 h 329"/>
                <a:gd name="T6" fmla="*/ 0 w 241"/>
                <a:gd name="T7" fmla="*/ 0 h 329"/>
                <a:gd name="T8" fmla="*/ 0 w 241"/>
                <a:gd name="T9" fmla="*/ 0 h 329"/>
                <a:gd name="T10" fmla="*/ 0 w 241"/>
                <a:gd name="T11" fmla="*/ 0 h 329"/>
                <a:gd name="T12" fmla="*/ 0 w 241"/>
                <a:gd name="T13" fmla="*/ 0 h 329"/>
                <a:gd name="T14" fmla="*/ 0 w 241"/>
                <a:gd name="T15" fmla="*/ 0 h 329"/>
                <a:gd name="T16" fmla="*/ 0 w 241"/>
                <a:gd name="T17" fmla="*/ 0 h 329"/>
                <a:gd name="T18" fmla="*/ 0 w 241"/>
                <a:gd name="T19" fmla="*/ 0 h 329"/>
                <a:gd name="T20" fmla="*/ 0 w 241"/>
                <a:gd name="T21" fmla="*/ 0 h 329"/>
                <a:gd name="T22" fmla="*/ 0 w 241"/>
                <a:gd name="T23" fmla="*/ 0 h 329"/>
                <a:gd name="T24" fmla="*/ 0 w 241"/>
                <a:gd name="T25" fmla="*/ 0 h 329"/>
                <a:gd name="T26" fmla="*/ 0 w 241"/>
                <a:gd name="T27" fmla="*/ 0 h 329"/>
                <a:gd name="T28" fmla="*/ 0 w 241"/>
                <a:gd name="T29" fmla="*/ 0 h 329"/>
                <a:gd name="T30" fmla="*/ 0 w 241"/>
                <a:gd name="T31" fmla="*/ 0 h 3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1"/>
                <a:gd name="T49" fmla="*/ 0 h 329"/>
                <a:gd name="T50" fmla="*/ 241 w 241"/>
                <a:gd name="T51" fmla="*/ 329 h 3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1" h="329">
                  <a:moveTo>
                    <a:pt x="41" y="208"/>
                  </a:moveTo>
                  <a:lnTo>
                    <a:pt x="148" y="208"/>
                  </a:lnTo>
                  <a:lnTo>
                    <a:pt x="148" y="56"/>
                  </a:lnTo>
                  <a:lnTo>
                    <a:pt x="41" y="208"/>
                  </a:lnTo>
                  <a:close/>
                  <a:moveTo>
                    <a:pt x="148" y="329"/>
                  </a:moveTo>
                  <a:lnTo>
                    <a:pt x="148" y="246"/>
                  </a:lnTo>
                  <a:lnTo>
                    <a:pt x="0" y="246"/>
                  </a:lnTo>
                  <a:lnTo>
                    <a:pt x="0" y="204"/>
                  </a:lnTo>
                  <a:lnTo>
                    <a:pt x="148" y="0"/>
                  </a:lnTo>
                  <a:lnTo>
                    <a:pt x="192" y="0"/>
                  </a:lnTo>
                  <a:lnTo>
                    <a:pt x="192" y="208"/>
                  </a:lnTo>
                  <a:lnTo>
                    <a:pt x="241" y="208"/>
                  </a:lnTo>
                  <a:lnTo>
                    <a:pt x="241" y="246"/>
                  </a:lnTo>
                  <a:lnTo>
                    <a:pt x="192" y="246"/>
                  </a:lnTo>
                  <a:lnTo>
                    <a:pt x="192" y="329"/>
                  </a:lnTo>
                  <a:lnTo>
                    <a:pt x="148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1" name="Freeform 113"/>
            <p:cNvSpPr>
              <a:spLocks noEditPoints="1"/>
            </p:cNvSpPr>
            <p:nvPr/>
          </p:nvSpPr>
          <p:spPr bwMode="auto">
            <a:xfrm>
              <a:off x="1467" y="2023"/>
              <a:ext cx="47" cy="70"/>
            </a:xfrm>
            <a:custGeom>
              <a:avLst/>
              <a:gdLst>
                <a:gd name="T0" fmla="*/ 0 w 234"/>
                <a:gd name="T1" fmla="*/ 0 h 350"/>
                <a:gd name="T2" fmla="*/ 0 w 234"/>
                <a:gd name="T3" fmla="*/ 0 h 350"/>
                <a:gd name="T4" fmla="*/ 0 w 234"/>
                <a:gd name="T5" fmla="*/ 0 h 350"/>
                <a:gd name="T6" fmla="*/ 0 w 234"/>
                <a:gd name="T7" fmla="*/ 0 h 350"/>
                <a:gd name="T8" fmla="*/ 0 w 234"/>
                <a:gd name="T9" fmla="*/ 0 h 350"/>
                <a:gd name="T10" fmla="*/ 0 w 234"/>
                <a:gd name="T11" fmla="*/ 0 h 350"/>
                <a:gd name="T12" fmla="*/ 0 w 234"/>
                <a:gd name="T13" fmla="*/ 0 h 350"/>
                <a:gd name="T14" fmla="*/ 0 w 234"/>
                <a:gd name="T15" fmla="*/ 0 h 350"/>
                <a:gd name="T16" fmla="*/ 0 w 234"/>
                <a:gd name="T17" fmla="*/ 0 h 350"/>
                <a:gd name="T18" fmla="*/ 0 w 234"/>
                <a:gd name="T19" fmla="*/ 0 h 350"/>
                <a:gd name="T20" fmla="*/ 0 w 234"/>
                <a:gd name="T21" fmla="*/ 0 h 350"/>
                <a:gd name="T22" fmla="*/ 0 w 234"/>
                <a:gd name="T23" fmla="*/ 0 h 350"/>
                <a:gd name="T24" fmla="*/ 0 w 234"/>
                <a:gd name="T25" fmla="*/ 0 h 350"/>
                <a:gd name="T26" fmla="*/ 0 w 234"/>
                <a:gd name="T27" fmla="*/ 0 h 350"/>
                <a:gd name="T28" fmla="*/ 0 w 234"/>
                <a:gd name="T29" fmla="*/ 0 h 350"/>
                <a:gd name="T30" fmla="*/ 0 w 234"/>
                <a:gd name="T31" fmla="*/ 0 h 350"/>
                <a:gd name="T32" fmla="*/ 0 w 234"/>
                <a:gd name="T33" fmla="*/ 0 h 350"/>
                <a:gd name="T34" fmla="*/ 0 w 234"/>
                <a:gd name="T35" fmla="*/ 0 h 350"/>
                <a:gd name="T36" fmla="*/ 0 w 234"/>
                <a:gd name="T37" fmla="*/ 0 h 350"/>
                <a:gd name="T38" fmla="*/ 0 w 234"/>
                <a:gd name="T39" fmla="*/ 0 h 350"/>
                <a:gd name="T40" fmla="*/ 0 w 234"/>
                <a:gd name="T41" fmla="*/ 0 h 350"/>
                <a:gd name="T42" fmla="*/ 0 w 234"/>
                <a:gd name="T43" fmla="*/ 0 h 350"/>
                <a:gd name="T44" fmla="*/ 0 w 234"/>
                <a:gd name="T45" fmla="*/ 0 h 350"/>
                <a:gd name="T46" fmla="*/ 0 w 234"/>
                <a:gd name="T47" fmla="*/ 0 h 350"/>
                <a:gd name="T48" fmla="*/ 0 w 234"/>
                <a:gd name="T49" fmla="*/ 0 h 350"/>
                <a:gd name="T50" fmla="*/ 0 w 234"/>
                <a:gd name="T51" fmla="*/ 0 h 350"/>
                <a:gd name="T52" fmla="*/ 0 w 234"/>
                <a:gd name="T53" fmla="*/ 0 h 350"/>
                <a:gd name="T54" fmla="*/ 0 w 234"/>
                <a:gd name="T55" fmla="*/ 0 h 350"/>
                <a:gd name="T56" fmla="*/ 0 w 234"/>
                <a:gd name="T57" fmla="*/ 0 h 350"/>
                <a:gd name="T58" fmla="*/ 0 w 234"/>
                <a:gd name="T59" fmla="*/ 0 h 350"/>
                <a:gd name="T60" fmla="*/ 0 w 234"/>
                <a:gd name="T61" fmla="*/ 0 h 350"/>
                <a:gd name="T62" fmla="*/ 0 w 234"/>
                <a:gd name="T63" fmla="*/ 0 h 350"/>
                <a:gd name="T64" fmla="*/ 0 w 234"/>
                <a:gd name="T65" fmla="*/ 0 h 350"/>
                <a:gd name="T66" fmla="*/ 0 w 234"/>
                <a:gd name="T67" fmla="*/ 0 h 350"/>
                <a:gd name="T68" fmla="*/ 0 w 234"/>
                <a:gd name="T69" fmla="*/ 0 h 350"/>
                <a:gd name="T70" fmla="*/ 0 w 234"/>
                <a:gd name="T71" fmla="*/ 0 h 350"/>
                <a:gd name="T72" fmla="*/ 0 w 234"/>
                <a:gd name="T73" fmla="*/ 0 h 350"/>
                <a:gd name="T74" fmla="*/ 0 w 234"/>
                <a:gd name="T75" fmla="*/ 0 h 350"/>
                <a:gd name="T76" fmla="*/ 0 w 234"/>
                <a:gd name="T77" fmla="*/ 0 h 350"/>
                <a:gd name="T78" fmla="*/ 0 w 234"/>
                <a:gd name="T79" fmla="*/ 0 h 350"/>
                <a:gd name="T80" fmla="*/ 0 w 234"/>
                <a:gd name="T81" fmla="*/ 0 h 350"/>
                <a:gd name="T82" fmla="*/ 0 w 234"/>
                <a:gd name="T83" fmla="*/ 0 h 350"/>
                <a:gd name="T84" fmla="*/ 0 w 234"/>
                <a:gd name="T85" fmla="*/ 0 h 350"/>
                <a:gd name="T86" fmla="*/ 0 w 234"/>
                <a:gd name="T87" fmla="*/ 0 h 350"/>
                <a:gd name="T88" fmla="*/ 0 w 234"/>
                <a:gd name="T89" fmla="*/ 0 h 350"/>
                <a:gd name="T90" fmla="*/ 0 w 234"/>
                <a:gd name="T91" fmla="*/ 0 h 350"/>
                <a:gd name="T92" fmla="*/ 0 w 234"/>
                <a:gd name="T93" fmla="*/ 0 h 350"/>
                <a:gd name="T94" fmla="*/ 0 w 234"/>
                <a:gd name="T95" fmla="*/ 0 h 350"/>
                <a:gd name="T96" fmla="*/ 0 w 234"/>
                <a:gd name="T97" fmla="*/ 0 h 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50"/>
                <a:gd name="T149" fmla="*/ 234 w 234"/>
                <a:gd name="T150" fmla="*/ 350 h 3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50">
                  <a:moveTo>
                    <a:pt x="47" y="175"/>
                  </a:moveTo>
                  <a:lnTo>
                    <a:pt x="48" y="208"/>
                  </a:lnTo>
                  <a:lnTo>
                    <a:pt x="50" y="236"/>
                  </a:lnTo>
                  <a:lnTo>
                    <a:pt x="56" y="259"/>
                  </a:lnTo>
                  <a:lnTo>
                    <a:pt x="64" y="278"/>
                  </a:lnTo>
                  <a:lnTo>
                    <a:pt x="67" y="285"/>
                  </a:lnTo>
                  <a:lnTo>
                    <a:pt x="73" y="292"/>
                  </a:lnTo>
                  <a:lnTo>
                    <a:pt x="85" y="302"/>
                  </a:lnTo>
                  <a:lnTo>
                    <a:pt x="100" y="309"/>
                  </a:lnTo>
                  <a:lnTo>
                    <a:pt x="117" y="310"/>
                  </a:lnTo>
                  <a:lnTo>
                    <a:pt x="126" y="310"/>
                  </a:lnTo>
                  <a:lnTo>
                    <a:pt x="135" y="309"/>
                  </a:lnTo>
                  <a:lnTo>
                    <a:pt x="142" y="306"/>
                  </a:lnTo>
                  <a:lnTo>
                    <a:pt x="149" y="302"/>
                  </a:lnTo>
                  <a:lnTo>
                    <a:pt x="155" y="298"/>
                  </a:lnTo>
                  <a:lnTo>
                    <a:pt x="161" y="292"/>
                  </a:lnTo>
                  <a:lnTo>
                    <a:pt x="171" y="278"/>
                  </a:lnTo>
                  <a:lnTo>
                    <a:pt x="178" y="259"/>
                  </a:lnTo>
                  <a:lnTo>
                    <a:pt x="184" y="236"/>
                  </a:lnTo>
                  <a:lnTo>
                    <a:pt x="186" y="208"/>
                  </a:lnTo>
                  <a:lnTo>
                    <a:pt x="188" y="175"/>
                  </a:lnTo>
                  <a:lnTo>
                    <a:pt x="186" y="144"/>
                  </a:lnTo>
                  <a:lnTo>
                    <a:pt x="184" y="117"/>
                  </a:lnTo>
                  <a:lnTo>
                    <a:pt x="178" y="92"/>
                  </a:lnTo>
                  <a:lnTo>
                    <a:pt x="171" y="73"/>
                  </a:lnTo>
                  <a:lnTo>
                    <a:pt x="161" y="59"/>
                  </a:lnTo>
                  <a:lnTo>
                    <a:pt x="155" y="53"/>
                  </a:lnTo>
                  <a:lnTo>
                    <a:pt x="149" y="48"/>
                  </a:lnTo>
                  <a:lnTo>
                    <a:pt x="135" y="42"/>
                  </a:lnTo>
                  <a:lnTo>
                    <a:pt x="117" y="39"/>
                  </a:lnTo>
                  <a:lnTo>
                    <a:pt x="108" y="41"/>
                  </a:lnTo>
                  <a:lnTo>
                    <a:pt x="100" y="42"/>
                  </a:lnTo>
                  <a:lnTo>
                    <a:pt x="91" y="44"/>
                  </a:lnTo>
                  <a:lnTo>
                    <a:pt x="85" y="48"/>
                  </a:lnTo>
                  <a:lnTo>
                    <a:pt x="73" y="59"/>
                  </a:lnTo>
                  <a:lnTo>
                    <a:pt x="64" y="73"/>
                  </a:lnTo>
                  <a:lnTo>
                    <a:pt x="56" y="92"/>
                  </a:lnTo>
                  <a:lnTo>
                    <a:pt x="50" y="117"/>
                  </a:lnTo>
                  <a:lnTo>
                    <a:pt x="48" y="144"/>
                  </a:lnTo>
                  <a:lnTo>
                    <a:pt x="47" y="175"/>
                  </a:lnTo>
                  <a:close/>
                  <a:moveTo>
                    <a:pt x="0" y="175"/>
                  </a:moveTo>
                  <a:lnTo>
                    <a:pt x="1" y="155"/>
                  </a:lnTo>
                  <a:lnTo>
                    <a:pt x="2" y="135"/>
                  </a:lnTo>
                  <a:lnTo>
                    <a:pt x="5" y="117"/>
                  </a:lnTo>
                  <a:lnTo>
                    <a:pt x="8" y="100"/>
                  </a:lnTo>
                  <a:lnTo>
                    <a:pt x="12" y="84"/>
                  </a:lnTo>
                  <a:lnTo>
                    <a:pt x="17" y="70"/>
                  </a:lnTo>
                  <a:lnTo>
                    <a:pt x="23" y="56"/>
                  </a:lnTo>
                  <a:lnTo>
                    <a:pt x="30" y="44"/>
                  </a:lnTo>
                  <a:lnTo>
                    <a:pt x="38" y="35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3"/>
                  </a:lnTo>
                  <a:lnTo>
                    <a:pt x="117" y="0"/>
                  </a:lnTo>
                  <a:lnTo>
                    <a:pt x="131" y="1"/>
                  </a:lnTo>
                  <a:lnTo>
                    <a:pt x="144" y="3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1"/>
                  </a:lnTo>
                  <a:lnTo>
                    <a:pt x="188" y="25"/>
                  </a:lnTo>
                  <a:lnTo>
                    <a:pt x="196" y="35"/>
                  </a:lnTo>
                  <a:lnTo>
                    <a:pt x="204" y="44"/>
                  </a:lnTo>
                  <a:lnTo>
                    <a:pt x="212" y="56"/>
                  </a:lnTo>
                  <a:lnTo>
                    <a:pt x="218" y="70"/>
                  </a:lnTo>
                  <a:lnTo>
                    <a:pt x="227" y="100"/>
                  </a:lnTo>
                  <a:lnTo>
                    <a:pt x="233" y="135"/>
                  </a:lnTo>
                  <a:lnTo>
                    <a:pt x="234" y="175"/>
                  </a:lnTo>
                  <a:lnTo>
                    <a:pt x="234" y="197"/>
                  </a:lnTo>
                  <a:lnTo>
                    <a:pt x="233" y="216"/>
                  </a:lnTo>
                  <a:lnTo>
                    <a:pt x="231" y="234"/>
                  </a:lnTo>
                  <a:lnTo>
                    <a:pt x="227" y="251"/>
                  </a:lnTo>
                  <a:lnTo>
                    <a:pt x="222" y="267"/>
                  </a:lnTo>
                  <a:lnTo>
                    <a:pt x="218" y="281"/>
                  </a:lnTo>
                  <a:lnTo>
                    <a:pt x="212" y="295"/>
                  </a:lnTo>
                  <a:lnTo>
                    <a:pt x="204" y="307"/>
                  </a:lnTo>
                  <a:lnTo>
                    <a:pt x="196" y="316"/>
                  </a:lnTo>
                  <a:lnTo>
                    <a:pt x="188" y="326"/>
                  </a:lnTo>
                  <a:lnTo>
                    <a:pt x="178" y="333"/>
                  </a:lnTo>
                  <a:lnTo>
                    <a:pt x="167" y="339"/>
                  </a:lnTo>
                  <a:lnTo>
                    <a:pt x="144" y="348"/>
                  </a:lnTo>
                  <a:lnTo>
                    <a:pt x="117" y="350"/>
                  </a:lnTo>
                  <a:lnTo>
                    <a:pt x="103" y="350"/>
                  </a:lnTo>
                  <a:lnTo>
                    <a:pt x="96" y="349"/>
                  </a:lnTo>
                  <a:lnTo>
                    <a:pt x="90" y="348"/>
                  </a:lnTo>
                  <a:lnTo>
                    <a:pt x="78" y="344"/>
                  </a:lnTo>
                  <a:lnTo>
                    <a:pt x="67" y="339"/>
                  </a:lnTo>
                  <a:lnTo>
                    <a:pt x="56" y="333"/>
                  </a:lnTo>
                  <a:lnTo>
                    <a:pt x="47" y="326"/>
                  </a:lnTo>
                  <a:lnTo>
                    <a:pt x="38" y="316"/>
                  </a:lnTo>
                  <a:lnTo>
                    <a:pt x="30" y="307"/>
                  </a:lnTo>
                  <a:lnTo>
                    <a:pt x="17" y="281"/>
                  </a:lnTo>
                  <a:lnTo>
                    <a:pt x="12" y="267"/>
                  </a:lnTo>
                  <a:lnTo>
                    <a:pt x="8" y="251"/>
                  </a:lnTo>
                  <a:lnTo>
                    <a:pt x="2" y="21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2" name="Freeform 114"/>
            <p:cNvSpPr>
              <a:spLocks/>
            </p:cNvSpPr>
            <p:nvPr/>
          </p:nvSpPr>
          <p:spPr bwMode="auto">
            <a:xfrm>
              <a:off x="1365" y="1713"/>
              <a:ext cx="24" cy="68"/>
            </a:xfrm>
            <a:custGeom>
              <a:avLst/>
              <a:gdLst>
                <a:gd name="T0" fmla="*/ 0 w 123"/>
                <a:gd name="T1" fmla="*/ 0 h 341"/>
                <a:gd name="T2" fmla="*/ 0 w 123"/>
                <a:gd name="T3" fmla="*/ 0 h 341"/>
                <a:gd name="T4" fmla="*/ 0 w 123"/>
                <a:gd name="T5" fmla="*/ 0 h 341"/>
                <a:gd name="T6" fmla="*/ 0 w 123"/>
                <a:gd name="T7" fmla="*/ 0 h 341"/>
                <a:gd name="T8" fmla="*/ 0 w 123"/>
                <a:gd name="T9" fmla="*/ 0 h 341"/>
                <a:gd name="T10" fmla="*/ 0 w 123"/>
                <a:gd name="T11" fmla="*/ 0 h 341"/>
                <a:gd name="T12" fmla="*/ 0 w 123"/>
                <a:gd name="T13" fmla="*/ 0 h 341"/>
                <a:gd name="T14" fmla="*/ 0 w 123"/>
                <a:gd name="T15" fmla="*/ 0 h 341"/>
                <a:gd name="T16" fmla="*/ 0 w 123"/>
                <a:gd name="T17" fmla="*/ 0 h 341"/>
                <a:gd name="T18" fmla="*/ 0 w 123"/>
                <a:gd name="T19" fmla="*/ 0 h 341"/>
                <a:gd name="T20" fmla="*/ 0 w 123"/>
                <a:gd name="T21" fmla="*/ 0 h 341"/>
                <a:gd name="T22" fmla="*/ 0 w 123"/>
                <a:gd name="T23" fmla="*/ 0 h 341"/>
                <a:gd name="T24" fmla="*/ 0 w 123"/>
                <a:gd name="T25" fmla="*/ 0 h 341"/>
                <a:gd name="T26" fmla="*/ 0 w 123"/>
                <a:gd name="T27" fmla="*/ 0 h 341"/>
                <a:gd name="T28" fmla="*/ 0 w 123"/>
                <a:gd name="T29" fmla="*/ 0 h 341"/>
                <a:gd name="T30" fmla="*/ 0 w 123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1"/>
                <a:gd name="T50" fmla="*/ 123 w 123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1">
                  <a:moveTo>
                    <a:pt x="78" y="341"/>
                  </a:moveTo>
                  <a:lnTo>
                    <a:pt x="78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19" y="64"/>
                  </a:lnTo>
                  <a:lnTo>
                    <a:pt x="36" y="62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50"/>
                  </a:lnTo>
                  <a:lnTo>
                    <a:pt x="73" y="41"/>
                  </a:lnTo>
                  <a:lnTo>
                    <a:pt x="81" y="30"/>
                  </a:lnTo>
                  <a:lnTo>
                    <a:pt x="87" y="16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1"/>
                  </a:lnTo>
                  <a:lnTo>
                    <a:pt x="78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3" name="Freeform 115"/>
            <p:cNvSpPr>
              <a:spLocks/>
            </p:cNvSpPr>
            <p:nvPr/>
          </p:nvSpPr>
          <p:spPr bwMode="auto">
            <a:xfrm>
              <a:off x="1412" y="1715"/>
              <a:ext cx="47" cy="68"/>
            </a:xfrm>
            <a:custGeom>
              <a:avLst/>
              <a:gdLst>
                <a:gd name="T0" fmla="*/ 0 w 235"/>
                <a:gd name="T1" fmla="*/ 0 h 341"/>
                <a:gd name="T2" fmla="*/ 0 w 235"/>
                <a:gd name="T3" fmla="*/ 0 h 341"/>
                <a:gd name="T4" fmla="*/ 0 w 235"/>
                <a:gd name="T5" fmla="*/ 0 h 341"/>
                <a:gd name="T6" fmla="*/ 0 w 235"/>
                <a:gd name="T7" fmla="*/ 0 h 341"/>
                <a:gd name="T8" fmla="*/ 0 w 235"/>
                <a:gd name="T9" fmla="*/ 0 h 341"/>
                <a:gd name="T10" fmla="*/ 0 w 235"/>
                <a:gd name="T11" fmla="*/ 0 h 341"/>
                <a:gd name="T12" fmla="*/ 0 w 235"/>
                <a:gd name="T13" fmla="*/ 0 h 341"/>
                <a:gd name="T14" fmla="*/ 0 w 235"/>
                <a:gd name="T15" fmla="*/ 0 h 341"/>
                <a:gd name="T16" fmla="*/ 0 w 235"/>
                <a:gd name="T17" fmla="*/ 0 h 341"/>
                <a:gd name="T18" fmla="*/ 0 w 235"/>
                <a:gd name="T19" fmla="*/ 0 h 341"/>
                <a:gd name="T20" fmla="*/ 0 w 235"/>
                <a:gd name="T21" fmla="*/ 0 h 341"/>
                <a:gd name="T22" fmla="*/ 0 w 235"/>
                <a:gd name="T23" fmla="*/ 0 h 341"/>
                <a:gd name="T24" fmla="*/ 0 w 235"/>
                <a:gd name="T25" fmla="*/ 0 h 341"/>
                <a:gd name="T26" fmla="*/ 0 w 235"/>
                <a:gd name="T27" fmla="*/ 0 h 341"/>
                <a:gd name="T28" fmla="*/ 0 w 235"/>
                <a:gd name="T29" fmla="*/ 0 h 341"/>
                <a:gd name="T30" fmla="*/ 0 w 235"/>
                <a:gd name="T31" fmla="*/ 0 h 341"/>
                <a:gd name="T32" fmla="*/ 0 w 235"/>
                <a:gd name="T33" fmla="*/ 0 h 341"/>
                <a:gd name="T34" fmla="*/ 0 w 235"/>
                <a:gd name="T35" fmla="*/ 0 h 341"/>
                <a:gd name="T36" fmla="*/ 0 w 235"/>
                <a:gd name="T37" fmla="*/ 0 h 341"/>
                <a:gd name="T38" fmla="*/ 0 w 235"/>
                <a:gd name="T39" fmla="*/ 0 h 341"/>
                <a:gd name="T40" fmla="*/ 0 w 235"/>
                <a:gd name="T41" fmla="*/ 0 h 341"/>
                <a:gd name="T42" fmla="*/ 0 w 235"/>
                <a:gd name="T43" fmla="*/ 0 h 341"/>
                <a:gd name="T44" fmla="*/ 0 w 235"/>
                <a:gd name="T45" fmla="*/ 0 h 341"/>
                <a:gd name="T46" fmla="*/ 0 w 235"/>
                <a:gd name="T47" fmla="*/ 0 h 341"/>
                <a:gd name="T48" fmla="*/ 0 w 235"/>
                <a:gd name="T49" fmla="*/ 0 h 341"/>
                <a:gd name="T50" fmla="*/ 0 w 235"/>
                <a:gd name="T51" fmla="*/ 0 h 341"/>
                <a:gd name="T52" fmla="*/ 0 w 235"/>
                <a:gd name="T53" fmla="*/ 0 h 341"/>
                <a:gd name="T54" fmla="*/ 0 w 235"/>
                <a:gd name="T55" fmla="*/ 0 h 341"/>
                <a:gd name="T56" fmla="*/ 0 w 235"/>
                <a:gd name="T57" fmla="*/ 0 h 341"/>
                <a:gd name="T58" fmla="*/ 0 w 235"/>
                <a:gd name="T59" fmla="*/ 0 h 341"/>
                <a:gd name="T60" fmla="*/ 0 w 235"/>
                <a:gd name="T61" fmla="*/ 0 h 341"/>
                <a:gd name="T62" fmla="*/ 0 w 235"/>
                <a:gd name="T63" fmla="*/ 0 h 341"/>
                <a:gd name="T64" fmla="*/ 0 w 235"/>
                <a:gd name="T65" fmla="*/ 0 h 341"/>
                <a:gd name="T66" fmla="*/ 0 w 235"/>
                <a:gd name="T67" fmla="*/ 0 h 341"/>
                <a:gd name="T68" fmla="*/ 0 w 235"/>
                <a:gd name="T69" fmla="*/ 0 h 341"/>
                <a:gd name="T70" fmla="*/ 0 w 235"/>
                <a:gd name="T71" fmla="*/ 0 h 341"/>
                <a:gd name="T72" fmla="*/ 0 w 235"/>
                <a:gd name="T73" fmla="*/ 0 h 341"/>
                <a:gd name="T74" fmla="*/ 0 w 235"/>
                <a:gd name="T75" fmla="*/ 0 h 341"/>
                <a:gd name="T76" fmla="*/ 0 w 235"/>
                <a:gd name="T77" fmla="*/ 0 h 341"/>
                <a:gd name="T78" fmla="*/ 0 w 235"/>
                <a:gd name="T79" fmla="*/ 0 h 341"/>
                <a:gd name="T80" fmla="*/ 0 w 235"/>
                <a:gd name="T81" fmla="*/ 0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341"/>
                <a:gd name="T125" fmla="*/ 235 w 235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341">
                  <a:moveTo>
                    <a:pt x="0" y="242"/>
                  </a:moveTo>
                  <a:lnTo>
                    <a:pt x="45" y="242"/>
                  </a:lnTo>
                  <a:lnTo>
                    <a:pt x="47" y="255"/>
                  </a:lnTo>
                  <a:lnTo>
                    <a:pt x="52" y="266"/>
                  </a:lnTo>
                  <a:lnTo>
                    <a:pt x="58" y="276"/>
                  </a:lnTo>
                  <a:lnTo>
                    <a:pt x="67" y="284"/>
                  </a:lnTo>
                  <a:lnTo>
                    <a:pt x="75" y="290"/>
                  </a:lnTo>
                  <a:lnTo>
                    <a:pt x="86" y="295"/>
                  </a:lnTo>
                  <a:lnTo>
                    <a:pt x="98" y="297"/>
                  </a:lnTo>
                  <a:lnTo>
                    <a:pt x="111" y="299"/>
                  </a:lnTo>
                  <a:lnTo>
                    <a:pt x="120" y="297"/>
                  </a:lnTo>
                  <a:lnTo>
                    <a:pt x="128" y="297"/>
                  </a:lnTo>
                  <a:lnTo>
                    <a:pt x="132" y="296"/>
                  </a:lnTo>
                  <a:lnTo>
                    <a:pt x="135" y="295"/>
                  </a:lnTo>
                  <a:lnTo>
                    <a:pt x="142" y="293"/>
                  </a:lnTo>
                  <a:lnTo>
                    <a:pt x="156" y="287"/>
                  </a:lnTo>
                  <a:lnTo>
                    <a:pt x="167" y="278"/>
                  </a:lnTo>
                  <a:lnTo>
                    <a:pt x="175" y="267"/>
                  </a:lnTo>
                  <a:lnTo>
                    <a:pt x="182" y="254"/>
                  </a:lnTo>
                  <a:lnTo>
                    <a:pt x="186" y="240"/>
                  </a:lnTo>
                  <a:lnTo>
                    <a:pt x="187" y="224"/>
                  </a:lnTo>
                  <a:lnTo>
                    <a:pt x="186" y="207"/>
                  </a:lnTo>
                  <a:lnTo>
                    <a:pt x="185" y="200"/>
                  </a:lnTo>
                  <a:lnTo>
                    <a:pt x="182" y="193"/>
                  </a:lnTo>
                  <a:lnTo>
                    <a:pt x="176" y="179"/>
                  </a:lnTo>
                  <a:lnTo>
                    <a:pt x="167" y="169"/>
                  </a:lnTo>
                  <a:lnTo>
                    <a:pt x="156" y="160"/>
                  </a:lnTo>
                  <a:lnTo>
                    <a:pt x="144" y="154"/>
                  </a:lnTo>
                  <a:lnTo>
                    <a:pt x="128" y="149"/>
                  </a:lnTo>
                  <a:lnTo>
                    <a:pt x="112" y="148"/>
                  </a:lnTo>
                  <a:lnTo>
                    <a:pt x="103" y="149"/>
                  </a:lnTo>
                  <a:lnTo>
                    <a:pt x="93" y="150"/>
                  </a:lnTo>
                  <a:lnTo>
                    <a:pt x="85" y="153"/>
                  </a:lnTo>
                  <a:lnTo>
                    <a:pt x="76" y="157"/>
                  </a:lnTo>
                  <a:lnTo>
                    <a:pt x="69" y="161"/>
                  </a:lnTo>
                  <a:lnTo>
                    <a:pt x="62" y="166"/>
                  </a:lnTo>
                  <a:lnTo>
                    <a:pt x="55" y="172"/>
                  </a:lnTo>
                  <a:lnTo>
                    <a:pt x="49" y="179"/>
                  </a:lnTo>
                  <a:lnTo>
                    <a:pt x="10" y="179"/>
                  </a:lnTo>
                  <a:lnTo>
                    <a:pt x="37" y="0"/>
                  </a:lnTo>
                  <a:lnTo>
                    <a:pt x="216" y="0"/>
                  </a:lnTo>
                  <a:lnTo>
                    <a:pt x="216" y="40"/>
                  </a:lnTo>
                  <a:lnTo>
                    <a:pt x="69" y="40"/>
                  </a:lnTo>
                  <a:lnTo>
                    <a:pt x="55" y="131"/>
                  </a:lnTo>
                  <a:lnTo>
                    <a:pt x="69" y="122"/>
                  </a:lnTo>
                  <a:lnTo>
                    <a:pt x="83" y="114"/>
                  </a:lnTo>
                  <a:lnTo>
                    <a:pt x="100" y="111"/>
                  </a:lnTo>
                  <a:lnTo>
                    <a:pt x="120" y="110"/>
                  </a:lnTo>
                  <a:lnTo>
                    <a:pt x="133" y="110"/>
                  </a:lnTo>
                  <a:lnTo>
                    <a:pt x="145" y="111"/>
                  </a:lnTo>
                  <a:lnTo>
                    <a:pt x="156" y="114"/>
                  </a:lnTo>
                  <a:lnTo>
                    <a:pt x="167" y="117"/>
                  </a:lnTo>
                  <a:lnTo>
                    <a:pt x="177" y="122"/>
                  </a:lnTo>
                  <a:lnTo>
                    <a:pt x="187" y="128"/>
                  </a:lnTo>
                  <a:lnTo>
                    <a:pt x="195" y="134"/>
                  </a:lnTo>
                  <a:lnTo>
                    <a:pt x="204" y="140"/>
                  </a:lnTo>
                  <a:lnTo>
                    <a:pt x="210" y="148"/>
                  </a:lnTo>
                  <a:lnTo>
                    <a:pt x="217" y="157"/>
                  </a:lnTo>
                  <a:lnTo>
                    <a:pt x="227" y="176"/>
                  </a:lnTo>
                  <a:lnTo>
                    <a:pt x="233" y="197"/>
                  </a:lnTo>
                  <a:lnTo>
                    <a:pt x="235" y="222"/>
                  </a:lnTo>
                  <a:lnTo>
                    <a:pt x="234" y="235"/>
                  </a:lnTo>
                  <a:lnTo>
                    <a:pt x="233" y="247"/>
                  </a:lnTo>
                  <a:lnTo>
                    <a:pt x="230" y="259"/>
                  </a:lnTo>
                  <a:lnTo>
                    <a:pt x="226" y="270"/>
                  </a:lnTo>
                  <a:lnTo>
                    <a:pt x="216" y="290"/>
                  </a:lnTo>
                  <a:lnTo>
                    <a:pt x="201" y="307"/>
                  </a:lnTo>
                  <a:lnTo>
                    <a:pt x="183" y="321"/>
                  </a:lnTo>
                  <a:lnTo>
                    <a:pt x="163" y="332"/>
                  </a:lnTo>
                  <a:lnTo>
                    <a:pt x="140" y="338"/>
                  </a:lnTo>
                  <a:lnTo>
                    <a:pt x="114" y="341"/>
                  </a:lnTo>
                  <a:lnTo>
                    <a:pt x="91" y="338"/>
                  </a:lnTo>
                  <a:lnTo>
                    <a:pt x="80" y="336"/>
                  </a:lnTo>
                  <a:lnTo>
                    <a:pt x="69" y="333"/>
                  </a:lnTo>
                  <a:lnTo>
                    <a:pt x="61" y="330"/>
                  </a:lnTo>
                  <a:lnTo>
                    <a:pt x="51" y="325"/>
                  </a:lnTo>
                  <a:lnTo>
                    <a:pt x="35" y="314"/>
                  </a:lnTo>
                  <a:lnTo>
                    <a:pt x="21" y="300"/>
                  </a:lnTo>
                  <a:lnTo>
                    <a:pt x="16" y="291"/>
                  </a:lnTo>
                  <a:lnTo>
                    <a:pt x="11" y="283"/>
                  </a:lnTo>
                  <a:lnTo>
                    <a:pt x="4" y="264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4" name="Freeform 116"/>
            <p:cNvSpPr>
              <a:spLocks noEditPoints="1"/>
            </p:cNvSpPr>
            <p:nvPr/>
          </p:nvSpPr>
          <p:spPr bwMode="auto">
            <a:xfrm>
              <a:off x="1467" y="1713"/>
              <a:ext cx="47" cy="70"/>
            </a:xfrm>
            <a:custGeom>
              <a:avLst/>
              <a:gdLst>
                <a:gd name="T0" fmla="*/ 0 w 234"/>
                <a:gd name="T1" fmla="*/ 0 h 351"/>
                <a:gd name="T2" fmla="*/ 0 w 234"/>
                <a:gd name="T3" fmla="*/ 0 h 351"/>
                <a:gd name="T4" fmla="*/ 0 w 234"/>
                <a:gd name="T5" fmla="*/ 0 h 351"/>
                <a:gd name="T6" fmla="*/ 0 w 234"/>
                <a:gd name="T7" fmla="*/ 0 h 351"/>
                <a:gd name="T8" fmla="*/ 0 w 234"/>
                <a:gd name="T9" fmla="*/ 0 h 351"/>
                <a:gd name="T10" fmla="*/ 0 w 234"/>
                <a:gd name="T11" fmla="*/ 0 h 351"/>
                <a:gd name="T12" fmla="*/ 0 w 234"/>
                <a:gd name="T13" fmla="*/ 0 h 351"/>
                <a:gd name="T14" fmla="*/ 0 w 234"/>
                <a:gd name="T15" fmla="*/ 0 h 351"/>
                <a:gd name="T16" fmla="*/ 0 w 234"/>
                <a:gd name="T17" fmla="*/ 0 h 351"/>
                <a:gd name="T18" fmla="*/ 0 w 234"/>
                <a:gd name="T19" fmla="*/ 0 h 351"/>
                <a:gd name="T20" fmla="*/ 0 w 234"/>
                <a:gd name="T21" fmla="*/ 0 h 351"/>
                <a:gd name="T22" fmla="*/ 0 w 234"/>
                <a:gd name="T23" fmla="*/ 0 h 351"/>
                <a:gd name="T24" fmla="*/ 0 w 234"/>
                <a:gd name="T25" fmla="*/ 0 h 351"/>
                <a:gd name="T26" fmla="*/ 0 w 234"/>
                <a:gd name="T27" fmla="*/ 0 h 351"/>
                <a:gd name="T28" fmla="*/ 0 w 234"/>
                <a:gd name="T29" fmla="*/ 0 h 351"/>
                <a:gd name="T30" fmla="*/ 0 w 234"/>
                <a:gd name="T31" fmla="*/ 0 h 351"/>
                <a:gd name="T32" fmla="*/ 0 w 234"/>
                <a:gd name="T33" fmla="*/ 0 h 351"/>
                <a:gd name="T34" fmla="*/ 0 w 234"/>
                <a:gd name="T35" fmla="*/ 0 h 351"/>
                <a:gd name="T36" fmla="*/ 0 w 234"/>
                <a:gd name="T37" fmla="*/ 0 h 351"/>
                <a:gd name="T38" fmla="*/ 0 w 234"/>
                <a:gd name="T39" fmla="*/ 0 h 351"/>
                <a:gd name="T40" fmla="*/ 0 w 234"/>
                <a:gd name="T41" fmla="*/ 0 h 351"/>
                <a:gd name="T42" fmla="*/ 0 w 234"/>
                <a:gd name="T43" fmla="*/ 0 h 351"/>
                <a:gd name="T44" fmla="*/ 0 w 234"/>
                <a:gd name="T45" fmla="*/ 0 h 351"/>
                <a:gd name="T46" fmla="*/ 0 w 234"/>
                <a:gd name="T47" fmla="*/ 0 h 351"/>
                <a:gd name="T48" fmla="*/ 0 w 234"/>
                <a:gd name="T49" fmla="*/ 0 h 351"/>
                <a:gd name="T50" fmla="*/ 0 w 234"/>
                <a:gd name="T51" fmla="*/ 0 h 351"/>
                <a:gd name="T52" fmla="*/ 0 w 234"/>
                <a:gd name="T53" fmla="*/ 0 h 351"/>
                <a:gd name="T54" fmla="*/ 0 w 234"/>
                <a:gd name="T55" fmla="*/ 0 h 351"/>
                <a:gd name="T56" fmla="*/ 0 w 234"/>
                <a:gd name="T57" fmla="*/ 0 h 351"/>
                <a:gd name="T58" fmla="*/ 0 w 234"/>
                <a:gd name="T59" fmla="*/ 0 h 351"/>
                <a:gd name="T60" fmla="*/ 0 w 234"/>
                <a:gd name="T61" fmla="*/ 0 h 351"/>
                <a:gd name="T62" fmla="*/ 0 w 234"/>
                <a:gd name="T63" fmla="*/ 0 h 351"/>
                <a:gd name="T64" fmla="*/ 0 w 234"/>
                <a:gd name="T65" fmla="*/ 0 h 351"/>
                <a:gd name="T66" fmla="*/ 0 w 234"/>
                <a:gd name="T67" fmla="*/ 0 h 351"/>
                <a:gd name="T68" fmla="*/ 0 w 234"/>
                <a:gd name="T69" fmla="*/ 0 h 351"/>
                <a:gd name="T70" fmla="*/ 0 w 234"/>
                <a:gd name="T71" fmla="*/ 0 h 351"/>
                <a:gd name="T72" fmla="*/ 0 w 234"/>
                <a:gd name="T73" fmla="*/ 0 h 351"/>
                <a:gd name="T74" fmla="*/ 0 w 234"/>
                <a:gd name="T75" fmla="*/ 0 h 351"/>
                <a:gd name="T76" fmla="*/ 0 w 234"/>
                <a:gd name="T77" fmla="*/ 0 h 351"/>
                <a:gd name="T78" fmla="*/ 0 w 234"/>
                <a:gd name="T79" fmla="*/ 0 h 351"/>
                <a:gd name="T80" fmla="*/ 0 w 234"/>
                <a:gd name="T81" fmla="*/ 0 h 351"/>
                <a:gd name="T82" fmla="*/ 0 w 234"/>
                <a:gd name="T83" fmla="*/ 0 h 351"/>
                <a:gd name="T84" fmla="*/ 0 w 234"/>
                <a:gd name="T85" fmla="*/ 0 h 351"/>
                <a:gd name="T86" fmla="*/ 0 w 234"/>
                <a:gd name="T87" fmla="*/ 0 h 351"/>
                <a:gd name="T88" fmla="*/ 0 w 234"/>
                <a:gd name="T89" fmla="*/ 0 h 351"/>
                <a:gd name="T90" fmla="*/ 0 w 234"/>
                <a:gd name="T91" fmla="*/ 0 h 351"/>
                <a:gd name="T92" fmla="*/ 0 w 234"/>
                <a:gd name="T93" fmla="*/ 0 h 351"/>
                <a:gd name="T94" fmla="*/ 0 w 234"/>
                <a:gd name="T95" fmla="*/ 0 h 351"/>
                <a:gd name="T96" fmla="*/ 0 w 234"/>
                <a:gd name="T97" fmla="*/ 0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51"/>
                <a:gd name="T149" fmla="*/ 234 w 234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51">
                  <a:moveTo>
                    <a:pt x="47" y="176"/>
                  </a:moveTo>
                  <a:lnTo>
                    <a:pt x="48" y="209"/>
                  </a:lnTo>
                  <a:lnTo>
                    <a:pt x="50" y="235"/>
                  </a:lnTo>
                  <a:lnTo>
                    <a:pt x="56" y="259"/>
                  </a:lnTo>
                  <a:lnTo>
                    <a:pt x="64" y="277"/>
                  </a:lnTo>
                  <a:lnTo>
                    <a:pt x="67" y="286"/>
                  </a:lnTo>
                  <a:lnTo>
                    <a:pt x="73" y="292"/>
                  </a:lnTo>
                  <a:lnTo>
                    <a:pt x="85" y="303"/>
                  </a:lnTo>
                  <a:lnTo>
                    <a:pt x="100" y="309"/>
                  </a:lnTo>
                  <a:lnTo>
                    <a:pt x="117" y="311"/>
                  </a:lnTo>
                  <a:lnTo>
                    <a:pt x="126" y="310"/>
                  </a:lnTo>
                  <a:lnTo>
                    <a:pt x="135" y="309"/>
                  </a:lnTo>
                  <a:lnTo>
                    <a:pt x="142" y="306"/>
                  </a:lnTo>
                  <a:lnTo>
                    <a:pt x="149" y="303"/>
                  </a:lnTo>
                  <a:lnTo>
                    <a:pt x="155" y="298"/>
                  </a:lnTo>
                  <a:lnTo>
                    <a:pt x="161" y="292"/>
                  </a:lnTo>
                  <a:lnTo>
                    <a:pt x="171" y="277"/>
                  </a:lnTo>
                  <a:lnTo>
                    <a:pt x="178" y="259"/>
                  </a:lnTo>
                  <a:lnTo>
                    <a:pt x="184" y="235"/>
                  </a:lnTo>
                  <a:lnTo>
                    <a:pt x="186" y="209"/>
                  </a:lnTo>
                  <a:lnTo>
                    <a:pt x="188" y="176"/>
                  </a:lnTo>
                  <a:lnTo>
                    <a:pt x="186" y="145"/>
                  </a:lnTo>
                  <a:lnTo>
                    <a:pt x="184" y="117"/>
                  </a:lnTo>
                  <a:lnTo>
                    <a:pt x="178" y="93"/>
                  </a:lnTo>
                  <a:lnTo>
                    <a:pt x="171" y="74"/>
                  </a:lnTo>
                  <a:lnTo>
                    <a:pt x="161" y="59"/>
                  </a:lnTo>
                  <a:lnTo>
                    <a:pt x="155" y="53"/>
                  </a:lnTo>
                  <a:lnTo>
                    <a:pt x="149" y="49"/>
                  </a:lnTo>
                  <a:lnTo>
                    <a:pt x="135" y="43"/>
                  </a:lnTo>
                  <a:lnTo>
                    <a:pt x="117" y="40"/>
                  </a:lnTo>
                  <a:lnTo>
                    <a:pt x="108" y="41"/>
                  </a:lnTo>
                  <a:lnTo>
                    <a:pt x="100" y="43"/>
                  </a:lnTo>
                  <a:lnTo>
                    <a:pt x="91" y="45"/>
                  </a:lnTo>
                  <a:lnTo>
                    <a:pt x="85" y="49"/>
                  </a:lnTo>
                  <a:lnTo>
                    <a:pt x="73" y="59"/>
                  </a:lnTo>
                  <a:lnTo>
                    <a:pt x="64" y="74"/>
                  </a:lnTo>
                  <a:lnTo>
                    <a:pt x="56" y="93"/>
                  </a:lnTo>
                  <a:lnTo>
                    <a:pt x="50" y="117"/>
                  </a:lnTo>
                  <a:lnTo>
                    <a:pt x="48" y="145"/>
                  </a:lnTo>
                  <a:lnTo>
                    <a:pt x="47" y="176"/>
                  </a:lnTo>
                  <a:close/>
                  <a:moveTo>
                    <a:pt x="0" y="176"/>
                  </a:moveTo>
                  <a:lnTo>
                    <a:pt x="1" y="156"/>
                  </a:lnTo>
                  <a:lnTo>
                    <a:pt x="2" y="135"/>
                  </a:lnTo>
                  <a:lnTo>
                    <a:pt x="5" y="117"/>
                  </a:lnTo>
                  <a:lnTo>
                    <a:pt x="8" y="100"/>
                  </a:lnTo>
                  <a:lnTo>
                    <a:pt x="12" y="85"/>
                  </a:lnTo>
                  <a:lnTo>
                    <a:pt x="17" y="70"/>
                  </a:lnTo>
                  <a:lnTo>
                    <a:pt x="23" y="57"/>
                  </a:lnTo>
                  <a:lnTo>
                    <a:pt x="30" y="45"/>
                  </a:lnTo>
                  <a:lnTo>
                    <a:pt x="38" y="35"/>
                  </a:lnTo>
                  <a:lnTo>
                    <a:pt x="47" y="26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4"/>
                  </a:lnTo>
                  <a:lnTo>
                    <a:pt x="117" y="0"/>
                  </a:lnTo>
                  <a:lnTo>
                    <a:pt x="131" y="2"/>
                  </a:lnTo>
                  <a:lnTo>
                    <a:pt x="144" y="4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2"/>
                  </a:lnTo>
                  <a:lnTo>
                    <a:pt x="188" y="26"/>
                  </a:lnTo>
                  <a:lnTo>
                    <a:pt x="196" y="35"/>
                  </a:lnTo>
                  <a:lnTo>
                    <a:pt x="204" y="45"/>
                  </a:lnTo>
                  <a:lnTo>
                    <a:pt x="212" y="57"/>
                  </a:lnTo>
                  <a:lnTo>
                    <a:pt x="218" y="70"/>
                  </a:lnTo>
                  <a:lnTo>
                    <a:pt x="227" y="100"/>
                  </a:lnTo>
                  <a:lnTo>
                    <a:pt x="233" y="135"/>
                  </a:lnTo>
                  <a:lnTo>
                    <a:pt x="234" y="176"/>
                  </a:lnTo>
                  <a:lnTo>
                    <a:pt x="234" y="198"/>
                  </a:lnTo>
                  <a:lnTo>
                    <a:pt x="233" y="217"/>
                  </a:lnTo>
                  <a:lnTo>
                    <a:pt x="231" y="235"/>
                  </a:lnTo>
                  <a:lnTo>
                    <a:pt x="227" y="252"/>
                  </a:lnTo>
                  <a:lnTo>
                    <a:pt x="222" y="268"/>
                  </a:lnTo>
                  <a:lnTo>
                    <a:pt x="218" y="282"/>
                  </a:lnTo>
                  <a:lnTo>
                    <a:pt x="212" y="295"/>
                  </a:lnTo>
                  <a:lnTo>
                    <a:pt x="204" y="306"/>
                  </a:lnTo>
                  <a:lnTo>
                    <a:pt x="196" y="317"/>
                  </a:lnTo>
                  <a:lnTo>
                    <a:pt x="188" y="325"/>
                  </a:lnTo>
                  <a:lnTo>
                    <a:pt x="178" y="333"/>
                  </a:lnTo>
                  <a:lnTo>
                    <a:pt x="167" y="340"/>
                  </a:lnTo>
                  <a:lnTo>
                    <a:pt x="144" y="347"/>
                  </a:lnTo>
                  <a:lnTo>
                    <a:pt x="117" y="351"/>
                  </a:lnTo>
                  <a:lnTo>
                    <a:pt x="103" y="349"/>
                  </a:lnTo>
                  <a:lnTo>
                    <a:pt x="96" y="348"/>
                  </a:lnTo>
                  <a:lnTo>
                    <a:pt x="90" y="347"/>
                  </a:lnTo>
                  <a:lnTo>
                    <a:pt x="78" y="345"/>
                  </a:lnTo>
                  <a:lnTo>
                    <a:pt x="67" y="340"/>
                  </a:lnTo>
                  <a:lnTo>
                    <a:pt x="56" y="333"/>
                  </a:lnTo>
                  <a:lnTo>
                    <a:pt x="47" y="325"/>
                  </a:lnTo>
                  <a:lnTo>
                    <a:pt x="38" y="317"/>
                  </a:lnTo>
                  <a:lnTo>
                    <a:pt x="30" y="306"/>
                  </a:lnTo>
                  <a:lnTo>
                    <a:pt x="17" y="282"/>
                  </a:lnTo>
                  <a:lnTo>
                    <a:pt x="12" y="268"/>
                  </a:lnTo>
                  <a:lnTo>
                    <a:pt x="8" y="252"/>
                  </a:lnTo>
                  <a:lnTo>
                    <a:pt x="2" y="217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5" name="Freeform 117"/>
            <p:cNvSpPr>
              <a:spLocks/>
            </p:cNvSpPr>
            <p:nvPr/>
          </p:nvSpPr>
          <p:spPr bwMode="auto">
            <a:xfrm>
              <a:off x="1365" y="1403"/>
              <a:ext cx="24" cy="68"/>
            </a:xfrm>
            <a:custGeom>
              <a:avLst/>
              <a:gdLst>
                <a:gd name="T0" fmla="*/ 0 w 123"/>
                <a:gd name="T1" fmla="*/ 0 h 341"/>
                <a:gd name="T2" fmla="*/ 0 w 123"/>
                <a:gd name="T3" fmla="*/ 0 h 341"/>
                <a:gd name="T4" fmla="*/ 0 w 123"/>
                <a:gd name="T5" fmla="*/ 0 h 341"/>
                <a:gd name="T6" fmla="*/ 0 w 123"/>
                <a:gd name="T7" fmla="*/ 0 h 341"/>
                <a:gd name="T8" fmla="*/ 0 w 123"/>
                <a:gd name="T9" fmla="*/ 0 h 341"/>
                <a:gd name="T10" fmla="*/ 0 w 123"/>
                <a:gd name="T11" fmla="*/ 0 h 341"/>
                <a:gd name="T12" fmla="*/ 0 w 123"/>
                <a:gd name="T13" fmla="*/ 0 h 341"/>
                <a:gd name="T14" fmla="*/ 0 w 123"/>
                <a:gd name="T15" fmla="*/ 0 h 341"/>
                <a:gd name="T16" fmla="*/ 0 w 123"/>
                <a:gd name="T17" fmla="*/ 0 h 341"/>
                <a:gd name="T18" fmla="*/ 0 w 123"/>
                <a:gd name="T19" fmla="*/ 0 h 341"/>
                <a:gd name="T20" fmla="*/ 0 w 123"/>
                <a:gd name="T21" fmla="*/ 0 h 341"/>
                <a:gd name="T22" fmla="*/ 0 w 123"/>
                <a:gd name="T23" fmla="*/ 0 h 341"/>
                <a:gd name="T24" fmla="*/ 0 w 123"/>
                <a:gd name="T25" fmla="*/ 0 h 341"/>
                <a:gd name="T26" fmla="*/ 0 w 123"/>
                <a:gd name="T27" fmla="*/ 0 h 341"/>
                <a:gd name="T28" fmla="*/ 0 w 123"/>
                <a:gd name="T29" fmla="*/ 0 h 341"/>
                <a:gd name="T30" fmla="*/ 0 w 123"/>
                <a:gd name="T31" fmla="*/ 0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1"/>
                <a:gd name="T50" fmla="*/ 123 w 123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1">
                  <a:moveTo>
                    <a:pt x="78" y="341"/>
                  </a:moveTo>
                  <a:lnTo>
                    <a:pt x="78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19" y="64"/>
                  </a:lnTo>
                  <a:lnTo>
                    <a:pt x="36" y="61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4" y="49"/>
                  </a:lnTo>
                  <a:lnTo>
                    <a:pt x="73" y="40"/>
                  </a:lnTo>
                  <a:lnTo>
                    <a:pt x="81" y="30"/>
                  </a:lnTo>
                  <a:lnTo>
                    <a:pt x="87" y="16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1"/>
                  </a:lnTo>
                  <a:lnTo>
                    <a:pt x="78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6" name="Freeform 118"/>
            <p:cNvSpPr>
              <a:spLocks noEditPoints="1"/>
            </p:cNvSpPr>
            <p:nvPr/>
          </p:nvSpPr>
          <p:spPr bwMode="auto">
            <a:xfrm>
              <a:off x="1413" y="1403"/>
              <a:ext cx="47" cy="70"/>
            </a:xfrm>
            <a:custGeom>
              <a:avLst/>
              <a:gdLst>
                <a:gd name="T0" fmla="*/ 0 w 237"/>
                <a:gd name="T1" fmla="*/ 0 h 350"/>
                <a:gd name="T2" fmla="*/ 0 w 237"/>
                <a:gd name="T3" fmla="*/ 0 h 350"/>
                <a:gd name="T4" fmla="*/ 0 w 237"/>
                <a:gd name="T5" fmla="*/ 0 h 350"/>
                <a:gd name="T6" fmla="*/ 0 w 237"/>
                <a:gd name="T7" fmla="*/ 0 h 350"/>
                <a:gd name="T8" fmla="*/ 0 w 237"/>
                <a:gd name="T9" fmla="*/ 0 h 350"/>
                <a:gd name="T10" fmla="*/ 0 w 237"/>
                <a:gd name="T11" fmla="*/ 0 h 350"/>
                <a:gd name="T12" fmla="*/ 0 w 237"/>
                <a:gd name="T13" fmla="*/ 0 h 350"/>
                <a:gd name="T14" fmla="*/ 0 w 237"/>
                <a:gd name="T15" fmla="*/ 0 h 350"/>
                <a:gd name="T16" fmla="*/ 0 w 237"/>
                <a:gd name="T17" fmla="*/ 0 h 350"/>
                <a:gd name="T18" fmla="*/ 0 w 237"/>
                <a:gd name="T19" fmla="*/ 0 h 350"/>
                <a:gd name="T20" fmla="*/ 0 w 237"/>
                <a:gd name="T21" fmla="*/ 0 h 350"/>
                <a:gd name="T22" fmla="*/ 0 w 237"/>
                <a:gd name="T23" fmla="*/ 0 h 350"/>
                <a:gd name="T24" fmla="*/ 0 w 237"/>
                <a:gd name="T25" fmla="*/ 0 h 350"/>
                <a:gd name="T26" fmla="*/ 0 w 237"/>
                <a:gd name="T27" fmla="*/ 0 h 350"/>
                <a:gd name="T28" fmla="*/ 0 w 237"/>
                <a:gd name="T29" fmla="*/ 0 h 350"/>
                <a:gd name="T30" fmla="*/ 0 w 237"/>
                <a:gd name="T31" fmla="*/ 0 h 350"/>
                <a:gd name="T32" fmla="*/ 0 w 237"/>
                <a:gd name="T33" fmla="*/ 0 h 350"/>
                <a:gd name="T34" fmla="*/ 0 w 237"/>
                <a:gd name="T35" fmla="*/ 0 h 350"/>
                <a:gd name="T36" fmla="*/ 0 w 237"/>
                <a:gd name="T37" fmla="*/ 0 h 350"/>
                <a:gd name="T38" fmla="*/ 0 w 237"/>
                <a:gd name="T39" fmla="*/ 0 h 350"/>
                <a:gd name="T40" fmla="*/ 0 w 237"/>
                <a:gd name="T41" fmla="*/ 0 h 350"/>
                <a:gd name="T42" fmla="*/ 0 w 237"/>
                <a:gd name="T43" fmla="*/ 0 h 350"/>
                <a:gd name="T44" fmla="*/ 0 w 237"/>
                <a:gd name="T45" fmla="*/ 0 h 350"/>
                <a:gd name="T46" fmla="*/ 0 w 237"/>
                <a:gd name="T47" fmla="*/ 0 h 350"/>
                <a:gd name="T48" fmla="*/ 0 w 237"/>
                <a:gd name="T49" fmla="*/ 0 h 350"/>
                <a:gd name="T50" fmla="*/ 0 w 237"/>
                <a:gd name="T51" fmla="*/ 0 h 350"/>
                <a:gd name="T52" fmla="*/ 0 w 237"/>
                <a:gd name="T53" fmla="*/ 0 h 350"/>
                <a:gd name="T54" fmla="*/ 0 w 237"/>
                <a:gd name="T55" fmla="*/ 0 h 350"/>
                <a:gd name="T56" fmla="*/ 0 w 237"/>
                <a:gd name="T57" fmla="*/ 0 h 350"/>
                <a:gd name="T58" fmla="*/ 0 w 237"/>
                <a:gd name="T59" fmla="*/ 0 h 350"/>
                <a:gd name="T60" fmla="*/ 0 w 237"/>
                <a:gd name="T61" fmla="*/ 0 h 350"/>
                <a:gd name="T62" fmla="*/ 0 w 237"/>
                <a:gd name="T63" fmla="*/ 0 h 350"/>
                <a:gd name="T64" fmla="*/ 0 w 237"/>
                <a:gd name="T65" fmla="*/ 0 h 350"/>
                <a:gd name="T66" fmla="*/ 0 w 237"/>
                <a:gd name="T67" fmla="*/ 0 h 350"/>
                <a:gd name="T68" fmla="*/ 0 w 237"/>
                <a:gd name="T69" fmla="*/ 0 h 350"/>
                <a:gd name="T70" fmla="*/ 0 w 237"/>
                <a:gd name="T71" fmla="*/ 0 h 350"/>
                <a:gd name="T72" fmla="*/ 0 w 237"/>
                <a:gd name="T73" fmla="*/ 0 h 350"/>
                <a:gd name="T74" fmla="*/ 0 w 237"/>
                <a:gd name="T75" fmla="*/ 0 h 350"/>
                <a:gd name="T76" fmla="*/ 0 w 237"/>
                <a:gd name="T77" fmla="*/ 0 h 350"/>
                <a:gd name="T78" fmla="*/ 0 w 237"/>
                <a:gd name="T79" fmla="*/ 0 h 350"/>
                <a:gd name="T80" fmla="*/ 0 w 237"/>
                <a:gd name="T81" fmla="*/ 0 h 350"/>
                <a:gd name="T82" fmla="*/ 0 w 237"/>
                <a:gd name="T83" fmla="*/ 0 h 350"/>
                <a:gd name="T84" fmla="*/ 0 w 237"/>
                <a:gd name="T85" fmla="*/ 0 h 350"/>
                <a:gd name="T86" fmla="*/ 0 w 237"/>
                <a:gd name="T87" fmla="*/ 0 h 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"/>
                <a:gd name="T133" fmla="*/ 0 h 350"/>
                <a:gd name="T134" fmla="*/ 237 w 237"/>
                <a:gd name="T135" fmla="*/ 350 h 3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" h="350">
                  <a:moveTo>
                    <a:pt x="189" y="237"/>
                  </a:moveTo>
                  <a:lnTo>
                    <a:pt x="189" y="229"/>
                  </a:lnTo>
                  <a:lnTo>
                    <a:pt x="188" y="222"/>
                  </a:lnTo>
                  <a:lnTo>
                    <a:pt x="184" y="207"/>
                  </a:lnTo>
                  <a:lnTo>
                    <a:pt x="182" y="200"/>
                  </a:lnTo>
                  <a:lnTo>
                    <a:pt x="178" y="194"/>
                  </a:lnTo>
                  <a:lnTo>
                    <a:pt x="171" y="184"/>
                  </a:lnTo>
                  <a:lnTo>
                    <a:pt x="161" y="176"/>
                  </a:lnTo>
                  <a:lnTo>
                    <a:pt x="149" y="169"/>
                  </a:lnTo>
                  <a:lnTo>
                    <a:pt x="137" y="165"/>
                  </a:lnTo>
                  <a:lnTo>
                    <a:pt x="123" y="164"/>
                  </a:lnTo>
                  <a:lnTo>
                    <a:pt x="114" y="165"/>
                  </a:lnTo>
                  <a:lnTo>
                    <a:pt x="107" y="165"/>
                  </a:lnTo>
                  <a:lnTo>
                    <a:pt x="100" y="167"/>
                  </a:lnTo>
                  <a:lnTo>
                    <a:pt x="93" y="170"/>
                  </a:lnTo>
                  <a:lnTo>
                    <a:pt x="80" y="176"/>
                  </a:lnTo>
                  <a:lnTo>
                    <a:pt x="76" y="179"/>
                  </a:lnTo>
                  <a:lnTo>
                    <a:pt x="71" y="184"/>
                  </a:lnTo>
                  <a:lnTo>
                    <a:pt x="64" y="194"/>
                  </a:lnTo>
                  <a:lnTo>
                    <a:pt x="58" y="207"/>
                  </a:lnTo>
                  <a:lnTo>
                    <a:pt x="54" y="222"/>
                  </a:lnTo>
                  <a:lnTo>
                    <a:pt x="53" y="237"/>
                  </a:lnTo>
                  <a:lnTo>
                    <a:pt x="53" y="246"/>
                  </a:lnTo>
                  <a:lnTo>
                    <a:pt x="54" y="254"/>
                  </a:lnTo>
                  <a:lnTo>
                    <a:pt x="58" y="268"/>
                  </a:lnTo>
                  <a:lnTo>
                    <a:pt x="64" y="281"/>
                  </a:lnTo>
                  <a:lnTo>
                    <a:pt x="71" y="291"/>
                  </a:lnTo>
                  <a:lnTo>
                    <a:pt x="80" y="300"/>
                  </a:lnTo>
                  <a:lnTo>
                    <a:pt x="93" y="306"/>
                  </a:lnTo>
                  <a:lnTo>
                    <a:pt x="106" y="311"/>
                  </a:lnTo>
                  <a:lnTo>
                    <a:pt x="121" y="312"/>
                  </a:lnTo>
                  <a:lnTo>
                    <a:pt x="129" y="311"/>
                  </a:lnTo>
                  <a:lnTo>
                    <a:pt x="136" y="311"/>
                  </a:lnTo>
                  <a:lnTo>
                    <a:pt x="142" y="308"/>
                  </a:lnTo>
                  <a:lnTo>
                    <a:pt x="149" y="306"/>
                  </a:lnTo>
                  <a:lnTo>
                    <a:pt x="160" y="300"/>
                  </a:lnTo>
                  <a:lnTo>
                    <a:pt x="171" y="291"/>
                  </a:lnTo>
                  <a:lnTo>
                    <a:pt x="174" y="287"/>
                  </a:lnTo>
                  <a:lnTo>
                    <a:pt x="178" y="281"/>
                  </a:lnTo>
                  <a:lnTo>
                    <a:pt x="184" y="267"/>
                  </a:lnTo>
                  <a:lnTo>
                    <a:pt x="188" y="253"/>
                  </a:lnTo>
                  <a:lnTo>
                    <a:pt x="189" y="237"/>
                  </a:lnTo>
                  <a:close/>
                  <a:moveTo>
                    <a:pt x="233" y="94"/>
                  </a:moveTo>
                  <a:lnTo>
                    <a:pt x="189" y="94"/>
                  </a:lnTo>
                  <a:lnTo>
                    <a:pt x="186" y="81"/>
                  </a:lnTo>
                  <a:lnTo>
                    <a:pt x="183" y="70"/>
                  </a:lnTo>
                  <a:lnTo>
                    <a:pt x="177" y="61"/>
                  </a:lnTo>
                  <a:lnTo>
                    <a:pt x="171" y="53"/>
                  </a:lnTo>
                  <a:lnTo>
                    <a:pt x="162" y="47"/>
                  </a:lnTo>
                  <a:lnTo>
                    <a:pt x="152" y="43"/>
                  </a:lnTo>
                  <a:lnTo>
                    <a:pt x="141" y="40"/>
                  </a:lnTo>
                  <a:lnTo>
                    <a:pt x="127" y="40"/>
                  </a:lnTo>
                  <a:lnTo>
                    <a:pt x="119" y="40"/>
                  </a:lnTo>
                  <a:lnTo>
                    <a:pt x="111" y="41"/>
                  </a:lnTo>
                  <a:lnTo>
                    <a:pt x="102" y="43"/>
                  </a:lnTo>
                  <a:lnTo>
                    <a:pt x="95" y="47"/>
                  </a:lnTo>
                  <a:lnTo>
                    <a:pt x="88" y="52"/>
                  </a:lnTo>
                  <a:lnTo>
                    <a:pt x="82" y="57"/>
                  </a:lnTo>
                  <a:lnTo>
                    <a:pt x="71" y="70"/>
                  </a:lnTo>
                  <a:lnTo>
                    <a:pt x="62" y="87"/>
                  </a:lnTo>
                  <a:lnTo>
                    <a:pt x="56" y="108"/>
                  </a:lnTo>
                  <a:lnTo>
                    <a:pt x="52" y="132"/>
                  </a:lnTo>
                  <a:lnTo>
                    <a:pt x="49" y="161"/>
                  </a:lnTo>
                  <a:lnTo>
                    <a:pt x="56" y="153"/>
                  </a:lnTo>
                  <a:lnTo>
                    <a:pt x="65" y="146"/>
                  </a:lnTo>
                  <a:lnTo>
                    <a:pt x="83" y="134"/>
                  </a:lnTo>
                  <a:lnTo>
                    <a:pt x="105" y="126"/>
                  </a:lnTo>
                  <a:lnTo>
                    <a:pt x="129" y="124"/>
                  </a:lnTo>
                  <a:lnTo>
                    <a:pt x="139" y="125"/>
                  </a:lnTo>
                  <a:lnTo>
                    <a:pt x="152" y="126"/>
                  </a:lnTo>
                  <a:lnTo>
                    <a:pt x="162" y="129"/>
                  </a:lnTo>
                  <a:lnTo>
                    <a:pt x="172" y="132"/>
                  </a:lnTo>
                  <a:lnTo>
                    <a:pt x="182" y="136"/>
                  </a:lnTo>
                  <a:lnTo>
                    <a:pt x="191" y="142"/>
                  </a:lnTo>
                  <a:lnTo>
                    <a:pt x="198" y="148"/>
                  </a:lnTo>
                  <a:lnTo>
                    <a:pt x="207" y="155"/>
                  </a:lnTo>
                  <a:lnTo>
                    <a:pt x="219" y="171"/>
                  </a:lnTo>
                  <a:lnTo>
                    <a:pt x="225" y="181"/>
                  </a:lnTo>
                  <a:lnTo>
                    <a:pt x="229" y="190"/>
                  </a:lnTo>
                  <a:lnTo>
                    <a:pt x="235" y="212"/>
                  </a:lnTo>
                  <a:lnTo>
                    <a:pt x="237" y="237"/>
                  </a:lnTo>
                  <a:lnTo>
                    <a:pt x="236" y="249"/>
                  </a:lnTo>
                  <a:lnTo>
                    <a:pt x="235" y="261"/>
                  </a:lnTo>
                  <a:lnTo>
                    <a:pt x="232" y="272"/>
                  </a:lnTo>
                  <a:lnTo>
                    <a:pt x="229" y="283"/>
                  </a:lnTo>
                  <a:lnTo>
                    <a:pt x="224" y="293"/>
                  </a:lnTo>
                  <a:lnTo>
                    <a:pt x="219" y="302"/>
                  </a:lnTo>
                  <a:lnTo>
                    <a:pt x="212" y="311"/>
                  </a:lnTo>
                  <a:lnTo>
                    <a:pt x="205" y="319"/>
                  </a:lnTo>
                  <a:lnTo>
                    <a:pt x="189" y="332"/>
                  </a:lnTo>
                  <a:lnTo>
                    <a:pt x="168" y="342"/>
                  </a:lnTo>
                  <a:lnTo>
                    <a:pt x="147" y="348"/>
                  </a:lnTo>
                  <a:lnTo>
                    <a:pt x="121" y="350"/>
                  </a:lnTo>
                  <a:lnTo>
                    <a:pt x="107" y="349"/>
                  </a:lnTo>
                  <a:lnTo>
                    <a:pt x="101" y="349"/>
                  </a:lnTo>
                  <a:lnTo>
                    <a:pt x="94" y="348"/>
                  </a:lnTo>
                  <a:lnTo>
                    <a:pt x="82" y="344"/>
                  </a:lnTo>
                  <a:lnTo>
                    <a:pt x="70" y="340"/>
                  </a:lnTo>
                  <a:lnTo>
                    <a:pt x="59" y="334"/>
                  </a:lnTo>
                  <a:lnTo>
                    <a:pt x="49" y="327"/>
                  </a:lnTo>
                  <a:lnTo>
                    <a:pt x="40" y="319"/>
                  </a:lnTo>
                  <a:lnTo>
                    <a:pt x="31" y="309"/>
                  </a:lnTo>
                  <a:lnTo>
                    <a:pt x="24" y="299"/>
                  </a:lnTo>
                  <a:lnTo>
                    <a:pt x="18" y="287"/>
                  </a:lnTo>
                  <a:lnTo>
                    <a:pt x="8" y="259"/>
                  </a:lnTo>
                  <a:lnTo>
                    <a:pt x="2" y="228"/>
                  </a:lnTo>
                  <a:lnTo>
                    <a:pt x="0" y="190"/>
                  </a:lnTo>
                  <a:lnTo>
                    <a:pt x="1" y="167"/>
                  </a:lnTo>
                  <a:lnTo>
                    <a:pt x="2" y="147"/>
                  </a:lnTo>
                  <a:lnTo>
                    <a:pt x="5" y="126"/>
                  </a:lnTo>
                  <a:lnTo>
                    <a:pt x="9" y="108"/>
                  </a:lnTo>
                  <a:lnTo>
                    <a:pt x="14" y="92"/>
                  </a:lnTo>
                  <a:lnTo>
                    <a:pt x="19" y="76"/>
                  </a:lnTo>
                  <a:lnTo>
                    <a:pt x="23" y="69"/>
                  </a:lnTo>
                  <a:lnTo>
                    <a:pt x="26" y="61"/>
                  </a:lnTo>
                  <a:lnTo>
                    <a:pt x="30" y="55"/>
                  </a:lnTo>
                  <a:lnTo>
                    <a:pt x="35" y="48"/>
                  </a:lnTo>
                  <a:lnTo>
                    <a:pt x="43" y="37"/>
                  </a:lnTo>
                  <a:lnTo>
                    <a:pt x="53" y="28"/>
                  </a:lnTo>
                  <a:lnTo>
                    <a:pt x="73" y="13"/>
                  </a:lnTo>
                  <a:lnTo>
                    <a:pt x="85" y="7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7" y="0"/>
                  </a:lnTo>
                  <a:lnTo>
                    <a:pt x="139" y="1"/>
                  </a:lnTo>
                  <a:lnTo>
                    <a:pt x="150" y="2"/>
                  </a:lnTo>
                  <a:lnTo>
                    <a:pt x="171" y="6"/>
                  </a:lnTo>
                  <a:lnTo>
                    <a:pt x="179" y="10"/>
                  </a:lnTo>
                  <a:lnTo>
                    <a:pt x="188" y="14"/>
                  </a:lnTo>
                  <a:lnTo>
                    <a:pt x="203" y="25"/>
                  </a:lnTo>
                  <a:lnTo>
                    <a:pt x="215" y="37"/>
                  </a:lnTo>
                  <a:lnTo>
                    <a:pt x="224" y="54"/>
                  </a:lnTo>
                  <a:lnTo>
                    <a:pt x="231" y="72"/>
                  </a:lnTo>
                  <a:lnTo>
                    <a:pt x="233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7" name="Freeform 119"/>
            <p:cNvSpPr>
              <a:spLocks noEditPoints="1"/>
            </p:cNvSpPr>
            <p:nvPr/>
          </p:nvSpPr>
          <p:spPr bwMode="auto">
            <a:xfrm>
              <a:off x="1467" y="1403"/>
              <a:ext cx="47" cy="70"/>
            </a:xfrm>
            <a:custGeom>
              <a:avLst/>
              <a:gdLst>
                <a:gd name="T0" fmla="*/ 0 w 234"/>
                <a:gd name="T1" fmla="*/ 0 h 350"/>
                <a:gd name="T2" fmla="*/ 0 w 234"/>
                <a:gd name="T3" fmla="*/ 0 h 350"/>
                <a:gd name="T4" fmla="*/ 0 w 234"/>
                <a:gd name="T5" fmla="*/ 0 h 350"/>
                <a:gd name="T6" fmla="*/ 0 w 234"/>
                <a:gd name="T7" fmla="*/ 0 h 350"/>
                <a:gd name="T8" fmla="*/ 0 w 234"/>
                <a:gd name="T9" fmla="*/ 0 h 350"/>
                <a:gd name="T10" fmla="*/ 0 w 234"/>
                <a:gd name="T11" fmla="*/ 0 h 350"/>
                <a:gd name="T12" fmla="*/ 0 w 234"/>
                <a:gd name="T13" fmla="*/ 0 h 350"/>
                <a:gd name="T14" fmla="*/ 0 w 234"/>
                <a:gd name="T15" fmla="*/ 0 h 350"/>
                <a:gd name="T16" fmla="*/ 0 w 234"/>
                <a:gd name="T17" fmla="*/ 0 h 350"/>
                <a:gd name="T18" fmla="*/ 0 w 234"/>
                <a:gd name="T19" fmla="*/ 0 h 350"/>
                <a:gd name="T20" fmla="*/ 0 w 234"/>
                <a:gd name="T21" fmla="*/ 0 h 350"/>
                <a:gd name="T22" fmla="*/ 0 w 234"/>
                <a:gd name="T23" fmla="*/ 0 h 350"/>
                <a:gd name="T24" fmla="*/ 0 w 234"/>
                <a:gd name="T25" fmla="*/ 0 h 350"/>
                <a:gd name="T26" fmla="*/ 0 w 234"/>
                <a:gd name="T27" fmla="*/ 0 h 350"/>
                <a:gd name="T28" fmla="*/ 0 w 234"/>
                <a:gd name="T29" fmla="*/ 0 h 350"/>
                <a:gd name="T30" fmla="*/ 0 w 234"/>
                <a:gd name="T31" fmla="*/ 0 h 350"/>
                <a:gd name="T32" fmla="*/ 0 w 234"/>
                <a:gd name="T33" fmla="*/ 0 h 350"/>
                <a:gd name="T34" fmla="*/ 0 w 234"/>
                <a:gd name="T35" fmla="*/ 0 h 350"/>
                <a:gd name="T36" fmla="*/ 0 w 234"/>
                <a:gd name="T37" fmla="*/ 0 h 350"/>
                <a:gd name="T38" fmla="*/ 0 w 234"/>
                <a:gd name="T39" fmla="*/ 0 h 350"/>
                <a:gd name="T40" fmla="*/ 0 w 234"/>
                <a:gd name="T41" fmla="*/ 0 h 350"/>
                <a:gd name="T42" fmla="*/ 0 w 234"/>
                <a:gd name="T43" fmla="*/ 0 h 350"/>
                <a:gd name="T44" fmla="*/ 0 w 234"/>
                <a:gd name="T45" fmla="*/ 0 h 350"/>
                <a:gd name="T46" fmla="*/ 0 w 234"/>
                <a:gd name="T47" fmla="*/ 0 h 350"/>
                <a:gd name="T48" fmla="*/ 0 w 234"/>
                <a:gd name="T49" fmla="*/ 0 h 350"/>
                <a:gd name="T50" fmla="*/ 0 w 234"/>
                <a:gd name="T51" fmla="*/ 0 h 350"/>
                <a:gd name="T52" fmla="*/ 0 w 234"/>
                <a:gd name="T53" fmla="*/ 0 h 350"/>
                <a:gd name="T54" fmla="*/ 0 w 234"/>
                <a:gd name="T55" fmla="*/ 0 h 350"/>
                <a:gd name="T56" fmla="*/ 0 w 234"/>
                <a:gd name="T57" fmla="*/ 0 h 350"/>
                <a:gd name="T58" fmla="*/ 0 w 234"/>
                <a:gd name="T59" fmla="*/ 0 h 350"/>
                <a:gd name="T60" fmla="*/ 0 w 234"/>
                <a:gd name="T61" fmla="*/ 0 h 350"/>
                <a:gd name="T62" fmla="*/ 0 w 234"/>
                <a:gd name="T63" fmla="*/ 0 h 350"/>
                <a:gd name="T64" fmla="*/ 0 w 234"/>
                <a:gd name="T65" fmla="*/ 0 h 350"/>
                <a:gd name="T66" fmla="*/ 0 w 234"/>
                <a:gd name="T67" fmla="*/ 0 h 350"/>
                <a:gd name="T68" fmla="*/ 0 w 234"/>
                <a:gd name="T69" fmla="*/ 0 h 350"/>
                <a:gd name="T70" fmla="*/ 0 w 234"/>
                <a:gd name="T71" fmla="*/ 0 h 350"/>
                <a:gd name="T72" fmla="*/ 0 w 234"/>
                <a:gd name="T73" fmla="*/ 0 h 350"/>
                <a:gd name="T74" fmla="*/ 0 w 234"/>
                <a:gd name="T75" fmla="*/ 0 h 350"/>
                <a:gd name="T76" fmla="*/ 0 w 234"/>
                <a:gd name="T77" fmla="*/ 0 h 350"/>
                <a:gd name="T78" fmla="*/ 0 w 234"/>
                <a:gd name="T79" fmla="*/ 0 h 350"/>
                <a:gd name="T80" fmla="*/ 0 w 234"/>
                <a:gd name="T81" fmla="*/ 0 h 350"/>
                <a:gd name="T82" fmla="*/ 0 w 234"/>
                <a:gd name="T83" fmla="*/ 0 h 350"/>
                <a:gd name="T84" fmla="*/ 0 w 234"/>
                <a:gd name="T85" fmla="*/ 0 h 350"/>
                <a:gd name="T86" fmla="*/ 0 w 234"/>
                <a:gd name="T87" fmla="*/ 0 h 350"/>
                <a:gd name="T88" fmla="*/ 0 w 234"/>
                <a:gd name="T89" fmla="*/ 0 h 350"/>
                <a:gd name="T90" fmla="*/ 0 w 234"/>
                <a:gd name="T91" fmla="*/ 0 h 350"/>
                <a:gd name="T92" fmla="*/ 0 w 234"/>
                <a:gd name="T93" fmla="*/ 0 h 350"/>
                <a:gd name="T94" fmla="*/ 0 w 234"/>
                <a:gd name="T95" fmla="*/ 0 h 350"/>
                <a:gd name="T96" fmla="*/ 0 w 234"/>
                <a:gd name="T97" fmla="*/ 0 h 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50"/>
                <a:gd name="T149" fmla="*/ 234 w 234"/>
                <a:gd name="T150" fmla="*/ 350 h 3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50">
                  <a:moveTo>
                    <a:pt x="47" y="176"/>
                  </a:moveTo>
                  <a:lnTo>
                    <a:pt x="48" y="207"/>
                  </a:lnTo>
                  <a:lnTo>
                    <a:pt x="50" y="235"/>
                  </a:lnTo>
                  <a:lnTo>
                    <a:pt x="56" y="259"/>
                  </a:lnTo>
                  <a:lnTo>
                    <a:pt x="64" y="277"/>
                  </a:lnTo>
                  <a:lnTo>
                    <a:pt x="67" y="285"/>
                  </a:lnTo>
                  <a:lnTo>
                    <a:pt x="73" y="291"/>
                  </a:lnTo>
                  <a:lnTo>
                    <a:pt x="85" y="302"/>
                  </a:lnTo>
                  <a:lnTo>
                    <a:pt x="100" y="308"/>
                  </a:lnTo>
                  <a:lnTo>
                    <a:pt x="117" y="311"/>
                  </a:lnTo>
                  <a:lnTo>
                    <a:pt x="126" y="309"/>
                  </a:lnTo>
                  <a:lnTo>
                    <a:pt x="135" y="308"/>
                  </a:lnTo>
                  <a:lnTo>
                    <a:pt x="142" y="306"/>
                  </a:lnTo>
                  <a:lnTo>
                    <a:pt x="149" y="302"/>
                  </a:lnTo>
                  <a:lnTo>
                    <a:pt x="155" y="297"/>
                  </a:lnTo>
                  <a:lnTo>
                    <a:pt x="161" y="291"/>
                  </a:lnTo>
                  <a:lnTo>
                    <a:pt x="171" y="277"/>
                  </a:lnTo>
                  <a:lnTo>
                    <a:pt x="178" y="259"/>
                  </a:lnTo>
                  <a:lnTo>
                    <a:pt x="184" y="235"/>
                  </a:lnTo>
                  <a:lnTo>
                    <a:pt x="186" y="207"/>
                  </a:lnTo>
                  <a:lnTo>
                    <a:pt x="188" y="176"/>
                  </a:lnTo>
                  <a:lnTo>
                    <a:pt x="186" y="143"/>
                  </a:lnTo>
                  <a:lnTo>
                    <a:pt x="184" y="116"/>
                  </a:lnTo>
                  <a:lnTo>
                    <a:pt x="178" y="93"/>
                  </a:lnTo>
                  <a:lnTo>
                    <a:pt x="171" y="73"/>
                  </a:lnTo>
                  <a:lnTo>
                    <a:pt x="161" y="58"/>
                  </a:lnTo>
                  <a:lnTo>
                    <a:pt x="155" y="53"/>
                  </a:lnTo>
                  <a:lnTo>
                    <a:pt x="149" y="48"/>
                  </a:lnTo>
                  <a:lnTo>
                    <a:pt x="135" y="41"/>
                  </a:lnTo>
                  <a:lnTo>
                    <a:pt x="117" y="40"/>
                  </a:lnTo>
                  <a:lnTo>
                    <a:pt x="108" y="40"/>
                  </a:lnTo>
                  <a:lnTo>
                    <a:pt x="100" y="41"/>
                  </a:lnTo>
                  <a:lnTo>
                    <a:pt x="91" y="45"/>
                  </a:lnTo>
                  <a:lnTo>
                    <a:pt x="85" y="48"/>
                  </a:lnTo>
                  <a:lnTo>
                    <a:pt x="73" y="58"/>
                  </a:lnTo>
                  <a:lnTo>
                    <a:pt x="64" y="73"/>
                  </a:lnTo>
                  <a:lnTo>
                    <a:pt x="56" y="93"/>
                  </a:lnTo>
                  <a:lnTo>
                    <a:pt x="50" y="116"/>
                  </a:lnTo>
                  <a:lnTo>
                    <a:pt x="48" y="143"/>
                  </a:lnTo>
                  <a:lnTo>
                    <a:pt x="47" y="176"/>
                  </a:lnTo>
                  <a:close/>
                  <a:moveTo>
                    <a:pt x="0" y="176"/>
                  </a:moveTo>
                  <a:lnTo>
                    <a:pt x="1" y="154"/>
                  </a:lnTo>
                  <a:lnTo>
                    <a:pt x="2" y="135"/>
                  </a:lnTo>
                  <a:lnTo>
                    <a:pt x="5" y="117"/>
                  </a:lnTo>
                  <a:lnTo>
                    <a:pt x="8" y="99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3" y="55"/>
                  </a:lnTo>
                  <a:lnTo>
                    <a:pt x="30" y="45"/>
                  </a:lnTo>
                  <a:lnTo>
                    <a:pt x="38" y="35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4"/>
                  </a:lnTo>
                  <a:lnTo>
                    <a:pt x="117" y="0"/>
                  </a:lnTo>
                  <a:lnTo>
                    <a:pt x="131" y="1"/>
                  </a:lnTo>
                  <a:lnTo>
                    <a:pt x="144" y="4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2"/>
                  </a:lnTo>
                  <a:lnTo>
                    <a:pt x="188" y="25"/>
                  </a:lnTo>
                  <a:lnTo>
                    <a:pt x="196" y="35"/>
                  </a:lnTo>
                  <a:lnTo>
                    <a:pt x="204" y="45"/>
                  </a:lnTo>
                  <a:lnTo>
                    <a:pt x="212" y="55"/>
                  </a:lnTo>
                  <a:lnTo>
                    <a:pt x="218" y="69"/>
                  </a:lnTo>
                  <a:lnTo>
                    <a:pt x="227" y="99"/>
                  </a:lnTo>
                  <a:lnTo>
                    <a:pt x="233" y="135"/>
                  </a:lnTo>
                  <a:lnTo>
                    <a:pt x="234" y="176"/>
                  </a:lnTo>
                  <a:lnTo>
                    <a:pt x="234" y="196"/>
                  </a:lnTo>
                  <a:lnTo>
                    <a:pt x="233" y="217"/>
                  </a:lnTo>
                  <a:lnTo>
                    <a:pt x="231" y="235"/>
                  </a:lnTo>
                  <a:lnTo>
                    <a:pt x="227" y="252"/>
                  </a:lnTo>
                  <a:lnTo>
                    <a:pt x="222" y="267"/>
                  </a:lnTo>
                  <a:lnTo>
                    <a:pt x="218" y="282"/>
                  </a:lnTo>
                  <a:lnTo>
                    <a:pt x="212" y="295"/>
                  </a:lnTo>
                  <a:lnTo>
                    <a:pt x="204" y="306"/>
                  </a:lnTo>
                  <a:lnTo>
                    <a:pt x="196" y="317"/>
                  </a:lnTo>
                  <a:lnTo>
                    <a:pt x="188" y="325"/>
                  </a:lnTo>
                  <a:lnTo>
                    <a:pt x="178" y="332"/>
                  </a:lnTo>
                  <a:lnTo>
                    <a:pt x="167" y="340"/>
                  </a:lnTo>
                  <a:lnTo>
                    <a:pt x="144" y="347"/>
                  </a:lnTo>
                  <a:lnTo>
                    <a:pt x="117" y="350"/>
                  </a:lnTo>
                  <a:lnTo>
                    <a:pt x="103" y="349"/>
                  </a:lnTo>
                  <a:lnTo>
                    <a:pt x="96" y="348"/>
                  </a:lnTo>
                  <a:lnTo>
                    <a:pt x="90" y="347"/>
                  </a:lnTo>
                  <a:lnTo>
                    <a:pt x="78" y="344"/>
                  </a:lnTo>
                  <a:lnTo>
                    <a:pt x="67" y="340"/>
                  </a:lnTo>
                  <a:lnTo>
                    <a:pt x="56" y="332"/>
                  </a:lnTo>
                  <a:lnTo>
                    <a:pt x="47" y="325"/>
                  </a:lnTo>
                  <a:lnTo>
                    <a:pt x="38" y="317"/>
                  </a:lnTo>
                  <a:lnTo>
                    <a:pt x="30" y="306"/>
                  </a:lnTo>
                  <a:lnTo>
                    <a:pt x="17" y="282"/>
                  </a:lnTo>
                  <a:lnTo>
                    <a:pt x="12" y="267"/>
                  </a:lnTo>
                  <a:lnTo>
                    <a:pt x="8" y="252"/>
                  </a:lnTo>
                  <a:lnTo>
                    <a:pt x="2" y="217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8" name="Freeform 120"/>
            <p:cNvSpPr>
              <a:spLocks/>
            </p:cNvSpPr>
            <p:nvPr/>
          </p:nvSpPr>
          <p:spPr bwMode="auto">
            <a:xfrm>
              <a:off x="1365" y="1093"/>
              <a:ext cx="24" cy="68"/>
            </a:xfrm>
            <a:custGeom>
              <a:avLst/>
              <a:gdLst>
                <a:gd name="T0" fmla="*/ 0 w 123"/>
                <a:gd name="T1" fmla="*/ 0 h 340"/>
                <a:gd name="T2" fmla="*/ 0 w 123"/>
                <a:gd name="T3" fmla="*/ 0 h 340"/>
                <a:gd name="T4" fmla="*/ 0 w 123"/>
                <a:gd name="T5" fmla="*/ 0 h 340"/>
                <a:gd name="T6" fmla="*/ 0 w 123"/>
                <a:gd name="T7" fmla="*/ 0 h 340"/>
                <a:gd name="T8" fmla="*/ 0 w 123"/>
                <a:gd name="T9" fmla="*/ 0 h 340"/>
                <a:gd name="T10" fmla="*/ 0 w 123"/>
                <a:gd name="T11" fmla="*/ 0 h 340"/>
                <a:gd name="T12" fmla="*/ 0 w 123"/>
                <a:gd name="T13" fmla="*/ 0 h 340"/>
                <a:gd name="T14" fmla="*/ 0 w 123"/>
                <a:gd name="T15" fmla="*/ 0 h 340"/>
                <a:gd name="T16" fmla="*/ 0 w 123"/>
                <a:gd name="T17" fmla="*/ 0 h 340"/>
                <a:gd name="T18" fmla="*/ 0 w 123"/>
                <a:gd name="T19" fmla="*/ 0 h 340"/>
                <a:gd name="T20" fmla="*/ 0 w 123"/>
                <a:gd name="T21" fmla="*/ 0 h 340"/>
                <a:gd name="T22" fmla="*/ 0 w 123"/>
                <a:gd name="T23" fmla="*/ 0 h 340"/>
                <a:gd name="T24" fmla="*/ 0 w 123"/>
                <a:gd name="T25" fmla="*/ 0 h 340"/>
                <a:gd name="T26" fmla="*/ 0 w 123"/>
                <a:gd name="T27" fmla="*/ 0 h 340"/>
                <a:gd name="T28" fmla="*/ 0 w 123"/>
                <a:gd name="T29" fmla="*/ 0 h 340"/>
                <a:gd name="T30" fmla="*/ 0 w 123"/>
                <a:gd name="T31" fmla="*/ 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0"/>
                <a:gd name="T50" fmla="*/ 123 w 123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0">
                  <a:moveTo>
                    <a:pt x="78" y="340"/>
                  </a:moveTo>
                  <a:lnTo>
                    <a:pt x="78" y="100"/>
                  </a:lnTo>
                  <a:lnTo>
                    <a:pt x="0" y="100"/>
                  </a:lnTo>
                  <a:lnTo>
                    <a:pt x="0" y="65"/>
                  </a:lnTo>
                  <a:lnTo>
                    <a:pt x="19" y="63"/>
                  </a:lnTo>
                  <a:lnTo>
                    <a:pt x="36" y="61"/>
                  </a:lnTo>
                  <a:lnTo>
                    <a:pt x="52" y="56"/>
                  </a:lnTo>
                  <a:lnTo>
                    <a:pt x="58" y="53"/>
                  </a:lnTo>
                  <a:lnTo>
                    <a:pt x="64" y="49"/>
                  </a:lnTo>
                  <a:lnTo>
                    <a:pt x="73" y="41"/>
                  </a:lnTo>
                  <a:lnTo>
                    <a:pt x="81" y="30"/>
                  </a:lnTo>
                  <a:lnTo>
                    <a:pt x="87" y="15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23" y="340"/>
                  </a:lnTo>
                  <a:lnTo>
                    <a:pt x="78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49" name="Freeform 121"/>
            <p:cNvSpPr>
              <a:spLocks/>
            </p:cNvSpPr>
            <p:nvPr/>
          </p:nvSpPr>
          <p:spPr bwMode="auto">
            <a:xfrm>
              <a:off x="1413" y="1095"/>
              <a:ext cx="47" cy="66"/>
            </a:xfrm>
            <a:custGeom>
              <a:avLst/>
              <a:gdLst>
                <a:gd name="T0" fmla="*/ 0 w 232"/>
                <a:gd name="T1" fmla="*/ 0 h 331"/>
                <a:gd name="T2" fmla="*/ 0 w 232"/>
                <a:gd name="T3" fmla="*/ 0 h 331"/>
                <a:gd name="T4" fmla="*/ 0 w 232"/>
                <a:gd name="T5" fmla="*/ 0 h 331"/>
                <a:gd name="T6" fmla="*/ 0 w 232"/>
                <a:gd name="T7" fmla="*/ 0 h 331"/>
                <a:gd name="T8" fmla="*/ 0 w 232"/>
                <a:gd name="T9" fmla="*/ 0 h 331"/>
                <a:gd name="T10" fmla="*/ 0 w 232"/>
                <a:gd name="T11" fmla="*/ 0 h 331"/>
                <a:gd name="T12" fmla="*/ 0 w 232"/>
                <a:gd name="T13" fmla="*/ 0 h 331"/>
                <a:gd name="T14" fmla="*/ 0 w 232"/>
                <a:gd name="T15" fmla="*/ 0 h 331"/>
                <a:gd name="T16" fmla="*/ 0 w 232"/>
                <a:gd name="T17" fmla="*/ 0 h 331"/>
                <a:gd name="T18" fmla="*/ 0 w 232"/>
                <a:gd name="T19" fmla="*/ 0 h 331"/>
                <a:gd name="T20" fmla="*/ 0 w 232"/>
                <a:gd name="T21" fmla="*/ 0 h 331"/>
                <a:gd name="T22" fmla="*/ 0 w 232"/>
                <a:gd name="T23" fmla="*/ 0 h 331"/>
                <a:gd name="T24" fmla="*/ 0 w 232"/>
                <a:gd name="T25" fmla="*/ 0 h 331"/>
                <a:gd name="T26" fmla="*/ 0 w 232"/>
                <a:gd name="T27" fmla="*/ 0 h 331"/>
                <a:gd name="T28" fmla="*/ 0 w 232"/>
                <a:gd name="T29" fmla="*/ 0 h 331"/>
                <a:gd name="T30" fmla="*/ 0 w 232"/>
                <a:gd name="T31" fmla="*/ 0 h 331"/>
                <a:gd name="T32" fmla="*/ 0 w 232"/>
                <a:gd name="T33" fmla="*/ 0 h 331"/>
                <a:gd name="T34" fmla="*/ 0 w 232"/>
                <a:gd name="T35" fmla="*/ 0 h 331"/>
                <a:gd name="T36" fmla="*/ 0 w 232"/>
                <a:gd name="T37" fmla="*/ 0 h 331"/>
                <a:gd name="T38" fmla="*/ 0 w 232"/>
                <a:gd name="T39" fmla="*/ 0 h 331"/>
                <a:gd name="T40" fmla="*/ 0 w 232"/>
                <a:gd name="T41" fmla="*/ 0 h 331"/>
                <a:gd name="T42" fmla="*/ 0 w 232"/>
                <a:gd name="T43" fmla="*/ 0 h 331"/>
                <a:gd name="T44" fmla="*/ 0 w 232"/>
                <a:gd name="T45" fmla="*/ 0 h 331"/>
                <a:gd name="T46" fmla="*/ 0 w 232"/>
                <a:gd name="T47" fmla="*/ 0 h 331"/>
                <a:gd name="T48" fmla="*/ 0 w 232"/>
                <a:gd name="T49" fmla="*/ 0 h 331"/>
                <a:gd name="T50" fmla="*/ 0 w 232"/>
                <a:gd name="T51" fmla="*/ 0 h 331"/>
                <a:gd name="T52" fmla="*/ 0 w 232"/>
                <a:gd name="T53" fmla="*/ 0 h 331"/>
                <a:gd name="T54" fmla="*/ 0 w 232"/>
                <a:gd name="T55" fmla="*/ 0 h 3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2"/>
                <a:gd name="T85" fmla="*/ 0 h 331"/>
                <a:gd name="T86" fmla="*/ 232 w 232"/>
                <a:gd name="T87" fmla="*/ 331 h 3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2" h="331">
                  <a:moveTo>
                    <a:pt x="46" y="331"/>
                  </a:moveTo>
                  <a:lnTo>
                    <a:pt x="50" y="312"/>
                  </a:lnTo>
                  <a:lnTo>
                    <a:pt x="53" y="292"/>
                  </a:lnTo>
                  <a:lnTo>
                    <a:pt x="57" y="272"/>
                  </a:lnTo>
                  <a:lnTo>
                    <a:pt x="63" y="253"/>
                  </a:lnTo>
                  <a:lnTo>
                    <a:pt x="68" y="234"/>
                  </a:lnTo>
                  <a:lnTo>
                    <a:pt x="75" y="216"/>
                  </a:lnTo>
                  <a:lnTo>
                    <a:pt x="82" y="198"/>
                  </a:lnTo>
                  <a:lnTo>
                    <a:pt x="91" y="180"/>
                  </a:lnTo>
                  <a:lnTo>
                    <a:pt x="99" y="162"/>
                  </a:lnTo>
                  <a:lnTo>
                    <a:pt x="110" y="145"/>
                  </a:lnTo>
                  <a:lnTo>
                    <a:pt x="120" y="128"/>
                  </a:lnTo>
                  <a:lnTo>
                    <a:pt x="132" y="111"/>
                  </a:lnTo>
                  <a:lnTo>
                    <a:pt x="157" y="77"/>
                  </a:lnTo>
                  <a:lnTo>
                    <a:pt x="185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41"/>
                  </a:lnTo>
                  <a:lnTo>
                    <a:pt x="204" y="74"/>
                  </a:lnTo>
                  <a:lnTo>
                    <a:pt x="180" y="106"/>
                  </a:lnTo>
                  <a:lnTo>
                    <a:pt x="158" y="141"/>
                  </a:lnTo>
                  <a:lnTo>
                    <a:pt x="140" y="176"/>
                  </a:lnTo>
                  <a:lnTo>
                    <a:pt x="124" y="213"/>
                  </a:lnTo>
                  <a:lnTo>
                    <a:pt x="111" y="252"/>
                  </a:lnTo>
                  <a:lnTo>
                    <a:pt x="102" y="290"/>
                  </a:lnTo>
                  <a:lnTo>
                    <a:pt x="96" y="331"/>
                  </a:lnTo>
                  <a:lnTo>
                    <a:pt x="46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0" name="Freeform 122"/>
            <p:cNvSpPr>
              <a:spLocks noEditPoints="1"/>
            </p:cNvSpPr>
            <p:nvPr/>
          </p:nvSpPr>
          <p:spPr bwMode="auto">
            <a:xfrm>
              <a:off x="1467" y="1093"/>
              <a:ext cx="47" cy="70"/>
            </a:xfrm>
            <a:custGeom>
              <a:avLst/>
              <a:gdLst>
                <a:gd name="T0" fmla="*/ 0 w 234"/>
                <a:gd name="T1" fmla="*/ 0 h 350"/>
                <a:gd name="T2" fmla="*/ 0 w 234"/>
                <a:gd name="T3" fmla="*/ 0 h 350"/>
                <a:gd name="T4" fmla="*/ 0 w 234"/>
                <a:gd name="T5" fmla="*/ 0 h 350"/>
                <a:gd name="T6" fmla="*/ 0 w 234"/>
                <a:gd name="T7" fmla="*/ 0 h 350"/>
                <a:gd name="T8" fmla="*/ 0 w 234"/>
                <a:gd name="T9" fmla="*/ 0 h 350"/>
                <a:gd name="T10" fmla="*/ 0 w 234"/>
                <a:gd name="T11" fmla="*/ 0 h 350"/>
                <a:gd name="T12" fmla="*/ 0 w 234"/>
                <a:gd name="T13" fmla="*/ 0 h 350"/>
                <a:gd name="T14" fmla="*/ 0 w 234"/>
                <a:gd name="T15" fmla="*/ 0 h 350"/>
                <a:gd name="T16" fmla="*/ 0 w 234"/>
                <a:gd name="T17" fmla="*/ 0 h 350"/>
                <a:gd name="T18" fmla="*/ 0 w 234"/>
                <a:gd name="T19" fmla="*/ 0 h 350"/>
                <a:gd name="T20" fmla="*/ 0 w 234"/>
                <a:gd name="T21" fmla="*/ 0 h 350"/>
                <a:gd name="T22" fmla="*/ 0 w 234"/>
                <a:gd name="T23" fmla="*/ 0 h 350"/>
                <a:gd name="T24" fmla="*/ 0 w 234"/>
                <a:gd name="T25" fmla="*/ 0 h 350"/>
                <a:gd name="T26" fmla="*/ 0 w 234"/>
                <a:gd name="T27" fmla="*/ 0 h 350"/>
                <a:gd name="T28" fmla="*/ 0 w 234"/>
                <a:gd name="T29" fmla="*/ 0 h 350"/>
                <a:gd name="T30" fmla="*/ 0 w 234"/>
                <a:gd name="T31" fmla="*/ 0 h 350"/>
                <a:gd name="T32" fmla="*/ 0 w 234"/>
                <a:gd name="T33" fmla="*/ 0 h 350"/>
                <a:gd name="T34" fmla="*/ 0 w 234"/>
                <a:gd name="T35" fmla="*/ 0 h 350"/>
                <a:gd name="T36" fmla="*/ 0 w 234"/>
                <a:gd name="T37" fmla="*/ 0 h 350"/>
                <a:gd name="T38" fmla="*/ 0 w 234"/>
                <a:gd name="T39" fmla="*/ 0 h 350"/>
                <a:gd name="T40" fmla="*/ 0 w 234"/>
                <a:gd name="T41" fmla="*/ 0 h 350"/>
                <a:gd name="T42" fmla="*/ 0 w 234"/>
                <a:gd name="T43" fmla="*/ 0 h 350"/>
                <a:gd name="T44" fmla="*/ 0 w 234"/>
                <a:gd name="T45" fmla="*/ 0 h 350"/>
                <a:gd name="T46" fmla="*/ 0 w 234"/>
                <a:gd name="T47" fmla="*/ 0 h 350"/>
                <a:gd name="T48" fmla="*/ 0 w 234"/>
                <a:gd name="T49" fmla="*/ 0 h 350"/>
                <a:gd name="T50" fmla="*/ 0 w 234"/>
                <a:gd name="T51" fmla="*/ 0 h 350"/>
                <a:gd name="T52" fmla="*/ 0 w 234"/>
                <a:gd name="T53" fmla="*/ 0 h 350"/>
                <a:gd name="T54" fmla="*/ 0 w 234"/>
                <a:gd name="T55" fmla="*/ 0 h 350"/>
                <a:gd name="T56" fmla="*/ 0 w 234"/>
                <a:gd name="T57" fmla="*/ 0 h 350"/>
                <a:gd name="T58" fmla="*/ 0 w 234"/>
                <a:gd name="T59" fmla="*/ 0 h 350"/>
                <a:gd name="T60" fmla="*/ 0 w 234"/>
                <a:gd name="T61" fmla="*/ 0 h 350"/>
                <a:gd name="T62" fmla="*/ 0 w 234"/>
                <a:gd name="T63" fmla="*/ 0 h 350"/>
                <a:gd name="T64" fmla="*/ 0 w 234"/>
                <a:gd name="T65" fmla="*/ 0 h 350"/>
                <a:gd name="T66" fmla="*/ 0 w 234"/>
                <a:gd name="T67" fmla="*/ 0 h 350"/>
                <a:gd name="T68" fmla="*/ 0 w 234"/>
                <a:gd name="T69" fmla="*/ 0 h 350"/>
                <a:gd name="T70" fmla="*/ 0 w 234"/>
                <a:gd name="T71" fmla="*/ 0 h 350"/>
                <a:gd name="T72" fmla="*/ 0 w 234"/>
                <a:gd name="T73" fmla="*/ 0 h 350"/>
                <a:gd name="T74" fmla="*/ 0 w 234"/>
                <a:gd name="T75" fmla="*/ 0 h 350"/>
                <a:gd name="T76" fmla="*/ 0 w 234"/>
                <a:gd name="T77" fmla="*/ 0 h 350"/>
                <a:gd name="T78" fmla="*/ 0 w 234"/>
                <a:gd name="T79" fmla="*/ 0 h 350"/>
                <a:gd name="T80" fmla="*/ 0 w 234"/>
                <a:gd name="T81" fmla="*/ 0 h 350"/>
                <a:gd name="T82" fmla="*/ 0 w 234"/>
                <a:gd name="T83" fmla="*/ 0 h 350"/>
                <a:gd name="T84" fmla="*/ 0 w 234"/>
                <a:gd name="T85" fmla="*/ 0 h 350"/>
                <a:gd name="T86" fmla="*/ 0 w 234"/>
                <a:gd name="T87" fmla="*/ 0 h 350"/>
                <a:gd name="T88" fmla="*/ 0 w 234"/>
                <a:gd name="T89" fmla="*/ 0 h 350"/>
                <a:gd name="T90" fmla="*/ 0 w 234"/>
                <a:gd name="T91" fmla="*/ 0 h 350"/>
                <a:gd name="T92" fmla="*/ 0 w 234"/>
                <a:gd name="T93" fmla="*/ 0 h 350"/>
                <a:gd name="T94" fmla="*/ 0 w 234"/>
                <a:gd name="T95" fmla="*/ 0 h 350"/>
                <a:gd name="T96" fmla="*/ 0 w 234"/>
                <a:gd name="T97" fmla="*/ 0 h 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4"/>
                <a:gd name="T148" fmla="*/ 0 h 350"/>
                <a:gd name="T149" fmla="*/ 234 w 234"/>
                <a:gd name="T150" fmla="*/ 350 h 3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4" h="350">
                  <a:moveTo>
                    <a:pt x="47" y="175"/>
                  </a:moveTo>
                  <a:lnTo>
                    <a:pt x="48" y="208"/>
                  </a:lnTo>
                  <a:lnTo>
                    <a:pt x="50" y="236"/>
                  </a:lnTo>
                  <a:lnTo>
                    <a:pt x="56" y="259"/>
                  </a:lnTo>
                  <a:lnTo>
                    <a:pt x="64" y="278"/>
                  </a:lnTo>
                  <a:lnTo>
                    <a:pt x="67" y="285"/>
                  </a:lnTo>
                  <a:lnTo>
                    <a:pt x="73" y="292"/>
                  </a:lnTo>
                  <a:lnTo>
                    <a:pt x="85" y="302"/>
                  </a:lnTo>
                  <a:lnTo>
                    <a:pt x="100" y="309"/>
                  </a:lnTo>
                  <a:lnTo>
                    <a:pt x="117" y="310"/>
                  </a:lnTo>
                  <a:lnTo>
                    <a:pt x="126" y="310"/>
                  </a:lnTo>
                  <a:lnTo>
                    <a:pt x="135" y="309"/>
                  </a:lnTo>
                  <a:lnTo>
                    <a:pt x="142" y="305"/>
                  </a:lnTo>
                  <a:lnTo>
                    <a:pt x="149" y="302"/>
                  </a:lnTo>
                  <a:lnTo>
                    <a:pt x="155" y="298"/>
                  </a:lnTo>
                  <a:lnTo>
                    <a:pt x="161" y="292"/>
                  </a:lnTo>
                  <a:lnTo>
                    <a:pt x="171" y="278"/>
                  </a:lnTo>
                  <a:lnTo>
                    <a:pt x="178" y="259"/>
                  </a:lnTo>
                  <a:lnTo>
                    <a:pt x="184" y="236"/>
                  </a:lnTo>
                  <a:lnTo>
                    <a:pt x="186" y="208"/>
                  </a:lnTo>
                  <a:lnTo>
                    <a:pt x="188" y="175"/>
                  </a:lnTo>
                  <a:lnTo>
                    <a:pt x="186" y="144"/>
                  </a:lnTo>
                  <a:lnTo>
                    <a:pt x="184" y="116"/>
                  </a:lnTo>
                  <a:lnTo>
                    <a:pt x="178" y="92"/>
                  </a:lnTo>
                  <a:lnTo>
                    <a:pt x="171" y="73"/>
                  </a:lnTo>
                  <a:lnTo>
                    <a:pt x="161" y="59"/>
                  </a:lnTo>
                  <a:lnTo>
                    <a:pt x="155" y="53"/>
                  </a:lnTo>
                  <a:lnTo>
                    <a:pt x="149" y="48"/>
                  </a:lnTo>
                  <a:lnTo>
                    <a:pt x="135" y="42"/>
                  </a:lnTo>
                  <a:lnTo>
                    <a:pt x="117" y="39"/>
                  </a:lnTo>
                  <a:lnTo>
                    <a:pt x="108" y="41"/>
                  </a:lnTo>
                  <a:lnTo>
                    <a:pt x="100" y="42"/>
                  </a:lnTo>
                  <a:lnTo>
                    <a:pt x="91" y="44"/>
                  </a:lnTo>
                  <a:lnTo>
                    <a:pt x="85" y="48"/>
                  </a:lnTo>
                  <a:lnTo>
                    <a:pt x="73" y="59"/>
                  </a:lnTo>
                  <a:lnTo>
                    <a:pt x="64" y="73"/>
                  </a:lnTo>
                  <a:lnTo>
                    <a:pt x="56" y="92"/>
                  </a:lnTo>
                  <a:lnTo>
                    <a:pt x="50" y="116"/>
                  </a:lnTo>
                  <a:lnTo>
                    <a:pt x="48" y="144"/>
                  </a:lnTo>
                  <a:lnTo>
                    <a:pt x="47" y="175"/>
                  </a:lnTo>
                  <a:close/>
                  <a:moveTo>
                    <a:pt x="0" y="175"/>
                  </a:moveTo>
                  <a:lnTo>
                    <a:pt x="1" y="155"/>
                  </a:lnTo>
                  <a:lnTo>
                    <a:pt x="2" y="135"/>
                  </a:lnTo>
                  <a:lnTo>
                    <a:pt x="5" y="116"/>
                  </a:lnTo>
                  <a:lnTo>
                    <a:pt x="8" y="100"/>
                  </a:lnTo>
                  <a:lnTo>
                    <a:pt x="12" y="84"/>
                  </a:lnTo>
                  <a:lnTo>
                    <a:pt x="17" y="70"/>
                  </a:lnTo>
                  <a:lnTo>
                    <a:pt x="23" y="56"/>
                  </a:lnTo>
                  <a:lnTo>
                    <a:pt x="30" y="44"/>
                  </a:lnTo>
                  <a:lnTo>
                    <a:pt x="38" y="35"/>
                  </a:lnTo>
                  <a:lnTo>
                    <a:pt x="47" y="25"/>
                  </a:lnTo>
                  <a:lnTo>
                    <a:pt x="56" y="18"/>
                  </a:lnTo>
                  <a:lnTo>
                    <a:pt x="67" y="12"/>
                  </a:lnTo>
                  <a:lnTo>
                    <a:pt x="78" y="6"/>
                  </a:lnTo>
                  <a:lnTo>
                    <a:pt x="90" y="3"/>
                  </a:lnTo>
                  <a:lnTo>
                    <a:pt x="117" y="0"/>
                  </a:lnTo>
                  <a:lnTo>
                    <a:pt x="131" y="1"/>
                  </a:lnTo>
                  <a:lnTo>
                    <a:pt x="144" y="3"/>
                  </a:lnTo>
                  <a:lnTo>
                    <a:pt x="156" y="6"/>
                  </a:lnTo>
                  <a:lnTo>
                    <a:pt x="167" y="12"/>
                  </a:lnTo>
                  <a:lnTo>
                    <a:pt x="178" y="18"/>
                  </a:lnTo>
                  <a:lnTo>
                    <a:pt x="183" y="21"/>
                  </a:lnTo>
                  <a:lnTo>
                    <a:pt x="188" y="25"/>
                  </a:lnTo>
                  <a:lnTo>
                    <a:pt x="196" y="35"/>
                  </a:lnTo>
                  <a:lnTo>
                    <a:pt x="204" y="44"/>
                  </a:lnTo>
                  <a:lnTo>
                    <a:pt x="212" y="56"/>
                  </a:lnTo>
                  <a:lnTo>
                    <a:pt x="218" y="70"/>
                  </a:lnTo>
                  <a:lnTo>
                    <a:pt x="227" y="100"/>
                  </a:lnTo>
                  <a:lnTo>
                    <a:pt x="233" y="135"/>
                  </a:lnTo>
                  <a:lnTo>
                    <a:pt x="234" y="175"/>
                  </a:lnTo>
                  <a:lnTo>
                    <a:pt x="234" y="197"/>
                  </a:lnTo>
                  <a:lnTo>
                    <a:pt x="233" y="216"/>
                  </a:lnTo>
                  <a:lnTo>
                    <a:pt x="231" y="234"/>
                  </a:lnTo>
                  <a:lnTo>
                    <a:pt x="227" y="251"/>
                  </a:lnTo>
                  <a:lnTo>
                    <a:pt x="222" y="267"/>
                  </a:lnTo>
                  <a:lnTo>
                    <a:pt x="218" y="281"/>
                  </a:lnTo>
                  <a:lnTo>
                    <a:pt x="212" y="295"/>
                  </a:lnTo>
                  <a:lnTo>
                    <a:pt x="204" y="307"/>
                  </a:lnTo>
                  <a:lnTo>
                    <a:pt x="196" y="316"/>
                  </a:lnTo>
                  <a:lnTo>
                    <a:pt x="188" y="326"/>
                  </a:lnTo>
                  <a:lnTo>
                    <a:pt x="178" y="333"/>
                  </a:lnTo>
                  <a:lnTo>
                    <a:pt x="167" y="339"/>
                  </a:lnTo>
                  <a:lnTo>
                    <a:pt x="144" y="348"/>
                  </a:lnTo>
                  <a:lnTo>
                    <a:pt x="117" y="350"/>
                  </a:lnTo>
                  <a:lnTo>
                    <a:pt x="103" y="350"/>
                  </a:lnTo>
                  <a:lnTo>
                    <a:pt x="96" y="349"/>
                  </a:lnTo>
                  <a:lnTo>
                    <a:pt x="90" y="348"/>
                  </a:lnTo>
                  <a:lnTo>
                    <a:pt x="78" y="344"/>
                  </a:lnTo>
                  <a:lnTo>
                    <a:pt x="67" y="339"/>
                  </a:lnTo>
                  <a:lnTo>
                    <a:pt x="56" y="333"/>
                  </a:lnTo>
                  <a:lnTo>
                    <a:pt x="47" y="326"/>
                  </a:lnTo>
                  <a:lnTo>
                    <a:pt x="38" y="316"/>
                  </a:lnTo>
                  <a:lnTo>
                    <a:pt x="30" y="307"/>
                  </a:lnTo>
                  <a:lnTo>
                    <a:pt x="17" y="281"/>
                  </a:lnTo>
                  <a:lnTo>
                    <a:pt x="12" y="267"/>
                  </a:lnTo>
                  <a:lnTo>
                    <a:pt x="8" y="251"/>
                  </a:lnTo>
                  <a:lnTo>
                    <a:pt x="2" y="21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1" name="Line 123"/>
            <p:cNvSpPr>
              <a:spLocks noChangeShapeType="1"/>
            </p:cNvSpPr>
            <p:nvPr/>
          </p:nvSpPr>
          <p:spPr bwMode="auto">
            <a:xfrm>
              <a:off x="1548" y="3294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2" name="Line 124"/>
            <p:cNvSpPr>
              <a:spLocks noChangeShapeType="1"/>
            </p:cNvSpPr>
            <p:nvPr/>
          </p:nvSpPr>
          <p:spPr bwMode="auto">
            <a:xfrm>
              <a:off x="1548" y="329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3" name="Line 125"/>
            <p:cNvSpPr>
              <a:spLocks noChangeShapeType="1"/>
            </p:cNvSpPr>
            <p:nvPr/>
          </p:nvSpPr>
          <p:spPr bwMode="auto">
            <a:xfrm>
              <a:off x="1548" y="3232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4" name="Line 126"/>
            <p:cNvSpPr>
              <a:spLocks noChangeShapeType="1"/>
            </p:cNvSpPr>
            <p:nvPr/>
          </p:nvSpPr>
          <p:spPr bwMode="auto">
            <a:xfrm>
              <a:off x="1548" y="3170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5" name="Line 127"/>
            <p:cNvSpPr>
              <a:spLocks noChangeShapeType="1"/>
            </p:cNvSpPr>
            <p:nvPr/>
          </p:nvSpPr>
          <p:spPr bwMode="auto">
            <a:xfrm>
              <a:off x="1548" y="3108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6" name="Line 128"/>
            <p:cNvSpPr>
              <a:spLocks noChangeShapeType="1"/>
            </p:cNvSpPr>
            <p:nvPr/>
          </p:nvSpPr>
          <p:spPr bwMode="auto">
            <a:xfrm>
              <a:off x="1548" y="3046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7" name="Line 129"/>
            <p:cNvSpPr>
              <a:spLocks noChangeShapeType="1"/>
            </p:cNvSpPr>
            <p:nvPr/>
          </p:nvSpPr>
          <p:spPr bwMode="auto">
            <a:xfrm>
              <a:off x="1548" y="298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8" name="Line 130"/>
            <p:cNvSpPr>
              <a:spLocks noChangeShapeType="1"/>
            </p:cNvSpPr>
            <p:nvPr/>
          </p:nvSpPr>
          <p:spPr bwMode="auto">
            <a:xfrm>
              <a:off x="1548" y="2984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9" name="Line 131"/>
            <p:cNvSpPr>
              <a:spLocks noChangeShapeType="1"/>
            </p:cNvSpPr>
            <p:nvPr/>
          </p:nvSpPr>
          <p:spPr bwMode="auto">
            <a:xfrm>
              <a:off x="1548" y="298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0" name="Line 132"/>
            <p:cNvSpPr>
              <a:spLocks noChangeShapeType="1"/>
            </p:cNvSpPr>
            <p:nvPr/>
          </p:nvSpPr>
          <p:spPr bwMode="auto">
            <a:xfrm>
              <a:off x="1548" y="2922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1" name="Line 133"/>
            <p:cNvSpPr>
              <a:spLocks noChangeShapeType="1"/>
            </p:cNvSpPr>
            <p:nvPr/>
          </p:nvSpPr>
          <p:spPr bwMode="auto">
            <a:xfrm>
              <a:off x="1548" y="2860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2" name="Line 134"/>
            <p:cNvSpPr>
              <a:spLocks noChangeShapeType="1"/>
            </p:cNvSpPr>
            <p:nvPr/>
          </p:nvSpPr>
          <p:spPr bwMode="auto">
            <a:xfrm>
              <a:off x="1548" y="2798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3" name="Line 135"/>
            <p:cNvSpPr>
              <a:spLocks noChangeShapeType="1"/>
            </p:cNvSpPr>
            <p:nvPr/>
          </p:nvSpPr>
          <p:spPr bwMode="auto">
            <a:xfrm>
              <a:off x="1548" y="2736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4" name="Line 136"/>
            <p:cNvSpPr>
              <a:spLocks noChangeShapeType="1"/>
            </p:cNvSpPr>
            <p:nvPr/>
          </p:nvSpPr>
          <p:spPr bwMode="auto">
            <a:xfrm>
              <a:off x="1548" y="267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5" name="Line 137"/>
            <p:cNvSpPr>
              <a:spLocks noChangeShapeType="1"/>
            </p:cNvSpPr>
            <p:nvPr/>
          </p:nvSpPr>
          <p:spPr bwMode="auto">
            <a:xfrm>
              <a:off x="1548" y="2674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6" name="Line 138"/>
            <p:cNvSpPr>
              <a:spLocks noChangeShapeType="1"/>
            </p:cNvSpPr>
            <p:nvPr/>
          </p:nvSpPr>
          <p:spPr bwMode="auto">
            <a:xfrm>
              <a:off x="1548" y="267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7" name="Line 139"/>
            <p:cNvSpPr>
              <a:spLocks noChangeShapeType="1"/>
            </p:cNvSpPr>
            <p:nvPr/>
          </p:nvSpPr>
          <p:spPr bwMode="auto">
            <a:xfrm>
              <a:off x="1548" y="2612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8" name="Line 140"/>
            <p:cNvSpPr>
              <a:spLocks noChangeShapeType="1"/>
            </p:cNvSpPr>
            <p:nvPr/>
          </p:nvSpPr>
          <p:spPr bwMode="auto">
            <a:xfrm>
              <a:off x="1548" y="2551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9" name="Line 141"/>
            <p:cNvSpPr>
              <a:spLocks noChangeShapeType="1"/>
            </p:cNvSpPr>
            <p:nvPr/>
          </p:nvSpPr>
          <p:spPr bwMode="auto">
            <a:xfrm>
              <a:off x="1548" y="2488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0" name="Line 142"/>
            <p:cNvSpPr>
              <a:spLocks noChangeShapeType="1"/>
            </p:cNvSpPr>
            <p:nvPr/>
          </p:nvSpPr>
          <p:spPr bwMode="auto">
            <a:xfrm>
              <a:off x="1548" y="2427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1" name="Line 143"/>
            <p:cNvSpPr>
              <a:spLocks noChangeShapeType="1"/>
            </p:cNvSpPr>
            <p:nvPr/>
          </p:nvSpPr>
          <p:spPr bwMode="auto">
            <a:xfrm>
              <a:off x="1548" y="236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2" name="Line 144"/>
            <p:cNvSpPr>
              <a:spLocks noChangeShapeType="1"/>
            </p:cNvSpPr>
            <p:nvPr/>
          </p:nvSpPr>
          <p:spPr bwMode="auto">
            <a:xfrm>
              <a:off x="1548" y="2364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3" name="Line 145"/>
            <p:cNvSpPr>
              <a:spLocks noChangeShapeType="1"/>
            </p:cNvSpPr>
            <p:nvPr/>
          </p:nvSpPr>
          <p:spPr bwMode="auto">
            <a:xfrm>
              <a:off x="1548" y="2364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4" name="Line 146"/>
            <p:cNvSpPr>
              <a:spLocks noChangeShapeType="1"/>
            </p:cNvSpPr>
            <p:nvPr/>
          </p:nvSpPr>
          <p:spPr bwMode="auto">
            <a:xfrm>
              <a:off x="1548" y="2303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5" name="Line 147"/>
            <p:cNvSpPr>
              <a:spLocks noChangeShapeType="1"/>
            </p:cNvSpPr>
            <p:nvPr/>
          </p:nvSpPr>
          <p:spPr bwMode="auto">
            <a:xfrm>
              <a:off x="1548" y="2240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6" name="Line 148"/>
            <p:cNvSpPr>
              <a:spLocks noChangeShapeType="1"/>
            </p:cNvSpPr>
            <p:nvPr/>
          </p:nvSpPr>
          <p:spPr bwMode="auto">
            <a:xfrm>
              <a:off x="1548" y="2179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7" name="Line 149"/>
            <p:cNvSpPr>
              <a:spLocks noChangeShapeType="1"/>
            </p:cNvSpPr>
            <p:nvPr/>
          </p:nvSpPr>
          <p:spPr bwMode="auto">
            <a:xfrm>
              <a:off x="1548" y="2117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8" name="Line 150"/>
            <p:cNvSpPr>
              <a:spLocks noChangeShapeType="1"/>
            </p:cNvSpPr>
            <p:nvPr/>
          </p:nvSpPr>
          <p:spPr bwMode="auto">
            <a:xfrm>
              <a:off x="1548" y="205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9" name="Line 151"/>
            <p:cNvSpPr>
              <a:spLocks noChangeShapeType="1"/>
            </p:cNvSpPr>
            <p:nvPr/>
          </p:nvSpPr>
          <p:spPr bwMode="auto">
            <a:xfrm>
              <a:off x="1548" y="2055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0" name="Line 152"/>
            <p:cNvSpPr>
              <a:spLocks noChangeShapeType="1"/>
            </p:cNvSpPr>
            <p:nvPr/>
          </p:nvSpPr>
          <p:spPr bwMode="auto">
            <a:xfrm>
              <a:off x="1548" y="205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1" name="Line 153"/>
            <p:cNvSpPr>
              <a:spLocks noChangeShapeType="1"/>
            </p:cNvSpPr>
            <p:nvPr/>
          </p:nvSpPr>
          <p:spPr bwMode="auto">
            <a:xfrm>
              <a:off x="1548" y="1993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2" name="Line 154"/>
            <p:cNvSpPr>
              <a:spLocks noChangeShapeType="1"/>
            </p:cNvSpPr>
            <p:nvPr/>
          </p:nvSpPr>
          <p:spPr bwMode="auto">
            <a:xfrm>
              <a:off x="1548" y="1931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3" name="Line 155"/>
            <p:cNvSpPr>
              <a:spLocks noChangeShapeType="1"/>
            </p:cNvSpPr>
            <p:nvPr/>
          </p:nvSpPr>
          <p:spPr bwMode="auto">
            <a:xfrm>
              <a:off x="1548" y="1869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4" name="Line 156"/>
            <p:cNvSpPr>
              <a:spLocks noChangeShapeType="1"/>
            </p:cNvSpPr>
            <p:nvPr/>
          </p:nvSpPr>
          <p:spPr bwMode="auto">
            <a:xfrm>
              <a:off x="1548" y="1807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5" name="Line 157"/>
            <p:cNvSpPr>
              <a:spLocks noChangeShapeType="1"/>
            </p:cNvSpPr>
            <p:nvPr/>
          </p:nvSpPr>
          <p:spPr bwMode="auto">
            <a:xfrm>
              <a:off x="1548" y="174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6" name="Line 158"/>
            <p:cNvSpPr>
              <a:spLocks noChangeShapeType="1"/>
            </p:cNvSpPr>
            <p:nvPr/>
          </p:nvSpPr>
          <p:spPr bwMode="auto">
            <a:xfrm>
              <a:off x="1548" y="1745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7" name="Line 159"/>
            <p:cNvSpPr>
              <a:spLocks noChangeShapeType="1"/>
            </p:cNvSpPr>
            <p:nvPr/>
          </p:nvSpPr>
          <p:spPr bwMode="auto">
            <a:xfrm>
              <a:off x="1548" y="174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8" name="Line 160"/>
            <p:cNvSpPr>
              <a:spLocks noChangeShapeType="1"/>
            </p:cNvSpPr>
            <p:nvPr/>
          </p:nvSpPr>
          <p:spPr bwMode="auto">
            <a:xfrm>
              <a:off x="1548" y="1683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9" name="Line 161"/>
            <p:cNvSpPr>
              <a:spLocks noChangeShapeType="1"/>
            </p:cNvSpPr>
            <p:nvPr/>
          </p:nvSpPr>
          <p:spPr bwMode="auto">
            <a:xfrm>
              <a:off x="1548" y="1621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0" name="Line 162"/>
            <p:cNvSpPr>
              <a:spLocks noChangeShapeType="1"/>
            </p:cNvSpPr>
            <p:nvPr/>
          </p:nvSpPr>
          <p:spPr bwMode="auto">
            <a:xfrm>
              <a:off x="1548" y="1559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1" name="Line 163"/>
            <p:cNvSpPr>
              <a:spLocks noChangeShapeType="1"/>
            </p:cNvSpPr>
            <p:nvPr/>
          </p:nvSpPr>
          <p:spPr bwMode="auto">
            <a:xfrm>
              <a:off x="1548" y="1497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2" name="Line 164"/>
            <p:cNvSpPr>
              <a:spLocks noChangeShapeType="1"/>
            </p:cNvSpPr>
            <p:nvPr/>
          </p:nvSpPr>
          <p:spPr bwMode="auto">
            <a:xfrm>
              <a:off x="1548" y="143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3" name="Line 165"/>
            <p:cNvSpPr>
              <a:spLocks noChangeShapeType="1"/>
            </p:cNvSpPr>
            <p:nvPr/>
          </p:nvSpPr>
          <p:spPr bwMode="auto">
            <a:xfrm>
              <a:off x="1548" y="1435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4" name="Line 166"/>
            <p:cNvSpPr>
              <a:spLocks noChangeShapeType="1"/>
            </p:cNvSpPr>
            <p:nvPr/>
          </p:nvSpPr>
          <p:spPr bwMode="auto">
            <a:xfrm>
              <a:off x="1548" y="143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5" name="Line 167"/>
            <p:cNvSpPr>
              <a:spLocks noChangeShapeType="1"/>
            </p:cNvSpPr>
            <p:nvPr/>
          </p:nvSpPr>
          <p:spPr bwMode="auto">
            <a:xfrm>
              <a:off x="1548" y="1373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6" name="Line 168"/>
            <p:cNvSpPr>
              <a:spLocks noChangeShapeType="1"/>
            </p:cNvSpPr>
            <p:nvPr/>
          </p:nvSpPr>
          <p:spPr bwMode="auto">
            <a:xfrm>
              <a:off x="1548" y="1311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7" name="Line 169"/>
            <p:cNvSpPr>
              <a:spLocks noChangeShapeType="1"/>
            </p:cNvSpPr>
            <p:nvPr/>
          </p:nvSpPr>
          <p:spPr bwMode="auto">
            <a:xfrm>
              <a:off x="1548" y="1249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8" name="Line 170"/>
            <p:cNvSpPr>
              <a:spLocks noChangeShapeType="1"/>
            </p:cNvSpPr>
            <p:nvPr/>
          </p:nvSpPr>
          <p:spPr bwMode="auto">
            <a:xfrm>
              <a:off x="1548" y="1187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9" name="Line 171"/>
            <p:cNvSpPr>
              <a:spLocks noChangeShapeType="1"/>
            </p:cNvSpPr>
            <p:nvPr/>
          </p:nvSpPr>
          <p:spPr bwMode="auto">
            <a:xfrm>
              <a:off x="1548" y="112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0" name="Line 172"/>
            <p:cNvSpPr>
              <a:spLocks noChangeShapeType="1"/>
            </p:cNvSpPr>
            <p:nvPr/>
          </p:nvSpPr>
          <p:spPr bwMode="auto">
            <a:xfrm>
              <a:off x="1548" y="1125"/>
              <a:ext cx="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1" name="Line 173"/>
            <p:cNvSpPr>
              <a:spLocks noChangeShapeType="1"/>
            </p:cNvSpPr>
            <p:nvPr/>
          </p:nvSpPr>
          <p:spPr bwMode="auto">
            <a:xfrm>
              <a:off x="1548" y="1125"/>
              <a:ext cx="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428" name="Text Box 174"/>
          <p:cNvSpPr txBox="1">
            <a:spLocks noChangeArrowheads="1"/>
          </p:cNvSpPr>
          <p:nvPr/>
        </p:nvSpPr>
        <p:spPr bwMode="auto">
          <a:xfrm>
            <a:off x="533400" y="547688"/>
            <a:ext cx="80772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Modelo de construção de curva de referência</a:t>
            </a:r>
          </a:p>
        </p:txBody>
      </p:sp>
      <p:sp>
        <p:nvSpPr>
          <p:cNvPr id="103429" name="Text Box 175"/>
          <p:cNvSpPr txBox="1">
            <a:spLocks noChangeArrowheads="1"/>
          </p:cNvSpPr>
          <p:nvPr/>
        </p:nvSpPr>
        <p:spPr bwMode="auto">
          <a:xfrm>
            <a:off x="533400" y="2209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Altura(cm)</a:t>
            </a:r>
          </a:p>
        </p:txBody>
      </p:sp>
      <p:sp>
        <p:nvSpPr>
          <p:cNvPr id="103430" name="Text Box 176"/>
          <p:cNvSpPr txBox="1">
            <a:spLocks noChangeArrowheads="1"/>
          </p:cNvSpPr>
          <p:nvPr/>
        </p:nvSpPr>
        <p:spPr bwMode="auto">
          <a:xfrm>
            <a:off x="4038600" y="5638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Idade(anos)</a:t>
            </a:r>
          </a:p>
        </p:txBody>
      </p:sp>
      <p:sp>
        <p:nvSpPr>
          <p:cNvPr id="103431" name="Text Box 177"/>
          <p:cNvSpPr txBox="1">
            <a:spLocks noChangeArrowheads="1"/>
          </p:cNvSpPr>
          <p:nvPr/>
        </p:nvSpPr>
        <p:spPr bwMode="auto">
          <a:xfrm>
            <a:off x="457200" y="6019800"/>
            <a:ext cx="2743200" cy="369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0066FF"/>
                </a:solidFill>
              </a:rPr>
              <a:t>(Polinômio)</a:t>
            </a:r>
          </a:p>
        </p:txBody>
      </p:sp>
    </p:spTree>
    <p:extLst>
      <p:ext uri="{BB962C8B-B14F-4D97-AF65-F5344CB8AC3E}">
        <p14:creationId xmlns:p14="http://schemas.microsoft.com/office/powerpoint/2010/main" val="33863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8547" name="Line 4"/>
          <p:cNvSpPr>
            <a:spLocks noChangeShapeType="1"/>
          </p:cNvSpPr>
          <p:nvPr/>
        </p:nvSpPr>
        <p:spPr bwMode="auto">
          <a:xfrm flipV="1">
            <a:off x="134938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48" name="Line 14"/>
          <p:cNvSpPr>
            <a:spLocks noChangeShapeType="1"/>
          </p:cNvSpPr>
          <p:nvPr/>
        </p:nvSpPr>
        <p:spPr bwMode="auto">
          <a:xfrm flipV="1">
            <a:off x="1490663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49" name="Line 17"/>
          <p:cNvSpPr>
            <a:spLocks noChangeShapeType="1"/>
          </p:cNvSpPr>
          <p:nvPr/>
        </p:nvSpPr>
        <p:spPr bwMode="auto">
          <a:xfrm flipV="1">
            <a:off x="1897063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0" name="Line 20"/>
          <p:cNvSpPr>
            <a:spLocks noChangeShapeType="1"/>
          </p:cNvSpPr>
          <p:nvPr/>
        </p:nvSpPr>
        <p:spPr bwMode="auto">
          <a:xfrm flipV="1">
            <a:off x="2303463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1" name="Line 25"/>
          <p:cNvSpPr>
            <a:spLocks noChangeShapeType="1"/>
          </p:cNvSpPr>
          <p:nvPr/>
        </p:nvSpPr>
        <p:spPr bwMode="auto">
          <a:xfrm flipV="1">
            <a:off x="2979738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2" name="Line 27"/>
          <p:cNvSpPr>
            <a:spLocks noChangeShapeType="1"/>
          </p:cNvSpPr>
          <p:nvPr/>
        </p:nvSpPr>
        <p:spPr bwMode="auto">
          <a:xfrm flipV="1">
            <a:off x="3251200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3" name="Text Box 38"/>
          <p:cNvSpPr txBox="1">
            <a:spLocks noChangeArrowheads="1"/>
          </p:cNvSpPr>
          <p:nvPr/>
        </p:nvSpPr>
        <p:spPr bwMode="auto">
          <a:xfrm>
            <a:off x="1560513" y="1066800"/>
            <a:ext cx="5892800" cy="47085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66"/>
                </a:solidFill>
              </a:rPr>
              <a:t>QUAL CURVA       DE CRESCIMENTO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8000" b="1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32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188" y="1071563"/>
            <a:ext cx="8501062" cy="5775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 TANNER 1966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SANTO ANDRÉ (IV) – 1975.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 NCHS -1978. 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 CDC (NCHS) -2000. 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Comic Sans MS" panose="030F0702030302020204" pitchFamily="66" charset="0"/>
              </a:rPr>
              <a:t>GRÁFICOS  OMS - 2006 (1 a 5 anos).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Comic Sans MS" panose="030F0702030302020204" pitchFamily="66" charset="0"/>
              </a:rPr>
              <a:t> GRÁFICOS  OMS(NCHS) - 2007 (&gt;5anos).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1477963" y="571500"/>
            <a:ext cx="6237287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rgbClr val="FF9900"/>
                </a:solidFill>
                <a:latin typeface="Comic Sans MS" panose="030F0702030302020204" pitchFamily="66" charset="0"/>
              </a:rPr>
              <a:t>REFERENCIAIS</a:t>
            </a:r>
          </a:p>
        </p:txBody>
      </p:sp>
    </p:spTree>
    <p:extLst>
      <p:ext uri="{BB962C8B-B14F-4D97-AF65-F5344CB8AC3E}">
        <p14:creationId xmlns:p14="http://schemas.microsoft.com/office/powerpoint/2010/main" val="42777771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Imagem 7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67" name="Grupo 8"/>
          <p:cNvGrpSpPr>
            <a:grpSpLocks/>
          </p:cNvGrpSpPr>
          <p:nvPr/>
        </p:nvGrpSpPr>
        <p:grpSpPr bwMode="auto">
          <a:xfrm>
            <a:off x="1285875" y="0"/>
            <a:ext cx="6786563" cy="6858000"/>
            <a:chOff x="1285875" y="0"/>
            <a:chExt cx="6786563" cy="6858000"/>
          </a:xfrm>
        </p:grpSpPr>
        <p:sp>
          <p:nvSpPr>
            <p:cNvPr id="113668" name="Rectangle 2"/>
            <p:cNvSpPr>
              <a:spLocks noChangeArrowheads="1"/>
            </p:cNvSpPr>
            <p:nvPr/>
          </p:nvSpPr>
          <p:spPr bwMode="auto">
            <a:xfrm>
              <a:off x="1643062" y="0"/>
              <a:ext cx="6000751" cy="6858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Calibri" panose="020F0502020204030204" pitchFamily="34" charset="0"/>
              </a:endParaRPr>
            </a:p>
          </p:txBody>
        </p:sp>
        <p:pic>
          <p:nvPicPr>
            <p:cNvPr id="113669" name="Picture 3" descr="OMS 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416" y="1646635"/>
              <a:ext cx="3839369" cy="238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0" name="Text Box 4"/>
            <p:cNvSpPr txBox="1">
              <a:spLocks noChangeArrowheads="1"/>
            </p:cNvSpPr>
            <p:nvPr/>
          </p:nvSpPr>
          <p:spPr bwMode="auto">
            <a:xfrm>
              <a:off x="1785938" y="4286256"/>
              <a:ext cx="5715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400" b="1">
                  <a:solidFill>
                    <a:srgbClr val="33CCFF"/>
                  </a:solidFill>
                  <a:latin typeface="Comic Sans MS" panose="030F0702030302020204" pitchFamily="66" charset="0"/>
                </a:rPr>
                <a:t>Estudo Multicêntrico de Referência de Crescimento da Organização Mundial da Saúde</a:t>
              </a:r>
            </a:p>
          </p:txBody>
        </p:sp>
        <p:sp>
          <p:nvSpPr>
            <p:cNvPr id="113671" name="Text Box 5"/>
            <p:cNvSpPr txBox="1">
              <a:spLocks noChangeArrowheads="1"/>
            </p:cNvSpPr>
            <p:nvPr/>
          </p:nvSpPr>
          <p:spPr bwMode="auto">
            <a:xfrm>
              <a:off x="2375099" y="620316"/>
              <a:ext cx="45366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bg1"/>
                  </a:solidFill>
                  <a:latin typeface="Comic Sans MS" panose="030F0702030302020204" pitchFamily="66" charset="0"/>
                </a:rPr>
                <a:t>Curvas de Crescimento OMS</a:t>
              </a:r>
            </a:p>
          </p:txBody>
        </p:sp>
        <p:sp>
          <p:nvSpPr>
            <p:cNvPr id="113672" name="Text Box 6"/>
            <p:cNvSpPr txBox="1">
              <a:spLocks noChangeArrowheads="1"/>
            </p:cNvSpPr>
            <p:nvPr/>
          </p:nvSpPr>
          <p:spPr bwMode="auto">
            <a:xfrm>
              <a:off x="1285875" y="5857892"/>
              <a:ext cx="67865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4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www.who.int/childgrowth/mgrs/en/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407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625" y="1357313"/>
            <a:ext cx="8286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Multicêntrico:    Brasil, Gana, Índia, Noruega, Omã e EUA,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2.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Amostra grande, 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3.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O a 5 anos, saudáveis,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4.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Semi-longitudinal,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5.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Padronização e cuidados metodológicos,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6.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Alimentação: aleitamento materno,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7.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Comparações entre os grupos,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8.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Modelo matemático,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00B0F0"/>
                </a:solidFill>
                <a:latin typeface="+mn-lt"/>
              </a:rPr>
              <a:t>9.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Desenvolvimento.</a:t>
            </a:r>
          </a:p>
        </p:txBody>
      </p:sp>
      <p:sp>
        <p:nvSpPr>
          <p:cNvPr id="114692" name="Text Box 8"/>
          <p:cNvSpPr txBox="1">
            <a:spLocks noChangeArrowheads="1"/>
          </p:cNvSpPr>
          <p:nvPr/>
        </p:nvSpPr>
        <p:spPr bwMode="auto">
          <a:xfrm>
            <a:off x="285750" y="642938"/>
            <a:ext cx="4968875" cy="71120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  <a:latin typeface="Comic Sans MS" panose="030F0702030302020204" pitchFamily="66" charset="0"/>
              </a:rPr>
              <a:t>OMS - 1993</a:t>
            </a:r>
          </a:p>
        </p:txBody>
      </p:sp>
      <p:sp>
        <p:nvSpPr>
          <p:cNvPr id="114693" name="Text Box 9"/>
          <p:cNvSpPr txBox="1">
            <a:spLocks noChangeArrowheads="1"/>
          </p:cNvSpPr>
          <p:nvPr/>
        </p:nvSpPr>
        <p:spPr bwMode="auto">
          <a:xfrm>
            <a:off x="4071938" y="6000750"/>
            <a:ext cx="4968875" cy="71120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rgbClr val="99FF66"/>
                </a:solidFill>
                <a:latin typeface="Comic Sans MS" panose="030F0702030302020204" pitchFamily="66" charset="0"/>
              </a:rPr>
              <a:t>OMS - 2006</a:t>
            </a:r>
          </a:p>
        </p:txBody>
      </p:sp>
    </p:spTree>
    <p:extLst>
      <p:ext uri="{BB962C8B-B14F-4D97-AF65-F5344CB8AC3E}">
        <p14:creationId xmlns:p14="http://schemas.microsoft.com/office/powerpoint/2010/main" val="5165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85813"/>
            <a:ext cx="5054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7188" y="285750"/>
            <a:ext cx="4572000" cy="1384300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 interesse militar pelo crescimento é bem antigo.</a:t>
            </a:r>
            <a:r>
              <a:rPr lang="pt-BR" sz="2800" b="1" dirty="0">
                <a:solidFill>
                  <a:srgbClr val="FFFF99"/>
                </a:solidFill>
                <a:latin typeface="+mj-lt"/>
              </a:rPr>
              <a:t>  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627563" y="4500563"/>
            <a:ext cx="3738562" cy="55403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Johann Wolfgang von Goethe (1779)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bg1"/>
                </a:solidFill>
              </a:rPr>
              <a:t>(Goethe National Museum)</a:t>
            </a: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40966" name="CaixaDeTexto 9"/>
          <p:cNvSpPr txBox="1">
            <a:spLocks noChangeArrowheads="1"/>
          </p:cNvSpPr>
          <p:nvPr/>
        </p:nvSpPr>
        <p:spPr bwMode="auto">
          <a:xfrm>
            <a:off x="285750" y="5214938"/>
            <a:ext cx="85725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FFFF"/>
                </a:solidFill>
              </a:rPr>
              <a:t>Na época em que as monarquias, a aristocracia e seus feudos eram os regimes políticos dominantes, </a:t>
            </a:r>
            <a:r>
              <a:rPr lang="pt-BR" altLang="pt-BR" sz="2400" dirty="0">
                <a:solidFill>
                  <a:srgbClr val="FFFF00"/>
                </a:solidFill>
              </a:rPr>
              <a:t>a guerra era a continuidade da política por outros meios</a:t>
            </a:r>
            <a:r>
              <a:rPr lang="pt-BR" altLang="pt-BR" sz="2400" dirty="0">
                <a:solidFill>
                  <a:srgbClr val="FFFFFF"/>
                </a:solidFill>
              </a:rPr>
              <a:t> (a </a:t>
            </a:r>
            <a:r>
              <a:rPr lang="pt-BR" altLang="pt-BR" sz="2400" dirty="0" smtClean="0">
                <a:solidFill>
                  <a:srgbClr val="FFFFFF"/>
                </a:solidFill>
              </a:rPr>
              <a:t>força do corpo).</a:t>
            </a:r>
            <a:endParaRPr lang="pt-BR" altLang="pt-BR" sz="2400" dirty="0">
              <a:solidFill>
                <a:srgbClr val="FFFFFF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286250" y="2000250"/>
            <a:ext cx="1285875" cy="12858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714500" y="496888"/>
            <a:ext cx="4968875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rgbClr val="FFCC99"/>
                </a:solidFill>
                <a:latin typeface="Comic Sans MS" panose="030F0702030302020204" pitchFamily="66" charset="0"/>
              </a:rPr>
              <a:t>OMS - 2006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14375" y="1241425"/>
            <a:ext cx="7593013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Comic Sans MS" panose="030F0702030302020204" pitchFamily="66" charset="0"/>
              </a:rPr>
              <a:t>Tabelas e gráficos de percentis e de escore Z por idade e sexo: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Comprimento ou Estatura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Peso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IMC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57188" y="5000625"/>
            <a:ext cx="7572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FF6600"/>
                </a:solidFill>
                <a:latin typeface="Comic Sans MS" panose="030F0702030302020204" pitchFamily="66" charset="0"/>
              </a:rPr>
              <a:t>Calculador Antropométrico (Anthro 2005)</a:t>
            </a:r>
          </a:p>
        </p:txBody>
      </p:sp>
      <p:sp>
        <p:nvSpPr>
          <p:cNvPr id="115718" name="Text Box 7"/>
          <p:cNvSpPr txBox="1">
            <a:spLocks noChangeArrowheads="1"/>
          </p:cNvSpPr>
          <p:nvPr/>
        </p:nvSpPr>
        <p:spPr bwMode="auto">
          <a:xfrm>
            <a:off x="714375" y="2825750"/>
            <a:ext cx="5688013" cy="203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Circunferência braquial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Circunferência craniana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Dobra tricipital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Dobra subescapular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Peso/Estatura</a:t>
            </a:r>
          </a:p>
        </p:txBody>
      </p:sp>
      <p:sp>
        <p:nvSpPr>
          <p:cNvPr id="115719" name="Text Box 11"/>
          <p:cNvSpPr txBox="1">
            <a:spLocks noChangeArrowheads="1"/>
          </p:cNvSpPr>
          <p:nvPr/>
        </p:nvSpPr>
        <p:spPr bwMode="auto">
          <a:xfrm>
            <a:off x="884238" y="5715000"/>
            <a:ext cx="5616575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66FF33"/>
                </a:solidFill>
                <a:latin typeface="Comic Sans MS" panose="030F0702030302020204" pitchFamily="66" charset="0"/>
              </a:rPr>
              <a:t>Desenvolvimento</a:t>
            </a:r>
          </a:p>
        </p:txBody>
      </p:sp>
      <p:sp>
        <p:nvSpPr>
          <p:cNvPr id="115720" name="Text Box 11"/>
          <p:cNvSpPr txBox="1">
            <a:spLocks noChangeArrowheads="1"/>
          </p:cNvSpPr>
          <p:nvPr/>
        </p:nvSpPr>
        <p:spPr bwMode="auto">
          <a:xfrm>
            <a:off x="741363" y="8143875"/>
            <a:ext cx="5616575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000" b="1">
                <a:solidFill>
                  <a:srgbClr val="FFFF00"/>
                </a:solidFill>
                <a:latin typeface="Comic Sans MS" panose="030F0702030302020204" pitchFamily="66" charset="0"/>
              </a:rPr>
              <a:t>Velocidade de crescimento</a:t>
            </a:r>
          </a:p>
        </p:txBody>
      </p:sp>
      <p:sp>
        <p:nvSpPr>
          <p:cNvPr id="115721" name="Text Box 6"/>
          <p:cNvSpPr txBox="1">
            <a:spLocks noChangeArrowheads="1"/>
          </p:cNvSpPr>
          <p:nvPr/>
        </p:nvSpPr>
        <p:spPr bwMode="auto">
          <a:xfrm>
            <a:off x="2173288" y="6261100"/>
            <a:ext cx="678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Comic Sans MS" panose="030F0702030302020204" pitchFamily="66" charset="0"/>
              </a:rPr>
              <a:t>www.who.int/childgrowth/mgrs/en/</a:t>
            </a:r>
          </a:p>
        </p:txBody>
      </p:sp>
    </p:spTree>
    <p:extLst>
      <p:ext uri="{BB962C8B-B14F-4D97-AF65-F5344CB8AC3E}">
        <p14:creationId xmlns:p14="http://schemas.microsoft.com/office/powerpoint/2010/main" val="16565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2" descr="http://www.who.int/entity/growthref/WHOref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714500"/>
            <a:ext cx="48736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8625" y="833438"/>
            <a:ext cx="8072438" cy="5238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Valores de referência de crescimento de 5 a 19 anos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57313" y="5643563"/>
            <a:ext cx="6357937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latin typeface="Candara" pitchFamily="34" charset="0"/>
              </a:rPr>
              <a:t>www.who.int/growthref/en</a:t>
            </a:r>
          </a:p>
        </p:txBody>
      </p:sp>
    </p:spTree>
    <p:extLst>
      <p:ext uri="{BB962C8B-B14F-4D97-AF65-F5344CB8AC3E}">
        <p14:creationId xmlns:p14="http://schemas.microsoft.com/office/powerpoint/2010/main" val="40336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21484" r="12109" b="9180"/>
          <a:stretch>
            <a:fillRect/>
          </a:stretch>
        </p:blipFill>
        <p:spPr bwMode="auto">
          <a:xfrm>
            <a:off x="1428750" y="1000125"/>
            <a:ext cx="66579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22656" r="13574" b="8984"/>
          <a:stretch>
            <a:fillRect/>
          </a:stretch>
        </p:blipFill>
        <p:spPr bwMode="auto">
          <a:xfrm>
            <a:off x="1071563" y="857250"/>
            <a:ext cx="70008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8913"/>
            <a:ext cx="8415337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3792" r="55434" b="92812"/>
          <a:stretch>
            <a:fillRect/>
          </a:stretch>
        </p:blipFill>
        <p:spPr bwMode="auto">
          <a:xfrm>
            <a:off x="539750" y="428625"/>
            <a:ext cx="84963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19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-11113" y="-26988"/>
            <a:ext cx="9144001" cy="6884988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619672" y="2276872"/>
            <a:ext cx="63133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CRESCIMENTO: COMO AVALIAR ?</a:t>
            </a:r>
          </a:p>
        </p:txBody>
      </p:sp>
      <p:pic>
        <p:nvPicPr>
          <p:cNvPr id="77828" name="Picture 42" descr="OneEy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209">
            <a:off x="1954213" y="82232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3" descr="OneEy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414">
            <a:off x="623888" y="84613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38138" y="304800"/>
            <a:ext cx="8467725" cy="64008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62639" dir="19280412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5351463" cy="1200150"/>
          </a:xfrm>
          <a:prstGeom prst="rect">
            <a:avLst/>
          </a:prstGeom>
          <a:noFill/>
          <a:ln>
            <a:noFill/>
          </a:ln>
          <a:effectLst>
            <a:outerShdw dist="53882" dir="189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7200" b="1" i="1" u="sng">
                <a:solidFill>
                  <a:srgbClr val="00FFFF"/>
                </a:solidFill>
              </a:rPr>
              <a:t>Avaliação: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71600" y="2344738"/>
            <a:ext cx="6248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K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Isolada</a:t>
            </a:r>
          </a:p>
          <a:p>
            <a:pPr>
              <a:spcBef>
                <a:spcPct val="50000"/>
              </a:spcBef>
              <a:buFont typeface="Wingdings" pitchFamily="2" charset="2"/>
              <a:buChar char="J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pt-BR" sz="72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Tendência</a:t>
            </a:r>
            <a:endParaRPr lang="pt-BR" sz="6600" b="1" i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857750" y="342900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7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857750" y="342900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857750" y="27146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857750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7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3090" r="13083"/>
          <a:stretch/>
        </p:blipFill>
        <p:spPr>
          <a:xfrm>
            <a:off x="0" y="8519"/>
            <a:ext cx="9144000" cy="68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4857750" y="471487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857750" y="414337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22656" r="13574" b="8984"/>
          <a:stretch>
            <a:fillRect/>
          </a:stretch>
        </p:blipFill>
        <p:spPr bwMode="auto">
          <a:xfrm>
            <a:off x="1071563" y="857250"/>
            <a:ext cx="70008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A1B81FB-085E-4BBD-B527-66266C5A6282}"/>
              </a:ext>
            </a:extLst>
          </p:cNvPr>
          <p:cNvSpPr/>
          <p:nvPr/>
        </p:nvSpPr>
        <p:spPr>
          <a:xfrm>
            <a:off x="4429125" y="4220146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2B0F9F9-AAF2-4171-AA0E-CDAA349F7F54}"/>
              </a:ext>
            </a:extLst>
          </p:cNvPr>
          <p:cNvSpPr/>
          <p:nvPr/>
        </p:nvSpPr>
        <p:spPr>
          <a:xfrm>
            <a:off x="4424361" y="272797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14562D2-E0A6-48F9-A384-8F5CFDCE7A52}"/>
              </a:ext>
            </a:extLst>
          </p:cNvPr>
          <p:cNvSpPr/>
          <p:nvPr/>
        </p:nvSpPr>
        <p:spPr>
          <a:xfrm>
            <a:off x="4424362" y="3464719"/>
            <a:ext cx="142875" cy="142875"/>
          </a:xfrm>
          <a:prstGeom prst="ellipse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0142494-04BC-48E3-8D8A-7913D1C2CCC4}"/>
              </a:ext>
            </a:extLst>
          </p:cNvPr>
          <p:cNvSpPr/>
          <p:nvPr/>
        </p:nvSpPr>
        <p:spPr>
          <a:xfrm>
            <a:off x="4424361" y="507739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8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000100" y="1000108"/>
            <a:ext cx="7000924" cy="313932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/>
                </a:solidFill>
                <a:latin typeface="+mn-lt"/>
              </a:rPr>
              <a:t>Referenciais de </a:t>
            </a:r>
            <a:r>
              <a:rPr lang="pt-BR" sz="6600" b="1" dirty="0" err="1">
                <a:solidFill>
                  <a:schemeClr val="bg1"/>
                </a:solidFill>
                <a:latin typeface="+mn-lt"/>
              </a:rPr>
              <a:t>antropometria</a:t>
            </a:r>
            <a:r>
              <a:rPr lang="pt-BR" sz="6600" b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i="1" dirty="0">
                <a:solidFill>
                  <a:srgbClr val="00FF00"/>
                </a:solidFill>
                <a:latin typeface="Arial" charset="0"/>
              </a:rPr>
              <a:t>Pontos de corte</a:t>
            </a:r>
            <a:r>
              <a:rPr lang="pt-BR" sz="6600" b="1" dirty="0">
                <a:solidFill>
                  <a:schemeClr val="bg1"/>
                </a:solidFill>
                <a:latin typeface="Arial" charset="0"/>
              </a:rPr>
              <a:t>.</a:t>
            </a:r>
            <a:endParaRPr lang="pt-BR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41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4884" r="17223" b="9160"/>
          <a:stretch>
            <a:fillRect/>
          </a:stretch>
        </p:blipFill>
        <p:spPr bwMode="auto">
          <a:xfrm>
            <a:off x="500063" y="4429125"/>
            <a:ext cx="2143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C56A462-B640-41C7-8426-24D13F9805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9223" r="29394"/>
          <a:stretch/>
        </p:blipFill>
        <p:spPr>
          <a:xfrm>
            <a:off x="261382" y="964406"/>
            <a:ext cx="3331925" cy="452894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00213" y="5465483"/>
            <a:ext cx="7508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http://bvsms.saude.gov.br/bvs/publicacoes/orientacoes_coleta_analise_dados_antropometricos.pdf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9197A6-7617-4547-A2A9-5B197E70D59F}"/>
              </a:ext>
            </a:extLst>
          </p:cNvPr>
          <p:cNvSpPr txBox="1"/>
          <p:nvPr/>
        </p:nvSpPr>
        <p:spPr>
          <a:xfrm>
            <a:off x="4572000" y="2395662"/>
            <a:ext cx="3855462" cy="461665"/>
          </a:xfrm>
          <a:prstGeom prst="rect">
            <a:avLst/>
          </a:prstGeom>
          <a:noFill/>
          <a:effectLst>
            <a:outerShdw dist="12700" dir="234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Avaliação única/isolada</a:t>
            </a:r>
          </a:p>
        </p:txBody>
      </p:sp>
    </p:spTree>
    <p:extLst>
      <p:ext uri="{BB962C8B-B14F-4D97-AF65-F5344CB8AC3E}">
        <p14:creationId xmlns:p14="http://schemas.microsoft.com/office/powerpoint/2010/main" val="25841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9985" t="6142" r="18834" b="16593"/>
          <a:stretch/>
        </p:blipFill>
        <p:spPr>
          <a:xfrm>
            <a:off x="1180070" y="1334530"/>
            <a:ext cx="6783860" cy="48191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685" t="2493" r="67574" b="94504"/>
          <a:stretch/>
        </p:blipFill>
        <p:spPr>
          <a:xfrm>
            <a:off x="9665" y="352168"/>
            <a:ext cx="9144001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9891" t="9323" r="15001" b="11450"/>
          <a:stretch/>
        </p:blipFill>
        <p:spPr>
          <a:xfrm>
            <a:off x="2044976" y="221322"/>
            <a:ext cx="5054048" cy="64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457" t="7778" r="15326" b="13768"/>
          <a:stretch/>
        </p:blipFill>
        <p:spPr>
          <a:xfrm>
            <a:off x="285279" y="734869"/>
            <a:ext cx="8573441" cy="53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38138" y="304800"/>
            <a:ext cx="8467725" cy="64008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62639" dir="19280412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5351463" cy="1200150"/>
          </a:xfrm>
          <a:prstGeom prst="rect">
            <a:avLst/>
          </a:prstGeom>
          <a:noFill/>
          <a:ln>
            <a:noFill/>
          </a:ln>
          <a:effectLst>
            <a:outerShdw dist="53882" dir="189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7200" b="1" i="1" u="sng">
                <a:solidFill>
                  <a:srgbClr val="00FFFF"/>
                </a:solidFill>
              </a:rPr>
              <a:t>Avaliação:</a:t>
            </a:r>
            <a:endParaRPr lang="pt-BR" altLang="pt-BR" sz="7200" b="1" i="1" u="sng">
              <a:solidFill>
                <a:srgbClr val="FF99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63738" y="2344738"/>
            <a:ext cx="6037262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K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pt-BR" sz="66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Isolada</a:t>
            </a:r>
          </a:p>
          <a:p>
            <a:pPr>
              <a:spcBef>
                <a:spcPct val="50000"/>
              </a:spcBef>
              <a:buFont typeface="Wingdings" pitchFamily="2" charset="2"/>
              <a:buChar char="J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pt-BR" sz="7200" b="1" i="1" dirty="0">
                <a:solidFill>
                  <a:srgbClr val="FFFF00"/>
                </a:solidFill>
                <a:latin typeface="Arial" charset="0"/>
              </a:rPr>
              <a:t>Tendência</a:t>
            </a:r>
            <a:endParaRPr lang="pt-BR" sz="6600" b="1" i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303361" y="3147027"/>
            <a:ext cx="6626225" cy="24006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pt-BR" altLang="pt-BR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Monitoração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pt-BR" altLang="pt-BR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 Crescimento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511EDFD-E74D-4E2C-9CDF-93A4B842278A}"/>
              </a:ext>
            </a:extLst>
          </p:cNvPr>
          <p:cNvSpPr/>
          <p:nvPr/>
        </p:nvSpPr>
        <p:spPr>
          <a:xfrm>
            <a:off x="1428728" y="908720"/>
            <a:ext cx="6500858" cy="2071702"/>
          </a:xfrm>
          <a:prstGeom prst="ellipse">
            <a:avLst/>
          </a:prstGeom>
          <a:solidFill>
            <a:srgbClr val="2282F6"/>
          </a:solidFill>
          <a:ln w="57150">
            <a:solidFill>
              <a:srgbClr val="66FFFF"/>
            </a:solidFill>
          </a:ln>
          <a:effectLst>
            <a:outerShdw blurRad="254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7DE852-A9E5-4A4A-875B-47211CB9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337353"/>
            <a:ext cx="650083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7200" b="1" dirty="0">
                <a:solidFill>
                  <a:srgbClr val="FFFF00"/>
                </a:solidFill>
                <a:latin typeface="Comic Sans MS" pitchFamily="66" charset="0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36430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3621" y="-102817"/>
            <a:ext cx="9144001" cy="6960817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46083" name="Imagem 3" descr="Road to Heal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903" r="10416" b="10107"/>
          <a:stretch>
            <a:fillRect/>
          </a:stretch>
        </p:blipFill>
        <p:spPr bwMode="auto">
          <a:xfrm>
            <a:off x="500063" y="285750"/>
            <a:ext cx="589121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00063" y="3976320"/>
            <a:ext cx="1250577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70C0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pt-BR" sz="1200" b="1" dirty="0">
                <a:solidFill>
                  <a:srgbClr val="00FFFF"/>
                </a:solidFill>
                <a:latin typeface="Arial" charset="0"/>
              </a:rPr>
              <a:t>D. Morley,1972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625" y="4786313"/>
            <a:ext cx="8501063" cy="1169987"/>
          </a:xfrm>
          <a:prstGeom prst="rect">
            <a:avLst/>
          </a:prstGeom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600" b="1" dirty="0">
                <a:solidFill>
                  <a:schemeClr val="bg1"/>
                </a:solidFill>
                <a:cs typeface="Arial" pitchFamily="34" charset="0"/>
              </a:rPr>
              <a:t>Evaluación del estado de nutrición de la comunidad.</a:t>
            </a:r>
            <a:endParaRPr lang="es-ES" sz="2600" b="1" dirty="0">
              <a:solidFill>
                <a:schemeClr val="bg1"/>
              </a:solidFill>
              <a:cs typeface="Arial" pitchFamily="34" charset="0"/>
            </a:endParaRPr>
          </a:p>
          <a:p>
            <a:pPr algn="r" eaLnBrk="1" hangingPunct="1">
              <a:defRPr/>
            </a:pPr>
            <a:r>
              <a:rPr lang="es-ES" sz="2400" b="1" dirty="0">
                <a:solidFill>
                  <a:srgbClr val="00CCFF"/>
                </a:solidFill>
                <a:latin typeface="+mj-lt"/>
              </a:rPr>
              <a:t>Jelliffe DB</a:t>
            </a:r>
          </a:p>
          <a:p>
            <a:pPr algn="r" eaLnBrk="1" hangingPunct="1"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ORGANIZACIÓN MUNDIAL DE LA SALUD.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Ginebra, </a:t>
            </a:r>
            <a:r>
              <a:rPr lang="pt-BR" sz="2000" b="1" dirty="0">
                <a:solidFill>
                  <a:srgbClr val="00CCFF"/>
                </a:solidFill>
                <a:latin typeface="+mj-lt"/>
              </a:rPr>
              <a:t>1968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071813" y="4572000"/>
            <a:ext cx="2857500" cy="1588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Resultado de imagem para david mor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david mor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7592" name="Picture 8" descr="http://www.independent.co.uk/migration_catalog/article5165116.ece/alternates/w620/david%20Morley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r="10468"/>
          <a:stretch/>
        </p:blipFill>
        <p:spPr bwMode="auto">
          <a:xfrm>
            <a:off x="6588224" y="444788"/>
            <a:ext cx="2520280" cy="26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308304" y="3191348"/>
            <a:ext cx="1527588" cy="5232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70C0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David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Morley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,   1923 - 2009</a:t>
            </a:r>
          </a:p>
        </p:txBody>
      </p:sp>
    </p:spTree>
    <p:extLst>
      <p:ext uri="{BB962C8B-B14F-4D97-AF65-F5344CB8AC3E}">
        <p14:creationId xmlns:p14="http://schemas.microsoft.com/office/powerpoint/2010/main" val="37557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9369" r="11020" b="12201"/>
          <a:stretch/>
        </p:blipFill>
        <p:spPr>
          <a:xfrm>
            <a:off x="1403648" y="6002"/>
            <a:ext cx="7159626" cy="688127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6211" y="692696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>
                <a:solidFill>
                  <a:srgbClr val="FFFF00"/>
                </a:solidFill>
              </a:rPr>
              <a:t>Criança?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411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2938" y="285750"/>
            <a:ext cx="2928937" cy="400050"/>
          </a:xfrm>
          <a:prstGeom prst="rect">
            <a:avLst/>
          </a:prstGeom>
          <a:noFill/>
          <a:effectLst>
            <a:outerShdw dist="381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Monitoração do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C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D</a:t>
            </a:r>
            <a:endParaRPr lang="pt-BR" b="1" dirty="0">
              <a:solidFill>
                <a:srgbClr val="2FC9FF"/>
              </a:solidFill>
              <a:latin typeface="+mn-lt"/>
            </a:endParaRP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214563" y="4500563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0" name="Conector reto 9"/>
          <p:cNvCxnSpPr>
            <a:stCxn id="6" idx="7"/>
            <a:endCxn id="8" idx="2"/>
          </p:cNvCxnSpPr>
          <p:nvPr/>
        </p:nvCxnSpPr>
        <p:spPr>
          <a:xfrm rot="5400000" flipH="1" flipV="1">
            <a:off x="3086894" y="3036094"/>
            <a:ext cx="735012" cy="223520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000375" y="4214813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572000" y="3714750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571875" y="4027488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9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188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2938" y="285750"/>
            <a:ext cx="2928937" cy="400050"/>
          </a:xfrm>
          <a:prstGeom prst="rect">
            <a:avLst/>
          </a:prstGeom>
          <a:noFill/>
          <a:effectLst>
            <a:outerShdw dist="381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Monitoração do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C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D</a:t>
            </a:r>
            <a:endParaRPr lang="pt-BR" b="1" dirty="0">
              <a:solidFill>
                <a:srgbClr val="2FC9FF"/>
              </a:solidFill>
              <a:latin typeface="+mn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745982"/>
            <a:ext cx="7074177" cy="54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3" descr="Fundo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428728" y="908720"/>
            <a:ext cx="6500858" cy="2071702"/>
          </a:xfrm>
          <a:prstGeom prst="ellipse">
            <a:avLst/>
          </a:prstGeom>
          <a:solidFill>
            <a:srgbClr val="2282F6"/>
          </a:solidFill>
          <a:ln w="57150">
            <a:solidFill>
              <a:srgbClr val="66FFFF"/>
            </a:solidFill>
          </a:ln>
          <a:effectLst>
            <a:outerShdw blurRad="254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750" y="1337353"/>
            <a:ext cx="6237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7200" b="1" dirty="0">
                <a:solidFill>
                  <a:srgbClr val="FFFF00"/>
                </a:solidFill>
                <a:latin typeface="Comic Sans MS" pitchFamily="66" charset="0"/>
              </a:rPr>
              <a:t>COLETIVO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60513" y="3501008"/>
            <a:ext cx="62372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bg1"/>
                </a:solidFill>
                <a:latin typeface="Comic Sans MS" pitchFamily="66" charset="0"/>
              </a:rPr>
              <a:t>VIGILÂNCIA DO CRESCIMENTO</a:t>
            </a:r>
          </a:p>
        </p:txBody>
      </p:sp>
    </p:spTree>
    <p:extLst>
      <p:ext uri="{BB962C8B-B14F-4D97-AF65-F5344CB8AC3E}">
        <p14:creationId xmlns:p14="http://schemas.microsoft.com/office/powerpoint/2010/main" val="30248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48131" name="Imagem 5" descr="Fig Ti 02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8"/>
            <a:ext cx="2114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686050" y="548680"/>
            <a:ext cx="5214937" cy="2308324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2400" b="1" dirty="0">
                <a:solidFill>
                  <a:srgbClr val="FFFF00"/>
                </a:solidFill>
              </a:rPr>
              <a:t>“Crescimento físico como uma medida do bem estar econômico das populações: o século vinte”</a:t>
            </a:r>
          </a:p>
          <a:p>
            <a:pPr>
              <a:defRPr/>
            </a:pPr>
            <a:endParaRPr lang="pt-BR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</a:rPr>
              <a:t>Tadeusz Bielicki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5750" y="3786188"/>
            <a:ext cx="8572500" cy="2062162"/>
          </a:xfrm>
          <a:prstGeom prst="rect">
            <a:avLst/>
          </a:prstGeom>
          <a:noFill/>
          <a:effectLst>
            <a:outerShdw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pt-BR" sz="3200" dirty="0">
                <a:solidFill>
                  <a:srgbClr val="FF0000"/>
                </a:solidFill>
              </a:rPr>
              <a:t>...</a:t>
            </a:r>
            <a:r>
              <a:rPr lang="pt-BR" sz="3200" dirty="0">
                <a:solidFill>
                  <a:schemeClr val="bg1"/>
                </a:solidFill>
              </a:rPr>
              <a:t>dados do crescimento físico são exemplos de características cuja variação intra e entre populações é de origem parcialmente genética e parcialmente ambiental...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929563" y="6448425"/>
            <a:ext cx="928687" cy="338138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solidFill>
                  <a:schemeClr val="bg1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33935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6563" name="Retângulo 5"/>
          <p:cNvSpPr>
            <a:spLocks noChangeArrowheads="1"/>
          </p:cNvSpPr>
          <p:nvPr/>
        </p:nvSpPr>
        <p:spPr bwMode="auto">
          <a:xfrm>
            <a:off x="678656" y="1325564"/>
            <a:ext cx="7500937" cy="76993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rgbClr val="FFFF99"/>
                </a:solidFill>
              </a:rPr>
              <a:t>Vigilância do crescimento?</a:t>
            </a:r>
          </a:p>
        </p:txBody>
      </p:sp>
      <p:sp>
        <p:nvSpPr>
          <p:cNvPr id="66564" name="Retângulo 5"/>
          <p:cNvSpPr>
            <a:spLocks noChangeArrowheads="1"/>
          </p:cNvSpPr>
          <p:nvPr/>
        </p:nvSpPr>
        <p:spPr bwMode="auto">
          <a:xfrm>
            <a:off x="919163" y="2184400"/>
            <a:ext cx="7500937" cy="324485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...quando os valores do Coeficiente de Mortalidade Infantil se reduzem muito, aproximando-se de 1 dígito, o crescimento passa a ser o melhor indicador (positivo) de saúde e bem estar de uma comunidade.</a:t>
            </a:r>
          </a:p>
        </p:txBody>
      </p:sp>
      <p:sp>
        <p:nvSpPr>
          <p:cNvPr id="66565" name="Retângulo 5"/>
          <p:cNvSpPr>
            <a:spLocks noChangeArrowheads="1"/>
          </p:cNvSpPr>
          <p:nvPr/>
        </p:nvSpPr>
        <p:spPr bwMode="auto">
          <a:xfrm>
            <a:off x="5715000" y="5786438"/>
            <a:ext cx="2857500" cy="3079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400" b="1">
                <a:solidFill>
                  <a:srgbClr val="FFFF99"/>
                </a:solidFill>
              </a:rPr>
              <a:t>Tanner JM, 1984.</a:t>
            </a:r>
          </a:p>
        </p:txBody>
      </p:sp>
      <p:pic>
        <p:nvPicPr>
          <p:cNvPr id="66566" name="Picture 40" descr="OneEy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80" y="305073"/>
            <a:ext cx="6699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41" descr="OneEy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18" y="328886"/>
            <a:ext cx="6699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95235" name="CaixaDeTexto 5"/>
          <p:cNvSpPr txBox="1">
            <a:spLocks noChangeArrowheads="1"/>
          </p:cNvSpPr>
          <p:nvPr/>
        </p:nvSpPr>
        <p:spPr bwMode="auto">
          <a:xfrm>
            <a:off x="611560" y="1052736"/>
            <a:ext cx="8001000" cy="4536819"/>
          </a:xfrm>
          <a:prstGeom prst="rect">
            <a:avLst/>
          </a:prstGeom>
          <a:noFill/>
          <a:ln>
            <a:noFill/>
          </a:ln>
          <a:effectLst>
            <a:outerShdw dist="25401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800" dirty="0">
                <a:solidFill>
                  <a:schemeClr val="bg1"/>
                </a:solidFill>
              </a:rPr>
              <a:t>A </a:t>
            </a:r>
            <a:r>
              <a:rPr lang="pt-BR" altLang="pt-BR" sz="2800" dirty="0">
                <a:solidFill>
                  <a:srgbClr val="FFFF00"/>
                </a:solidFill>
              </a:rPr>
              <a:t>Vigilância do Crescimento</a:t>
            </a:r>
            <a:r>
              <a:rPr lang="pt-BR" altLang="pt-BR" sz="2800" dirty="0">
                <a:solidFill>
                  <a:schemeClr val="bg1"/>
                </a:solidFill>
              </a:rPr>
              <a:t>, além de ser um </a:t>
            </a:r>
            <a:r>
              <a:rPr lang="pt-BR" altLang="pt-BR" sz="2800" dirty="0">
                <a:solidFill>
                  <a:srgbClr val="FFFF00"/>
                </a:solidFill>
              </a:rPr>
              <a:t>indicador</a:t>
            </a:r>
            <a:r>
              <a:rPr lang="pt-BR" altLang="pt-BR" sz="2800" dirty="0">
                <a:solidFill>
                  <a:schemeClr val="bg1"/>
                </a:solidFill>
              </a:rPr>
              <a:t> útil no campo da </a:t>
            </a:r>
            <a:r>
              <a:rPr lang="pt-BR" altLang="pt-BR" sz="2800" dirty="0">
                <a:solidFill>
                  <a:srgbClr val="FFFF00"/>
                </a:solidFill>
              </a:rPr>
              <a:t>Saúde Pública</a:t>
            </a:r>
            <a:r>
              <a:rPr lang="pt-BR" altLang="pt-BR" sz="2800" dirty="0">
                <a:solidFill>
                  <a:schemeClr val="bg1"/>
                </a:solidFill>
              </a:rPr>
              <a:t>, se devidamente interpretada, permitirá </a:t>
            </a:r>
            <a:r>
              <a:rPr lang="pt-BR" altLang="pt-BR" sz="2800" dirty="0">
                <a:solidFill>
                  <a:srgbClr val="FFFF00"/>
                </a:solidFill>
              </a:rPr>
              <a:t>monitorar</a:t>
            </a:r>
            <a:r>
              <a:rPr lang="pt-BR" altLang="pt-BR" sz="2800" dirty="0">
                <a:solidFill>
                  <a:schemeClr val="bg1"/>
                </a:solidFill>
              </a:rPr>
              <a:t>, em tempo real, a evolução ao longo do percurso necessário para atingir com </a:t>
            </a:r>
            <a:r>
              <a:rPr lang="pt-BR" altLang="pt-BR" sz="2800" dirty="0">
                <a:solidFill>
                  <a:srgbClr val="00FF00"/>
                </a:solidFill>
              </a:rPr>
              <a:t>equidade o “</a:t>
            </a:r>
            <a:r>
              <a:rPr lang="pt-BR" altLang="pt-BR" sz="2800" dirty="0">
                <a:solidFill>
                  <a:srgbClr val="FFFF66"/>
                </a:solidFill>
              </a:rPr>
              <a:t>objetivo</a:t>
            </a:r>
            <a:r>
              <a:rPr lang="pt-BR" altLang="pt-BR" sz="2800" dirty="0">
                <a:solidFill>
                  <a:srgbClr val="00FF00"/>
                </a:solidFill>
              </a:rPr>
              <a:t>” da Saúde Publica. </a:t>
            </a:r>
            <a:r>
              <a:rPr lang="pt-BR" altLang="pt-BR" sz="2800" dirty="0">
                <a:solidFill>
                  <a:schemeClr val="bg1"/>
                </a:solidFill>
              </a:rPr>
              <a:t>Objetivo que é socialmente pactuado e que deve ser construção coletiva.</a:t>
            </a:r>
          </a:p>
        </p:txBody>
      </p:sp>
    </p:spTree>
    <p:extLst>
      <p:ext uri="{BB962C8B-B14F-4D97-AF65-F5344CB8AC3E}">
        <p14:creationId xmlns:p14="http://schemas.microsoft.com/office/powerpoint/2010/main" val="2743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3" descr="Fundo A.jpg"/>
          <p:cNvPicPr>
            <a:picLocks noChangeAspect="1"/>
          </p:cNvPicPr>
          <p:nvPr/>
        </p:nvPicPr>
        <p:blipFill>
          <a:blip r:embed="rId3"/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8587" y="620688"/>
            <a:ext cx="87868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latin typeface="Comic Sans MS" pitchFamily="66" charset="0"/>
              </a:rPr>
              <a:t>É possível estabelecer alvos individuais e coletivos  de crescimento?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15234" t="36132" r="61914" b="28711"/>
          <a:stretch>
            <a:fillRect/>
          </a:stretch>
        </p:blipFill>
        <p:spPr bwMode="auto">
          <a:xfrm>
            <a:off x="5868144" y="3665544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9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ADBBAA2-5052-3A48-7422-F42264A33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73729"/>
              </p:ext>
            </p:extLst>
          </p:nvPr>
        </p:nvGraphicFramePr>
        <p:xfrm>
          <a:off x="179512" y="116632"/>
          <a:ext cx="885698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3DFEA53-8E35-CF02-6C42-D629A5EF8C5D}"/>
              </a:ext>
            </a:extLst>
          </p:cNvPr>
          <p:cNvSpPr txBox="1"/>
          <p:nvPr/>
        </p:nvSpPr>
        <p:spPr>
          <a:xfrm>
            <a:off x="683568" y="6093296"/>
            <a:ext cx="6449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World </a:t>
            </a:r>
            <a:r>
              <a:rPr lang="pt-BR" sz="1200" dirty="0" err="1"/>
              <a:t>Population</a:t>
            </a:r>
            <a:r>
              <a:rPr lang="pt-BR" sz="1200" dirty="0"/>
              <a:t> Review </a:t>
            </a:r>
            <a:r>
              <a:rPr lang="pt-BR" sz="900" dirty="0">
                <a:hlinkClick r:id="rId3"/>
              </a:rPr>
              <a:t>https://worldpopulationreview.com/country-rankings/average-height-by-country</a:t>
            </a:r>
            <a:r>
              <a:rPr lang="pt-BR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3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2">
            <a:extLst>
              <a:ext uri="{FF2B5EF4-FFF2-40B4-BE49-F238E27FC236}">
                <a16:creationId xmlns:a16="http://schemas.microsoft.com/office/drawing/2014/main" id="{C5160814-75B4-3644-0E38-8C0024FBA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4284"/>
            <a:ext cx="5555053" cy="52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EDFF38D-4B5E-2DCD-A3F5-3F783E46CD36}"/>
              </a:ext>
            </a:extLst>
          </p:cNvPr>
          <p:cNvSpPr txBox="1"/>
          <p:nvPr/>
        </p:nvSpPr>
        <p:spPr>
          <a:xfrm>
            <a:off x="251520" y="188640"/>
            <a:ext cx="9289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Estatura final média de meninas e meninos entre 1955 e 2009, Holanda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2B2305-3AEF-622C-25DD-EAB2411D019D}"/>
              </a:ext>
            </a:extLst>
          </p:cNvPr>
          <p:cNvSpPr txBox="1"/>
          <p:nvPr/>
        </p:nvSpPr>
        <p:spPr>
          <a:xfrm>
            <a:off x="7279871" y="4005064"/>
            <a:ext cx="1036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Meninos  </a:t>
            </a:r>
            <a:br>
              <a:rPr lang="pt-BR" sz="1600" b="1" dirty="0"/>
            </a:br>
            <a:r>
              <a:rPr lang="pt-BR" sz="1600" b="1" dirty="0"/>
              <a:t>      &amp; </a:t>
            </a:r>
            <a:br>
              <a:rPr lang="pt-BR" sz="1600" b="1" dirty="0"/>
            </a:br>
            <a:r>
              <a:rPr lang="pt-BR" sz="1600" b="1" dirty="0"/>
              <a:t>Meninas</a:t>
            </a:r>
            <a:endParaRPr lang="pt-BR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2975CA-2E2B-A004-0F84-81C1DC7B54B9}"/>
              </a:ext>
            </a:extLst>
          </p:cNvPr>
          <p:cNvSpPr/>
          <p:nvPr/>
        </p:nvSpPr>
        <p:spPr>
          <a:xfrm>
            <a:off x="8316416" y="41490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05F4C6-87D0-3D50-8181-9EF922C64F80}"/>
              </a:ext>
            </a:extLst>
          </p:cNvPr>
          <p:cNvSpPr/>
          <p:nvPr/>
        </p:nvSpPr>
        <p:spPr>
          <a:xfrm>
            <a:off x="8316416" y="458112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464FE8A-8B18-EADC-EDC4-A505D7D1086A}"/>
              </a:ext>
            </a:extLst>
          </p:cNvPr>
          <p:cNvSpPr/>
          <p:nvPr/>
        </p:nvSpPr>
        <p:spPr>
          <a:xfrm>
            <a:off x="7236296" y="3933056"/>
            <a:ext cx="1324577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132DFB-F5C7-176C-4AA3-713344E64ED2}"/>
              </a:ext>
            </a:extLst>
          </p:cNvPr>
          <p:cNvSpPr txBox="1"/>
          <p:nvPr/>
        </p:nvSpPr>
        <p:spPr>
          <a:xfrm rot="16200000">
            <a:off x="-260694" y="2852985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Estatura final (cm)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8A6B73B-E10C-640E-E1FA-6AE0DF210995}"/>
              </a:ext>
            </a:extLst>
          </p:cNvPr>
          <p:cNvSpPr txBox="1"/>
          <p:nvPr/>
        </p:nvSpPr>
        <p:spPr>
          <a:xfrm>
            <a:off x="3491880" y="5799050"/>
            <a:ext cx="1159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     Ano   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04C5871-9D6F-A60D-FE19-71CD84EF7AF7}"/>
              </a:ext>
            </a:extLst>
          </p:cNvPr>
          <p:cNvSpPr txBox="1"/>
          <p:nvPr/>
        </p:nvSpPr>
        <p:spPr>
          <a:xfrm>
            <a:off x="979325" y="6227293"/>
            <a:ext cx="9468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dirty="0">
                <a:solidFill>
                  <a:srgbClr val="222222"/>
                </a:solidFill>
                <a:effectLst/>
                <a:latin typeface="-apple-system"/>
              </a:rPr>
              <a:t>Fonte: </a:t>
            </a:r>
            <a:r>
              <a:rPr lang="pt-BR" sz="1200" b="0" i="0" dirty="0">
                <a:solidFill>
                  <a:srgbClr val="006699"/>
                </a:solidFill>
                <a:effectLst/>
                <a:latin typeface="-apple-system"/>
                <a:hlinkClick r:id="rId3"/>
              </a:rPr>
              <a:t>The world’s tallest nation has stopped growing taller: the height of Dutch children from 1955 to 2009</a:t>
            </a:r>
            <a:r>
              <a:rPr lang="pt-BR" sz="1200" b="0" i="0" dirty="0">
                <a:solidFill>
                  <a:srgbClr val="006699"/>
                </a:solidFill>
                <a:effectLst/>
                <a:latin typeface="-apple-system"/>
              </a:rPr>
              <a:t> </a:t>
            </a:r>
          </a:p>
          <a:p>
            <a:r>
              <a:rPr lang="pt-BR" sz="1200" dirty="0">
                <a:hlinkClick r:id="rId4"/>
              </a:rPr>
              <a:t>          https://doi.org/10.1038/pr.2012.189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6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gure 3">
            <a:extLst>
              <a:ext uri="{FF2B5EF4-FFF2-40B4-BE49-F238E27FC236}">
                <a16:creationId xmlns:a16="http://schemas.microsoft.com/office/drawing/2014/main" id="{2E1D2DAE-6593-59FA-C825-D4CA7CE4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1" y="216024"/>
            <a:ext cx="632976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857E5FE-80F2-414F-DA51-5D7CA3614426}"/>
              </a:ext>
            </a:extLst>
          </p:cNvPr>
          <p:cNvSpPr txBox="1"/>
          <p:nvPr/>
        </p:nvSpPr>
        <p:spPr>
          <a:xfrm>
            <a:off x="678940" y="6453336"/>
            <a:ext cx="9468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dirty="0">
                <a:solidFill>
                  <a:srgbClr val="222222"/>
                </a:solidFill>
                <a:effectLst/>
                <a:latin typeface="-apple-system"/>
              </a:rPr>
              <a:t>Fonte: </a:t>
            </a:r>
            <a:r>
              <a:rPr lang="pt-BR" sz="1200" b="0" i="0" dirty="0">
                <a:solidFill>
                  <a:srgbClr val="006699"/>
                </a:solidFill>
                <a:effectLst/>
                <a:latin typeface="-apple-system"/>
                <a:hlinkClick r:id="rId4"/>
              </a:rPr>
              <a:t>The world’s tallest nation has stopped growing taller: the height of Dutch children from 1955 to 2009</a:t>
            </a:r>
            <a:r>
              <a:rPr lang="pt-BR" sz="1200" b="0" i="0" dirty="0">
                <a:solidFill>
                  <a:srgbClr val="006699"/>
                </a:solidFill>
                <a:effectLst/>
                <a:latin typeface="-apple-system"/>
              </a:rPr>
              <a:t> </a:t>
            </a:r>
          </a:p>
          <a:p>
            <a:r>
              <a:rPr lang="pt-BR" sz="1200" dirty="0">
                <a:hlinkClick r:id="rId5"/>
              </a:rPr>
              <a:t>          https://doi.org/10.1038/pr.2012.189</a:t>
            </a:r>
            <a:r>
              <a:rPr lang="pt-BR" sz="1200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F5267B-F285-8790-F24B-ADAEC4FF2D6C}"/>
              </a:ext>
            </a:extLst>
          </p:cNvPr>
          <p:cNvSpPr txBox="1"/>
          <p:nvPr/>
        </p:nvSpPr>
        <p:spPr>
          <a:xfrm>
            <a:off x="6779206" y="2852936"/>
            <a:ext cx="24003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50" dirty="0"/>
              <a:t>Aumento de altura desde 1955 por idade em holandeses (a) meninos e </a:t>
            </a:r>
            <a:br>
              <a:rPr lang="pt-BR" sz="1250" dirty="0"/>
            </a:br>
            <a:r>
              <a:rPr lang="pt-BR" sz="1250" dirty="0"/>
              <a:t>(</a:t>
            </a:r>
            <a:r>
              <a:rPr lang="pt-BR" sz="1250" dirty="0" err="1"/>
              <a:t>b</a:t>
            </a:r>
            <a:r>
              <a:rPr lang="pt-BR" sz="1250" dirty="0"/>
              <a:t>) meninas em </a:t>
            </a:r>
            <a:br>
              <a:rPr lang="pt-BR" sz="1250" dirty="0"/>
            </a:br>
            <a:r>
              <a:rPr lang="pt-BR" sz="1250" dirty="0"/>
              <a:t>2009 (linha contínua), </a:t>
            </a:r>
            <a:br>
              <a:rPr lang="pt-BR" sz="1250" dirty="0"/>
            </a:br>
            <a:r>
              <a:rPr lang="pt-BR" sz="1250" dirty="0"/>
              <a:t>1997 (linha listrada), </a:t>
            </a:r>
            <a:br>
              <a:rPr lang="pt-BR" sz="1250" dirty="0"/>
            </a:br>
            <a:r>
              <a:rPr lang="pt-BR" sz="1250" dirty="0"/>
              <a:t>1980 (linha pontilhada) e </a:t>
            </a:r>
            <a:br>
              <a:rPr lang="pt-BR" sz="1250" dirty="0"/>
            </a:br>
            <a:r>
              <a:rPr lang="pt-BR" sz="1250" dirty="0"/>
              <a:t>1965 (linhas listradas cinza)</a:t>
            </a:r>
          </a:p>
        </p:txBody>
      </p:sp>
    </p:spTree>
    <p:extLst>
      <p:ext uri="{BB962C8B-B14F-4D97-AF65-F5344CB8AC3E}">
        <p14:creationId xmlns:p14="http://schemas.microsoft.com/office/powerpoint/2010/main" val="37617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2291" name="CaixaDeTexto 5"/>
          <p:cNvSpPr txBox="1">
            <a:spLocks noChangeArrowheads="1"/>
          </p:cNvSpPr>
          <p:nvPr/>
        </p:nvSpPr>
        <p:spPr bwMode="auto">
          <a:xfrm>
            <a:off x="821531" y="980728"/>
            <a:ext cx="7500937" cy="449462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FFFF00"/>
                </a:solidFill>
                <a:latin typeface="Arial" panose="020B0604020202020204" pitchFamily="34" charset="0"/>
              </a:rPr>
              <a:t>Criança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é a fase da vida do indivíduo que se estende da concepção até a maturidade  (18 anos - </a:t>
            </a:r>
            <a:r>
              <a:rPr lang="pt-BR" altLang="pt-BR" i="1" dirty="0">
                <a:solidFill>
                  <a:schemeClr val="bg1"/>
                </a:solidFill>
                <a:latin typeface="Arial" panose="020B0604020202020204" pitchFamily="34" charset="0"/>
              </a:rPr>
              <a:t>Declaração dos Direitos da Criança,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i="1" dirty="0">
                <a:solidFill>
                  <a:schemeClr val="bg1"/>
                </a:solidFill>
                <a:latin typeface="Arial" panose="020B0604020202020204" pitchFamily="34" charset="0"/>
              </a:rPr>
              <a:t>Liga das Nações, 1924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EC2ED8E-22CA-BFB1-87FD-C7142626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8" y="188640"/>
            <a:ext cx="7352084" cy="60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FEEB9C2-AB47-9637-6132-C5F042C31796}"/>
              </a:ext>
            </a:extLst>
          </p:cNvPr>
          <p:cNvSpPr txBox="1"/>
          <p:nvPr/>
        </p:nvSpPr>
        <p:spPr>
          <a:xfrm>
            <a:off x="4323923" y="6550223"/>
            <a:ext cx="4172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>
                <a:hlinkClick r:id="rId4"/>
              </a:rPr>
              <a:t>https://doi.org/10.1590/S0034-89102000000700013</a:t>
            </a:r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B28491-0F50-BA2C-BE86-DE29D51C277D}"/>
              </a:ext>
            </a:extLst>
          </p:cNvPr>
          <p:cNvSpPr txBox="1"/>
          <p:nvPr/>
        </p:nvSpPr>
        <p:spPr>
          <a:xfrm>
            <a:off x="7832703" y="1166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1,748 m</a:t>
            </a:r>
          </a:p>
        </p:txBody>
      </p:sp>
    </p:spTree>
    <p:extLst>
      <p:ext uri="{BB962C8B-B14F-4D97-AF65-F5344CB8AC3E}">
        <p14:creationId xmlns:p14="http://schemas.microsoft.com/office/powerpoint/2010/main" val="6419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3" descr="Fundo A.jpg"/>
          <p:cNvPicPr>
            <a:picLocks noChangeAspect="1"/>
          </p:cNvPicPr>
          <p:nvPr/>
        </p:nvPicPr>
        <p:blipFill>
          <a:blip r:embed="rId3"/>
          <a:srcRect l="1563" t="2083" r="8594" b="9375"/>
          <a:stretch>
            <a:fillRect/>
          </a:stretch>
        </p:blipFill>
        <p:spPr bwMode="auto">
          <a:xfrm>
            <a:off x="36512" y="3571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0034" y="357166"/>
            <a:ext cx="6237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latin typeface="Comic Sans MS" pitchFamily="66" charset="0"/>
              </a:rPr>
              <a:t>Alvo de crescimento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00298" y="2214554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Estatura: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Pai + Mãe ±</a:t>
            </a:r>
            <a:r>
              <a:rPr lang="pt-BR" sz="2800" b="1" dirty="0">
                <a:solidFill>
                  <a:srgbClr val="FFFF00"/>
                </a:solidFill>
              </a:rPr>
              <a:t>*</a:t>
            </a:r>
            <a:r>
              <a:rPr lang="pt-BR" sz="2800" b="1" dirty="0">
                <a:solidFill>
                  <a:schemeClr val="bg1"/>
                </a:solidFill>
              </a:rPr>
              <a:t> 13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           2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684632" y="3545408"/>
            <a:ext cx="242889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214942" y="328612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= </a:t>
            </a:r>
            <a:r>
              <a:rPr lang="pt-BR" sz="2400" b="1" dirty="0">
                <a:solidFill>
                  <a:srgbClr val="66FFFF"/>
                </a:solidFill>
              </a:rPr>
              <a:t>ALVO</a:t>
            </a:r>
            <a:r>
              <a:rPr lang="pt-BR" sz="2400" b="1" dirty="0">
                <a:solidFill>
                  <a:srgbClr val="FFFF00"/>
                </a:solidFill>
              </a:rPr>
              <a:t>**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00100" y="400050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*</a:t>
            </a:r>
            <a:r>
              <a:rPr lang="pt-BR" b="1" dirty="0">
                <a:solidFill>
                  <a:schemeClr val="bg1"/>
                </a:solidFill>
              </a:rPr>
              <a:t>Obs.: meninos soma-se e meninas subtraem-se 13 cm.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rgbClr val="FFFF00"/>
                </a:solidFill>
              </a:rPr>
              <a:t>**o </a:t>
            </a:r>
            <a:r>
              <a:rPr lang="pt-BR" b="1" dirty="0">
                <a:solidFill>
                  <a:srgbClr val="66FFFF"/>
                </a:solidFill>
              </a:rPr>
              <a:t>Alvo</a:t>
            </a:r>
            <a:r>
              <a:rPr lang="pt-BR" b="1" dirty="0">
                <a:solidFill>
                  <a:srgbClr val="FFFF00"/>
                </a:solidFill>
              </a:rPr>
              <a:t> admite uma variação de 2 desvios padrão para mais ou para menos (9 cm)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00100" y="576330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FF00"/>
                </a:solidFill>
              </a:rPr>
              <a:t>Ex</a:t>
            </a:r>
            <a:r>
              <a:rPr lang="pt-BR" sz="2800" dirty="0">
                <a:solidFill>
                  <a:schemeClr val="bg1"/>
                </a:solidFill>
              </a:rPr>
              <a:t>.:  (170 + 165 +13)/ 2  =  </a:t>
            </a:r>
            <a:r>
              <a:rPr lang="pt-BR" sz="2800" dirty="0">
                <a:solidFill>
                  <a:srgbClr val="66FFFF"/>
                </a:solidFill>
              </a:rPr>
              <a:t>179</a:t>
            </a:r>
            <a:r>
              <a:rPr lang="pt-BR" sz="2800" dirty="0">
                <a:solidFill>
                  <a:schemeClr val="bg1"/>
                </a:solidFill>
              </a:rPr>
              <a:t> cm  </a:t>
            </a:r>
            <a:r>
              <a:rPr lang="pt-BR" sz="2800" dirty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14414" y="5786454"/>
            <a:ext cx="585791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1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Ministério da Saúde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393305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Caderneta da Criança - Menino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71600" y="4509120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2"/>
              </a:rPr>
              <a:t>https://</a:t>
            </a:r>
            <a:r>
              <a:rPr lang="pt-BR" sz="1200" dirty="0" smtClean="0">
                <a:hlinkClick r:id="rId2"/>
              </a:rPr>
              <a:t>bvsms.saude.gov.br/bvs/publicacoes/caderneta_crianca_menino_passaporte_cidadania_3ed.pdf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2490681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Caderneta da Criança - Menina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71600" y="3025484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https://</a:t>
            </a:r>
            <a:r>
              <a:rPr lang="pt-BR" sz="1200" dirty="0" smtClean="0">
                <a:hlinkClick r:id="rId3"/>
              </a:rPr>
              <a:t>bvsms.saude.gov.br/bvs/publicacoes/caderneta_crianca_menina_passaporte_cidadania_3ed.pdf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051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0066FF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58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85938"/>
            <a:ext cx="77152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953000" y="6161088"/>
            <a:ext cx="3810000" cy="2619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1100" dirty="0" err="1">
                <a:solidFill>
                  <a:srgbClr val="00FFFF"/>
                </a:solidFill>
                <a:latin typeface="Arial" charset="0"/>
              </a:rPr>
              <a:t>The</a:t>
            </a:r>
            <a:r>
              <a:rPr lang="pt-BR" sz="11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pt-BR" sz="1100" dirty="0" err="1">
                <a:solidFill>
                  <a:srgbClr val="00FFFF"/>
                </a:solidFill>
                <a:latin typeface="Arial" charset="0"/>
              </a:rPr>
              <a:t>Economist</a:t>
            </a:r>
            <a:r>
              <a:rPr lang="pt-BR" sz="1100" dirty="0">
                <a:solidFill>
                  <a:srgbClr val="00FFFF"/>
                </a:solidFill>
                <a:latin typeface="Arial" charset="0"/>
              </a:rPr>
              <a:t>, Dezembro de 2003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40200" y="476250"/>
            <a:ext cx="5214938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9900"/>
                </a:solidFill>
                <a:latin typeface="Comic Sans MS" panose="030F0702030302020204" pitchFamily="66" charset="0"/>
              </a:rPr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2518</Words>
  <Application>Microsoft Office PowerPoint</Application>
  <PresentationFormat>Apresentação na tela (4:3)</PresentationFormat>
  <Paragraphs>574</Paragraphs>
  <Slides>93</Slides>
  <Notes>22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93</vt:i4>
      </vt:variant>
    </vt:vector>
  </HeadingPairs>
  <TitlesOfParts>
    <vt:vector size="106" baseType="lpstr">
      <vt:lpstr>MS PGothic</vt:lpstr>
      <vt:lpstr>-apple-system</vt:lpstr>
      <vt:lpstr>Arial</vt:lpstr>
      <vt:lpstr>Arial Narrow</vt:lpstr>
      <vt:lpstr>Calibri</vt:lpstr>
      <vt:lpstr>Candara</vt:lpstr>
      <vt:lpstr>Comic Sans MS</vt:lpstr>
      <vt:lpstr>Symbol</vt:lpstr>
      <vt:lpstr>Times New Roman</vt:lpstr>
      <vt:lpstr>Wingdings</vt:lpstr>
      <vt:lpstr>Design padrão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Ministério da Saúde</vt:lpstr>
      <vt:lpstr>Apresentação do PowerPoint</vt:lpstr>
    </vt:vector>
  </TitlesOfParts>
  <Company>Leoneall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Leone</dc:creator>
  <cp:lastModifiedBy>Ivan França Junior</cp:lastModifiedBy>
  <cp:revision>247</cp:revision>
  <dcterms:created xsi:type="dcterms:W3CDTF">2002-04-08T11:17:00Z</dcterms:created>
  <dcterms:modified xsi:type="dcterms:W3CDTF">2022-11-18T18:57:31Z</dcterms:modified>
</cp:coreProperties>
</file>