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2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12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87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20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27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6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97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487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1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94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89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4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7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06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48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5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07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C31225-C104-4C71-9AE8-22B2FE76AD3B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5CC275-D1F8-48C8-B7F7-A469138D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320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CEA15EE-3BE0-46E2-9684-ABD5AC4E42DC}"/>
              </a:ext>
            </a:extLst>
          </p:cNvPr>
          <p:cNvSpPr txBox="1">
            <a:spLocks/>
          </p:cNvSpPr>
          <p:nvPr/>
        </p:nvSpPr>
        <p:spPr>
          <a:xfrm>
            <a:off x="581191" y="1020431"/>
            <a:ext cx="10993549" cy="147501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60000"/>
              </a:lnSpc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200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DAEF72A-9083-4FA9-A529-38C4BFEF99E1}"/>
              </a:ext>
            </a:extLst>
          </p:cNvPr>
          <p:cNvSpPr txBox="1">
            <a:spLocks/>
          </p:cNvSpPr>
          <p:nvPr/>
        </p:nvSpPr>
        <p:spPr>
          <a:xfrm>
            <a:off x="596717" y="4208488"/>
            <a:ext cx="10993546" cy="468233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/>
              <a:t>Economia Política Clássica - REC2401 / 2020</a:t>
            </a:r>
          </a:p>
        </p:txBody>
      </p:sp>
    </p:spTree>
    <p:extLst>
      <p:ext uri="{BB962C8B-B14F-4D97-AF65-F5344CB8AC3E}">
        <p14:creationId xmlns:p14="http://schemas.microsoft.com/office/powerpoint/2010/main" val="32633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6155DC0-9298-47C3-808B-65D7BEEC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77" y="786117"/>
            <a:ext cx="7105445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205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1ECD48A-A6CE-48F3-8E89-3399C993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0A3F7A1B-3080-4A65-A240-2E1A6EF8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07C3D76-F1A4-41B4-9749-DD212A15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668" y="643467"/>
            <a:ext cx="9313328" cy="42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3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BC233F-C627-489E-A2A2-8A9D52FF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252537"/>
            <a:ext cx="80105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0D6BFB-E6FF-43E7-B185-AF17F5EF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204912"/>
            <a:ext cx="81819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9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C705EEA-8096-45A7-B8FF-A8660AFD6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604837"/>
            <a:ext cx="80295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5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6BE538D-090A-4FEF-871C-4E9E04B1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661987"/>
            <a:ext cx="79914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6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590CA2-BA22-48E1-BF5B-568557D69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39" y="643467"/>
            <a:ext cx="80159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3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21FFE8B-9B2B-4B75-A5A9-CE8EEEA4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976312"/>
            <a:ext cx="80676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4DEDE6-D21C-4907-8735-13EDD513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747712"/>
            <a:ext cx="8239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480CC4-D6B7-4168-A182-489710CB8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652462"/>
            <a:ext cx="82010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0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613A473-9F0B-49A5-9DB5-BE7BD4515C76}"/>
              </a:ext>
            </a:extLst>
          </p:cNvPr>
          <p:cNvSpPr txBox="1">
            <a:spLocks/>
          </p:cNvSpPr>
          <p:nvPr/>
        </p:nvSpPr>
        <p:spPr>
          <a:xfrm>
            <a:off x="1858449" y="2301465"/>
            <a:ext cx="10993549" cy="14750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22ª videoaula</a:t>
            </a:r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B15CFEB-449C-478B-AE7B-697CAD7E76A5}"/>
              </a:ext>
            </a:extLst>
          </p:cNvPr>
          <p:cNvSpPr txBox="1">
            <a:spLocks/>
          </p:cNvSpPr>
          <p:nvPr/>
        </p:nvSpPr>
        <p:spPr>
          <a:xfrm>
            <a:off x="1858449" y="3308245"/>
            <a:ext cx="10993546" cy="468233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/>
              <a:t>Capítulo 3 de </a:t>
            </a:r>
            <a:r>
              <a:rPr lang="pt-BR" sz="2800" i="1" dirty="0"/>
              <a:t>O Capital</a:t>
            </a:r>
            <a:r>
              <a:rPr lang="pt-BR" sz="2800" dirty="0"/>
              <a:t>... Continuação!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CF81FA-D09F-41FD-BBA3-44BFF839B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31" y="4135783"/>
            <a:ext cx="8622839" cy="16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3A48648-CAD9-4F64-AFC4-0B6BFBB4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223962"/>
            <a:ext cx="81248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7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92D53D9-4A61-4E5B-87B0-3E705AB40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281112"/>
            <a:ext cx="80867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2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53EFB9A-EE65-4B22-B3BB-C4F63B3E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071562"/>
            <a:ext cx="81248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61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25F4FD-F0DE-47C8-A284-38E366DA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814387"/>
            <a:ext cx="81438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6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A693C0-6107-44F1-97D8-C60AD900B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747712"/>
            <a:ext cx="78390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32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51530F0-AFDF-42ED-8CA8-F77263DD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433512"/>
            <a:ext cx="81057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5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F86E7DB-1850-4A3F-BB09-C03F10D9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1404937"/>
            <a:ext cx="82010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5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FB04516-CC25-47ED-B118-982037092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56" y="786117"/>
            <a:ext cx="7624688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7638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8833005-7244-405F-A227-B4AEB8B3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547687"/>
            <a:ext cx="81438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6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63EFDC-5D2B-48C9-BBBB-347DB765C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4" r="1" b="5762"/>
          <a:stretch/>
        </p:blipFill>
        <p:spPr>
          <a:xfrm>
            <a:off x="1184304" y="870858"/>
            <a:ext cx="9522400" cy="48647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4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9085EE-3D10-4910-B690-4C240174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209" y="786117"/>
            <a:ext cx="6859582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1705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1A66187-9B89-4819-8494-C0E745F3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1366837"/>
            <a:ext cx="80486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11BC044-C1B7-4727-836F-FF3F6634B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090612"/>
            <a:ext cx="8029575" cy="467677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13E41E28-4D2F-4065-80AD-A0D320613788}"/>
              </a:ext>
            </a:extLst>
          </p:cNvPr>
          <p:cNvSpPr/>
          <p:nvPr/>
        </p:nvSpPr>
        <p:spPr>
          <a:xfrm>
            <a:off x="7199979" y="4397829"/>
            <a:ext cx="261257" cy="29028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715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C6574-0A5A-4755-9BDE-150BAFAA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919" y="685800"/>
            <a:ext cx="3705269" cy="5308599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Observações: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48817-B893-41D2-9CF9-E0605C9B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553" y="685799"/>
            <a:ext cx="5269047" cy="60633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FFFFFF"/>
                </a:solidFill>
              </a:rPr>
              <a:t>Marx apresenta aqui um modelo puro de capitalismo concorrencial.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FFFFFF"/>
                </a:solidFill>
              </a:rPr>
              <a:t>Não leva em conta outras estruturas de mercado (oligopólio, monopólio etc.)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FFFFFF"/>
                </a:solidFill>
              </a:rPr>
              <a:t>Não considera a atuação do Estado no controle do mercado.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FFFFFF"/>
                </a:solidFill>
              </a:rPr>
              <a:t>O sistema monetário torna-se bem mais complexo no século XX.</a:t>
            </a:r>
          </a:p>
          <a:p>
            <a:endParaRPr lang="pt-B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FC2B3C4-D5B5-4541-8D62-3ED6BBD4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528637"/>
            <a:ext cx="66389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AC9F94-6A3D-46EA-A44B-F485ECB2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690562"/>
            <a:ext cx="78771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8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8998008-231F-4EBE-951E-57379157A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77" y="786117"/>
            <a:ext cx="7105445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9733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72C05EF-FBE6-48D1-B334-12BD0100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119187"/>
            <a:ext cx="81438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14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240A021-E725-4E3A-A1FD-E5D054E4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661987"/>
            <a:ext cx="80867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66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DB73B5A-5F06-44A1-B436-A614A3B1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823912"/>
            <a:ext cx="80676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51B3C3A-A8E6-4FA4-A99F-670955337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747712"/>
            <a:ext cx="80676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4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7E5F1B-D052-43A2-B046-FA8034F08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909637"/>
            <a:ext cx="79343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91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280533-8E2C-4245-AEAA-6CE8CB60B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728662"/>
            <a:ext cx="79152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51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9B46CE4-671E-4D11-88D0-C0C0A5C5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747712"/>
            <a:ext cx="8048625" cy="53625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AF174F1-6AED-4F82-9A1C-A427F6A28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728662"/>
            <a:ext cx="80867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3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CBCBBD-027C-45FD-B796-83B18F12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604" y="786117"/>
            <a:ext cx="7424791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0862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47D67A5-257F-43D3-8E28-9C16BAFD7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681037"/>
            <a:ext cx="79914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9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6E71FBE-C52A-4270-85C9-8EAC084D3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5" r="1" b="439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7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70F48FA-45B0-4AC9-8924-B9B821225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1214437"/>
            <a:ext cx="78200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1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641913C-B41D-4B16-AB7B-8739DAF1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48" y="786117"/>
            <a:ext cx="7452703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7454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1C1D718-4741-491D-BE87-FA7984166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719137"/>
            <a:ext cx="80867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90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2947CA4-CD01-42EF-A273-4323FF8B0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747712"/>
            <a:ext cx="80676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87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543013-885C-4DD8-A172-CC6AE499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785812"/>
            <a:ext cx="81819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7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A4D694-847F-46A4-9611-0366C31D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965" y="786117"/>
            <a:ext cx="7080069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8654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706EE0A-E0C3-48F0-89FC-C5C547D98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623887"/>
            <a:ext cx="81057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32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044C0F-9A21-4B30-A1BC-599E95E0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671512"/>
            <a:ext cx="79343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08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92A3DAE-CE21-4357-9C9A-1A141396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690562"/>
            <a:ext cx="78771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85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260D880-AC20-4129-94E7-019372A28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738187"/>
            <a:ext cx="80105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7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9203A2-870A-41BF-865D-B2B41CF83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1243012"/>
            <a:ext cx="79724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CA710FD-2C13-488C-B110-9F8B3697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1176337"/>
            <a:ext cx="80676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2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2E68CC7-0C98-4D53-848C-0DF3DA4E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56" y="786117"/>
            <a:ext cx="7624688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716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995149C-066B-4CA1-92F0-B5989275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243012"/>
            <a:ext cx="78962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68815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</Words>
  <Application>Microsoft Office PowerPoint</Application>
  <PresentationFormat>Widescreen</PresentationFormat>
  <Paragraphs>9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8" baseType="lpstr">
      <vt:lpstr>Arial</vt:lpstr>
      <vt:lpstr>Century Gothic</vt:lpstr>
      <vt:lpstr>Times New Roman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Observações: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1</cp:revision>
  <dcterms:created xsi:type="dcterms:W3CDTF">2020-10-26T16:07:28Z</dcterms:created>
  <dcterms:modified xsi:type="dcterms:W3CDTF">2020-10-26T16:14:34Z</dcterms:modified>
</cp:coreProperties>
</file>