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20" r:id="rId3"/>
    <p:sldId id="319" r:id="rId4"/>
    <p:sldId id="261" r:id="rId5"/>
    <p:sldId id="270" r:id="rId6"/>
    <p:sldId id="311" r:id="rId7"/>
    <p:sldId id="278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9"/>
  </p:normalViewPr>
  <p:slideViewPr>
    <p:cSldViewPr>
      <p:cViewPr varScale="1">
        <p:scale>
          <a:sx n="104" d="100"/>
          <a:sy n="104" d="100"/>
        </p:scale>
        <p:origin x="188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D3C4A-858B-41AB-9358-D8ADCC009563}" type="datetimeFigureOut">
              <a:rPr lang="pt-BR" smtClean="0"/>
              <a:t>16/10/2023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5FB5C-9113-4162-9E04-1A09554646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9666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CDC7-2F4F-4CAF-9640-0546D8D6F930}" type="datetimeFigureOut">
              <a:rPr lang="pt-BR" smtClean="0"/>
              <a:t>16/10/2023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3BEF-C55B-49DD-BBCF-1D9187349C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672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CDC7-2F4F-4CAF-9640-0546D8D6F930}" type="datetimeFigureOut">
              <a:rPr lang="pt-BR" smtClean="0"/>
              <a:t>16/10/2023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3BEF-C55B-49DD-BBCF-1D9187349C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8690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CDC7-2F4F-4CAF-9640-0546D8D6F930}" type="datetimeFigureOut">
              <a:rPr lang="pt-BR" smtClean="0"/>
              <a:t>16/10/2023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3BEF-C55B-49DD-BBCF-1D9187349C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5397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CDC7-2F4F-4CAF-9640-0546D8D6F930}" type="datetimeFigureOut">
              <a:rPr lang="pt-BR" smtClean="0"/>
              <a:t>16/10/2023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3BEF-C55B-49DD-BBCF-1D9187349C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289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CDC7-2F4F-4CAF-9640-0546D8D6F930}" type="datetimeFigureOut">
              <a:rPr lang="pt-BR" smtClean="0"/>
              <a:t>16/10/2023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3BEF-C55B-49DD-BBCF-1D9187349C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904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CDC7-2F4F-4CAF-9640-0546D8D6F930}" type="datetimeFigureOut">
              <a:rPr lang="pt-BR" smtClean="0"/>
              <a:t>16/10/2023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3BEF-C55B-49DD-BBCF-1D9187349C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2309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CDC7-2F4F-4CAF-9640-0546D8D6F930}" type="datetimeFigureOut">
              <a:rPr lang="pt-BR" smtClean="0"/>
              <a:t>16/10/2023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3BEF-C55B-49DD-BBCF-1D9187349C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1844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CDC7-2F4F-4CAF-9640-0546D8D6F930}" type="datetimeFigureOut">
              <a:rPr lang="pt-BR" smtClean="0"/>
              <a:t>16/10/2023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3BEF-C55B-49DD-BBCF-1D9187349C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8792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CDC7-2F4F-4CAF-9640-0546D8D6F930}" type="datetimeFigureOut">
              <a:rPr lang="pt-BR" smtClean="0"/>
              <a:t>16/10/2023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3BEF-C55B-49DD-BBCF-1D9187349C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3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CDC7-2F4F-4CAF-9640-0546D8D6F930}" type="datetimeFigureOut">
              <a:rPr lang="pt-BR" smtClean="0"/>
              <a:t>16/10/2023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3BEF-C55B-49DD-BBCF-1D9187349C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6717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CDC7-2F4F-4CAF-9640-0546D8D6F930}" type="datetimeFigureOut">
              <a:rPr lang="pt-BR" smtClean="0"/>
              <a:t>16/10/2023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3BEF-C55B-49DD-BBCF-1D9187349C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319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FCDC7-2F4F-4CAF-9640-0546D8D6F930}" type="datetimeFigureOut">
              <a:rPr lang="pt-BR" smtClean="0"/>
              <a:t>16/10/2023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13BEF-C55B-49DD-BBCF-1D9187349C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268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1628800"/>
            <a:ext cx="7772400" cy="1470025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Legislativo e Política Externa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7096"/>
          </a:xfrm>
        </p:spPr>
        <p:txBody>
          <a:bodyPr>
            <a:normAutofit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Pedro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Feliú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442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C29C8A-21C8-377C-B4B0-2660CE86A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 de Pesquisa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3692D0-B904-5ED8-702D-935A07038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Legislativo e Cooperação Internacional – Lisa Martin (2000)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Unidades decisórias e Política Externa Hermann (1990)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Relações Executivo e Legislativo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Comportamento Legislativo</a:t>
            </a:r>
          </a:p>
        </p:txBody>
      </p:sp>
    </p:spTree>
    <p:extLst>
      <p:ext uri="{BB962C8B-B14F-4D97-AF65-F5344CB8AC3E}">
        <p14:creationId xmlns:p14="http://schemas.microsoft.com/office/powerpoint/2010/main" val="3944040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6419056" cy="11430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Relações</a:t>
            </a:r>
            <a:r>
              <a:rPr lang="en-US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Executivo</a:t>
            </a:r>
            <a:r>
              <a:rPr lang="en-US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Legislativo</a:t>
            </a:r>
            <a:endParaRPr lang="pt-BR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2" r="1865"/>
          <a:stretch/>
        </p:blipFill>
        <p:spPr bwMode="auto">
          <a:xfrm>
            <a:off x="120478" y="1772816"/>
            <a:ext cx="8914860" cy="45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8796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Aprovação</a:t>
            </a:r>
            <a:r>
              <a:rPr lang="en-US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Popular </a:t>
            </a:r>
            <a:r>
              <a:rPr lang="en-US" dirty="0" err="1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Presidencial</a:t>
            </a:r>
            <a:r>
              <a:rPr lang="en-US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Argentina</a:t>
            </a:r>
          </a:p>
        </p:txBody>
      </p:sp>
      <p:pic>
        <p:nvPicPr>
          <p:cNvPr id="4" name="Picture 13"/>
          <p:cNvPicPr>
            <a:picLocks noGrp="1"/>
          </p:cNvPicPr>
          <p:nvPr>
            <p:ph idx="1"/>
          </p:nvPr>
        </p:nvPicPr>
        <p:blipFill rotWithShape="1">
          <a:blip r:embed="rId2" cstate="print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95"/>
          <a:stretch/>
        </p:blipFill>
        <p:spPr bwMode="auto">
          <a:xfrm>
            <a:off x="266328" y="1268760"/>
            <a:ext cx="8229600" cy="5589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2967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12C9EEBD-C41B-7092-CE42-174BD1F596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795" t="12943" r="14795" b="2565"/>
          <a:stretch/>
        </p:blipFill>
        <p:spPr>
          <a:xfrm>
            <a:off x="587999" y="882000"/>
            <a:ext cx="7967999" cy="5976000"/>
          </a:xfrm>
          <a:prstGeom prst="rect">
            <a:avLst/>
          </a:prstGeom>
        </p:spPr>
      </p:pic>
      <p:sp>
        <p:nvSpPr>
          <p:cNvPr id="5" name="Título 4">
            <a:extLst>
              <a:ext uri="{FF2B5EF4-FFF2-40B4-BE49-F238E27FC236}">
                <a16:creationId xmlns:a16="http://schemas.microsoft.com/office/drawing/2014/main" id="{F5E29A51-5C41-0363-F620-5741F69DD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16632"/>
            <a:ext cx="8229600" cy="1143000"/>
          </a:xfrm>
        </p:spPr>
        <p:txBody>
          <a:bodyPr/>
          <a:lstStyle/>
          <a:p>
            <a:r>
              <a:rPr lang="pt-BR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Paraguai</a:t>
            </a:r>
          </a:p>
        </p:txBody>
      </p:sp>
    </p:spTree>
    <p:extLst>
      <p:ext uri="{BB962C8B-B14F-4D97-AF65-F5344CB8AC3E}">
        <p14:creationId xmlns:p14="http://schemas.microsoft.com/office/powerpoint/2010/main" val="3656987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8229600" cy="1143000"/>
          </a:xfrm>
        </p:spPr>
        <p:txBody>
          <a:bodyPr/>
          <a:lstStyle/>
          <a:p>
            <a:r>
              <a:rPr lang="en-US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Desinteresse</a:t>
            </a:r>
            <a:r>
              <a:rPr lang="en-US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Eleitoral</a:t>
            </a:r>
            <a:endParaRPr lang="pt-BR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6" t="1984" r="11958" b="7214"/>
          <a:stretch/>
        </p:blipFill>
        <p:spPr bwMode="auto">
          <a:xfrm>
            <a:off x="34828" y="2276872"/>
            <a:ext cx="9059586" cy="442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8657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age11image964650304">
            <a:extLst>
              <a:ext uri="{FF2B5EF4-FFF2-40B4-BE49-F238E27FC236}">
                <a16:creationId xmlns:a16="http://schemas.microsoft.com/office/drawing/2014/main" id="{00871341-5535-C105-B6A6-76A6249E96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92" y="1038821"/>
            <a:ext cx="8584215" cy="57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4D1ED49-FCDD-6686-1D12-6CB17B8C4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23179"/>
            <a:ext cx="8229600" cy="1143000"/>
          </a:xfrm>
        </p:spPr>
        <p:txBody>
          <a:bodyPr>
            <a:normAutofit/>
          </a:bodyPr>
          <a:lstStyle/>
          <a:p>
            <a:r>
              <a:rPr lang="pt-BR" sz="28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Paraguai Mídia e Comportamento Legislativo </a:t>
            </a:r>
          </a:p>
        </p:txBody>
      </p:sp>
    </p:spTree>
    <p:extLst>
      <p:ext uri="{BB962C8B-B14F-4D97-AF65-F5344CB8AC3E}">
        <p14:creationId xmlns:p14="http://schemas.microsoft.com/office/powerpoint/2010/main" val="26969008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9604</TotalTime>
  <Words>51</Words>
  <Application>Microsoft Macintosh PowerPoint</Application>
  <PresentationFormat>Apresentação na tela (4:3)</PresentationFormat>
  <Paragraphs>12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Tema do Office</vt:lpstr>
      <vt:lpstr> Legislativo e Política Externa</vt:lpstr>
      <vt:lpstr>Agenda de Pesquisa</vt:lpstr>
      <vt:lpstr>Relações Executivo e Legislativo</vt:lpstr>
      <vt:lpstr>Aprovação Popular Presidencial Argentina</vt:lpstr>
      <vt:lpstr>Paraguai</vt:lpstr>
      <vt:lpstr>Desinteresse Eleitoral</vt:lpstr>
      <vt:lpstr>Paraguai Mídia e Comportamento Legislativo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4. Atores Domésticos na Política Externa Brasileira: Congresso e Empresariado</dc:title>
  <dc:creator>P</dc:creator>
  <cp:lastModifiedBy>Pedro Feliu</cp:lastModifiedBy>
  <cp:revision>67</cp:revision>
  <dcterms:created xsi:type="dcterms:W3CDTF">2015-08-28T01:36:24Z</dcterms:created>
  <dcterms:modified xsi:type="dcterms:W3CDTF">2023-10-16T15:35:13Z</dcterms:modified>
</cp:coreProperties>
</file>