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D3CD48-FE75-44D5-9E3A-C03AE935C217}" type="datetimeFigureOut">
              <a:rPr lang="pt-BR" smtClean="0"/>
              <a:t>07/08/2022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DE5087-82D6-4F0A-8352-10E0315EDC3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Projeto </a:t>
            </a:r>
            <a:r>
              <a:rPr lang="pt-BR" dirty="0" smtClean="0"/>
              <a:t>e Design de Experiência do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Design </a:t>
            </a:r>
            <a:r>
              <a:rPr lang="pt-BR" dirty="0" err="1" smtClean="0"/>
              <a:t>Thinking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52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Design </a:t>
            </a:r>
            <a:r>
              <a:rPr lang="pt-BR" b="1" dirty="0" err="1" smtClean="0"/>
              <a:t>Thinking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05446" y="2492037"/>
            <a:ext cx="1944216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Imersão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371764" y="3932197"/>
            <a:ext cx="1944216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Ideação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21870" y="5372357"/>
            <a:ext cx="1944216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Prototipação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9" name="Conector angulado 8"/>
          <p:cNvCxnSpPr>
            <a:stCxn id="4" idx="2"/>
            <a:endCxn id="5" idx="0"/>
          </p:cNvCxnSpPr>
          <p:nvPr/>
        </p:nvCxnSpPr>
        <p:spPr>
          <a:xfrm rot="16200000" flipH="1">
            <a:off x="1986677" y="2575003"/>
            <a:ext cx="648072" cy="206631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5" idx="2"/>
            <a:endCxn id="6" idx="0"/>
          </p:cNvCxnSpPr>
          <p:nvPr/>
        </p:nvCxnSpPr>
        <p:spPr>
          <a:xfrm rot="16200000" flipH="1">
            <a:off x="3894889" y="4173269"/>
            <a:ext cx="648072" cy="1750106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4" idx="3"/>
          </p:cNvCxnSpPr>
          <p:nvPr/>
        </p:nvCxnSpPr>
        <p:spPr>
          <a:xfrm>
            <a:off x="2249663" y="2888081"/>
            <a:ext cx="109421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343873" y="2487270"/>
            <a:ext cx="230425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Imergir, entender, buscar, pesquisar e aprender sobre a proposta</a:t>
            </a:r>
            <a:endParaRPr lang="pt-BR" sz="1400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337895" y="4332149"/>
            <a:ext cx="109421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432105" y="3931338"/>
            <a:ext cx="230425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Imergir, entender, buscar, pesquisar e aprender sobre a proposta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728227" y="5414561"/>
            <a:ext cx="230425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Construção de protótipos para concretizar ou demonstrar  os requisitos.</a:t>
            </a:r>
            <a:endParaRPr lang="pt-BR" sz="14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080154" y="5765257"/>
            <a:ext cx="625380" cy="456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ta em curva para a esquerda 6"/>
          <p:cNvSpPr/>
          <p:nvPr/>
        </p:nvSpPr>
        <p:spPr>
          <a:xfrm rot="7338993">
            <a:off x="1411917" y="4075800"/>
            <a:ext cx="832271" cy="25961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98551" y="5187691"/>
            <a:ext cx="111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5648129" y="2888081"/>
            <a:ext cx="46805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16181" y="267193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Descoberta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7776356" y="4332149"/>
            <a:ext cx="46805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8244407" y="3872823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Visão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Produto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17207" r="34950"/>
          <a:stretch/>
        </p:blipFill>
        <p:spPr bwMode="auto">
          <a:xfrm>
            <a:off x="683568" y="2276872"/>
            <a:ext cx="2965631" cy="43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17756" r="35259"/>
          <a:stretch/>
        </p:blipFill>
        <p:spPr bwMode="auto">
          <a:xfrm>
            <a:off x="3923928" y="2276872"/>
            <a:ext cx="3110248" cy="43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Visa identificar, organizar as necessidades do usuário em entregáveis para o projeto de Experiência do Usuário.</a:t>
            </a:r>
          </a:p>
          <a:p>
            <a:endParaRPr lang="pt-BR" dirty="0"/>
          </a:p>
          <a:p>
            <a:r>
              <a:rPr lang="pt-BR" dirty="0" smtClean="0"/>
              <a:t>Consiste na imersão do </a:t>
            </a:r>
            <a:r>
              <a:rPr lang="pt-BR" i="1" dirty="0" smtClean="0"/>
              <a:t>designer </a:t>
            </a:r>
            <a:r>
              <a:rPr lang="pt-BR" dirty="0" smtClean="0"/>
              <a:t>no mundo do usuário a fim de conhecer elementos sobre pessoas, processos e contexto de uso.</a:t>
            </a:r>
          </a:p>
          <a:p>
            <a:endParaRPr lang="pt-BR" dirty="0"/>
          </a:p>
          <a:p>
            <a:r>
              <a:rPr lang="pt-BR" dirty="0" smtClean="0"/>
              <a:t>Envolve algumas etapas clássicas, que podem ser desenvolvidas de formas diferentes:</a:t>
            </a:r>
          </a:p>
          <a:p>
            <a:pPr lvl="1"/>
            <a:r>
              <a:rPr lang="pt-BR" dirty="0" smtClean="0"/>
              <a:t>Processo circular</a:t>
            </a:r>
          </a:p>
          <a:p>
            <a:pPr lvl="1"/>
            <a:r>
              <a:rPr lang="pt-BR" dirty="0" smtClean="0"/>
              <a:t>Sequencial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5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de UX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051720" y="2914985"/>
            <a:ext cx="2355120" cy="108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Descoberta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694872" y="2914986"/>
            <a:ext cx="2664296" cy="108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Visão do Produto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051720" y="4243383"/>
            <a:ext cx="2355120" cy="1087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Desenho da Interface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694872" y="4243383"/>
            <a:ext cx="2664296" cy="1087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Validação com Usuário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755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 de Descobertas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21978" r="52307" b="3088"/>
          <a:stretch/>
        </p:blipFill>
        <p:spPr bwMode="auto">
          <a:xfrm>
            <a:off x="6251361" y="2852936"/>
            <a:ext cx="2892639" cy="358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lustrações grátis de Entrevi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2448272" cy="18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33072" r="27603" b="25065"/>
          <a:stretch/>
        </p:blipFill>
        <p:spPr bwMode="auto">
          <a:xfrm>
            <a:off x="288537" y="5229200"/>
            <a:ext cx="503853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24995" r="17785" b="30089"/>
          <a:stretch/>
        </p:blipFill>
        <p:spPr bwMode="auto">
          <a:xfrm>
            <a:off x="2417013" y="3706482"/>
            <a:ext cx="3816424" cy="10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do Produto</a:t>
            </a:r>
            <a:endParaRPr lang="pt-BR" dirty="0"/>
          </a:p>
        </p:txBody>
      </p:sp>
      <p:pic>
        <p:nvPicPr>
          <p:cNvPr id="4" name="Picture 2" descr="02 Curso UX &amp; Design Thinking: Geração de ideias | by thiago dionisio da  silva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801914" cy="19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t="27420" r="26375" b="27159"/>
          <a:stretch/>
        </p:blipFill>
        <p:spPr bwMode="auto">
          <a:xfrm>
            <a:off x="4208044" y="4077072"/>
            <a:ext cx="4788353" cy="18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23652" r="27825" b="15646"/>
          <a:stretch/>
        </p:blipFill>
        <p:spPr bwMode="auto">
          <a:xfrm>
            <a:off x="829786" y="4725144"/>
            <a:ext cx="29334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oadmap: o que é e como criar? - Venng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59" y="1844824"/>
            <a:ext cx="44644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Desenho de Interface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36002" r="31953" b="10832"/>
          <a:stretch/>
        </p:blipFill>
        <p:spPr bwMode="auto">
          <a:xfrm>
            <a:off x="323528" y="1620990"/>
            <a:ext cx="349040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igma: 5 motivos para ficar de olho! | by Vitor Guerra | UI Lab | Med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21544" r="16693" b="18055"/>
          <a:stretch/>
        </p:blipFill>
        <p:spPr bwMode="auto">
          <a:xfrm>
            <a:off x="4138340" y="1484784"/>
            <a:ext cx="5005660" cy="27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eb Templates Images | Free Vectors, Stock Photos &amp; P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8" y="4217758"/>
            <a:ext cx="6280699" cy="23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Validação com Usuário</a:t>
            </a:r>
            <a:endParaRPr lang="pt-BR" dirty="0"/>
          </a:p>
        </p:txBody>
      </p:sp>
      <p:pic>
        <p:nvPicPr>
          <p:cNvPr id="4" name="Picture 2" descr="Card Sorting: a arquitetura de informação construída pelos usuários | by  Flavio Santana | Coletivo 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e A/B: saiba o que é e porque todo desenvolvedor deveria fazer! | by  Matheus Clemente Guimarães | Experience Valley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27047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ye Tracking | Usability.g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5043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cessibilidade como fator de UX. Um assunto muito importante e pouco… | by  Flavio Santana | Coletivo U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89752"/>
            <a:ext cx="3672408" cy="163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Design </a:t>
            </a:r>
            <a:r>
              <a:rPr lang="pt-BR" dirty="0" err="1" smtClean="0"/>
              <a:t>Thinking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 descr="Darko Antanasijevic / Projects / Free Downloads: Design Thinking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26034" r="-1922" b="21633"/>
          <a:stretch/>
        </p:blipFill>
        <p:spPr bwMode="auto">
          <a:xfrm>
            <a:off x="755576" y="4437112"/>
            <a:ext cx="8064896" cy="20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89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139</Words>
  <Application>Microsoft Office PowerPoint</Application>
  <PresentationFormat>Apresentação na tela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Forma de Onda</vt:lpstr>
      <vt:lpstr>Projeto e Design de Experiência do Usuário</vt:lpstr>
      <vt:lpstr>Bibliografia</vt:lpstr>
      <vt:lpstr>Contexto</vt:lpstr>
      <vt:lpstr>Etapas de UX</vt:lpstr>
      <vt:lpstr>Etapa de Descobertas</vt:lpstr>
      <vt:lpstr>Visão do Produto</vt:lpstr>
      <vt:lpstr>Desenho de Interface</vt:lpstr>
      <vt:lpstr>Validação com Usuário</vt:lpstr>
      <vt:lpstr>Design Thinking</vt:lpstr>
      <vt:lpstr>Design Thinking</vt:lpstr>
      <vt:lpstr>Design Thinking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e Design de Experiência do Usuário</dc:title>
  <dc:creator>Thiago Coleti</dc:creator>
  <cp:lastModifiedBy>Thiago Coleti</cp:lastModifiedBy>
  <cp:revision>8</cp:revision>
  <dcterms:created xsi:type="dcterms:W3CDTF">2022-08-07T22:13:10Z</dcterms:created>
  <dcterms:modified xsi:type="dcterms:W3CDTF">2022-08-07T22:44:34Z</dcterms:modified>
</cp:coreProperties>
</file>