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0"/>
  </p:notesMasterIdLst>
  <p:sldIdLst>
    <p:sldId id="393" r:id="rId3"/>
    <p:sldId id="396" r:id="rId4"/>
    <p:sldId id="643" r:id="rId5"/>
    <p:sldId id="706" r:id="rId6"/>
    <p:sldId id="707" r:id="rId7"/>
    <p:sldId id="708" r:id="rId8"/>
    <p:sldId id="363" r:id="rId9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37" autoAdjust="0"/>
    <p:restoredTop sz="94737" autoAdjust="0"/>
  </p:normalViewPr>
  <p:slideViewPr>
    <p:cSldViewPr>
      <p:cViewPr varScale="1">
        <p:scale>
          <a:sx n="69" d="100"/>
          <a:sy n="69" d="100"/>
        </p:scale>
        <p:origin x="1790" y="48"/>
      </p:cViewPr>
      <p:guideLst>
        <p:guide orient="horz" pos="2160"/>
        <p:guide pos="317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drigo Lima Stoeterau" userId="39bcf30b9609dbab" providerId="LiveId" clId="{440D7AAF-9979-42F5-93F3-5378D876FC96}"/>
    <pc:docChg chg="custSel addSld delSld modSld">
      <pc:chgData name="Rodrigo Lima Stoeterau" userId="39bcf30b9609dbab" providerId="LiveId" clId="{440D7AAF-9979-42F5-93F3-5378D876FC96}" dt="2020-06-08T12:59:24.106" v="302" actId="20577"/>
      <pc:docMkLst>
        <pc:docMk/>
      </pc:docMkLst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0" sldId="261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0" sldId="262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0" sldId="263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0" sldId="264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0" sldId="265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0" sldId="266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0" sldId="307"/>
        </pc:sldMkLst>
      </pc:sldChg>
      <pc:sldChg chg="modSp mod">
        <pc:chgData name="Rodrigo Lima Stoeterau" userId="39bcf30b9609dbab" providerId="LiveId" clId="{440D7AAF-9979-42F5-93F3-5378D876FC96}" dt="2020-06-08T12:59:24.106" v="302" actId="20577"/>
        <pc:sldMkLst>
          <pc:docMk/>
          <pc:sldMk cId="3151823532" sldId="393"/>
        </pc:sldMkLst>
        <pc:spChg chg="mod">
          <ac:chgData name="Rodrigo Lima Stoeterau" userId="39bcf30b9609dbab" providerId="LiveId" clId="{440D7AAF-9979-42F5-93F3-5378D876FC96}" dt="2020-06-08T12:59:24.106" v="302" actId="20577"/>
          <ac:spMkLst>
            <pc:docMk/>
            <pc:sldMk cId="3151823532" sldId="393"/>
            <ac:spMk id="4099" creationId="{00000000-0000-0000-0000-000000000000}"/>
          </ac:spMkLst>
        </pc:spChg>
      </pc:sldChg>
      <pc:sldChg chg="addSp delSp modSp mod">
        <pc:chgData name="Rodrigo Lima Stoeterau" userId="39bcf30b9609dbab" providerId="LiveId" clId="{440D7AAF-9979-42F5-93F3-5378D876FC96}" dt="2020-06-08T12:51:43.436" v="48" actId="1076"/>
        <pc:sldMkLst>
          <pc:docMk/>
          <pc:sldMk cId="464280917" sldId="396"/>
        </pc:sldMkLst>
        <pc:spChg chg="del">
          <ac:chgData name="Rodrigo Lima Stoeterau" userId="39bcf30b9609dbab" providerId="LiveId" clId="{440D7AAF-9979-42F5-93F3-5378D876FC96}" dt="2020-06-08T12:49:04.156" v="24" actId="478"/>
          <ac:spMkLst>
            <pc:docMk/>
            <pc:sldMk cId="464280917" sldId="396"/>
            <ac:spMk id="2" creationId="{00000000-0000-0000-0000-000000000000}"/>
          </ac:spMkLst>
        </pc:spChg>
        <pc:spChg chg="del">
          <ac:chgData name="Rodrigo Lima Stoeterau" userId="39bcf30b9609dbab" providerId="LiveId" clId="{440D7AAF-9979-42F5-93F3-5378D876FC96}" dt="2020-06-08T12:49:04.156" v="24" actId="478"/>
          <ac:spMkLst>
            <pc:docMk/>
            <pc:sldMk cId="464280917" sldId="396"/>
            <ac:spMk id="3" creationId="{00000000-0000-0000-0000-000000000000}"/>
          </ac:spMkLst>
        </pc:spChg>
        <pc:spChg chg="del">
          <ac:chgData name="Rodrigo Lima Stoeterau" userId="39bcf30b9609dbab" providerId="LiveId" clId="{440D7AAF-9979-42F5-93F3-5378D876FC96}" dt="2020-06-08T12:49:04.156" v="24" actId="478"/>
          <ac:spMkLst>
            <pc:docMk/>
            <pc:sldMk cId="464280917" sldId="396"/>
            <ac:spMk id="5" creationId="{00000000-0000-0000-0000-000000000000}"/>
          </ac:spMkLst>
        </pc:spChg>
        <pc:spChg chg="del">
          <ac:chgData name="Rodrigo Lima Stoeterau" userId="39bcf30b9609dbab" providerId="LiveId" clId="{440D7AAF-9979-42F5-93F3-5378D876FC96}" dt="2020-06-08T12:49:04.156" v="24" actId="478"/>
          <ac:spMkLst>
            <pc:docMk/>
            <pc:sldMk cId="464280917" sldId="396"/>
            <ac:spMk id="6" creationId="{00000000-0000-0000-0000-000000000000}"/>
          </ac:spMkLst>
        </pc:spChg>
        <pc:spChg chg="del">
          <ac:chgData name="Rodrigo Lima Stoeterau" userId="39bcf30b9609dbab" providerId="LiveId" clId="{440D7AAF-9979-42F5-93F3-5378D876FC96}" dt="2020-06-08T12:49:04.156" v="24" actId="478"/>
          <ac:spMkLst>
            <pc:docMk/>
            <pc:sldMk cId="464280917" sldId="396"/>
            <ac:spMk id="13" creationId="{00000000-0000-0000-0000-000000000000}"/>
          </ac:spMkLst>
        </pc:spChg>
        <pc:spChg chg="add mod">
          <ac:chgData name="Rodrigo Lima Stoeterau" userId="39bcf30b9609dbab" providerId="LiveId" clId="{440D7AAF-9979-42F5-93F3-5378D876FC96}" dt="2020-06-08T12:49:48.196" v="35" actId="113"/>
          <ac:spMkLst>
            <pc:docMk/>
            <pc:sldMk cId="464280917" sldId="396"/>
            <ac:spMk id="20" creationId="{017D2470-B1FF-4F66-8E1D-B6A4A07FC25D}"/>
          </ac:spMkLst>
        </pc:spChg>
        <pc:spChg chg="add mod">
          <ac:chgData name="Rodrigo Lima Stoeterau" userId="39bcf30b9609dbab" providerId="LiveId" clId="{440D7AAF-9979-42F5-93F3-5378D876FC96}" dt="2020-06-08T12:51:43.436" v="48" actId="1076"/>
          <ac:spMkLst>
            <pc:docMk/>
            <pc:sldMk cId="464280917" sldId="396"/>
            <ac:spMk id="22" creationId="{D272A82D-D183-4B8A-A706-86FD021AB139}"/>
          </ac:spMkLst>
        </pc:spChg>
        <pc:spChg chg="del">
          <ac:chgData name="Rodrigo Lima Stoeterau" userId="39bcf30b9609dbab" providerId="LiveId" clId="{440D7AAF-9979-42F5-93F3-5378D876FC96}" dt="2020-06-08T12:49:05.966" v="25" actId="478"/>
          <ac:spMkLst>
            <pc:docMk/>
            <pc:sldMk cId="464280917" sldId="396"/>
            <ac:spMk id="10245" creationId="{00000000-0000-0000-0000-000000000000}"/>
          </ac:spMkLst>
        </pc:spChg>
        <pc:picChg chg="del">
          <ac:chgData name="Rodrigo Lima Stoeterau" userId="39bcf30b9609dbab" providerId="LiveId" clId="{440D7AAF-9979-42F5-93F3-5378D876FC96}" dt="2020-06-08T12:49:04.156" v="24" actId="478"/>
          <ac:picMkLst>
            <pc:docMk/>
            <pc:sldMk cId="464280917" sldId="396"/>
            <ac:picMk id="4" creationId="{00000000-0000-0000-0000-000000000000}"/>
          </ac:picMkLst>
        </pc:picChg>
        <pc:picChg chg="del">
          <ac:chgData name="Rodrigo Lima Stoeterau" userId="39bcf30b9609dbab" providerId="LiveId" clId="{440D7AAF-9979-42F5-93F3-5378D876FC96}" dt="2020-06-08T12:49:04.156" v="24" actId="478"/>
          <ac:picMkLst>
            <pc:docMk/>
            <pc:sldMk cId="464280917" sldId="396"/>
            <ac:picMk id="11" creationId="{00000000-0000-0000-0000-000000000000}"/>
          </ac:picMkLst>
        </pc:picChg>
        <pc:picChg chg="del">
          <ac:chgData name="Rodrigo Lima Stoeterau" userId="39bcf30b9609dbab" providerId="LiveId" clId="{440D7AAF-9979-42F5-93F3-5378D876FC96}" dt="2020-06-08T12:49:04.156" v="24" actId="478"/>
          <ac:picMkLst>
            <pc:docMk/>
            <pc:sldMk cId="464280917" sldId="396"/>
            <ac:picMk id="25" creationId="{00000000-0000-0000-0000-000000000000}"/>
          </ac:picMkLst>
        </pc:picChg>
        <pc:cxnChg chg="del">
          <ac:chgData name="Rodrigo Lima Stoeterau" userId="39bcf30b9609dbab" providerId="LiveId" clId="{440D7AAF-9979-42F5-93F3-5378D876FC96}" dt="2020-06-08T12:49:04.156" v="24" actId="478"/>
          <ac:cxnSpMkLst>
            <pc:docMk/>
            <pc:sldMk cId="464280917" sldId="396"/>
            <ac:cxnSpMk id="10" creationId="{00000000-0000-0000-0000-000000000000}"/>
          </ac:cxnSpMkLst>
        </pc:cxnChg>
        <pc:cxnChg chg="del">
          <ac:chgData name="Rodrigo Lima Stoeterau" userId="39bcf30b9609dbab" providerId="LiveId" clId="{440D7AAF-9979-42F5-93F3-5378D876FC96}" dt="2020-06-08T12:49:04.156" v="24" actId="478"/>
          <ac:cxnSpMkLst>
            <pc:docMk/>
            <pc:sldMk cId="464280917" sldId="396"/>
            <ac:cxnSpMk id="16" creationId="{00000000-0000-0000-0000-000000000000}"/>
          </ac:cxnSpMkLst>
        </pc:cxnChg>
        <pc:cxnChg chg="del">
          <ac:chgData name="Rodrigo Lima Stoeterau" userId="39bcf30b9609dbab" providerId="LiveId" clId="{440D7AAF-9979-42F5-93F3-5378D876FC96}" dt="2020-06-08T12:49:04.156" v="24" actId="478"/>
          <ac:cxnSpMkLst>
            <pc:docMk/>
            <pc:sldMk cId="464280917" sldId="396"/>
            <ac:cxnSpMk id="18" creationId="{00000000-0000-0000-0000-000000000000}"/>
          </ac:cxnSpMkLst>
        </pc:cxnChg>
        <pc:cxnChg chg="del">
          <ac:chgData name="Rodrigo Lima Stoeterau" userId="39bcf30b9609dbab" providerId="LiveId" clId="{440D7AAF-9979-42F5-93F3-5378D876FC96}" dt="2020-06-08T12:49:04.156" v="24" actId="478"/>
          <ac:cxnSpMkLst>
            <pc:docMk/>
            <pc:sldMk cId="464280917" sldId="396"/>
            <ac:cxnSpMk id="21" creationId="{00000000-0000-0000-0000-000000000000}"/>
          </ac:cxnSpMkLst>
        </pc:cxnChg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2415706221" sldId="400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1709567481" sldId="402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2281580210" sldId="404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3657226298" sldId="405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4141674455" sldId="406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3706563021" sldId="407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300778020" sldId="408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985912344" sldId="409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1455261898" sldId="410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1070832727" sldId="411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2749351636" sldId="413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3449043984" sldId="424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3501487433" sldId="425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4121482046" sldId="428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2776871347" sldId="430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1555258483" sldId="637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3850881656" sldId="638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32475797" sldId="639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3657177056" sldId="640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3236519683" sldId="641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2139655148" sldId="642"/>
        </pc:sldMkLst>
      </pc:sldChg>
      <pc:sldChg chg="addSp delSp modSp mod">
        <pc:chgData name="Rodrigo Lima Stoeterau" userId="39bcf30b9609dbab" providerId="LiveId" clId="{440D7AAF-9979-42F5-93F3-5378D876FC96}" dt="2020-06-08T12:52:53.196" v="67" actId="122"/>
        <pc:sldMkLst>
          <pc:docMk/>
          <pc:sldMk cId="2243913636" sldId="643"/>
        </pc:sldMkLst>
        <pc:spChg chg="del">
          <ac:chgData name="Rodrigo Lima Stoeterau" userId="39bcf30b9609dbab" providerId="LiveId" clId="{440D7AAF-9979-42F5-93F3-5378D876FC96}" dt="2020-06-08T12:50:56.996" v="41" actId="478"/>
          <ac:spMkLst>
            <pc:docMk/>
            <pc:sldMk cId="2243913636" sldId="643"/>
            <ac:spMk id="2" creationId="{00000000-0000-0000-0000-000000000000}"/>
          </ac:spMkLst>
        </pc:spChg>
        <pc:spChg chg="del">
          <ac:chgData name="Rodrigo Lima Stoeterau" userId="39bcf30b9609dbab" providerId="LiveId" clId="{440D7AAF-9979-42F5-93F3-5378D876FC96}" dt="2020-06-08T12:50:56.996" v="41" actId="478"/>
          <ac:spMkLst>
            <pc:docMk/>
            <pc:sldMk cId="2243913636" sldId="643"/>
            <ac:spMk id="3" creationId="{00000000-0000-0000-0000-000000000000}"/>
          </ac:spMkLst>
        </pc:spChg>
        <pc:spChg chg="del">
          <ac:chgData name="Rodrigo Lima Stoeterau" userId="39bcf30b9609dbab" providerId="LiveId" clId="{440D7AAF-9979-42F5-93F3-5378D876FC96}" dt="2020-06-08T12:50:56.996" v="41" actId="478"/>
          <ac:spMkLst>
            <pc:docMk/>
            <pc:sldMk cId="2243913636" sldId="643"/>
            <ac:spMk id="5" creationId="{00000000-0000-0000-0000-000000000000}"/>
          </ac:spMkLst>
        </pc:spChg>
        <pc:spChg chg="del">
          <ac:chgData name="Rodrigo Lima Stoeterau" userId="39bcf30b9609dbab" providerId="LiveId" clId="{440D7AAF-9979-42F5-93F3-5378D876FC96}" dt="2020-06-08T12:50:56.996" v="41" actId="478"/>
          <ac:spMkLst>
            <pc:docMk/>
            <pc:sldMk cId="2243913636" sldId="643"/>
            <ac:spMk id="13" creationId="{00000000-0000-0000-0000-000000000000}"/>
          </ac:spMkLst>
        </pc:spChg>
        <pc:spChg chg="add mod">
          <ac:chgData name="Rodrigo Lima Stoeterau" userId="39bcf30b9609dbab" providerId="LiveId" clId="{440D7AAF-9979-42F5-93F3-5378D876FC96}" dt="2020-06-08T12:52:02.776" v="58" actId="20577"/>
          <ac:spMkLst>
            <pc:docMk/>
            <pc:sldMk cId="2243913636" sldId="643"/>
            <ac:spMk id="14" creationId="{7382DF89-F2D7-4859-9774-67819928D56F}"/>
          </ac:spMkLst>
        </pc:spChg>
        <pc:spChg chg="add mod">
          <ac:chgData name="Rodrigo Lima Stoeterau" userId="39bcf30b9609dbab" providerId="LiveId" clId="{440D7AAF-9979-42F5-93F3-5378D876FC96}" dt="2020-06-08T12:52:53.196" v="67" actId="122"/>
          <ac:spMkLst>
            <pc:docMk/>
            <pc:sldMk cId="2243913636" sldId="643"/>
            <ac:spMk id="15" creationId="{120ACEEA-BBF3-4F33-9FBD-9C81ACD1EB4D}"/>
          </ac:spMkLst>
        </pc:spChg>
        <pc:spChg chg="del">
          <ac:chgData name="Rodrigo Lima Stoeterau" userId="39bcf30b9609dbab" providerId="LiveId" clId="{440D7AAF-9979-42F5-93F3-5378D876FC96}" dt="2020-06-08T12:50:56.996" v="41" actId="478"/>
          <ac:spMkLst>
            <pc:docMk/>
            <pc:sldMk cId="2243913636" sldId="643"/>
            <ac:spMk id="19" creationId="{00E8C707-5FF5-44F3-84B6-5920AEBCF3B5}"/>
          </ac:spMkLst>
        </pc:spChg>
        <pc:spChg chg="del">
          <ac:chgData name="Rodrigo Lima Stoeterau" userId="39bcf30b9609dbab" providerId="LiveId" clId="{440D7AAF-9979-42F5-93F3-5378D876FC96}" dt="2020-06-08T12:50:56.996" v="41" actId="478"/>
          <ac:spMkLst>
            <pc:docMk/>
            <pc:sldMk cId="2243913636" sldId="643"/>
            <ac:spMk id="20" creationId="{8116EC02-808E-4246-A396-31FC83E33BC6}"/>
          </ac:spMkLst>
        </pc:spChg>
        <pc:spChg chg="del">
          <ac:chgData name="Rodrigo Lima Stoeterau" userId="39bcf30b9609dbab" providerId="LiveId" clId="{440D7AAF-9979-42F5-93F3-5378D876FC96}" dt="2020-06-08T12:50:56.996" v="41" actId="478"/>
          <ac:spMkLst>
            <pc:docMk/>
            <pc:sldMk cId="2243913636" sldId="643"/>
            <ac:spMk id="10245" creationId="{00000000-0000-0000-0000-000000000000}"/>
          </ac:spMkLst>
        </pc:spChg>
        <pc:picChg chg="del">
          <ac:chgData name="Rodrigo Lima Stoeterau" userId="39bcf30b9609dbab" providerId="LiveId" clId="{440D7AAF-9979-42F5-93F3-5378D876FC96}" dt="2020-06-08T12:50:56.996" v="41" actId="478"/>
          <ac:picMkLst>
            <pc:docMk/>
            <pc:sldMk cId="2243913636" sldId="643"/>
            <ac:picMk id="4" creationId="{00000000-0000-0000-0000-000000000000}"/>
          </ac:picMkLst>
        </pc:picChg>
        <pc:picChg chg="del">
          <ac:chgData name="Rodrigo Lima Stoeterau" userId="39bcf30b9609dbab" providerId="LiveId" clId="{440D7AAF-9979-42F5-93F3-5378D876FC96}" dt="2020-06-08T12:50:56.996" v="41" actId="478"/>
          <ac:picMkLst>
            <pc:docMk/>
            <pc:sldMk cId="2243913636" sldId="643"/>
            <ac:picMk id="25" creationId="{00000000-0000-0000-0000-000000000000}"/>
          </ac:picMkLst>
        </pc:picChg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3692354577" sldId="646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3505795910" sldId="647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2411082447" sldId="648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1075782764" sldId="651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3429921021" sldId="652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124629909" sldId="653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349266107" sldId="654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2992133804" sldId="655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3010106039" sldId="656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981573818" sldId="657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3696608291" sldId="658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3387340979" sldId="659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2566483811" sldId="660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2132749835" sldId="669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658911835" sldId="671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694671375" sldId="672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3109211561" sldId="674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3947693060" sldId="676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2683666843" sldId="678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3724410359" sldId="679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2537312970" sldId="680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3456484103" sldId="681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1666394298" sldId="682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2426897500" sldId="683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2806015969" sldId="684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2223538573" sldId="685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1021877589" sldId="686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3114352812" sldId="687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1832818656" sldId="688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2759416356" sldId="690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1347190080" sldId="691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1872250853" sldId="692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4250775290" sldId="693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1462439416" sldId="694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1313259348" sldId="695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4057554752" sldId="696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1768797253" sldId="698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3294547081" sldId="700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3144199847" sldId="701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3567945808" sldId="702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1644740673" sldId="703"/>
        </pc:sldMkLst>
      </pc:sldChg>
      <pc:sldChg chg="del">
        <pc:chgData name="Rodrigo Lima Stoeterau" userId="39bcf30b9609dbab" providerId="LiveId" clId="{440D7AAF-9979-42F5-93F3-5378D876FC96}" dt="2020-06-08T12:51:24.786" v="47" actId="2696"/>
        <pc:sldMkLst>
          <pc:docMk/>
          <pc:sldMk cId="1197742981" sldId="705"/>
        </pc:sldMkLst>
      </pc:sldChg>
      <pc:sldChg chg="addSp modSp add mod">
        <pc:chgData name="Rodrigo Lima Stoeterau" userId="39bcf30b9609dbab" providerId="LiveId" clId="{440D7AAF-9979-42F5-93F3-5378D876FC96}" dt="2020-06-08T12:56:14.886" v="184" actId="14100"/>
        <pc:sldMkLst>
          <pc:docMk/>
          <pc:sldMk cId="1543415507" sldId="706"/>
        </pc:sldMkLst>
        <pc:spChg chg="add mod">
          <ac:chgData name="Rodrigo Lima Stoeterau" userId="39bcf30b9609dbab" providerId="LiveId" clId="{440D7AAF-9979-42F5-93F3-5378D876FC96}" dt="2020-06-08T12:53:24.316" v="79" actId="20577"/>
          <ac:spMkLst>
            <pc:docMk/>
            <pc:sldMk cId="1543415507" sldId="706"/>
            <ac:spMk id="5" creationId="{3F53E795-B49A-423F-B6D1-0BEFE39F3E7C}"/>
          </ac:spMkLst>
        </pc:spChg>
        <pc:spChg chg="add mod">
          <ac:chgData name="Rodrigo Lima Stoeterau" userId="39bcf30b9609dbab" providerId="LiveId" clId="{440D7AAF-9979-42F5-93F3-5378D876FC96}" dt="2020-06-08T12:56:14.886" v="184" actId="14100"/>
          <ac:spMkLst>
            <pc:docMk/>
            <pc:sldMk cId="1543415507" sldId="706"/>
            <ac:spMk id="6" creationId="{55D6544E-D27C-4B6A-AC4F-FCE31ECDF0DE}"/>
          </ac:spMkLst>
        </pc:spChg>
      </pc:sldChg>
      <pc:sldChg chg="addSp modSp add mod">
        <pc:chgData name="Rodrigo Lima Stoeterau" userId="39bcf30b9609dbab" providerId="LiveId" clId="{440D7AAF-9979-42F5-93F3-5378D876FC96}" dt="2020-06-08T12:55:00.916" v="97" actId="122"/>
        <pc:sldMkLst>
          <pc:docMk/>
          <pc:sldMk cId="7959689" sldId="707"/>
        </pc:sldMkLst>
        <pc:spChg chg="add mod">
          <ac:chgData name="Rodrigo Lima Stoeterau" userId="39bcf30b9609dbab" providerId="LiveId" clId="{440D7AAF-9979-42F5-93F3-5378D876FC96}" dt="2020-06-08T12:54:20.706" v="89" actId="113"/>
          <ac:spMkLst>
            <pc:docMk/>
            <pc:sldMk cId="7959689" sldId="707"/>
            <ac:spMk id="5" creationId="{D9C94336-BF7B-43F6-ABA7-F1E9A93C08C7}"/>
          </ac:spMkLst>
        </pc:spChg>
        <pc:spChg chg="add mod">
          <ac:chgData name="Rodrigo Lima Stoeterau" userId="39bcf30b9609dbab" providerId="LiveId" clId="{440D7AAF-9979-42F5-93F3-5378D876FC96}" dt="2020-06-08T12:55:00.916" v="97" actId="122"/>
          <ac:spMkLst>
            <pc:docMk/>
            <pc:sldMk cId="7959689" sldId="707"/>
            <ac:spMk id="6" creationId="{0A8FFA58-71EC-46C4-815F-8F7969FE27F7}"/>
          </ac:spMkLst>
        </pc:spChg>
      </pc:sldChg>
      <pc:sldChg chg="addSp modSp add mod">
        <pc:chgData name="Rodrigo Lima Stoeterau" userId="39bcf30b9609dbab" providerId="LiveId" clId="{440D7AAF-9979-42F5-93F3-5378D876FC96}" dt="2020-06-08T12:58:06.566" v="293" actId="20577"/>
        <pc:sldMkLst>
          <pc:docMk/>
          <pc:sldMk cId="2001017143" sldId="708"/>
        </pc:sldMkLst>
        <pc:spChg chg="add mod">
          <ac:chgData name="Rodrigo Lima Stoeterau" userId="39bcf30b9609dbab" providerId="LiveId" clId="{440D7AAF-9979-42F5-93F3-5378D876FC96}" dt="2020-06-08T12:57:09.536" v="195" actId="20577"/>
          <ac:spMkLst>
            <pc:docMk/>
            <pc:sldMk cId="2001017143" sldId="708"/>
            <ac:spMk id="5" creationId="{64703A8E-899A-46C8-8947-AEAE2C328A09}"/>
          </ac:spMkLst>
        </pc:spChg>
        <pc:spChg chg="add mod">
          <ac:chgData name="Rodrigo Lima Stoeterau" userId="39bcf30b9609dbab" providerId="LiveId" clId="{440D7AAF-9979-42F5-93F3-5378D876FC96}" dt="2020-06-08T12:58:06.566" v="293" actId="20577"/>
          <ac:spMkLst>
            <pc:docMk/>
            <pc:sldMk cId="2001017143" sldId="708"/>
            <ac:spMk id="6" creationId="{1B0F51CB-F7B8-4B5C-B410-8B3245D46AC4}"/>
          </ac:spMkLst>
        </pc:spChg>
      </pc:sldChg>
      <pc:sldChg chg="add del">
        <pc:chgData name="Rodrigo Lima Stoeterau" userId="39bcf30b9609dbab" providerId="LiveId" clId="{440D7AAF-9979-42F5-93F3-5378D876FC96}" dt="2020-06-08T12:58:28.243" v="294" actId="47"/>
        <pc:sldMkLst>
          <pc:docMk/>
          <pc:sldMk cId="1871420779" sldId="709"/>
        </pc:sldMkLst>
      </pc:sldChg>
      <pc:sldChg chg="modSp add del mod">
        <pc:chgData name="Rodrigo Lima Stoeterau" userId="39bcf30b9609dbab" providerId="LiveId" clId="{440D7AAF-9979-42F5-93F3-5378D876FC96}" dt="2020-06-08T12:58:56.076" v="298" actId="2696"/>
        <pc:sldMkLst>
          <pc:docMk/>
          <pc:sldMk cId="4036517088" sldId="709"/>
        </pc:sldMkLst>
        <pc:spChg chg="mod">
          <ac:chgData name="Rodrigo Lima Stoeterau" userId="39bcf30b9609dbab" providerId="LiveId" clId="{440D7AAF-9979-42F5-93F3-5378D876FC96}" dt="2020-06-08T12:58:49.766" v="297" actId="20577"/>
          <ac:spMkLst>
            <pc:docMk/>
            <pc:sldMk cId="4036517088" sldId="709"/>
            <ac:spMk id="5" creationId="{64703A8E-899A-46C8-8947-AEAE2C328A09}"/>
          </ac:spMkLst>
        </pc:spChg>
      </pc:sldChg>
      <pc:sldChg chg="add del">
        <pc:chgData name="Rodrigo Lima Stoeterau" userId="39bcf30b9609dbab" providerId="LiveId" clId="{440D7AAF-9979-42F5-93F3-5378D876FC96}" dt="2020-06-08T12:58:29.056" v="295" actId="47"/>
        <pc:sldMkLst>
          <pc:docMk/>
          <pc:sldMk cId="34931015" sldId="710"/>
        </pc:sldMkLst>
      </pc:sldChg>
    </pc:docChg>
  </pc:docChgLst>
  <pc:docChgLst>
    <pc:chgData name="Rodrigo Lima Stoeterau" userId="39bcf30b9609dbab" providerId="LiveId" clId="{35C7D983-F5DF-4BA5-81EA-210DACBFEFA7}"/>
    <pc:docChg chg="modSld">
      <pc:chgData name="Rodrigo Lima Stoeterau" userId="39bcf30b9609dbab" providerId="LiveId" clId="{35C7D983-F5DF-4BA5-81EA-210DACBFEFA7}" dt="2020-05-31T13:14:25.618" v="3" actId="20577"/>
      <pc:docMkLst>
        <pc:docMk/>
      </pc:docMkLst>
      <pc:sldChg chg="modSp mod">
        <pc:chgData name="Rodrigo Lima Stoeterau" userId="39bcf30b9609dbab" providerId="LiveId" clId="{35C7D983-F5DF-4BA5-81EA-210DACBFEFA7}" dt="2020-05-31T13:14:25.618" v="3" actId="20577"/>
        <pc:sldMkLst>
          <pc:docMk/>
          <pc:sldMk cId="1644740673" sldId="703"/>
        </pc:sldMkLst>
        <pc:spChg chg="mod">
          <ac:chgData name="Rodrigo Lima Stoeterau" userId="39bcf30b9609dbab" providerId="LiveId" clId="{35C7D983-F5DF-4BA5-81EA-210DACBFEFA7}" dt="2020-05-31T13:14:25.618" v="3" actId="20577"/>
          <ac:spMkLst>
            <pc:docMk/>
            <pc:sldMk cId="1644740673" sldId="703"/>
            <ac:spMk id="1638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065E7B9B-D794-49D8-85E4-C535748D815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969879E-2619-4392-AF18-622335286E6C}" type="slidenum">
              <a:rPr lang="pt-BR" altLang="pt-BR" sz="1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pt-BR" altLang="pt-BR" sz="1400"/>
          </a:p>
        </p:txBody>
      </p:sp>
      <p:sp>
        <p:nvSpPr>
          <p:cNvPr id="51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0913" cy="47942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3517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E861139-331B-412A-9480-EEA79A71F684}" type="slidenum">
              <a:rPr lang="pt-BR" altLang="pt-BR" sz="1400" smtClean="0"/>
              <a:pPr>
                <a:spcBef>
                  <a:spcPct val="0"/>
                </a:spcBef>
              </a:pPr>
              <a:t>2</a:t>
            </a:fld>
            <a:endParaRPr lang="pt-BR" altLang="pt-BR" sz="1400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81529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E861139-331B-412A-9480-EEA79A71F684}" type="slidenum">
              <a:rPr lang="pt-BR" altLang="pt-BR" sz="1400" smtClean="0"/>
              <a:pPr>
                <a:spcBef>
                  <a:spcPct val="0"/>
                </a:spcBef>
              </a:pPr>
              <a:t>3</a:t>
            </a:fld>
            <a:endParaRPr lang="pt-BR" altLang="pt-BR" sz="1400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17957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E861139-331B-412A-9480-EEA79A71F684}" type="slidenum">
              <a:rPr lang="pt-BR" altLang="pt-BR" sz="1400" smtClean="0"/>
              <a:pPr>
                <a:spcBef>
                  <a:spcPct val="0"/>
                </a:spcBef>
              </a:pPr>
              <a:t>4</a:t>
            </a:fld>
            <a:endParaRPr lang="pt-BR" altLang="pt-BR" sz="1400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5570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E861139-331B-412A-9480-EEA79A71F684}" type="slidenum">
              <a:rPr lang="pt-BR" altLang="pt-BR" sz="1400" smtClean="0"/>
              <a:pPr>
                <a:spcBef>
                  <a:spcPct val="0"/>
                </a:spcBef>
              </a:pPr>
              <a:t>5</a:t>
            </a:fld>
            <a:endParaRPr lang="pt-BR" altLang="pt-BR" sz="1400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88802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E861139-331B-412A-9480-EEA79A71F684}" type="slidenum">
              <a:rPr lang="pt-BR" altLang="pt-BR" sz="1400" smtClean="0"/>
              <a:pPr>
                <a:spcBef>
                  <a:spcPct val="0"/>
                </a:spcBef>
              </a:pPr>
              <a:t>6</a:t>
            </a:fld>
            <a:endParaRPr lang="pt-BR" altLang="pt-BR" sz="1400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76390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FB5A29E-7E5B-4EBE-B168-5BA255511C18}" type="slidenum">
              <a:rPr lang="pt-BR" altLang="pt-BR" sz="1400" smtClean="0"/>
              <a:pPr>
                <a:spcBef>
                  <a:spcPct val="0"/>
                </a:spcBef>
              </a:pPr>
              <a:t>7</a:t>
            </a:fld>
            <a:endParaRPr lang="pt-BR" altLang="pt-BR" sz="1400"/>
          </a:p>
        </p:txBody>
      </p:sp>
      <p:sp>
        <p:nvSpPr>
          <p:cNvPr id="142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9757C-E824-4B03-80F3-2E3E7DA82D9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084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53943-A3ED-4DF9-8612-ADEC6047D6A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239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037AE-4293-4601-98E3-2C172D50B83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93133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82165-0676-4F77-8665-FD9BC1B94C5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00947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825801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571185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501405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5925" cy="476091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19688" y="2101850"/>
            <a:ext cx="4227512" cy="476091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533251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1163605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5478590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70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5E683-AC6B-4F85-ACD1-EFC1A89492E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27589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561812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455166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8158137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96138" y="627063"/>
            <a:ext cx="2151062" cy="62357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1363" y="627063"/>
            <a:ext cx="6302375" cy="62357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5297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99576-33A8-42F9-92E9-D0A09933DCA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7061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71577-BFB9-4A1B-A817-79BBBA7790B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2031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83F3A-1D75-4F78-A639-95591326B8C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942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D34B2-41F9-4562-BC5C-7072968A345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8543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11A70-EAD0-4AB0-B6B0-651DA65A11F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6181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9339D-2301-4085-B931-7E8C988B361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1794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4302C-2546-42EE-B112-2E7F5E9E4E8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04239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Click to edit the outline text format</a:t>
            </a:r>
          </a:p>
          <a:p>
            <a:pPr lvl="1"/>
            <a:r>
              <a:rPr lang="en-GB" altLang="pt-BR"/>
              <a:t>Second Outline Level</a:t>
            </a:r>
          </a:p>
          <a:p>
            <a:pPr lvl="2"/>
            <a:r>
              <a:rPr lang="en-GB" altLang="pt-BR"/>
              <a:t>Third Outline Level</a:t>
            </a:r>
          </a:p>
          <a:p>
            <a:pPr lvl="3"/>
            <a:r>
              <a:rPr lang="en-GB" altLang="pt-BR"/>
              <a:t>Fourth Outline Level</a:t>
            </a:r>
          </a:p>
          <a:p>
            <a:pPr lvl="4"/>
            <a:r>
              <a:rPr lang="en-GB" altLang="pt-BR"/>
              <a:t>Fifth Outline Level</a:t>
            </a:r>
          </a:p>
          <a:p>
            <a:pPr lvl="4"/>
            <a:r>
              <a:rPr lang="en-GB" altLang="pt-BR"/>
              <a:t>Sixth Outline Level</a:t>
            </a:r>
          </a:p>
          <a:p>
            <a:pPr lvl="4"/>
            <a:r>
              <a:rPr lang="en-GB" altLang="pt-BR"/>
              <a:t>Seventh Outline Level</a:t>
            </a:r>
          </a:p>
          <a:p>
            <a:pPr lvl="4"/>
            <a:r>
              <a:rPr lang="en-GB" altLang="pt-BR"/>
              <a:t>Eighth Outline Level</a:t>
            </a:r>
          </a:p>
          <a:p>
            <a:pPr lvl="4"/>
            <a:r>
              <a:rPr lang="en-GB" altLang="pt-BR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63215FA3-ED5D-4BAC-A489-B4B4709EE07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627063"/>
            <a:ext cx="860583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605837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Click to edit the outline text format</a:t>
            </a:r>
          </a:p>
          <a:p>
            <a:pPr lvl="1"/>
            <a:r>
              <a:rPr lang="en-GB" altLang="pt-BR"/>
              <a:t>Second Outline Level</a:t>
            </a:r>
          </a:p>
          <a:p>
            <a:pPr lvl="2"/>
            <a:r>
              <a:rPr lang="en-GB" altLang="pt-BR"/>
              <a:t>Third Outline Level</a:t>
            </a:r>
          </a:p>
          <a:p>
            <a:pPr lvl="3"/>
            <a:r>
              <a:rPr lang="en-GB" altLang="pt-BR"/>
              <a:t>Fourth Outline Level</a:t>
            </a:r>
          </a:p>
          <a:p>
            <a:pPr lvl="4"/>
            <a:r>
              <a:rPr lang="en-GB" altLang="pt-BR"/>
              <a:t>Fifth Outline Level</a:t>
            </a:r>
          </a:p>
          <a:p>
            <a:pPr lvl="4"/>
            <a:r>
              <a:rPr lang="en-GB" altLang="pt-BR"/>
              <a:t>Sixth Outline Level</a:t>
            </a:r>
          </a:p>
          <a:p>
            <a:pPr lvl="4"/>
            <a:r>
              <a:rPr lang="en-GB" altLang="pt-BR"/>
              <a:t>Seventh Outline Level</a:t>
            </a:r>
          </a:p>
          <a:p>
            <a:pPr lvl="4"/>
            <a:r>
              <a:rPr lang="en-GB" altLang="pt-BR"/>
              <a:t>Eighth Outline Level</a:t>
            </a:r>
          </a:p>
          <a:p>
            <a:pPr lvl="4"/>
            <a:r>
              <a:rPr lang="en-GB" altLang="pt-BR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Arial Unicode MS" panose="020B0604020202020204" pitchFamily="34" charset="-128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Arial Unicode MS" panose="020B0604020202020204" pitchFamily="34" charset="-128"/>
          <a:cs typeface="Arial Unicode MS" panose="020B0604020202020204" pitchFamily="34" charset="-128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Arial Unicode MS" panose="020B0604020202020204" pitchFamily="34" charset="-128"/>
          <a:cs typeface="Arial Unicode MS" panose="020B0604020202020204" pitchFamily="34" charset="-128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Arial Unicode MS" panose="020B0604020202020204" pitchFamily="34" charset="-128"/>
          <a:cs typeface="Arial Unicode MS" panose="020B0604020202020204" pitchFamily="34" charset="-128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Arial Unicode MS" panose="020B0604020202020204" pitchFamily="34" charset="-128"/>
          <a:cs typeface="Arial Unicode MS" panose="020B0604020202020204" pitchFamily="34" charset="-128"/>
        </a:defRPr>
      </a:lvl5pPr>
      <a:lvl6pPr marL="25146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Arial Unicode MS" panose="020B0604020202020204" pitchFamily="34" charset="-128"/>
        </a:defRPr>
      </a:lvl6pPr>
      <a:lvl7pPr marL="29718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Arial Unicode MS" panose="020B0604020202020204" pitchFamily="34" charset="-128"/>
        </a:defRPr>
      </a:lvl7pPr>
      <a:lvl8pPr marL="34290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Arial Unicode MS" panose="020B0604020202020204" pitchFamily="34" charset="-128"/>
        </a:defRPr>
      </a:lvl8pPr>
      <a:lvl9pPr marL="38862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Arial Unicode MS" panose="020B0604020202020204" pitchFamily="34" charset="-128"/>
        </a:defRPr>
      </a:lvl9pPr>
    </p:titleStyle>
    <p:bodyStyle>
      <a:lvl1pPr marL="342900" indent="-342900" algn="l" defTabSz="449263" rtl="0" eaLnBrk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0"/>
            <a:ext cx="10079038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2880072" y="2915741"/>
            <a:ext cx="684076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24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pt-BR" altLang="pt-BR" sz="2000" b="1" dirty="0">
                <a:latin typeface="Verdana" panose="020B0604030504040204" pitchFamily="34" charset="0"/>
                <a:ea typeface="Verdana" panose="020B0604030504040204" pitchFamily="34" charset="0"/>
              </a:rPr>
              <a:t>PMR 3203</a:t>
            </a:r>
          </a:p>
          <a:p>
            <a:pPr eaLnBrk="1">
              <a:spcAft>
                <a:spcPct val="0"/>
              </a:spcAft>
              <a:buClrTx/>
              <a:buFontTx/>
              <a:buNone/>
            </a:pPr>
            <a:endParaRPr lang="pt-BR" altLang="pt-BR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eaLnBrk="1">
              <a:spcAft>
                <a:spcPct val="0"/>
              </a:spcAft>
              <a:buClrTx/>
              <a:buFontTx/>
              <a:buNone/>
            </a:pPr>
            <a:endParaRPr lang="pt-BR" altLang="pt-BR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Título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Apresentação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000">
                <a:latin typeface="Verdana" panose="020B0604030504040204" pitchFamily="34" charset="0"/>
                <a:ea typeface="Verdana" panose="020B0604030504040204" pitchFamily="34" charset="0"/>
              </a:rPr>
              <a:t>GRUPO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Número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grupo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(1 a 20)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Nome e  NUSP  do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integrantes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grupo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eaLnBrk="1">
              <a:spcAft>
                <a:spcPct val="0"/>
              </a:spcAft>
              <a:buClrTx/>
              <a:buFontTx/>
              <a:buNone/>
            </a:pPr>
            <a:endParaRPr lang="pt-BR" altLang="pt-BR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eaLnBrk="1">
              <a:spcAft>
                <a:spcPct val="0"/>
              </a:spcAft>
              <a:buClrTx/>
              <a:buFontTx/>
              <a:buNone/>
            </a:pPr>
            <a:endParaRPr lang="pt-BR" altLang="pt-BR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pt-BR" altLang="pt-BR" sz="2000" b="1" dirty="0">
                <a:latin typeface="Verdana" panose="020B0604030504040204" pitchFamily="34" charset="0"/>
                <a:ea typeface="Verdana" panose="020B0604030504040204" pitchFamily="34" charset="0"/>
              </a:rPr>
              <a:t>2020.1</a:t>
            </a:r>
          </a:p>
        </p:txBody>
      </p:sp>
    </p:spTree>
    <p:extLst>
      <p:ext uri="{BB962C8B-B14F-4D97-AF65-F5344CB8AC3E}">
        <p14:creationId xmlns:p14="http://schemas.microsoft.com/office/powerpoint/2010/main" val="31518235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36513"/>
            <a:ext cx="9048750" cy="109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9000752" y="7198505"/>
            <a:ext cx="744264" cy="32409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>
              <a:spcAft>
                <a:spcPct val="0"/>
              </a:spcAft>
              <a:buClrTx/>
              <a:buFontTx/>
              <a:buNone/>
            </a:pPr>
            <a:fld id="{A59D92FF-001D-40D9-BF72-A628F92A6E31}" type="slidenum">
              <a:rPr lang="pt-BR" altLang="pt-BR" sz="2000" smtClean="0">
                <a:latin typeface="Calibri" panose="020F0502020204030204" pitchFamily="34" charset="0"/>
              </a:rPr>
              <a:pPr algn="r">
                <a:spcAft>
                  <a:spcPct val="0"/>
                </a:spcAft>
                <a:buClrTx/>
                <a:buFontTx/>
                <a:buNone/>
              </a:pPr>
              <a:t>2</a:t>
            </a:fld>
            <a:endParaRPr lang="pt-BR" altLang="pt-BR" sz="2000" dirty="0">
              <a:latin typeface="Calibri" panose="020F0502020204030204" pitchFamily="34" charset="0"/>
            </a:endParaRPr>
          </a:p>
        </p:txBody>
      </p:sp>
      <p:sp>
        <p:nvSpPr>
          <p:cNvPr id="19" name="Text Box 6">
            <a:extLst>
              <a:ext uri="{FF2B5EF4-FFF2-40B4-BE49-F238E27FC236}">
                <a16:creationId xmlns:a16="http://schemas.microsoft.com/office/drawing/2014/main" id="{2838F41A-FB7A-4C76-B685-55859B8F5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200900"/>
            <a:ext cx="161925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90000"/>
              </a:lnSpc>
              <a:spcAft>
                <a:spcPct val="0"/>
              </a:spcAft>
            </a:pPr>
            <a:r>
              <a:rPr lang="pt-BR" altLang="pt-BR" sz="1800" dirty="0">
                <a:latin typeface="Copperplate Gothic Light" panose="020E0507020206020404" pitchFamily="34" charset="0"/>
              </a:rPr>
              <a:t>PMR-3203</a:t>
            </a: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017D2470-B1FF-4F66-8E1D-B6A4A07FC25D}"/>
              </a:ext>
            </a:extLst>
          </p:cNvPr>
          <p:cNvSpPr txBox="1">
            <a:spLocks/>
          </p:cNvSpPr>
          <p:nvPr/>
        </p:nvSpPr>
        <p:spPr>
          <a:xfrm>
            <a:off x="1007864" y="1130300"/>
            <a:ext cx="8556824" cy="56130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r>
              <a:rPr lang="pt-BR" sz="2400" b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Introdução</a:t>
            </a:r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ubtítulo 2">
            <a:extLst>
              <a:ext uri="{FF2B5EF4-FFF2-40B4-BE49-F238E27FC236}">
                <a16:creationId xmlns:a16="http://schemas.microsoft.com/office/drawing/2014/main" id="{D272A82D-D183-4B8A-A706-86FD021AB139}"/>
              </a:ext>
            </a:extLst>
          </p:cNvPr>
          <p:cNvSpPr txBox="1">
            <a:spLocks/>
          </p:cNvSpPr>
          <p:nvPr/>
        </p:nvSpPr>
        <p:spPr>
          <a:xfrm>
            <a:off x="1188192" y="1969593"/>
            <a:ext cx="8556824" cy="1655762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Aft>
                <a:spcPts val="0"/>
              </a:spcAft>
            </a:pP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Descrever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importância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tema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ponto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de vista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tecnológico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dar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exemplos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de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aplicações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processos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42809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36513"/>
            <a:ext cx="9048750" cy="109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9000752" y="7198505"/>
            <a:ext cx="744264" cy="32409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>
              <a:spcAft>
                <a:spcPct val="0"/>
              </a:spcAft>
              <a:buClrTx/>
              <a:buFontTx/>
              <a:buNone/>
            </a:pPr>
            <a:fld id="{A59D92FF-001D-40D9-BF72-A628F92A6E31}" type="slidenum">
              <a:rPr lang="pt-BR" altLang="pt-BR" sz="2000" smtClean="0">
                <a:latin typeface="Calibri" panose="020F0502020204030204" pitchFamily="34" charset="0"/>
              </a:rPr>
              <a:pPr algn="r"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pt-BR" altLang="pt-BR" sz="2000" dirty="0">
              <a:latin typeface="Calibri" panose="020F0502020204030204" pitchFamily="34" charset="0"/>
            </a:endParaRPr>
          </a:p>
        </p:txBody>
      </p:sp>
      <p:sp>
        <p:nvSpPr>
          <p:cNvPr id="22" name="Text Box 6">
            <a:extLst>
              <a:ext uri="{FF2B5EF4-FFF2-40B4-BE49-F238E27FC236}">
                <a16:creationId xmlns:a16="http://schemas.microsoft.com/office/drawing/2014/main" id="{C4BA7D01-BEB7-44E5-8F2F-80C7A4628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200900"/>
            <a:ext cx="161925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90000"/>
              </a:lnSpc>
              <a:spcAft>
                <a:spcPct val="0"/>
              </a:spcAft>
            </a:pPr>
            <a:r>
              <a:rPr lang="pt-BR" altLang="pt-BR" sz="1800" dirty="0">
                <a:latin typeface="Copperplate Gothic Light" panose="020E0507020206020404" pitchFamily="34" charset="0"/>
              </a:rPr>
              <a:t>PMR-3203</a:t>
            </a: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7382DF89-F2D7-4859-9774-67819928D56F}"/>
              </a:ext>
            </a:extLst>
          </p:cNvPr>
          <p:cNvSpPr txBox="1">
            <a:spLocks/>
          </p:cNvSpPr>
          <p:nvPr/>
        </p:nvSpPr>
        <p:spPr>
          <a:xfrm>
            <a:off x="1007864" y="1130300"/>
            <a:ext cx="8556824" cy="56130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r>
              <a:rPr lang="pt-BR" sz="24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Objetivos</a:t>
            </a:r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120ACEEA-BBF3-4F33-9FBD-9C81ACD1EB4D}"/>
              </a:ext>
            </a:extLst>
          </p:cNvPr>
          <p:cNvSpPr txBox="1">
            <a:spLocks/>
          </p:cNvSpPr>
          <p:nvPr/>
        </p:nvSpPr>
        <p:spPr>
          <a:xfrm>
            <a:off x="1007864" y="2507443"/>
            <a:ext cx="8556824" cy="1655762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Aft>
                <a:spcPts val="0"/>
              </a:spcAft>
            </a:pPr>
            <a:r>
              <a:rPr lang="en-US" sz="2400">
                <a:latin typeface="Verdana" panose="020B0604030504040204" pitchFamily="34" charset="0"/>
                <a:ea typeface="Verdana" panose="020B0604030504040204" pitchFamily="34" charset="0"/>
              </a:rPr>
              <a:t>Qual será o foco da apresentação ? por exemplo: descrição de vários processos? Um processo específico ? Processos para um determinado material? 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913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36513"/>
            <a:ext cx="9048750" cy="109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9000752" y="7198505"/>
            <a:ext cx="744264" cy="32409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>
              <a:spcAft>
                <a:spcPct val="0"/>
              </a:spcAft>
              <a:buClrTx/>
              <a:buFontTx/>
              <a:buNone/>
            </a:pPr>
            <a:fld id="{A59D92FF-001D-40D9-BF72-A628F92A6E31}" type="slidenum">
              <a:rPr lang="pt-BR" altLang="pt-BR" sz="2000" smtClean="0">
                <a:latin typeface="Calibri" panose="020F0502020204030204" pitchFamily="34" charset="0"/>
              </a:rPr>
              <a:pPr algn="r"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pt-BR" altLang="pt-BR" sz="2000" dirty="0">
              <a:latin typeface="Calibri" panose="020F0502020204030204" pitchFamily="34" charset="0"/>
            </a:endParaRPr>
          </a:p>
        </p:txBody>
      </p:sp>
      <p:sp>
        <p:nvSpPr>
          <p:cNvPr id="22" name="Text Box 6">
            <a:extLst>
              <a:ext uri="{FF2B5EF4-FFF2-40B4-BE49-F238E27FC236}">
                <a16:creationId xmlns:a16="http://schemas.microsoft.com/office/drawing/2014/main" id="{C4BA7D01-BEB7-44E5-8F2F-80C7A4628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200900"/>
            <a:ext cx="161925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90000"/>
              </a:lnSpc>
              <a:spcAft>
                <a:spcPct val="0"/>
              </a:spcAft>
            </a:pPr>
            <a:r>
              <a:rPr lang="pt-BR" altLang="pt-BR" sz="1800" dirty="0">
                <a:latin typeface="Copperplate Gothic Light" panose="020E0507020206020404" pitchFamily="34" charset="0"/>
              </a:rPr>
              <a:t>PMR-3203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F53E795-B49A-423F-B6D1-0BEFE39F3E7C}"/>
              </a:ext>
            </a:extLst>
          </p:cNvPr>
          <p:cNvSpPr txBox="1">
            <a:spLocks/>
          </p:cNvSpPr>
          <p:nvPr/>
        </p:nvSpPr>
        <p:spPr>
          <a:xfrm>
            <a:off x="1007864" y="1130300"/>
            <a:ext cx="8556824" cy="56130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r>
              <a:rPr lang="pt-BR" sz="24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Seminário</a:t>
            </a:r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55D6544E-D27C-4B6A-AC4F-FCE31ECDF0DE}"/>
              </a:ext>
            </a:extLst>
          </p:cNvPr>
          <p:cNvSpPr txBox="1">
            <a:spLocks/>
          </p:cNvSpPr>
          <p:nvPr/>
        </p:nvSpPr>
        <p:spPr>
          <a:xfrm>
            <a:off x="1007864" y="2641349"/>
            <a:ext cx="8556824" cy="301069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Aft>
                <a:spcPts val="0"/>
              </a:spcAft>
            </a:pP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Aqui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serão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apresentados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os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detalhes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 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principais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características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dos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processos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ou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processo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</a:pP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Vantagens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desvantages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Use </a:t>
            </a:r>
            <a:r>
              <a:rPr lang="en-US" sz="2000" b="1" dirty="0" err="1">
                <a:latin typeface="Verdana" panose="020B0604030504040204" pitchFamily="34" charset="0"/>
                <a:ea typeface="Verdana" panose="020B0604030504040204" pitchFamily="34" charset="0"/>
              </a:rPr>
              <a:t>quantas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b="1" dirty="0" err="1">
                <a:latin typeface="Verdana" panose="020B0604030504040204" pitchFamily="34" charset="0"/>
                <a:ea typeface="Verdana" panose="020B0604030504040204" pitchFamily="34" charset="0"/>
              </a:rPr>
              <a:t>transparências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b="1" dirty="0" err="1">
                <a:latin typeface="Verdana" panose="020B0604030504040204" pitchFamily="34" charset="0"/>
                <a:ea typeface="Verdana" panose="020B0604030504040204" pitchFamily="34" charset="0"/>
              </a:rPr>
              <a:t>forem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b="1" dirty="0" err="1">
                <a:latin typeface="Verdana" panose="020B0604030504040204" pitchFamily="34" charset="0"/>
                <a:ea typeface="Verdana" panose="020B0604030504040204" pitchFamily="34" charset="0"/>
              </a:rPr>
              <a:t>necessárias</a:t>
            </a: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</a:pPr>
            <a:r>
              <a:rPr lang="en-US" sz="2000" b="1" dirty="0" err="1">
                <a:latin typeface="Verdana" panose="020B0604030504040204" pitchFamily="34" charset="0"/>
                <a:ea typeface="Verdana" panose="020B0604030504040204" pitchFamily="34" charset="0"/>
              </a:rPr>
              <a:t>Cuidado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 com tempo de </a:t>
            </a:r>
            <a:r>
              <a:rPr lang="en-US" sz="2000" b="1" dirty="0" err="1">
                <a:latin typeface="Verdana" panose="020B0604030504040204" pitchFamily="34" charset="0"/>
                <a:ea typeface="Verdana" panose="020B0604030504040204" pitchFamily="34" charset="0"/>
              </a:rPr>
              <a:t>apresentação</a:t>
            </a: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34155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36513"/>
            <a:ext cx="9048750" cy="109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9000752" y="7198505"/>
            <a:ext cx="744264" cy="32409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>
              <a:spcAft>
                <a:spcPct val="0"/>
              </a:spcAft>
              <a:buClrTx/>
              <a:buFontTx/>
              <a:buNone/>
            </a:pPr>
            <a:fld id="{A59D92FF-001D-40D9-BF72-A628F92A6E31}" type="slidenum">
              <a:rPr lang="pt-BR" altLang="pt-BR" sz="2000" smtClean="0">
                <a:latin typeface="Calibri" panose="020F0502020204030204" pitchFamily="34" charset="0"/>
              </a:rPr>
              <a:pPr algn="r"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pt-BR" altLang="pt-BR" sz="2000" dirty="0">
              <a:latin typeface="Calibri" panose="020F0502020204030204" pitchFamily="34" charset="0"/>
            </a:endParaRPr>
          </a:p>
        </p:txBody>
      </p:sp>
      <p:sp>
        <p:nvSpPr>
          <p:cNvPr id="22" name="Text Box 6">
            <a:extLst>
              <a:ext uri="{FF2B5EF4-FFF2-40B4-BE49-F238E27FC236}">
                <a16:creationId xmlns:a16="http://schemas.microsoft.com/office/drawing/2014/main" id="{C4BA7D01-BEB7-44E5-8F2F-80C7A4628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200900"/>
            <a:ext cx="161925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90000"/>
              </a:lnSpc>
              <a:spcAft>
                <a:spcPct val="0"/>
              </a:spcAft>
            </a:pPr>
            <a:r>
              <a:rPr lang="pt-BR" altLang="pt-BR" sz="1800" dirty="0">
                <a:latin typeface="Copperplate Gothic Light" panose="020E0507020206020404" pitchFamily="34" charset="0"/>
              </a:rPr>
              <a:t>PMR-3203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D9C94336-BF7B-43F6-ABA7-F1E9A93C08C7}"/>
              </a:ext>
            </a:extLst>
          </p:cNvPr>
          <p:cNvSpPr txBox="1">
            <a:spLocks/>
          </p:cNvSpPr>
          <p:nvPr/>
        </p:nvSpPr>
        <p:spPr>
          <a:xfrm>
            <a:off x="1007864" y="1130300"/>
            <a:ext cx="8556824" cy="56130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r>
              <a:rPr lang="pt-BR" sz="24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Conclusões ou Comentários Finais</a:t>
            </a:r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0A8FFA58-71EC-46C4-815F-8F7969FE27F7}"/>
              </a:ext>
            </a:extLst>
          </p:cNvPr>
          <p:cNvSpPr txBox="1">
            <a:spLocks/>
          </p:cNvSpPr>
          <p:nvPr/>
        </p:nvSpPr>
        <p:spPr>
          <a:xfrm>
            <a:off x="1007864" y="2641350"/>
            <a:ext cx="8556824" cy="1655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Aft>
                <a:spcPts val="0"/>
              </a:spcAft>
            </a:pP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Em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função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das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vantagens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desvantagens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processo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aplicações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o que o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grupo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conclui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ou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pode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comentar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sobre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o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processos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estudado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596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36513"/>
            <a:ext cx="9048750" cy="109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9000752" y="7198505"/>
            <a:ext cx="744264" cy="32409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>
              <a:spcAft>
                <a:spcPct val="0"/>
              </a:spcAft>
              <a:buClrTx/>
              <a:buFontTx/>
              <a:buNone/>
            </a:pPr>
            <a:fld id="{A59D92FF-001D-40D9-BF72-A628F92A6E31}" type="slidenum">
              <a:rPr lang="pt-BR" altLang="pt-BR" sz="2000" smtClean="0">
                <a:latin typeface="Calibri" panose="020F0502020204030204" pitchFamily="34" charset="0"/>
              </a:rPr>
              <a:pPr algn="r">
                <a:spcAft>
                  <a:spcPct val="0"/>
                </a:spcAft>
                <a:buClrTx/>
                <a:buFontTx/>
                <a:buNone/>
              </a:pPr>
              <a:t>6</a:t>
            </a:fld>
            <a:endParaRPr lang="pt-BR" altLang="pt-BR" sz="2000" dirty="0">
              <a:latin typeface="Calibri" panose="020F0502020204030204" pitchFamily="34" charset="0"/>
            </a:endParaRPr>
          </a:p>
        </p:txBody>
      </p:sp>
      <p:sp>
        <p:nvSpPr>
          <p:cNvPr id="22" name="Text Box 6">
            <a:extLst>
              <a:ext uri="{FF2B5EF4-FFF2-40B4-BE49-F238E27FC236}">
                <a16:creationId xmlns:a16="http://schemas.microsoft.com/office/drawing/2014/main" id="{C4BA7D01-BEB7-44E5-8F2F-80C7A4628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200900"/>
            <a:ext cx="161925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90000"/>
              </a:lnSpc>
              <a:spcAft>
                <a:spcPct val="0"/>
              </a:spcAft>
            </a:pPr>
            <a:r>
              <a:rPr lang="pt-BR" altLang="pt-BR" sz="1800" dirty="0">
                <a:latin typeface="Copperplate Gothic Light" panose="020E0507020206020404" pitchFamily="34" charset="0"/>
              </a:rPr>
              <a:t>PMR-3203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64703A8E-899A-46C8-8947-AEAE2C328A09}"/>
              </a:ext>
            </a:extLst>
          </p:cNvPr>
          <p:cNvSpPr txBox="1">
            <a:spLocks/>
          </p:cNvSpPr>
          <p:nvPr/>
        </p:nvSpPr>
        <p:spPr>
          <a:xfrm>
            <a:off x="1007864" y="1130300"/>
            <a:ext cx="8556824" cy="56130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r>
              <a:rPr lang="pt-BR" sz="24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Referências</a:t>
            </a:r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1B0F51CB-F7B8-4B5C-B410-8B3245D46AC4}"/>
              </a:ext>
            </a:extLst>
          </p:cNvPr>
          <p:cNvSpPr txBox="1">
            <a:spLocks/>
          </p:cNvSpPr>
          <p:nvPr/>
        </p:nvSpPr>
        <p:spPr>
          <a:xfrm>
            <a:off x="1007864" y="2641350"/>
            <a:ext cx="8556824" cy="1655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Aft>
                <a:spcPts val="0"/>
              </a:spcAft>
            </a:pP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Listar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as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fontes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livros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, sites,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artigos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etc.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NÃO UTILIZEM SOMENE UMA FONTE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10171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Text Box 1"/>
          <p:cNvSpPr txBox="1">
            <a:spLocks noChangeArrowheads="1"/>
          </p:cNvSpPr>
          <p:nvPr/>
        </p:nvSpPr>
        <p:spPr bwMode="auto">
          <a:xfrm>
            <a:off x="0" y="7200900"/>
            <a:ext cx="161925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90000"/>
              </a:lnSpc>
              <a:spcAft>
                <a:spcPct val="0"/>
              </a:spcAft>
            </a:pPr>
            <a:r>
              <a:rPr lang="pt-BR" altLang="pt-BR" sz="1800" dirty="0">
                <a:latin typeface="Copperplate Gothic Light" panose="020E0507020206020404" pitchFamily="34" charset="0"/>
              </a:rPr>
              <a:t>PMR-3203</a:t>
            </a:r>
          </a:p>
        </p:txBody>
      </p:sp>
      <p:pic>
        <p:nvPicPr>
          <p:cNvPr id="1413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36513"/>
            <a:ext cx="9048750" cy="109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1317" name="Text Box 3"/>
          <p:cNvSpPr txBox="1">
            <a:spLocks noChangeArrowheads="1"/>
          </p:cNvSpPr>
          <p:nvPr/>
        </p:nvSpPr>
        <p:spPr bwMode="auto">
          <a:xfrm>
            <a:off x="3240088" y="1981200"/>
            <a:ext cx="36004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pt-BR" altLang="pt-BR" sz="2400" b="1" dirty="0">
                <a:latin typeface="Verdana" panose="020B0604030504040204" pitchFamily="34" charset="0"/>
                <a:ea typeface="Verdana" panose="020B0604030504040204" pitchFamily="34" charset="0"/>
                <a:cs typeface="Arial Unicode MS" panose="020B0604020202020204" pitchFamily="34" charset="-128"/>
              </a:rPr>
              <a:t>- Fim -</a:t>
            </a:r>
          </a:p>
        </p:txBody>
      </p:sp>
      <p:sp>
        <p:nvSpPr>
          <p:cNvPr id="6" name="Espaço Reservado para Número de Slide 3">
            <a:extLst>
              <a:ext uri="{FF2B5EF4-FFF2-40B4-BE49-F238E27FC236}">
                <a16:creationId xmlns:a16="http://schemas.microsoft.com/office/drawing/2014/main" id="{53A929F4-6665-48F2-9C21-9942627DE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0752" y="7198505"/>
            <a:ext cx="744264" cy="32409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>
              <a:spcAft>
                <a:spcPct val="0"/>
              </a:spcAft>
              <a:buClrTx/>
              <a:buFontTx/>
              <a:buNone/>
            </a:pPr>
            <a:fld id="{A59D92FF-001D-40D9-BF72-A628F92A6E31}" type="slidenum">
              <a:rPr lang="pt-BR" altLang="pt-BR" sz="2000" smtClean="0">
                <a:latin typeface="Calibri" panose="020F0502020204030204" pitchFamily="34" charset="0"/>
              </a:rPr>
              <a:pPr algn="r">
                <a:spcAft>
                  <a:spcPct val="0"/>
                </a:spcAft>
                <a:buClrTx/>
                <a:buFontTx/>
                <a:buNone/>
              </a:pPr>
              <a:t>7</a:t>
            </a:fld>
            <a:endParaRPr lang="pt-BR" altLang="pt-BR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Times New Roman"/>
        <a:ea typeface=""/>
        <a:cs typeface="Arial Unicode MS"/>
      </a:majorFont>
      <a:minorFont>
        <a:latin typeface="Times New Roman"/>
        <a:ea typeface="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4040</TotalTime>
  <Words>161</Words>
  <Application>Microsoft Office PowerPoint</Application>
  <PresentationFormat>Personalizar</PresentationFormat>
  <Paragraphs>54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Copperplate Gothic Light</vt:lpstr>
      <vt:lpstr>Times New Roman</vt:lpstr>
      <vt:lpstr>Verdana</vt:lpstr>
      <vt:lpstr>Wingdings</vt:lpstr>
      <vt:lpstr>Tema do Office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 Lima Stoeterau</dc:creator>
  <cp:lastModifiedBy>Rodrigo Lima Stoeterau</cp:lastModifiedBy>
  <cp:revision>244</cp:revision>
  <cp:lastPrinted>1601-01-01T00:00:00Z</cp:lastPrinted>
  <dcterms:created xsi:type="dcterms:W3CDTF">2009-07-29T15:34:50Z</dcterms:created>
  <dcterms:modified xsi:type="dcterms:W3CDTF">2020-06-08T13:06:26Z</dcterms:modified>
</cp:coreProperties>
</file>