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4E773-99C0-495F-9502-A19E288E7337}" type="datetimeFigureOut">
              <a:rPr lang="pt-BR" smtClean="0"/>
              <a:pPr/>
              <a:t>02/12/2020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C8C4-9A53-4503-ACAA-C964AF7EAF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4E773-99C0-495F-9502-A19E288E7337}" type="datetimeFigureOut">
              <a:rPr lang="pt-BR" smtClean="0"/>
              <a:pPr/>
              <a:t>02/12/2020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C8C4-9A53-4503-ACAA-C964AF7EAF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4E773-99C0-495F-9502-A19E288E7337}" type="datetimeFigureOut">
              <a:rPr lang="pt-BR" smtClean="0"/>
              <a:pPr/>
              <a:t>02/12/2020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C8C4-9A53-4503-ACAA-C964AF7EAF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4E773-99C0-495F-9502-A19E288E7337}" type="datetimeFigureOut">
              <a:rPr lang="pt-BR" smtClean="0"/>
              <a:pPr/>
              <a:t>02/12/2020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C8C4-9A53-4503-ACAA-C964AF7EAF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4E773-99C0-495F-9502-A19E288E7337}" type="datetimeFigureOut">
              <a:rPr lang="pt-BR" smtClean="0"/>
              <a:pPr/>
              <a:t>02/12/2020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C8C4-9A53-4503-ACAA-C964AF7EAF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4E773-99C0-495F-9502-A19E288E7337}" type="datetimeFigureOut">
              <a:rPr lang="pt-BR" smtClean="0"/>
              <a:pPr/>
              <a:t>02/12/2020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C8C4-9A53-4503-ACAA-C964AF7EAF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4E773-99C0-495F-9502-A19E288E7337}" type="datetimeFigureOut">
              <a:rPr lang="pt-BR" smtClean="0"/>
              <a:pPr/>
              <a:t>02/12/2020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C8C4-9A53-4503-ACAA-C964AF7EAF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4E773-99C0-495F-9502-A19E288E7337}" type="datetimeFigureOut">
              <a:rPr lang="pt-BR" smtClean="0"/>
              <a:pPr/>
              <a:t>02/12/2020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C8C4-9A53-4503-ACAA-C964AF7EAF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4E773-99C0-495F-9502-A19E288E7337}" type="datetimeFigureOut">
              <a:rPr lang="pt-BR" smtClean="0"/>
              <a:pPr/>
              <a:t>02/12/2020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C8C4-9A53-4503-ACAA-C964AF7EAF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4E773-99C0-495F-9502-A19E288E7337}" type="datetimeFigureOut">
              <a:rPr lang="pt-BR" smtClean="0"/>
              <a:pPr/>
              <a:t>02/12/2020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C8C4-9A53-4503-ACAA-C964AF7EAF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4E773-99C0-495F-9502-A19E288E7337}" type="datetimeFigureOut">
              <a:rPr lang="pt-BR" smtClean="0"/>
              <a:pPr/>
              <a:t>02/12/2020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C8C4-9A53-4503-ACAA-C964AF7EAF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4E773-99C0-495F-9502-A19E288E7337}" type="datetimeFigureOut">
              <a:rPr lang="pt-BR" smtClean="0"/>
              <a:pPr/>
              <a:t>02/12/2020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0C8C4-9A53-4503-ACAA-C964AF7EAF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tras.mus.br/elza-soares/281243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Las</a:t>
            </a:r>
            <a:r>
              <a:rPr lang="pt-BR" dirty="0"/>
              <a:t> </a:t>
            </a:r>
            <a:r>
              <a:rPr lang="pt-BR" dirty="0" err="1"/>
              <a:t>hipótesis</a:t>
            </a:r>
            <a:r>
              <a:rPr lang="pt-BR" dirty="0"/>
              <a:t> que interpretamos como </a:t>
            </a:r>
            <a:r>
              <a:rPr lang="pt-BR" dirty="0" err="1"/>
              <a:t>muy</a:t>
            </a:r>
            <a:r>
              <a:rPr lang="pt-BR" dirty="0"/>
              <a:t> </a:t>
            </a:r>
            <a:r>
              <a:rPr lang="pt-BR" dirty="0" err="1"/>
              <a:t>probables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pt-BR" dirty="0"/>
          </a:p>
          <a:p>
            <a:r>
              <a:rPr lang="pt-BR" dirty="0"/>
              <a:t>Planes para </a:t>
            </a:r>
            <a:r>
              <a:rPr lang="pt-BR" dirty="0" err="1"/>
              <a:t>un</a:t>
            </a:r>
            <a:r>
              <a:rPr lang="pt-BR" dirty="0"/>
              <a:t> </a:t>
            </a:r>
            <a:r>
              <a:rPr lang="pt-BR" dirty="0" err="1"/>
              <a:t>encuentro</a:t>
            </a:r>
            <a:endParaRPr lang="pt-BR" dirty="0"/>
          </a:p>
          <a:p>
            <a:r>
              <a:rPr lang="pt-BR" dirty="0"/>
              <a:t>Para una </a:t>
            </a:r>
            <a:r>
              <a:rPr lang="pt-BR" dirty="0" err="1"/>
              <a:t>salida</a:t>
            </a:r>
            <a:endParaRPr lang="pt-BR" dirty="0"/>
          </a:p>
          <a:p>
            <a:r>
              <a:rPr lang="pt-BR" dirty="0"/>
              <a:t>Etc.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92" y="404664"/>
            <a:ext cx="9116408" cy="5782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7884368" y="6381328"/>
            <a:ext cx="498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[...]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115616" y="6488668"/>
            <a:ext cx="6935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Vean</a:t>
            </a:r>
            <a:r>
              <a:rPr lang="pt-BR" dirty="0" smtClean="0"/>
              <a:t> </a:t>
            </a:r>
            <a:r>
              <a:rPr lang="pt-BR" dirty="0" err="1" smtClean="0"/>
              <a:t>el</a:t>
            </a:r>
            <a:r>
              <a:rPr lang="pt-BR" dirty="0" smtClean="0"/>
              <a:t> </a:t>
            </a:r>
            <a:r>
              <a:rPr lang="pt-BR" dirty="0" err="1" smtClean="0"/>
              <a:t>cuadro</a:t>
            </a:r>
            <a:r>
              <a:rPr lang="pt-BR" dirty="0" smtClean="0"/>
              <a:t> integral que colocamos </a:t>
            </a:r>
            <a:r>
              <a:rPr lang="pt-BR" dirty="0" err="1" smtClean="0"/>
              <a:t>abajo</a:t>
            </a:r>
            <a:r>
              <a:rPr lang="pt-BR" dirty="0" smtClean="0"/>
              <a:t> de este </a:t>
            </a:r>
            <a:r>
              <a:rPr lang="pt-BR" dirty="0" err="1" smtClean="0"/>
              <a:t>ppt</a:t>
            </a:r>
            <a:r>
              <a:rPr lang="pt-BR" dirty="0" smtClean="0"/>
              <a:t> em </a:t>
            </a:r>
            <a:r>
              <a:rPr lang="pt-BR" dirty="0" err="1" smtClean="0"/>
              <a:t>el</a:t>
            </a:r>
            <a:r>
              <a:rPr lang="pt-BR" dirty="0" smtClean="0"/>
              <a:t> </a:t>
            </a:r>
            <a:r>
              <a:rPr lang="pt-BR" dirty="0" err="1" smtClean="0"/>
              <a:t>moodle</a:t>
            </a:r>
            <a:r>
              <a:rPr lang="pt-BR" dirty="0" smtClean="0"/>
              <a:t>. 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Para </a:t>
            </a:r>
            <a:r>
              <a:rPr lang="es-CO" dirty="0"/>
              <a:t>después</a:t>
            </a:r>
            <a:r>
              <a:rPr lang="pt-BR" dirty="0"/>
              <a:t> de </a:t>
            </a:r>
            <a:r>
              <a:rPr lang="pt-BR" dirty="0" err="1"/>
              <a:t>la</a:t>
            </a:r>
            <a:r>
              <a:rPr lang="pt-BR" dirty="0"/>
              <a:t> pandemia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AR" dirty="0" smtClean="0"/>
              <a:t>¿Y si </a:t>
            </a:r>
            <a:r>
              <a:rPr lang="es-AR" b="1" dirty="0" smtClean="0"/>
              <a:t>quedamos</a:t>
            </a:r>
            <a:r>
              <a:rPr lang="es-AR" dirty="0" smtClean="0"/>
              <a:t> para ir a tomar algo?  </a:t>
            </a:r>
          </a:p>
          <a:p>
            <a:r>
              <a:rPr lang="es-AR" dirty="0" smtClean="0"/>
              <a:t>¿Y si </a:t>
            </a:r>
            <a:r>
              <a:rPr lang="es-AR" b="1" dirty="0" smtClean="0"/>
              <a:t>organizamos</a:t>
            </a:r>
            <a:r>
              <a:rPr lang="es-AR" dirty="0" smtClean="0"/>
              <a:t> una fiesta en el CCB?</a:t>
            </a:r>
          </a:p>
          <a:p>
            <a:r>
              <a:rPr lang="es-AR" dirty="0" smtClean="0"/>
              <a:t>¿Y si </a:t>
            </a:r>
            <a:r>
              <a:rPr lang="es-AR" b="1" dirty="0" smtClean="0"/>
              <a:t>vamos</a:t>
            </a:r>
            <a:r>
              <a:rPr lang="es-AR" dirty="0" smtClean="0"/>
              <a:t> al museo? </a:t>
            </a:r>
          </a:p>
          <a:p>
            <a:r>
              <a:rPr lang="es-AR" dirty="0" smtClean="0"/>
              <a:t>¿Y si nos </a:t>
            </a:r>
            <a:r>
              <a:rPr lang="es-AR" b="1" dirty="0" smtClean="0"/>
              <a:t>reunimos</a:t>
            </a:r>
            <a:r>
              <a:rPr lang="es-AR" dirty="0" smtClean="0"/>
              <a:t> para bailar?   </a:t>
            </a:r>
          </a:p>
          <a:p>
            <a:r>
              <a:rPr lang="es-AR" dirty="0" smtClean="0"/>
              <a:t>¿y si nos </a:t>
            </a:r>
            <a:r>
              <a:rPr lang="es-AR" b="1" dirty="0" smtClean="0"/>
              <a:t>juntamos</a:t>
            </a:r>
            <a:r>
              <a:rPr lang="es-AR" dirty="0" smtClean="0"/>
              <a:t> para comer  todos juntos?</a:t>
            </a:r>
          </a:p>
          <a:p>
            <a:r>
              <a:rPr lang="es-AR" dirty="0" smtClean="0"/>
              <a:t>¿y si </a:t>
            </a:r>
            <a:r>
              <a:rPr lang="es-AR" b="1" dirty="0" smtClean="0"/>
              <a:t>pedimos</a:t>
            </a:r>
            <a:r>
              <a:rPr lang="es-AR" dirty="0" smtClean="0"/>
              <a:t> unas pizzas y las comemos en el patio de casa?</a:t>
            </a:r>
          </a:p>
          <a:p>
            <a:r>
              <a:rPr lang="es-AR" dirty="0" smtClean="0"/>
              <a:t>¿Y si </a:t>
            </a:r>
            <a:r>
              <a:rPr lang="es-AR" b="1" dirty="0" smtClean="0"/>
              <a:t>llevamos</a:t>
            </a:r>
            <a:r>
              <a:rPr lang="es-AR" dirty="0" smtClean="0"/>
              <a:t> la guitarra y tocamos y cantamos? </a:t>
            </a:r>
            <a:endParaRPr lang="es-AR" dirty="0" smtClean="0"/>
          </a:p>
          <a:p>
            <a:endParaRPr lang="es-AR" dirty="0" smtClean="0"/>
          </a:p>
          <a:p>
            <a:pPr algn="ctr">
              <a:buNone/>
            </a:pPr>
            <a:r>
              <a:rPr lang="es-AR" dirty="0" smtClean="0"/>
              <a:t>Presten atención al uso del presente de indicativo para proyectar hipótesis que pensamos que son realizables. Proyectos que proponemos como muy posibles, muy realizables. </a:t>
            </a:r>
          </a:p>
          <a:p>
            <a:pPr>
              <a:buNone/>
            </a:pPr>
            <a:endParaRPr lang="pt-BR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es-AR" b="1" dirty="0" smtClean="0">
                <a:solidFill>
                  <a:schemeClr val="accent6">
                    <a:lumMod val="50000"/>
                  </a:schemeClr>
                </a:solidFill>
              </a:rPr>
              <a:t>***Vean el uso del presente de indicativo con valor de futuro. No se usa el futuro de subjuntivo, como en portugués. </a:t>
            </a:r>
            <a:endParaRPr lang="es-AR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En portugués</a:t>
            </a:r>
            <a:endParaRPr lang="es-A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AR" dirty="0" smtClean="0"/>
              <a:t>Vean la canción “</a:t>
            </a:r>
            <a:r>
              <a:rPr lang="es-AR" dirty="0" err="1" smtClean="0"/>
              <a:t>Bambino</a:t>
            </a:r>
            <a:r>
              <a:rPr lang="es-AR" dirty="0" smtClean="0"/>
              <a:t>” de </a:t>
            </a:r>
            <a:r>
              <a:rPr lang="es-AR" dirty="0" err="1" smtClean="0"/>
              <a:t>Wisnick</a:t>
            </a:r>
            <a:r>
              <a:rPr lang="es-AR" dirty="0" smtClean="0"/>
              <a:t> y </a:t>
            </a:r>
            <a:r>
              <a:rPr lang="es-AR" dirty="0" err="1" smtClean="0"/>
              <a:t>Narzareth</a:t>
            </a:r>
            <a:r>
              <a:rPr lang="es-AR" dirty="0" smtClean="0"/>
              <a:t>, que escuchamos por </a:t>
            </a:r>
            <a:r>
              <a:rPr lang="es-AR" dirty="0" err="1" smtClean="0"/>
              <a:t>Elza</a:t>
            </a:r>
            <a:r>
              <a:rPr lang="es-AR" dirty="0" smtClean="0"/>
              <a:t> Soares. 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dirty="0" smtClean="0">
                <a:hlinkClick r:id="rId2"/>
              </a:rPr>
              <a:t>https://</a:t>
            </a:r>
            <a:r>
              <a:rPr lang="es-AR" dirty="0" smtClean="0">
                <a:hlinkClick r:id="rId2"/>
              </a:rPr>
              <a:t>www.letras.mus.br/elza-soares/281243/</a:t>
            </a:r>
            <a:endParaRPr lang="es-AR" dirty="0" smtClean="0"/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dirty="0" smtClean="0"/>
              <a:t>Un verdadero desafío para un traductor: veamos un fragmento: </a:t>
            </a:r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 smtClean="0"/>
              <a:t>E se o mundo </a:t>
            </a:r>
            <a:r>
              <a:rPr lang="pt-BR" b="1" dirty="0" smtClean="0"/>
              <a:t>cair</a:t>
            </a:r>
          </a:p>
          <a:p>
            <a:pPr>
              <a:buNone/>
            </a:pPr>
            <a:r>
              <a:rPr lang="pt-BR" dirty="0" smtClean="0"/>
              <a:t>E </a:t>
            </a:r>
            <a:r>
              <a:rPr lang="pt-BR" dirty="0" smtClean="0"/>
              <a:t>se o céu </a:t>
            </a:r>
            <a:r>
              <a:rPr lang="pt-BR" b="1" dirty="0" smtClean="0"/>
              <a:t>despencar</a:t>
            </a:r>
          </a:p>
          <a:p>
            <a:pPr>
              <a:buNone/>
            </a:pPr>
            <a:r>
              <a:rPr lang="pt-BR" dirty="0" smtClean="0"/>
              <a:t>Se </a:t>
            </a:r>
            <a:r>
              <a:rPr lang="pt-BR" b="1" dirty="0" smtClean="0"/>
              <a:t>rolar</a:t>
            </a:r>
            <a:r>
              <a:rPr lang="pt-BR" dirty="0" smtClean="0"/>
              <a:t> </a:t>
            </a:r>
            <a:r>
              <a:rPr lang="pt-BR" dirty="0" smtClean="0"/>
              <a:t>vendaval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E se </a:t>
            </a:r>
            <a:r>
              <a:rPr lang="pt-BR" b="1" dirty="0" smtClean="0"/>
              <a:t>for</a:t>
            </a:r>
            <a:r>
              <a:rPr lang="pt-BR" dirty="0" smtClean="0"/>
              <a:t> pra </a:t>
            </a:r>
            <a:r>
              <a:rPr lang="pt-BR" dirty="0" smtClean="0"/>
              <a:t>chorar</a:t>
            </a:r>
          </a:p>
          <a:p>
            <a:pPr>
              <a:buNone/>
            </a:pPr>
            <a:r>
              <a:rPr lang="pt-BR" dirty="0" smtClean="0"/>
              <a:t>E </a:t>
            </a:r>
            <a:r>
              <a:rPr lang="pt-BR" dirty="0" smtClean="0"/>
              <a:t>se </a:t>
            </a:r>
            <a:r>
              <a:rPr lang="pt-BR" b="1" dirty="0" smtClean="0"/>
              <a:t>for</a:t>
            </a:r>
            <a:r>
              <a:rPr lang="pt-BR" dirty="0" smtClean="0"/>
              <a:t> ou não </a:t>
            </a:r>
            <a:r>
              <a:rPr lang="pt-BR" dirty="0" smtClean="0"/>
              <a:t>for</a:t>
            </a:r>
          </a:p>
          <a:p>
            <a:pPr>
              <a:buNone/>
            </a:pPr>
            <a:r>
              <a:rPr lang="pt-BR" dirty="0" smtClean="0"/>
              <a:t>Vou </a:t>
            </a:r>
            <a:r>
              <a:rPr lang="pt-BR" dirty="0" smtClean="0"/>
              <a:t>contigo </a:t>
            </a:r>
            <a:r>
              <a:rPr lang="pt-BR" dirty="0" smtClean="0"/>
              <a:t>dançar</a:t>
            </a:r>
          </a:p>
          <a:p>
            <a:pPr>
              <a:buNone/>
            </a:pPr>
            <a:r>
              <a:rPr lang="pt-BR" dirty="0" smtClean="0"/>
              <a:t>E </a:t>
            </a:r>
            <a:r>
              <a:rPr lang="pt-BR" dirty="0" smtClean="0"/>
              <a:t>sempre te amar </a:t>
            </a:r>
            <a:r>
              <a:rPr lang="pt-BR" dirty="0" smtClean="0"/>
              <a:t>amor</a:t>
            </a:r>
          </a:p>
          <a:p>
            <a:pPr>
              <a:buNone/>
            </a:pPr>
            <a:endParaRPr lang="pt-BR" dirty="0" smtClean="0"/>
          </a:p>
          <a:p>
            <a:pPr algn="just">
              <a:buNone/>
            </a:pPr>
            <a:r>
              <a:rPr lang="es-AR" dirty="0" smtClean="0">
                <a:solidFill>
                  <a:schemeClr val="accent6">
                    <a:lumMod val="75000"/>
                  </a:schemeClr>
                </a:solidFill>
              </a:rPr>
              <a:t>Observen que en portugués se usa el futuro de subjuntivo para indicar ese futuro. En español tenemos un presente con valor de futuro. </a:t>
            </a:r>
          </a:p>
          <a:p>
            <a:pPr algn="just">
              <a:buNone/>
            </a:pPr>
            <a:r>
              <a:rPr lang="es-AR" dirty="0" smtClean="0">
                <a:solidFill>
                  <a:schemeClr val="accent6">
                    <a:lumMod val="75000"/>
                  </a:schemeClr>
                </a:solidFill>
              </a:rPr>
              <a:t>“Y si el mundo </a:t>
            </a:r>
            <a:r>
              <a:rPr lang="es-AR" b="1" dirty="0" smtClean="0">
                <a:solidFill>
                  <a:schemeClr val="accent6">
                    <a:lumMod val="75000"/>
                  </a:schemeClr>
                </a:solidFill>
              </a:rPr>
              <a:t>cae </a:t>
            </a:r>
            <a:r>
              <a:rPr lang="es-AR" dirty="0" smtClean="0">
                <a:solidFill>
                  <a:schemeClr val="accent6">
                    <a:lumMod val="75000"/>
                  </a:schemeClr>
                </a:solidFill>
              </a:rPr>
              <a:t>/ y si el cielo </a:t>
            </a:r>
            <a:r>
              <a:rPr lang="es-AR" b="1" dirty="0" smtClean="0">
                <a:solidFill>
                  <a:schemeClr val="accent6">
                    <a:lumMod val="75000"/>
                  </a:schemeClr>
                </a:solidFill>
              </a:rPr>
              <a:t>se viene abajo</a:t>
            </a:r>
            <a:r>
              <a:rPr lang="es-AR" dirty="0" smtClean="0">
                <a:solidFill>
                  <a:schemeClr val="accent6">
                    <a:lumMod val="75000"/>
                  </a:schemeClr>
                </a:solidFill>
              </a:rPr>
              <a:t>” […]</a:t>
            </a:r>
          </a:p>
          <a:p>
            <a:pPr algn="just">
              <a:buNone/>
            </a:pPr>
            <a:r>
              <a:rPr lang="es-AR" dirty="0" smtClean="0">
                <a:solidFill>
                  <a:schemeClr val="accent6">
                    <a:lumMod val="75000"/>
                  </a:schemeClr>
                </a:solidFill>
              </a:rPr>
              <a:t>“Y si </a:t>
            </a:r>
            <a:r>
              <a:rPr lang="es-AR" b="1" dirty="0" smtClean="0">
                <a:solidFill>
                  <a:schemeClr val="accent6">
                    <a:lumMod val="75000"/>
                  </a:schemeClr>
                </a:solidFill>
              </a:rPr>
              <a:t>es</a:t>
            </a:r>
            <a:r>
              <a:rPr lang="es-AR" dirty="0" smtClean="0">
                <a:solidFill>
                  <a:schemeClr val="accent6">
                    <a:lumMod val="75000"/>
                  </a:schemeClr>
                </a:solidFill>
              </a:rPr>
              <a:t> para llorar”</a:t>
            </a:r>
            <a:endParaRPr lang="es-A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pt-BR" sz="2400" dirty="0"/>
              <a:t>La </a:t>
            </a:r>
            <a:r>
              <a:rPr lang="pt-BR" sz="2400" dirty="0" err="1"/>
              <a:t>noche</a:t>
            </a:r>
            <a:r>
              <a:rPr lang="pt-BR" sz="2400" dirty="0"/>
              <a:t> de los </a:t>
            </a:r>
            <a:r>
              <a:rPr lang="pt-BR" sz="2400" dirty="0" err="1"/>
              <a:t>museos</a:t>
            </a:r>
            <a:r>
              <a:rPr lang="pt-BR" sz="2400" dirty="0"/>
              <a:t> – Córdoba </a:t>
            </a:r>
            <a:r>
              <a:rPr lang="pt-BR" sz="2400" dirty="0" smtClean="0"/>
              <a:t>2018</a:t>
            </a:r>
            <a:br>
              <a:rPr lang="pt-BR" sz="2400" dirty="0" smtClean="0"/>
            </a:br>
            <a:r>
              <a:rPr lang="pt-BR" sz="2400" dirty="0" smtClean="0"/>
              <a:t>Bia y Giovanna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GT" sz="1800" dirty="0"/>
              <a:t>Bia - Mira Gi, me acaba de escribir un compañero sobre la noche de los museos que va a ocurrir hoy. ¿Qué te parece si dejamos los estudios y nos ponemos las pilas para ir? </a:t>
            </a:r>
            <a:endParaRPr lang="pt-BR" sz="1800" dirty="0"/>
          </a:p>
          <a:p>
            <a:pPr>
              <a:buNone/>
            </a:pPr>
            <a:r>
              <a:rPr lang="es-GT" sz="1800" dirty="0"/>
              <a:t> </a:t>
            </a:r>
            <a:endParaRPr lang="pt-BR" sz="1800" dirty="0"/>
          </a:p>
          <a:p>
            <a:pPr>
              <a:buNone/>
            </a:pPr>
            <a:r>
              <a:rPr lang="es-GT" sz="1800" dirty="0"/>
              <a:t>Gi - ¿Hoy? Pero  ya estamos muy sobre la hora. Si nos hubiéramos enterado más temprano, habríamos tenido más tiempo para organizarnos. </a:t>
            </a:r>
            <a:endParaRPr lang="pt-BR" sz="1800" dirty="0"/>
          </a:p>
          <a:p>
            <a:pPr>
              <a:buNone/>
            </a:pPr>
            <a:r>
              <a:rPr lang="es-GT" sz="1800" dirty="0"/>
              <a:t> </a:t>
            </a:r>
            <a:endParaRPr lang="pt-BR" sz="1800" dirty="0"/>
          </a:p>
          <a:p>
            <a:pPr>
              <a:buNone/>
            </a:pPr>
            <a:r>
              <a:rPr lang="es-GT" sz="1800" dirty="0"/>
              <a:t>Bia - Bueno, pero ya estudiamos mucho por hoy, si le echamos un vistazo al plano de los museos ahora, </a:t>
            </a:r>
            <a:r>
              <a:rPr lang="es-GT" sz="1800" b="1" dirty="0"/>
              <a:t>todavía</a:t>
            </a:r>
            <a:r>
              <a:rPr lang="es-GT" sz="1800" dirty="0"/>
              <a:t> tenemos tiempo para armar un plan de recorrido. </a:t>
            </a:r>
          </a:p>
          <a:p>
            <a:pPr>
              <a:buNone/>
            </a:pPr>
            <a:r>
              <a:rPr lang="es-GT" sz="1800" dirty="0"/>
              <a:t> </a:t>
            </a:r>
            <a:endParaRPr lang="pt-BR" sz="1800" dirty="0"/>
          </a:p>
          <a:p>
            <a:pPr>
              <a:buNone/>
            </a:pPr>
            <a:r>
              <a:rPr lang="es-GT" sz="1800" dirty="0"/>
              <a:t>Gi - De acuerdo, me copa la idea. Como ya estamos acá en la zona de la ciudad universitaria, ¿</a:t>
            </a:r>
            <a:r>
              <a:rPr lang="es-GT" sz="1800" b="1" dirty="0"/>
              <a:t>te parece si empezamos </a:t>
            </a:r>
            <a:r>
              <a:rPr lang="es-GT" sz="1800" dirty="0"/>
              <a:t>por una visita al CEPIA y vemos la obra teatral de  sombras basada en la obra de Dante, “La Divina Comedia”? </a:t>
            </a:r>
            <a:endParaRPr lang="pt-BR" sz="1800" dirty="0"/>
          </a:p>
          <a:p>
            <a:pPr>
              <a:buNone/>
            </a:pPr>
            <a:r>
              <a:rPr lang="es-GT" sz="1800" dirty="0"/>
              <a:t> </a:t>
            </a:r>
            <a:endParaRPr lang="pt-BR" sz="1800" dirty="0"/>
          </a:p>
          <a:p>
            <a:pPr>
              <a:buNone/>
            </a:pPr>
            <a:r>
              <a:rPr lang="es-GT" sz="1800" dirty="0"/>
              <a:t> Bia - ¡Perfecto! Me encanta. Y </a:t>
            </a:r>
            <a:r>
              <a:rPr lang="es-GT" sz="1800" b="1" dirty="0"/>
              <a:t>si después tomamos el colectivo</a:t>
            </a:r>
            <a:r>
              <a:rPr lang="es-GT" sz="1800" dirty="0"/>
              <a:t>, que están ofreciendo gratis para desplazarse entre los museos, y vamos a la Zona del centro para ver el museo de Zoología? </a:t>
            </a:r>
            <a:endParaRPr lang="pt-BR" sz="1800" dirty="0"/>
          </a:p>
          <a:p>
            <a:pPr>
              <a:buNone/>
            </a:pPr>
            <a:r>
              <a:rPr lang="es-GT" sz="1800" dirty="0"/>
              <a:t> </a:t>
            </a:r>
            <a:endParaRPr lang="pt-BR" sz="1800" dirty="0"/>
          </a:p>
          <a:p>
            <a:pPr>
              <a:buNone/>
            </a:pPr>
            <a:endParaRPr lang="pt-BR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48393"/>
            <a:ext cx="8229600" cy="612068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pt-BR" sz="5000" dirty="0"/>
          </a:p>
          <a:p>
            <a:pPr>
              <a:buNone/>
            </a:pPr>
            <a:r>
              <a:rPr lang="es-GT" sz="5000" dirty="0"/>
              <a:t>Gi - ¡Ay, no! Qué feo ver animales disecados. ¿</a:t>
            </a:r>
            <a:r>
              <a:rPr lang="es-GT" sz="5000" u="sng" dirty="0"/>
              <a:t>Qué tal si vamos </a:t>
            </a:r>
            <a:r>
              <a:rPr lang="es-GT" sz="5000" dirty="0"/>
              <a:t>al Museo Virtual de Arquitectura que está muy cerca del de Zoología? </a:t>
            </a:r>
          </a:p>
          <a:p>
            <a:pPr>
              <a:buNone/>
            </a:pPr>
            <a:endParaRPr lang="es-GT" sz="5000" dirty="0"/>
          </a:p>
          <a:p>
            <a:pPr>
              <a:buNone/>
            </a:pPr>
            <a:r>
              <a:rPr lang="es-GT" sz="5000" dirty="0"/>
              <a:t>Bia - ¡Dale, me convenciste! Pero </a:t>
            </a:r>
            <a:r>
              <a:rPr lang="es-GT" sz="5000" u="sng" dirty="0"/>
              <a:t>si tenemos tiempo</a:t>
            </a:r>
            <a:r>
              <a:rPr lang="es-GT" sz="5000" dirty="0"/>
              <a:t>, me gustaría también ir al Museo de Antropología porque vi  que ahí va a estar un DJ re piola haciendo intervenciones artísticas toda la noche. </a:t>
            </a:r>
            <a:endParaRPr lang="pt-BR" sz="5000" dirty="0"/>
          </a:p>
          <a:p>
            <a:pPr marL="0" indent="0">
              <a:buNone/>
            </a:pPr>
            <a:r>
              <a:rPr lang="es-GT" sz="5000" dirty="0"/>
              <a:t> </a:t>
            </a:r>
            <a:endParaRPr lang="pt-BR" sz="5000" dirty="0"/>
          </a:p>
          <a:p>
            <a:pPr marL="0" indent="0">
              <a:buNone/>
            </a:pPr>
            <a:r>
              <a:rPr lang="es-GT" sz="5000" dirty="0"/>
              <a:t>Gi - Está bien, pero pensemos: </a:t>
            </a:r>
            <a:r>
              <a:rPr lang="es-GT" sz="5000" u="sng" dirty="0"/>
              <a:t>si nos lleva alrededor </a:t>
            </a:r>
            <a:r>
              <a:rPr lang="es-GT" sz="5000" dirty="0"/>
              <a:t>de una hora y media entre ver la obra teatral y llegar al segundo museo y, además, estamos más o menos una hora en el Museo de Arquitectura y una hora más en el Museo de Antropología, nos van a quedar sólo dos horas y media para llegar al cierre en el Observatorio Astronómico. </a:t>
            </a:r>
            <a:endParaRPr lang="pt-BR" sz="5000" dirty="0"/>
          </a:p>
          <a:p>
            <a:pPr marL="0" indent="0">
              <a:buNone/>
            </a:pPr>
            <a:r>
              <a:rPr lang="es-GT" sz="5000" dirty="0"/>
              <a:t> </a:t>
            </a:r>
            <a:endParaRPr lang="pt-BR" sz="5000" dirty="0"/>
          </a:p>
          <a:p>
            <a:pPr marL="0" indent="0">
              <a:buNone/>
            </a:pPr>
            <a:r>
              <a:rPr lang="es-GT" sz="5000" dirty="0"/>
              <a:t>Bia - ¡Ay, qué lástima! Si la Noche de los Museos durara algunas horas más, podríamos ver todavía el espectáculo del Museo de la Reforma sobre las mujeres en la historia Argentina. </a:t>
            </a:r>
            <a:endParaRPr lang="pt-BR" sz="5000" dirty="0"/>
          </a:p>
          <a:p>
            <a:pPr marL="0" indent="0">
              <a:buNone/>
            </a:pPr>
            <a:r>
              <a:rPr lang="es-GT" sz="5000" dirty="0"/>
              <a:t> </a:t>
            </a:r>
            <a:endParaRPr lang="pt-BR" sz="5000" dirty="0"/>
          </a:p>
          <a:p>
            <a:pPr marL="0" indent="0">
              <a:buNone/>
            </a:pPr>
            <a:r>
              <a:rPr lang="es-GT" sz="5000" dirty="0"/>
              <a:t>Gi - Si realmente tienes ganas de hacerlo, deja/</a:t>
            </a:r>
            <a:r>
              <a:rPr lang="es-GT" sz="5000" dirty="0" err="1"/>
              <a:t>dejá</a:t>
            </a:r>
            <a:r>
              <a:rPr lang="es-GT" sz="5000" dirty="0"/>
              <a:t> de fantasear y salgamos ya para allá. </a:t>
            </a:r>
            <a:endParaRPr lang="pt-BR" sz="5000" dirty="0"/>
          </a:p>
          <a:p>
            <a:pPr marL="0" indent="0">
              <a:buNone/>
            </a:pPr>
            <a:r>
              <a:rPr lang="es-GT" sz="5000" dirty="0"/>
              <a:t> </a:t>
            </a:r>
            <a:endParaRPr lang="pt-BR" sz="5000" dirty="0"/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390</Words>
  <Application>Microsoft Office PowerPoint</Application>
  <PresentationFormat>Apresentação na tela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Las hipótesis que interpretamos como muy probables</vt:lpstr>
      <vt:lpstr>Slide 2</vt:lpstr>
      <vt:lpstr>Para después de la pandemia</vt:lpstr>
      <vt:lpstr>En portugués</vt:lpstr>
      <vt:lpstr>Slide 5</vt:lpstr>
      <vt:lpstr>La noche de los museos – Córdoba 2018 Bia y Giovanna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hipótesis que interpretamos como muy probables</dc:title>
  <dc:creator>Maite</dc:creator>
  <cp:lastModifiedBy>Maite</cp:lastModifiedBy>
  <cp:revision>7</cp:revision>
  <dcterms:created xsi:type="dcterms:W3CDTF">2020-12-01T11:17:57Z</dcterms:created>
  <dcterms:modified xsi:type="dcterms:W3CDTF">2020-12-02T17:47:06Z</dcterms:modified>
</cp:coreProperties>
</file>