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B6B5D-58F1-40CF-870E-0F59AC90384E}" type="datetimeFigureOut">
              <a:rPr lang="pt-BR" smtClean="0"/>
              <a:t>01/05/2017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6E140-0853-40AD-9D41-8987E5CEB49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Nicolau Maquiavel</a:t>
            </a:r>
            <a:endParaRPr lang="pt-BR" dirty="0"/>
          </a:p>
        </p:txBody>
      </p:sp>
      <p:pic>
        <p:nvPicPr>
          <p:cNvPr id="4" name="Espaço Reservado para Conteúdo 3" descr="nicolau m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714488"/>
            <a:ext cx="4286280" cy="478634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Vida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Nasceu em Florença, dia 3 de Maio de 1469</a:t>
            </a:r>
          </a:p>
          <a:p>
            <a:r>
              <a:rPr lang="pt-BR" dirty="0" smtClean="0"/>
              <a:t>Historiador</a:t>
            </a:r>
            <a:r>
              <a:rPr lang="pt-BR" dirty="0"/>
              <a:t>, diplomata, poeta, músico, filósofo e político </a:t>
            </a:r>
            <a:r>
              <a:rPr lang="pt-BR" dirty="0" smtClean="0"/>
              <a:t>italiano</a:t>
            </a:r>
          </a:p>
          <a:p>
            <a:r>
              <a:rPr lang="pt-BR" dirty="0"/>
              <a:t>Seus pais chamavam-se Bernardo Maquiavel e </a:t>
            </a:r>
            <a:r>
              <a:rPr lang="pt-BR" dirty="0" err="1"/>
              <a:t>Bartolomea</a:t>
            </a:r>
            <a:r>
              <a:rPr lang="pt-BR" dirty="0"/>
              <a:t> </a:t>
            </a:r>
            <a:r>
              <a:rPr lang="pt-BR" dirty="0" err="1" smtClean="0"/>
              <a:t>Nelli</a:t>
            </a:r>
            <a:endParaRPr lang="pt-BR" dirty="0"/>
          </a:p>
          <a:p>
            <a:r>
              <a:rPr lang="pt-BR" dirty="0"/>
              <a:t>Nicolau casou-se com </a:t>
            </a:r>
            <a:r>
              <a:rPr lang="pt-BR" dirty="0" err="1"/>
              <a:t>Marietta</a:t>
            </a:r>
            <a:r>
              <a:rPr lang="pt-BR" dirty="0"/>
              <a:t> di Luigi </a:t>
            </a:r>
            <a:r>
              <a:rPr lang="pt-BR" dirty="0" err="1"/>
              <a:t>Corsim</a:t>
            </a:r>
            <a:r>
              <a:rPr lang="pt-BR" dirty="0"/>
              <a:t> e teve seis </a:t>
            </a:r>
            <a:r>
              <a:rPr lang="pt-BR" dirty="0" smtClean="0"/>
              <a:t>filhos </a:t>
            </a:r>
          </a:p>
          <a:p>
            <a:r>
              <a:rPr lang="pt-BR" dirty="0"/>
              <a:t>E</a:t>
            </a:r>
            <a:r>
              <a:rPr lang="pt-BR" dirty="0" smtClean="0"/>
              <a:t>ntrou </a:t>
            </a:r>
            <a:r>
              <a:rPr lang="pt-BR" dirty="0"/>
              <a:t>para a política aos 29 anos de idade no cargo de Secretário da Segunda </a:t>
            </a:r>
            <a:r>
              <a:rPr lang="pt-BR" dirty="0" smtClean="0"/>
              <a:t>Chancelaria</a:t>
            </a:r>
            <a:endParaRPr lang="pt-BR" dirty="0"/>
          </a:p>
          <a:p>
            <a:r>
              <a:rPr lang="pt-BR" dirty="0" smtClean="0"/>
              <a:t>Faleceu em</a:t>
            </a:r>
            <a:r>
              <a:rPr lang="pt-BR" b="1" dirty="0" smtClean="0"/>
              <a:t> </a:t>
            </a:r>
            <a:r>
              <a:rPr lang="pt-BR" dirty="0" smtClean="0"/>
              <a:t>21 de junho de 1527, em Florença</a:t>
            </a:r>
          </a:p>
          <a:p>
            <a:pPr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 Histórico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286412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pt-BR" dirty="0"/>
              <a:t>Maquiavel viveu na Europa em um período marcado por constantes mudanças (final da idade media e inicio da idade moderna</a:t>
            </a:r>
            <a:r>
              <a:rPr lang="pt-BR" dirty="0" smtClean="0"/>
              <a:t>).</a:t>
            </a:r>
          </a:p>
          <a:p>
            <a:pPr fontAlgn="base"/>
            <a:r>
              <a:rPr lang="pt-BR" dirty="0" smtClean="0"/>
              <a:t> </a:t>
            </a:r>
            <a:r>
              <a:rPr lang="pt-BR" dirty="0"/>
              <a:t>No âmbito da política, ocorre um processo de centralização do poder conhecido como formação das monarquias nacionais estabelecendo monopólio na criação e aplicação das leis sobre um determinado território  e pela padronização de pesos, moedas e medidas que facilitaram o </a:t>
            </a:r>
            <a:r>
              <a:rPr lang="pt-BR" dirty="0" smtClean="0"/>
              <a:t>comercio</a:t>
            </a:r>
          </a:p>
          <a:p>
            <a:pPr fontAlgn="base"/>
            <a:r>
              <a:rPr lang="pt-BR" dirty="0" smtClean="0"/>
              <a:t>Em </a:t>
            </a:r>
            <a:r>
              <a:rPr lang="pt-BR" dirty="0"/>
              <a:t>relação a economia, este é o período de crise do feudalismo e crescente afirmação da burguesia e do modo de produção capitalista, com auxilio da expansão marítimo-comercial </a:t>
            </a:r>
            <a:r>
              <a:rPr lang="pt-BR" dirty="0" err="1" smtClean="0"/>
              <a:t>europeia</a:t>
            </a:r>
            <a:endParaRPr lang="pt-BR" dirty="0" smtClean="0"/>
          </a:p>
          <a:p>
            <a:pPr fontAlgn="base"/>
            <a:r>
              <a:rPr lang="pt-BR" dirty="0" smtClean="0"/>
              <a:t>.</a:t>
            </a:r>
            <a:r>
              <a:rPr lang="pt-BR" dirty="0"/>
              <a:t>Na questão cultural, a Europa convive com o renascimento, que busca uma retomada da cultura </a:t>
            </a:r>
            <a:r>
              <a:rPr lang="pt-BR" dirty="0" smtClean="0"/>
              <a:t>clássica </a:t>
            </a:r>
          </a:p>
          <a:p>
            <a:pPr fontAlgn="base"/>
            <a:r>
              <a:rPr lang="pt-BR" dirty="0" smtClean="0"/>
              <a:t>.</a:t>
            </a:r>
            <a:r>
              <a:rPr lang="pt-BR" dirty="0"/>
              <a:t>A respeito da religião, o período é marcado pelas </a:t>
            </a:r>
            <a:r>
              <a:rPr lang="pt-BR" dirty="0" err="1"/>
              <a:t>ideias</a:t>
            </a:r>
            <a:r>
              <a:rPr lang="pt-BR" dirty="0"/>
              <a:t> introduzidas por Calvino e Lutero, as quais propõem uma nova ética religiosa adequada a dinâmica do capitalismo.</a:t>
            </a:r>
          </a:p>
          <a:p>
            <a:r>
              <a:rPr lang="pt-BR" dirty="0"/>
              <a:t>Apesar dessa </a:t>
            </a:r>
            <a:r>
              <a:rPr lang="pt-BR" dirty="0" smtClean="0"/>
              <a:t>série </a:t>
            </a:r>
            <a:r>
              <a:rPr lang="pt-BR" dirty="0"/>
              <a:t>de mudanças, na Itália de Maquiavel (península itálica) encontra-se fragmentada em diversos reinos independentes e rivais entre si.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" name="Espaço Reservado para Conteúdo 4" descr="nicolau m 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1928802"/>
            <a:ext cx="2786082" cy="4143404"/>
          </a:xfrm>
        </p:spPr>
      </p:pic>
      <p:pic>
        <p:nvPicPr>
          <p:cNvPr id="6" name="Espaço Reservado para Conteúdo 5" descr="nicolau m 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857620" y="1881980"/>
            <a:ext cx="4714908" cy="440453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O modo como vivemos é tão diferente daquele como deveríamos viver que quem despreza o que se faz e se atém ao que deveria ser feito aprenderá a maneira de se arruinar, e não a defender-se. Quem quiser praticar sempre a bondade em tudo o que faz está fadado sofrer, entre tantos que não são </a:t>
            </a:r>
            <a:r>
              <a:rPr lang="pt-BR" dirty="0" smtClean="0"/>
              <a:t>bons</a:t>
            </a:r>
          </a:p>
          <a:p>
            <a:r>
              <a:rPr lang="pt-BR" dirty="0"/>
              <a:t>É mais seguro ser temido do que amado, se você não pode ser </a:t>
            </a:r>
            <a:r>
              <a:rPr lang="pt-BR" dirty="0" smtClean="0"/>
              <a:t>ambos</a:t>
            </a:r>
          </a:p>
          <a:p>
            <a:r>
              <a:rPr lang="pt-BR" dirty="0"/>
              <a:t>Bondade x </a:t>
            </a:r>
            <a:r>
              <a:rPr lang="pt-BR" dirty="0" smtClean="0"/>
              <a:t>Efetividade</a:t>
            </a:r>
          </a:p>
          <a:p>
            <a:r>
              <a:rPr lang="pt-BR" dirty="0"/>
              <a:t>Os homens devem ser bem tratados ou esmagados, porque podem se vingar de injúrias mais leves e das mais graves não podem; portanto, a injúria feita a um homem deve ser de tal ordem que não dê margem do medo da vingança </a:t>
            </a:r>
            <a:endParaRPr lang="pt-BR" dirty="0" smtClean="0"/>
          </a:p>
          <a:p>
            <a:r>
              <a:rPr lang="pt-BR" dirty="0" err="1"/>
              <a:t>Virtu</a:t>
            </a:r>
            <a:r>
              <a:rPr lang="pt-BR" dirty="0"/>
              <a:t> e fortuna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Contribuição para a Administração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Observação do passado. (Conhecimento de causa para formular modelos de gestões eficientes baseadas em erros e acertos anteriores).</a:t>
            </a:r>
          </a:p>
          <a:p>
            <a:r>
              <a:rPr lang="pt-BR" dirty="0"/>
              <a:t>Oportunidade aliada ao talento. ("</a:t>
            </a:r>
            <a:r>
              <a:rPr lang="pt-BR" dirty="0" err="1"/>
              <a:t>Virtu</a:t>
            </a:r>
            <a:r>
              <a:rPr lang="pt-BR" dirty="0"/>
              <a:t>" e "Fortuna").</a:t>
            </a:r>
          </a:p>
          <a:p>
            <a:r>
              <a:rPr lang="pt-BR" dirty="0"/>
              <a:t>Liderança. (Passar confiança e credibilidade.)</a:t>
            </a:r>
          </a:p>
          <a:p>
            <a:r>
              <a:rPr lang="pt-BR" dirty="0"/>
              <a:t>Planejamento. (Definir o caminho a ser perseguido pela empresa)</a:t>
            </a:r>
          </a:p>
          <a:p>
            <a:r>
              <a:rPr lang="pt-BR" dirty="0"/>
              <a:t>Organização, supervisão e controle. (Bom funcionamento da mesma)</a:t>
            </a:r>
          </a:p>
          <a:p>
            <a:r>
              <a:rPr lang="pt-BR" dirty="0"/>
              <a:t>Foco nas metas. (Persistir nestes objetivos e acreditar que irá alcançá-los) </a:t>
            </a:r>
          </a:p>
          <a:p>
            <a:r>
              <a:rPr lang="pt-BR" dirty="0"/>
              <a:t>Geração de bem estar para a maioria. (Em resumo, quanto mais clientes, mais lucros)                        </a:t>
            </a:r>
          </a:p>
          <a:p>
            <a:r>
              <a:rPr lang="pt-BR" dirty="0"/>
              <a:t>Frase atribuída a ele: "Os fins justificam os meios."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Fim</a:t>
            </a:r>
            <a:endParaRPr lang="pt-BR" dirty="0"/>
          </a:p>
        </p:txBody>
      </p:sp>
      <p:pic>
        <p:nvPicPr>
          <p:cNvPr id="4" name="Espaço Reservado para Conteúdo 3" descr="nicolau m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857364"/>
            <a:ext cx="5214974" cy="357189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277</Words>
  <Application>Microsoft Office PowerPoint</Application>
  <PresentationFormat>Apresentação na tela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Nicolau Maquiavel</vt:lpstr>
      <vt:lpstr>Vida</vt:lpstr>
      <vt:lpstr>Contexto Histórico </vt:lpstr>
      <vt:lpstr> </vt:lpstr>
      <vt:lpstr>Obras </vt:lpstr>
      <vt:lpstr>Contribuição para a Administração </vt:lpstr>
      <vt:lpstr>Fim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Nicolau Maquiavel</dc:title>
  <dc:creator>user</dc:creator>
  <cp:lastModifiedBy>user</cp:lastModifiedBy>
  <cp:revision>5</cp:revision>
  <dcterms:created xsi:type="dcterms:W3CDTF">2017-05-01T23:46:22Z</dcterms:created>
  <dcterms:modified xsi:type="dcterms:W3CDTF">2017-05-02T00:34:38Z</dcterms:modified>
</cp:coreProperties>
</file>