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9" r:id="rId1"/>
  </p:sldMasterIdLst>
  <p:notesMasterIdLst>
    <p:notesMasterId r:id="rId32"/>
  </p:notesMasterIdLst>
  <p:sldIdLst>
    <p:sldId id="734" r:id="rId2"/>
    <p:sldId id="513" r:id="rId3"/>
    <p:sldId id="779" r:id="rId4"/>
    <p:sldId id="769" r:id="rId5"/>
    <p:sldId id="756" r:id="rId6"/>
    <p:sldId id="758" r:id="rId7"/>
    <p:sldId id="757" r:id="rId8"/>
    <p:sldId id="755" r:id="rId9"/>
    <p:sldId id="753" r:id="rId10"/>
    <p:sldId id="754" r:id="rId11"/>
    <p:sldId id="775" r:id="rId12"/>
    <p:sldId id="767" r:id="rId13"/>
    <p:sldId id="768" r:id="rId14"/>
    <p:sldId id="771" r:id="rId15"/>
    <p:sldId id="770" r:id="rId16"/>
    <p:sldId id="776" r:id="rId17"/>
    <p:sldId id="765" r:id="rId18"/>
    <p:sldId id="766" r:id="rId19"/>
    <p:sldId id="760" r:id="rId20"/>
    <p:sldId id="762" r:id="rId21"/>
    <p:sldId id="763" r:id="rId22"/>
    <p:sldId id="764" r:id="rId23"/>
    <p:sldId id="761" r:id="rId24"/>
    <p:sldId id="759" r:id="rId25"/>
    <p:sldId id="772" r:id="rId26"/>
    <p:sldId id="773" r:id="rId27"/>
    <p:sldId id="777" r:id="rId28"/>
    <p:sldId id="778" r:id="rId29"/>
    <p:sldId id="752" r:id="rId30"/>
    <p:sldId id="774" r:id="rId31"/>
  </p:sldIdLst>
  <p:sldSz cx="9144000" cy="6858000" type="screen4x3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6" autoAdjust="0"/>
    <p:restoredTop sz="94575" autoAdjust="0"/>
  </p:normalViewPr>
  <p:slideViewPr>
    <p:cSldViewPr>
      <p:cViewPr varScale="1">
        <p:scale>
          <a:sx n="78" d="100"/>
          <a:sy n="78" d="100"/>
        </p:scale>
        <p:origin x="152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Riolfi" userId="e6ae4ebb1091cfbe" providerId="LiveId" clId="{8330B6E4-3C1C-4D9A-AEA3-03C63CEA49B5}"/>
    <pc:docChg chg="undo custSel addSld delSld modSld sldOrd delMainMaster">
      <pc:chgData name="Claudia Riolfi" userId="e6ae4ebb1091cfbe" providerId="LiveId" clId="{8330B6E4-3C1C-4D9A-AEA3-03C63CEA49B5}" dt="2021-03-21T22:25:01.939" v="5037" actId="20577"/>
      <pc:docMkLst>
        <pc:docMk/>
      </pc:docMkLst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1818461347" sldId="256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1514797031" sldId="258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3807597320" sldId="259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3506334341" sldId="260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1442273706" sldId="261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616700022" sldId="262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1105079932" sldId="263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1060052335" sldId="264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4073535083" sldId="266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465215249" sldId="267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2425726393" sldId="268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3496034009" sldId="269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785832577" sldId="270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56941948" sldId="271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1262392198" sldId="272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1736507747" sldId="273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845704639" sldId="274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4029560569" sldId="275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4250523535" sldId="276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2395999409" sldId="277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2875178626" sldId="278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1548603653" sldId="279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428695984" sldId="280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2410962393" sldId="281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3744030493" sldId="282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3973005875" sldId="283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2201724251" sldId="284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512515197" sldId="285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2654820236" sldId="286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3762625313" sldId="287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3911047873" sldId="288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4080801391" sldId="289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3743360320" sldId="290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2913374292" sldId="291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2144770628" sldId="292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4271864329" sldId="293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1061599883" sldId="294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582843079" sldId="295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3431277811" sldId="296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2123344724" sldId="297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1697411302" sldId="298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1194231050" sldId="299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3677897581" sldId="300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2529496500" sldId="301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1197640086" sldId="302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2010472687" sldId="303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2566471452" sldId="305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781000851" sldId="306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3257401404" sldId="309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4165593907" sldId="310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3509767239" sldId="311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1706428345" sldId="312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469390670" sldId="313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1626126591" sldId="314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4090668372" sldId="315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4065626103" sldId="316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3094218514" sldId="317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3252814456" sldId="318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3262066674" sldId="319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2151159798" sldId="321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1431069691" sldId="322"/>
        </pc:sldMkLst>
      </pc:sldChg>
      <pc:sldChg chg="modSp mod">
        <pc:chgData name="Claudia Riolfi" userId="e6ae4ebb1091cfbe" providerId="LiveId" clId="{8330B6E4-3C1C-4D9A-AEA3-03C63CEA49B5}" dt="2021-03-21T22:11:35.848" v="4334" actId="20577"/>
        <pc:sldMkLst>
          <pc:docMk/>
          <pc:sldMk cId="0" sldId="513"/>
        </pc:sldMkLst>
        <pc:spChg chg="mod">
          <ac:chgData name="Claudia Riolfi" userId="e6ae4ebb1091cfbe" providerId="LiveId" clId="{8330B6E4-3C1C-4D9A-AEA3-03C63CEA49B5}" dt="2021-03-21T22:11:35.848" v="4334" actId="20577"/>
          <ac:spMkLst>
            <pc:docMk/>
            <pc:sldMk cId="0" sldId="513"/>
            <ac:spMk id="6146" creationId="{B4C68E96-2EE7-406C-9B7D-BB979DEAFF00}"/>
          </ac:spMkLst>
        </pc:spChg>
        <pc:spChg chg="mod">
          <ac:chgData name="Claudia Riolfi" userId="e6ae4ebb1091cfbe" providerId="LiveId" clId="{8330B6E4-3C1C-4D9A-AEA3-03C63CEA49B5}" dt="2021-03-21T22:11:31.175" v="4333" actId="20577"/>
          <ac:spMkLst>
            <pc:docMk/>
            <pc:sldMk cId="0" sldId="513"/>
            <ac:spMk id="6147" creationId="{DABB76AD-E94B-456B-9E49-5268AFF93554}"/>
          </ac:spMkLst>
        </pc:spChg>
      </pc:sldChg>
      <pc:sldChg chg="modSp mod">
        <pc:chgData name="Claudia Riolfi" userId="e6ae4ebb1091cfbe" providerId="LiveId" clId="{8330B6E4-3C1C-4D9A-AEA3-03C63CEA49B5}" dt="2021-03-21T00:10:12.446" v="48" actId="313"/>
        <pc:sldMkLst>
          <pc:docMk/>
          <pc:sldMk cId="156599646" sldId="734"/>
        </pc:sldMkLst>
        <pc:spChg chg="mod">
          <ac:chgData name="Claudia Riolfi" userId="e6ae4ebb1091cfbe" providerId="LiveId" clId="{8330B6E4-3C1C-4D9A-AEA3-03C63CEA49B5}" dt="2021-03-21T00:10:12.446" v="48" actId="313"/>
          <ac:spMkLst>
            <pc:docMk/>
            <pc:sldMk cId="156599646" sldId="734"/>
            <ac:spMk id="4" creationId="{52E7C9EC-54F1-4421-8794-AE0643F8AC66}"/>
          </ac:spMkLst>
        </pc:spChg>
        <pc:spChg chg="mod">
          <ac:chgData name="Claudia Riolfi" userId="e6ae4ebb1091cfbe" providerId="LiveId" clId="{8330B6E4-3C1C-4D9A-AEA3-03C63CEA49B5}" dt="2021-03-21T00:09:30.613" v="5" actId="20577"/>
          <ac:spMkLst>
            <pc:docMk/>
            <pc:sldMk cId="156599646" sldId="734"/>
            <ac:spMk id="5" creationId="{BAE0DA93-4126-44D5-B77D-F6EA95CAEA96}"/>
          </ac:spMkLst>
        </pc:spChg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399499482" sldId="744"/>
        </pc:sldMkLst>
      </pc:sldChg>
      <pc:sldChg chg="addSp delSp modSp del mod">
        <pc:chgData name="Claudia Riolfi" userId="e6ae4ebb1091cfbe" providerId="LiveId" clId="{8330B6E4-3C1C-4D9A-AEA3-03C63CEA49B5}" dt="2021-03-21T15:05:59.885" v="212" actId="47"/>
        <pc:sldMkLst>
          <pc:docMk/>
          <pc:sldMk cId="1501314658" sldId="751"/>
        </pc:sldMkLst>
        <pc:spChg chg="mod">
          <ac:chgData name="Claudia Riolfi" userId="e6ae4ebb1091cfbe" providerId="LiveId" clId="{8330B6E4-3C1C-4D9A-AEA3-03C63CEA49B5}" dt="2021-03-21T15:05:50.074" v="210" actId="21"/>
          <ac:spMkLst>
            <pc:docMk/>
            <pc:sldMk cId="1501314658" sldId="751"/>
            <ac:spMk id="2" creationId="{7ACFB320-BDB0-424A-A44E-39C3D0F8D677}"/>
          </ac:spMkLst>
        </pc:spChg>
        <pc:spChg chg="add del mod">
          <ac:chgData name="Claudia Riolfi" userId="e6ae4ebb1091cfbe" providerId="LiveId" clId="{8330B6E4-3C1C-4D9A-AEA3-03C63CEA49B5}" dt="2021-03-21T15:05:15.756" v="206"/>
          <ac:spMkLst>
            <pc:docMk/>
            <pc:sldMk cId="1501314658" sldId="751"/>
            <ac:spMk id="6" creationId="{D0638FC4-FAF1-44E9-B81E-73A93DE5B1FA}"/>
          </ac:spMkLst>
        </pc:spChg>
        <pc:picChg chg="del">
          <ac:chgData name="Claudia Riolfi" userId="e6ae4ebb1091cfbe" providerId="LiveId" clId="{8330B6E4-3C1C-4D9A-AEA3-03C63CEA49B5}" dt="2021-03-21T15:05:09.762" v="204" actId="478"/>
          <ac:picMkLst>
            <pc:docMk/>
            <pc:sldMk cId="1501314658" sldId="751"/>
            <ac:picMk id="5" creationId="{87D92893-8ACD-4BE0-8048-653E28E0E850}"/>
          </ac:picMkLst>
        </pc:picChg>
        <pc:picChg chg="add mod">
          <ac:chgData name="Claudia Riolfi" userId="e6ae4ebb1091cfbe" providerId="LiveId" clId="{8330B6E4-3C1C-4D9A-AEA3-03C63CEA49B5}" dt="2021-03-21T15:05:15.756" v="206"/>
          <ac:picMkLst>
            <pc:docMk/>
            <pc:sldMk cId="1501314658" sldId="751"/>
            <ac:picMk id="7" creationId="{154EFDF9-8D6A-4EA4-962C-1D3EF3402E2D}"/>
          </ac:picMkLst>
        </pc:picChg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1799402071" sldId="752"/>
        </pc:sldMkLst>
      </pc:sldChg>
      <pc:sldChg chg="addSp delSp modSp new mod modClrScheme chgLayout">
        <pc:chgData name="Claudia Riolfi" userId="e6ae4ebb1091cfbe" providerId="LiveId" clId="{8330B6E4-3C1C-4D9A-AEA3-03C63CEA49B5}" dt="2021-03-21T22:02:17.414" v="4123" actId="2711"/>
        <pc:sldMkLst>
          <pc:docMk/>
          <pc:sldMk cId="2441401759" sldId="752"/>
        </pc:sldMkLst>
        <pc:spChg chg="mod ord">
          <ac:chgData name="Claudia Riolfi" userId="e6ae4ebb1091cfbe" providerId="LiveId" clId="{8330B6E4-3C1C-4D9A-AEA3-03C63CEA49B5}" dt="2021-03-21T14:41:27.140" v="64" actId="700"/>
          <ac:spMkLst>
            <pc:docMk/>
            <pc:sldMk cId="2441401759" sldId="752"/>
            <ac:spMk id="2" creationId="{1812FEBC-3EE2-4E51-80BA-B75F35529E53}"/>
          </ac:spMkLst>
        </pc:spChg>
        <pc:spChg chg="del mod ord">
          <ac:chgData name="Claudia Riolfi" userId="e6ae4ebb1091cfbe" providerId="LiveId" clId="{8330B6E4-3C1C-4D9A-AEA3-03C63CEA49B5}" dt="2021-03-21T14:41:27.140" v="64" actId="700"/>
          <ac:spMkLst>
            <pc:docMk/>
            <pc:sldMk cId="2441401759" sldId="752"/>
            <ac:spMk id="3" creationId="{E1F1DFB3-5E97-430B-A02D-FC32C9D663B6}"/>
          </ac:spMkLst>
        </pc:spChg>
        <pc:spChg chg="del">
          <ac:chgData name="Claudia Riolfi" userId="e6ae4ebb1091cfbe" providerId="LiveId" clId="{8330B6E4-3C1C-4D9A-AEA3-03C63CEA49B5}" dt="2021-03-21T14:41:27.140" v="64" actId="700"/>
          <ac:spMkLst>
            <pc:docMk/>
            <pc:sldMk cId="2441401759" sldId="752"/>
            <ac:spMk id="4" creationId="{608B5C5D-96F9-4F46-B669-812E0CB4C302}"/>
          </ac:spMkLst>
        </pc:spChg>
        <pc:spChg chg="add mod ord">
          <ac:chgData name="Claudia Riolfi" userId="e6ae4ebb1091cfbe" providerId="LiveId" clId="{8330B6E4-3C1C-4D9A-AEA3-03C63CEA49B5}" dt="2021-03-21T22:02:17.414" v="4123" actId="2711"/>
          <ac:spMkLst>
            <pc:docMk/>
            <pc:sldMk cId="2441401759" sldId="752"/>
            <ac:spMk id="5" creationId="{98D5E0C4-2FD3-43AE-9472-68DD32C93404}"/>
          </ac:spMkLst>
        </pc:spChg>
      </pc:sldChg>
      <pc:sldChg chg="addSp delSp modSp new mod">
        <pc:chgData name="Claudia Riolfi" userId="e6ae4ebb1091cfbe" providerId="LiveId" clId="{8330B6E4-3C1C-4D9A-AEA3-03C63CEA49B5}" dt="2021-03-21T20:49:30.377" v="1956" actId="20577"/>
        <pc:sldMkLst>
          <pc:docMk/>
          <pc:sldMk cId="1329173029" sldId="753"/>
        </pc:sldMkLst>
        <pc:spChg chg="mod">
          <ac:chgData name="Claudia Riolfi" userId="e6ae4ebb1091cfbe" providerId="LiveId" clId="{8330B6E4-3C1C-4D9A-AEA3-03C63CEA49B5}" dt="2021-03-21T20:49:30.377" v="1956" actId="20577"/>
          <ac:spMkLst>
            <pc:docMk/>
            <pc:sldMk cId="1329173029" sldId="753"/>
            <ac:spMk id="2" creationId="{2DE8B93F-F113-443D-83A3-36F6509CC2AB}"/>
          </ac:spMkLst>
        </pc:spChg>
        <pc:spChg chg="del mod">
          <ac:chgData name="Claudia Riolfi" userId="e6ae4ebb1091cfbe" providerId="LiveId" clId="{8330B6E4-3C1C-4D9A-AEA3-03C63CEA49B5}" dt="2021-03-21T15:05:35.610" v="209"/>
          <ac:spMkLst>
            <pc:docMk/>
            <pc:sldMk cId="1329173029" sldId="753"/>
            <ac:spMk id="3" creationId="{601F76A5-80A3-4A05-8332-3CE8572DAFF8}"/>
          </ac:spMkLst>
        </pc:spChg>
        <pc:spChg chg="add mod">
          <ac:chgData name="Claudia Riolfi" userId="e6ae4ebb1091cfbe" providerId="LiveId" clId="{8330B6E4-3C1C-4D9A-AEA3-03C63CEA49B5}" dt="2021-03-21T15:07:20.639" v="277" actId="14100"/>
          <ac:spMkLst>
            <pc:docMk/>
            <pc:sldMk cId="1329173029" sldId="753"/>
            <ac:spMk id="5" creationId="{D3229DC5-A32C-4233-BAD0-28193C4C1CCB}"/>
          </ac:spMkLst>
        </pc:spChg>
        <pc:spChg chg="add mod">
          <ac:chgData name="Claudia Riolfi" userId="e6ae4ebb1091cfbe" providerId="LiveId" clId="{8330B6E4-3C1C-4D9A-AEA3-03C63CEA49B5}" dt="2021-03-21T15:10:21.563" v="519" actId="113"/>
          <ac:spMkLst>
            <pc:docMk/>
            <pc:sldMk cId="1329173029" sldId="753"/>
            <ac:spMk id="6" creationId="{4B522BD1-887B-4991-8385-A0C71AAFBF61}"/>
          </ac:spMkLst>
        </pc:spChg>
        <pc:picChg chg="add mod">
          <ac:chgData name="Claudia Riolfi" userId="e6ae4ebb1091cfbe" providerId="LiveId" clId="{8330B6E4-3C1C-4D9A-AEA3-03C63CEA49B5}" dt="2021-03-21T15:07:22.658" v="278" actId="1076"/>
          <ac:picMkLst>
            <pc:docMk/>
            <pc:sldMk cId="1329173029" sldId="753"/>
            <ac:picMk id="4" creationId="{689458DD-2951-4ABF-B84D-D51732788194}"/>
          </ac:picMkLst>
        </pc:picChg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1411732959" sldId="753"/>
        </pc:sldMkLst>
      </pc:sldChg>
      <pc:sldChg chg="addSp delSp modSp new mod modClrScheme chgLayout">
        <pc:chgData name="Claudia Riolfi" userId="e6ae4ebb1091cfbe" providerId="LiveId" clId="{8330B6E4-3C1C-4D9A-AEA3-03C63CEA49B5}" dt="2021-03-21T20:41:17.437" v="1388" actId="113"/>
        <pc:sldMkLst>
          <pc:docMk/>
          <pc:sldMk cId="806876637" sldId="754"/>
        </pc:sldMkLst>
        <pc:spChg chg="del mod ord">
          <ac:chgData name="Claudia Riolfi" userId="e6ae4ebb1091cfbe" providerId="LiveId" clId="{8330B6E4-3C1C-4D9A-AEA3-03C63CEA49B5}" dt="2021-03-21T15:11:50.587" v="521" actId="700"/>
          <ac:spMkLst>
            <pc:docMk/>
            <pc:sldMk cId="806876637" sldId="754"/>
            <ac:spMk id="2" creationId="{6CD63B06-C78B-4804-84B8-BAD2CE160FC8}"/>
          </ac:spMkLst>
        </pc:spChg>
        <pc:spChg chg="del mod ord">
          <ac:chgData name="Claudia Riolfi" userId="e6ae4ebb1091cfbe" providerId="LiveId" clId="{8330B6E4-3C1C-4D9A-AEA3-03C63CEA49B5}" dt="2021-03-21T15:11:50.587" v="521" actId="700"/>
          <ac:spMkLst>
            <pc:docMk/>
            <pc:sldMk cId="806876637" sldId="754"/>
            <ac:spMk id="3" creationId="{4864781D-CFAD-4FD1-92EA-EF2A13C25812}"/>
          </ac:spMkLst>
        </pc:spChg>
        <pc:spChg chg="add mod ord">
          <ac:chgData name="Claudia Riolfi" userId="e6ae4ebb1091cfbe" providerId="LiveId" clId="{8330B6E4-3C1C-4D9A-AEA3-03C63CEA49B5}" dt="2021-03-21T15:16:15.283" v="543" actId="20577"/>
          <ac:spMkLst>
            <pc:docMk/>
            <pc:sldMk cId="806876637" sldId="754"/>
            <ac:spMk id="4" creationId="{ED702264-0394-4072-8E89-BD5C8473F159}"/>
          </ac:spMkLst>
        </pc:spChg>
        <pc:spChg chg="add del mod ord">
          <ac:chgData name="Claudia Riolfi" userId="e6ae4ebb1091cfbe" providerId="LiveId" clId="{8330B6E4-3C1C-4D9A-AEA3-03C63CEA49B5}" dt="2021-03-21T15:11:55.021" v="523"/>
          <ac:spMkLst>
            <pc:docMk/>
            <pc:sldMk cId="806876637" sldId="754"/>
            <ac:spMk id="5" creationId="{12BC347F-D02E-4B56-A766-CC03687444AE}"/>
          </ac:spMkLst>
        </pc:spChg>
        <pc:spChg chg="add del mod ord">
          <ac:chgData name="Claudia Riolfi" userId="e6ae4ebb1091cfbe" providerId="LiveId" clId="{8330B6E4-3C1C-4D9A-AEA3-03C63CEA49B5}" dt="2021-03-21T15:14:32.985" v="528"/>
          <ac:spMkLst>
            <pc:docMk/>
            <pc:sldMk cId="806876637" sldId="754"/>
            <ac:spMk id="6" creationId="{DB4ECA3F-7891-408F-B603-6F882A3257AE}"/>
          </ac:spMkLst>
        </pc:spChg>
        <pc:spChg chg="add del mod">
          <ac:chgData name="Claudia Riolfi" userId="e6ae4ebb1091cfbe" providerId="LiveId" clId="{8330B6E4-3C1C-4D9A-AEA3-03C63CEA49B5}" dt="2021-03-21T15:13:54.601" v="526" actId="22"/>
          <ac:spMkLst>
            <pc:docMk/>
            <pc:sldMk cId="806876637" sldId="754"/>
            <ac:spMk id="9" creationId="{737DA0B3-D0C3-4AA4-9BBD-8C6F59371CE0}"/>
          </ac:spMkLst>
        </pc:spChg>
        <pc:spChg chg="add del mod">
          <ac:chgData name="Claudia Riolfi" userId="e6ae4ebb1091cfbe" providerId="LiveId" clId="{8330B6E4-3C1C-4D9A-AEA3-03C63CEA49B5}" dt="2021-03-21T20:41:07.763" v="1387"/>
          <ac:spMkLst>
            <pc:docMk/>
            <pc:sldMk cId="806876637" sldId="754"/>
            <ac:spMk id="14" creationId="{AFC023AD-8C0B-4299-9936-FECE3A0E590E}"/>
          </ac:spMkLst>
        </pc:spChg>
        <pc:spChg chg="add mod">
          <ac:chgData name="Claudia Riolfi" userId="e6ae4ebb1091cfbe" providerId="LiveId" clId="{8330B6E4-3C1C-4D9A-AEA3-03C63CEA49B5}" dt="2021-03-21T20:41:17.437" v="1388" actId="113"/>
          <ac:spMkLst>
            <pc:docMk/>
            <pc:sldMk cId="806876637" sldId="754"/>
            <ac:spMk id="15" creationId="{E4E1990E-BC1B-4ECC-9606-FA7B5A36F01F}"/>
          </ac:spMkLst>
        </pc:spChg>
        <pc:picChg chg="add del mod">
          <ac:chgData name="Claudia Riolfi" userId="e6ae4ebb1091cfbe" providerId="LiveId" clId="{8330B6E4-3C1C-4D9A-AEA3-03C63CEA49B5}" dt="2021-03-21T15:12:20.259" v="524" actId="478"/>
          <ac:picMkLst>
            <pc:docMk/>
            <pc:sldMk cId="806876637" sldId="754"/>
            <ac:picMk id="7" creationId="{5FFD9995-48CB-4C37-8BFA-052F45ACC2BE}"/>
          </ac:picMkLst>
        </pc:picChg>
        <pc:picChg chg="add mod ord">
          <ac:chgData name="Claudia Riolfi" userId="e6ae4ebb1091cfbe" providerId="LiveId" clId="{8330B6E4-3C1C-4D9A-AEA3-03C63CEA49B5}" dt="2021-03-21T20:40:38.486" v="1385" actId="1076"/>
          <ac:picMkLst>
            <pc:docMk/>
            <pc:sldMk cId="806876637" sldId="754"/>
            <ac:picMk id="11" creationId="{5BA1F3BE-8ACD-4A34-A607-FFA61CEB79E0}"/>
          </ac:picMkLst>
        </pc:picChg>
        <pc:picChg chg="add mod">
          <ac:chgData name="Claudia Riolfi" userId="e6ae4ebb1091cfbe" providerId="LiveId" clId="{8330B6E4-3C1C-4D9A-AEA3-03C63CEA49B5}" dt="2021-03-21T20:39:17.503" v="1212" actId="1076"/>
          <ac:picMkLst>
            <pc:docMk/>
            <pc:sldMk cId="806876637" sldId="754"/>
            <ac:picMk id="12" creationId="{539E9B13-7752-44BC-87F9-00D2D30AD1D4}"/>
          </ac:picMkLst>
        </pc:picChg>
        <pc:picChg chg="add del">
          <ac:chgData name="Claudia Riolfi" userId="e6ae4ebb1091cfbe" providerId="LiveId" clId="{8330B6E4-3C1C-4D9A-AEA3-03C63CEA49B5}" dt="2021-03-21T15:16:04.917" v="531"/>
          <ac:picMkLst>
            <pc:docMk/>
            <pc:sldMk cId="806876637" sldId="754"/>
            <ac:picMk id="13" creationId="{146E7651-AB86-4D6F-93CC-B1D0E4EA1DA2}"/>
          </ac:picMkLst>
        </pc:picChg>
      </pc:sldChg>
      <pc:sldChg chg="add">
        <pc:chgData name="Claudia Riolfi" userId="e6ae4ebb1091cfbe" providerId="LiveId" clId="{8330B6E4-3C1C-4D9A-AEA3-03C63CEA49B5}" dt="2021-03-21T20:49:15.725" v="1951"/>
        <pc:sldMkLst>
          <pc:docMk/>
          <pc:sldMk cId="2910090839" sldId="755"/>
        </pc:sldMkLst>
      </pc:sldChg>
      <pc:sldChg chg="addSp delSp modSp new add del mod ord modClrScheme chgLayout">
        <pc:chgData name="Claudia Riolfi" userId="e6ae4ebb1091cfbe" providerId="LiveId" clId="{8330B6E4-3C1C-4D9A-AEA3-03C63CEA49B5}" dt="2021-03-21T20:49:00.436" v="1950" actId="2696"/>
        <pc:sldMkLst>
          <pc:docMk/>
          <pc:sldMk cId="3897038279" sldId="755"/>
        </pc:sldMkLst>
        <pc:spChg chg="del mod ord">
          <ac:chgData name="Claudia Riolfi" userId="e6ae4ebb1091cfbe" providerId="LiveId" clId="{8330B6E4-3C1C-4D9A-AEA3-03C63CEA49B5}" dt="2021-03-21T19:25:08.967" v="545" actId="700"/>
          <ac:spMkLst>
            <pc:docMk/>
            <pc:sldMk cId="3897038279" sldId="755"/>
            <ac:spMk id="2" creationId="{E594F7DB-D3F3-4ABF-A62B-B1CB8C801F38}"/>
          </ac:spMkLst>
        </pc:spChg>
        <pc:spChg chg="del mod ord">
          <ac:chgData name="Claudia Riolfi" userId="e6ae4ebb1091cfbe" providerId="LiveId" clId="{8330B6E4-3C1C-4D9A-AEA3-03C63CEA49B5}" dt="2021-03-21T19:25:08.967" v="545" actId="700"/>
          <ac:spMkLst>
            <pc:docMk/>
            <pc:sldMk cId="3897038279" sldId="755"/>
            <ac:spMk id="3" creationId="{FD999C7E-6E41-4C13-84C9-C9258591320C}"/>
          </ac:spMkLst>
        </pc:spChg>
        <pc:spChg chg="del">
          <ac:chgData name="Claudia Riolfi" userId="e6ae4ebb1091cfbe" providerId="LiveId" clId="{8330B6E4-3C1C-4D9A-AEA3-03C63CEA49B5}" dt="2021-03-21T19:25:08.967" v="545" actId="700"/>
          <ac:spMkLst>
            <pc:docMk/>
            <pc:sldMk cId="3897038279" sldId="755"/>
            <ac:spMk id="4" creationId="{BFEF05F4-933B-44D9-83D7-CA62A539C787}"/>
          </ac:spMkLst>
        </pc:spChg>
        <pc:spChg chg="add mod ord">
          <ac:chgData name="Claudia Riolfi" userId="e6ae4ebb1091cfbe" providerId="LiveId" clId="{8330B6E4-3C1C-4D9A-AEA3-03C63CEA49B5}" dt="2021-03-21T19:26:56.699" v="587" actId="20577"/>
          <ac:spMkLst>
            <pc:docMk/>
            <pc:sldMk cId="3897038279" sldId="755"/>
            <ac:spMk id="5" creationId="{A1EA173F-F14C-4DF2-B071-6979427C04D5}"/>
          </ac:spMkLst>
        </pc:spChg>
        <pc:spChg chg="add del mod ord">
          <ac:chgData name="Claudia Riolfi" userId="e6ae4ebb1091cfbe" providerId="LiveId" clId="{8330B6E4-3C1C-4D9A-AEA3-03C63CEA49B5}" dt="2021-03-21T19:26:22.125" v="582"/>
          <ac:spMkLst>
            <pc:docMk/>
            <pc:sldMk cId="3897038279" sldId="755"/>
            <ac:spMk id="6" creationId="{49BA4756-21F7-4AA7-852A-FF7CF84B8F02}"/>
          </ac:spMkLst>
        </pc:spChg>
        <pc:picChg chg="add mod">
          <ac:chgData name="Claudia Riolfi" userId="e6ae4ebb1091cfbe" providerId="LiveId" clId="{8330B6E4-3C1C-4D9A-AEA3-03C63CEA49B5}" dt="2021-03-21T19:26:22.125" v="582"/>
          <ac:picMkLst>
            <pc:docMk/>
            <pc:sldMk cId="3897038279" sldId="755"/>
            <ac:picMk id="7" creationId="{09D9559E-75D1-4594-947B-9F5CE78D7DC1}"/>
          </ac:picMkLst>
        </pc:picChg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1121084713" sldId="756"/>
        </pc:sldMkLst>
      </pc:sldChg>
      <pc:sldChg chg="add">
        <pc:chgData name="Claudia Riolfi" userId="e6ae4ebb1091cfbe" providerId="LiveId" clId="{8330B6E4-3C1C-4D9A-AEA3-03C63CEA49B5}" dt="2021-03-21T20:49:15.725" v="1951"/>
        <pc:sldMkLst>
          <pc:docMk/>
          <pc:sldMk cId="1945856495" sldId="756"/>
        </pc:sldMkLst>
      </pc:sldChg>
      <pc:sldChg chg="addSp delSp modSp add del mod">
        <pc:chgData name="Claudia Riolfi" userId="e6ae4ebb1091cfbe" providerId="LiveId" clId="{8330B6E4-3C1C-4D9A-AEA3-03C63CEA49B5}" dt="2021-03-21T20:49:00.436" v="1950" actId="2696"/>
        <pc:sldMkLst>
          <pc:docMk/>
          <pc:sldMk cId="3031979475" sldId="756"/>
        </pc:sldMkLst>
        <pc:spChg chg="del mod">
          <ac:chgData name="Claudia Riolfi" userId="e6ae4ebb1091cfbe" providerId="LiveId" clId="{8330B6E4-3C1C-4D9A-AEA3-03C63CEA49B5}" dt="2021-03-21T19:29:16.544" v="595"/>
          <ac:spMkLst>
            <pc:docMk/>
            <pc:sldMk cId="3031979475" sldId="756"/>
            <ac:spMk id="6" creationId="{49BA4756-21F7-4AA7-852A-FF7CF84B8F02}"/>
          </ac:spMkLst>
        </pc:spChg>
        <pc:picChg chg="add mod">
          <ac:chgData name="Claudia Riolfi" userId="e6ae4ebb1091cfbe" providerId="LiveId" clId="{8330B6E4-3C1C-4D9A-AEA3-03C63CEA49B5}" dt="2021-03-21T19:29:16.544" v="595"/>
          <ac:picMkLst>
            <pc:docMk/>
            <pc:sldMk cId="3031979475" sldId="756"/>
            <ac:picMk id="2" creationId="{E328F4F5-8C8D-44C8-845E-6BAE9E15FC44}"/>
          </ac:picMkLst>
        </pc:picChg>
      </pc:sldChg>
      <pc:sldChg chg="add">
        <pc:chgData name="Claudia Riolfi" userId="e6ae4ebb1091cfbe" providerId="LiveId" clId="{8330B6E4-3C1C-4D9A-AEA3-03C63CEA49B5}" dt="2021-03-21T20:49:15.725" v="1951"/>
        <pc:sldMkLst>
          <pc:docMk/>
          <pc:sldMk cId="41737671" sldId="757"/>
        </pc:sldMkLst>
      </pc:sldChg>
      <pc:sldChg chg="addSp delSp modSp add del mod">
        <pc:chgData name="Claudia Riolfi" userId="e6ae4ebb1091cfbe" providerId="LiveId" clId="{8330B6E4-3C1C-4D9A-AEA3-03C63CEA49B5}" dt="2021-03-21T20:49:00.436" v="1950" actId="2696"/>
        <pc:sldMkLst>
          <pc:docMk/>
          <pc:sldMk cId="1897658788" sldId="757"/>
        </pc:sldMkLst>
        <pc:spChg chg="mod">
          <ac:chgData name="Claudia Riolfi" userId="e6ae4ebb1091cfbe" providerId="LiveId" clId="{8330B6E4-3C1C-4D9A-AEA3-03C63CEA49B5}" dt="2021-03-21T19:27:48.012" v="592" actId="20577"/>
          <ac:spMkLst>
            <pc:docMk/>
            <pc:sldMk cId="1897658788" sldId="757"/>
            <ac:spMk id="5" creationId="{A1EA173F-F14C-4DF2-B071-6979427C04D5}"/>
          </ac:spMkLst>
        </pc:spChg>
        <pc:spChg chg="del mod">
          <ac:chgData name="Claudia Riolfi" userId="e6ae4ebb1091cfbe" providerId="LiveId" clId="{8330B6E4-3C1C-4D9A-AEA3-03C63CEA49B5}" dt="2021-03-21T19:27:41.675" v="589"/>
          <ac:spMkLst>
            <pc:docMk/>
            <pc:sldMk cId="1897658788" sldId="757"/>
            <ac:spMk id="6" creationId="{49BA4756-21F7-4AA7-852A-FF7CF84B8F02}"/>
          </ac:spMkLst>
        </pc:spChg>
        <pc:picChg chg="add mod">
          <ac:chgData name="Claudia Riolfi" userId="e6ae4ebb1091cfbe" providerId="LiveId" clId="{8330B6E4-3C1C-4D9A-AEA3-03C63CEA49B5}" dt="2021-03-21T19:27:41.675" v="589"/>
          <ac:picMkLst>
            <pc:docMk/>
            <pc:sldMk cId="1897658788" sldId="757"/>
            <ac:picMk id="2" creationId="{D89CCCA9-6727-421D-A518-DDE73156C53A}"/>
          </ac:picMkLst>
        </pc:picChg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2478369630" sldId="757"/>
        </pc:sldMkLst>
      </pc:sldChg>
      <pc:sldChg chg="add">
        <pc:chgData name="Claudia Riolfi" userId="e6ae4ebb1091cfbe" providerId="LiveId" clId="{8330B6E4-3C1C-4D9A-AEA3-03C63CEA49B5}" dt="2021-03-21T20:49:15.725" v="1951"/>
        <pc:sldMkLst>
          <pc:docMk/>
          <pc:sldMk cId="2060768189" sldId="758"/>
        </pc:sldMkLst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2114623114" sldId="758"/>
        </pc:sldMkLst>
      </pc:sldChg>
      <pc:sldChg chg="addSp delSp modSp add del mod">
        <pc:chgData name="Claudia Riolfi" userId="e6ae4ebb1091cfbe" providerId="LiveId" clId="{8330B6E4-3C1C-4D9A-AEA3-03C63CEA49B5}" dt="2021-03-21T20:49:00.436" v="1950" actId="2696"/>
        <pc:sldMkLst>
          <pc:docMk/>
          <pc:sldMk cId="2589767437" sldId="758"/>
        </pc:sldMkLst>
        <pc:spChg chg="del mod">
          <ac:chgData name="Claudia Riolfi" userId="e6ae4ebb1091cfbe" providerId="LiveId" clId="{8330B6E4-3C1C-4D9A-AEA3-03C63CEA49B5}" dt="2021-03-21T19:30:07.621" v="597"/>
          <ac:spMkLst>
            <pc:docMk/>
            <pc:sldMk cId="2589767437" sldId="758"/>
            <ac:spMk id="6" creationId="{49BA4756-21F7-4AA7-852A-FF7CF84B8F02}"/>
          </ac:spMkLst>
        </pc:spChg>
        <pc:picChg chg="add mod">
          <ac:chgData name="Claudia Riolfi" userId="e6ae4ebb1091cfbe" providerId="LiveId" clId="{8330B6E4-3C1C-4D9A-AEA3-03C63CEA49B5}" dt="2021-03-21T19:30:07.621" v="597"/>
          <ac:picMkLst>
            <pc:docMk/>
            <pc:sldMk cId="2589767437" sldId="758"/>
            <ac:picMk id="2" creationId="{00A48BA9-53C4-45CC-8B97-AFC6C4BCBB5F}"/>
          </ac:picMkLst>
        </pc:picChg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40783440" sldId="759"/>
        </pc:sldMkLst>
      </pc:sldChg>
      <pc:sldChg chg="addSp delSp modSp new mod">
        <pc:chgData name="Claudia Riolfi" userId="e6ae4ebb1091cfbe" providerId="LiveId" clId="{8330B6E4-3C1C-4D9A-AEA3-03C63CEA49B5}" dt="2021-03-21T20:35:01.883" v="1089"/>
        <pc:sldMkLst>
          <pc:docMk/>
          <pc:sldMk cId="1278078483" sldId="759"/>
        </pc:sldMkLst>
        <pc:spChg chg="del mod">
          <ac:chgData name="Claudia Riolfi" userId="e6ae4ebb1091cfbe" providerId="LiveId" clId="{8330B6E4-3C1C-4D9A-AEA3-03C63CEA49B5}" dt="2021-03-21T19:43:35.305" v="600"/>
          <ac:spMkLst>
            <pc:docMk/>
            <pc:sldMk cId="1278078483" sldId="759"/>
            <ac:spMk id="3" creationId="{9DFDBB83-3F5B-4733-9CCF-C82C61D97FFB}"/>
          </ac:spMkLst>
        </pc:spChg>
        <pc:spChg chg="add del mod">
          <ac:chgData name="Claudia Riolfi" userId="e6ae4ebb1091cfbe" providerId="LiveId" clId="{8330B6E4-3C1C-4D9A-AEA3-03C63CEA49B5}" dt="2021-03-21T20:34:12.952" v="1044"/>
          <ac:spMkLst>
            <pc:docMk/>
            <pc:sldMk cId="1278078483" sldId="759"/>
            <ac:spMk id="6" creationId="{1F7AEA71-673F-4600-8FC4-50CFE75CA194}"/>
          </ac:spMkLst>
        </pc:spChg>
        <pc:spChg chg="add del mod">
          <ac:chgData name="Claudia Riolfi" userId="e6ae4ebb1091cfbe" providerId="LiveId" clId="{8330B6E4-3C1C-4D9A-AEA3-03C63CEA49B5}" dt="2021-03-21T20:35:01.880" v="1087"/>
          <ac:spMkLst>
            <pc:docMk/>
            <pc:sldMk cId="1278078483" sldId="759"/>
            <ac:spMk id="7" creationId="{0B405066-060F-4643-8152-43A0B678F674}"/>
          </ac:spMkLst>
        </pc:spChg>
        <pc:spChg chg="add del mod">
          <ac:chgData name="Claudia Riolfi" userId="e6ae4ebb1091cfbe" providerId="LiveId" clId="{8330B6E4-3C1C-4D9A-AEA3-03C63CEA49B5}" dt="2021-03-21T20:35:01.883" v="1089"/>
          <ac:spMkLst>
            <pc:docMk/>
            <pc:sldMk cId="1278078483" sldId="759"/>
            <ac:spMk id="8" creationId="{D8E048FA-108B-404E-AB23-44D46449A48E}"/>
          </ac:spMkLst>
        </pc:spChg>
        <pc:spChg chg="add mod">
          <ac:chgData name="Claudia Riolfi" userId="e6ae4ebb1091cfbe" providerId="LiveId" clId="{8330B6E4-3C1C-4D9A-AEA3-03C63CEA49B5}" dt="2021-03-21T20:34:59.087" v="1085" actId="113"/>
          <ac:spMkLst>
            <pc:docMk/>
            <pc:sldMk cId="1278078483" sldId="759"/>
            <ac:spMk id="9" creationId="{07305D1E-88EC-4A2B-92CB-70256502A62E}"/>
          </ac:spMkLst>
        </pc:spChg>
        <pc:picChg chg="add mod">
          <ac:chgData name="Claudia Riolfi" userId="e6ae4ebb1091cfbe" providerId="LiveId" clId="{8330B6E4-3C1C-4D9A-AEA3-03C63CEA49B5}" dt="2021-03-21T19:45:29.092" v="607" actId="1076"/>
          <ac:picMkLst>
            <pc:docMk/>
            <pc:sldMk cId="1278078483" sldId="759"/>
            <ac:picMk id="4" creationId="{2F8A3AB9-200D-413A-B8E7-2AA581C2AD8D}"/>
          </ac:picMkLst>
        </pc:picChg>
        <pc:picChg chg="add mod">
          <ac:chgData name="Claudia Riolfi" userId="e6ae4ebb1091cfbe" providerId="LiveId" clId="{8330B6E4-3C1C-4D9A-AEA3-03C63CEA49B5}" dt="2021-03-21T19:45:24.536" v="606" actId="14100"/>
          <ac:picMkLst>
            <pc:docMk/>
            <pc:sldMk cId="1278078483" sldId="759"/>
            <ac:picMk id="5" creationId="{BFDD3E13-2351-413E-9E24-FDA6B7B59DCB}"/>
          </ac:picMkLst>
        </pc:picChg>
      </pc:sldChg>
      <pc:sldChg chg="modSp add mod">
        <pc:chgData name="Claudia Riolfi" userId="e6ae4ebb1091cfbe" providerId="LiveId" clId="{8330B6E4-3C1C-4D9A-AEA3-03C63CEA49B5}" dt="2021-03-21T20:31:20.589" v="980" actId="6549"/>
        <pc:sldMkLst>
          <pc:docMk/>
          <pc:sldMk cId="2317551467" sldId="760"/>
        </pc:sldMkLst>
        <pc:spChg chg="mod">
          <ac:chgData name="Claudia Riolfi" userId="e6ae4ebb1091cfbe" providerId="LiveId" clId="{8330B6E4-3C1C-4D9A-AEA3-03C63CEA49B5}" dt="2021-03-21T20:31:20.589" v="980" actId="6549"/>
          <ac:spMkLst>
            <pc:docMk/>
            <pc:sldMk cId="2317551467" sldId="760"/>
            <ac:spMk id="5" creationId="{F8F9DEFC-81B8-44FE-AFCF-E0BAB9507368}"/>
          </ac:spMkLst>
        </pc:spChg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2999181687" sldId="760"/>
        </pc:sldMkLst>
      </pc:sldChg>
      <pc:sldChg chg="addSp delSp modSp new del mod modClrScheme chgLayout">
        <pc:chgData name="Claudia Riolfi" userId="e6ae4ebb1091cfbe" providerId="LiveId" clId="{8330B6E4-3C1C-4D9A-AEA3-03C63CEA49B5}" dt="2021-03-21T20:29:29.792" v="879" actId="2696"/>
        <pc:sldMkLst>
          <pc:docMk/>
          <pc:sldMk cId="3176844781" sldId="760"/>
        </pc:sldMkLst>
        <pc:spChg chg="del">
          <ac:chgData name="Claudia Riolfi" userId="e6ae4ebb1091cfbe" providerId="LiveId" clId="{8330B6E4-3C1C-4D9A-AEA3-03C63CEA49B5}" dt="2021-03-21T19:47:38.643" v="609" actId="700"/>
          <ac:spMkLst>
            <pc:docMk/>
            <pc:sldMk cId="3176844781" sldId="760"/>
            <ac:spMk id="2" creationId="{5CE3172E-EA1F-4769-9B3E-971E6388A130}"/>
          </ac:spMkLst>
        </pc:spChg>
        <pc:spChg chg="del">
          <ac:chgData name="Claudia Riolfi" userId="e6ae4ebb1091cfbe" providerId="LiveId" clId="{8330B6E4-3C1C-4D9A-AEA3-03C63CEA49B5}" dt="2021-03-21T19:47:38.643" v="609" actId="700"/>
          <ac:spMkLst>
            <pc:docMk/>
            <pc:sldMk cId="3176844781" sldId="760"/>
            <ac:spMk id="3" creationId="{84FEDD1D-D0E6-4CCD-9CD7-20AAB90DA64B}"/>
          </ac:spMkLst>
        </pc:spChg>
        <pc:spChg chg="add mod">
          <ac:chgData name="Claudia Riolfi" userId="e6ae4ebb1091cfbe" providerId="LiveId" clId="{8330B6E4-3C1C-4D9A-AEA3-03C63CEA49B5}" dt="2021-03-21T19:51:34.537" v="671" actId="14100"/>
          <ac:spMkLst>
            <pc:docMk/>
            <pc:sldMk cId="3176844781" sldId="760"/>
            <ac:spMk id="5" creationId="{F8F9DEFC-81B8-44FE-AFCF-E0BAB9507368}"/>
          </ac:spMkLst>
        </pc:spChg>
        <pc:picChg chg="add">
          <ac:chgData name="Claudia Riolfi" userId="e6ae4ebb1091cfbe" providerId="LiveId" clId="{8330B6E4-3C1C-4D9A-AEA3-03C63CEA49B5}" dt="2021-03-21T19:47:41.445" v="610"/>
          <ac:picMkLst>
            <pc:docMk/>
            <pc:sldMk cId="3176844781" sldId="760"/>
            <ac:picMk id="4" creationId="{03672839-D11C-4076-9B1B-57B7751AF754}"/>
          </ac:picMkLst>
        </pc:picChg>
      </pc:sldChg>
      <pc:sldChg chg="addSp delSp modSp new mod modClrScheme chgLayout">
        <pc:chgData name="Claudia Riolfi" userId="e6ae4ebb1091cfbe" providerId="LiveId" clId="{8330B6E4-3C1C-4D9A-AEA3-03C63CEA49B5}" dt="2021-03-21T20:33:23.705" v="1041" actId="113"/>
        <pc:sldMkLst>
          <pc:docMk/>
          <pc:sldMk cId="3417746553" sldId="761"/>
        </pc:sldMkLst>
        <pc:spChg chg="del">
          <ac:chgData name="Claudia Riolfi" userId="e6ae4ebb1091cfbe" providerId="LiveId" clId="{8330B6E4-3C1C-4D9A-AEA3-03C63CEA49B5}" dt="2021-03-21T19:50:28.440" v="612" actId="700"/>
          <ac:spMkLst>
            <pc:docMk/>
            <pc:sldMk cId="3417746553" sldId="761"/>
            <ac:spMk id="2" creationId="{E78E7C10-1F7F-41C8-B631-907001769377}"/>
          </ac:spMkLst>
        </pc:spChg>
        <pc:spChg chg="del">
          <ac:chgData name="Claudia Riolfi" userId="e6ae4ebb1091cfbe" providerId="LiveId" clId="{8330B6E4-3C1C-4D9A-AEA3-03C63CEA49B5}" dt="2021-03-21T19:50:28.440" v="612" actId="700"/>
          <ac:spMkLst>
            <pc:docMk/>
            <pc:sldMk cId="3417746553" sldId="761"/>
            <ac:spMk id="3" creationId="{2EF87E31-B644-4938-88AB-8865B41B366F}"/>
          </ac:spMkLst>
        </pc:spChg>
        <pc:spChg chg="add mod">
          <ac:chgData name="Claudia Riolfi" userId="e6ae4ebb1091cfbe" providerId="LiveId" clId="{8330B6E4-3C1C-4D9A-AEA3-03C63CEA49B5}" dt="2021-03-21T20:33:23.705" v="1041" actId="113"/>
          <ac:spMkLst>
            <pc:docMk/>
            <pc:sldMk cId="3417746553" sldId="761"/>
            <ac:spMk id="5" creationId="{41F7E7F6-2CE4-4554-B218-5766C8EE526D}"/>
          </ac:spMkLst>
        </pc:spChg>
        <pc:picChg chg="add">
          <ac:chgData name="Claudia Riolfi" userId="e6ae4ebb1091cfbe" providerId="LiveId" clId="{8330B6E4-3C1C-4D9A-AEA3-03C63CEA49B5}" dt="2021-03-21T19:50:31.376" v="613"/>
          <ac:picMkLst>
            <pc:docMk/>
            <pc:sldMk cId="3417746553" sldId="761"/>
            <ac:picMk id="4" creationId="{7B13C2BA-1A07-42F0-A630-B3383F0A30D7}"/>
          </ac:picMkLst>
        </pc:picChg>
      </pc:sldChg>
      <pc:sldChg chg="del">
        <pc:chgData name="Claudia Riolfi" userId="e6ae4ebb1091cfbe" providerId="LiveId" clId="{8330B6E4-3C1C-4D9A-AEA3-03C63CEA49B5}" dt="2021-03-21T00:09:09.188" v="2" actId="47"/>
        <pc:sldMkLst>
          <pc:docMk/>
          <pc:sldMk cId="3770138929" sldId="761"/>
        </pc:sldMkLst>
      </pc:sldChg>
      <pc:sldChg chg="addSp delSp modSp new mod modClrScheme chgLayout">
        <pc:chgData name="Claudia Riolfi" userId="e6ae4ebb1091cfbe" providerId="LiveId" clId="{8330B6E4-3C1C-4D9A-AEA3-03C63CEA49B5}" dt="2021-03-21T20:31:50.540" v="985" actId="113"/>
        <pc:sldMkLst>
          <pc:docMk/>
          <pc:sldMk cId="3979262044" sldId="762"/>
        </pc:sldMkLst>
        <pc:spChg chg="del">
          <ac:chgData name="Claudia Riolfi" userId="e6ae4ebb1091cfbe" providerId="LiveId" clId="{8330B6E4-3C1C-4D9A-AEA3-03C63CEA49B5}" dt="2021-03-21T19:52:31.242" v="673" actId="700"/>
          <ac:spMkLst>
            <pc:docMk/>
            <pc:sldMk cId="3979262044" sldId="762"/>
            <ac:spMk id="2" creationId="{2DA4D020-8C04-4598-9113-605B3A482690}"/>
          </ac:spMkLst>
        </pc:spChg>
        <pc:spChg chg="del">
          <ac:chgData name="Claudia Riolfi" userId="e6ae4ebb1091cfbe" providerId="LiveId" clId="{8330B6E4-3C1C-4D9A-AEA3-03C63CEA49B5}" dt="2021-03-21T19:52:31.242" v="673" actId="700"/>
          <ac:spMkLst>
            <pc:docMk/>
            <pc:sldMk cId="3979262044" sldId="762"/>
            <ac:spMk id="3" creationId="{2B88E3E7-8AFE-41A2-B51E-78A02F1A9656}"/>
          </ac:spMkLst>
        </pc:spChg>
        <pc:spChg chg="add mod">
          <ac:chgData name="Claudia Riolfi" userId="e6ae4ebb1091cfbe" providerId="LiveId" clId="{8330B6E4-3C1C-4D9A-AEA3-03C63CEA49B5}" dt="2021-03-21T20:31:50.540" v="985" actId="113"/>
          <ac:spMkLst>
            <pc:docMk/>
            <pc:sldMk cId="3979262044" sldId="762"/>
            <ac:spMk id="5" creationId="{1B94902A-CA95-40D6-9FAE-0FC44775CEFB}"/>
          </ac:spMkLst>
        </pc:spChg>
        <pc:picChg chg="add">
          <ac:chgData name="Claudia Riolfi" userId="e6ae4ebb1091cfbe" providerId="LiveId" clId="{8330B6E4-3C1C-4D9A-AEA3-03C63CEA49B5}" dt="2021-03-21T19:52:34.998" v="674"/>
          <ac:picMkLst>
            <pc:docMk/>
            <pc:sldMk cId="3979262044" sldId="762"/>
            <ac:picMk id="4" creationId="{CC944EC5-5F80-49E5-8D4B-FAB10AE597C0}"/>
          </ac:picMkLst>
        </pc:picChg>
      </pc:sldChg>
      <pc:sldChg chg="addSp modSp new mod">
        <pc:chgData name="Claudia Riolfi" userId="e6ae4ebb1091cfbe" providerId="LiveId" clId="{8330B6E4-3C1C-4D9A-AEA3-03C63CEA49B5}" dt="2021-03-21T20:32:18.558" v="1009" actId="113"/>
        <pc:sldMkLst>
          <pc:docMk/>
          <pc:sldMk cId="1257586194" sldId="763"/>
        </pc:sldMkLst>
        <pc:spChg chg="add mod">
          <ac:chgData name="Claudia Riolfi" userId="e6ae4ebb1091cfbe" providerId="LiveId" clId="{8330B6E4-3C1C-4D9A-AEA3-03C63CEA49B5}" dt="2021-03-21T20:32:18.558" v="1009" actId="113"/>
          <ac:spMkLst>
            <pc:docMk/>
            <pc:sldMk cId="1257586194" sldId="763"/>
            <ac:spMk id="3" creationId="{C1D7940F-1999-4CB8-ABDA-83CBA9C0BE28}"/>
          </ac:spMkLst>
        </pc:spChg>
        <pc:picChg chg="add">
          <ac:chgData name="Claudia Riolfi" userId="e6ae4ebb1091cfbe" providerId="LiveId" clId="{8330B6E4-3C1C-4D9A-AEA3-03C63CEA49B5}" dt="2021-03-21T19:54:00.483" v="713"/>
          <ac:picMkLst>
            <pc:docMk/>
            <pc:sldMk cId="1257586194" sldId="763"/>
            <ac:picMk id="2" creationId="{2820D437-57A7-4C41-B2F0-E354EFCA97D5}"/>
          </ac:picMkLst>
        </pc:picChg>
      </pc:sldChg>
      <pc:sldChg chg="addSp modSp new mod">
        <pc:chgData name="Claudia Riolfi" userId="e6ae4ebb1091cfbe" providerId="LiveId" clId="{8330B6E4-3C1C-4D9A-AEA3-03C63CEA49B5}" dt="2021-03-21T20:32:45.151" v="1029" actId="113"/>
        <pc:sldMkLst>
          <pc:docMk/>
          <pc:sldMk cId="192635659" sldId="764"/>
        </pc:sldMkLst>
        <pc:spChg chg="add mod">
          <ac:chgData name="Claudia Riolfi" userId="e6ae4ebb1091cfbe" providerId="LiveId" clId="{8330B6E4-3C1C-4D9A-AEA3-03C63CEA49B5}" dt="2021-03-21T20:32:45.151" v="1029" actId="113"/>
          <ac:spMkLst>
            <pc:docMk/>
            <pc:sldMk cId="192635659" sldId="764"/>
            <ac:spMk id="3" creationId="{21A93724-889B-4685-95A9-075A6CDC9A59}"/>
          </ac:spMkLst>
        </pc:spChg>
        <pc:picChg chg="add">
          <ac:chgData name="Claudia Riolfi" userId="e6ae4ebb1091cfbe" providerId="LiveId" clId="{8330B6E4-3C1C-4D9A-AEA3-03C63CEA49B5}" dt="2021-03-21T20:01:27.486" v="833"/>
          <ac:picMkLst>
            <pc:docMk/>
            <pc:sldMk cId="192635659" sldId="764"/>
            <ac:picMk id="2" creationId="{38716688-44BB-406B-99C5-90D45A1ADB3D}"/>
          </ac:picMkLst>
        </pc:picChg>
      </pc:sldChg>
      <pc:sldChg chg="addSp delSp modSp new mod">
        <pc:chgData name="Claudia Riolfi" userId="e6ae4ebb1091cfbe" providerId="LiveId" clId="{8330B6E4-3C1C-4D9A-AEA3-03C63CEA49B5}" dt="2021-03-21T21:51:31.937" v="3856" actId="27636"/>
        <pc:sldMkLst>
          <pc:docMk/>
          <pc:sldMk cId="3031876970" sldId="765"/>
        </pc:sldMkLst>
        <pc:spChg chg="mod">
          <ac:chgData name="Claudia Riolfi" userId="e6ae4ebb1091cfbe" providerId="LiveId" clId="{8330B6E4-3C1C-4D9A-AEA3-03C63CEA49B5}" dt="2021-03-21T21:51:31.937" v="3856" actId="27636"/>
          <ac:spMkLst>
            <pc:docMk/>
            <pc:sldMk cId="3031876970" sldId="765"/>
            <ac:spMk id="2" creationId="{E45DB18E-9CFA-4A53-9D28-9925CC636A93}"/>
          </ac:spMkLst>
        </pc:spChg>
        <pc:spChg chg="del mod">
          <ac:chgData name="Claudia Riolfi" userId="e6ae4ebb1091cfbe" providerId="LiveId" clId="{8330B6E4-3C1C-4D9A-AEA3-03C63CEA49B5}" dt="2021-03-21T19:58:31.726" v="784"/>
          <ac:spMkLst>
            <pc:docMk/>
            <pc:sldMk cId="3031876970" sldId="765"/>
            <ac:spMk id="3" creationId="{0BDFFB26-7A44-478C-8376-E6F132CBC682}"/>
          </ac:spMkLst>
        </pc:spChg>
        <pc:picChg chg="add mod">
          <ac:chgData name="Claudia Riolfi" userId="e6ae4ebb1091cfbe" providerId="LiveId" clId="{8330B6E4-3C1C-4D9A-AEA3-03C63CEA49B5}" dt="2021-03-21T19:59:30.720" v="832" actId="14100"/>
          <ac:picMkLst>
            <pc:docMk/>
            <pc:sldMk cId="3031876970" sldId="765"/>
            <ac:picMk id="4" creationId="{56D48ACA-6440-412D-ACE9-8DB8674C7656}"/>
          </ac:picMkLst>
        </pc:picChg>
      </pc:sldChg>
      <pc:sldChg chg="addSp modSp add mod">
        <pc:chgData name="Claudia Riolfi" userId="e6ae4ebb1091cfbe" providerId="LiveId" clId="{8330B6E4-3C1C-4D9A-AEA3-03C63CEA49B5}" dt="2021-03-21T20:30:42.210" v="920" actId="6549"/>
        <pc:sldMkLst>
          <pc:docMk/>
          <pc:sldMk cId="1164991131" sldId="766"/>
        </pc:sldMkLst>
        <pc:spChg chg="add mod">
          <ac:chgData name="Claudia Riolfi" userId="e6ae4ebb1091cfbe" providerId="LiveId" clId="{8330B6E4-3C1C-4D9A-AEA3-03C63CEA49B5}" dt="2021-03-21T20:30:42.210" v="920" actId="6549"/>
          <ac:spMkLst>
            <pc:docMk/>
            <pc:sldMk cId="1164991131" sldId="766"/>
            <ac:spMk id="3" creationId="{8B3F1255-9BB8-414B-9E9E-190403294ECB}"/>
          </ac:spMkLst>
        </pc:spChg>
      </pc:sldChg>
      <pc:sldChg chg="addSp new del">
        <pc:chgData name="Claudia Riolfi" userId="e6ae4ebb1091cfbe" providerId="LiveId" clId="{8330B6E4-3C1C-4D9A-AEA3-03C63CEA49B5}" dt="2021-03-21T20:29:29.792" v="879" actId="2696"/>
        <pc:sldMkLst>
          <pc:docMk/>
          <pc:sldMk cId="1683123876" sldId="766"/>
        </pc:sldMkLst>
        <pc:picChg chg="add">
          <ac:chgData name="Claudia Riolfi" userId="e6ae4ebb1091cfbe" providerId="LiveId" clId="{8330B6E4-3C1C-4D9A-AEA3-03C63CEA49B5}" dt="2021-03-21T20:29:18.215" v="878"/>
          <ac:picMkLst>
            <pc:docMk/>
            <pc:sldMk cId="1683123876" sldId="766"/>
            <ac:picMk id="2" creationId="{94AE7508-A767-4F1B-A9F6-8F4112026A32}"/>
          </ac:picMkLst>
        </pc:picChg>
      </pc:sldChg>
      <pc:sldChg chg="addSp delSp modSp new mod">
        <pc:chgData name="Claudia Riolfi" userId="e6ae4ebb1091cfbe" providerId="LiveId" clId="{8330B6E4-3C1C-4D9A-AEA3-03C63CEA49B5}" dt="2021-03-21T21:28:53.268" v="2867" actId="20577"/>
        <pc:sldMkLst>
          <pc:docMk/>
          <pc:sldMk cId="600691637" sldId="767"/>
        </pc:sldMkLst>
        <pc:spChg chg="mod">
          <ac:chgData name="Claudia Riolfi" userId="e6ae4ebb1091cfbe" providerId="LiveId" clId="{8330B6E4-3C1C-4D9A-AEA3-03C63CEA49B5}" dt="2021-03-21T20:53:06.650" v="2001" actId="113"/>
          <ac:spMkLst>
            <pc:docMk/>
            <pc:sldMk cId="600691637" sldId="767"/>
            <ac:spMk id="2" creationId="{7C2A3301-7E28-4A72-AFC1-0F07F46051D8}"/>
          </ac:spMkLst>
        </pc:spChg>
        <pc:spChg chg="del mod">
          <ac:chgData name="Claudia Riolfi" userId="e6ae4ebb1091cfbe" providerId="LiveId" clId="{8330B6E4-3C1C-4D9A-AEA3-03C63CEA49B5}" dt="2021-03-21T20:43:03.917" v="1394"/>
          <ac:spMkLst>
            <pc:docMk/>
            <pc:sldMk cId="600691637" sldId="767"/>
            <ac:spMk id="3" creationId="{760AA9DF-16D9-400E-854B-BB5117FBE5B6}"/>
          </ac:spMkLst>
        </pc:spChg>
        <pc:spChg chg="mod">
          <ac:chgData name="Claudia Riolfi" userId="e6ae4ebb1091cfbe" providerId="LiveId" clId="{8330B6E4-3C1C-4D9A-AEA3-03C63CEA49B5}" dt="2021-03-21T21:28:53.268" v="2867" actId="20577"/>
          <ac:spMkLst>
            <pc:docMk/>
            <pc:sldMk cId="600691637" sldId="767"/>
            <ac:spMk id="4" creationId="{D4B41319-AF73-40B0-9A74-CE92C4D6DC53}"/>
          </ac:spMkLst>
        </pc:spChg>
        <pc:picChg chg="add mod">
          <ac:chgData name="Claudia Riolfi" userId="e6ae4ebb1091cfbe" providerId="LiveId" clId="{8330B6E4-3C1C-4D9A-AEA3-03C63CEA49B5}" dt="2021-03-21T20:43:03.917" v="1394"/>
          <ac:picMkLst>
            <pc:docMk/>
            <pc:sldMk cId="600691637" sldId="767"/>
            <ac:picMk id="5" creationId="{36AA4AF7-F2F8-4BC7-BC44-5EC463B32EB8}"/>
          </ac:picMkLst>
        </pc:picChg>
      </pc:sldChg>
      <pc:sldChg chg="addSp delSp modSp new mod modClrScheme chgLayout">
        <pc:chgData name="Claudia Riolfi" userId="e6ae4ebb1091cfbe" providerId="LiveId" clId="{8330B6E4-3C1C-4D9A-AEA3-03C63CEA49B5}" dt="2021-03-21T21:30:17.331" v="2900" actId="13926"/>
        <pc:sldMkLst>
          <pc:docMk/>
          <pc:sldMk cId="1462156087" sldId="768"/>
        </pc:sldMkLst>
        <pc:spChg chg="del mod ord">
          <ac:chgData name="Claudia Riolfi" userId="e6ae4ebb1091cfbe" providerId="LiveId" clId="{8330B6E4-3C1C-4D9A-AEA3-03C63CEA49B5}" dt="2021-03-21T20:45:28.623" v="1665" actId="700"/>
          <ac:spMkLst>
            <pc:docMk/>
            <pc:sldMk cId="1462156087" sldId="768"/>
            <ac:spMk id="2" creationId="{0CA30AE4-3E85-4DB2-822F-521DC43055E0}"/>
          </ac:spMkLst>
        </pc:spChg>
        <pc:spChg chg="del mod ord">
          <ac:chgData name="Claudia Riolfi" userId="e6ae4ebb1091cfbe" providerId="LiveId" clId="{8330B6E4-3C1C-4D9A-AEA3-03C63CEA49B5}" dt="2021-03-21T20:45:28.623" v="1665" actId="700"/>
          <ac:spMkLst>
            <pc:docMk/>
            <pc:sldMk cId="1462156087" sldId="768"/>
            <ac:spMk id="3" creationId="{18BE7FED-3C60-42BC-A39B-92EB01C9B5B4}"/>
          </ac:spMkLst>
        </pc:spChg>
        <pc:spChg chg="del mod ord">
          <ac:chgData name="Claudia Riolfi" userId="e6ae4ebb1091cfbe" providerId="LiveId" clId="{8330B6E4-3C1C-4D9A-AEA3-03C63CEA49B5}" dt="2021-03-21T20:45:28.623" v="1665" actId="700"/>
          <ac:spMkLst>
            <pc:docMk/>
            <pc:sldMk cId="1462156087" sldId="768"/>
            <ac:spMk id="4" creationId="{53EB528F-124A-457E-96E6-AAB9065EDF30}"/>
          </ac:spMkLst>
        </pc:spChg>
        <pc:spChg chg="add mod ord">
          <ac:chgData name="Claudia Riolfi" userId="e6ae4ebb1091cfbe" providerId="LiveId" clId="{8330B6E4-3C1C-4D9A-AEA3-03C63CEA49B5}" dt="2021-03-21T21:30:17.331" v="2900" actId="13926"/>
          <ac:spMkLst>
            <pc:docMk/>
            <pc:sldMk cId="1462156087" sldId="768"/>
            <ac:spMk id="5" creationId="{3B1D163A-B50D-4028-8FC4-86894F6487FB}"/>
          </ac:spMkLst>
        </pc:spChg>
        <pc:spChg chg="add mod ord">
          <ac:chgData name="Claudia Riolfi" userId="e6ae4ebb1091cfbe" providerId="LiveId" clId="{8330B6E4-3C1C-4D9A-AEA3-03C63CEA49B5}" dt="2021-03-21T20:45:34.421" v="1675" actId="20577"/>
          <ac:spMkLst>
            <pc:docMk/>
            <pc:sldMk cId="1462156087" sldId="768"/>
            <ac:spMk id="6" creationId="{7CD0899F-E106-4F5D-A470-EDD0D171C0A9}"/>
          </ac:spMkLst>
        </pc:spChg>
        <pc:spChg chg="add mod ord">
          <ac:chgData name="Claudia Riolfi" userId="e6ae4ebb1091cfbe" providerId="LiveId" clId="{8330B6E4-3C1C-4D9A-AEA3-03C63CEA49B5}" dt="2021-03-21T20:46:13.756" v="1775" actId="20577"/>
          <ac:spMkLst>
            <pc:docMk/>
            <pc:sldMk cId="1462156087" sldId="768"/>
            <ac:spMk id="7" creationId="{C2A7D22A-BE90-4325-B743-91342801FE74}"/>
          </ac:spMkLst>
        </pc:spChg>
        <pc:spChg chg="add mod ord">
          <ac:chgData name="Claudia Riolfi" userId="e6ae4ebb1091cfbe" providerId="LiveId" clId="{8330B6E4-3C1C-4D9A-AEA3-03C63CEA49B5}" dt="2021-03-21T20:45:40.660" v="1686" actId="20577"/>
          <ac:spMkLst>
            <pc:docMk/>
            <pc:sldMk cId="1462156087" sldId="768"/>
            <ac:spMk id="8" creationId="{5B8D0D51-6772-4A27-AA5F-BCDB7456966D}"/>
          </ac:spMkLst>
        </pc:spChg>
        <pc:spChg chg="add mod ord">
          <ac:chgData name="Claudia Riolfi" userId="e6ae4ebb1091cfbe" providerId="LiveId" clId="{8330B6E4-3C1C-4D9A-AEA3-03C63CEA49B5}" dt="2021-03-21T20:47:38.209" v="1925" actId="207"/>
          <ac:spMkLst>
            <pc:docMk/>
            <pc:sldMk cId="1462156087" sldId="768"/>
            <ac:spMk id="9" creationId="{A9D920EE-5B34-4691-9094-BCDE595EE38D}"/>
          </ac:spMkLst>
        </pc:spChg>
      </pc:sldChg>
      <pc:sldChg chg="addSp delSp modSp new mod modClrScheme chgLayout">
        <pc:chgData name="Claudia Riolfi" userId="e6ae4ebb1091cfbe" providerId="LiveId" clId="{8330B6E4-3C1C-4D9A-AEA3-03C63CEA49B5}" dt="2021-03-21T20:52:08.182" v="2000" actId="14100"/>
        <pc:sldMkLst>
          <pc:docMk/>
          <pc:sldMk cId="3869041170" sldId="769"/>
        </pc:sldMkLst>
        <pc:spChg chg="mod ord">
          <ac:chgData name="Claudia Riolfi" userId="e6ae4ebb1091cfbe" providerId="LiveId" clId="{8330B6E4-3C1C-4D9A-AEA3-03C63CEA49B5}" dt="2021-03-21T20:50:17.407" v="1971" actId="700"/>
          <ac:spMkLst>
            <pc:docMk/>
            <pc:sldMk cId="3869041170" sldId="769"/>
            <ac:spMk id="2" creationId="{8E786EE4-C756-4CC7-8C79-3DA5FFB4629D}"/>
          </ac:spMkLst>
        </pc:spChg>
        <pc:spChg chg="add del mod ord">
          <ac:chgData name="Claudia Riolfi" userId="e6ae4ebb1091cfbe" providerId="LiveId" clId="{8330B6E4-3C1C-4D9A-AEA3-03C63CEA49B5}" dt="2021-03-21T20:50:17.407" v="1971" actId="700"/>
          <ac:spMkLst>
            <pc:docMk/>
            <pc:sldMk cId="3869041170" sldId="769"/>
            <ac:spMk id="3" creationId="{2C5D3D30-6DB2-4DB9-AC47-4BAD8FFF2D7B}"/>
          </ac:spMkLst>
        </pc:spChg>
        <pc:spChg chg="add del mod ord">
          <ac:chgData name="Claudia Riolfi" userId="e6ae4ebb1091cfbe" providerId="LiveId" clId="{8330B6E4-3C1C-4D9A-AEA3-03C63CEA49B5}" dt="2021-03-21T20:50:11.175" v="1969" actId="700"/>
          <ac:spMkLst>
            <pc:docMk/>
            <pc:sldMk cId="3869041170" sldId="769"/>
            <ac:spMk id="4" creationId="{BE0C6400-732F-4D94-BDBC-70DD75C9934C}"/>
          </ac:spMkLst>
        </pc:spChg>
        <pc:spChg chg="add del mod ord">
          <ac:chgData name="Claudia Riolfi" userId="e6ae4ebb1091cfbe" providerId="LiveId" clId="{8330B6E4-3C1C-4D9A-AEA3-03C63CEA49B5}" dt="2021-03-21T20:50:11.175" v="1969" actId="700"/>
          <ac:spMkLst>
            <pc:docMk/>
            <pc:sldMk cId="3869041170" sldId="769"/>
            <ac:spMk id="5" creationId="{796E8B49-6F8D-41EA-9473-428B0AC9DD14}"/>
          </ac:spMkLst>
        </pc:spChg>
        <pc:spChg chg="add del mod ord">
          <ac:chgData name="Claudia Riolfi" userId="e6ae4ebb1091cfbe" providerId="LiveId" clId="{8330B6E4-3C1C-4D9A-AEA3-03C63CEA49B5}" dt="2021-03-21T20:51:39.992" v="1993"/>
          <ac:spMkLst>
            <pc:docMk/>
            <pc:sldMk cId="3869041170" sldId="769"/>
            <ac:spMk id="6" creationId="{B72B5FA0-E661-4A6C-8BF9-FDFA73DC79B7}"/>
          </ac:spMkLst>
        </pc:spChg>
        <pc:spChg chg="add mod ord">
          <ac:chgData name="Claudia Riolfi" userId="e6ae4ebb1091cfbe" providerId="LiveId" clId="{8330B6E4-3C1C-4D9A-AEA3-03C63CEA49B5}" dt="2021-03-21T20:52:04.947" v="1999" actId="14100"/>
          <ac:spMkLst>
            <pc:docMk/>
            <pc:sldMk cId="3869041170" sldId="769"/>
            <ac:spMk id="7" creationId="{ADB61B91-8993-4843-B629-0E82729DFCC1}"/>
          </ac:spMkLst>
        </pc:spChg>
        <pc:picChg chg="add mod">
          <ac:chgData name="Claudia Riolfi" userId="e6ae4ebb1091cfbe" providerId="LiveId" clId="{8330B6E4-3C1C-4D9A-AEA3-03C63CEA49B5}" dt="2021-03-21T20:52:08.182" v="2000" actId="14100"/>
          <ac:picMkLst>
            <pc:docMk/>
            <pc:sldMk cId="3869041170" sldId="769"/>
            <ac:picMk id="8" creationId="{190902C1-327B-4194-A7DE-4EDF5005A4FF}"/>
          </ac:picMkLst>
        </pc:picChg>
      </pc:sldChg>
      <pc:sldChg chg="addSp delSp modSp new mod modClrScheme chgLayout">
        <pc:chgData name="Claudia Riolfi" userId="e6ae4ebb1091cfbe" providerId="LiveId" clId="{8330B6E4-3C1C-4D9A-AEA3-03C63CEA49B5}" dt="2021-03-21T21:59:24.965" v="4102" actId="20577"/>
        <pc:sldMkLst>
          <pc:docMk/>
          <pc:sldMk cId="1048713882" sldId="770"/>
        </pc:sldMkLst>
        <pc:spChg chg="del">
          <ac:chgData name="Claudia Riolfi" userId="e6ae4ebb1091cfbe" providerId="LiveId" clId="{8330B6E4-3C1C-4D9A-AEA3-03C63CEA49B5}" dt="2021-03-21T21:02:12.335" v="2463" actId="700"/>
          <ac:spMkLst>
            <pc:docMk/>
            <pc:sldMk cId="1048713882" sldId="770"/>
            <ac:spMk id="2" creationId="{FE8F942C-7E03-42A6-BCCD-9A7BB966C43E}"/>
          </ac:spMkLst>
        </pc:spChg>
        <pc:spChg chg="del">
          <ac:chgData name="Claudia Riolfi" userId="e6ae4ebb1091cfbe" providerId="LiveId" clId="{8330B6E4-3C1C-4D9A-AEA3-03C63CEA49B5}" dt="2021-03-21T21:02:12.335" v="2463" actId="700"/>
          <ac:spMkLst>
            <pc:docMk/>
            <pc:sldMk cId="1048713882" sldId="770"/>
            <ac:spMk id="3" creationId="{18DEAA39-958D-4B7F-8EE3-E9DA1E38AA3C}"/>
          </ac:spMkLst>
        </pc:spChg>
        <pc:spChg chg="del">
          <ac:chgData name="Claudia Riolfi" userId="e6ae4ebb1091cfbe" providerId="LiveId" clId="{8330B6E4-3C1C-4D9A-AEA3-03C63CEA49B5}" dt="2021-03-21T21:02:12.335" v="2463" actId="700"/>
          <ac:spMkLst>
            <pc:docMk/>
            <pc:sldMk cId="1048713882" sldId="770"/>
            <ac:spMk id="4" creationId="{25267ED7-B97A-4521-A19B-92723804242F}"/>
          </ac:spMkLst>
        </pc:spChg>
        <pc:spChg chg="del">
          <ac:chgData name="Claudia Riolfi" userId="e6ae4ebb1091cfbe" providerId="LiveId" clId="{8330B6E4-3C1C-4D9A-AEA3-03C63CEA49B5}" dt="2021-03-21T21:02:12.335" v="2463" actId="700"/>
          <ac:spMkLst>
            <pc:docMk/>
            <pc:sldMk cId="1048713882" sldId="770"/>
            <ac:spMk id="5" creationId="{A4FE5368-C2FF-4CEB-800A-AC1114195E96}"/>
          </ac:spMkLst>
        </pc:spChg>
        <pc:spChg chg="del">
          <ac:chgData name="Claudia Riolfi" userId="e6ae4ebb1091cfbe" providerId="LiveId" clId="{8330B6E4-3C1C-4D9A-AEA3-03C63CEA49B5}" dt="2021-03-21T21:02:12.335" v="2463" actId="700"/>
          <ac:spMkLst>
            <pc:docMk/>
            <pc:sldMk cId="1048713882" sldId="770"/>
            <ac:spMk id="6" creationId="{08F3FA23-A277-440F-AB3E-B9DFCE048C86}"/>
          </ac:spMkLst>
        </pc:spChg>
        <pc:spChg chg="add del mod ord">
          <ac:chgData name="Claudia Riolfi" userId="e6ae4ebb1091cfbe" providerId="LiveId" clId="{8330B6E4-3C1C-4D9A-AEA3-03C63CEA49B5}" dt="2021-03-21T21:03:27.018" v="2465" actId="700"/>
          <ac:spMkLst>
            <pc:docMk/>
            <pc:sldMk cId="1048713882" sldId="770"/>
            <ac:spMk id="7" creationId="{6D9011BA-9E41-43C2-9609-3352A60ED7B6}"/>
          </ac:spMkLst>
        </pc:spChg>
        <pc:spChg chg="add del mod ord">
          <ac:chgData name="Claudia Riolfi" userId="e6ae4ebb1091cfbe" providerId="LiveId" clId="{8330B6E4-3C1C-4D9A-AEA3-03C63CEA49B5}" dt="2021-03-21T21:03:27.018" v="2465" actId="700"/>
          <ac:spMkLst>
            <pc:docMk/>
            <pc:sldMk cId="1048713882" sldId="770"/>
            <ac:spMk id="8" creationId="{A9273AB3-ACE7-415B-8A2E-956351293AD9}"/>
          </ac:spMkLst>
        </pc:spChg>
        <pc:spChg chg="add mod ord">
          <ac:chgData name="Claudia Riolfi" userId="e6ae4ebb1091cfbe" providerId="LiveId" clId="{8330B6E4-3C1C-4D9A-AEA3-03C63CEA49B5}" dt="2021-03-21T21:04:00.042" v="2516" actId="113"/>
          <ac:spMkLst>
            <pc:docMk/>
            <pc:sldMk cId="1048713882" sldId="770"/>
            <ac:spMk id="9" creationId="{D3213D0E-A327-4F72-BAB0-9B33478439B2}"/>
          </ac:spMkLst>
        </pc:spChg>
        <pc:spChg chg="add del mod ord">
          <ac:chgData name="Claudia Riolfi" userId="e6ae4ebb1091cfbe" providerId="LiveId" clId="{8330B6E4-3C1C-4D9A-AEA3-03C63CEA49B5}" dt="2021-03-21T21:03:31.494" v="2467"/>
          <ac:spMkLst>
            <pc:docMk/>
            <pc:sldMk cId="1048713882" sldId="770"/>
            <ac:spMk id="10" creationId="{4BBAEBAC-40CE-4E78-ABC6-64215ED569A3}"/>
          </ac:spMkLst>
        </pc:spChg>
        <pc:spChg chg="add mod ord">
          <ac:chgData name="Claudia Riolfi" userId="e6ae4ebb1091cfbe" providerId="LiveId" clId="{8330B6E4-3C1C-4D9A-AEA3-03C63CEA49B5}" dt="2021-03-21T21:59:24.965" v="4102" actId="20577"/>
          <ac:spMkLst>
            <pc:docMk/>
            <pc:sldMk cId="1048713882" sldId="770"/>
            <ac:spMk id="11" creationId="{91ADBAD0-0329-44ED-91EC-B76DDC115C19}"/>
          </ac:spMkLst>
        </pc:spChg>
        <pc:picChg chg="add mod">
          <ac:chgData name="Claudia Riolfi" userId="e6ae4ebb1091cfbe" providerId="LiveId" clId="{8330B6E4-3C1C-4D9A-AEA3-03C63CEA49B5}" dt="2021-03-21T21:03:52.020" v="2515" actId="14100"/>
          <ac:picMkLst>
            <pc:docMk/>
            <pc:sldMk cId="1048713882" sldId="770"/>
            <ac:picMk id="12" creationId="{59CA533B-1E4B-41C5-8785-04AFD785E0AA}"/>
          </ac:picMkLst>
        </pc:picChg>
      </pc:sldChg>
      <pc:sldChg chg="addSp delSp modSp new mod modClrScheme chgLayout">
        <pc:chgData name="Claudia Riolfi" userId="e6ae4ebb1091cfbe" providerId="LiveId" clId="{8330B6E4-3C1C-4D9A-AEA3-03C63CEA49B5}" dt="2021-03-21T21:00:40.308" v="2462" actId="13926"/>
        <pc:sldMkLst>
          <pc:docMk/>
          <pc:sldMk cId="2062070131" sldId="771"/>
        </pc:sldMkLst>
        <pc:spChg chg="del mod ord">
          <ac:chgData name="Claudia Riolfi" userId="e6ae4ebb1091cfbe" providerId="LiveId" clId="{8330B6E4-3C1C-4D9A-AEA3-03C63CEA49B5}" dt="2021-03-21T20:57:07.105" v="2004" actId="700"/>
          <ac:spMkLst>
            <pc:docMk/>
            <pc:sldMk cId="2062070131" sldId="771"/>
            <ac:spMk id="2" creationId="{EE88E85B-8B3A-4FDD-BAB1-C57D12D75570}"/>
          </ac:spMkLst>
        </pc:spChg>
        <pc:spChg chg="del">
          <ac:chgData name="Claudia Riolfi" userId="e6ae4ebb1091cfbe" providerId="LiveId" clId="{8330B6E4-3C1C-4D9A-AEA3-03C63CEA49B5}" dt="2021-03-21T20:57:07.105" v="2004" actId="700"/>
          <ac:spMkLst>
            <pc:docMk/>
            <pc:sldMk cId="2062070131" sldId="771"/>
            <ac:spMk id="3" creationId="{CAD7F5F9-0EC9-4F84-8B5C-027737D7675B}"/>
          </ac:spMkLst>
        </pc:spChg>
        <pc:spChg chg="del mod ord">
          <ac:chgData name="Claudia Riolfi" userId="e6ae4ebb1091cfbe" providerId="LiveId" clId="{8330B6E4-3C1C-4D9A-AEA3-03C63CEA49B5}" dt="2021-03-21T20:57:07.105" v="2004" actId="700"/>
          <ac:spMkLst>
            <pc:docMk/>
            <pc:sldMk cId="2062070131" sldId="771"/>
            <ac:spMk id="4" creationId="{E71F99C8-E268-4213-A55E-DD60E64BCF11}"/>
          </ac:spMkLst>
        </pc:spChg>
        <pc:spChg chg="del">
          <ac:chgData name="Claudia Riolfi" userId="e6ae4ebb1091cfbe" providerId="LiveId" clId="{8330B6E4-3C1C-4D9A-AEA3-03C63CEA49B5}" dt="2021-03-21T20:57:07.105" v="2004" actId="700"/>
          <ac:spMkLst>
            <pc:docMk/>
            <pc:sldMk cId="2062070131" sldId="771"/>
            <ac:spMk id="5" creationId="{5DFFBA41-55AC-4822-810D-9311661D1D9C}"/>
          </ac:spMkLst>
        </pc:spChg>
        <pc:spChg chg="del">
          <ac:chgData name="Claudia Riolfi" userId="e6ae4ebb1091cfbe" providerId="LiveId" clId="{8330B6E4-3C1C-4D9A-AEA3-03C63CEA49B5}" dt="2021-03-21T20:57:07.105" v="2004" actId="700"/>
          <ac:spMkLst>
            <pc:docMk/>
            <pc:sldMk cId="2062070131" sldId="771"/>
            <ac:spMk id="6" creationId="{E756D683-DFB7-44B0-B96E-DC4DCA4CC696}"/>
          </ac:spMkLst>
        </pc:spChg>
        <pc:spChg chg="add mod ord">
          <ac:chgData name="Claudia Riolfi" userId="e6ae4ebb1091cfbe" providerId="LiveId" clId="{8330B6E4-3C1C-4D9A-AEA3-03C63CEA49B5}" dt="2021-03-21T20:57:30.535" v="2017" actId="20577"/>
          <ac:spMkLst>
            <pc:docMk/>
            <pc:sldMk cId="2062070131" sldId="771"/>
            <ac:spMk id="7" creationId="{2DBB8B9C-0475-4BBD-B9CC-6E4CB54628BE}"/>
          </ac:spMkLst>
        </pc:spChg>
        <pc:spChg chg="add mod ord">
          <ac:chgData name="Claudia Riolfi" userId="e6ae4ebb1091cfbe" providerId="LiveId" clId="{8330B6E4-3C1C-4D9A-AEA3-03C63CEA49B5}" dt="2021-03-21T21:00:40.308" v="2462" actId="13926"/>
          <ac:spMkLst>
            <pc:docMk/>
            <pc:sldMk cId="2062070131" sldId="771"/>
            <ac:spMk id="8" creationId="{9A3A42E0-CF0A-46BB-BC12-E064F1E439ED}"/>
          </ac:spMkLst>
        </pc:spChg>
      </pc:sldChg>
      <pc:sldChg chg="addSp delSp modSp new mod modClrScheme chgLayout">
        <pc:chgData name="Claudia Riolfi" userId="e6ae4ebb1091cfbe" providerId="LiveId" clId="{8330B6E4-3C1C-4D9A-AEA3-03C63CEA49B5}" dt="2021-03-21T21:10:52.243" v="2630" actId="20577"/>
        <pc:sldMkLst>
          <pc:docMk/>
          <pc:sldMk cId="1714983215" sldId="772"/>
        </pc:sldMkLst>
        <pc:spChg chg="del">
          <ac:chgData name="Claudia Riolfi" userId="e6ae4ebb1091cfbe" providerId="LiveId" clId="{8330B6E4-3C1C-4D9A-AEA3-03C63CEA49B5}" dt="2021-03-21T21:08:54.128" v="2576" actId="700"/>
          <ac:spMkLst>
            <pc:docMk/>
            <pc:sldMk cId="1714983215" sldId="772"/>
            <ac:spMk id="2" creationId="{DBF2E4A0-6B56-4745-9D6F-E559BD6322BE}"/>
          </ac:spMkLst>
        </pc:spChg>
        <pc:spChg chg="del">
          <ac:chgData name="Claudia Riolfi" userId="e6ae4ebb1091cfbe" providerId="LiveId" clId="{8330B6E4-3C1C-4D9A-AEA3-03C63CEA49B5}" dt="2021-03-21T21:08:54.128" v="2576" actId="700"/>
          <ac:spMkLst>
            <pc:docMk/>
            <pc:sldMk cId="1714983215" sldId="772"/>
            <ac:spMk id="3" creationId="{6171DB5E-5976-4485-9781-0DBE2FEC5D54}"/>
          </ac:spMkLst>
        </pc:spChg>
        <pc:spChg chg="add mod">
          <ac:chgData name="Claudia Riolfi" userId="e6ae4ebb1091cfbe" providerId="LiveId" clId="{8330B6E4-3C1C-4D9A-AEA3-03C63CEA49B5}" dt="2021-03-21T21:10:46.298" v="2629" actId="14100"/>
          <ac:spMkLst>
            <pc:docMk/>
            <pc:sldMk cId="1714983215" sldId="772"/>
            <ac:spMk id="4" creationId="{5F43B3D5-1855-4AA8-8F49-AF5DEDF0EA75}"/>
          </ac:spMkLst>
        </pc:spChg>
        <pc:spChg chg="add mod">
          <ac:chgData name="Claudia Riolfi" userId="e6ae4ebb1091cfbe" providerId="LiveId" clId="{8330B6E4-3C1C-4D9A-AEA3-03C63CEA49B5}" dt="2021-03-21T21:10:52.243" v="2630" actId="20577"/>
          <ac:spMkLst>
            <pc:docMk/>
            <pc:sldMk cId="1714983215" sldId="772"/>
            <ac:spMk id="6" creationId="{2BD91F87-4C8C-47EE-A934-4DA428A58CA5}"/>
          </ac:spMkLst>
        </pc:spChg>
        <pc:picChg chg="add">
          <ac:chgData name="Claudia Riolfi" userId="e6ae4ebb1091cfbe" providerId="LiveId" clId="{8330B6E4-3C1C-4D9A-AEA3-03C63CEA49B5}" dt="2021-03-21T21:09:14.763" v="2577"/>
          <ac:picMkLst>
            <pc:docMk/>
            <pc:sldMk cId="1714983215" sldId="772"/>
            <ac:picMk id="5" creationId="{B3C6FE9D-E0F6-47D4-A48A-F0DA1C6FB31A}"/>
          </ac:picMkLst>
        </pc:picChg>
      </pc:sldChg>
      <pc:sldChg chg="addSp new">
        <pc:chgData name="Claudia Riolfi" userId="e6ae4ebb1091cfbe" providerId="LiveId" clId="{8330B6E4-3C1C-4D9A-AEA3-03C63CEA49B5}" dt="2021-03-21T21:12:24.569" v="2632"/>
        <pc:sldMkLst>
          <pc:docMk/>
          <pc:sldMk cId="805339974" sldId="773"/>
        </pc:sldMkLst>
        <pc:picChg chg="add">
          <ac:chgData name="Claudia Riolfi" userId="e6ae4ebb1091cfbe" providerId="LiveId" clId="{8330B6E4-3C1C-4D9A-AEA3-03C63CEA49B5}" dt="2021-03-21T21:12:24.569" v="2632"/>
          <ac:picMkLst>
            <pc:docMk/>
            <pc:sldMk cId="805339974" sldId="773"/>
            <ac:picMk id="2" creationId="{3D66A78A-1B0B-492E-8232-3C8A9E8ADF7F}"/>
          </ac:picMkLst>
        </pc:picChg>
      </pc:sldChg>
      <pc:sldChg chg="modSp new mod">
        <pc:chgData name="Claudia Riolfi" userId="e6ae4ebb1091cfbe" providerId="LiveId" clId="{8330B6E4-3C1C-4D9A-AEA3-03C63CEA49B5}" dt="2021-03-21T21:17:52.568" v="2694" actId="255"/>
        <pc:sldMkLst>
          <pc:docMk/>
          <pc:sldMk cId="1722852196" sldId="774"/>
        </pc:sldMkLst>
        <pc:spChg chg="mod">
          <ac:chgData name="Claudia Riolfi" userId="e6ae4ebb1091cfbe" providerId="LiveId" clId="{8330B6E4-3C1C-4D9A-AEA3-03C63CEA49B5}" dt="2021-03-21T21:15:52.165" v="2674" actId="20577"/>
          <ac:spMkLst>
            <pc:docMk/>
            <pc:sldMk cId="1722852196" sldId="774"/>
            <ac:spMk id="2" creationId="{4CF118A9-03C7-472D-8AFA-8B2AB30F9051}"/>
          </ac:spMkLst>
        </pc:spChg>
        <pc:spChg chg="mod">
          <ac:chgData name="Claudia Riolfi" userId="e6ae4ebb1091cfbe" providerId="LiveId" clId="{8330B6E4-3C1C-4D9A-AEA3-03C63CEA49B5}" dt="2021-03-21T21:17:52.568" v="2694" actId="255"/>
          <ac:spMkLst>
            <pc:docMk/>
            <pc:sldMk cId="1722852196" sldId="774"/>
            <ac:spMk id="3" creationId="{7C90940E-364B-42D8-AFC1-C835E21DFE25}"/>
          </ac:spMkLst>
        </pc:spChg>
      </pc:sldChg>
      <pc:sldChg chg="addSp delSp modSp new mod">
        <pc:chgData name="Claudia Riolfi" userId="e6ae4ebb1091cfbe" providerId="LiveId" clId="{8330B6E4-3C1C-4D9A-AEA3-03C63CEA49B5}" dt="2021-03-21T21:28:34.401" v="2829" actId="20577"/>
        <pc:sldMkLst>
          <pc:docMk/>
          <pc:sldMk cId="3570602434" sldId="775"/>
        </pc:sldMkLst>
        <pc:spChg chg="mod">
          <ac:chgData name="Claudia Riolfi" userId="e6ae4ebb1091cfbe" providerId="LiveId" clId="{8330B6E4-3C1C-4D9A-AEA3-03C63CEA49B5}" dt="2021-03-21T21:26:46.541" v="2732" actId="20577"/>
          <ac:spMkLst>
            <pc:docMk/>
            <pc:sldMk cId="3570602434" sldId="775"/>
            <ac:spMk id="2" creationId="{7474FD1D-DE2E-4F34-B630-AE05E29B28E7}"/>
          </ac:spMkLst>
        </pc:spChg>
        <pc:spChg chg="del mod">
          <ac:chgData name="Claudia Riolfi" userId="e6ae4ebb1091cfbe" providerId="LiveId" clId="{8330B6E4-3C1C-4D9A-AEA3-03C63CEA49B5}" dt="2021-03-21T21:26:30.923" v="2697"/>
          <ac:spMkLst>
            <pc:docMk/>
            <pc:sldMk cId="3570602434" sldId="775"/>
            <ac:spMk id="3" creationId="{678A0D98-2B5E-478A-AAA8-0748B21A75BF}"/>
          </ac:spMkLst>
        </pc:spChg>
        <pc:spChg chg="mod">
          <ac:chgData name="Claudia Riolfi" userId="e6ae4ebb1091cfbe" providerId="LiveId" clId="{8330B6E4-3C1C-4D9A-AEA3-03C63CEA49B5}" dt="2021-03-21T21:28:34.401" v="2829" actId="20577"/>
          <ac:spMkLst>
            <pc:docMk/>
            <pc:sldMk cId="3570602434" sldId="775"/>
            <ac:spMk id="4" creationId="{D96D308F-C0C7-4EFA-9E17-D3A6607461D4}"/>
          </ac:spMkLst>
        </pc:spChg>
        <pc:picChg chg="add mod">
          <ac:chgData name="Claudia Riolfi" userId="e6ae4ebb1091cfbe" providerId="LiveId" clId="{8330B6E4-3C1C-4D9A-AEA3-03C63CEA49B5}" dt="2021-03-21T21:26:30.923" v="2697"/>
          <ac:picMkLst>
            <pc:docMk/>
            <pc:sldMk cId="3570602434" sldId="775"/>
            <ac:picMk id="5" creationId="{8BBB79BD-C69D-43DC-937F-4929F49F074E}"/>
          </ac:picMkLst>
        </pc:picChg>
      </pc:sldChg>
      <pc:sldChg chg="addSp delSp modSp new mod modClrScheme chgLayout">
        <pc:chgData name="Claudia Riolfi" userId="e6ae4ebb1091cfbe" providerId="LiveId" clId="{8330B6E4-3C1C-4D9A-AEA3-03C63CEA49B5}" dt="2021-03-21T21:50:54.940" v="3816" actId="20577"/>
        <pc:sldMkLst>
          <pc:docMk/>
          <pc:sldMk cId="2699970027" sldId="776"/>
        </pc:sldMkLst>
        <pc:spChg chg="del mod ord">
          <ac:chgData name="Claudia Riolfi" userId="e6ae4ebb1091cfbe" providerId="LiveId" clId="{8330B6E4-3C1C-4D9A-AEA3-03C63CEA49B5}" dt="2021-03-21T21:40:34.600" v="3005" actId="700"/>
          <ac:spMkLst>
            <pc:docMk/>
            <pc:sldMk cId="2699970027" sldId="776"/>
            <ac:spMk id="2" creationId="{14D66EB3-A669-4449-B1C3-4F6C8B130A12}"/>
          </ac:spMkLst>
        </pc:spChg>
        <pc:spChg chg="del mod ord">
          <ac:chgData name="Claudia Riolfi" userId="e6ae4ebb1091cfbe" providerId="LiveId" clId="{8330B6E4-3C1C-4D9A-AEA3-03C63CEA49B5}" dt="2021-03-21T21:40:34.600" v="3005" actId="700"/>
          <ac:spMkLst>
            <pc:docMk/>
            <pc:sldMk cId="2699970027" sldId="776"/>
            <ac:spMk id="3" creationId="{97DC3953-7AC4-4045-AC62-A8E1AC0CA521}"/>
          </ac:spMkLst>
        </pc:spChg>
        <pc:spChg chg="del">
          <ac:chgData name="Claudia Riolfi" userId="e6ae4ebb1091cfbe" providerId="LiveId" clId="{8330B6E4-3C1C-4D9A-AEA3-03C63CEA49B5}" dt="2021-03-21T21:40:34.600" v="3005" actId="700"/>
          <ac:spMkLst>
            <pc:docMk/>
            <pc:sldMk cId="2699970027" sldId="776"/>
            <ac:spMk id="4" creationId="{CF672BB6-EE84-4D71-A4D7-196CAC1FBA06}"/>
          </ac:spMkLst>
        </pc:spChg>
        <pc:spChg chg="add mod ord">
          <ac:chgData name="Claudia Riolfi" userId="e6ae4ebb1091cfbe" providerId="LiveId" clId="{8330B6E4-3C1C-4D9A-AEA3-03C63CEA49B5}" dt="2021-03-21T21:41:48.519" v="3089" actId="20577"/>
          <ac:spMkLst>
            <pc:docMk/>
            <pc:sldMk cId="2699970027" sldId="776"/>
            <ac:spMk id="5" creationId="{7FEAB847-C6FE-453C-8365-54BE01A5CEDE}"/>
          </ac:spMkLst>
        </pc:spChg>
        <pc:spChg chg="add mod ord">
          <ac:chgData name="Claudia Riolfi" userId="e6ae4ebb1091cfbe" providerId="LiveId" clId="{8330B6E4-3C1C-4D9A-AEA3-03C63CEA49B5}" dt="2021-03-21T21:50:54.940" v="3816" actId="20577"/>
          <ac:spMkLst>
            <pc:docMk/>
            <pc:sldMk cId="2699970027" sldId="776"/>
            <ac:spMk id="6" creationId="{DCC4C60E-D799-4010-ABAC-0C3DFEBA0887}"/>
          </ac:spMkLst>
        </pc:spChg>
      </pc:sldChg>
      <pc:sldChg chg="addSp modSp new mod modClrScheme chgLayout">
        <pc:chgData name="Claudia Riolfi" userId="e6ae4ebb1091cfbe" providerId="LiveId" clId="{8330B6E4-3C1C-4D9A-AEA3-03C63CEA49B5}" dt="2021-03-21T22:00:30.249" v="4118" actId="122"/>
        <pc:sldMkLst>
          <pc:docMk/>
          <pc:sldMk cId="777114907" sldId="777"/>
        </pc:sldMkLst>
        <pc:spChg chg="add mod">
          <ac:chgData name="Claudia Riolfi" userId="e6ae4ebb1091cfbe" providerId="LiveId" clId="{8330B6E4-3C1C-4D9A-AEA3-03C63CEA49B5}" dt="2021-03-21T22:00:19.102" v="4104" actId="700"/>
          <ac:spMkLst>
            <pc:docMk/>
            <pc:sldMk cId="777114907" sldId="777"/>
            <ac:spMk id="2" creationId="{3CC6A6F9-D271-4EE4-A233-0D585080CF0A}"/>
          </ac:spMkLst>
        </pc:spChg>
        <pc:spChg chg="add mod">
          <ac:chgData name="Claudia Riolfi" userId="e6ae4ebb1091cfbe" providerId="LiveId" clId="{8330B6E4-3C1C-4D9A-AEA3-03C63CEA49B5}" dt="2021-03-21T22:00:30.249" v="4118" actId="122"/>
          <ac:spMkLst>
            <pc:docMk/>
            <pc:sldMk cId="777114907" sldId="777"/>
            <ac:spMk id="3" creationId="{BA9D27DF-0845-4622-80B4-C54A21A15EDD}"/>
          </ac:spMkLst>
        </pc:spChg>
      </pc:sldChg>
      <pc:sldChg chg="modSp new mod">
        <pc:chgData name="Claudia Riolfi" userId="e6ae4ebb1091cfbe" providerId="LiveId" clId="{8330B6E4-3C1C-4D9A-AEA3-03C63CEA49B5}" dt="2021-03-21T22:25:01.939" v="5037" actId="20577"/>
        <pc:sldMkLst>
          <pc:docMk/>
          <pc:sldMk cId="577903847" sldId="778"/>
        </pc:sldMkLst>
        <pc:spChg chg="mod">
          <ac:chgData name="Claudia Riolfi" userId="e6ae4ebb1091cfbe" providerId="LiveId" clId="{8330B6E4-3C1C-4D9A-AEA3-03C63CEA49B5}" dt="2021-03-21T22:19:05.120" v="4480" actId="113"/>
          <ac:spMkLst>
            <pc:docMk/>
            <pc:sldMk cId="577903847" sldId="778"/>
            <ac:spMk id="2" creationId="{D902DCC0-8BC4-4C59-8BD3-CED6553A6501}"/>
          </ac:spMkLst>
        </pc:spChg>
        <pc:spChg chg="mod">
          <ac:chgData name="Claudia Riolfi" userId="e6ae4ebb1091cfbe" providerId="LiveId" clId="{8330B6E4-3C1C-4D9A-AEA3-03C63CEA49B5}" dt="2021-03-21T22:25:01.939" v="5037" actId="20577"/>
          <ac:spMkLst>
            <pc:docMk/>
            <pc:sldMk cId="577903847" sldId="778"/>
            <ac:spMk id="3" creationId="{C3AA8AA0-1CC3-40AC-901E-82C5D97E4317}"/>
          </ac:spMkLst>
        </pc:spChg>
      </pc:sldChg>
      <pc:sldChg chg="addSp delSp modSp new mod modClrScheme chgLayout">
        <pc:chgData name="Claudia Riolfi" userId="e6ae4ebb1091cfbe" providerId="LiveId" clId="{8330B6E4-3C1C-4D9A-AEA3-03C63CEA49B5}" dt="2021-03-21T22:15:26.322" v="4395" actId="14100"/>
        <pc:sldMkLst>
          <pc:docMk/>
          <pc:sldMk cId="2550213133" sldId="779"/>
        </pc:sldMkLst>
        <pc:spChg chg="del mod ord">
          <ac:chgData name="Claudia Riolfi" userId="e6ae4ebb1091cfbe" providerId="LiveId" clId="{8330B6E4-3C1C-4D9A-AEA3-03C63CEA49B5}" dt="2021-03-21T22:14:39.313" v="4341" actId="700"/>
          <ac:spMkLst>
            <pc:docMk/>
            <pc:sldMk cId="2550213133" sldId="779"/>
            <ac:spMk id="2" creationId="{3464836D-92D3-42E0-973E-5BA003AB417C}"/>
          </ac:spMkLst>
        </pc:spChg>
        <pc:spChg chg="del mod ord">
          <ac:chgData name="Claudia Riolfi" userId="e6ae4ebb1091cfbe" providerId="LiveId" clId="{8330B6E4-3C1C-4D9A-AEA3-03C63CEA49B5}" dt="2021-03-21T22:14:39.313" v="4341" actId="700"/>
          <ac:spMkLst>
            <pc:docMk/>
            <pc:sldMk cId="2550213133" sldId="779"/>
            <ac:spMk id="3" creationId="{C7852F62-41B6-4444-842E-98805F334EE5}"/>
          </ac:spMkLst>
        </pc:spChg>
        <pc:spChg chg="add mod ord">
          <ac:chgData name="Claudia Riolfi" userId="e6ae4ebb1091cfbe" providerId="LiveId" clId="{8330B6E4-3C1C-4D9A-AEA3-03C63CEA49B5}" dt="2021-03-21T22:14:39.313" v="4341" actId="700"/>
          <ac:spMkLst>
            <pc:docMk/>
            <pc:sldMk cId="2550213133" sldId="779"/>
            <ac:spMk id="5" creationId="{A4B9A43F-6309-4140-81E1-6A6CB6420DF1}"/>
          </ac:spMkLst>
        </pc:spChg>
        <pc:spChg chg="add mod ord">
          <ac:chgData name="Claudia Riolfi" userId="e6ae4ebb1091cfbe" providerId="LiveId" clId="{8330B6E4-3C1C-4D9A-AEA3-03C63CEA49B5}" dt="2021-03-21T22:15:14.385" v="4392" actId="14100"/>
          <ac:spMkLst>
            <pc:docMk/>
            <pc:sldMk cId="2550213133" sldId="779"/>
            <ac:spMk id="6" creationId="{3A41C532-5B20-43FF-9118-B47D6155C32D}"/>
          </ac:spMkLst>
        </pc:spChg>
        <pc:spChg chg="add del mod ord">
          <ac:chgData name="Claudia Riolfi" userId="e6ae4ebb1091cfbe" providerId="LiveId" clId="{8330B6E4-3C1C-4D9A-AEA3-03C63CEA49B5}" dt="2021-03-21T22:14:44.469" v="4343"/>
          <ac:spMkLst>
            <pc:docMk/>
            <pc:sldMk cId="2550213133" sldId="779"/>
            <ac:spMk id="7" creationId="{91B9968C-DDE2-4DFE-B98F-06C324F8C0D1}"/>
          </ac:spMkLst>
        </pc:spChg>
        <pc:picChg chg="add del mod">
          <ac:chgData name="Claudia Riolfi" userId="e6ae4ebb1091cfbe" providerId="LiveId" clId="{8330B6E4-3C1C-4D9A-AEA3-03C63CEA49B5}" dt="2021-03-21T22:14:33.569" v="4340"/>
          <ac:picMkLst>
            <pc:docMk/>
            <pc:sldMk cId="2550213133" sldId="779"/>
            <ac:picMk id="4" creationId="{CD4F5F35-70E5-4106-88BB-222289BF7BCB}"/>
          </ac:picMkLst>
        </pc:picChg>
        <pc:picChg chg="add mod">
          <ac:chgData name="Claudia Riolfi" userId="e6ae4ebb1091cfbe" providerId="LiveId" clId="{8330B6E4-3C1C-4D9A-AEA3-03C63CEA49B5}" dt="2021-03-21T22:15:26.322" v="4395" actId="14100"/>
          <ac:picMkLst>
            <pc:docMk/>
            <pc:sldMk cId="2550213133" sldId="779"/>
            <ac:picMk id="8" creationId="{2DF1AE1C-8593-4B39-8E9E-6D5F19D80FF8}"/>
          </ac:picMkLst>
        </pc:picChg>
      </pc:sldChg>
      <pc:sldMasterChg chg="del delSldLayout">
        <pc:chgData name="Claudia Riolfi" userId="e6ae4ebb1091cfbe" providerId="LiveId" clId="{8330B6E4-3C1C-4D9A-AEA3-03C63CEA49B5}" dt="2021-03-21T00:09:09.188" v="2" actId="47"/>
        <pc:sldMasterMkLst>
          <pc:docMk/>
          <pc:sldMasterMk cId="2641963230" sldId="2147484141"/>
        </pc:sldMasterMkLst>
        <pc:sldLayoutChg chg="del">
          <pc:chgData name="Claudia Riolfi" userId="e6ae4ebb1091cfbe" providerId="LiveId" clId="{8330B6E4-3C1C-4D9A-AEA3-03C63CEA49B5}" dt="2021-03-21T00:09:09.188" v="2" actId="47"/>
          <pc:sldLayoutMkLst>
            <pc:docMk/>
            <pc:sldMasterMk cId="2641963230" sldId="2147484141"/>
            <pc:sldLayoutMk cId="3808599874" sldId="2147484142"/>
          </pc:sldLayoutMkLst>
        </pc:sldLayoutChg>
        <pc:sldLayoutChg chg="del">
          <pc:chgData name="Claudia Riolfi" userId="e6ae4ebb1091cfbe" providerId="LiveId" clId="{8330B6E4-3C1C-4D9A-AEA3-03C63CEA49B5}" dt="2021-03-21T00:09:09.188" v="2" actId="47"/>
          <pc:sldLayoutMkLst>
            <pc:docMk/>
            <pc:sldMasterMk cId="2641963230" sldId="2147484141"/>
            <pc:sldLayoutMk cId="4057696933" sldId="2147484143"/>
          </pc:sldLayoutMkLst>
        </pc:sldLayoutChg>
        <pc:sldLayoutChg chg="del">
          <pc:chgData name="Claudia Riolfi" userId="e6ae4ebb1091cfbe" providerId="LiveId" clId="{8330B6E4-3C1C-4D9A-AEA3-03C63CEA49B5}" dt="2021-03-21T00:09:09.188" v="2" actId="47"/>
          <pc:sldLayoutMkLst>
            <pc:docMk/>
            <pc:sldMasterMk cId="2641963230" sldId="2147484141"/>
            <pc:sldLayoutMk cId="4151879535" sldId="2147484144"/>
          </pc:sldLayoutMkLst>
        </pc:sldLayoutChg>
        <pc:sldLayoutChg chg="del">
          <pc:chgData name="Claudia Riolfi" userId="e6ae4ebb1091cfbe" providerId="LiveId" clId="{8330B6E4-3C1C-4D9A-AEA3-03C63CEA49B5}" dt="2021-03-21T00:09:09.188" v="2" actId="47"/>
          <pc:sldLayoutMkLst>
            <pc:docMk/>
            <pc:sldMasterMk cId="2641963230" sldId="2147484141"/>
            <pc:sldLayoutMk cId="1117217579" sldId="2147484145"/>
          </pc:sldLayoutMkLst>
        </pc:sldLayoutChg>
        <pc:sldLayoutChg chg="del">
          <pc:chgData name="Claudia Riolfi" userId="e6ae4ebb1091cfbe" providerId="LiveId" clId="{8330B6E4-3C1C-4D9A-AEA3-03C63CEA49B5}" dt="2021-03-21T00:09:09.188" v="2" actId="47"/>
          <pc:sldLayoutMkLst>
            <pc:docMk/>
            <pc:sldMasterMk cId="2641963230" sldId="2147484141"/>
            <pc:sldLayoutMk cId="227934944" sldId="2147484146"/>
          </pc:sldLayoutMkLst>
        </pc:sldLayoutChg>
        <pc:sldLayoutChg chg="del">
          <pc:chgData name="Claudia Riolfi" userId="e6ae4ebb1091cfbe" providerId="LiveId" clId="{8330B6E4-3C1C-4D9A-AEA3-03C63CEA49B5}" dt="2021-03-21T00:09:09.188" v="2" actId="47"/>
          <pc:sldLayoutMkLst>
            <pc:docMk/>
            <pc:sldMasterMk cId="2641963230" sldId="2147484141"/>
            <pc:sldLayoutMk cId="663877685" sldId="2147484147"/>
          </pc:sldLayoutMkLst>
        </pc:sldLayoutChg>
        <pc:sldLayoutChg chg="del">
          <pc:chgData name="Claudia Riolfi" userId="e6ae4ebb1091cfbe" providerId="LiveId" clId="{8330B6E4-3C1C-4D9A-AEA3-03C63CEA49B5}" dt="2021-03-21T00:09:09.188" v="2" actId="47"/>
          <pc:sldLayoutMkLst>
            <pc:docMk/>
            <pc:sldMasterMk cId="2641963230" sldId="2147484141"/>
            <pc:sldLayoutMk cId="3246938219" sldId="2147484148"/>
          </pc:sldLayoutMkLst>
        </pc:sldLayoutChg>
        <pc:sldLayoutChg chg="del">
          <pc:chgData name="Claudia Riolfi" userId="e6ae4ebb1091cfbe" providerId="LiveId" clId="{8330B6E4-3C1C-4D9A-AEA3-03C63CEA49B5}" dt="2021-03-21T00:09:09.188" v="2" actId="47"/>
          <pc:sldLayoutMkLst>
            <pc:docMk/>
            <pc:sldMasterMk cId="2641963230" sldId="2147484141"/>
            <pc:sldLayoutMk cId="3743349354" sldId="2147484149"/>
          </pc:sldLayoutMkLst>
        </pc:sldLayoutChg>
        <pc:sldLayoutChg chg="del">
          <pc:chgData name="Claudia Riolfi" userId="e6ae4ebb1091cfbe" providerId="LiveId" clId="{8330B6E4-3C1C-4D9A-AEA3-03C63CEA49B5}" dt="2021-03-21T00:09:09.188" v="2" actId="47"/>
          <pc:sldLayoutMkLst>
            <pc:docMk/>
            <pc:sldMasterMk cId="2641963230" sldId="2147484141"/>
            <pc:sldLayoutMk cId="2923022559" sldId="2147484150"/>
          </pc:sldLayoutMkLst>
        </pc:sldLayoutChg>
        <pc:sldLayoutChg chg="del">
          <pc:chgData name="Claudia Riolfi" userId="e6ae4ebb1091cfbe" providerId="LiveId" clId="{8330B6E4-3C1C-4D9A-AEA3-03C63CEA49B5}" dt="2021-03-21T00:09:09.188" v="2" actId="47"/>
          <pc:sldLayoutMkLst>
            <pc:docMk/>
            <pc:sldMasterMk cId="2641963230" sldId="2147484141"/>
            <pc:sldLayoutMk cId="474122027" sldId="2147484151"/>
          </pc:sldLayoutMkLst>
        </pc:sldLayoutChg>
        <pc:sldLayoutChg chg="del">
          <pc:chgData name="Claudia Riolfi" userId="e6ae4ebb1091cfbe" providerId="LiveId" clId="{8330B6E4-3C1C-4D9A-AEA3-03C63CEA49B5}" dt="2021-03-21T00:09:09.188" v="2" actId="47"/>
          <pc:sldLayoutMkLst>
            <pc:docMk/>
            <pc:sldMasterMk cId="2641963230" sldId="2147484141"/>
            <pc:sldLayoutMk cId="230905914" sldId="214748415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58DE993-81BB-4ABF-AF3C-2C5C7772965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AA610B8-2BE4-4533-9692-7AB8D558E5B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77446E92-B9F4-4BAC-AA97-BDC79842C28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220FEA06-5181-42F6-985F-2DF745C26F9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C6F80810-7F78-4F60-AA33-FB708B27665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876DECF1-DA02-406C-9D10-180274471C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15D2ECB-50F2-4B33-BA8C-9EE684C91DB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ce réservé de l'image des diapositives 1">
            <a:extLst>
              <a:ext uri="{FF2B5EF4-FFF2-40B4-BE49-F238E27FC236}">
                <a16:creationId xmlns:a16="http://schemas.microsoft.com/office/drawing/2014/main" id="{4C2C455D-C0CA-4D9B-B50C-BC794CE5A4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Espace réservé des commentaires 2">
            <a:extLst>
              <a:ext uri="{FF2B5EF4-FFF2-40B4-BE49-F238E27FC236}">
                <a16:creationId xmlns:a16="http://schemas.microsoft.com/office/drawing/2014/main" id="{8AC05F4A-8EA5-433D-BF87-77BBC7231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7172" name="Espace réservé du numéro de diapositive 3">
            <a:extLst>
              <a:ext uri="{FF2B5EF4-FFF2-40B4-BE49-F238E27FC236}">
                <a16:creationId xmlns:a16="http://schemas.microsoft.com/office/drawing/2014/main" id="{BB8FBA9C-A0AE-4EFB-8048-5FB4E8DDFC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114291-C728-4C0F-9DFB-D2E41C7227C1}" type="slidenum">
              <a:rPr lang="pt-BR" altLang="pt-BR" sz="1300" smtClean="0"/>
              <a:pPr>
                <a:spcBef>
                  <a:spcPct val="0"/>
                </a:spcBef>
              </a:pPr>
              <a:t>2</a:t>
            </a:fld>
            <a:endParaRPr lang="pt-BR" altLang="pt-BR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C8F544-B2D5-4931-A74C-E4C67A6E9E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1D742B8-17A3-495D-B8BE-5C601D05AF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3B8BEB-8F90-48E3-BD95-40F1A2F1E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9A04599-95EF-4916-ABA6-28215B653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12784F-8570-42AD-89EA-8A7E63AF7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16705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AF612A-8640-44EB-AAA0-ADBB98CE7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7BB132E-02DC-4BD6-AC9B-255DCC240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6D880E1-52C3-4755-94B2-446A497BA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627D0-3CA6-47B8-9550-4660FE592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B57F1D-991A-465B-9EE9-E7C1CD5BF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12845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F3323E6-0F29-40F1-827F-39082B8B02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5490683-B7DC-4062-AC30-4C521D223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F17F6F6-3BB3-40BA-A01A-43986D05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EABF021-FF96-4BB7-8ACF-F381B7999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B67D1C2-044B-4FE4-B638-7170B54DB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16938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EF8D42-6BFB-4022-B5CB-A745A547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B3463F-C4BC-418A-8D6A-3F8FB70FB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DBB19A-E328-4534-8B63-A45E24DF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F51B3DF-9553-4B26-B5D3-23A1AD3FE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AD48892-EC1C-4895-A8AC-C105B46E6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39434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732DEF-E5D8-4B9F-832C-438A4B6CC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1292270-C8C5-4DE7-99DC-2CA8A78E4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CAB3D9-1B81-4B3E-BB60-CB348A6B3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2EC92E6-C310-48E8-A9A9-D8D15D59D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DE860C-402C-4865-80C1-BF9821122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19648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1DB66D-00F7-4CA5-98B0-544731522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9CA79B-11DD-432B-A33C-1B797FDEAA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646BA23-A27B-48D7-950B-BADFB3460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4BA1D5A-473D-4DC4-8FC6-E151C7C4F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60CA7EC-CE2D-46BE-B561-057E1C305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19A6212-1065-4344-8771-8AC3B83B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69630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B3BEC1-E9BE-4FBC-AFBE-54E70A470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8EC8555-5BE3-45AB-B0D1-51D7494DA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D42BC0C-6C3B-46C4-B634-8E1DF05578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977C1F2-A4F2-4DBF-882C-2A4B9B7A86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62E171E-C7AD-464D-BD80-BEF5BF6E7B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EE09DB3-0F8B-4415-B529-3BFA93F8E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20765D2-613C-44BE-9869-35FD8694C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8E5E07F-E7FF-4007-A261-1EDDE92E9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4614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B63E11-3EAE-4E5E-8CA1-622AE6696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A1ECEBE-98D6-4475-A886-DEE1E771F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B7C741E-616E-4DCD-80CE-4427AA2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935FC1C-C114-4560-8E22-8040264D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02810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D86A169-6062-4043-A46A-3D20D561F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2A53770-35A3-4349-8A24-CFB9037B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42E35B0-E88D-43F4-8CA2-E6C01E9BC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0766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943AE0-7055-42C7-B5E2-E35A27C97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3F2E1E-3915-4B78-9B09-D725ED1B3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0DF026D-30DA-43D6-844C-45C10818E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A4AE575-BF7B-4BE9-9051-EF437DA80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8A2FE51-A9FD-42BC-A683-3C8B19828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F797744-D7DC-4BA1-9593-EF82EC963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1090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CE26F2-A772-40A8-835D-4A487895C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6E81457-BBCB-4A4F-91F4-3E1E3F1A4B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FAD001-2431-4BB6-8A97-BECEC56FC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752FEE4-755A-4E34-A2C1-1AEBF6D5B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E7B2E2B-DC90-4626-8CE6-AE4757D3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3F9500-4771-4CD9-B922-31B751AA8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86796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5A83A1B-F710-4127-9B10-9992CB513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99B19B1-3A92-46CE-8142-D6F9281B5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4FCF83-C840-41E0-9859-75E0D7C5ED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3647F88-6D2E-42EB-A588-433E28B6BA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1AC6ED-7F4E-4539-9C23-B469950B9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6973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chadourosdeinfancias.wordpress.com/category/freinet/page/4/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edisciplinas.usp.br/mod/resource/view.php?id=3372482&amp;forceview=1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59EF30C2-29AC-4A0D-BC0A-A679CF113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00375" y="1087403"/>
            <a:ext cx="6143625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2E7C9EC-54F1-4421-8794-AE0643F8A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0140" y="2744662"/>
            <a:ext cx="4942280" cy="2387600"/>
          </a:xfrm>
        </p:spPr>
        <p:txBody>
          <a:bodyPr>
            <a:normAutofit/>
          </a:bodyPr>
          <a:lstStyle/>
          <a:p>
            <a:pPr algn="r"/>
            <a:r>
              <a:rPr lang="pt-BR" sz="3800">
                <a:solidFill>
                  <a:srgbClr val="FFFFFF"/>
                </a:solidFill>
              </a:rPr>
              <a:t>“Texto </a:t>
            </a:r>
            <a:r>
              <a:rPr lang="pt-BR" sz="3800" dirty="0">
                <a:solidFill>
                  <a:srgbClr val="FFFFFF"/>
                </a:solidFill>
              </a:rPr>
              <a:t>livre, </a:t>
            </a:r>
            <a:r>
              <a:rPr lang="pt-BR" sz="3800">
                <a:solidFill>
                  <a:srgbClr val="FFFFFF"/>
                </a:solidFill>
              </a:rPr>
              <a:t>expressão elaborada”</a:t>
            </a:r>
            <a:br>
              <a:rPr lang="pt-BR" sz="3800" dirty="0">
                <a:solidFill>
                  <a:srgbClr val="FFFFFF"/>
                </a:solidFill>
              </a:rPr>
            </a:br>
            <a:endParaRPr lang="pt-BR" sz="3800" dirty="0">
              <a:solidFill>
                <a:srgbClr val="FFFFFF"/>
              </a:solidFill>
            </a:endParaRP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BAE0DA93-4126-44D5-B77D-F6EA95CAE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140" y="5224337"/>
            <a:ext cx="4942280" cy="1329443"/>
          </a:xfrm>
        </p:spPr>
        <p:txBody>
          <a:bodyPr>
            <a:normAutofit/>
          </a:bodyPr>
          <a:lstStyle/>
          <a:p>
            <a:pPr algn="r"/>
            <a:r>
              <a:rPr lang="pt-BR" dirty="0">
                <a:solidFill>
                  <a:srgbClr val="FFFFFF"/>
                </a:solidFill>
              </a:rPr>
              <a:t>Aula 11/15</a:t>
            </a:r>
          </a:p>
          <a:p>
            <a:pPr algn="r"/>
            <a:r>
              <a:rPr lang="pt-BR" dirty="0">
                <a:solidFill>
                  <a:srgbClr val="FFFFFF"/>
                </a:solidFill>
              </a:rPr>
              <a:t>Claudia Riolfi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66A0658-1CC4-4B0D-AAB7-A702286A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680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04F1504-431A-4D86-9091-AE7E4B333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69261" y="1"/>
            <a:ext cx="1709806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EA804283-B929-4503-802F-4585376E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D3811F5-514E-49A4-B382-673ED228A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6783" y="514898"/>
            <a:ext cx="1795013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067AD921-1CEE-4C1B-9AA3-C66D908DD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49740"/>
            <a:ext cx="889838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C36A08F5-3B56-47C5-A371-9187BE56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4333" y="4713856"/>
            <a:ext cx="4083433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99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D702264-0394-4072-8E89-BD5C8473F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Bar-</a:t>
            </a:r>
            <a:r>
              <a:rPr lang="pt-BR" dirty="0" err="1"/>
              <a:t>sur</a:t>
            </a:r>
            <a:r>
              <a:rPr lang="pt-BR" dirty="0"/>
              <a:t>-Loup</a:t>
            </a:r>
          </a:p>
        </p:txBody>
      </p:sp>
      <p:pic>
        <p:nvPicPr>
          <p:cNvPr id="12" name="Espaço Reservado para Conteúdo 11">
            <a:extLst>
              <a:ext uri="{FF2B5EF4-FFF2-40B4-BE49-F238E27FC236}">
                <a16:creationId xmlns:a16="http://schemas.microsoft.com/office/drawing/2014/main" id="{539E9B13-7752-44BC-87F9-00D2D30AD1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88861" y="1690689"/>
            <a:ext cx="3886200" cy="2637578"/>
          </a:xfrm>
          <a:prstGeom prst="rect">
            <a:avLst/>
          </a:prstGeom>
        </p:spPr>
      </p:pic>
      <p:pic>
        <p:nvPicPr>
          <p:cNvPr id="11" name="Espaço Reservado para Conteúdo 10">
            <a:extLst>
              <a:ext uri="{FF2B5EF4-FFF2-40B4-BE49-F238E27FC236}">
                <a16:creationId xmlns:a16="http://schemas.microsoft.com/office/drawing/2014/main" id="{5BA1F3BE-8ACD-4A34-A607-FFA61CEB79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93971" y="1850840"/>
            <a:ext cx="3886200" cy="3869130"/>
          </a:xfr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E4E1990E-BC1B-4ECC-9606-FA7B5A36F01F}"/>
              </a:ext>
            </a:extLst>
          </p:cNvPr>
          <p:cNvSpPr txBox="1"/>
          <p:nvPr/>
        </p:nvSpPr>
        <p:spPr>
          <a:xfrm>
            <a:off x="4514850" y="4704308"/>
            <a:ext cx="42336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1924</a:t>
            </a:r>
            <a:r>
              <a:rPr lang="pt-BR" dirty="0"/>
              <a:t>: </a:t>
            </a:r>
            <a:r>
              <a:rPr lang="pt-BR" dirty="0" err="1"/>
              <a:t>Freinet</a:t>
            </a:r>
            <a:r>
              <a:rPr lang="pt-BR" dirty="0"/>
              <a:t> postulava que é possível vencer a indigência patente nas produções das crianças</a:t>
            </a:r>
          </a:p>
          <a:p>
            <a:endParaRPr lang="pt-BR" dirty="0"/>
          </a:p>
          <a:p>
            <a:r>
              <a:rPr lang="pt-BR" dirty="0"/>
              <a:t>Como? Proporcionando-lhes os meios de exprimir sua vida, seus jogos, seus trabalhos, seus pensamentos, seus sonhos </a:t>
            </a:r>
          </a:p>
        </p:txBody>
      </p:sp>
    </p:spTree>
    <p:extLst>
      <p:ext uri="{BB962C8B-B14F-4D97-AF65-F5344CB8AC3E}">
        <p14:creationId xmlns:p14="http://schemas.microsoft.com/office/powerpoint/2010/main" val="806876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74FD1D-DE2E-4F34-B630-AE05E29B2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Nascimento de uma pedagogia popular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BBB79BD-C69D-43DC-937F-4929F49F07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43012" y="2324894"/>
            <a:ext cx="2657475" cy="3352800"/>
          </a:xfrm>
          <a:prstGeom prst="rect">
            <a:avLst/>
          </a:prstGeo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96D308F-C0C7-4EFA-9E17-D3A6607461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Elise </a:t>
            </a:r>
            <a:r>
              <a:rPr lang="pt-BR" dirty="0" err="1"/>
              <a:t>Lagier</a:t>
            </a:r>
            <a:r>
              <a:rPr lang="pt-BR" dirty="0"/>
              <a:t> Bruno, 1926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“Como numa </a:t>
            </a:r>
            <a:r>
              <a:rPr lang="pt-BR" dirty="0" err="1"/>
              <a:t>colméia</a:t>
            </a:r>
            <a:r>
              <a:rPr lang="pt-BR" dirty="0"/>
              <a:t>, vai pela turma um zunzum de atividade”</a:t>
            </a:r>
          </a:p>
        </p:txBody>
      </p:sp>
    </p:spTree>
    <p:extLst>
      <p:ext uri="{BB962C8B-B14F-4D97-AF65-F5344CB8AC3E}">
        <p14:creationId xmlns:p14="http://schemas.microsoft.com/office/powerpoint/2010/main" val="3570602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2A3301-7E28-4A72-AFC1-0F07F4605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1926</a:t>
            </a:r>
            <a:r>
              <a:rPr lang="pt-BR" dirty="0"/>
              <a:t> – Coletâneas de textos das crianças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6AA4AF7-F2F8-4BC7-BC44-5EC463B32E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3431" y="1825625"/>
            <a:ext cx="3376638" cy="4351338"/>
          </a:xfrm>
          <a:prstGeom prst="rect">
            <a:avLst/>
          </a:prstGeo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4B41319-AF73-40B0-9A74-CE92C4D6DC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Por um lado, o descrédito dos colegas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Por outro, o apoio das crianças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Resultado: hoje sabemos que crianças podem se apaixonar, escrever textos e ler as histórias vivas de outras crianças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1927: A imprensa na escola</a:t>
            </a:r>
          </a:p>
        </p:txBody>
      </p:sp>
    </p:spTree>
    <p:extLst>
      <p:ext uri="{BB962C8B-B14F-4D97-AF65-F5344CB8AC3E}">
        <p14:creationId xmlns:p14="http://schemas.microsoft.com/office/powerpoint/2010/main" val="600691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B1D163A-B50D-4028-8FC4-86894F648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highlight>
                  <a:srgbClr val="FFFF00"/>
                </a:highlight>
              </a:rPr>
              <a:t>Abaixo os livros didáticos!</a:t>
            </a:r>
            <a:br>
              <a:rPr lang="pt-BR" b="1" dirty="0"/>
            </a:br>
            <a:r>
              <a:rPr lang="pt-BR" b="1" dirty="0"/>
              <a:t>Distinção importante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7CD0899F-E106-4F5D-A470-EDD0D171C0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TEMA LIVRE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C2A7D22A-BE90-4325-B743-91342801FE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O professor dá liberdade para o aluno escrever a respeito do que ele quer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B8D0D51-6772-4A27-AA5F-BCDB745696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/>
              <a:t>TEXTO LIVRE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A9D920EE-5B34-4691-9094-BCDE595EE3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O aluno só escreve QUANDO ele quer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Uma pessoa só escreve ao ter o que dizer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O importante, portanto, é que as crianças tenham assunto</a:t>
            </a:r>
          </a:p>
        </p:txBody>
      </p:sp>
    </p:spTree>
    <p:extLst>
      <p:ext uri="{BB962C8B-B14F-4D97-AF65-F5344CB8AC3E}">
        <p14:creationId xmlns:p14="http://schemas.microsoft.com/office/powerpoint/2010/main" val="1462156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2DBB8B9C-0475-4BBD-B9CC-6E4CB5462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TEXTO LIVRE</a:t>
            </a:r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9A3A42E0-CF0A-46BB-BC12-E064F1E43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Funciona junto com a correspondência e o jornal escolar</a:t>
            </a:r>
          </a:p>
          <a:p>
            <a:r>
              <a:rPr lang="pt-BR" dirty="0"/>
              <a:t>É o ponto de partida e o centro</a:t>
            </a:r>
          </a:p>
          <a:p>
            <a:r>
              <a:rPr lang="pt-BR" dirty="0"/>
              <a:t>Durante a execução, a criança conta com o professor, na posição de escuta investigativa</a:t>
            </a:r>
          </a:p>
          <a:p>
            <a:r>
              <a:rPr lang="pt-BR" dirty="0"/>
              <a:t>O professor encoraja, interroga, mas deixa a criança sempre com a impressão reconfortante de saber escrever</a:t>
            </a:r>
          </a:p>
          <a:p>
            <a:r>
              <a:rPr lang="pt-BR" dirty="0"/>
              <a:t>Quando o professor corrige, ele o faz junto com a criança</a:t>
            </a:r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>
                <a:highlight>
                  <a:srgbClr val="FFFF00"/>
                </a:highlight>
              </a:rPr>
              <a:t>“ideia livre, expressão elaborada”</a:t>
            </a:r>
          </a:p>
        </p:txBody>
      </p:sp>
    </p:spTree>
    <p:extLst>
      <p:ext uri="{BB962C8B-B14F-4D97-AF65-F5344CB8AC3E}">
        <p14:creationId xmlns:p14="http://schemas.microsoft.com/office/powerpoint/2010/main" val="2062070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D3213D0E-A327-4F72-BAB0-9B3347843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Uma escola para o povo</a:t>
            </a:r>
          </a:p>
        </p:txBody>
      </p:sp>
      <p:pic>
        <p:nvPicPr>
          <p:cNvPr id="12" name="Espaço Reservado para Conteúdo 11">
            <a:extLst>
              <a:ext uri="{FF2B5EF4-FFF2-40B4-BE49-F238E27FC236}">
                <a16:creationId xmlns:a16="http://schemas.microsoft.com/office/drawing/2014/main" id="{59CA533B-1E4B-41C5-8785-04AFD785E0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5576" y="1521875"/>
            <a:ext cx="3600399" cy="4915221"/>
          </a:xfrm>
          <a:prstGeom prst="rect">
            <a:avLst/>
          </a:prstGeom>
        </p:spPr>
      </p:pic>
      <p:sp>
        <p:nvSpPr>
          <p:cNvPr id="11" name="Espaço Reservado para Conteúdo 10">
            <a:extLst>
              <a:ext uri="{FF2B5EF4-FFF2-40B4-BE49-F238E27FC236}">
                <a16:creationId xmlns:a16="http://schemas.microsoft.com/office/drawing/2014/main" id="{91ADBAD0-0329-44ED-91EC-B76DDC115C1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/>
              <a:t>Como ter o que dizer?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Aulas-passeio diárias</a:t>
            </a:r>
          </a:p>
          <a:p>
            <a:pPr marL="0" indent="0">
              <a:buNone/>
            </a:pPr>
            <a:r>
              <a:rPr lang="pt-BR" dirty="0"/>
              <a:t>O estudo do meio</a:t>
            </a:r>
          </a:p>
          <a:p>
            <a:pPr marL="0" indent="0">
              <a:buNone/>
            </a:pPr>
            <a:r>
              <a:rPr lang="pt-BR" dirty="0"/>
              <a:t>O trabalho cooperativo</a:t>
            </a:r>
          </a:p>
          <a:p>
            <a:pPr marL="0" indent="0">
              <a:buNone/>
            </a:pPr>
            <a:r>
              <a:rPr lang="pt-BR" dirty="0"/>
              <a:t>A imprensa</a:t>
            </a:r>
          </a:p>
          <a:p>
            <a:pPr marL="0" indent="0">
              <a:buNone/>
            </a:pPr>
            <a:r>
              <a:rPr lang="pt-BR" dirty="0"/>
              <a:t>A troca de correspondência</a:t>
            </a:r>
          </a:p>
          <a:p>
            <a:pPr marL="0" indent="0">
              <a:buNone/>
            </a:pPr>
            <a:r>
              <a:rPr lang="pt-BR" dirty="0"/>
              <a:t>A elaboração da biblioteca de trabalho, livretos editados e enviados para classes da mesma faixa etária</a:t>
            </a:r>
          </a:p>
          <a:p>
            <a:pPr marL="0" indent="0">
              <a:buNone/>
            </a:pPr>
            <a:r>
              <a:rPr lang="pt-BR" dirty="0"/>
              <a:t>Organizando a sala em “cantos” (cozinha, fantasia, jornal, marcenaria etc.)</a:t>
            </a:r>
          </a:p>
          <a:p>
            <a:pPr marL="0" indent="0">
              <a:buNone/>
            </a:pPr>
            <a:r>
              <a:rPr lang="pt-BR" dirty="0"/>
              <a:t>Organizando exposições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8713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7FEAB847-C6FE-453C-8365-54BE01A5C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1: Rotina da escola “Oca dos Curumins” em São Carlos (Sampaio, 1989)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CC4C60E-D799-4010-ABAC-0C3DFEBA0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AutoNum type="arabicParenR"/>
            </a:pPr>
            <a:r>
              <a:rPr lang="pt-BR" dirty="0"/>
              <a:t>Roda inicial: planos de trabalho individuais e coletivos</a:t>
            </a:r>
          </a:p>
          <a:p>
            <a:pPr marL="457200" indent="-457200">
              <a:buAutoNum type="arabicParenR"/>
            </a:pPr>
            <a:r>
              <a:rPr lang="pt-BR" dirty="0"/>
              <a:t>Formação espontânea de grupos que se dirigem para ateliês: </a:t>
            </a:r>
            <a:r>
              <a:rPr lang="pt-BR" b="1" dirty="0"/>
              <a:t>Imprensa, Linguagem, Artes, Jogos, Ciências</a:t>
            </a:r>
          </a:p>
          <a:p>
            <a:pPr marL="457200" indent="-457200">
              <a:buAutoNum type="arabicParenR"/>
            </a:pPr>
            <a:r>
              <a:rPr lang="pt-BR" dirty="0"/>
              <a:t>Material é distribuído por ajudantes do dia</a:t>
            </a:r>
          </a:p>
          <a:p>
            <a:pPr marL="457200" indent="-457200">
              <a:buAutoNum type="arabicParenR"/>
            </a:pPr>
            <a:r>
              <a:rPr lang="pt-BR" dirty="0"/>
              <a:t>Cada criança coloca um crachá com seu nome em um bolsão no cartaz correspondente ao ateliê onde está</a:t>
            </a:r>
          </a:p>
          <a:p>
            <a:pPr marL="457200" indent="-457200">
              <a:buAutoNum type="arabicParenR"/>
            </a:pPr>
            <a:r>
              <a:rPr lang="pt-BR" dirty="0"/>
              <a:t>Antes ou depois do lanche, aula passeio no quintal, com atividades na horta e com os bichos</a:t>
            </a:r>
          </a:p>
          <a:p>
            <a:pPr marL="457200" indent="-457200">
              <a:buAutoNum type="arabicParenR"/>
            </a:pPr>
            <a:r>
              <a:rPr lang="pt-BR" dirty="0"/>
              <a:t>Roda final: avaliação do cumprimento dos planos individuais e coletivos</a:t>
            </a:r>
          </a:p>
          <a:p>
            <a:pPr marL="457200" indent="-457200">
              <a:buAutoNum type="arabicParenR"/>
            </a:pPr>
            <a:r>
              <a:rPr lang="pt-BR" dirty="0"/>
              <a:t>Escrita do “Livro da vida” da sala</a:t>
            </a:r>
          </a:p>
          <a:p>
            <a:pPr marL="457200" indent="-457200">
              <a:buAutoNum type="arabicParenR"/>
            </a:pPr>
            <a:r>
              <a:rPr lang="pt-BR" dirty="0"/>
              <a:t>Preparando o amanhã: “Eu elogio, eu critico, eu sugiro”</a:t>
            </a:r>
          </a:p>
          <a:p>
            <a:pPr marL="457200" indent="-457200">
              <a:buAutoNum type="arabicParenR"/>
            </a:pPr>
            <a:r>
              <a:rPr lang="pt-BR" dirty="0"/>
              <a:t>Arrumação da sala para o próximo dia</a:t>
            </a:r>
          </a:p>
          <a:p>
            <a:pPr marL="457200" indent="-457200">
              <a:buAutoNum type="arabicParenR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99970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DB18E-9CFA-4A53-9D28-9925CC636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b="1" dirty="0"/>
              <a:t>Exemplo 2: Escola Curumim, Campinas</a:t>
            </a:r>
            <a:br>
              <a:rPr lang="pt-BR" b="1" dirty="0"/>
            </a:br>
            <a:r>
              <a:rPr lang="pt-BR" b="1" dirty="0"/>
              <a:t>Menina, L., 5 anos no início do ano letivo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6D48ACA-6440-412D-ACE9-8DB8674C7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2378" y="1412776"/>
            <a:ext cx="7704710" cy="508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76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4AE7508-A767-4F1B-A9F6-8F4112026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598" y="0"/>
            <a:ext cx="5472803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B3F1255-9BB8-414B-9E9E-190403294ECB}"/>
              </a:ext>
            </a:extLst>
          </p:cNvPr>
          <p:cNvSpPr txBox="1"/>
          <p:nvPr/>
        </p:nvSpPr>
        <p:spPr>
          <a:xfrm>
            <a:off x="251520" y="476672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Tônica</a:t>
            </a:r>
            <a:r>
              <a:rPr lang="pt-BR" dirty="0"/>
              <a:t>:</a:t>
            </a:r>
          </a:p>
          <a:p>
            <a:endParaRPr lang="pt-BR" dirty="0"/>
          </a:p>
          <a:p>
            <a:r>
              <a:rPr lang="pt-BR" dirty="0"/>
              <a:t>Atividades desafiadoras</a:t>
            </a:r>
          </a:p>
        </p:txBody>
      </p:sp>
    </p:spTree>
    <p:extLst>
      <p:ext uri="{BB962C8B-B14F-4D97-AF65-F5344CB8AC3E}">
        <p14:creationId xmlns:p14="http://schemas.microsoft.com/office/powerpoint/2010/main" val="1164991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3672839-D11C-4076-9B1B-57B7751AF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04" y="0"/>
            <a:ext cx="5861591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8F9DEFC-81B8-44FE-AFCF-E0BAB9507368}"/>
              </a:ext>
            </a:extLst>
          </p:cNvPr>
          <p:cNvSpPr txBox="1"/>
          <p:nvPr/>
        </p:nvSpPr>
        <p:spPr>
          <a:xfrm>
            <a:off x="251520" y="476672"/>
            <a:ext cx="13896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Estas atividades progridem em dificuldade</a:t>
            </a:r>
          </a:p>
        </p:txBody>
      </p:sp>
    </p:spTree>
    <p:extLst>
      <p:ext uri="{BB962C8B-B14F-4D97-AF65-F5344CB8AC3E}">
        <p14:creationId xmlns:p14="http://schemas.microsoft.com/office/powerpoint/2010/main" val="2317551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4293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3125451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6" name="Título 1">
            <a:extLst>
              <a:ext uri="{FF2B5EF4-FFF2-40B4-BE49-F238E27FC236}">
                <a16:creationId xmlns:a16="http://schemas.microsoft.com/office/drawing/2014/main" id="{B4C68E96-2EE7-406C-9B7D-BB979DEAFF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5125" y="591344"/>
            <a:ext cx="2400300" cy="5585619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b="1" dirty="0">
                <a:solidFill>
                  <a:srgbClr val="FFFFFF"/>
                </a:solidFill>
              </a:rPr>
              <a:t>Objetivo</a:t>
            </a:r>
            <a:br>
              <a:rPr lang="pt-BR" altLang="pt-BR" b="1" dirty="0">
                <a:solidFill>
                  <a:srgbClr val="FFFFFF"/>
                </a:solidFill>
              </a:rPr>
            </a:br>
            <a:endParaRPr lang="pt-BR" altLang="pt-BR" b="1" dirty="0">
              <a:solidFill>
                <a:srgbClr val="FFFFFF"/>
              </a:solidFill>
            </a:endParaRPr>
          </a:p>
        </p:txBody>
      </p:sp>
      <p:sp>
        <p:nvSpPr>
          <p:cNvPr id="143" name="Arc 14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47" name="Espaço Reservado para Conteúdo 2">
            <a:extLst>
              <a:ext uri="{FF2B5EF4-FFF2-40B4-BE49-F238E27FC236}">
                <a16:creationId xmlns:a16="http://schemas.microsoft.com/office/drawing/2014/main" id="{DABB76AD-E94B-456B-9E49-5268AFF935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lang="pt-BR" altLang="pt-BR" dirty="0"/>
              <a:t>“Haverá uma melhoria pedagógica na medida em que o dinamismo das novas forças triunfar sobre essas resistências e souber construir, pedra a pedra, o mundo novo com que sonhamos” (</a:t>
            </a:r>
            <a:r>
              <a:rPr lang="pt-BR" altLang="pt-BR" dirty="0" err="1"/>
              <a:t>Celestin</a:t>
            </a:r>
            <a:r>
              <a:rPr lang="pt-BR" altLang="pt-BR" dirty="0"/>
              <a:t> </a:t>
            </a:r>
            <a:r>
              <a:rPr lang="pt-BR" altLang="pt-BR" dirty="0" err="1"/>
              <a:t>Freinet</a:t>
            </a:r>
            <a:r>
              <a:rPr lang="pt-BR" altLang="pt-BR" dirty="0"/>
              <a:t>, 1967)</a:t>
            </a:r>
          </a:p>
          <a:p>
            <a:pPr marL="0" indent="0">
              <a:buNone/>
              <a:defRPr/>
            </a:pPr>
            <a:endParaRPr lang="pt-BR" altLang="pt-BR" dirty="0"/>
          </a:p>
          <a:p>
            <a:pPr marL="0" indent="0">
              <a:buNone/>
              <a:defRPr/>
            </a:pPr>
            <a:endParaRPr lang="pt-BR" altLang="pt-BR" dirty="0"/>
          </a:p>
          <a:p>
            <a:pPr marL="0" indent="0">
              <a:buNone/>
              <a:defRPr/>
            </a:pPr>
            <a:r>
              <a:rPr lang="pt-BR" altLang="pt-BR" dirty="0"/>
              <a:t>Recuperar elementos de uma proposta pedagógica construída nos anos 1920/30 e que, cem anos depois, permanece em suspenso, discutindo-os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pt-BR" altLang="pt-B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C944EC5-5F80-49E5-8D4B-FAB10AE59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B94902A-CA95-40D6-9FAE-0FC44775CEFB}"/>
              </a:ext>
            </a:extLst>
          </p:cNvPr>
          <p:cNvSpPr txBox="1"/>
          <p:nvPr/>
        </p:nvSpPr>
        <p:spPr>
          <a:xfrm>
            <a:off x="323528" y="692696"/>
            <a:ext cx="1440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Primeiro trimestre</a:t>
            </a:r>
            <a:r>
              <a:rPr lang="pt-BR" dirty="0"/>
              <a:t>:</a:t>
            </a:r>
          </a:p>
          <a:p>
            <a:endParaRPr lang="pt-BR" dirty="0"/>
          </a:p>
          <a:p>
            <a:r>
              <a:rPr lang="pt-BR" dirty="0"/>
              <a:t>Texto coletivo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79262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820D437-57A7-4C41-B2F0-E354EFCA9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1D7940F-1999-4CB8-ABDA-83CBA9C0BE28}"/>
              </a:ext>
            </a:extLst>
          </p:cNvPr>
          <p:cNvSpPr txBox="1"/>
          <p:nvPr/>
        </p:nvSpPr>
        <p:spPr>
          <a:xfrm>
            <a:off x="467544" y="548680"/>
            <a:ext cx="14401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Primeiro trimestre</a:t>
            </a:r>
            <a:r>
              <a:rPr lang="pt-BR" dirty="0"/>
              <a:t>:</a:t>
            </a:r>
          </a:p>
          <a:p>
            <a:endParaRPr lang="pt-BR" dirty="0"/>
          </a:p>
          <a:p>
            <a:r>
              <a:rPr lang="pt-BR" dirty="0"/>
              <a:t>Tarefa individual, primeiro trimestre</a:t>
            </a:r>
          </a:p>
          <a:p>
            <a:endParaRPr lang="pt-BR" dirty="0"/>
          </a:p>
          <a:p>
            <a:r>
              <a:rPr lang="pt-BR" dirty="0"/>
              <a:t>A escrita como registro</a:t>
            </a:r>
          </a:p>
        </p:txBody>
      </p:sp>
    </p:spTree>
    <p:extLst>
      <p:ext uri="{BB962C8B-B14F-4D97-AF65-F5344CB8AC3E}">
        <p14:creationId xmlns:p14="http://schemas.microsoft.com/office/powerpoint/2010/main" val="1257586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8716688-44BB-406B-99C5-90D45A1AD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1A93724-889B-4685-95A9-075A6CDC9A59}"/>
              </a:ext>
            </a:extLst>
          </p:cNvPr>
          <p:cNvSpPr txBox="1"/>
          <p:nvPr/>
        </p:nvSpPr>
        <p:spPr>
          <a:xfrm>
            <a:off x="611560" y="692696"/>
            <a:ext cx="10801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Ponto de partida</a:t>
            </a:r>
            <a:r>
              <a:rPr lang="pt-BR" dirty="0"/>
              <a:t>:</a:t>
            </a:r>
          </a:p>
          <a:p>
            <a:endParaRPr lang="pt-BR" dirty="0"/>
          </a:p>
          <a:p>
            <a:r>
              <a:rPr lang="pt-BR" dirty="0"/>
              <a:t>Projeto ousado;</a:t>
            </a:r>
          </a:p>
          <a:p>
            <a:r>
              <a:rPr lang="pt-BR" dirty="0"/>
              <a:t>execução silábica</a:t>
            </a:r>
          </a:p>
        </p:txBody>
      </p:sp>
    </p:spTree>
    <p:extLst>
      <p:ext uri="{BB962C8B-B14F-4D97-AF65-F5344CB8AC3E}">
        <p14:creationId xmlns:p14="http://schemas.microsoft.com/office/powerpoint/2010/main" val="192635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B13C2BA-1A07-42F0-A630-B3383F0A3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1F7E7F6-2CE4-4554-B218-5766C8EE526D}"/>
              </a:ext>
            </a:extLst>
          </p:cNvPr>
          <p:cNvSpPr txBox="1"/>
          <p:nvPr/>
        </p:nvSpPr>
        <p:spPr>
          <a:xfrm>
            <a:off x="179512" y="332656"/>
            <a:ext cx="15841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Segundo trimestre</a:t>
            </a:r>
            <a:r>
              <a:rPr lang="pt-BR" dirty="0"/>
              <a:t>:</a:t>
            </a:r>
          </a:p>
          <a:p>
            <a:endParaRPr lang="pt-BR" dirty="0"/>
          </a:p>
          <a:p>
            <a:r>
              <a:rPr lang="pt-BR" dirty="0"/>
              <a:t>Produção em grupo </a:t>
            </a:r>
          </a:p>
        </p:txBody>
      </p:sp>
    </p:spTree>
    <p:extLst>
      <p:ext uri="{BB962C8B-B14F-4D97-AF65-F5344CB8AC3E}">
        <p14:creationId xmlns:p14="http://schemas.microsoft.com/office/powerpoint/2010/main" val="3417746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FDD3E13-2351-413E-9E24-FDA6B7B59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88519"/>
            <a:ext cx="8711952" cy="14644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06F8A17-EDCA-4430-AD1A-142512769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F8A3AB9-200D-413A-B8E7-2AA581C2A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51720" y="1829606"/>
            <a:ext cx="5256584" cy="492912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7305D1E-88EC-4A2B-92CB-70256502A62E}"/>
              </a:ext>
            </a:extLst>
          </p:cNvPr>
          <p:cNvSpPr txBox="1"/>
          <p:nvPr/>
        </p:nvSpPr>
        <p:spPr>
          <a:xfrm>
            <a:off x="467544" y="2132856"/>
            <a:ext cx="12241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Terceiro trimestre</a:t>
            </a:r>
            <a:r>
              <a:rPr lang="pt-BR" dirty="0"/>
              <a:t>:</a:t>
            </a:r>
          </a:p>
          <a:p>
            <a:endParaRPr lang="pt-BR" dirty="0"/>
          </a:p>
          <a:p>
            <a:r>
              <a:rPr lang="pt-BR" dirty="0"/>
              <a:t>Texto individual</a:t>
            </a:r>
          </a:p>
        </p:txBody>
      </p:sp>
    </p:spTree>
    <p:extLst>
      <p:ext uri="{BB962C8B-B14F-4D97-AF65-F5344CB8AC3E}">
        <p14:creationId xmlns:p14="http://schemas.microsoft.com/office/powerpoint/2010/main" val="1278078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F43B3D5-1855-4AA8-8F49-AF5DEDF0EA75}"/>
              </a:ext>
            </a:extLst>
          </p:cNvPr>
          <p:cNvSpPr txBox="1"/>
          <p:nvPr/>
        </p:nvSpPr>
        <p:spPr>
          <a:xfrm>
            <a:off x="323528" y="2342070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hlinkClick r:id="rId2"/>
              </a:rPr>
              <a:t>https://achadourosdeinfancias.wordpress.com/category/freinet/page/4/</a:t>
            </a:r>
            <a:r>
              <a:rPr lang="pt-BR" sz="1200" dirty="0"/>
              <a:t>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3C6FE9D-E0F6-47D4-A48A-F0DA1C6FB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BD91F87-4C8C-47EE-A934-4DA428A58CA5}"/>
              </a:ext>
            </a:extLst>
          </p:cNvPr>
          <p:cNvSpPr txBox="1"/>
          <p:nvPr/>
        </p:nvSpPr>
        <p:spPr>
          <a:xfrm>
            <a:off x="323528" y="980728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Livros da vida</a:t>
            </a:r>
          </a:p>
          <a:p>
            <a:endParaRPr lang="pt-BR" dirty="0"/>
          </a:p>
          <a:p>
            <a:r>
              <a:rPr lang="pt-BR" dirty="0"/>
              <a:t>Fonte:</a:t>
            </a:r>
          </a:p>
        </p:txBody>
      </p:sp>
    </p:spTree>
    <p:extLst>
      <p:ext uri="{BB962C8B-B14F-4D97-AF65-F5344CB8AC3E}">
        <p14:creationId xmlns:p14="http://schemas.microsoft.com/office/powerpoint/2010/main" val="1714983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D66A78A-1B0B-492E-8232-3C8A9E8AD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2"/>
            <a:ext cx="91440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39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C6A6F9-D271-4EE4-A233-0D585080C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A9D27DF-0845-4622-80B4-C54A21A15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/>
              <a:t>3. Lição</a:t>
            </a:r>
          </a:p>
        </p:txBody>
      </p:sp>
    </p:spTree>
    <p:extLst>
      <p:ext uri="{BB962C8B-B14F-4D97-AF65-F5344CB8AC3E}">
        <p14:creationId xmlns:p14="http://schemas.microsoft.com/office/powerpoint/2010/main" val="777114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02DCC0-8BC4-4C59-8BD3-CED6553A6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Vamos ver como o próprio </a:t>
            </a:r>
            <a:r>
              <a:rPr lang="pt-BR" dirty="0" err="1"/>
              <a:t>Freinet</a:t>
            </a:r>
            <a:r>
              <a:rPr lang="pt-BR" dirty="0"/>
              <a:t> descreve um aspecto de sua prática em </a:t>
            </a:r>
            <a:r>
              <a:rPr lang="pt-BR" b="1" dirty="0"/>
              <a:t>O jornal escolar </a:t>
            </a:r>
            <a:r>
              <a:rPr lang="pt-BR" dirty="0"/>
              <a:t>(1974)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AA8AA0-1CC3-40AC-901E-82C5D97E4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Atente-se para o fato de que, a partir da página 31, o autor vai descrevendo o seu “procedimento padrão” por série, desde a educação infantil. </a:t>
            </a:r>
          </a:p>
          <a:p>
            <a:pPr>
              <a:buFontTx/>
              <a:buChar char="-"/>
            </a:pPr>
            <a:r>
              <a:rPr lang="pt-BR" dirty="0"/>
              <a:t>O que muda de uma série a outra?</a:t>
            </a:r>
          </a:p>
          <a:p>
            <a:pPr>
              <a:buFontTx/>
              <a:buChar char="-"/>
            </a:pPr>
            <a:r>
              <a:rPr lang="pt-BR" dirty="0"/>
              <a:t>O que se altera daquilo que ele descreve para os dias de hoje?</a:t>
            </a:r>
          </a:p>
          <a:p>
            <a:pPr>
              <a:buFontTx/>
              <a:buChar char="-"/>
            </a:pPr>
            <a:r>
              <a:rPr lang="pt-BR" dirty="0"/>
              <a:t>O que temos a dizer dos textos que o autor usa para exemplificar?</a:t>
            </a:r>
          </a:p>
          <a:p>
            <a:pPr>
              <a:buFontTx/>
              <a:buChar char="-"/>
            </a:pPr>
            <a:r>
              <a:rPr lang="pt-BR" dirty="0"/>
              <a:t>Que argumentos ele usa para defender a prática do jornal escolar? (página 43 em diante)</a:t>
            </a:r>
          </a:p>
          <a:p>
            <a:pPr>
              <a:buFontTx/>
              <a:buChar char="-"/>
            </a:pPr>
            <a:r>
              <a:rPr lang="pt-BR" dirty="0"/>
              <a:t>Dentre estes argumentos, quais destaque ele dá para os argumentos pedagógicos?</a:t>
            </a:r>
          </a:p>
          <a:p>
            <a:pPr>
              <a:buFontTx/>
              <a:buChar char="-"/>
            </a:pPr>
            <a:r>
              <a:rPr lang="pt-BR" dirty="0"/>
              <a:t>E as vantagens </a:t>
            </a:r>
            <a:r>
              <a:rPr lang="pt-BR"/>
              <a:t>psicológicas apresentadas por ele?</a:t>
            </a:r>
          </a:p>
        </p:txBody>
      </p:sp>
    </p:spTree>
    <p:extLst>
      <p:ext uri="{BB962C8B-B14F-4D97-AF65-F5344CB8AC3E}">
        <p14:creationId xmlns:p14="http://schemas.microsoft.com/office/powerpoint/2010/main" val="577903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12FEBC-3EE2-4E51-80BA-B75F35529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Para ler mais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98D5E0C4-2FD3-43AE-9472-68DD32C93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FREINET, C. </a:t>
            </a:r>
            <a:r>
              <a:rPr lang="pt-BR" b="1" dirty="0"/>
              <a:t>O Texto livre</a:t>
            </a:r>
            <a:r>
              <a:rPr lang="pt-BR" dirty="0"/>
              <a:t>. Lisboa: </a:t>
            </a:r>
            <a:r>
              <a:rPr lang="pt-BR" dirty="0" err="1"/>
              <a:t>Dinalivro</a:t>
            </a:r>
            <a:r>
              <a:rPr lang="pt-BR" dirty="0"/>
              <a:t>, 1976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FREINET, </a:t>
            </a:r>
            <a:r>
              <a:rPr lang="pt-B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Celestin</a:t>
            </a:r>
            <a:r>
              <a:rPr lang="pt-B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 jornal escolar</a:t>
            </a:r>
            <a:r>
              <a:rPr lang="pt-B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Editorial Estampa, Ltda, 1974. Disponível em: </a:t>
            </a:r>
            <a:r>
              <a:rPr lang="pt-BR" sz="1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https://edisciplinas.usp.br/mod/resource/view.php?id=3372482&amp;forceview=1</a:t>
            </a:r>
            <a:r>
              <a:rPr lang="pt-B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SAMPAIO, Rosa Maria W. F. </a:t>
            </a:r>
            <a:r>
              <a:rPr lang="pt-BR" b="1" dirty="0" err="1"/>
              <a:t>Freinet</a:t>
            </a:r>
            <a:r>
              <a:rPr lang="pt-BR" dirty="0"/>
              <a:t>. Evolução Histórica e atualidades. São Paulo: Editora Scipione, 1989.</a:t>
            </a:r>
          </a:p>
        </p:txBody>
      </p:sp>
    </p:spTree>
    <p:extLst>
      <p:ext uri="{BB962C8B-B14F-4D97-AF65-F5344CB8AC3E}">
        <p14:creationId xmlns:p14="http://schemas.microsoft.com/office/powerpoint/2010/main" val="2441401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4B9A43F-6309-4140-81E1-6A6CB6420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A41C532-5B20-43FF-9118-B47D6155C3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2143150" cy="4351338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1. Esta obra envelheceu 100 anos depois?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2DF1AE1C-8593-4B39-8E9E-6D5F19D80F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03847" y="476672"/>
            <a:ext cx="5339403" cy="572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13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F118A9-03C7-472D-8AFA-8B2AB30F9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Publicações sobre </a:t>
            </a:r>
            <a:r>
              <a:rPr lang="pt-BR" dirty="0" err="1"/>
              <a:t>Freinet</a:t>
            </a:r>
            <a:r>
              <a:rPr lang="pt-BR" dirty="0"/>
              <a:t> em português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90940E-364B-42D8-AFC1-C835E21DF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/>
              <a:t>FREINET, </a:t>
            </a:r>
            <a:r>
              <a:rPr lang="pt-BR" sz="1400" dirty="0" err="1"/>
              <a:t>Celestin</a:t>
            </a:r>
            <a:r>
              <a:rPr lang="pt-BR" sz="1400" dirty="0"/>
              <a:t>. O método natural I – A aprendizagem da Língua. Lisboa, Ed. Estampa, 1977.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/>
              <a:t>________, C. O método natural II – A aprendizagem do desenho. Lisboa, Editorial Estampa, 1977.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/>
              <a:t>________, C. O método natural III – A aprendizagem da escrita. Lisboa, Editorial Estampa, 1977.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/>
              <a:t>________, C. As técnicas </a:t>
            </a:r>
            <a:r>
              <a:rPr lang="pt-BR" sz="1400" dirty="0" err="1"/>
              <a:t>Freinet</a:t>
            </a:r>
            <a:r>
              <a:rPr lang="pt-BR" sz="1400" dirty="0"/>
              <a:t> da Escola Moderna. Lisboa, Editorial Estampa Ltda., 1975.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/>
              <a:t>________, C. A educação do trabalho. São Paulo, Martins Fontes, 1998.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/>
              <a:t>________, C. Pedagogia do Bom Senso. São Paulo, Martins Fontes, 1996.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/>
              <a:t>________, C. O texto livre. Lisboa, </a:t>
            </a:r>
            <a:r>
              <a:rPr lang="pt-BR" sz="1400" dirty="0" err="1"/>
              <a:t>Dinalivros</a:t>
            </a:r>
            <a:r>
              <a:rPr lang="pt-BR" sz="1400" dirty="0"/>
              <a:t>, 1976.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/>
              <a:t>________, C. Ensaio de Psicologia Sensível. São Paulo, Martins Fontes, 1998.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/>
              <a:t>________, C. Para uma Escola do Povo. São Paulo, Martins Fontes, 1996.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/>
              <a:t>________, C. Conselho aos Pais. Lisboa, Editorial Estampa, 1974.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/>
              <a:t>________, C. A leitura pela Imprensa na Escola. Lisboa, </a:t>
            </a:r>
            <a:r>
              <a:rPr lang="pt-BR" sz="1400" dirty="0" err="1"/>
              <a:t>Dinalivros</a:t>
            </a:r>
            <a:r>
              <a:rPr lang="pt-BR" sz="1400" dirty="0"/>
              <a:t>, 1977.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/>
              <a:t>________, C. Modernizar a Escola. Lisboa, </a:t>
            </a:r>
            <a:r>
              <a:rPr lang="pt-BR" sz="1400" dirty="0" err="1"/>
              <a:t>Dinalivros</a:t>
            </a:r>
            <a:r>
              <a:rPr lang="pt-BR" sz="1400" dirty="0"/>
              <a:t>, 1977.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/>
              <a:t>________, C. O Jornal Escolar. Lisboa, Editorial Estampa, 1974.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/>
              <a:t>FREINET, Elise. Nascimento de uma Pedagogia Popular. Trad. Rosália Cruz, Lisboa, Editorial Estampa, 1978.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/>
              <a:t>________, Elise. O itinerário de </a:t>
            </a:r>
            <a:r>
              <a:rPr lang="pt-BR" sz="1400" dirty="0" err="1"/>
              <a:t>Celestin</a:t>
            </a:r>
            <a:r>
              <a:rPr lang="pt-BR" sz="1400" dirty="0"/>
              <a:t> </a:t>
            </a:r>
            <a:r>
              <a:rPr lang="pt-BR" sz="1400" dirty="0" err="1"/>
              <a:t>Freinet</a:t>
            </a:r>
            <a:r>
              <a:rPr lang="pt-BR" sz="1400" dirty="0"/>
              <a:t>: A livre expressão na Pedagogia </a:t>
            </a:r>
            <a:r>
              <a:rPr lang="pt-BR" sz="1400" dirty="0" err="1"/>
              <a:t>Freinet</a:t>
            </a:r>
            <a:r>
              <a:rPr lang="pt-BR" sz="1400" dirty="0"/>
              <a:t>. São Paulo, Francisco Alves, 1979.</a:t>
            </a:r>
          </a:p>
        </p:txBody>
      </p:sp>
    </p:spTree>
    <p:extLst>
      <p:ext uri="{BB962C8B-B14F-4D97-AF65-F5344CB8AC3E}">
        <p14:creationId xmlns:p14="http://schemas.microsoft.com/office/powerpoint/2010/main" val="1722852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786EE4-C756-4CC7-8C79-3DA5FFB46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Célestin</a:t>
            </a:r>
            <a:r>
              <a:rPr lang="pt-BR" dirty="0"/>
              <a:t> </a:t>
            </a:r>
            <a:r>
              <a:rPr lang="pt-BR" dirty="0" err="1"/>
              <a:t>Freinet</a:t>
            </a:r>
            <a:r>
              <a:rPr lang="pt-BR" dirty="0"/>
              <a:t> (1896-1966)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190902C1-327B-4194-A7DE-4EDF5005A4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8650" y="2327421"/>
            <a:ext cx="6247606" cy="3470891"/>
          </a:xfrm>
          <a:prstGeom prst="rect">
            <a:avLst/>
          </a:prstGeom>
        </p:spPr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ADB61B91-8993-4843-B629-0E82729DF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8264" y="1825625"/>
            <a:ext cx="1567086" cy="4351338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Uma homenagem</a:t>
            </a:r>
          </a:p>
        </p:txBody>
      </p:sp>
    </p:spTree>
    <p:extLst>
      <p:ext uri="{BB962C8B-B14F-4D97-AF65-F5344CB8AC3E}">
        <p14:creationId xmlns:p14="http://schemas.microsoft.com/office/powerpoint/2010/main" val="3869041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1EA173F-F14C-4DF2-B071-6979427C0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Piaget fala de </a:t>
            </a:r>
            <a:r>
              <a:rPr lang="pt-BR" b="1" dirty="0" err="1"/>
              <a:t>Freinet</a:t>
            </a:r>
            <a:r>
              <a:rPr lang="pt-BR" b="1" dirty="0"/>
              <a:t> (SAMPAIO, 1989. p. 9)</a:t>
            </a:r>
          </a:p>
        </p:txBody>
      </p:sp>
      <p:pic>
        <p:nvPicPr>
          <p:cNvPr id="2" name="Espaço Reservado para Conteúdo 1">
            <a:extLst>
              <a:ext uri="{FF2B5EF4-FFF2-40B4-BE49-F238E27FC236}">
                <a16:creationId xmlns:a16="http://schemas.microsoft.com/office/drawing/2014/main" id="{E328F4F5-8C8D-44C8-845E-6BAE9E15F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379557"/>
            <a:ext cx="7886700" cy="324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56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1EA173F-F14C-4DF2-B071-6979427C0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Piaget fala de </a:t>
            </a:r>
            <a:r>
              <a:rPr lang="pt-BR" b="1" dirty="0" err="1"/>
              <a:t>Freinet</a:t>
            </a:r>
            <a:r>
              <a:rPr lang="pt-BR" b="1" dirty="0"/>
              <a:t> (SAMPAIO, 1989. p. 9)</a:t>
            </a:r>
          </a:p>
        </p:txBody>
      </p:sp>
      <p:pic>
        <p:nvPicPr>
          <p:cNvPr id="2" name="Espaço Reservado para Conteúdo 1">
            <a:extLst>
              <a:ext uri="{FF2B5EF4-FFF2-40B4-BE49-F238E27FC236}">
                <a16:creationId xmlns:a16="http://schemas.microsoft.com/office/drawing/2014/main" id="{00A48BA9-53C4-45CC-8B97-AFC6C4BCB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3428" y="1825625"/>
            <a:ext cx="707714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68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1EA173F-F14C-4DF2-B071-6979427C0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Piaget fala de </a:t>
            </a:r>
            <a:r>
              <a:rPr lang="pt-BR" b="1" dirty="0" err="1"/>
              <a:t>Freinet</a:t>
            </a:r>
            <a:r>
              <a:rPr lang="pt-BR" b="1" dirty="0"/>
              <a:t> (SAMPAIO, 1989. p. 10)</a:t>
            </a:r>
          </a:p>
        </p:txBody>
      </p:sp>
      <p:pic>
        <p:nvPicPr>
          <p:cNvPr id="2" name="Espaço Reservado para Conteúdo 1">
            <a:extLst>
              <a:ext uri="{FF2B5EF4-FFF2-40B4-BE49-F238E27FC236}">
                <a16:creationId xmlns:a16="http://schemas.microsoft.com/office/drawing/2014/main" id="{D89CCCA9-6727-421D-A518-DDE73156C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7364" y="1825625"/>
            <a:ext cx="700927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1EA173F-F14C-4DF2-B071-6979427C0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Piaget fala de </a:t>
            </a:r>
            <a:r>
              <a:rPr lang="pt-BR" b="1" dirty="0" err="1"/>
              <a:t>Freinet</a:t>
            </a:r>
            <a:r>
              <a:rPr lang="pt-BR" b="1" dirty="0"/>
              <a:t> (SAMPAIO, 1989. p. 10)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09D9559E-75D1-4594-947B-9F5CE78D7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8328" y="1825625"/>
            <a:ext cx="736734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90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E8B93F-F113-443D-83A3-36F6509CC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Vida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689458DD-2951-4ABF-B84D-D51732788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291908"/>
            <a:ext cx="6305840" cy="472938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3229DC5-A32C-4233-BAD0-28193C4C1CCB}"/>
              </a:ext>
            </a:extLst>
          </p:cNvPr>
          <p:cNvSpPr txBox="1"/>
          <p:nvPr/>
        </p:nvSpPr>
        <p:spPr>
          <a:xfrm>
            <a:off x="755576" y="6021288"/>
            <a:ext cx="6881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Freinet</a:t>
            </a:r>
            <a:r>
              <a:rPr lang="pt-BR" dirty="0"/>
              <a:t> em </a:t>
            </a:r>
            <a:r>
              <a:rPr lang="pt-BR" dirty="0" err="1"/>
              <a:t>Gars</a:t>
            </a:r>
            <a:r>
              <a:rPr lang="pt-BR" dirty="0"/>
              <a:t>, sentado ao centro (SAMPAIO, 1989).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B522BD1-887B-4991-8385-A0C71AAFBF61}"/>
              </a:ext>
            </a:extLst>
          </p:cNvPr>
          <p:cNvSpPr txBox="1"/>
          <p:nvPr/>
        </p:nvSpPr>
        <p:spPr>
          <a:xfrm>
            <a:off x="7188342" y="908720"/>
            <a:ext cx="17041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Infância</a:t>
            </a:r>
            <a:r>
              <a:rPr lang="pt-BR" dirty="0"/>
              <a:t>: foi pastor de rebanhos</a:t>
            </a:r>
          </a:p>
          <a:p>
            <a:endParaRPr lang="pt-BR" dirty="0"/>
          </a:p>
          <a:p>
            <a:r>
              <a:rPr lang="pt-BR" b="1" dirty="0"/>
              <a:t>Formação</a:t>
            </a:r>
            <a:r>
              <a:rPr lang="pt-BR" dirty="0"/>
              <a:t>: Escola Normal de Nice</a:t>
            </a:r>
          </a:p>
          <a:p>
            <a:endParaRPr lang="pt-BR" dirty="0"/>
          </a:p>
          <a:p>
            <a:r>
              <a:rPr lang="pt-BR" b="1" dirty="0"/>
              <a:t>1914</a:t>
            </a:r>
            <a:r>
              <a:rPr lang="pt-BR" dirty="0"/>
              <a:t>: Primeira Guerra Mundial, alista-se. Gases tóxicos comprometem seus pulmões</a:t>
            </a:r>
          </a:p>
          <a:p>
            <a:endParaRPr lang="pt-BR" dirty="0"/>
          </a:p>
          <a:p>
            <a:r>
              <a:rPr lang="pt-BR" b="1" dirty="0"/>
              <a:t>1920</a:t>
            </a:r>
            <a:r>
              <a:rPr lang="pt-BR" dirty="0"/>
              <a:t>: Inicia o trabalho como professor em Bar-</a:t>
            </a:r>
            <a:r>
              <a:rPr lang="pt-BR" dirty="0" err="1"/>
              <a:t>sur</a:t>
            </a:r>
            <a:r>
              <a:rPr lang="pt-BR" dirty="0"/>
              <a:t>-Loup</a:t>
            </a:r>
          </a:p>
        </p:txBody>
      </p:sp>
    </p:spTree>
    <p:extLst>
      <p:ext uri="{BB962C8B-B14F-4D97-AF65-F5344CB8AC3E}">
        <p14:creationId xmlns:p14="http://schemas.microsoft.com/office/powerpoint/2010/main" val="13291730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1180</Words>
  <Application>Microsoft Office PowerPoint</Application>
  <PresentationFormat>Apresentação na tela (4:3)</PresentationFormat>
  <Paragraphs>155</Paragraphs>
  <Slides>30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Wingdings</vt:lpstr>
      <vt:lpstr>Tema do Office</vt:lpstr>
      <vt:lpstr>“Texto livre, expressão elaborada” </vt:lpstr>
      <vt:lpstr>Objetivo </vt:lpstr>
      <vt:lpstr>Apresentação do PowerPoint</vt:lpstr>
      <vt:lpstr>Célestin Freinet (1896-1966)</vt:lpstr>
      <vt:lpstr>Piaget fala de Freinet (SAMPAIO, 1989. p. 9)</vt:lpstr>
      <vt:lpstr>Piaget fala de Freinet (SAMPAIO, 1989. p. 9)</vt:lpstr>
      <vt:lpstr>Piaget fala de Freinet (SAMPAIO, 1989. p. 10)</vt:lpstr>
      <vt:lpstr>Piaget fala de Freinet (SAMPAIO, 1989. p. 10)</vt:lpstr>
      <vt:lpstr>Vida</vt:lpstr>
      <vt:lpstr>Bar-sur-Loup</vt:lpstr>
      <vt:lpstr>Nascimento de uma pedagogia popular</vt:lpstr>
      <vt:lpstr>1926 – Coletâneas de textos das crianças</vt:lpstr>
      <vt:lpstr>Abaixo os livros didáticos! Distinção importante</vt:lpstr>
      <vt:lpstr>O TEXTO LIVRE</vt:lpstr>
      <vt:lpstr>Uma escola para o povo</vt:lpstr>
      <vt:lpstr>Exemplo 1: Rotina da escola “Oca dos Curumins” em São Carlos (Sampaio, 1989)</vt:lpstr>
      <vt:lpstr>Exemplo 2: Escola Curumim, Campinas Menina, L., 5 anos no início do ano letivo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Vamos ver como o próprio Freinet descreve um aspecto de sua prática em O jornal escolar (1974)</vt:lpstr>
      <vt:lpstr>Para ler mais</vt:lpstr>
      <vt:lpstr>Publicações sobre Freinet em português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ensino da leitura: dos problemas às soluções</dc:title>
  <dc:creator>Claudia Riolfi</dc:creator>
  <cp:lastModifiedBy>Claudia Riolfi</cp:lastModifiedBy>
  <cp:revision>11</cp:revision>
  <dcterms:created xsi:type="dcterms:W3CDTF">2020-03-10T19:32:38Z</dcterms:created>
  <dcterms:modified xsi:type="dcterms:W3CDTF">2021-03-21T22:25:11Z</dcterms:modified>
</cp:coreProperties>
</file>