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81" r:id="rId1"/>
  </p:sldMasterIdLst>
  <p:notesMasterIdLst>
    <p:notesMasterId r:id="rId12"/>
  </p:notesMasterIdLst>
  <p:sldIdLst>
    <p:sldId id="256" r:id="rId2"/>
    <p:sldId id="261" r:id="rId3"/>
    <p:sldId id="258" r:id="rId4"/>
    <p:sldId id="311" r:id="rId5"/>
    <p:sldId id="267" r:id="rId6"/>
    <p:sldId id="262" r:id="rId7"/>
    <p:sldId id="266" r:id="rId8"/>
    <p:sldId id="270" r:id="rId9"/>
    <p:sldId id="284" r:id="rId10"/>
    <p:sldId id="290" r:id="rId11"/>
  </p:sldIdLst>
  <p:sldSz cx="9144000" cy="5143500" type="screen16x9"/>
  <p:notesSz cx="6858000" cy="9144000"/>
  <p:embeddedFontLst>
    <p:embeddedFont>
      <p:font typeface="Didact Gothic" panose="020B0604020202020204" charset="0"/>
      <p:regular r:id="rId13"/>
    </p:embeddedFont>
    <p:embeddedFont>
      <p:font typeface="Roboto" panose="020B0604020202020204" charset="0"/>
      <p:regular r:id="rId14"/>
      <p:bold r:id="rId15"/>
      <p:italic r:id="rId16"/>
      <p:boldItalic r:id="rId17"/>
    </p:embeddedFont>
    <p:embeddedFont>
      <p:font typeface="Luckiest Guy" panose="020B0604020202020204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FB38B27-73D0-4012-AECA-F871A8296978}">
  <a:tblStyle styleId="{BFB38B27-73D0-4012-AECA-F871A82969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2" name="Google Shape;3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2" name="Google Shape;1012;gd49886441b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3" name="Google Shape;1013;gd49886441b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gd49886441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5" name="Google Shape;495;gd49886441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0" name="Google Shape;1390;gf22cfba60a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1" name="Google Shape;1391;gf22cfba60a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Google Shape;1088;gf22cfba60a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9" name="Google Shape;1089;gf22cfba60a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Google Shape;1272;gf22cfba60a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3" name="Google Shape;1273;gf22cfba60a_0_1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5" name="Google Shape;1445;gf22cfba60a_0_3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6" name="Google Shape;1446;gf22cfba60a_0_3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" name="Google Shape;1925;gf22cfba60a_0_1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6" name="Google Shape;1926;gf22cfba60a_0_1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2" name="Google Shape;2572;gf22cfba60a_0_14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73" name="Google Shape;2573;gf22cfba60a_0_14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2TyoMsr" TargetMode="External"/><Relationship Id="rId2" Type="http://schemas.openxmlformats.org/officeDocument/2006/relationships/hyperlink" Target="http://bit.ly/2Tynxth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bit.ly/2TtBDfr" TargetMode="Externa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716725" y="1125600"/>
            <a:ext cx="4959600" cy="23673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4800" b="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716725" y="3492900"/>
            <a:ext cx="4959600" cy="5208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cxnSp>
        <p:nvCxnSpPr>
          <p:cNvPr id="11" name="Google Shape;11;p2"/>
          <p:cNvCxnSpPr/>
          <p:nvPr/>
        </p:nvCxnSpPr>
        <p:spPr>
          <a:xfrm rot="10800000">
            <a:off x="71672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Google Shape;12;p2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3" name="Google Shape;13;p2"/>
          <p:cNvCxnSpPr/>
          <p:nvPr/>
        </p:nvCxnSpPr>
        <p:spPr>
          <a:xfrm>
            <a:off x="192875" y="11256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2"/>
          <p:cNvCxnSpPr/>
          <p:nvPr/>
        </p:nvCxnSpPr>
        <p:spPr>
          <a:xfrm rot="10800000">
            <a:off x="5676325" y="4013700"/>
            <a:ext cx="0" cy="927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5" name="Google Shape;15;p2"/>
          <p:cNvSpPr/>
          <p:nvPr/>
        </p:nvSpPr>
        <p:spPr>
          <a:xfrm>
            <a:off x="192875" y="188700"/>
            <a:ext cx="523800" cy="93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2">
  <p:cSld name="CUSTOM_4_1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9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19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1" name="Google Shape;161;p19"/>
          <p:cNvCxnSpPr/>
          <p:nvPr/>
        </p:nvCxnSpPr>
        <p:spPr>
          <a:xfrm>
            <a:off x="192875" y="11256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2" name="Google Shape;162;p19"/>
          <p:cNvSpPr/>
          <p:nvPr/>
        </p:nvSpPr>
        <p:spPr>
          <a:xfrm rot="5400000">
            <a:off x="964450" y="3668675"/>
            <a:ext cx="509400" cy="204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63" name="Google Shape;163;p19"/>
          <p:cNvCxnSpPr/>
          <p:nvPr/>
        </p:nvCxnSpPr>
        <p:spPr>
          <a:xfrm>
            <a:off x="192875" y="44415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4" name="Google Shape;164;p19"/>
          <p:cNvSpPr/>
          <p:nvPr/>
        </p:nvSpPr>
        <p:spPr>
          <a:xfrm>
            <a:off x="8428450" y="195400"/>
            <a:ext cx="526500" cy="923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BLANK_1_1_1_1_1_1_2"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p30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22" name="Google Shape;322;p30"/>
          <p:cNvCxnSpPr/>
          <p:nvPr/>
        </p:nvCxnSpPr>
        <p:spPr>
          <a:xfrm rot="10800000">
            <a:off x="71672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3" name="Google Shape;323;p30"/>
          <p:cNvCxnSpPr/>
          <p:nvPr/>
        </p:nvCxnSpPr>
        <p:spPr>
          <a:xfrm>
            <a:off x="5676350" y="179175"/>
            <a:ext cx="0" cy="47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4" name="Google Shape;324;p30"/>
          <p:cNvSpPr txBox="1">
            <a:spLocks noGrp="1"/>
          </p:cNvSpPr>
          <p:nvPr>
            <p:ph type="ctrTitle"/>
          </p:nvPr>
        </p:nvSpPr>
        <p:spPr>
          <a:xfrm>
            <a:off x="716725" y="189150"/>
            <a:ext cx="4959600" cy="12231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25" name="Google Shape;325;p30"/>
          <p:cNvSpPr txBox="1">
            <a:spLocks noGrp="1"/>
          </p:cNvSpPr>
          <p:nvPr>
            <p:ph type="subTitle" idx="1"/>
          </p:nvPr>
        </p:nvSpPr>
        <p:spPr>
          <a:xfrm>
            <a:off x="1045725" y="1891950"/>
            <a:ext cx="2235900" cy="805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6" name="Google Shape;326;p30"/>
          <p:cNvSpPr txBox="1">
            <a:spLocks noGrp="1"/>
          </p:cNvSpPr>
          <p:nvPr>
            <p:ph type="title" idx="2"/>
          </p:nvPr>
        </p:nvSpPr>
        <p:spPr>
          <a:xfrm>
            <a:off x="1045725" y="1621675"/>
            <a:ext cx="46305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27" name="Google Shape;327;p30"/>
          <p:cNvSpPr txBox="1"/>
          <p:nvPr/>
        </p:nvSpPr>
        <p:spPr>
          <a:xfrm>
            <a:off x="1045725" y="3568975"/>
            <a:ext cx="37728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CREDITS: This presentation template was created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, including icons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rPr>
              <a:t> and infographics &amp; images by </a:t>
            </a:r>
            <a:r>
              <a:rPr lang="en" sz="1200" b="1">
                <a:solidFill>
                  <a:schemeClr val="dk1"/>
                </a:solidFill>
                <a:uFill>
                  <a:noFill/>
                </a:uFill>
                <a:latin typeface="Didact Gothic"/>
                <a:ea typeface="Didact Gothic"/>
                <a:cs typeface="Didact Gothic"/>
                <a:sym typeface="Didact Gothic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endParaRPr sz="1200" b="1">
              <a:solidFill>
                <a:schemeClr val="dk1"/>
              </a:solidFill>
              <a:latin typeface="Didact Gothic"/>
              <a:ea typeface="Didact Gothic"/>
              <a:cs typeface="Didact Gothic"/>
              <a:sym typeface="Didact Gothic"/>
            </a:endParaRPr>
          </a:p>
        </p:txBody>
      </p:sp>
      <p:sp>
        <p:nvSpPr>
          <p:cNvPr id="328" name="Google Shape;328;p30"/>
          <p:cNvSpPr/>
          <p:nvPr/>
        </p:nvSpPr>
        <p:spPr>
          <a:xfrm>
            <a:off x="5676225" y="4291750"/>
            <a:ext cx="3273300" cy="659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30"/>
          <p:cNvSpPr/>
          <p:nvPr/>
        </p:nvSpPr>
        <p:spPr>
          <a:xfrm>
            <a:off x="5187450" y="189150"/>
            <a:ext cx="489000" cy="1223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31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2" name="Google Shape;332;p31"/>
          <p:cNvCxnSpPr/>
          <p:nvPr/>
        </p:nvCxnSpPr>
        <p:spPr>
          <a:xfrm rot="10800000">
            <a:off x="71672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3" name="Google Shape;333;p31"/>
          <p:cNvSpPr/>
          <p:nvPr/>
        </p:nvSpPr>
        <p:spPr>
          <a:xfrm>
            <a:off x="716724" y="189150"/>
            <a:ext cx="4959600" cy="12231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4" name="Google Shape;334;p31"/>
          <p:cNvCxnSpPr/>
          <p:nvPr/>
        </p:nvCxnSpPr>
        <p:spPr>
          <a:xfrm>
            <a:off x="5676350" y="179175"/>
            <a:ext cx="0" cy="47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5" name="Google Shape;335;p31"/>
          <p:cNvSpPr/>
          <p:nvPr/>
        </p:nvSpPr>
        <p:spPr>
          <a:xfrm>
            <a:off x="5676225" y="4291750"/>
            <a:ext cx="3273300" cy="659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31"/>
          <p:cNvSpPr/>
          <p:nvPr/>
        </p:nvSpPr>
        <p:spPr>
          <a:xfrm>
            <a:off x="5187450" y="189150"/>
            <a:ext cx="489000" cy="1223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p32"/>
          <p:cNvSpPr/>
          <p:nvPr/>
        </p:nvSpPr>
        <p:spPr>
          <a:xfrm rot="10800000">
            <a:off x="188700" y="179175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39" name="Google Shape;339;p32"/>
          <p:cNvCxnSpPr/>
          <p:nvPr/>
        </p:nvCxnSpPr>
        <p:spPr>
          <a:xfrm rot="10800000">
            <a:off x="188725" y="4004175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0" name="Google Shape;340;p32"/>
          <p:cNvCxnSpPr/>
          <p:nvPr/>
        </p:nvCxnSpPr>
        <p:spPr>
          <a:xfrm rot="10800000">
            <a:off x="3286000" y="180775"/>
            <a:ext cx="0" cy="3826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1" name="Google Shape;341;p32"/>
          <p:cNvCxnSpPr/>
          <p:nvPr/>
        </p:nvCxnSpPr>
        <p:spPr>
          <a:xfrm>
            <a:off x="8426975" y="185925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2" name="Google Shape;342;p32"/>
          <p:cNvCxnSpPr/>
          <p:nvPr/>
        </p:nvCxnSpPr>
        <p:spPr>
          <a:xfrm rot="10800000">
            <a:off x="716425" y="185700"/>
            <a:ext cx="0" cy="47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3" name="Google Shape;343;p32"/>
          <p:cNvSpPr/>
          <p:nvPr/>
        </p:nvSpPr>
        <p:spPr>
          <a:xfrm>
            <a:off x="8426975" y="4004175"/>
            <a:ext cx="528000" cy="936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title" idx="2"/>
          </p:nvPr>
        </p:nvSpPr>
        <p:spPr>
          <a:xfrm>
            <a:off x="720000" y="3162050"/>
            <a:ext cx="3852000" cy="6555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ubTitle" idx="1"/>
          </p:nvPr>
        </p:nvSpPr>
        <p:spPr>
          <a:xfrm>
            <a:off x="1386050" y="3989488"/>
            <a:ext cx="2336400" cy="6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title" idx="3"/>
          </p:nvPr>
        </p:nvSpPr>
        <p:spPr>
          <a:xfrm>
            <a:off x="4572000" y="3162050"/>
            <a:ext cx="3852000" cy="6555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subTitle" idx="4"/>
          </p:nvPr>
        </p:nvSpPr>
        <p:spPr>
          <a:xfrm>
            <a:off x="5421575" y="3989488"/>
            <a:ext cx="2336400" cy="6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cxnSp>
        <p:nvCxnSpPr>
          <p:cNvPr id="43" name="Google Shape;43;p5"/>
          <p:cNvCxnSpPr/>
          <p:nvPr/>
        </p:nvCxnSpPr>
        <p:spPr>
          <a:xfrm>
            <a:off x="4572950" y="1127775"/>
            <a:ext cx="0" cy="382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4" name="Google Shape;44;p5"/>
          <p:cNvCxnSpPr/>
          <p:nvPr/>
        </p:nvCxnSpPr>
        <p:spPr>
          <a:xfrm rot="10800000">
            <a:off x="71672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" name="Google Shape;45;p5"/>
          <p:cNvCxnSpPr/>
          <p:nvPr/>
        </p:nvCxnSpPr>
        <p:spPr>
          <a:xfrm rot="10800000">
            <a:off x="8427275" y="1122450"/>
            <a:ext cx="0" cy="3821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6" name="Google Shape;46;p5"/>
          <p:cNvCxnSpPr/>
          <p:nvPr/>
        </p:nvCxnSpPr>
        <p:spPr>
          <a:xfrm>
            <a:off x="192875" y="11256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7" name="Google Shape;47;p5"/>
          <p:cNvCxnSpPr/>
          <p:nvPr/>
        </p:nvCxnSpPr>
        <p:spPr>
          <a:xfrm>
            <a:off x="192875" y="315865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8" name="Google Shape;48;p5"/>
          <p:cNvSpPr/>
          <p:nvPr/>
        </p:nvSpPr>
        <p:spPr>
          <a:xfrm>
            <a:off x="8424000" y="3162055"/>
            <a:ext cx="523800" cy="1782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5"/>
          <p:cNvSpPr/>
          <p:nvPr/>
        </p:nvSpPr>
        <p:spPr>
          <a:xfrm>
            <a:off x="196200" y="1112625"/>
            <a:ext cx="523800" cy="2049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3" name="Google Shape;53;p6"/>
          <p:cNvCxnSpPr/>
          <p:nvPr/>
        </p:nvCxnSpPr>
        <p:spPr>
          <a:xfrm>
            <a:off x="192875" y="11256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" name="Google Shape;54;p6"/>
          <p:cNvCxnSpPr/>
          <p:nvPr/>
        </p:nvCxnSpPr>
        <p:spPr>
          <a:xfrm>
            <a:off x="6748725" y="189150"/>
            <a:ext cx="0" cy="936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55" name="Google Shape;55;p6"/>
          <p:cNvSpPr/>
          <p:nvPr/>
        </p:nvSpPr>
        <p:spPr>
          <a:xfrm>
            <a:off x="8425800" y="180025"/>
            <a:ext cx="523800" cy="9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7"/>
          <p:cNvSpPr txBox="1">
            <a:spLocks noGrp="1"/>
          </p:cNvSpPr>
          <p:nvPr>
            <p:ph type="title"/>
          </p:nvPr>
        </p:nvSpPr>
        <p:spPr>
          <a:xfrm>
            <a:off x="716725" y="537550"/>
            <a:ext cx="4905000" cy="11151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7"/>
          <p:cNvSpPr txBox="1">
            <a:spLocks noGrp="1"/>
          </p:cNvSpPr>
          <p:nvPr>
            <p:ph type="body" idx="1"/>
          </p:nvPr>
        </p:nvSpPr>
        <p:spPr>
          <a:xfrm>
            <a:off x="1118388" y="1990225"/>
            <a:ext cx="3453600" cy="22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60" name="Google Shape;60;p7"/>
          <p:cNvCxnSpPr/>
          <p:nvPr/>
        </p:nvCxnSpPr>
        <p:spPr>
          <a:xfrm>
            <a:off x="5621675" y="546400"/>
            <a:ext cx="0" cy="4402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1" name="Google Shape;61;p7"/>
          <p:cNvCxnSpPr/>
          <p:nvPr/>
        </p:nvCxnSpPr>
        <p:spPr>
          <a:xfrm>
            <a:off x="192875" y="1650600"/>
            <a:ext cx="54288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2" name="Google Shape;62;p7"/>
          <p:cNvCxnSpPr/>
          <p:nvPr/>
        </p:nvCxnSpPr>
        <p:spPr>
          <a:xfrm rot="10800000">
            <a:off x="71672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3" name="Google Shape;63;p7"/>
          <p:cNvCxnSpPr/>
          <p:nvPr/>
        </p:nvCxnSpPr>
        <p:spPr>
          <a:xfrm>
            <a:off x="192875" y="5395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4" name="Google Shape;64;p7"/>
          <p:cNvSpPr/>
          <p:nvPr/>
        </p:nvSpPr>
        <p:spPr>
          <a:xfrm>
            <a:off x="192875" y="537550"/>
            <a:ext cx="523800" cy="1115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title"/>
          </p:nvPr>
        </p:nvSpPr>
        <p:spPr>
          <a:xfrm>
            <a:off x="716725" y="532725"/>
            <a:ext cx="5439300" cy="38967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cxnSp>
        <p:nvCxnSpPr>
          <p:cNvPr id="68" name="Google Shape;68;p8"/>
          <p:cNvCxnSpPr/>
          <p:nvPr/>
        </p:nvCxnSpPr>
        <p:spPr>
          <a:xfrm>
            <a:off x="6155900" y="179175"/>
            <a:ext cx="0" cy="47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9" name="Google Shape;69;p8"/>
          <p:cNvSpPr/>
          <p:nvPr/>
        </p:nvSpPr>
        <p:spPr>
          <a:xfrm rot="5400000">
            <a:off x="2320471" y="2295800"/>
            <a:ext cx="523800" cy="4791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1"/>
          <p:cNvSpPr/>
          <p:nvPr/>
        </p:nvSpPr>
        <p:spPr>
          <a:xfrm rot="10800000">
            <a:off x="184825" y="179175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9" name="Google Shape;79;p11"/>
          <p:cNvCxnSpPr/>
          <p:nvPr/>
        </p:nvCxnSpPr>
        <p:spPr>
          <a:xfrm rot="10800000">
            <a:off x="2983925" y="185700"/>
            <a:ext cx="0" cy="47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0" name="Google Shape;80;p11"/>
          <p:cNvCxnSpPr/>
          <p:nvPr/>
        </p:nvCxnSpPr>
        <p:spPr>
          <a:xfrm>
            <a:off x="2989500" y="4605950"/>
            <a:ext cx="59655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1" name="Google Shape;81;p11"/>
          <p:cNvSpPr txBox="1">
            <a:spLocks noGrp="1"/>
          </p:cNvSpPr>
          <p:nvPr>
            <p:ph type="title" hasCustomPrompt="1"/>
          </p:nvPr>
        </p:nvSpPr>
        <p:spPr>
          <a:xfrm>
            <a:off x="2983925" y="1119225"/>
            <a:ext cx="5443500" cy="17931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>
            <a:r>
              <a:t>xx%</a:t>
            </a:r>
          </a:p>
        </p:txBody>
      </p:sp>
      <p:sp>
        <p:nvSpPr>
          <p:cNvPr id="82" name="Google Shape;82;p11"/>
          <p:cNvSpPr txBox="1">
            <a:spLocks noGrp="1"/>
          </p:cNvSpPr>
          <p:nvPr>
            <p:ph type="subTitle" idx="1"/>
          </p:nvPr>
        </p:nvSpPr>
        <p:spPr>
          <a:xfrm>
            <a:off x="2983850" y="2912350"/>
            <a:ext cx="5443500" cy="7524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83" name="Google Shape;83;p11"/>
          <p:cNvCxnSpPr/>
          <p:nvPr/>
        </p:nvCxnSpPr>
        <p:spPr>
          <a:xfrm rot="10800000">
            <a:off x="8427275" y="185700"/>
            <a:ext cx="0" cy="47649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4" name="Google Shape;84;p11"/>
          <p:cNvSpPr/>
          <p:nvPr/>
        </p:nvSpPr>
        <p:spPr>
          <a:xfrm>
            <a:off x="8427425" y="179515"/>
            <a:ext cx="528300" cy="4422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BLANK_1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3"/>
          <p:cNvSpPr txBox="1">
            <a:spLocks noGrp="1"/>
          </p:cNvSpPr>
          <p:nvPr>
            <p:ph type="title"/>
          </p:nvPr>
        </p:nvSpPr>
        <p:spPr>
          <a:xfrm>
            <a:off x="753363" y="3888865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title" idx="2" hasCustomPrompt="1"/>
          </p:nvPr>
        </p:nvSpPr>
        <p:spPr>
          <a:xfrm>
            <a:off x="716725" y="3032786"/>
            <a:ext cx="2570400" cy="5727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753363" y="4174487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title" idx="3"/>
          </p:nvPr>
        </p:nvSpPr>
        <p:spPr>
          <a:xfrm>
            <a:off x="3323845" y="3888740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title" idx="4" hasCustomPrompt="1"/>
          </p:nvPr>
        </p:nvSpPr>
        <p:spPr>
          <a:xfrm>
            <a:off x="3287235" y="3032750"/>
            <a:ext cx="2570400" cy="5727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2" name="Google Shape;92;p13"/>
          <p:cNvSpPr txBox="1">
            <a:spLocks noGrp="1"/>
          </p:cNvSpPr>
          <p:nvPr>
            <p:ph type="subTitle" idx="5"/>
          </p:nvPr>
        </p:nvSpPr>
        <p:spPr>
          <a:xfrm>
            <a:off x="3323845" y="4174462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13"/>
          <p:cNvSpPr txBox="1">
            <a:spLocks noGrp="1"/>
          </p:cNvSpPr>
          <p:nvPr>
            <p:ph type="title" idx="6"/>
          </p:nvPr>
        </p:nvSpPr>
        <p:spPr>
          <a:xfrm>
            <a:off x="5895988" y="3888765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3"/>
          <p:cNvSpPr txBox="1">
            <a:spLocks noGrp="1"/>
          </p:cNvSpPr>
          <p:nvPr>
            <p:ph type="title" idx="7" hasCustomPrompt="1"/>
          </p:nvPr>
        </p:nvSpPr>
        <p:spPr>
          <a:xfrm>
            <a:off x="5859401" y="3032786"/>
            <a:ext cx="2570400" cy="5727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5" name="Google Shape;95;p13"/>
          <p:cNvSpPr txBox="1">
            <a:spLocks noGrp="1"/>
          </p:cNvSpPr>
          <p:nvPr>
            <p:ph type="subTitle" idx="8"/>
          </p:nvPr>
        </p:nvSpPr>
        <p:spPr>
          <a:xfrm>
            <a:off x="5895988" y="4174485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13"/>
          <p:cNvSpPr txBox="1">
            <a:spLocks noGrp="1"/>
          </p:cNvSpPr>
          <p:nvPr>
            <p:ph type="title" idx="9"/>
          </p:nvPr>
        </p:nvSpPr>
        <p:spPr>
          <a:xfrm>
            <a:off x="867700" y="445025"/>
            <a:ext cx="4991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3"/>
          <p:cNvSpPr txBox="1">
            <a:spLocks noGrp="1"/>
          </p:cNvSpPr>
          <p:nvPr>
            <p:ph type="title" idx="13"/>
          </p:nvPr>
        </p:nvSpPr>
        <p:spPr>
          <a:xfrm>
            <a:off x="751700" y="1980350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98" name="Google Shape;98;p13"/>
          <p:cNvSpPr txBox="1">
            <a:spLocks noGrp="1"/>
          </p:cNvSpPr>
          <p:nvPr>
            <p:ph type="title" idx="14" hasCustomPrompt="1"/>
          </p:nvPr>
        </p:nvSpPr>
        <p:spPr>
          <a:xfrm>
            <a:off x="716725" y="1125625"/>
            <a:ext cx="2570400" cy="5727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99" name="Google Shape;99;p13"/>
          <p:cNvSpPr txBox="1">
            <a:spLocks noGrp="1"/>
          </p:cNvSpPr>
          <p:nvPr>
            <p:ph type="subTitle" idx="15"/>
          </p:nvPr>
        </p:nvSpPr>
        <p:spPr>
          <a:xfrm>
            <a:off x="751700" y="2265964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title" idx="16"/>
          </p:nvPr>
        </p:nvSpPr>
        <p:spPr>
          <a:xfrm>
            <a:off x="3323850" y="1980350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 idx="17" hasCustomPrompt="1"/>
          </p:nvPr>
        </p:nvSpPr>
        <p:spPr>
          <a:xfrm>
            <a:off x="3287225" y="1126900"/>
            <a:ext cx="2570400" cy="5727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2" name="Google Shape;102;p13"/>
          <p:cNvSpPr txBox="1">
            <a:spLocks noGrp="1"/>
          </p:cNvSpPr>
          <p:nvPr>
            <p:ph type="subTitle" idx="18"/>
          </p:nvPr>
        </p:nvSpPr>
        <p:spPr>
          <a:xfrm>
            <a:off x="3323850" y="2265950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19"/>
          </p:nvPr>
        </p:nvSpPr>
        <p:spPr>
          <a:xfrm>
            <a:off x="5895988" y="1980344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20" hasCustomPrompt="1"/>
          </p:nvPr>
        </p:nvSpPr>
        <p:spPr>
          <a:xfrm>
            <a:off x="5859400" y="1125626"/>
            <a:ext cx="2570400" cy="5727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24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5" name="Google Shape;105;p13"/>
          <p:cNvSpPr txBox="1">
            <a:spLocks noGrp="1"/>
          </p:cNvSpPr>
          <p:nvPr>
            <p:ph type="subTitle" idx="21"/>
          </p:nvPr>
        </p:nvSpPr>
        <p:spPr>
          <a:xfrm>
            <a:off x="5895988" y="2268339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4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13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07" name="Google Shape;107;p13"/>
          <p:cNvCxnSpPr/>
          <p:nvPr/>
        </p:nvCxnSpPr>
        <p:spPr>
          <a:xfrm>
            <a:off x="192875" y="11256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5857700" y="19440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3288250" y="1125600"/>
            <a:ext cx="0" cy="3818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192875" y="303275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1" name="Google Shape;111;p13"/>
          <p:cNvCxnSpPr/>
          <p:nvPr/>
        </p:nvCxnSpPr>
        <p:spPr>
          <a:xfrm rot="10800000">
            <a:off x="71672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2" name="Google Shape;112;p13"/>
          <p:cNvCxnSpPr/>
          <p:nvPr/>
        </p:nvCxnSpPr>
        <p:spPr>
          <a:xfrm>
            <a:off x="8427275" y="1125600"/>
            <a:ext cx="0" cy="3818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3" name="Google Shape;113;p13"/>
          <p:cNvSpPr/>
          <p:nvPr/>
        </p:nvSpPr>
        <p:spPr>
          <a:xfrm>
            <a:off x="192875" y="188700"/>
            <a:ext cx="523800" cy="937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8429800" y="3032750"/>
            <a:ext cx="523800" cy="1914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BLANK_1_1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 txBox="1">
            <a:spLocks noGrp="1"/>
          </p:cNvSpPr>
          <p:nvPr>
            <p:ph type="title"/>
          </p:nvPr>
        </p:nvSpPr>
        <p:spPr>
          <a:xfrm>
            <a:off x="3052775" y="3267850"/>
            <a:ext cx="5374500" cy="13380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ubTitle" idx="1"/>
          </p:nvPr>
        </p:nvSpPr>
        <p:spPr>
          <a:xfrm>
            <a:off x="3052775" y="537550"/>
            <a:ext cx="5374500" cy="27303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30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18" name="Google Shape;118;p14"/>
          <p:cNvSpPr/>
          <p:nvPr/>
        </p:nvSpPr>
        <p:spPr>
          <a:xfrm>
            <a:off x="188700" y="188700"/>
            <a:ext cx="8766300" cy="4761900"/>
          </a:xfrm>
          <a:prstGeom prst="rect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119" name="Google Shape;119;p14"/>
          <p:cNvCxnSpPr/>
          <p:nvPr/>
        </p:nvCxnSpPr>
        <p:spPr>
          <a:xfrm>
            <a:off x="192875" y="53950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0" name="Google Shape;120;p14"/>
          <p:cNvCxnSpPr/>
          <p:nvPr/>
        </p:nvCxnSpPr>
        <p:spPr>
          <a:xfrm>
            <a:off x="192875" y="4605950"/>
            <a:ext cx="87621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1" name="Google Shape;121;p14"/>
          <p:cNvCxnSpPr/>
          <p:nvPr/>
        </p:nvCxnSpPr>
        <p:spPr>
          <a:xfrm rot="10800000">
            <a:off x="842727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2" name="Google Shape;122;p14"/>
          <p:cNvCxnSpPr/>
          <p:nvPr/>
        </p:nvCxnSpPr>
        <p:spPr>
          <a:xfrm rot="10800000">
            <a:off x="3052775" y="189150"/>
            <a:ext cx="0" cy="47547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3" name="Google Shape;123;p14"/>
          <p:cNvSpPr/>
          <p:nvPr/>
        </p:nvSpPr>
        <p:spPr>
          <a:xfrm>
            <a:off x="8425800" y="4610767"/>
            <a:ext cx="523800" cy="339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14"/>
          <p:cNvSpPr/>
          <p:nvPr/>
        </p:nvSpPr>
        <p:spPr>
          <a:xfrm>
            <a:off x="192875" y="188300"/>
            <a:ext cx="2859900" cy="348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Luckiest Guy"/>
              <a:buNone/>
              <a:defRPr sz="2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●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○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Didact Gothic"/>
              <a:buChar char="■"/>
              <a:defRPr>
                <a:solidFill>
                  <a:schemeClr val="dk1"/>
                </a:solidFill>
                <a:latin typeface="Didact Gothic"/>
                <a:ea typeface="Didact Gothic"/>
                <a:cs typeface="Didact Gothic"/>
                <a:sym typeface="Didact Gothic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8" r:id="rId7"/>
    <p:sldLayoutId id="2147483659" r:id="rId8"/>
    <p:sldLayoutId id="2147483660" r:id="rId9"/>
    <p:sldLayoutId id="2147483665" r:id="rId10"/>
    <p:sldLayoutId id="2147483676" r:id="rId11"/>
    <p:sldLayoutId id="2147483677" r:id="rId12"/>
    <p:sldLayoutId id="2147483678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36"/>
          <p:cNvSpPr txBox="1">
            <a:spLocks noGrp="1"/>
          </p:cNvSpPr>
          <p:nvPr>
            <p:ph type="ctrTitle"/>
          </p:nvPr>
        </p:nvSpPr>
        <p:spPr>
          <a:xfrm>
            <a:off x="716725" y="1125600"/>
            <a:ext cx="4959600" cy="2367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 dirty="0" smtClean="0">
                <a:solidFill>
                  <a:schemeClr val="dk2"/>
                </a:solidFill>
              </a:rPr>
              <a:t>O eixo da leitura:</a:t>
            </a:r>
            <a:br>
              <a:rPr lang="en" sz="4000" dirty="0" smtClean="0">
                <a:solidFill>
                  <a:schemeClr val="dk2"/>
                </a:solidFill>
              </a:rPr>
            </a:br>
            <a:r>
              <a:rPr lang="pt-BR" sz="4000" dirty="0" smtClean="0"/>
              <a:t>definições e perspectivas linguísticas</a:t>
            </a:r>
            <a:endParaRPr sz="4000" dirty="0"/>
          </a:p>
        </p:txBody>
      </p:sp>
      <p:sp>
        <p:nvSpPr>
          <p:cNvPr id="355" name="Google Shape;355;p36"/>
          <p:cNvSpPr txBox="1">
            <a:spLocks noGrp="1"/>
          </p:cNvSpPr>
          <p:nvPr>
            <p:ph type="subTitle" idx="1"/>
          </p:nvPr>
        </p:nvSpPr>
        <p:spPr>
          <a:xfrm>
            <a:off x="716725" y="3492900"/>
            <a:ext cx="4959600" cy="52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Prof. Dr. Eduardo Perioli Jr.	                 28/04/2022</a:t>
            </a:r>
            <a:endParaRPr dirty="0"/>
          </a:p>
        </p:txBody>
      </p:sp>
      <p:sp>
        <p:nvSpPr>
          <p:cNvPr id="356" name="Google Shape;356;p36"/>
          <p:cNvSpPr txBox="1">
            <a:spLocks noGrp="1"/>
          </p:cNvSpPr>
          <p:nvPr>
            <p:ph type="title" idx="4294967295"/>
          </p:nvPr>
        </p:nvSpPr>
        <p:spPr>
          <a:xfrm>
            <a:off x="2392701" y="471517"/>
            <a:ext cx="7304232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" sz="2400" b="0" dirty="0" smtClean="0">
                <a:solidFill>
                  <a:schemeClr val="dk2"/>
                </a:solidFill>
              </a:rPr>
              <a:t>EDM0693</a:t>
            </a:r>
            <a:r>
              <a:rPr lang="en" sz="2400" b="0" dirty="0" smtClean="0"/>
              <a:t> </a:t>
            </a:r>
            <a:r>
              <a:rPr lang="pt-BR" sz="2400" dirty="0"/>
              <a:t>Metodologia do Ensino de Língua Portuguesa: Alfabetização e Letramento</a:t>
            </a:r>
            <a:endParaRPr sz="2400" b="0" dirty="0"/>
          </a:p>
        </p:txBody>
      </p:sp>
      <p:grpSp>
        <p:nvGrpSpPr>
          <p:cNvPr id="357" name="Google Shape;357;p36"/>
          <p:cNvGrpSpPr/>
          <p:nvPr/>
        </p:nvGrpSpPr>
        <p:grpSpPr>
          <a:xfrm>
            <a:off x="5759566" y="1272871"/>
            <a:ext cx="3109259" cy="3369856"/>
            <a:chOff x="5726800" y="1218999"/>
            <a:chExt cx="2591481" cy="2808447"/>
          </a:xfrm>
        </p:grpSpPr>
        <p:sp>
          <p:nvSpPr>
            <p:cNvPr id="358" name="Google Shape;358;p36"/>
            <p:cNvSpPr/>
            <p:nvPr/>
          </p:nvSpPr>
          <p:spPr>
            <a:xfrm>
              <a:off x="6475592" y="1779685"/>
              <a:ext cx="752004" cy="562104"/>
            </a:xfrm>
            <a:custGeom>
              <a:avLst/>
              <a:gdLst/>
              <a:ahLst/>
              <a:cxnLst/>
              <a:rect l="l" t="t" r="r" b="b"/>
              <a:pathLst>
                <a:path w="19800" h="14800" extrusionOk="0">
                  <a:moveTo>
                    <a:pt x="9374" y="0"/>
                  </a:moveTo>
                  <a:cubicBezTo>
                    <a:pt x="8000" y="0"/>
                    <a:pt x="6631" y="687"/>
                    <a:pt x="5821" y="1812"/>
                  </a:cubicBezTo>
                  <a:cubicBezTo>
                    <a:pt x="5102" y="1311"/>
                    <a:pt x="4277" y="904"/>
                    <a:pt x="3401" y="852"/>
                  </a:cubicBezTo>
                  <a:cubicBezTo>
                    <a:pt x="3343" y="849"/>
                    <a:pt x="3285" y="847"/>
                    <a:pt x="3226" y="847"/>
                  </a:cubicBezTo>
                  <a:cubicBezTo>
                    <a:pt x="2403" y="847"/>
                    <a:pt x="1554" y="1194"/>
                    <a:pt x="1106" y="1885"/>
                  </a:cubicBezTo>
                  <a:cubicBezTo>
                    <a:pt x="658" y="2573"/>
                    <a:pt x="689" y="3512"/>
                    <a:pt x="1054" y="4242"/>
                  </a:cubicBezTo>
                  <a:cubicBezTo>
                    <a:pt x="1419" y="4983"/>
                    <a:pt x="1941" y="5286"/>
                    <a:pt x="2671" y="5672"/>
                  </a:cubicBezTo>
                  <a:cubicBezTo>
                    <a:pt x="2629" y="5671"/>
                    <a:pt x="2586" y="5670"/>
                    <a:pt x="2544" y="5670"/>
                  </a:cubicBezTo>
                  <a:cubicBezTo>
                    <a:pt x="1937" y="5670"/>
                    <a:pt x="1323" y="5812"/>
                    <a:pt x="846" y="6183"/>
                  </a:cubicBezTo>
                  <a:cubicBezTo>
                    <a:pt x="324" y="6569"/>
                    <a:pt x="0" y="7247"/>
                    <a:pt x="136" y="7873"/>
                  </a:cubicBezTo>
                  <a:cubicBezTo>
                    <a:pt x="264" y="8429"/>
                    <a:pt x="791" y="8882"/>
                    <a:pt x="1339" y="8882"/>
                  </a:cubicBezTo>
                  <a:cubicBezTo>
                    <a:pt x="1418" y="8882"/>
                    <a:pt x="1497" y="8873"/>
                    <a:pt x="1576" y="8853"/>
                  </a:cubicBezTo>
                  <a:lnTo>
                    <a:pt x="1576" y="8853"/>
                  </a:lnTo>
                  <a:cubicBezTo>
                    <a:pt x="981" y="9740"/>
                    <a:pt x="1085" y="11034"/>
                    <a:pt x="1826" y="11806"/>
                  </a:cubicBezTo>
                  <a:cubicBezTo>
                    <a:pt x="2273" y="12271"/>
                    <a:pt x="2921" y="12517"/>
                    <a:pt x="3564" y="12517"/>
                  </a:cubicBezTo>
                  <a:cubicBezTo>
                    <a:pt x="3987" y="12517"/>
                    <a:pt x="4408" y="12411"/>
                    <a:pt x="4768" y="12191"/>
                  </a:cubicBezTo>
                  <a:lnTo>
                    <a:pt x="4768" y="12191"/>
                  </a:lnTo>
                  <a:cubicBezTo>
                    <a:pt x="4528" y="13057"/>
                    <a:pt x="4851" y="13892"/>
                    <a:pt x="5603" y="14393"/>
                  </a:cubicBezTo>
                  <a:cubicBezTo>
                    <a:pt x="6013" y="14666"/>
                    <a:pt x="6504" y="14800"/>
                    <a:pt x="6998" y="14800"/>
                  </a:cubicBezTo>
                  <a:cubicBezTo>
                    <a:pt x="7408" y="14800"/>
                    <a:pt x="7820" y="14708"/>
                    <a:pt x="8190" y="14528"/>
                  </a:cubicBezTo>
                  <a:cubicBezTo>
                    <a:pt x="8969" y="14159"/>
                    <a:pt x="9556" y="13436"/>
                    <a:pt x="9833" y="12624"/>
                  </a:cubicBezTo>
                  <a:lnTo>
                    <a:pt x="9833" y="12624"/>
                  </a:lnTo>
                  <a:cubicBezTo>
                    <a:pt x="9750" y="12970"/>
                    <a:pt x="9934" y="13297"/>
                    <a:pt x="10255" y="13496"/>
                  </a:cubicBezTo>
                  <a:cubicBezTo>
                    <a:pt x="10468" y="13638"/>
                    <a:pt x="10726" y="13734"/>
                    <a:pt x="10985" y="13734"/>
                  </a:cubicBezTo>
                  <a:cubicBezTo>
                    <a:pt x="11030" y="13734"/>
                    <a:pt x="11075" y="13731"/>
                    <a:pt x="11120" y="13725"/>
                  </a:cubicBezTo>
                  <a:cubicBezTo>
                    <a:pt x="11423" y="13683"/>
                    <a:pt x="11715" y="13485"/>
                    <a:pt x="11830" y="13204"/>
                  </a:cubicBezTo>
                  <a:cubicBezTo>
                    <a:pt x="11945" y="12921"/>
                    <a:pt x="11851" y="12557"/>
                    <a:pt x="11590" y="12400"/>
                  </a:cubicBezTo>
                  <a:lnTo>
                    <a:pt x="11590" y="12400"/>
                  </a:lnTo>
                  <a:cubicBezTo>
                    <a:pt x="12098" y="12577"/>
                    <a:pt x="12648" y="12759"/>
                    <a:pt x="13180" y="12759"/>
                  </a:cubicBezTo>
                  <a:cubicBezTo>
                    <a:pt x="13402" y="12759"/>
                    <a:pt x="13621" y="12727"/>
                    <a:pt x="13833" y="12650"/>
                  </a:cubicBezTo>
                  <a:cubicBezTo>
                    <a:pt x="14062" y="12567"/>
                    <a:pt x="14282" y="12421"/>
                    <a:pt x="14386" y="12202"/>
                  </a:cubicBezTo>
                  <a:cubicBezTo>
                    <a:pt x="14542" y="11878"/>
                    <a:pt x="14386" y="11482"/>
                    <a:pt x="14136" y="11242"/>
                  </a:cubicBezTo>
                  <a:cubicBezTo>
                    <a:pt x="13874" y="11002"/>
                    <a:pt x="13531" y="10877"/>
                    <a:pt x="13207" y="10763"/>
                  </a:cubicBezTo>
                  <a:lnTo>
                    <a:pt x="13207" y="10763"/>
                  </a:lnTo>
                  <a:cubicBezTo>
                    <a:pt x="13499" y="10822"/>
                    <a:pt x="13791" y="10851"/>
                    <a:pt x="14079" y="10851"/>
                  </a:cubicBezTo>
                  <a:cubicBezTo>
                    <a:pt x="14759" y="10851"/>
                    <a:pt x="15422" y="10688"/>
                    <a:pt x="16044" y="10366"/>
                  </a:cubicBezTo>
                  <a:cubicBezTo>
                    <a:pt x="16941" y="9907"/>
                    <a:pt x="17536" y="8770"/>
                    <a:pt x="17098" y="7863"/>
                  </a:cubicBezTo>
                  <a:lnTo>
                    <a:pt x="17098" y="7863"/>
                  </a:lnTo>
                  <a:cubicBezTo>
                    <a:pt x="17332" y="8016"/>
                    <a:pt x="17600" y="8086"/>
                    <a:pt x="17873" y="8086"/>
                  </a:cubicBezTo>
                  <a:cubicBezTo>
                    <a:pt x="18451" y="8086"/>
                    <a:pt x="19046" y="7768"/>
                    <a:pt x="19351" y="7258"/>
                  </a:cubicBezTo>
                  <a:cubicBezTo>
                    <a:pt x="19800" y="6516"/>
                    <a:pt x="19674" y="5505"/>
                    <a:pt x="19174" y="4796"/>
                  </a:cubicBezTo>
                  <a:cubicBezTo>
                    <a:pt x="18663" y="4086"/>
                    <a:pt x="17859" y="3637"/>
                    <a:pt x="17015" y="3419"/>
                  </a:cubicBezTo>
                  <a:cubicBezTo>
                    <a:pt x="17505" y="2386"/>
                    <a:pt x="17098" y="1551"/>
                    <a:pt x="16055" y="1082"/>
                  </a:cubicBezTo>
                  <a:cubicBezTo>
                    <a:pt x="15797" y="967"/>
                    <a:pt x="15519" y="913"/>
                    <a:pt x="15241" y="913"/>
                  </a:cubicBezTo>
                  <a:cubicBezTo>
                    <a:pt x="14382" y="913"/>
                    <a:pt x="13514" y="1423"/>
                    <a:pt x="13176" y="2219"/>
                  </a:cubicBezTo>
                  <a:cubicBezTo>
                    <a:pt x="12456" y="957"/>
                    <a:pt x="11069" y="91"/>
                    <a:pt x="9608" y="7"/>
                  </a:cubicBezTo>
                  <a:cubicBezTo>
                    <a:pt x="9530" y="3"/>
                    <a:pt x="9452" y="0"/>
                    <a:pt x="937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36"/>
            <p:cNvSpPr/>
            <p:nvPr/>
          </p:nvSpPr>
          <p:spPr>
            <a:xfrm>
              <a:off x="6479541" y="1815994"/>
              <a:ext cx="741711" cy="525795"/>
            </a:xfrm>
            <a:custGeom>
              <a:avLst/>
              <a:gdLst/>
              <a:ahLst/>
              <a:cxnLst/>
              <a:rect l="l" t="t" r="r" b="b"/>
              <a:pathLst>
                <a:path w="19529" h="13844" extrusionOk="0">
                  <a:moveTo>
                    <a:pt x="15544" y="1"/>
                  </a:moveTo>
                  <a:lnTo>
                    <a:pt x="15544" y="1"/>
                  </a:lnTo>
                  <a:cubicBezTo>
                    <a:pt x="15648" y="407"/>
                    <a:pt x="15576" y="866"/>
                    <a:pt x="15367" y="1242"/>
                  </a:cubicBezTo>
                  <a:cubicBezTo>
                    <a:pt x="15168" y="1596"/>
                    <a:pt x="14897" y="1878"/>
                    <a:pt x="14553" y="2066"/>
                  </a:cubicBezTo>
                  <a:cubicBezTo>
                    <a:pt x="14584" y="2066"/>
                    <a:pt x="14616" y="2055"/>
                    <a:pt x="14647" y="2055"/>
                  </a:cubicBezTo>
                  <a:cubicBezTo>
                    <a:pt x="14804" y="2055"/>
                    <a:pt x="14960" y="2129"/>
                    <a:pt x="15064" y="2243"/>
                  </a:cubicBezTo>
                  <a:cubicBezTo>
                    <a:pt x="15252" y="2442"/>
                    <a:pt x="15273" y="2744"/>
                    <a:pt x="15189" y="2994"/>
                  </a:cubicBezTo>
                  <a:cubicBezTo>
                    <a:pt x="15096" y="3255"/>
                    <a:pt x="15012" y="3474"/>
                    <a:pt x="14793" y="3631"/>
                  </a:cubicBezTo>
                  <a:cubicBezTo>
                    <a:pt x="15043" y="3578"/>
                    <a:pt x="15293" y="3558"/>
                    <a:pt x="15555" y="3558"/>
                  </a:cubicBezTo>
                  <a:cubicBezTo>
                    <a:pt x="15982" y="3558"/>
                    <a:pt x="16420" y="3631"/>
                    <a:pt x="16827" y="3777"/>
                  </a:cubicBezTo>
                  <a:cubicBezTo>
                    <a:pt x="17192" y="3923"/>
                    <a:pt x="17599" y="4204"/>
                    <a:pt x="17588" y="4601"/>
                  </a:cubicBezTo>
                  <a:cubicBezTo>
                    <a:pt x="17578" y="4872"/>
                    <a:pt x="17370" y="5091"/>
                    <a:pt x="17161" y="5258"/>
                  </a:cubicBezTo>
                  <a:cubicBezTo>
                    <a:pt x="16670" y="5644"/>
                    <a:pt x="16045" y="5863"/>
                    <a:pt x="15419" y="5873"/>
                  </a:cubicBezTo>
                  <a:cubicBezTo>
                    <a:pt x="15555" y="6040"/>
                    <a:pt x="15555" y="6281"/>
                    <a:pt x="15471" y="6478"/>
                  </a:cubicBezTo>
                  <a:cubicBezTo>
                    <a:pt x="15388" y="6687"/>
                    <a:pt x="15231" y="6844"/>
                    <a:pt x="15054" y="6969"/>
                  </a:cubicBezTo>
                  <a:cubicBezTo>
                    <a:pt x="14741" y="7178"/>
                    <a:pt x="14375" y="7292"/>
                    <a:pt x="14000" y="7292"/>
                  </a:cubicBezTo>
                  <a:cubicBezTo>
                    <a:pt x="13645" y="7292"/>
                    <a:pt x="13281" y="7188"/>
                    <a:pt x="12978" y="6990"/>
                  </a:cubicBezTo>
                  <a:cubicBezTo>
                    <a:pt x="12686" y="7386"/>
                    <a:pt x="12237" y="7658"/>
                    <a:pt x="11758" y="7741"/>
                  </a:cubicBezTo>
                  <a:cubicBezTo>
                    <a:pt x="11663" y="7762"/>
                    <a:pt x="11559" y="7772"/>
                    <a:pt x="11455" y="7772"/>
                  </a:cubicBezTo>
                  <a:cubicBezTo>
                    <a:pt x="11069" y="7772"/>
                    <a:pt x="10683" y="7647"/>
                    <a:pt x="10370" y="7428"/>
                  </a:cubicBezTo>
                  <a:lnTo>
                    <a:pt x="10370" y="7428"/>
                  </a:lnTo>
                  <a:cubicBezTo>
                    <a:pt x="10568" y="7950"/>
                    <a:pt x="10172" y="8565"/>
                    <a:pt x="9629" y="8732"/>
                  </a:cubicBezTo>
                  <a:cubicBezTo>
                    <a:pt x="9504" y="8773"/>
                    <a:pt x="9368" y="8794"/>
                    <a:pt x="9233" y="8794"/>
                  </a:cubicBezTo>
                  <a:cubicBezTo>
                    <a:pt x="8826" y="8794"/>
                    <a:pt x="8419" y="8617"/>
                    <a:pt x="8096" y="8335"/>
                  </a:cubicBezTo>
                  <a:cubicBezTo>
                    <a:pt x="7752" y="8732"/>
                    <a:pt x="7365" y="9097"/>
                    <a:pt x="6886" y="9316"/>
                  </a:cubicBezTo>
                  <a:cubicBezTo>
                    <a:pt x="6646" y="9420"/>
                    <a:pt x="6385" y="9473"/>
                    <a:pt x="6124" y="9473"/>
                  </a:cubicBezTo>
                  <a:cubicBezTo>
                    <a:pt x="5863" y="9473"/>
                    <a:pt x="5603" y="9420"/>
                    <a:pt x="5383" y="9285"/>
                  </a:cubicBezTo>
                  <a:cubicBezTo>
                    <a:pt x="5206" y="9170"/>
                    <a:pt x="5050" y="9014"/>
                    <a:pt x="4987" y="8815"/>
                  </a:cubicBezTo>
                  <a:cubicBezTo>
                    <a:pt x="4924" y="8659"/>
                    <a:pt x="4894" y="8513"/>
                    <a:pt x="4956" y="8377"/>
                  </a:cubicBezTo>
                  <a:lnTo>
                    <a:pt x="4956" y="8377"/>
                  </a:lnTo>
                  <a:cubicBezTo>
                    <a:pt x="4799" y="8576"/>
                    <a:pt x="4570" y="8722"/>
                    <a:pt x="4319" y="8773"/>
                  </a:cubicBezTo>
                  <a:cubicBezTo>
                    <a:pt x="4215" y="8794"/>
                    <a:pt x="4111" y="8805"/>
                    <a:pt x="4006" y="8805"/>
                  </a:cubicBezTo>
                  <a:cubicBezTo>
                    <a:pt x="3819" y="8805"/>
                    <a:pt x="3631" y="8773"/>
                    <a:pt x="3454" y="8711"/>
                  </a:cubicBezTo>
                  <a:cubicBezTo>
                    <a:pt x="3224" y="8627"/>
                    <a:pt x="3016" y="8492"/>
                    <a:pt x="2901" y="8284"/>
                  </a:cubicBezTo>
                  <a:cubicBezTo>
                    <a:pt x="2796" y="8096"/>
                    <a:pt x="2796" y="7855"/>
                    <a:pt x="2849" y="7647"/>
                  </a:cubicBezTo>
                  <a:cubicBezTo>
                    <a:pt x="2911" y="7438"/>
                    <a:pt x="2911" y="7261"/>
                    <a:pt x="3026" y="7073"/>
                  </a:cubicBezTo>
                  <a:lnTo>
                    <a:pt x="3026" y="7073"/>
                  </a:lnTo>
                  <a:cubicBezTo>
                    <a:pt x="2682" y="7219"/>
                    <a:pt x="2316" y="7282"/>
                    <a:pt x="1941" y="7282"/>
                  </a:cubicBezTo>
                  <a:cubicBezTo>
                    <a:pt x="1430" y="7282"/>
                    <a:pt x="919" y="7146"/>
                    <a:pt x="470" y="6886"/>
                  </a:cubicBezTo>
                  <a:cubicBezTo>
                    <a:pt x="293" y="6781"/>
                    <a:pt x="126" y="6645"/>
                    <a:pt x="12" y="6478"/>
                  </a:cubicBezTo>
                  <a:lnTo>
                    <a:pt x="12" y="6478"/>
                  </a:lnTo>
                  <a:cubicBezTo>
                    <a:pt x="1" y="6614"/>
                    <a:pt x="1" y="6750"/>
                    <a:pt x="32" y="6886"/>
                  </a:cubicBezTo>
                  <a:cubicBezTo>
                    <a:pt x="168" y="7083"/>
                    <a:pt x="283" y="7292"/>
                    <a:pt x="366" y="7522"/>
                  </a:cubicBezTo>
                  <a:cubicBezTo>
                    <a:pt x="596" y="7762"/>
                    <a:pt x="919" y="7918"/>
                    <a:pt x="1242" y="7918"/>
                  </a:cubicBezTo>
                  <a:cubicBezTo>
                    <a:pt x="1284" y="7918"/>
                    <a:pt x="1336" y="7918"/>
                    <a:pt x="1378" y="7908"/>
                  </a:cubicBezTo>
                  <a:lnTo>
                    <a:pt x="1409" y="7908"/>
                  </a:lnTo>
                  <a:cubicBezTo>
                    <a:pt x="1430" y="7908"/>
                    <a:pt x="1451" y="7897"/>
                    <a:pt x="1472" y="7897"/>
                  </a:cubicBezTo>
                  <a:cubicBezTo>
                    <a:pt x="1211" y="8273"/>
                    <a:pt x="1086" y="8743"/>
                    <a:pt x="1086" y="9202"/>
                  </a:cubicBezTo>
                  <a:cubicBezTo>
                    <a:pt x="1086" y="9807"/>
                    <a:pt x="1305" y="10412"/>
                    <a:pt x="1722" y="10850"/>
                  </a:cubicBezTo>
                  <a:lnTo>
                    <a:pt x="1732" y="10860"/>
                  </a:lnTo>
                  <a:cubicBezTo>
                    <a:pt x="2170" y="11319"/>
                    <a:pt x="2817" y="11559"/>
                    <a:pt x="3454" y="11559"/>
                  </a:cubicBezTo>
                  <a:cubicBezTo>
                    <a:pt x="3871" y="11559"/>
                    <a:pt x="4288" y="11455"/>
                    <a:pt x="4653" y="11246"/>
                  </a:cubicBezTo>
                  <a:cubicBezTo>
                    <a:pt x="4653" y="11235"/>
                    <a:pt x="4664" y="11235"/>
                    <a:pt x="4664" y="11235"/>
                  </a:cubicBezTo>
                  <a:lnTo>
                    <a:pt x="4664" y="11235"/>
                  </a:lnTo>
                  <a:cubicBezTo>
                    <a:pt x="4611" y="11423"/>
                    <a:pt x="4591" y="11611"/>
                    <a:pt x="4591" y="11799"/>
                  </a:cubicBezTo>
                  <a:cubicBezTo>
                    <a:pt x="4591" y="12456"/>
                    <a:pt x="4914" y="13040"/>
                    <a:pt x="5499" y="13437"/>
                  </a:cubicBezTo>
                  <a:cubicBezTo>
                    <a:pt x="5905" y="13708"/>
                    <a:pt x="6396" y="13843"/>
                    <a:pt x="6896" y="13843"/>
                  </a:cubicBezTo>
                  <a:cubicBezTo>
                    <a:pt x="7303" y="13843"/>
                    <a:pt x="7710" y="13750"/>
                    <a:pt x="8086" y="13572"/>
                  </a:cubicBezTo>
                  <a:cubicBezTo>
                    <a:pt x="8868" y="13207"/>
                    <a:pt x="9452" y="12477"/>
                    <a:pt x="9734" y="11653"/>
                  </a:cubicBezTo>
                  <a:lnTo>
                    <a:pt x="9734" y="11653"/>
                  </a:lnTo>
                  <a:cubicBezTo>
                    <a:pt x="9639" y="12007"/>
                    <a:pt x="9817" y="12331"/>
                    <a:pt x="10140" y="12540"/>
                  </a:cubicBezTo>
                  <a:lnTo>
                    <a:pt x="10151" y="12540"/>
                  </a:lnTo>
                  <a:cubicBezTo>
                    <a:pt x="10360" y="12686"/>
                    <a:pt x="10620" y="12779"/>
                    <a:pt x="10881" y="12779"/>
                  </a:cubicBezTo>
                  <a:cubicBezTo>
                    <a:pt x="10891" y="12779"/>
                    <a:pt x="10912" y="12779"/>
                    <a:pt x="10933" y="12769"/>
                  </a:cubicBezTo>
                  <a:lnTo>
                    <a:pt x="11016" y="12769"/>
                  </a:lnTo>
                  <a:cubicBezTo>
                    <a:pt x="11319" y="12727"/>
                    <a:pt x="11611" y="12529"/>
                    <a:pt x="11726" y="12248"/>
                  </a:cubicBezTo>
                  <a:cubicBezTo>
                    <a:pt x="11758" y="12174"/>
                    <a:pt x="11768" y="12081"/>
                    <a:pt x="11768" y="11997"/>
                  </a:cubicBezTo>
                  <a:cubicBezTo>
                    <a:pt x="11768" y="11778"/>
                    <a:pt x="11674" y="11559"/>
                    <a:pt x="11486" y="11444"/>
                  </a:cubicBezTo>
                  <a:lnTo>
                    <a:pt x="11486" y="11444"/>
                  </a:lnTo>
                  <a:cubicBezTo>
                    <a:pt x="11997" y="11622"/>
                    <a:pt x="12539" y="11799"/>
                    <a:pt x="13072" y="11799"/>
                  </a:cubicBezTo>
                  <a:lnTo>
                    <a:pt x="13218" y="11799"/>
                  </a:lnTo>
                  <a:cubicBezTo>
                    <a:pt x="13395" y="11789"/>
                    <a:pt x="13562" y="11747"/>
                    <a:pt x="13729" y="11694"/>
                  </a:cubicBezTo>
                  <a:cubicBezTo>
                    <a:pt x="13958" y="11611"/>
                    <a:pt x="14178" y="11465"/>
                    <a:pt x="14282" y="11246"/>
                  </a:cubicBezTo>
                  <a:cubicBezTo>
                    <a:pt x="14324" y="11152"/>
                    <a:pt x="14345" y="11058"/>
                    <a:pt x="14345" y="10964"/>
                  </a:cubicBezTo>
                  <a:cubicBezTo>
                    <a:pt x="14345" y="10725"/>
                    <a:pt x="14219" y="10463"/>
                    <a:pt x="14032" y="10286"/>
                  </a:cubicBezTo>
                  <a:cubicBezTo>
                    <a:pt x="13770" y="10046"/>
                    <a:pt x="13427" y="9921"/>
                    <a:pt x="13103" y="9807"/>
                  </a:cubicBezTo>
                  <a:lnTo>
                    <a:pt x="13114" y="9807"/>
                  </a:lnTo>
                  <a:cubicBezTo>
                    <a:pt x="13406" y="9858"/>
                    <a:pt x="13698" y="9890"/>
                    <a:pt x="13990" y="9890"/>
                  </a:cubicBezTo>
                  <a:cubicBezTo>
                    <a:pt x="14658" y="9890"/>
                    <a:pt x="15304" y="9733"/>
                    <a:pt x="15919" y="9420"/>
                  </a:cubicBezTo>
                  <a:cubicBezTo>
                    <a:pt x="15930" y="9420"/>
                    <a:pt x="15930" y="9420"/>
                    <a:pt x="15940" y="9410"/>
                  </a:cubicBezTo>
                  <a:cubicBezTo>
                    <a:pt x="16629" y="9055"/>
                    <a:pt x="17140" y="8304"/>
                    <a:pt x="17140" y="7553"/>
                  </a:cubicBezTo>
                  <a:cubicBezTo>
                    <a:pt x="17140" y="7334"/>
                    <a:pt x="17099" y="7115"/>
                    <a:pt x="16994" y="6907"/>
                  </a:cubicBezTo>
                  <a:lnTo>
                    <a:pt x="16994" y="6907"/>
                  </a:lnTo>
                  <a:cubicBezTo>
                    <a:pt x="17213" y="7053"/>
                    <a:pt x="17453" y="7115"/>
                    <a:pt x="17704" y="7125"/>
                  </a:cubicBezTo>
                  <a:lnTo>
                    <a:pt x="17766" y="7125"/>
                  </a:lnTo>
                  <a:cubicBezTo>
                    <a:pt x="18350" y="7125"/>
                    <a:pt x="18945" y="6812"/>
                    <a:pt x="19247" y="6302"/>
                  </a:cubicBezTo>
                  <a:cubicBezTo>
                    <a:pt x="19435" y="5989"/>
                    <a:pt x="19529" y="5634"/>
                    <a:pt x="19529" y="5268"/>
                  </a:cubicBezTo>
                  <a:cubicBezTo>
                    <a:pt x="19529" y="4830"/>
                    <a:pt x="19403" y="4392"/>
                    <a:pt x="19174" y="4007"/>
                  </a:cubicBezTo>
                  <a:cubicBezTo>
                    <a:pt x="19143" y="3954"/>
                    <a:pt x="19101" y="3891"/>
                    <a:pt x="19070" y="3840"/>
                  </a:cubicBezTo>
                  <a:cubicBezTo>
                    <a:pt x="18559" y="3130"/>
                    <a:pt x="17755" y="2681"/>
                    <a:pt x="16911" y="2463"/>
                  </a:cubicBezTo>
                  <a:cubicBezTo>
                    <a:pt x="17046" y="2171"/>
                    <a:pt x="17119" y="1889"/>
                    <a:pt x="17119" y="1628"/>
                  </a:cubicBezTo>
                  <a:cubicBezTo>
                    <a:pt x="17119" y="981"/>
                    <a:pt x="16691" y="460"/>
                    <a:pt x="15951" y="126"/>
                  </a:cubicBezTo>
                  <a:lnTo>
                    <a:pt x="15930" y="126"/>
                  </a:lnTo>
                  <a:lnTo>
                    <a:pt x="15930" y="115"/>
                  </a:lnTo>
                  <a:lnTo>
                    <a:pt x="15909" y="115"/>
                  </a:lnTo>
                  <a:cubicBezTo>
                    <a:pt x="15909" y="105"/>
                    <a:pt x="15909" y="105"/>
                    <a:pt x="15898" y="105"/>
                  </a:cubicBezTo>
                  <a:lnTo>
                    <a:pt x="15878" y="105"/>
                  </a:lnTo>
                  <a:lnTo>
                    <a:pt x="15878" y="94"/>
                  </a:lnTo>
                  <a:lnTo>
                    <a:pt x="15868" y="94"/>
                  </a:lnTo>
                  <a:cubicBezTo>
                    <a:pt x="15763" y="53"/>
                    <a:pt x="15648" y="22"/>
                    <a:pt x="155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36"/>
            <p:cNvSpPr/>
            <p:nvPr/>
          </p:nvSpPr>
          <p:spPr>
            <a:xfrm>
              <a:off x="6667765" y="2130955"/>
              <a:ext cx="2393" cy="3190"/>
            </a:xfrm>
            <a:custGeom>
              <a:avLst/>
              <a:gdLst/>
              <a:ahLst/>
              <a:cxnLst/>
              <a:rect l="l" t="t" r="r" b="b"/>
              <a:pathLst>
                <a:path w="63" h="84" extrusionOk="0">
                  <a:moveTo>
                    <a:pt x="63" y="1"/>
                  </a:moveTo>
                  <a:lnTo>
                    <a:pt x="63" y="1"/>
                  </a:lnTo>
                  <a:cubicBezTo>
                    <a:pt x="42" y="21"/>
                    <a:pt x="21" y="53"/>
                    <a:pt x="0" y="84"/>
                  </a:cubicBezTo>
                  <a:cubicBezTo>
                    <a:pt x="21" y="63"/>
                    <a:pt x="42" y="32"/>
                    <a:pt x="63" y="1"/>
                  </a:cubicBezTo>
                  <a:close/>
                </a:path>
              </a:pathLst>
            </a:custGeom>
            <a:solidFill>
              <a:srgbClr val="AB4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36"/>
            <p:cNvSpPr/>
            <p:nvPr/>
          </p:nvSpPr>
          <p:spPr>
            <a:xfrm>
              <a:off x="5726800" y="1685459"/>
              <a:ext cx="774184" cy="626708"/>
            </a:xfrm>
            <a:custGeom>
              <a:avLst/>
              <a:gdLst/>
              <a:ahLst/>
              <a:cxnLst/>
              <a:rect l="l" t="t" r="r" b="b"/>
              <a:pathLst>
                <a:path w="20384" h="16501" extrusionOk="0">
                  <a:moveTo>
                    <a:pt x="12408" y="1"/>
                  </a:moveTo>
                  <a:cubicBezTo>
                    <a:pt x="11132" y="1"/>
                    <a:pt x="9850" y="634"/>
                    <a:pt x="9129" y="1695"/>
                  </a:cubicBezTo>
                  <a:cubicBezTo>
                    <a:pt x="8684" y="798"/>
                    <a:pt x="7708" y="198"/>
                    <a:pt x="6712" y="198"/>
                  </a:cubicBezTo>
                  <a:cubicBezTo>
                    <a:pt x="6655" y="198"/>
                    <a:pt x="6598" y="200"/>
                    <a:pt x="6542" y="204"/>
                  </a:cubicBezTo>
                  <a:cubicBezTo>
                    <a:pt x="5488" y="277"/>
                    <a:pt x="4518" y="1028"/>
                    <a:pt x="4184" y="2029"/>
                  </a:cubicBezTo>
                  <a:cubicBezTo>
                    <a:pt x="3850" y="3031"/>
                    <a:pt x="4038" y="3834"/>
                    <a:pt x="4841" y="4523"/>
                  </a:cubicBezTo>
                  <a:cubicBezTo>
                    <a:pt x="4369" y="4413"/>
                    <a:pt x="3877" y="4344"/>
                    <a:pt x="3391" y="4344"/>
                  </a:cubicBezTo>
                  <a:cubicBezTo>
                    <a:pt x="2813" y="4344"/>
                    <a:pt x="2243" y="4441"/>
                    <a:pt x="1722" y="4679"/>
                  </a:cubicBezTo>
                  <a:cubicBezTo>
                    <a:pt x="752" y="5117"/>
                    <a:pt x="1" y="6129"/>
                    <a:pt x="95" y="7182"/>
                  </a:cubicBezTo>
                  <a:cubicBezTo>
                    <a:pt x="183" y="8078"/>
                    <a:pt x="1025" y="8867"/>
                    <a:pt x="1890" y="8867"/>
                  </a:cubicBezTo>
                  <a:cubicBezTo>
                    <a:pt x="2043" y="8867"/>
                    <a:pt x="2197" y="8842"/>
                    <a:pt x="2348" y="8789"/>
                  </a:cubicBezTo>
                  <a:lnTo>
                    <a:pt x="2348" y="8789"/>
                  </a:lnTo>
                  <a:cubicBezTo>
                    <a:pt x="1127" y="9572"/>
                    <a:pt x="888" y="11428"/>
                    <a:pt x="1670" y="12649"/>
                  </a:cubicBezTo>
                  <a:cubicBezTo>
                    <a:pt x="2368" y="13738"/>
                    <a:pt x="3697" y="14312"/>
                    <a:pt x="4998" y="14312"/>
                  </a:cubicBezTo>
                  <a:cubicBezTo>
                    <a:pt x="5155" y="14312"/>
                    <a:pt x="5312" y="14303"/>
                    <a:pt x="5467" y="14287"/>
                  </a:cubicBezTo>
                  <a:cubicBezTo>
                    <a:pt x="5821" y="14245"/>
                    <a:pt x="6166" y="14172"/>
                    <a:pt x="6500" y="14067"/>
                  </a:cubicBezTo>
                  <a:lnTo>
                    <a:pt x="6500" y="14067"/>
                  </a:lnTo>
                  <a:cubicBezTo>
                    <a:pt x="6416" y="14287"/>
                    <a:pt x="6343" y="14505"/>
                    <a:pt x="6333" y="14735"/>
                  </a:cubicBezTo>
                  <a:cubicBezTo>
                    <a:pt x="6322" y="14985"/>
                    <a:pt x="6385" y="15256"/>
                    <a:pt x="6572" y="15434"/>
                  </a:cubicBezTo>
                  <a:cubicBezTo>
                    <a:pt x="6725" y="15574"/>
                    <a:pt x="6928" y="15629"/>
                    <a:pt x="7134" y="15629"/>
                  </a:cubicBezTo>
                  <a:cubicBezTo>
                    <a:pt x="7266" y="15629"/>
                    <a:pt x="7400" y="15606"/>
                    <a:pt x="7522" y="15569"/>
                  </a:cubicBezTo>
                  <a:cubicBezTo>
                    <a:pt x="7887" y="15455"/>
                    <a:pt x="8211" y="15215"/>
                    <a:pt x="8429" y="14902"/>
                  </a:cubicBezTo>
                  <a:lnTo>
                    <a:pt x="8429" y="14902"/>
                  </a:lnTo>
                  <a:cubicBezTo>
                    <a:pt x="8367" y="15100"/>
                    <a:pt x="8336" y="15298"/>
                    <a:pt x="8336" y="15507"/>
                  </a:cubicBezTo>
                  <a:cubicBezTo>
                    <a:pt x="8346" y="15966"/>
                    <a:pt x="8659" y="16446"/>
                    <a:pt x="9118" y="16498"/>
                  </a:cubicBezTo>
                  <a:cubicBezTo>
                    <a:pt x="9137" y="16500"/>
                    <a:pt x="9156" y="16500"/>
                    <a:pt x="9175" y="16500"/>
                  </a:cubicBezTo>
                  <a:cubicBezTo>
                    <a:pt x="9558" y="16500"/>
                    <a:pt x="9892" y="16212"/>
                    <a:pt x="10140" y="15903"/>
                  </a:cubicBezTo>
                  <a:cubicBezTo>
                    <a:pt x="10703" y="15194"/>
                    <a:pt x="11027" y="14297"/>
                    <a:pt x="11058" y="13390"/>
                  </a:cubicBezTo>
                  <a:cubicBezTo>
                    <a:pt x="11090" y="14380"/>
                    <a:pt x="11611" y="15372"/>
                    <a:pt x="12477" y="15841"/>
                  </a:cubicBezTo>
                  <a:cubicBezTo>
                    <a:pt x="12892" y="16063"/>
                    <a:pt x="13360" y="16173"/>
                    <a:pt x="13829" y="16173"/>
                  </a:cubicBezTo>
                  <a:cubicBezTo>
                    <a:pt x="14349" y="16173"/>
                    <a:pt x="14869" y="16037"/>
                    <a:pt x="15314" y="15768"/>
                  </a:cubicBezTo>
                  <a:cubicBezTo>
                    <a:pt x="16160" y="15246"/>
                    <a:pt x="16691" y="14266"/>
                    <a:pt x="16670" y="13274"/>
                  </a:cubicBezTo>
                  <a:lnTo>
                    <a:pt x="16670" y="13274"/>
                  </a:lnTo>
                  <a:cubicBezTo>
                    <a:pt x="17126" y="13682"/>
                    <a:pt x="17735" y="13889"/>
                    <a:pt x="18344" y="13889"/>
                  </a:cubicBezTo>
                  <a:cubicBezTo>
                    <a:pt x="18904" y="13889"/>
                    <a:pt x="19464" y="13713"/>
                    <a:pt x="19904" y="13358"/>
                  </a:cubicBezTo>
                  <a:cubicBezTo>
                    <a:pt x="20384" y="12972"/>
                    <a:pt x="20384" y="12169"/>
                    <a:pt x="20321" y="11554"/>
                  </a:cubicBezTo>
                  <a:cubicBezTo>
                    <a:pt x="20259" y="10938"/>
                    <a:pt x="19957" y="10344"/>
                    <a:pt x="19498" y="9926"/>
                  </a:cubicBezTo>
                  <a:lnTo>
                    <a:pt x="19498" y="9926"/>
                  </a:lnTo>
                  <a:cubicBezTo>
                    <a:pt x="19535" y="9938"/>
                    <a:pt x="19570" y="9944"/>
                    <a:pt x="19602" y="9944"/>
                  </a:cubicBezTo>
                  <a:cubicBezTo>
                    <a:pt x="19740" y="9944"/>
                    <a:pt x="19838" y="9844"/>
                    <a:pt x="19957" y="9718"/>
                  </a:cubicBezTo>
                  <a:cubicBezTo>
                    <a:pt x="20092" y="9561"/>
                    <a:pt x="20154" y="9342"/>
                    <a:pt x="20154" y="9133"/>
                  </a:cubicBezTo>
                  <a:cubicBezTo>
                    <a:pt x="20154" y="8904"/>
                    <a:pt x="20082" y="8674"/>
                    <a:pt x="19915" y="8528"/>
                  </a:cubicBezTo>
                  <a:cubicBezTo>
                    <a:pt x="19817" y="8437"/>
                    <a:pt x="19716" y="8377"/>
                    <a:pt x="19617" y="8377"/>
                  </a:cubicBezTo>
                  <a:cubicBezTo>
                    <a:pt x="19615" y="8377"/>
                    <a:pt x="19613" y="8377"/>
                    <a:pt x="19611" y="8377"/>
                  </a:cubicBezTo>
                  <a:lnTo>
                    <a:pt x="19611" y="8377"/>
                  </a:lnTo>
                  <a:cubicBezTo>
                    <a:pt x="20021" y="8097"/>
                    <a:pt x="20174" y="7467"/>
                    <a:pt x="19883" y="7057"/>
                  </a:cubicBezTo>
                  <a:cubicBezTo>
                    <a:pt x="19714" y="6805"/>
                    <a:pt x="19411" y="6677"/>
                    <a:pt x="19110" y="6677"/>
                  </a:cubicBezTo>
                  <a:cubicBezTo>
                    <a:pt x="18983" y="6677"/>
                    <a:pt x="18856" y="6700"/>
                    <a:pt x="18739" y="6746"/>
                  </a:cubicBezTo>
                  <a:lnTo>
                    <a:pt x="18739" y="6746"/>
                  </a:lnTo>
                  <a:cubicBezTo>
                    <a:pt x="19056" y="6467"/>
                    <a:pt x="19297" y="6099"/>
                    <a:pt x="19445" y="5701"/>
                  </a:cubicBezTo>
                  <a:cubicBezTo>
                    <a:pt x="19644" y="5159"/>
                    <a:pt x="19675" y="4585"/>
                    <a:pt x="19623" y="4011"/>
                  </a:cubicBezTo>
                  <a:cubicBezTo>
                    <a:pt x="19602" y="3792"/>
                    <a:pt x="19570" y="3552"/>
                    <a:pt x="19424" y="3375"/>
                  </a:cubicBezTo>
                  <a:cubicBezTo>
                    <a:pt x="19312" y="3219"/>
                    <a:pt x="19099" y="3013"/>
                    <a:pt x="18916" y="3013"/>
                  </a:cubicBezTo>
                  <a:cubicBezTo>
                    <a:pt x="18879" y="3013"/>
                    <a:pt x="18843" y="3022"/>
                    <a:pt x="18809" y="3041"/>
                  </a:cubicBezTo>
                  <a:cubicBezTo>
                    <a:pt x="18495" y="2921"/>
                    <a:pt x="18188" y="2860"/>
                    <a:pt x="17892" y="2860"/>
                  </a:cubicBezTo>
                  <a:cubicBezTo>
                    <a:pt x="17342" y="2860"/>
                    <a:pt x="16833" y="3069"/>
                    <a:pt x="16399" y="3490"/>
                  </a:cubicBezTo>
                  <a:cubicBezTo>
                    <a:pt x="16347" y="3480"/>
                    <a:pt x="16295" y="3480"/>
                    <a:pt x="16232" y="3469"/>
                  </a:cubicBezTo>
                  <a:cubicBezTo>
                    <a:pt x="16055" y="1925"/>
                    <a:pt x="14887" y="538"/>
                    <a:pt x="13385" y="131"/>
                  </a:cubicBezTo>
                  <a:cubicBezTo>
                    <a:pt x="13066" y="43"/>
                    <a:pt x="12737" y="1"/>
                    <a:pt x="1240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36"/>
            <p:cNvSpPr/>
            <p:nvPr/>
          </p:nvSpPr>
          <p:spPr>
            <a:xfrm>
              <a:off x="5916580" y="2228029"/>
              <a:ext cx="17053" cy="836"/>
            </a:xfrm>
            <a:custGeom>
              <a:avLst/>
              <a:gdLst/>
              <a:ahLst/>
              <a:cxnLst/>
              <a:rect l="l" t="t" r="r" b="b"/>
              <a:pathLst>
                <a:path w="449" h="22" extrusionOk="0">
                  <a:moveTo>
                    <a:pt x="449" y="1"/>
                  </a:moveTo>
                  <a:lnTo>
                    <a:pt x="449" y="1"/>
                  </a:lnTo>
                  <a:cubicBezTo>
                    <a:pt x="293" y="22"/>
                    <a:pt x="147" y="22"/>
                    <a:pt x="1" y="22"/>
                  </a:cubicBezTo>
                  <a:cubicBezTo>
                    <a:pt x="147" y="22"/>
                    <a:pt x="303" y="22"/>
                    <a:pt x="449" y="1"/>
                  </a:cubicBezTo>
                  <a:close/>
                </a:path>
              </a:pathLst>
            </a:custGeom>
            <a:solidFill>
              <a:srgbClr val="DCD2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36"/>
            <p:cNvSpPr/>
            <p:nvPr/>
          </p:nvSpPr>
          <p:spPr>
            <a:xfrm>
              <a:off x="5729193" y="1888913"/>
              <a:ext cx="713948" cy="423173"/>
            </a:xfrm>
            <a:custGeom>
              <a:avLst/>
              <a:gdLst/>
              <a:ahLst/>
              <a:cxnLst/>
              <a:rect l="l" t="t" r="r" b="b"/>
              <a:pathLst>
                <a:path w="18798" h="11142" extrusionOk="0">
                  <a:moveTo>
                    <a:pt x="720" y="0"/>
                  </a:moveTo>
                  <a:lnTo>
                    <a:pt x="720" y="0"/>
                  </a:lnTo>
                  <a:cubicBezTo>
                    <a:pt x="282" y="480"/>
                    <a:pt x="0" y="1095"/>
                    <a:pt x="32" y="1732"/>
                  </a:cubicBezTo>
                  <a:lnTo>
                    <a:pt x="32" y="1742"/>
                  </a:lnTo>
                  <a:lnTo>
                    <a:pt x="32" y="1753"/>
                  </a:lnTo>
                  <a:lnTo>
                    <a:pt x="32" y="1763"/>
                  </a:lnTo>
                  <a:lnTo>
                    <a:pt x="32" y="1774"/>
                  </a:lnTo>
                  <a:lnTo>
                    <a:pt x="32" y="1784"/>
                  </a:lnTo>
                  <a:lnTo>
                    <a:pt x="32" y="1794"/>
                  </a:lnTo>
                  <a:lnTo>
                    <a:pt x="32" y="1804"/>
                  </a:lnTo>
                  <a:lnTo>
                    <a:pt x="32" y="1815"/>
                  </a:lnTo>
                  <a:lnTo>
                    <a:pt x="32" y="1825"/>
                  </a:lnTo>
                  <a:lnTo>
                    <a:pt x="32" y="1846"/>
                  </a:lnTo>
                  <a:cubicBezTo>
                    <a:pt x="125" y="2733"/>
                    <a:pt x="960" y="3505"/>
                    <a:pt x="1826" y="3505"/>
                  </a:cubicBezTo>
                  <a:cubicBezTo>
                    <a:pt x="1972" y="3505"/>
                    <a:pt x="2128" y="3484"/>
                    <a:pt x="2274" y="3432"/>
                  </a:cubicBezTo>
                  <a:lnTo>
                    <a:pt x="2285" y="3432"/>
                  </a:lnTo>
                  <a:cubicBezTo>
                    <a:pt x="1534" y="3912"/>
                    <a:pt x="1148" y="4799"/>
                    <a:pt x="1148" y="5696"/>
                  </a:cubicBezTo>
                  <a:cubicBezTo>
                    <a:pt x="1158" y="6259"/>
                    <a:pt x="1305" y="6823"/>
                    <a:pt x="1607" y="7292"/>
                  </a:cubicBezTo>
                  <a:cubicBezTo>
                    <a:pt x="1607" y="7292"/>
                    <a:pt x="1607" y="7302"/>
                    <a:pt x="1617" y="7312"/>
                  </a:cubicBezTo>
                  <a:lnTo>
                    <a:pt x="1617" y="7323"/>
                  </a:lnTo>
                  <a:cubicBezTo>
                    <a:pt x="1627" y="7323"/>
                    <a:pt x="1638" y="7333"/>
                    <a:pt x="1638" y="7344"/>
                  </a:cubicBezTo>
                  <a:lnTo>
                    <a:pt x="1648" y="7354"/>
                  </a:lnTo>
                  <a:cubicBezTo>
                    <a:pt x="2348" y="8397"/>
                    <a:pt x="3651" y="8951"/>
                    <a:pt x="4935" y="8951"/>
                  </a:cubicBezTo>
                  <a:cubicBezTo>
                    <a:pt x="5081" y="8951"/>
                    <a:pt x="5237" y="8951"/>
                    <a:pt x="5383" y="8930"/>
                  </a:cubicBezTo>
                  <a:lnTo>
                    <a:pt x="5404" y="8930"/>
                  </a:lnTo>
                  <a:cubicBezTo>
                    <a:pt x="5758" y="8888"/>
                    <a:pt x="6103" y="8815"/>
                    <a:pt x="6437" y="8710"/>
                  </a:cubicBezTo>
                  <a:lnTo>
                    <a:pt x="6437" y="8710"/>
                  </a:lnTo>
                  <a:cubicBezTo>
                    <a:pt x="6353" y="8930"/>
                    <a:pt x="6280" y="9148"/>
                    <a:pt x="6270" y="9378"/>
                  </a:cubicBezTo>
                  <a:lnTo>
                    <a:pt x="6270" y="9440"/>
                  </a:lnTo>
                  <a:cubicBezTo>
                    <a:pt x="6270" y="9670"/>
                    <a:pt x="6343" y="9910"/>
                    <a:pt x="6509" y="10077"/>
                  </a:cubicBezTo>
                  <a:lnTo>
                    <a:pt x="6520" y="10077"/>
                  </a:lnTo>
                  <a:cubicBezTo>
                    <a:pt x="6666" y="10212"/>
                    <a:pt x="6864" y="10275"/>
                    <a:pt x="7073" y="10275"/>
                  </a:cubicBezTo>
                  <a:cubicBezTo>
                    <a:pt x="7198" y="10275"/>
                    <a:pt x="7323" y="10254"/>
                    <a:pt x="7438" y="10212"/>
                  </a:cubicBezTo>
                  <a:lnTo>
                    <a:pt x="7459" y="10212"/>
                  </a:lnTo>
                  <a:cubicBezTo>
                    <a:pt x="7824" y="10098"/>
                    <a:pt x="8148" y="9858"/>
                    <a:pt x="8366" y="9545"/>
                  </a:cubicBezTo>
                  <a:lnTo>
                    <a:pt x="8366" y="9545"/>
                  </a:lnTo>
                  <a:cubicBezTo>
                    <a:pt x="8315" y="9723"/>
                    <a:pt x="8273" y="9910"/>
                    <a:pt x="8273" y="10108"/>
                  </a:cubicBezTo>
                  <a:lnTo>
                    <a:pt x="8273" y="10150"/>
                  </a:lnTo>
                  <a:cubicBezTo>
                    <a:pt x="8283" y="10609"/>
                    <a:pt x="8596" y="11089"/>
                    <a:pt x="9055" y="11141"/>
                  </a:cubicBezTo>
                  <a:lnTo>
                    <a:pt x="9128" y="11141"/>
                  </a:lnTo>
                  <a:cubicBezTo>
                    <a:pt x="9504" y="11141"/>
                    <a:pt x="9827" y="10859"/>
                    <a:pt x="10067" y="10557"/>
                  </a:cubicBezTo>
                  <a:cubicBezTo>
                    <a:pt x="10067" y="10557"/>
                    <a:pt x="10067" y="10546"/>
                    <a:pt x="10077" y="10546"/>
                  </a:cubicBezTo>
                  <a:cubicBezTo>
                    <a:pt x="10640" y="9837"/>
                    <a:pt x="10964" y="8940"/>
                    <a:pt x="10995" y="8033"/>
                  </a:cubicBezTo>
                  <a:cubicBezTo>
                    <a:pt x="11027" y="9023"/>
                    <a:pt x="11548" y="10015"/>
                    <a:pt x="12414" y="10484"/>
                  </a:cubicBezTo>
                  <a:cubicBezTo>
                    <a:pt x="12831" y="10713"/>
                    <a:pt x="13290" y="10817"/>
                    <a:pt x="13760" y="10817"/>
                  </a:cubicBezTo>
                  <a:cubicBezTo>
                    <a:pt x="14271" y="10817"/>
                    <a:pt x="14792" y="10682"/>
                    <a:pt x="15230" y="10421"/>
                  </a:cubicBezTo>
                  <a:cubicBezTo>
                    <a:pt x="15241" y="10421"/>
                    <a:pt x="15241" y="10411"/>
                    <a:pt x="15251" y="10411"/>
                  </a:cubicBezTo>
                  <a:cubicBezTo>
                    <a:pt x="16076" y="9899"/>
                    <a:pt x="16607" y="8951"/>
                    <a:pt x="16607" y="7980"/>
                  </a:cubicBezTo>
                  <a:lnTo>
                    <a:pt x="16607" y="7917"/>
                  </a:lnTo>
                  <a:cubicBezTo>
                    <a:pt x="17066" y="8325"/>
                    <a:pt x="17671" y="8533"/>
                    <a:pt x="18276" y="8533"/>
                  </a:cubicBezTo>
                  <a:cubicBezTo>
                    <a:pt x="18454" y="8533"/>
                    <a:pt x="18631" y="8512"/>
                    <a:pt x="18798" y="8481"/>
                  </a:cubicBezTo>
                  <a:cubicBezTo>
                    <a:pt x="18642" y="8179"/>
                    <a:pt x="18464" y="7876"/>
                    <a:pt x="18297" y="7594"/>
                  </a:cubicBezTo>
                  <a:cubicBezTo>
                    <a:pt x="17045" y="7532"/>
                    <a:pt x="15679" y="7417"/>
                    <a:pt x="14511" y="6927"/>
                  </a:cubicBezTo>
                  <a:cubicBezTo>
                    <a:pt x="14407" y="7469"/>
                    <a:pt x="13895" y="7876"/>
                    <a:pt x="13353" y="7980"/>
                  </a:cubicBezTo>
                  <a:cubicBezTo>
                    <a:pt x="13248" y="7991"/>
                    <a:pt x="13144" y="8001"/>
                    <a:pt x="13040" y="8001"/>
                  </a:cubicBezTo>
                  <a:cubicBezTo>
                    <a:pt x="12592" y="8001"/>
                    <a:pt x="12153" y="7845"/>
                    <a:pt x="11767" y="7615"/>
                  </a:cubicBezTo>
                  <a:cubicBezTo>
                    <a:pt x="11287" y="7333"/>
                    <a:pt x="10891" y="6999"/>
                    <a:pt x="10494" y="6614"/>
                  </a:cubicBezTo>
                  <a:lnTo>
                    <a:pt x="10494" y="6614"/>
                  </a:lnTo>
                  <a:cubicBezTo>
                    <a:pt x="10557" y="7125"/>
                    <a:pt x="10265" y="7657"/>
                    <a:pt x="9806" y="7887"/>
                  </a:cubicBezTo>
                  <a:cubicBezTo>
                    <a:pt x="9639" y="7970"/>
                    <a:pt x="9451" y="8012"/>
                    <a:pt x="9263" y="8012"/>
                  </a:cubicBezTo>
                  <a:cubicBezTo>
                    <a:pt x="8940" y="8012"/>
                    <a:pt x="8617" y="7887"/>
                    <a:pt x="8377" y="7667"/>
                  </a:cubicBezTo>
                  <a:cubicBezTo>
                    <a:pt x="8012" y="7312"/>
                    <a:pt x="7866" y="6728"/>
                    <a:pt x="8085" y="6269"/>
                  </a:cubicBezTo>
                  <a:lnTo>
                    <a:pt x="8085" y="6269"/>
                  </a:lnTo>
                  <a:cubicBezTo>
                    <a:pt x="8002" y="6426"/>
                    <a:pt x="7626" y="6540"/>
                    <a:pt x="7135" y="6540"/>
                  </a:cubicBezTo>
                  <a:cubicBezTo>
                    <a:pt x="6416" y="6540"/>
                    <a:pt x="5477" y="6290"/>
                    <a:pt x="4956" y="5571"/>
                  </a:cubicBezTo>
                  <a:cubicBezTo>
                    <a:pt x="3954" y="4162"/>
                    <a:pt x="5081" y="2263"/>
                    <a:pt x="5081" y="2263"/>
                  </a:cubicBezTo>
                  <a:lnTo>
                    <a:pt x="5081" y="2263"/>
                  </a:lnTo>
                  <a:cubicBezTo>
                    <a:pt x="4684" y="2295"/>
                    <a:pt x="4288" y="2326"/>
                    <a:pt x="3892" y="2326"/>
                  </a:cubicBezTo>
                  <a:cubicBezTo>
                    <a:pt x="3589" y="2326"/>
                    <a:pt x="3297" y="2305"/>
                    <a:pt x="2994" y="2263"/>
                  </a:cubicBezTo>
                  <a:cubicBezTo>
                    <a:pt x="2316" y="2149"/>
                    <a:pt x="1627" y="1857"/>
                    <a:pt x="1179" y="1325"/>
                  </a:cubicBezTo>
                  <a:cubicBezTo>
                    <a:pt x="876" y="960"/>
                    <a:pt x="699" y="469"/>
                    <a:pt x="7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36"/>
            <p:cNvSpPr/>
            <p:nvPr/>
          </p:nvSpPr>
          <p:spPr>
            <a:xfrm>
              <a:off x="5871424" y="1218999"/>
              <a:ext cx="1024586" cy="797960"/>
            </a:xfrm>
            <a:custGeom>
              <a:avLst/>
              <a:gdLst/>
              <a:ahLst/>
              <a:cxnLst/>
              <a:rect l="l" t="t" r="r" b="b"/>
              <a:pathLst>
                <a:path w="26977" h="21010" extrusionOk="0">
                  <a:moveTo>
                    <a:pt x="10832" y="0"/>
                  </a:moveTo>
                  <a:cubicBezTo>
                    <a:pt x="9043" y="0"/>
                    <a:pt x="7286" y="1020"/>
                    <a:pt x="6416" y="2586"/>
                  </a:cubicBezTo>
                  <a:cubicBezTo>
                    <a:pt x="5780" y="3723"/>
                    <a:pt x="5644" y="5100"/>
                    <a:pt x="5977" y="6352"/>
                  </a:cubicBezTo>
                  <a:cubicBezTo>
                    <a:pt x="5717" y="6258"/>
                    <a:pt x="5446" y="6195"/>
                    <a:pt x="5164" y="6164"/>
                  </a:cubicBezTo>
                  <a:cubicBezTo>
                    <a:pt x="4992" y="6145"/>
                    <a:pt x="4820" y="6135"/>
                    <a:pt x="4648" y="6135"/>
                  </a:cubicBezTo>
                  <a:cubicBezTo>
                    <a:pt x="3817" y="6135"/>
                    <a:pt x="2990" y="6352"/>
                    <a:pt x="2212" y="6654"/>
                  </a:cubicBezTo>
                  <a:cubicBezTo>
                    <a:pt x="1408" y="6967"/>
                    <a:pt x="574" y="7426"/>
                    <a:pt x="272" y="8240"/>
                  </a:cubicBezTo>
                  <a:cubicBezTo>
                    <a:pt x="1" y="8991"/>
                    <a:pt x="293" y="9867"/>
                    <a:pt x="856" y="10441"/>
                  </a:cubicBezTo>
                  <a:cubicBezTo>
                    <a:pt x="1408" y="11005"/>
                    <a:pt x="2201" y="11307"/>
                    <a:pt x="2984" y="11453"/>
                  </a:cubicBezTo>
                  <a:cubicBezTo>
                    <a:pt x="2493" y="11651"/>
                    <a:pt x="1993" y="11870"/>
                    <a:pt x="1628" y="12246"/>
                  </a:cubicBezTo>
                  <a:cubicBezTo>
                    <a:pt x="1252" y="12621"/>
                    <a:pt x="1044" y="13205"/>
                    <a:pt x="1252" y="13685"/>
                  </a:cubicBezTo>
                  <a:cubicBezTo>
                    <a:pt x="1377" y="13977"/>
                    <a:pt x="1628" y="14186"/>
                    <a:pt x="1899" y="14343"/>
                  </a:cubicBezTo>
                  <a:cubicBezTo>
                    <a:pt x="2389" y="14610"/>
                    <a:pt x="2934" y="14684"/>
                    <a:pt x="3497" y="14684"/>
                  </a:cubicBezTo>
                  <a:cubicBezTo>
                    <a:pt x="3989" y="14684"/>
                    <a:pt x="4495" y="14627"/>
                    <a:pt x="4987" y="14593"/>
                  </a:cubicBezTo>
                  <a:lnTo>
                    <a:pt x="4987" y="14593"/>
                  </a:lnTo>
                  <a:cubicBezTo>
                    <a:pt x="4507" y="14708"/>
                    <a:pt x="4069" y="15240"/>
                    <a:pt x="4121" y="15730"/>
                  </a:cubicBezTo>
                  <a:cubicBezTo>
                    <a:pt x="4183" y="16221"/>
                    <a:pt x="4538" y="16648"/>
                    <a:pt x="4966" y="16877"/>
                  </a:cubicBezTo>
                  <a:cubicBezTo>
                    <a:pt x="5354" y="17081"/>
                    <a:pt x="5795" y="17150"/>
                    <a:pt x="6232" y="17150"/>
                  </a:cubicBezTo>
                  <a:cubicBezTo>
                    <a:pt x="6265" y="17150"/>
                    <a:pt x="6299" y="17149"/>
                    <a:pt x="6332" y="17149"/>
                  </a:cubicBezTo>
                  <a:lnTo>
                    <a:pt x="6332" y="17149"/>
                  </a:lnTo>
                  <a:cubicBezTo>
                    <a:pt x="6113" y="17514"/>
                    <a:pt x="6072" y="18004"/>
                    <a:pt x="6332" y="18328"/>
                  </a:cubicBezTo>
                  <a:cubicBezTo>
                    <a:pt x="6545" y="18581"/>
                    <a:pt x="6870" y="18664"/>
                    <a:pt x="7207" y="18664"/>
                  </a:cubicBezTo>
                  <a:cubicBezTo>
                    <a:pt x="7383" y="18664"/>
                    <a:pt x="7562" y="18641"/>
                    <a:pt x="7730" y="18609"/>
                  </a:cubicBezTo>
                  <a:cubicBezTo>
                    <a:pt x="8554" y="18432"/>
                    <a:pt x="9347" y="18087"/>
                    <a:pt x="10046" y="17597"/>
                  </a:cubicBezTo>
                  <a:lnTo>
                    <a:pt x="10046" y="17597"/>
                  </a:lnTo>
                  <a:cubicBezTo>
                    <a:pt x="9983" y="18421"/>
                    <a:pt x="10546" y="19235"/>
                    <a:pt x="11329" y="19485"/>
                  </a:cubicBezTo>
                  <a:cubicBezTo>
                    <a:pt x="11492" y="19535"/>
                    <a:pt x="11661" y="19559"/>
                    <a:pt x="11830" y="19559"/>
                  </a:cubicBezTo>
                  <a:cubicBezTo>
                    <a:pt x="12475" y="19559"/>
                    <a:pt x="13125" y="19215"/>
                    <a:pt x="13446" y="18662"/>
                  </a:cubicBezTo>
                  <a:lnTo>
                    <a:pt x="13446" y="18662"/>
                  </a:lnTo>
                  <a:cubicBezTo>
                    <a:pt x="13363" y="19037"/>
                    <a:pt x="13290" y="19433"/>
                    <a:pt x="13332" y="19819"/>
                  </a:cubicBezTo>
                  <a:cubicBezTo>
                    <a:pt x="13374" y="20205"/>
                    <a:pt x="13541" y="20602"/>
                    <a:pt x="13864" y="20820"/>
                  </a:cubicBezTo>
                  <a:cubicBezTo>
                    <a:pt x="14048" y="20951"/>
                    <a:pt x="14260" y="21010"/>
                    <a:pt x="14478" y="21010"/>
                  </a:cubicBezTo>
                  <a:cubicBezTo>
                    <a:pt x="14988" y="21010"/>
                    <a:pt x="15529" y="20690"/>
                    <a:pt x="15815" y="20236"/>
                  </a:cubicBezTo>
                  <a:cubicBezTo>
                    <a:pt x="16221" y="19600"/>
                    <a:pt x="16242" y="18797"/>
                    <a:pt x="16263" y="18036"/>
                  </a:cubicBezTo>
                  <a:cubicBezTo>
                    <a:pt x="16754" y="18338"/>
                    <a:pt x="17275" y="18609"/>
                    <a:pt x="17839" y="18703"/>
                  </a:cubicBezTo>
                  <a:cubicBezTo>
                    <a:pt x="17965" y="18724"/>
                    <a:pt x="18093" y="18734"/>
                    <a:pt x="18221" y="18734"/>
                  </a:cubicBezTo>
                  <a:cubicBezTo>
                    <a:pt x="18675" y="18734"/>
                    <a:pt x="19126" y="18602"/>
                    <a:pt x="19476" y="18317"/>
                  </a:cubicBezTo>
                  <a:cubicBezTo>
                    <a:pt x="19664" y="18150"/>
                    <a:pt x="19810" y="17931"/>
                    <a:pt x="19893" y="17691"/>
                  </a:cubicBezTo>
                  <a:cubicBezTo>
                    <a:pt x="20317" y="17852"/>
                    <a:pt x="20749" y="17972"/>
                    <a:pt x="21192" y="17972"/>
                  </a:cubicBezTo>
                  <a:cubicBezTo>
                    <a:pt x="21294" y="17972"/>
                    <a:pt x="21396" y="17966"/>
                    <a:pt x="21500" y="17952"/>
                  </a:cubicBezTo>
                  <a:cubicBezTo>
                    <a:pt x="22575" y="17816"/>
                    <a:pt x="23732" y="16856"/>
                    <a:pt x="23722" y="15762"/>
                  </a:cubicBezTo>
                  <a:cubicBezTo>
                    <a:pt x="24327" y="15688"/>
                    <a:pt x="24921" y="15584"/>
                    <a:pt x="25475" y="15344"/>
                  </a:cubicBezTo>
                  <a:cubicBezTo>
                    <a:pt x="26027" y="15094"/>
                    <a:pt x="26518" y="14687"/>
                    <a:pt x="26747" y="14123"/>
                  </a:cubicBezTo>
                  <a:cubicBezTo>
                    <a:pt x="26977" y="13571"/>
                    <a:pt x="26872" y="12862"/>
                    <a:pt x="26413" y="12475"/>
                  </a:cubicBezTo>
                  <a:cubicBezTo>
                    <a:pt x="26213" y="12301"/>
                    <a:pt x="25941" y="12214"/>
                    <a:pt x="25675" y="12214"/>
                  </a:cubicBezTo>
                  <a:cubicBezTo>
                    <a:pt x="25621" y="12214"/>
                    <a:pt x="25568" y="12218"/>
                    <a:pt x="25516" y="12225"/>
                  </a:cubicBezTo>
                  <a:cubicBezTo>
                    <a:pt x="25996" y="11808"/>
                    <a:pt x="26309" y="11202"/>
                    <a:pt x="26351" y="10567"/>
                  </a:cubicBezTo>
                  <a:cubicBezTo>
                    <a:pt x="26372" y="10284"/>
                    <a:pt x="26309" y="9962"/>
                    <a:pt x="26069" y="9805"/>
                  </a:cubicBezTo>
                  <a:cubicBezTo>
                    <a:pt x="25959" y="9734"/>
                    <a:pt x="25819" y="9717"/>
                    <a:pt x="25681" y="9717"/>
                  </a:cubicBezTo>
                  <a:cubicBezTo>
                    <a:pt x="25636" y="9717"/>
                    <a:pt x="25591" y="9719"/>
                    <a:pt x="25547" y="9721"/>
                  </a:cubicBezTo>
                  <a:cubicBezTo>
                    <a:pt x="24870" y="9763"/>
                    <a:pt x="24431" y="10264"/>
                    <a:pt x="23878" y="10660"/>
                  </a:cubicBezTo>
                  <a:cubicBezTo>
                    <a:pt x="24640" y="9596"/>
                    <a:pt x="25433" y="8459"/>
                    <a:pt x="25547" y="7155"/>
                  </a:cubicBezTo>
                  <a:cubicBezTo>
                    <a:pt x="25662" y="5851"/>
                    <a:pt x="24807" y="4370"/>
                    <a:pt x="23503" y="4297"/>
                  </a:cubicBezTo>
                  <a:cubicBezTo>
                    <a:pt x="23469" y="4295"/>
                    <a:pt x="23435" y="4294"/>
                    <a:pt x="23401" y="4294"/>
                  </a:cubicBezTo>
                  <a:cubicBezTo>
                    <a:pt x="22614" y="4294"/>
                    <a:pt x="21865" y="4861"/>
                    <a:pt x="21636" y="5611"/>
                  </a:cubicBezTo>
                  <a:cubicBezTo>
                    <a:pt x="21687" y="5319"/>
                    <a:pt x="21729" y="5027"/>
                    <a:pt x="21677" y="4746"/>
                  </a:cubicBezTo>
                  <a:cubicBezTo>
                    <a:pt x="21615" y="4349"/>
                    <a:pt x="21354" y="3963"/>
                    <a:pt x="20968" y="3859"/>
                  </a:cubicBezTo>
                  <a:cubicBezTo>
                    <a:pt x="20926" y="3849"/>
                    <a:pt x="20882" y="3844"/>
                    <a:pt x="20838" y="3844"/>
                  </a:cubicBezTo>
                  <a:cubicBezTo>
                    <a:pt x="20556" y="3844"/>
                    <a:pt x="20257" y="4034"/>
                    <a:pt x="20185" y="4287"/>
                  </a:cubicBezTo>
                  <a:cubicBezTo>
                    <a:pt x="20238" y="3191"/>
                    <a:pt x="19434" y="2106"/>
                    <a:pt x="18370" y="1846"/>
                  </a:cubicBezTo>
                  <a:cubicBezTo>
                    <a:pt x="18209" y="1809"/>
                    <a:pt x="18045" y="1791"/>
                    <a:pt x="17881" y="1791"/>
                  </a:cubicBezTo>
                  <a:cubicBezTo>
                    <a:pt x="16888" y="1791"/>
                    <a:pt x="15897" y="2441"/>
                    <a:pt x="15575" y="3390"/>
                  </a:cubicBezTo>
                  <a:cubicBezTo>
                    <a:pt x="14949" y="1564"/>
                    <a:pt x="13175" y="187"/>
                    <a:pt x="11256" y="20"/>
                  </a:cubicBezTo>
                  <a:cubicBezTo>
                    <a:pt x="11115" y="7"/>
                    <a:pt x="10973" y="0"/>
                    <a:pt x="1083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36"/>
            <p:cNvSpPr/>
            <p:nvPr/>
          </p:nvSpPr>
          <p:spPr>
            <a:xfrm>
              <a:off x="5877766" y="1486752"/>
              <a:ext cx="1015091" cy="296814"/>
            </a:xfrm>
            <a:custGeom>
              <a:avLst/>
              <a:gdLst/>
              <a:ahLst/>
              <a:cxnLst/>
              <a:rect l="l" t="t" r="r" b="b"/>
              <a:pathLst>
                <a:path w="26727" h="7815" extrusionOk="0">
                  <a:moveTo>
                    <a:pt x="26653" y="6114"/>
                  </a:moveTo>
                  <a:cubicBezTo>
                    <a:pt x="26726" y="6427"/>
                    <a:pt x="26705" y="6771"/>
                    <a:pt x="26580" y="7073"/>
                  </a:cubicBezTo>
                  <a:cubicBezTo>
                    <a:pt x="26465" y="7365"/>
                    <a:pt x="26277" y="7616"/>
                    <a:pt x="26048" y="7814"/>
                  </a:cubicBezTo>
                  <a:lnTo>
                    <a:pt x="26048" y="7814"/>
                  </a:lnTo>
                  <a:cubicBezTo>
                    <a:pt x="26277" y="7616"/>
                    <a:pt x="26465" y="7365"/>
                    <a:pt x="26580" y="7073"/>
                  </a:cubicBezTo>
                  <a:cubicBezTo>
                    <a:pt x="26705" y="6771"/>
                    <a:pt x="26726" y="6427"/>
                    <a:pt x="26653" y="6114"/>
                  </a:cubicBezTo>
                  <a:close/>
                  <a:moveTo>
                    <a:pt x="105" y="1180"/>
                  </a:moveTo>
                  <a:lnTo>
                    <a:pt x="105" y="1190"/>
                  </a:lnTo>
                  <a:cubicBezTo>
                    <a:pt x="31" y="1378"/>
                    <a:pt x="0" y="1586"/>
                    <a:pt x="0" y="1795"/>
                  </a:cubicBezTo>
                  <a:cubicBezTo>
                    <a:pt x="0" y="1586"/>
                    <a:pt x="31" y="1378"/>
                    <a:pt x="105" y="1190"/>
                  </a:cubicBezTo>
                  <a:lnTo>
                    <a:pt x="105" y="1180"/>
                  </a:lnTo>
                  <a:close/>
                  <a:moveTo>
                    <a:pt x="105" y="1180"/>
                  </a:moveTo>
                  <a:lnTo>
                    <a:pt x="105" y="1180"/>
                  </a:lnTo>
                  <a:lnTo>
                    <a:pt x="105" y="1180"/>
                  </a:lnTo>
                  <a:close/>
                  <a:moveTo>
                    <a:pt x="115" y="1169"/>
                  </a:moveTo>
                  <a:cubicBezTo>
                    <a:pt x="115" y="1180"/>
                    <a:pt x="115" y="1180"/>
                    <a:pt x="105" y="1180"/>
                  </a:cubicBezTo>
                  <a:cubicBezTo>
                    <a:pt x="115" y="1180"/>
                    <a:pt x="115" y="1180"/>
                    <a:pt x="115" y="1169"/>
                  </a:cubicBezTo>
                  <a:close/>
                  <a:moveTo>
                    <a:pt x="115" y="1169"/>
                  </a:moveTo>
                  <a:lnTo>
                    <a:pt x="115" y="1169"/>
                  </a:lnTo>
                  <a:lnTo>
                    <a:pt x="115" y="1169"/>
                  </a:lnTo>
                  <a:close/>
                  <a:moveTo>
                    <a:pt x="115" y="1169"/>
                  </a:moveTo>
                  <a:lnTo>
                    <a:pt x="115" y="1169"/>
                  </a:lnTo>
                  <a:lnTo>
                    <a:pt x="115" y="1169"/>
                  </a:lnTo>
                  <a:close/>
                  <a:moveTo>
                    <a:pt x="115" y="1159"/>
                  </a:moveTo>
                  <a:lnTo>
                    <a:pt x="115" y="1159"/>
                  </a:lnTo>
                  <a:lnTo>
                    <a:pt x="115" y="1159"/>
                  </a:lnTo>
                  <a:close/>
                  <a:moveTo>
                    <a:pt x="115" y="1159"/>
                  </a:moveTo>
                  <a:lnTo>
                    <a:pt x="115" y="1159"/>
                  </a:lnTo>
                  <a:lnTo>
                    <a:pt x="115" y="1159"/>
                  </a:lnTo>
                  <a:close/>
                  <a:moveTo>
                    <a:pt x="115" y="1148"/>
                  </a:moveTo>
                  <a:lnTo>
                    <a:pt x="115" y="1159"/>
                  </a:lnTo>
                  <a:lnTo>
                    <a:pt x="115" y="1148"/>
                  </a:lnTo>
                  <a:close/>
                  <a:moveTo>
                    <a:pt x="126" y="1148"/>
                  </a:moveTo>
                  <a:lnTo>
                    <a:pt x="126" y="1148"/>
                  </a:lnTo>
                  <a:lnTo>
                    <a:pt x="126" y="1148"/>
                  </a:lnTo>
                  <a:close/>
                  <a:moveTo>
                    <a:pt x="126" y="1138"/>
                  </a:moveTo>
                  <a:lnTo>
                    <a:pt x="126" y="1148"/>
                  </a:lnTo>
                  <a:lnTo>
                    <a:pt x="126" y="1138"/>
                  </a:lnTo>
                  <a:close/>
                  <a:moveTo>
                    <a:pt x="126" y="1138"/>
                  </a:moveTo>
                  <a:lnTo>
                    <a:pt x="126" y="1138"/>
                  </a:lnTo>
                  <a:lnTo>
                    <a:pt x="126" y="1138"/>
                  </a:lnTo>
                  <a:close/>
                  <a:moveTo>
                    <a:pt x="126" y="1127"/>
                  </a:moveTo>
                  <a:lnTo>
                    <a:pt x="126" y="1138"/>
                  </a:lnTo>
                  <a:lnTo>
                    <a:pt x="126" y="1127"/>
                  </a:lnTo>
                  <a:close/>
                  <a:moveTo>
                    <a:pt x="136" y="1117"/>
                  </a:moveTo>
                  <a:lnTo>
                    <a:pt x="126" y="1127"/>
                  </a:lnTo>
                  <a:lnTo>
                    <a:pt x="136" y="1117"/>
                  </a:lnTo>
                  <a:close/>
                  <a:moveTo>
                    <a:pt x="136" y="1117"/>
                  </a:moveTo>
                  <a:lnTo>
                    <a:pt x="136" y="1117"/>
                  </a:lnTo>
                  <a:lnTo>
                    <a:pt x="136" y="1117"/>
                  </a:lnTo>
                  <a:close/>
                  <a:moveTo>
                    <a:pt x="136" y="1117"/>
                  </a:moveTo>
                  <a:lnTo>
                    <a:pt x="136" y="1117"/>
                  </a:lnTo>
                  <a:lnTo>
                    <a:pt x="136" y="1117"/>
                  </a:lnTo>
                  <a:close/>
                  <a:moveTo>
                    <a:pt x="136" y="1106"/>
                  </a:moveTo>
                  <a:lnTo>
                    <a:pt x="136" y="1117"/>
                  </a:lnTo>
                  <a:lnTo>
                    <a:pt x="136" y="1106"/>
                  </a:lnTo>
                  <a:close/>
                  <a:moveTo>
                    <a:pt x="136" y="1096"/>
                  </a:moveTo>
                  <a:lnTo>
                    <a:pt x="136" y="1106"/>
                  </a:lnTo>
                  <a:lnTo>
                    <a:pt x="136" y="1096"/>
                  </a:lnTo>
                  <a:close/>
                  <a:moveTo>
                    <a:pt x="146" y="1096"/>
                  </a:moveTo>
                  <a:lnTo>
                    <a:pt x="146" y="1096"/>
                  </a:lnTo>
                  <a:lnTo>
                    <a:pt x="146" y="1096"/>
                  </a:lnTo>
                  <a:close/>
                  <a:moveTo>
                    <a:pt x="146" y="1086"/>
                  </a:moveTo>
                  <a:lnTo>
                    <a:pt x="146" y="1096"/>
                  </a:lnTo>
                  <a:lnTo>
                    <a:pt x="146" y="1086"/>
                  </a:lnTo>
                  <a:close/>
                  <a:moveTo>
                    <a:pt x="146" y="1086"/>
                  </a:moveTo>
                  <a:lnTo>
                    <a:pt x="146" y="1086"/>
                  </a:lnTo>
                  <a:lnTo>
                    <a:pt x="146" y="1086"/>
                  </a:lnTo>
                  <a:close/>
                  <a:moveTo>
                    <a:pt x="146" y="1076"/>
                  </a:moveTo>
                  <a:lnTo>
                    <a:pt x="146" y="1076"/>
                  </a:lnTo>
                  <a:lnTo>
                    <a:pt x="146" y="1076"/>
                  </a:lnTo>
                  <a:close/>
                  <a:moveTo>
                    <a:pt x="156" y="1065"/>
                  </a:moveTo>
                  <a:cubicBezTo>
                    <a:pt x="156" y="1065"/>
                    <a:pt x="156" y="1076"/>
                    <a:pt x="146" y="1076"/>
                  </a:cubicBezTo>
                  <a:cubicBezTo>
                    <a:pt x="156" y="1076"/>
                    <a:pt x="156" y="1065"/>
                    <a:pt x="156" y="1065"/>
                  </a:cubicBezTo>
                  <a:close/>
                  <a:moveTo>
                    <a:pt x="156" y="1055"/>
                  </a:moveTo>
                  <a:lnTo>
                    <a:pt x="156" y="1065"/>
                  </a:lnTo>
                  <a:lnTo>
                    <a:pt x="156" y="1055"/>
                  </a:lnTo>
                  <a:close/>
                  <a:moveTo>
                    <a:pt x="167" y="1044"/>
                  </a:moveTo>
                  <a:lnTo>
                    <a:pt x="156" y="1055"/>
                  </a:lnTo>
                  <a:lnTo>
                    <a:pt x="167" y="1044"/>
                  </a:lnTo>
                  <a:close/>
                  <a:moveTo>
                    <a:pt x="167" y="1044"/>
                  </a:moveTo>
                  <a:lnTo>
                    <a:pt x="167" y="1044"/>
                  </a:lnTo>
                  <a:lnTo>
                    <a:pt x="167" y="1044"/>
                  </a:lnTo>
                  <a:close/>
                  <a:moveTo>
                    <a:pt x="167" y="1034"/>
                  </a:moveTo>
                  <a:lnTo>
                    <a:pt x="167" y="1044"/>
                  </a:lnTo>
                  <a:lnTo>
                    <a:pt x="167" y="1034"/>
                  </a:lnTo>
                  <a:close/>
                  <a:moveTo>
                    <a:pt x="177" y="1023"/>
                  </a:moveTo>
                  <a:cubicBezTo>
                    <a:pt x="177" y="1034"/>
                    <a:pt x="167" y="1034"/>
                    <a:pt x="167" y="1034"/>
                  </a:cubicBezTo>
                  <a:cubicBezTo>
                    <a:pt x="167" y="1034"/>
                    <a:pt x="177" y="1034"/>
                    <a:pt x="177" y="1023"/>
                  </a:cubicBezTo>
                  <a:close/>
                  <a:moveTo>
                    <a:pt x="177" y="1023"/>
                  </a:moveTo>
                  <a:lnTo>
                    <a:pt x="177" y="1023"/>
                  </a:lnTo>
                  <a:lnTo>
                    <a:pt x="177" y="1023"/>
                  </a:lnTo>
                  <a:close/>
                  <a:moveTo>
                    <a:pt x="177" y="1023"/>
                  </a:moveTo>
                  <a:lnTo>
                    <a:pt x="177" y="1023"/>
                  </a:lnTo>
                  <a:lnTo>
                    <a:pt x="177" y="1023"/>
                  </a:lnTo>
                  <a:close/>
                  <a:moveTo>
                    <a:pt x="177" y="1013"/>
                  </a:moveTo>
                  <a:lnTo>
                    <a:pt x="177" y="1013"/>
                  </a:lnTo>
                  <a:lnTo>
                    <a:pt x="177" y="1013"/>
                  </a:lnTo>
                  <a:close/>
                  <a:moveTo>
                    <a:pt x="188" y="1013"/>
                  </a:moveTo>
                  <a:lnTo>
                    <a:pt x="177" y="1013"/>
                  </a:lnTo>
                  <a:lnTo>
                    <a:pt x="188" y="1013"/>
                  </a:lnTo>
                  <a:close/>
                  <a:moveTo>
                    <a:pt x="188" y="1002"/>
                  </a:moveTo>
                  <a:lnTo>
                    <a:pt x="188" y="1013"/>
                  </a:lnTo>
                  <a:lnTo>
                    <a:pt x="188" y="1002"/>
                  </a:lnTo>
                  <a:close/>
                  <a:moveTo>
                    <a:pt x="188" y="1002"/>
                  </a:moveTo>
                  <a:lnTo>
                    <a:pt x="188" y="1002"/>
                  </a:lnTo>
                  <a:lnTo>
                    <a:pt x="188" y="1002"/>
                  </a:lnTo>
                  <a:close/>
                  <a:moveTo>
                    <a:pt x="188" y="992"/>
                  </a:moveTo>
                  <a:lnTo>
                    <a:pt x="188" y="1002"/>
                  </a:lnTo>
                  <a:lnTo>
                    <a:pt x="188" y="992"/>
                  </a:lnTo>
                  <a:close/>
                  <a:moveTo>
                    <a:pt x="188" y="992"/>
                  </a:moveTo>
                  <a:lnTo>
                    <a:pt x="188" y="992"/>
                  </a:lnTo>
                  <a:lnTo>
                    <a:pt x="188" y="992"/>
                  </a:lnTo>
                  <a:close/>
                  <a:moveTo>
                    <a:pt x="198" y="992"/>
                  </a:moveTo>
                  <a:lnTo>
                    <a:pt x="188" y="992"/>
                  </a:lnTo>
                  <a:lnTo>
                    <a:pt x="198" y="992"/>
                  </a:lnTo>
                  <a:close/>
                  <a:moveTo>
                    <a:pt x="198" y="981"/>
                  </a:moveTo>
                  <a:lnTo>
                    <a:pt x="198" y="981"/>
                  </a:lnTo>
                  <a:lnTo>
                    <a:pt x="198" y="981"/>
                  </a:lnTo>
                  <a:close/>
                  <a:moveTo>
                    <a:pt x="198" y="981"/>
                  </a:moveTo>
                  <a:lnTo>
                    <a:pt x="198" y="981"/>
                  </a:lnTo>
                  <a:lnTo>
                    <a:pt x="198" y="981"/>
                  </a:lnTo>
                  <a:close/>
                  <a:moveTo>
                    <a:pt x="198" y="971"/>
                  </a:moveTo>
                  <a:lnTo>
                    <a:pt x="198" y="981"/>
                  </a:lnTo>
                  <a:lnTo>
                    <a:pt x="198" y="971"/>
                  </a:lnTo>
                  <a:close/>
                  <a:moveTo>
                    <a:pt x="198" y="971"/>
                  </a:moveTo>
                  <a:lnTo>
                    <a:pt x="198" y="971"/>
                  </a:lnTo>
                  <a:lnTo>
                    <a:pt x="198" y="971"/>
                  </a:lnTo>
                  <a:close/>
                  <a:moveTo>
                    <a:pt x="209" y="960"/>
                  </a:moveTo>
                  <a:lnTo>
                    <a:pt x="209" y="971"/>
                  </a:lnTo>
                  <a:lnTo>
                    <a:pt x="209" y="960"/>
                  </a:lnTo>
                  <a:close/>
                  <a:moveTo>
                    <a:pt x="209" y="960"/>
                  </a:moveTo>
                  <a:lnTo>
                    <a:pt x="209" y="960"/>
                  </a:lnTo>
                  <a:lnTo>
                    <a:pt x="209" y="960"/>
                  </a:lnTo>
                  <a:close/>
                  <a:moveTo>
                    <a:pt x="209" y="950"/>
                  </a:moveTo>
                  <a:lnTo>
                    <a:pt x="209" y="960"/>
                  </a:lnTo>
                  <a:lnTo>
                    <a:pt x="209" y="950"/>
                  </a:lnTo>
                  <a:close/>
                  <a:moveTo>
                    <a:pt x="219" y="950"/>
                  </a:moveTo>
                  <a:lnTo>
                    <a:pt x="209" y="950"/>
                  </a:lnTo>
                  <a:lnTo>
                    <a:pt x="219" y="950"/>
                  </a:lnTo>
                  <a:close/>
                  <a:moveTo>
                    <a:pt x="219" y="940"/>
                  </a:moveTo>
                  <a:lnTo>
                    <a:pt x="219" y="950"/>
                  </a:lnTo>
                  <a:lnTo>
                    <a:pt x="219" y="940"/>
                  </a:lnTo>
                  <a:close/>
                  <a:moveTo>
                    <a:pt x="219" y="940"/>
                  </a:moveTo>
                  <a:lnTo>
                    <a:pt x="219" y="940"/>
                  </a:lnTo>
                  <a:lnTo>
                    <a:pt x="219" y="940"/>
                  </a:lnTo>
                  <a:close/>
                  <a:moveTo>
                    <a:pt x="219" y="940"/>
                  </a:moveTo>
                  <a:lnTo>
                    <a:pt x="219" y="940"/>
                  </a:lnTo>
                  <a:lnTo>
                    <a:pt x="219" y="940"/>
                  </a:lnTo>
                  <a:close/>
                  <a:moveTo>
                    <a:pt x="219" y="930"/>
                  </a:moveTo>
                  <a:lnTo>
                    <a:pt x="219" y="930"/>
                  </a:lnTo>
                  <a:lnTo>
                    <a:pt x="219" y="930"/>
                  </a:lnTo>
                  <a:close/>
                  <a:moveTo>
                    <a:pt x="230" y="930"/>
                  </a:moveTo>
                  <a:lnTo>
                    <a:pt x="230" y="930"/>
                  </a:lnTo>
                  <a:lnTo>
                    <a:pt x="230" y="930"/>
                  </a:lnTo>
                  <a:close/>
                  <a:moveTo>
                    <a:pt x="230" y="919"/>
                  </a:moveTo>
                  <a:lnTo>
                    <a:pt x="230" y="930"/>
                  </a:lnTo>
                  <a:lnTo>
                    <a:pt x="230" y="919"/>
                  </a:lnTo>
                  <a:close/>
                  <a:moveTo>
                    <a:pt x="230" y="919"/>
                  </a:moveTo>
                  <a:lnTo>
                    <a:pt x="230" y="919"/>
                  </a:lnTo>
                  <a:lnTo>
                    <a:pt x="230" y="919"/>
                  </a:lnTo>
                  <a:close/>
                  <a:moveTo>
                    <a:pt x="230" y="919"/>
                  </a:moveTo>
                  <a:lnTo>
                    <a:pt x="230" y="919"/>
                  </a:lnTo>
                  <a:lnTo>
                    <a:pt x="230" y="919"/>
                  </a:lnTo>
                  <a:close/>
                  <a:moveTo>
                    <a:pt x="240" y="909"/>
                  </a:moveTo>
                  <a:lnTo>
                    <a:pt x="230" y="909"/>
                  </a:lnTo>
                  <a:lnTo>
                    <a:pt x="240" y="909"/>
                  </a:lnTo>
                  <a:close/>
                  <a:moveTo>
                    <a:pt x="240" y="909"/>
                  </a:moveTo>
                  <a:lnTo>
                    <a:pt x="240" y="909"/>
                  </a:lnTo>
                  <a:lnTo>
                    <a:pt x="240" y="909"/>
                  </a:lnTo>
                  <a:close/>
                  <a:moveTo>
                    <a:pt x="240" y="909"/>
                  </a:moveTo>
                  <a:lnTo>
                    <a:pt x="240" y="909"/>
                  </a:lnTo>
                  <a:lnTo>
                    <a:pt x="240" y="909"/>
                  </a:lnTo>
                  <a:close/>
                  <a:moveTo>
                    <a:pt x="240" y="898"/>
                  </a:moveTo>
                  <a:lnTo>
                    <a:pt x="240" y="898"/>
                  </a:lnTo>
                  <a:lnTo>
                    <a:pt x="240" y="898"/>
                  </a:lnTo>
                  <a:close/>
                  <a:moveTo>
                    <a:pt x="251" y="898"/>
                  </a:moveTo>
                  <a:lnTo>
                    <a:pt x="240" y="898"/>
                  </a:lnTo>
                  <a:lnTo>
                    <a:pt x="251" y="898"/>
                  </a:lnTo>
                  <a:close/>
                  <a:moveTo>
                    <a:pt x="251" y="888"/>
                  </a:moveTo>
                  <a:lnTo>
                    <a:pt x="251" y="888"/>
                  </a:lnTo>
                  <a:lnTo>
                    <a:pt x="251" y="888"/>
                  </a:lnTo>
                  <a:close/>
                  <a:moveTo>
                    <a:pt x="251" y="877"/>
                  </a:moveTo>
                  <a:lnTo>
                    <a:pt x="251" y="877"/>
                  </a:lnTo>
                  <a:lnTo>
                    <a:pt x="251" y="877"/>
                  </a:lnTo>
                  <a:close/>
                  <a:moveTo>
                    <a:pt x="261" y="877"/>
                  </a:moveTo>
                  <a:lnTo>
                    <a:pt x="261" y="877"/>
                  </a:lnTo>
                  <a:lnTo>
                    <a:pt x="261" y="877"/>
                  </a:lnTo>
                  <a:close/>
                  <a:moveTo>
                    <a:pt x="261" y="867"/>
                  </a:moveTo>
                  <a:lnTo>
                    <a:pt x="261" y="867"/>
                  </a:lnTo>
                  <a:lnTo>
                    <a:pt x="261" y="867"/>
                  </a:lnTo>
                  <a:close/>
                  <a:moveTo>
                    <a:pt x="272" y="856"/>
                  </a:moveTo>
                  <a:lnTo>
                    <a:pt x="272" y="856"/>
                  </a:lnTo>
                  <a:lnTo>
                    <a:pt x="272" y="856"/>
                  </a:lnTo>
                  <a:close/>
                  <a:moveTo>
                    <a:pt x="25380" y="105"/>
                  </a:moveTo>
                  <a:lnTo>
                    <a:pt x="25380" y="105"/>
                  </a:lnTo>
                  <a:lnTo>
                    <a:pt x="25380" y="105"/>
                  </a:lnTo>
                  <a:close/>
                  <a:moveTo>
                    <a:pt x="25380" y="95"/>
                  </a:moveTo>
                  <a:lnTo>
                    <a:pt x="25380" y="95"/>
                  </a:lnTo>
                  <a:lnTo>
                    <a:pt x="25380" y="95"/>
                  </a:lnTo>
                  <a:close/>
                  <a:moveTo>
                    <a:pt x="25380" y="84"/>
                  </a:moveTo>
                  <a:lnTo>
                    <a:pt x="25380" y="84"/>
                  </a:lnTo>
                  <a:lnTo>
                    <a:pt x="25380" y="84"/>
                  </a:lnTo>
                  <a:close/>
                  <a:moveTo>
                    <a:pt x="25380" y="74"/>
                  </a:moveTo>
                  <a:lnTo>
                    <a:pt x="25380" y="74"/>
                  </a:lnTo>
                  <a:lnTo>
                    <a:pt x="25380" y="74"/>
                  </a:lnTo>
                  <a:close/>
                  <a:moveTo>
                    <a:pt x="25380" y="74"/>
                  </a:moveTo>
                  <a:lnTo>
                    <a:pt x="25380" y="74"/>
                  </a:lnTo>
                  <a:lnTo>
                    <a:pt x="25380" y="74"/>
                  </a:lnTo>
                  <a:close/>
                  <a:moveTo>
                    <a:pt x="25380" y="63"/>
                  </a:moveTo>
                  <a:lnTo>
                    <a:pt x="25380" y="63"/>
                  </a:lnTo>
                  <a:lnTo>
                    <a:pt x="25380" y="63"/>
                  </a:lnTo>
                  <a:close/>
                  <a:moveTo>
                    <a:pt x="25380" y="53"/>
                  </a:moveTo>
                  <a:lnTo>
                    <a:pt x="25380" y="53"/>
                  </a:lnTo>
                  <a:lnTo>
                    <a:pt x="25380" y="53"/>
                  </a:lnTo>
                  <a:close/>
                  <a:moveTo>
                    <a:pt x="25380" y="53"/>
                  </a:moveTo>
                  <a:lnTo>
                    <a:pt x="25380" y="53"/>
                  </a:lnTo>
                  <a:lnTo>
                    <a:pt x="25380" y="53"/>
                  </a:lnTo>
                  <a:close/>
                  <a:moveTo>
                    <a:pt x="25380" y="42"/>
                  </a:moveTo>
                  <a:lnTo>
                    <a:pt x="25380" y="42"/>
                  </a:lnTo>
                  <a:lnTo>
                    <a:pt x="25380" y="42"/>
                  </a:lnTo>
                  <a:close/>
                  <a:moveTo>
                    <a:pt x="25380" y="32"/>
                  </a:moveTo>
                  <a:lnTo>
                    <a:pt x="25380" y="32"/>
                  </a:lnTo>
                  <a:lnTo>
                    <a:pt x="25380" y="32"/>
                  </a:lnTo>
                  <a:close/>
                  <a:moveTo>
                    <a:pt x="25380" y="22"/>
                  </a:moveTo>
                  <a:lnTo>
                    <a:pt x="25380" y="22"/>
                  </a:lnTo>
                  <a:lnTo>
                    <a:pt x="25380" y="22"/>
                  </a:lnTo>
                  <a:close/>
                  <a:moveTo>
                    <a:pt x="25380" y="1"/>
                  </a:moveTo>
                  <a:lnTo>
                    <a:pt x="25380" y="1"/>
                  </a:lnTo>
                  <a:close/>
                </a:path>
              </a:pathLst>
            </a:custGeom>
            <a:solidFill>
              <a:srgbClr val="DCD2C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36"/>
            <p:cNvSpPr/>
            <p:nvPr/>
          </p:nvSpPr>
          <p:spPr>
            <a:xfrm>
              <a:off x="5943545" y="1763696"/>
              <a:ext cx="117282" cy="13103"/>
            </a:xfrm>
            <a:custGeom>
              <a:avLst/>
              <a:gdLst/>
              <a:ahLst/>
              <a:cxnLst/>
              <a:rect l="l" t="t" r="r" b="b"/>
              <a:pathLst>
                <a:path w="3088" h="345" extrusionOk="0">
                  <a:moveTo>
                    <a:pt x="0" y="1"/>
                  </a:moveTo>
                  <a:cubicBezTo>
                    <a:pt x="490" y="272"/>
                    <a:pt x="1032" y="345"/>
                    <a:pt x="1596" y="345"/>
                  </a:cubicBezTo>
                  <a:cubicBezTo>
                    <a:pt x="2086" y="345"/>
                    <a:pt x="2597" y="282"/>
                    <a:pt x="3088" y="251"/>
                  </a:cubicBezTo>
                  <a:lnTo>
                    <a:pt x="3088" y="251"/>
                  </a:lnTo>
                  <a:cubicBezTo>
                    <a:pt x="2597" y="282"/>
                    <a:pt x="2086" y="345"/>
                    <a:pt x="1596" y="345"/>
                  </a:cubicBezTo>
                  <a:cubicBezTo>
                    <a:pt x="1032" y="345"/>
                    <a:pt x="490" y="272"/>
                    <a:pt x="0" y="1"/>
                  </a:cubicBezTo>
                  <a:close/>
                </a:path>
              </a:pathLst>
            </a:custGeom>
            <a:solidFill>
              <a:srgbClr val="AB46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36"/>
            <p:cNvSpPr/>
            <p:nvPr/>
          </p:nvSpPr>
          <p:spPr>
            <a:xfrm>
              <a:off x="5877766" y="1387323"/>
              <a:ext cx="1015091" cy="629594"/>
            </a:xfrm>
            <a:custGeom>
              <a:avLst/>
              <a:gdLst/>
              <a:ahLst/>
              <a:cxnLst/>
              <a:rect l="l" t="t" r="r" b="b"/>
              <a:pathLst>
                <a:path w="26727" h="16577" extrusionOk="0">
                  <a:moveTo>
                    <a:pt x="23931" y="1"/>
                  </a:moveTo>
                  <a:lnTo>
                    <a:pt x="23931" y="1"/>
                  </a:lnTo>
                  <a:cubicBezTo>
                    <a:pt x="24056" y="627"/>
                    <a:pt x="24087" y="1283"/>
                    <a:pt x="23826" y="1858"/>
                  </a:cubicBezTo>
                  <a:cubicBezTo>
                    <a:pt x="23576" y="2400"/>
                    <a:pt x="22981" y="2817"/>
                    <a:pt x="22408" y="2817"/>
                  </a:cubicBezTo>
                  <a:cubicBezTo>
                    <a:pt x="22220" y="2817"/>
                    <a:pt x="22021" y="2765"/>
                    <a:pt x="21844" y="2660"/>
                  </a:cubicBezTo>
                  <a:lnTo>
                    <a:pt x="21844" y="2660"/>
                  </a:lnTo>
                  <a:cubicBezTo>
                    <a:pt x="22355" y="3005"/>
                    <a:pt x="22251" y="3819"/>
                    <a:pt x="21844" y="4278"/>
                  </a:cubicBezTo>
                  <a:cubicBezTo>
                    <a:pt x="21500" y="4663"/>
                    <a:pt x="21051" y="4862"/>
                    <a:pt x="20592" y="4862"/>
                  </a:cubicBezTo>
                  <a:cubicBezTo>
                    <a:pt x="20217" y="4862"/>
                    <a:pt x="19841" y="4726"/>
                    <a:pt x="19518" y="4476"/>
                  </a:cubicBezTo>
                  <a:lnTo>
                    <a:pt x="19518" y="4476"/>
                  </a:lnTo>
                  <a:cubicBezTo>
                    <a:pt x="19883" y="4914"/>
                    <a:pt x="19862" y="5655"/>
                    <a:pt x="19424" y="6040"/>
                  </a:cubicBezTo>
                  <a:cubicBezTo>
                    <a:pt x="19236" y="6207"/>
                    <a:pt x="18986" y="6281"/>
                    <a:pt x="18736" y="6281"/>
                  </a:cubicBezTo>
                  <a:cubicBezTo>
                    <a:pt x="18318" y="6281"/>
                    <a:pt x="17890" y="6061"/>
                    <a:pt x="17713" y="5686"/>
                  </a:cubicBezTo>
                  <a:cubicBezTo>
                    <a:pt x="17577" y="7042"/>
                    <a:pt x="16451" y="8242"/>
                    <a:pt x="15095" y="8450"/>
                  </a:cubicBezTo>
                  <a:cubicBezTo>
                    <a:pt x="14969" y="8471"/>
                    <a:pt x="14844" y="8481"/>
                    <a:pt x="14730" y="8481"/>
                  </a:cubicBezTo>
                  <a:cubicBezTo>
                    <a:pt x="13520" y="8481"/>
                    <a:pt x="12424" y="7563"/>
                    <a:pt x="11923" y="6427"/>
                  </a:cubicBezTo>
                  <a:cubicBezTo>
                    <a:pt x="11788" y="6865"/>
                    <a:pt x="11517" y="7271"/>
                    <a:pt x="11121" y="7501"/>
                  </a:cubicBezTo>
                  <a:cubicBezTo>
                    <a:pt x="10901" y="7616"/>
                    <a:pt x="10662" y="7688"/>
                    <a:pt x="10411" y="7688"/>
                  </a:cubicBezTo>
                  <a:cubicBezTo>
                    <a:pt x="10203" y="7688"/>
                    <a:pt x="9994" y="7637"/>
                    <a:pt x="9806" y="7532"/>
                  </a:cubicBezTo>
                  <a:cubicBezTo>
                    <a:pt x="9410" y="7313"/>
                    <a:pt x="9159" y="6823"/>
                    <a:pt x="9274" y="6385"/>
                  </a:cubicBezTo>
                  <a:lnTo>
                    <a:pt x="9274" y="6385"/>
                  </a:lnTo>
                  <a:cubicBezTo>
                    <a:pt x="9013" y="6948"/>
                    <a:pt x="8523" y="7438"/>
                    <a:pt x="7918" y="7584"/>
                  </a:cubicBezTo>
                  <a:cubicBezTo>
                    <a:pt x="7803" y="7616"/>
                    <a:pt x="7688" y="7626"/>
                    <a:pt x="7563" y="7626"/>
                  </a:cubicBezTo>
                  <a:cubicBezTo>
                    <a:pt x="7062" y="7626"/>
                    <a:pt x="6551" y="7376"/>
                    <a:pt x="6301" y="6937"/>
                  </a:cubicBezTo>
                  <a:cubicBezTo>
                    <a:pt x="5998" y="6395"/>
                    <a:pt x="6374" y="5623"/>
                    <a:pt x="6958" y="5383"/>
                  </a:cubicBezTo>
                  <a:lnTo>
                    <a:pt x="6958" y="5383"/>
                  </a:lnTo>
                  <a:cubicBezTo>
                    <a:pt x="6561" y="5467"/>
                    <a:pt x="6155" y="5509"/>
                    <a:pt x="5759" y="5509"/>
                  </a:cubicBezTo>
                  <a:cubicBezTo>
                    <a:pt x="4528" y="5509"/>
                    <a:pt x="3307" y="5133"/>
                    <a:pt x="2305" y="4434"/>
                  </a:cubicBezTo>
                  <a:cubicBezTo>
                    <a:pt x="1888" y="4142"/>
                    <a:pt x="1482" y="3745"/>
                    <a:pt x="1408" y="3235"/>
                  </a:cubicBezTo>
                  <a:cubicBezTo>
                    <a:pt x="1367" y="2952"/>
                    <a:pt x="1440" y="2671"/>
                    <a:pt x="1586" y="2421"/>
                  </a:cubicBezTo>
                  <a:lnTo>
                    <a:pt x="1586" y="2421"/>
                  </a:lnTo>
                  <a:cubicBezTo>
                    <a:pt x="1054" y="2671"/>
                    <a:pt x="564" y="3005"/>
                    <a:pt x="272" y="3474"/>
                  </a:cubicBezTo>
                  <a:cubicBezTo>
                    <a:pt x="261" y="3474"/>
                    <a:pt x="261" y="3485"/>
                    <a:pt x="261" y="3485"/>
                  </a:cubicBezTo>
                  <a:lnTo>
                    <a:pt x="261" y="3495"/>
                  </a:lnTo>
                  <a:lnTo>
                    <a:pt x="251" y="3495"/>
                  </a:lnTo>
                  <a:lnTo>
                    <a:pt x="251" y="3506"/>
                  </a:lnTo>
                  <a:lnTo>
                    <a:pt x="251" y="3516"/>
                  </a:lnTo>
                  <a:lnTo>
                    <a:pt x="240" y="3516"/>
                  </a:lnTo>
                  <a:lnTo>
                    <a:pt x="240" y="3527"/>
                  </a:lnTo>
                  <a:lnTo>
                    <a:pt x="230" y="3527"/>
                  </a:lnTo>
                  <a:lnTo>
                    <a:pt x="230" y="3537"/>
                  </a:lnTo>
                  <a:lnTo>
                    <a:pt x="230" y="3548"/>
                  </a:lnTo>
                  <a:lnTo>
                    <a:pt x="219" y="3548"/>
                  </a:lnTo>
                  <a:lnTo>
                    <a:pt x="219" y="3558"/>
                  </a:lnTo>
                  <a:lnTo>
                    <a:pt x="219" y="3568"/>
                  </a:lnTo>
                  <a:lnTo>
                    <a:pt x="209" y="3568"/>
                  </a:lnTo>
                  <a:lnTo>
                    <a:pt x="209" y="3578"/>
                  </a:lnTo>
                  <a:lnTo>
                    <a:pt x="209" y="3589"/>
                  </a:lnTo>
                  <a:lnTo>
                    <a:pt x="198" y="3589"/>
                  </a:lnTo>
                  <a:lnTo>
                    <a:pt x="198" y="3599"/>
                  </a:lnTo>
                  <a:lnTo>
                    <a:pt x="198" y="3610"/>
                  </a:lnTo>
                  <a:lnTo>
                    <a:pt x="188" y="3610"/>
                  </a:lnTo>
                  <a:lnTo>
                    <a:pt x="188" y="3620"/>
                  </a:lnTo>
                  <a:lnTo>
                    <a:pt x="188" y="3631"/>
                  </a:lnTo>
                  <a:lnTo>
                    <a:pt x="177" y="3631"/>
                  </a:lnTo>
                  <a:lnTo>
                    <a:pt x="177" y="3641"/>
                  </a:lnTo>
                  <a:cubicBezTo>
                    <a:pt x="177" y="3652"/>
                    <a:pt x="167" y="3652"/>
                    <a:pt x="167" y="3652"/>
                  </a:cubicBezTo>
                  <a:lnTo>
                    <a:pt x="167" y="3662"/>
                  </a:lnTo>
                  <a:lnTo>
                    <a:pt x="156" y="3673"/>
                  </a:lnTo>
                  <a:lnTo>
                    <a:pt x="156" y="3683"/>
                  </a:lnTo>
                  <a:cubicBezTo>
                    <a:pt x="156" y="3683"/>
                    <a:pt x="156" y="3694"/>
                    <a:pt x="146" y="3694"/>
                  </a:cubicBezTo>
                  <a:lnTo>
                    <a:pt x="146" y="3704"/>
                  </a:lnTo>
                  <a:lnTo>
                    <a:pt x="146" y="3714"/>
                  </a:lnTo>
                  <a:lnTo>
                    <a:pt x="136" y="3714"/>
                  </a:lnTo>
                  <a:lnTo>
                    <a:pt x="136" y="3724"/>
                  </a:lnTo>
                  <a:lnTo>
                    <a:pt x="136" y="3735"/>
                  </a:lnTo>
                  <a:lnTo>
                    <a:pt x="126" y="3745"/>
                  </a:lnTo>
                  <a:lnTo>
                    <a:pt x="126" y="3756"/>
                  </a:lnTo>
                  <a:lnTo>
                    <a:pt x="126" y="3766"/>
                  </a:lnTo>
                  <a:lnTo>
                    <a:pt x="115" y="3766"/>
                  </a:lnTo>
                  <a:lnTo>
                    <a:pt x="115" y="3777"/>
                  </a:lnTo>
                  <a:lnTo>
                    <a:pt x="115" y="3787"/>
                  </a:lnTo>
                  <a:cubicBezTo>
                    <a:pt x="115" y="3798"/>
                    <a:pt x="115" y="3798"/>
                    <a:pt x="105" y="3798"/>
                  </a:cubicBezTo>
                  <a:lnTo>
                    <a:pt x="105" y="3808"/>
                  </a:lnTo>
                  <a:cubicBezTo>
                    <a:pt x="31" y="3996"/>
                    <a:pt x="0" y="4204"/>
                    <a:pt x="0" y="4413"/>
                  </a:cubicBezTo>
                  <a:cubicBezTo>
                    <a:pt x="0" y="4997"/>
                    <a:pt x="272" y="5581"/>
                    <a:pt x="689" y="6009"/>
                  </a:cubicBezTo>
                  <a:cubicBezTo>
                    <a:pt x="1241" y="6573"/>
                    <a:pt x="2034" y="6875"/>
                    <a:pt x="2817" y="7021"/>
                  </a:cubicBezTo>
                  <a:cubicBezTo>
                    <a:pt x="2326" y="7219"/>
                    <a:pt x="1826" y="7438"/>
                    <a:pt x="1461" y="7814"/>
                  </a:cubicBezTo>
                  <a:cubicBezTo>
                    <a:pt x="1190" y="8085"/>
                    <a:pt x="1002" y="8471"/>
                    <a:pt x="1002" y="8847"/>
                  </a:cubicBezTo>
                  <a:cubicBezTo>
                    <a:pt x="1002" y="8982"/>
                    <a:pt x="1033" y="9128"/>
                    <a:pt x="1085" y="9253"/>
                  </a:cubicBezTo>
                  <a:cubicBezTo>
                    <a:pt x="1210" y="9545"/>
                    <a:pt x="1461" y="9754"/>
                    <a:pt x="1732" y="9911"/>
                  </a:cubicBezTo>
                  <a:cubicBezTo>
                    <a:pt x="2222" y="10182"/>
                    <a:pt x="2764" y="10255"/>
                    <a:pt x="3328" y="10255"/>
                  </a:cubicBezTo>
                  <a:cubicBezTo>
                    <a:pt x="3818" y="10255"/>
                    <a:pt x="4329" y="10192"/>
                    <a:pt x="4820" y="10161"/>
                  </a:cubicBezTo>
                  <a:lnTo>
                    <a:pt x="4820" y="10161"/>
                  </a:lnTo>
                  <a:cubicBezTo>
                    <a:pt x="4423" y="10255"/>
                    <a:pt x="4058" y="10630"/>
                    <a:pt x="3974" y="11037"/>
                  </a:cubicBezTo>
                  <a:cubicBezTo>
                    <a:pt x="3964" y="11089"/>
                    <a:pt x="3954" y="11152"/>
                    <a:pt x="3954" y="11214"/>
                  </a:cubicBezTo>
                  <a:lnTo>
                    <a:pt x="3954" y="11298"/>
                  </a:lnTo>
                  <a:cubicBezTo>
                    <a:pt x="4016" y="11789"/>
                    <a:pt x="4371" y="12216"/>
                    <a:pt x="4799" y="12445"/>
                  </a:cubicBezTo>
                  <a:cubicBezTo>
                    <a:pt x="5195" y="12654"/>
                    <a:pt x="5644" y="12717"/>
                    <a:pt x="6092" y="12717"/>
                  </a:cubicBezTo>
                  <a:lnTo>
                    <a:pt x="6165" y="12717"/>
                  </a:lnTo>
                  <a:cubicBezTo>
                    <a:pt x="6051" y="12904"/>
                    <a:pt x="5988" y="13134"/>
                    <a:pt x="5988" y="13342"/>
                  </a:cubicBezTo>
                  <a:cubicBezTo>
                    <a:pt x="5988" y="13541"/>
                    <a:pt x="6040" y="13739"/>
                    <a:pt x="6165" y="13896"/>
                  </a:cubicBezTo>
                  <a:cubicBezTo>
                    <a:pt x="6374" y="14146"/>
                    <a:pt x="6698" y="14230"/>
                    <a:pt x="7041" y="14230"/>
                  </a:cubicBezTo>
                  <a:cubicBezTo>
                    <a:pt x="7208" y="14230"/>
                    <a:pt x="7396" y="14209"/>
                    <a:pt x="7563" y="14177"/>
                  </a:cubicBezTo>
                  <a:cubicBezTo>
                    <a:pt x="8387" y="14000"/>
                    <a:pt x="9180" y="13655"/>
                    <a:pt x="9879" y="13165"/>
                  </a:cubicBezTo>
                  <a:lnTo>
                    <a:pt x="9879" y="13165"/>
                  </a:lnTo>
                  <a:cubicBezTo>
                    <a:pt x="9869" y="13207"/>
                    <a:pt x="9869" y="13249"/>
                    <a:pt x="9869" y="13280"/>
                  </a:cubicBezTo>
                  <a:cubicBezTo>
                    <a:pt x="9869" y="14063"/>
                    <a:pt x="10411" y="14814"/>
                    <a:pt x="11162" y="15053"/>
                  </a:cubicBezTo>
                  <a:cubicBezTo>
                    <a:pt x="11329" y="15095"/>
                    <a:pt x="11496" y="15127"/>
                    <a:pt x="11663" y="15127"/>
                  </a:cubicBezTo>
                  <a:cubicBezTo>
                    <a:pt x="12310" y="15127"/>
                    <a:pt x="12957" y="14782"/>
                    <a:pt x="13279" y="14230"/>
                  </a:cubicBezTo>
                  <a:lnTo>
                    <a:pt x="13279" y="14230"/>
                  </a:lnTo>
                  <a:cubicBezTo>
                    <a:pt x="13217" y="14532"/>
                    <a:pt x="13154" y="14845"/>
                    <a:pt x="13154" y="15158"/>
                  </a:cubicBezTo>
                  <a:cubicBezTo>
                    <a:pt x="13154" y="15231"/>
                    <a:pt x="13154" y="15314"/>
                    <a:pt x="13165" y="15387"/>
                  </a:cubicBezTo>
                  <a:cubicBezTo>
                    <a:pt x="13207" y="15773"/>
                    <a:pt x="13374" y="16170"/>
                    <a:pt x="13697" y="16388"/>
                  </a:cubicBezTo>
                  <a:cubicBezTo>
                    <a:pt x="13885" y="16524"/>
                    <a:pt x="14093" y="16576"/>
                    <a:pt x="14313" y="16576"/>
                  </a:cubicBezTo>
                  <a:cubicBezTo>
                    <a:pt x="14823" y="16576"/>
                    <a:pt x="15366" y="16263"/>
                    <a:pt x="15648" y="15804"/>
                  </a:cubicBezTo>
                  <a:cubicBezTo>
                    <a:pt x="16054" y="15168"/>
                    <a:pt x="16075" y="14365"/>
                    <a:pt x="16096" y="13604"/>
                  </a:cubicBezTo>
                  <a:cubicBezTo>
                    <a:pt x="16587" y="13906"/>
                    <a:pt x="17108" y="14177"/>
                    <a:pt x="17672" y="14271"/>
                  </a:cubicBezTo>
                  <a:cubicBezTo>
                    <a:pt x="17807" y="14292"/>
                    <a:pt x="17932" y="14302"/>
                    <a:pt x="18057" y="14302"/>
                  </a:cubicBezTo>
                  <a:cubicBezTo>
                    <a:pt x="18516" y="14302"/>
                    <a:pt x="18965" y="14167"/>
                    <a:pt x="19309" y="13885"/>
                  </a:cubicBezTo>
                  <a:cubicBezTo>
                    <a:pt x="19497" y="13718"/>
                    <a:pt x="19643" y="13499"/>
                    <a:pt x="19726" y="13259"/>
                  </a:cubicBezTo>
                  <a:cubicBezTo>
                    <a:pt x="20154" y="13416"/>
                    <a:pt x="20592" y="13541"/>
                    <a:pt x="21041" y="13541"/>
                  </a:cubicBezTo>
                  <a:cubicBezTo>
                    <a:pt x="21135" y="13541"/>
                    <a:pt x="21228" y="13530"/>
                    <a:pt x="21333" y="13520"/>
                  </a:cubicBezTo>
                  <a:cubicBezTo>
                    <a:pt x="22408" y="13384"/>
                    <a:pt x="23555" y="12424"/>
                    <a:pt x="23555" y="11340"/>
                  </a:cubicBezTo>
                  <a:lnTo>
                    <a:pt x="23555" y="11330"/>
                  </a:lnTo>
                  <a:cubicBezTo>
                    <a:pt x="24160" y="11256"/>
                    <a:pt x="24754" y="11152"/>
                    <a:pt x="25308" y="10912"/>
                  </a:cubicBezTo>
                  <a:cubicBezTo>
                    <a:pt x="25380" y="10881"/>
                    <a:pt x="25443" y="10850"/>
                    <a:pt x="25516" y="10808"/>
                  </a:cubicBezTo>
                  <a:cubicBezTo>
                    <a:pt x="25704" y="10704"/>
                    <a:pt x="25892" y="10578"/>
                    <a:pt x="26048" y="10432"/>
                  </a:cubicBezTo>
                  <a:cubicBezTo>
                    <a:pt x="26277" y="10234"/>
                    <a:pt x="26465" y="9983"/>
                    <a:pt x="26580" y="9691"/>
                  </a:cubicBezTo>
                  <a:cubicBezTo>
                    <a:pt x="26705" y="9389"/>
                    <a:pt x="26726" y="9045"/>
                    <a:pt x="26653" y="8732"/>
                  </a:cubicBezTo>
                  <a:cubicBezTo>
                    <a:pt x="26590" y="8460"/>
                    <a:pt x="26455" y="8221"/>
                    <a:pt x="26246" y="8043"/>
                  </a:cubicBezTo>
                  <a:cubicBezTo>
                    <a:pt x="26048" y="7866"/>
                    <a:pt x="25787" y="7783"/>
                    <a:pt x="25526" y="7783"/>
                  </a:cubicBezTo>
                  <a:cubicBezTo>
                    <a:pt x="25464" y="7783"/>
                    <a:pt x="25412" y="7793"/>
                    <a:pt x="25349" y="7793"/>
                  </a:cubicBezTo>
                  <a:cubicBezTo>
                    <a:pt x="25829" y="7376"/>
                    <a:pt x="26142" y="6770"/>
                    <a:pt x="26184" y="6135"/>
                  </a:cubicBezTo>
                  <a:lnTo>
                    <a:pt x="26184" y="6040"/>
                  </a:lnTo>
                  <a:cubicBezTo>
                    <a:pt x="26184" y="5780"/>
                    <a:pt x="26121" y="5509"/>
                    <a:pt x="25902" y="5373"/>
                  </a:cubicBezTo>
                  <a:cubicBezTo>
                    <a:pt x="25787" y="5300"/>
                    <a:pt x="25651" y="5279"/>
                    <a:pt x="25505" y="5279"/>
                  </a:cubicBezTo>
                  <a:cubicBezTo>
                    <a:pt x="25464" y="5279"/>
                    <a:pt x="25422" y="5279"/>
                    <a:pt x="25380" y="5289"/>
                  </a:cubicBezTo>
                  <a:cubicBezTo>
                    <a:pt x="24703" y="5331"/>
                    <a:pt x="24264" y="5832"/>
                    <a:pt x="23711" y="6228"/>
                  </a:cubicBezTo>
                  <a:cubicBezTo>
                    <a:pt x="24473" y="5164"/>
                    <a:pt x="25266" y="4027"/>
                    <a:pt x="25380" y="2723"/>
                  </a:cubicBezTo>
                  <a:lnTo>
                    <a:pt x="25380" y="2713"/>
                  </a:lnTo>
                  <a:lnTo>
                    <a:pt x="25380" y="2702"/>
                  </a:lnTo>
                  <a:lnTo>
                    <a:pt x="25380" y="2692"/>
                  </a:lnTo>
                  <a:lnTo>
                    <a:pt x="25380" y="2681"/>
                  </a:lnTo>
                  <a:lnTo>
                    <a:pt x="25380" y="2671"/>
                  </a:lnTo>
                  <a:lnTo>
                    <a:pt x="25380" y="2660"/>
                  </a:lnTo>
                  <a:lnTo>
                    <a:pt x="25380" y="2650"/>
                  </a:lnTo>
                  <a:lnTo>
                    <a:pt x="25380" y="2640"/>
                  </a:lnTo>
                  <a:lnTo>
                    <a:pt x="25380" y="2619"/>
                  </a:lnTo>
                  <a:cubicBezTo>
                    <a:pt x="25433" y="1555"/>
                    <a:pt x="24859" y="397"/>
                    <a:pt x="239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36"/>
            <p:cNvSpPr/>
            <p:nvPr/>
          </p:nvSpPr>
          <p:spPr>
            <a:xfrm>
              <a:off x="6625342" y="2336194"/>
              <a:ext cx="38056" cy="57502"/>
            </a:xfrm>
            <a:custGeom>
              <a:avLst/>
              <a:gdLst/>
              <a:ahLst/>
              <a:cxnLst/>
              <a:rect l="l" t="t" r="r" b="b"/>
              <a:pathLst>
                <a:path w="1002" h="1514" extrusionOk="0">
                  <a:moveTo>
                    <a:pt x="262" y="0"/>
                  </a:moveTo>
                  <a:cubicBezTo>
                    <a:pt x="53" y="261"/>
                    <a:pt x="0" y="647"/>
                    <a:pt x="137" y="960"/>
                  </a:cubicBezTo>
                  <a:cubicBezTo>
                    <a:pt x="272" y="1263"/>
                    <a:pt x="585" y="1492"/>
                    <a:pt x="929" y="1513"/>
                  </a:cubicBezTo>
                  <a:cubicBezTo>
                    <a:pt x="1002" y="804"/>
                    <a:pt x="908" y="282"/>
                    <a:pt x="2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36"/>
            <p:cNvSpPr/>
            <p:nvPr/>
          </p:nvSpPr>
          <p:spPr>
            <a:xfrm>
              <a:off x="6113881" y="2330649"/>
              <a:ext cx="29359" cy="48766"/>
            </a:xfrm>
            <a:custGeom>
              <a:avLst/>
              <a:gdLst/>
              <a:ahLst/>
              <a:cxnLst/>
              <a:rect l="l" t="t" r="r" b="b"/>
              <a:pathLst>
                <a:path w="773" h="1284" extrusionOk="0">
                  <a:moveTo>
                    <a:pt x="699" y="0"/>
                  </a:moveTo>
                  <a:lnTo>
                    <a:pt x="699" y="0"/>
                  </a:lnTo>
                  <a:cubicBezTo>
                    <a:pt x="460" y="94"/>
                    <a:pt x="261" y="292"/>
                    <a:pt x="147" y="522"/>
                  </a:cubicBezTo>
                  <a:cubicBezTo>
                    <a:pt x="32" y="751"/>
                    <a:pt x="1" y="1022"/>
                    <a:pt x="63" y="1284"/>
                  </a:cubicBezTo>
                  <a:cubicBezTo>
                    <a:pt x="282" y="1158"/>
                    <a:pt x="553" y="1012"/>
                    <a:pt x="647" y="772"/>
                  </a:cubicBezTo>
                  <a:cubicBezTo>
                    <a:pt x="752" y="533"/>
                    <a:pt x="773" y="240"/>
                    <a:pt x="69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36"/>
            <p:cNvSpPr/>
            <p:nvPr/>
          </p:nvSpPr>
          <p:spPr>
            <a:xfrm>
              <a:off x="6870192" y="1995939"/>
              <a:ext cx="70187" cy="28789"/>
            </a:xfrm>
            <a:custGeom>
              <a:avLst/>
              <a:gdLst/>
              <a:ahLst/>
              <a:cxnLst/>
              <a:rect l="l" t="t" r="r" b="b"/>
              <a:pathLst>
                <a:path w="1848" h="758" extrusionOk="0">
                  <a:moveTo>
                    <a:pt x="1470" y="0"/>
                  </a:moveTo>
                  <a:cubicBezTo>
                    <a:pt x="914" y="0"/>
                    <a:pt x="357" y="252"/>
                    <a:pt x="0" y="676"/>
                  </a:cubicBezTo>
                  <a:cubicBezTo>
                    <a:pt x="155" y="731"/>
                    <a:pt x="333" y="758"/>
                    <a:pt x="513" y="758"/>
                  </a:cubicBezTo>
                  <a:cubicBezTo>
                    <a:pt x="711" y="758"/>
                    <a:pt x="911" y="726"/>
                    <a:pt x="1085" y="666"/>
                  </a:cubicBezTo>
                  <a:cubicBezTo>
                    <a:pt x="1409" y="551"/>
                    <a:pt x="1669" y="333"/>
                    <a:pt x="1847" y="40"/>
                  </a:cubicBezTo>
                  <a:cubicBezTo>
                    <a:pt x="1723" y="13"/>
                    <a:pt x="1596" y="0"/>
                    <a:pt x="14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36"/>
            <p:cNvSpPr/>
            <p:nvPr/>
          </p:nvSpPr>
          <p:spPr>
            <a:xfrm>
              <a:off x="5930861" y="2078126"/>
              <a:ext cx="67377" cy="33954"/>
            </a:xfrm>
            <a:custGeom>
              <a:avLst/>
              <a:gdLst/>
              <a:ahLst/>
              <a:cxnLst/>
              <a:rect l="l" t="t" r="r" b="b"/>
              <a:pathLst>
                <a:path w="1774" h="894" extrusionOk="0">
                  <a:moveTo>
                    <a:pt x="1239" y="0"/>
                  </a:moveTo>
                  <a:cubicBezTo>
                    <a:pt x="1075" y="0"/>
                    <a:pt x="908" y="29"/>
                    <a:pt x="751" y="88"/>
                  </a:cubicBezTo>
                  <a:cubicBezTo>
                    <a:pt x="428" y="213"/>
                    <a:pt x="146" y="464"/>
                    <a:pt x="0" y="786"/>
                  </a:cubicBezTo>
                  <a:cubicBezTo>
                    <a:pt x="172" y="860"/>
                    <a:pt x="361" y="894"/>
                    <a:pt x="550" y="894"/>
                  </a:cubicBezTo>
                  <a:cubicBezTo>
                    <a:pt x="739" y="894"/>
                    <a:pt x="929" y="860"/>
                    <a:pt x="1106" y="797"/>
                  </a:cubicBezTo>
                  <a:cubicBezTo>
                    <a:pt x="1461" y="661"/>
                    <a:pt x="1607" y="443"/>
                    <a:pt x="1774" y="109"/>
                  </a:cubicBezTo>
                  <a:cubicBezTo>
                    <a:pt x="1608" y="37"/>
                    <a:pt x="1425" y="0"/>
                    <a:pt x="123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36"/>
            <p:cNvSpPr/>
            <p:nvPr/>
          </p:nvSpPr>
          <p:spPr>
            <a:xfrm>
              <a:off x="6071496" y="1958643"/>
              <a:ext cx="33726" cy="55071"/>
            </a:xfrm>
            <a:custGeom>
              <a:avLst/>
              <a:gdLst/>
              <a:ahLst/>
              <a:cxnLst/>
              <a:rect l="l" t="t" r="r" b="b"/>
              <a:pathLst>
                <a:path w="888" h="1450" extrusionOk="0">
                  <a:moveTo>
                    <a:pt x="167" y="0"/>
                  </a:moveTo>
                  <a:cubicBezTo>
                    <a:pt x="21" y="261"/>
                    <a:pt x="0" y="574"/>
                    <a:pt x="104" y="845"/>
                  </a:cubicBezTo>
                  <a:cubicBezTo>
                    <a:pt x="209" y="1127"/>
                    <a:pt x="428" y="1345"/>
                    <a:pt x="709" y="1450"/>
                  </a:cubicBezTo>
                  <a:cubicBezTo>
                    <a:pt x="887" y="939"/>
                    <a:pt x="563" y="376"/>
                    <a:pt x="16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36"/>
            <p:cNvSpPr/>
            <p:nvPr/>
          </p:nvSpPr>
          <p:spPr>
            <a:xfrm>
              <a:off x="6176470" y="2356399"/>
              <a:ext cx="38474" cy="57882"/>
            </a:xfrm>
            <a:custGeom>
              <a:avLst/>
              <a:gdLst/>
              <a:ahLst/>
              <a:cxnLst/>
              <a:rect l="l" t="t" r="r" b="b"/>
              <a:pathLst>
                <a:path w="1013" h="1524" extrusionOk="0">
                  <a:moveTo>
                    <a:pt x="658" y="1"/>
                  </a:moveTo>
                  <a:lnTo>
                    <a:pt x="658" y="1"/>
                  </a:lnTo>
                  <a:cubicBezTo>
                    <a:pt x="240" y="251"/>
                    <a:pt x="1" y="866"/>
                    <a:pt x="470" y="1524"/>
                  </a:cubicBezTo>
                  <a:cubicBezTo>
                    <a:pt x="929" y="1137"/>
                    <a:pt x="1012" y="511"/>
                    <a:pt x="65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36"/>
            <p:cNvSpPr/>
            <p:nvPr/>
          </p:nvSpPr>
          <p:spPr>
            <a:xfrm>
              <a:off x="5990297" y="1888913"/>
              <a:ext cx="1030929" cy="1632342"/>
            </a:xfrm>
            <a:custGeom>
              <a:avLst/>
              <a:gdLst/>
              <a:ahLst/>
              <a:cxnLst/>
              <a:rect l="l" t="t" r="r" b="b"/>
              <a:pathLst>
                <a:path w="27144" h="42979" extrusionOk="0">
                  <a:moveTo>
                    <a:pt x="10786" y="0"/>
                  </a:moveTo>
                  <a:lnTo>
                    <a:pt x="10546" y="7448"/>
                  </a:lnTo>
                  <a:cubicBezTo>
                    <a:pt x="10202" y="7312"/>
                    <a:pt x="9878" y="7135"/>
                    <a:pt x="9586" y="6906"/>
                  </a:cubicBezTo>
                  <a:cubicBezTo>
                    <a:pt x="9127" y="6561"/>
                    <a:pt x="8689" y="6134"/>
                    <a:pt x="8272" y="5592"/>
                  </a:cubicBezTo>
                  <a:cubicBezTo>
                    <a:pt x="8345" y="5560"/>
                    <a:pt x="8397" y="5518"/>
                    <a:pt x="8460" y="5476"/>
                  </a:cubicBezTo>
                  <a:cubicBezTo>
                    <a:pt x="8522" y="5435"/>
                    <a:pt x="8585" y="5383"/>
                    <a:pt x="8637" y="5320"/>
                  </a:cubicBezTo>
                  <a:cubicBezTo>
                    <a:pt x="8689" y="5268"/>
                    <a:pt x="8742" y="5205"/>
                    <a:pt x="8793" y="5143"/>
                  </a:cubicBezTo>
                  <a:lnTo>
                    <a:pt x="8856" y="5059"/>
                  </a:lnTo>
                  <a:cubicBezTo>
                    <a:pt x="8877" y="5028"/>
                    <a:pt x="8898" y="4997"/>
                    <a:pt x="8909" y="4966"/>
                  </a:cubicBezTo>
                  <a:cubicBezTo>
                    <a:pt x="8950" y="4903"/>
                    <a:pt x="8992" y="4840"/>
                    <a:pt x="9023" y="4778"/>
                  </a:cubicBezTo>
                  <a:cubicBezTo>
                    <a:pt x="9055" y="4715"/>
                    <a:pt x="9096" y="4642"/>
                    <a:pt x="9117" y="4579"/>
                  </a:cubicBezTo>
                  <a:cubicBezTo>
                    <a:pt x="9148" y="4517"/>
                    <a:pt x="9180" y="4444"/>
                    <a:pt x="9201" y="4382"/>
                  </a:cubicBezTo>
                  <a:cubicBezTo>
                    <a:pt x="9222" y="4340"/>
                    <a:pt x="9232" y="4308"/>
                    <a:pt x="9242" y="4277"/>
                  </a:cubicBezTo>
                  <a:lnTo>
                    <a:pt x="9252" y="4225"/>
                  </a:lnTo>
                  <a:lnTo>
                    <a:pt x="9273" y="4173"/>
                  </a:lnTo>
                  <a:cubicBezTo>
                    <a:pt x="9315" y="4037"/>
                    <a:pt x="9347" y="3891"/>
                    <a:pt x="9368" y="3745"/>
                  </a:cubicBezTo>
                  <a:lnTo>
                    <a:pt x="9378" y="3640"/>
                  </a:lnTo>
                  <a:cubicBezTo>
                    <a:pt x="9378" y="3610"/>
                    <a:pt x="9388" y="3568"/>
                    <a:pt x="9388" y="3536"/>
                  </a:cubicBezTo>
                  <a:lnTo>
                    <a:pt x="9388" y="3484"/>
                  </a:lnTo>
                  <a:lnTo>
                    <a:pt x="9398" y="3422"/>
                  </a:lnTo>
                  <a:lnTo>
                    <a:pt x="9398" y="3317"/>
                  </a:lnTo>
                  <a:cubicBezTo>
                    <a:pt x="9398" y="3171"/>
                    <a:pt x="9388" y="3035"/>
                    <a:pt x="9368" y="2889"/>
                  </a:cubicBezTo>
                  <a:lnTo>
                    <a:pt x="9180" y="2910"/>
                  </a:lnTo>
                  <a:cubicBezTo>
                    <a:pt x="9180" y="3046"/>
                    <a:pt x="9180" y="3181"/>
                    <a:pt x="9169" y="3307"/>
                  </a:cubicBezTo>
                  <a:cubicBezTo>
                    <a:pt x="9169" y="3338"/>
                    <a:pt x="9159" y="3380"/>
                    <a:pt x="9159" y="3411"/>
                  </a:cubicBezTo>
                  <a:lnTo>
                    <a:pt x="9159" y="3453"/>
                  </a:lnTo>
                  <a:cubicBezTo>
                    <a:pt x="9148" y="3474"/>
                    <a:pt x="9148" y="3494"/>
                    <a:pt x="9148" y="3505"/>
                  </a:cubicBezTo>
                  <a:cubicBezTo>
                    <a:pt x="9138" y="3536"/>
                    <a:pt x="9138" y="3568"/>
                    <a:pt x="9127" y="3610"/>
                  </a:cubicBezTo>
                  <a:lnTo>
                    <a:pt x="9106" y="3703"/>
                  </a:lnTo>
                  <a:cubicBezTo>
                    <a:pt x="9076" y="3828"/>
                    <a:pt x="9044" y="3953"/>
                    <a:pt x="8992" y="4079"/>
                  </a:cubicBezTo>
                  <a:lnTo>
                    <a:pt x="8981" y="4120"/>
                  </a:lnTo>
                  <a:lnTo>
                    <a:pt x="8960" y="4173"/>
                  </a:lnTo>
                  <a:cubicBezTo>
                    <a:pt x="8950" y="4204"/>
                    <a:pt x="8939" y="4235"/>
                    <a:pt x="8919" y="4256"/>
                  </a:cubicBezTo>
                  <a:cubicBezTo>
                    <a:pt x="8888" y="4319"/>
                    <a:pt x="8867" y="4382"/>
                    <a:pt x="8835" y="4433"/>
                  </a:cubicBezTo>
                  <a:cubicBezTo>
                    <a:pt x="8804" y="4496"/>
                    <a:pt x="8763" y="4548"/>
                    <a:pt x="8731" y="4600"/>
                  </a:cubicBezTo>
                  <a:cubicBezTo>
                    <a:pt x="8700" y="4653"/>
                    <a:pt x="8658" y="4715"/>
                    <a:pt x="8617" y="4767"/>
                  </a:cubicBezTo>
                  <a:cubicBezTo>
                    <a:pt x="8606" y="4788"/>
                    <a:pt x="8585" y="4820"/>
                    <a:pt x="8564" y="4840"/>
                  </a:cubicBezTo>
                  <a:lnTo>
                    <a:pt x="8501" y="4913"/>
                  </a:lnTo>
                  <a:cubicBezTo>
                    <a:pt x="8460" y="4966"/>
                    <a:pt x="8418" y="5007"/>
                    <a:pt x="8376" y="5038"/>
                  </a:cubicBezTo>
                  <a:cubicBezTo>
                    <a:pt x="8324" y="5080"/>
                    <a:pt x="8283" y="5122"/>
                    <a:pt x="8230" y="5143"/>
                  </a:cubicBezTo>
                  <a:cubicBezTo>
                    <a:pt x="8188" y="5174"/>
                    <a:pt x="8137" y="5195"/>
                    <a:pt x="8084" y="5216"/>
                  </a:cubicBezTo>
                  <a:cubicBezTo>
                    <a:pt x="8063" y="5226"/>
                    <a:pt x="8042" y="5226"/>
                    <a:pt x="8022" y="5237"/>
                  </a:cubicBezTo>
                  <a:cubicBezTo>
                    <a:pt x="7479" y="4423"/>
                    <a:pt x="7031" y="3401"/>
                    <a:pt x="6749" y="2117"/>
                  </a:cubicBezTo>
                  <a:lnTo>
                    <a:pt x="6342" y="2233"/>
                  </a:lnTo>
                  <a:cubicBezTo>
                    <a:pt x="6363" y="3276"/>
                    <a:pt x="6989" y="5049"/>
                    <a:pt x="7667" y="6301"/>
                  </a:cubicBezTo>
                  <a:cubicBezTo>
                    <a:pt x="7229" y="6301"/>
                    <a:pt x="6791" y="6259"/>
                    <a:pt x="6352" y="6176"/>
                  </a:cubicBezTo>
                  <a:cubicBezTo>
                    <a:pt x="5601" y="6040"/>
                    <a:pt x="4871" y="5800"/>
                    <a:pt x="4173" y="5476"/>
                  </a:cubicBezTo>
                  <a:cubicBezTo>
                    <a:pt x="3463" y="5163"/>
                    <a:pt x="2785" y="4767"/>
                    <a:pt x="2138" y="4319"/>
                  </a:cubicBezTo>
                  <a:cubicBezTo>
                    <a:pt x="1491" y="3881"/>
                    <a:pt x="865" y="3390"/>
                    <a:pt x="260" y="2889"/>
                  </a:cubicBezTo>
                  <a:lnTo>
                    <a:pt x="0" y="3181"/>
                  </a:lnTo>
                  <a:cubicBezTo>
                    <a:pt x="594" y="3724"/>
                    <a:pt x="1199" y="4256"/>
                    <a:pt x="1836" y="4746"/>
                  </a:cubicBezTo>
                  <a:cubicBezTo>
                    <a:pt x="2483" y="5226"/>
                    <a:pt x="3160" y="5685"/>
                    <a:pt x="3881" y="6061"/>
                  </a:cubicBezTo>
                  <a:cubicBezTo>
                    <a:pt x="4611" y="6436"/>
                    <a:pt x="5383" y="6739"/>
                    <a:pt x="6196" y="6937"/>
                  </a:cubicBezTo>
                  <a:cubicBezTo>
                    <a:pt x="6808" y="7075"/>
                    <a:pt x="7448" y="7157"/>
                    <a:pt x="8089" y="7157"/>
                  </a:cubicBezTo>
                  <a:cubicBezTo>
                    <a:pt x="8126" y="7157"/>
                    <a:pt x="8163" y="7157"/>
                    <a:pt x="8199" y="7156"/>
                  </a:cubicBezTo>
                  <a:cubicBezTo>
                    <a:pt x="8230" y="7187"/>
                    <a:pt x="8251" y="7229"/>
                    <a:pt x="8283" y="7261"/>
                  </a:cubicBezTo>
                  <a:cubicBezTo>
                    <a:pt x="8919" y="8043"/>
                    <a:pt x="9681" y="8700"/>
                    <a:pt x="10483" y="9294"/>
                  </a:cubicBezTo>
                  <a:lnTo>
                    <a:pt x="9398" y="42979"/>
                  </a:lnTo>
                  <a:lnTo>
                    <a:pt x="14301" y="42979"/>
                  </a:lnTo>
                  <a:lnTo>
                    <a:pt x="13895" y="23648"/>
                  </a:lnTo>
                  <a:lnTo>
                    <a:pt x="13884" y="22981"/>
                  </a:lnTo>
                  <a:cubicBezTo>
                    <a:pt x="13884" y="22720"/>
                    <a:pt x="13874" y="22470"/>
                    <a:pt x="13863" y="22220"/>
                  </a:cubicBezTo>
                  <a:lnTo>
                    <a:pt x="13853" y="21260"/>
                  </a:lnTo>
                  <a:lnTo>
                    <a:pt x="13665" y="12695"/>
                  </a:lnTo>
                  <a:cubicBezTo>
                    <a:pt x="14583" y="11902"/>
                    <a:pt x="15460" y="11068"/>
                    <a:pt x="16242" y="10150"/>
                  </a:cubicBezTo>
                  <a:cubicBezTo>
                    <a:pt x="17243" y="9962"/>
                    <a:pt x="18245" y="9764"/>
                    <a:pt x="19246" y="9503"/>
                  </a:cubicBezTo>
                  <a:cubicBezTo>
                    <a:pt x="20331" y="9222"/>
                    <a:pt x="21416" y="8877"/>
                    <a:pt x="22449" y="8376"/>
                  </a:cubicBezTo>
                  <a:cubicBezTo>
                    <a:pt x="22960" y="8137"/>
                    <a:pt x="23450" y="7855"/>
                    <a:pt x="23930" y="7532"/>
                  </a:cubicBezTo>
                  <a:cubicBezTo>
                    <a:pt x="24399" y="7219"/>
                    <a:pt x="24848" y="6853"/>
                    <a:pt x="25255" y="6457"/>
                  </a:cubicBezTo>
                  <a:cubicBezTo>
                    <a:pt x="25672" y="6061"/>
                    <a:pt x="26047" y="5622"/>
                    <a:pt x="26360" y="5153"/>
                  </a:cubicBezTo>
                  <a:cubicBezTo>
                    <a:pt x="26402" y="5091"/>
                    <a:pt x="26444" y="5028"/>
                    <a:pt x="26475" y="4966"/>
                  </a:cubicBezTo>
                  <a:lnTo>
                    <a:pt x="26590" y="4788"/>
                  </a:lnTo>
                  <a:cubicBezTo>
                    <a:pt x="26611" y="4757"/>
                    <a:pt x="26632" y="4725"/>
                    <a:pt x="26642" y="4694"/>
                  </a:cubicBezTo>
                  <a:lnTo>
                    <a:pt x="26694" y="4600"/>
                  </a:lnTo>
                  <a:lnTo>
                    <a:pt x="26798" y="4412"/>
                  </a:lnTo>
                  <a:cubicBezTo>
                    <a:pt x="26924" y="4162"/>
                    <a:pt x="27039" y="3891"/>
                    <a:pt x="27143" y="3630"/>
                  </a:cubicBezTo>
                  <a:lnTo>
                    <a:pt x="26778" y="3484"/>
                  </a:lnTo>
                  <a:cubicBezTo>
                    <a:pt x="26673" y="3735"/>
                    <a:pt x="26559" y="3974"/>
                    <a:pt x="26423" y="4215"/>
                  </a:cubicBezTo>
                  <a:lnTo>
                    <a:pt x="26319" y="4392"/>
                  </a:lnTo>
                  <a:lnTo>
                    <a:pt x="26267" y="4475"/>
                  </a:lnTo>
                  <a:cubicBezTo>
                    <a:pt x="26256" y="4507"/>
                    <a:pt x="26235" y="4528"/>
                    <a:pt x="26214" y="4558"/>
                  </a:cubicBezTo>
                  <a:lnTo>
                    <a:pt x="26110" y="4725"/>
                  </a:lnTo>
                  <a:cubicBezTo>
                    <a:pt x="26068" y="4778"/>
                    <a:pt x="26027" y="4840"/>
                    <a:pt x="25985" y="4892"/>
                  </a:cubicBezTo>
                  <a:cubicBezTo>
                    <a:pt x="25672" y="5320"/>
                    <a:pt x="25307" y="5727"/>
                    <a:pt x="24911" y="6081"/>
                  </a:cubicBezTo>
                  <a:cubicBezTo>
                    <a:pt x="24503" y="6436"/>
                    <a:pt x="24065" y="6760"/>
                    <a:pt x="23606" y="7041"/>
                  </a:cubicBezTo>
                  <a:cubicBezTo>
                    <a:pt x="23158" y="7333"/>
                    <a:pt x="22668" y="7584"/>
                    <a:pt x="22178" y="7792"/>
                  </a:cubicBezTo>
                  <a:cubicBezTo>
                    <a:pt x="21687" y="8012"/>
                    <a:pt x="21165" y="8189"/>
                    <a:pt x="20655" y="8346"/>
                  </a:cubicBezTo>
                  <a:cubicBezTo>
                    <a:pt x="20133" y="8502"/>
                    <a:pt x="19601" y="8638"/>
                    <a:pt x="19069" y="8752"/>
                  </a:cubicBezTo>
                  <a:cubicBezTo>
                    <a:pt x="18401" y="8898"/>
                    <a:pt x="17723" y="9013"/>
                    <a:pt x="17045" y="9127"/>
                  </a:cubicBezTo>
                  <a:cubicBezTo>
                    <a:pt x="17368" y="8679"/>
                    <a:pt x="17681" y="8116"/>
                    <a:pt x="17963" y="7511"/>
                  </a:cubicBezTo>
                  <a:cubicBezTo>
                    <a:pt x="18349" y="7448"/>
                    <a:pt x="18735" y="7344"/>
                    <a:pt x="19100" y="7208"/>
                  </a:cubicBezTo>
                  <a:cubicBezTo>
                    <a:pt x="19674" y="7010"/>
                    <a:pt x="20206" y="6718"/>
                    <a:pt x="20696" y="6374"/>
                  </a:cubicBezTo>
                  <a:cubicBezTo>
                    <a:pt x="21186" y="6019"/>
                    <a:pt x="21624" y="5602"/>
                    <a:pt x="21990" y="5133"/>
                  </a:cubicBezTo>
                  <a:cubicBezTo>
                    <a:pt x="22365" y="4663"/>
                    <a:pt x="22668" y="4141"/>
                    <a:pt x="22887" y="3589"/>
                  </a:cubicBezTo>
                  <a:lnTo>
                    <a:pt x="22709" y="3515"/>
                  </a:lnTo>
                  <a:cubicBezTo>
                    <a:pt x="22480" y="4037"/>
                    <a:pt x="22167" y="4528"/>
                    <a:pt x="21791" y="4966"/>
                  </a:cubicBezTo>
                  <a:cubicBezTo>
                    <a:pt x="21416" y="5404"/>
                    <a:pt x="20988" y="5789"/>
                    <a:pt x="20509" y="6102"/>
                  </a:cubicBezTo>
                  <a:cubicBezTo>
                    <a:pt x="20039" y="6426"/>
                    <a:pt x="19517" y="6676"/>
                    <a:pt x="18975" y="6843"/>
                  </a:cubicBezTo>
                  <a:cubicBezTo>
                    <a:pt x="18714" y="6937"/>
                    <a:pt x="18443" y="6999"/>
                    <a:pt x="18172" y="7041"/>
                  </a:cubicBezTo>
                  <a:cubicBezTo>
                    <a:pt x="18912" y="5310"/>
                    <a:pt x="19465" y="3223"/>
                    <a:pt x="19507" y="1753"/>
                  </a:cubicBezTo>
                  <a:lnTo>
                    <a:pt x="19027" y="1711"/>
                  </a:lnTo>
                  <a:cubicBezTo>
                    <a:pt x="18923" y="2722"/>
                    <a:pt x="18411" y="4245"/>
                    <a:pt x="17786" y="5633"/>
                  </a:cubicBezTo>
                  <a:cubicBezTo>
                    <a:pt x="17629" y="5539"/>
                    <a:pt x="17483" y="5425"/>
                    <a:pt x="17347" y="5310"/>
                  </a:cubicBezTo>
                  <a:cubicBezTo>
                    <a:pt x="17212" y="5195"/>
                    <a:pt x="17076" y="5059"/>
                    <a:pt x="16972" y="4924"/>
                  </a:cubicBezTo>
                  <a:cubicBezTo>
                    <a:pt x="16858" y="4778"/>
                    <a:pt x="16753" y="4632"/>
                    <a:pt x="16680" y="4475"/>
                  </a:cubicBezTo>
                  <a:lnTo>
                    <a:pt x="16617" y="4350"/>
                  </a:lnTo>
                  <a:lnTo>
                    <a:pt x="16575" y="4225"/>
                  </a:lnTo>
                  <a:cubicBezTo>
                    <a:pt x="16545" y="4141"/>
                    <a:pt x="16513" y="4058"/>
                    <a:pt x="16503" y="3964"/>
                  </a:cubicBezTo>
                  <a:cubicBezTo>
                    <a:pt x="16461" y="3786"/>
                    <a:pt x="16450" y="3610"/>
                    <a:pt x="16450" y="3422"/>
                  </a:cubicBezTo>
                  <a:cubicBezTo>
                    <a:pt x="16450" y="3234"/>
                    <a:pt x="16471" y="3046"/>
                    <a:pt x="16492" y="2858"/>
                  </a:cubicBezTo>
                  <a:cubicBezTo>
                    <a:pt x="16513" y="2681"/>
                    <a:pt x="16545" y="2493"/>
                    <a:pt x="16575" y="2295"/>
                  </a:cubicBezTo>
                  <a:lnTo>
                    <a:pt x="16388" y="2263"/>
                  </a:lnTo>
                  <a:lnTo>
                    <a:pt x="16263" y="2827"/>
                  </a:lnTo>
                  <a:cubicBezTo>
                    <a:pt x="16232" y="3025"/>
                    <a:pt x="16200" y="3213"/>
                    <a:pt x="16190" y="3411"/>
                  </a:cubicBezTo>
                  <a:cubicBezTo>
                    <a:pt x="16179" y="3610"/>
                    <a:pt x="16179" y="3818"/>
                    <a:pt x="16211" y="4016"/>
                  </a:cubicBezTo>
                  <a:lnTo>
                    <a:pt x="16232" y="4089"/>
                  </a:lnTo>
                  <a:lnTo>
                    <a:pt x="16232" y="4131"/>
                  </a:lnTo>
                  <a:lnTo>
                    <a:pt x="16242" y="4173"/>
                  </a:lnTo>
                  <a:cubicBezTo>
                    <a:pt x="16252" y="4215"/>
                    <a:pt x="16263" y="4266"/>
                    <a:pt x="16283" y="4319"/>
                  </a:cubicBezTo>
                  <a:lnTo>
                    <a:pt x="16325" y="4465"/>
                  </a:lnTo>
                  <a:cubicBezTo>
                    <a:pt x="16346" y="4517"/>
                    <a:pt x="16367" y="4558"/>
                    <a:pt x="16378" y="4611"/>
                  </a:cubicBezTo>
                  <a:cubicBezTo>
                    <a:pt x="16461" y="4799"/>
                    <a:pt x="16565" y="4976"/>
                    <a:pt x="16691" y="5143"/>
                  </a:cubicBezTo>
                  <a:cubicBezTo>
                    <a:pt x="16805" y="5299"/>
                    <a:pt x="16941" y="5456"/>
                    <a:pt x="17087" y="5592"/>
                  </a:cubicBezTo>
                  <a:cubicBezTo>
                    <a:pt x="17233" y="5738"/>
                    <a:pt x="17389" y="5863"/>
                    <a:pt x="17556" y="5977"/>
                  </a:cubicBezTo>
                  <a:cubicBezTo>
                    <a:pt x="17567" y="5998"/>
                    <a:pt x="17588" y="6009"/>
                    <a:pt x="17609" y="6019"/>
                  </a:cubicBezTo>
                  <a:cubicBezTo>
                    <a:pt x="17170" y="6948"/>
                    <a:pt x="16691" y="7792"/>
                    <a:pt x="16263" y="8346"/>
                  </a:cubicBezTo>
                  <a:cubicBezTo>
                    <a:pt x="15553" y="9264"/>
                    <a:pt x="14646" y="10025"/>
                    <a:pt x="13624" y="10557"/>
                  </a:cubicBezTo>
                  <a:lnTo>
                    <a:pt x="13540" y="6781"/>
                  </a:lnTo>
                  <a:lnTo>
                    <a:pt x="13478" y="3703"/>
                  </a:lnTo>
                  <a:lnTo>
                    <a:pt x="13404" y="407"/>
                  </a:lnTo>
                  <a:lnTo>
                    <a:pt x="10786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36"/>
            <p:cNvSpPr/>
            <p:nvPr/>
          </p:nvSpPr>
          <p:spPr>
            <a:xfrm>
              <a:off x="6891574" y="2189139"/>
              <a:ext cx="65440" cy="43487"/>
            </a:xfrm>
            <a:custGeom>
              <a:avLst/>
              <a:gdLst/>
              <a:ahLst/>
              <a:cxnLst/>
              <a:rect l="l" t="t" r="r" b="b"/>
              <a:pathLst>
                <a:path w="1723" h="1145" extrusionOk="0">
                  <a:moveTo>
                    <a:pt x="508" y="0"/>
                  </a:moveTo>
                  <a:cubicBezTo>
                    <a:pt x="333" y="0"/>
                    <a:pt x="158" y="38"/>
                    <a:pt x="1" y="117"/>
                  </a:cubicBezTo>
                  <a:cubicBezTo>
                    <a:pt x="235" y="714"/>
                    <a:pt x="938" y="1145"/>
                    <a:pt x="1592" y="1145"/>
                  </a:cubicBezTo>
                  <a:cubicBezTo>
                    <a:pt x="1636" y="1145"/>
                    <a:pt x="1679" y="1143"/>
                    <a:pt x="1722" y="1139"/>
                  </a:cubicBezTo>
                  <a:cubicBezTo>
                    <a:pt x="1701" y="753"/>
                    <a:pt x="1472" y="367"/>
                    <a:pt x="1138" y="169"/>
                  </a:cubicBezTo>
                  <a:cubicBezTo>
                    <a:pt x="947" y="59"/>
                    <a:pt x="726" y="0"/>
                    <a:pt x="50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>
              <a:off x="6586528" y="2300532"/>
              <a:ext cx="39271" cy="61034"/>
            </a:xfrm>
            <a:custGeom>
              <a:avLst/>
              <a:gdLst/>
              <a:ahLst/>
              <a:cxnLst/>
              <a:rect l="l" t="t" r="r" b="b"/>
              <a:pathLst>
                <a:path w="1034" h="1607" extrusionOk="0">
                  <a:moveTo>
                    <a:pt x="751" y="0"/>
                  </a:moveTo>
                  <a:cubicBezTo>
                    <a:pt x="271" y="387"/>
                    <a:pt x="0" y="1002"/>
                    <a:pt x="32" y="1607"/>
                  </a:cubicBezTo>
                  <a:cubicBezTo>
                    <a:pt x="574" y="1273"/>
                    <a:pt x="1033" y="564"/>
                    <a:pt x="75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36"/>
            <p:cNvSpPr/>
            <p:nvPr/>
          </p:nvSpPr>
          <p:spPr>
            <a:xfrm>
              <a:off x="6598795" y="2092937"/>
              <a:ext cx="26586" cy="51957"/>
            </a:xfrm>
            <a:custGeom>
              <a:avLst/>
              <a:gdLst/>
              <a:ahLst/>
              <a:cxnLst/>
              <a:rect l="l" t="t" r="r" b="b"/>
              <a:pathLst>
                <a:path w="700" h="1368" extrusionOk="0">
                  <a:moveTo>
                    <a:pt x="178" y="0"/>
                  </a:moveTo>
                  <a:lnTo>
                    <a:pt x="178" y="0"/>
                  </a:lnTo>
                  <a:cubicBezTo>
                    <a:pt x="1" y="470"/>
                    <a:pt x="136" y="1033"/>
                    <a:pt x="512" y="1367"/>
                  </a:cubicBezTo>
                  <a:cubicBezTo>
                    <a:pt x="699" y="887"/>
                    <a:pt x="585" y="324"/>
                    <a:pt x="17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36"/>
            <p:cNvSpPr/>
            <p:nvPr/>
          </p:nvSpPr>
          <p:spPr>
            <a:xfrm>
              <a:off x="6306016" y="2229624"/>
              <a:ext cx="37714" cy="53134"/>
            </a:xfrm>
            <a:custGeom>
              <a:avLst/>
              <a:gdLst/>
              <a:ahLst/>
              <a:cxnLst/>
              <a:rect l="l" t="t" r="r" b="b"/>
              <a:pathLst>
                <a:path w="993" h="1399" extrusionOk="0">
                  <a:moveTo>
                    <a:pt x="53" y="0"/>
                  </a:moveTo>
                  <a:lnTo>
                    <a:pt x="53" y="0"/>
                  </a:lnTo>
                  <a:cubicBezTo>
                    <a:pt x="1" y="293"/>
                    <a:pt x="74" y="615"/>
                    <a:pt x="241" y="866"/>
                  </a:cubicBezTo>
                  <a:cubicBezTo>
                    <a:pt x="408" y="1127"/>
                    <a:pt x="668" y="1315"/>
                    <a:pt x="960" y="1398"/>
                  </a:cubicBezTo>
                  <a:cubicBezTo>
                    <a:pt x="992" y="845"/>
                    <a:pt x="554" y="209"/>
                    <a:pt x="5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36"/>
            <p:cNvSpPr/>
            <p:nvPr/>
          </p:nvSpPr>
          <p:spPr>
            <a:xfrm>
              <a:off x="6042556" y="1687282"/>
              <a:ext cx="61072" cy="33422"/>
            </a:xfrm>
            <a:custGeom>
              <a:avLst/>
              <a:gdLst/>
              <a:ahLst/>
              <a:cxnLst/>
              <a:rect l="l" t="t" r="r" b="b"/>
              <a:pathLst>
                <a:path w="1608" h="880" extrusionOk="0">
                  <a:moveTo>
                    <a:pt x="1223" y="0"/>
                  </a:moveTo>
                  <a:cubicBezTo>
                    <a:pt x="1023" y="0"/>
                    <a:pt x="824" y="47"/>
                    <a:pt x="648" y="135"/>
                  </a:cubicBezTo>
                  <a:cubicBezTo>
                    <a:pt x="345" y="281"/>
                    <a:pt x="115" y="542"/>
                    <a:pt x="1" y="844"/>
                  </a:cubicBezTo>
                  <a:cubicBezTo>
                    <a:pt x="104" y="868"/>
                    <a:pt x="203" y="879"/>
                    <a:pt x="299" y="879"/>
                  </a:cubicBezTo>
                  <a:cubicBezTo>
                    <a:pt x="832" y="879"/>
                    <a:pt x="1254" y="531"/>
                    <a:pt x="1607" y="62"/>
                  </a:cubicBezTo>
                  <a:cubicBezTo>
                    <a:pt x="1484" y="20"/>
                    <a:pt x="1353" y="0"/>
                    <a:pt x="12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36"/>
            <p:cNvSpPr/>
            <p:nvPr/>
          </p:nvSpPr>
          <p:spPr>
            <a:xfrm>
              <a:off x="6066331" y="1484284"/>
              <a:ext cx="47969" cy="27649"/>
            </a:xfrm>
            <a:custGeom>
              <a:avLst/>
              <a:gdLst/>
              <a:ahLst/>
              <a:cxnLst/>
              <a:rect l="l" t="t" r="r" b="b"/>
              <a:pathLst>
                <a:path w="1263" h="728" extrusionOk="0">
                  <a:moveTo>
                    <a:pt x="291" y="1"/>
                  </a:moveTo>
                  <a:cubicBezTo>
                    <a:pt x="192" y="1"/>
                    <a:pt x="93" y="22"/>
                    <a:pt x="1" y="66"/>
                  </a:cubicBezTo>
                  <a:cubicBezTo>
                    <a:pt x="94" y="316"/>
                    <a:pt x="282" y="515"/>
                    <a:pt x="512" y="629"/>
                  </a:cubicBezTo>
                  <a:cubicBezTo>
                    <a:pt x="646" y="696"/>
                    <a:pt x="798" y="728"/>
                    <a:pt x="949" y="728"/>
                  </a:cubicBezTo>
                  <a:cubicBezTo>
                    <a:pt x="1056" y="728"/>
                    <a:pt x="1163" y="712"/>
                    <a:pt x="1263" y="682"/>
                  </a:cubicBezTo>
                  <a:cubicBezTo>
                    <a:pt x="1117" y="462"/>
                    <a:pt x="950" y="295"/>
                    <a:pt x="731" y="149"/>
                  </a:cubicBezTo>
                  <a:cubicBezTo>
                    <a:pt x="603" y="53"/>
                    <a:pt x="447" y="1"/>
                    <a:pt x="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36"/>
            <p:cNvSpPr/>
            <p:nvPr/>
          </p:nvSpPr>
          <p:spPr>
            <a:xfrm>
              <a:off x="6124173" y="1438823"/>
              <a:ext cx="23813" cy="48387"/>
            </a:xfrm>
            <a:custGeom>
              <a:avLst/>
              <a:gdLst/>
              <a:ahLst/>
              <a:cxnLst/>
              <a:rect l="l" t="t" r="r" b="b"/>
              <a:pathLst>
                <a:path w="627" h="1274" extrusionOk="0">
                  <a:moveTo>
                    <a:pt x="522" y="1"/>
                  </a:moveTo>
                  <a:cubicBezTo>
                    <a:pt x="303" y="115"/>
                    <a:pt x="136" y="324"/>
                    <a:pt x="63" y="564"/>
                  </a:cubicBezTo>
                  <a:cubicBezTo>
                    <a:pt x="1" y="794"/>
                    <a:pt x="22" y="1065"/>
                    <a:pt x="147" y="1274"/>
                  </a:cubicBezTo>
                  <a:cubicBezTo>
                    <a:pt x="397" y="1190"/>
                    <a:pt x="543" y="950"/>
                    <a:pt x="585" y="689"/>
                  </a:cubicBezTo>
                  <a:cubicBezTo>
                    <a:pt x="627" y="428"/>
                    <a:pt x="574" y="261"/>
                    <a:pt x="5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36"/>
            <p:cNvSpPr/>
            <p:nvPr/>
          </p:nvSpPr>
          <p:spPr>
            <a:xfrm>
              <a:off x="6682007" y="1594157"/>
              <a:ext cx="36081" cy="58641"/>
            </a:xfrm>
            <a:custGeom>
              <a:avLst/>
              <a:gdLst/>
              <a:ahLst/>
              <a:cxnLst/>
              <a:rect l="l" t="t" r="r" b="b"/>
              <a:pathLst>
                <a:path w="950" h="1544" extrusionOk="0">
                  <a:moveTo>
                    <a:pt x="689" y="0"/>
                  </a:moveTo>
                  <a:cubicBezTo>
                    <a:pt x="209" y="334"/>
                    <a:pt x="1" y="1002"/>
                    <a:pt x="198" y="1544"/>
                  </a:cubicBezTo>
                  <a:cubicBezTo>
                    <a:pt x="532" y="1461"/>
                    <a:pt x="699" y="1304"/>
                    <a:pt x="824" y="991"/>
                  </a:cubicBezTo>
                  <a:cubicBezTo>
                    <a:pt x="949" y="678"/>
                    <a:pt x="866" y="292"/>
                    <a:pt x="6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36"/>
            <p:cNvSpPr/>
            <p:nvPr/>
          </p:nvSpPr>
          <p:spPr>
            <a:xfrm>
              <a:off x="6699819" y="1682003"/>
              <a:ext cx="61072" cy="44095"/>
            </a:xfrm>
            <a:custGeom>
              <a:avLst/>
              <a:gdLst/>
              <a:ahLst/>
              <a:cxnLst/>
              <a:rect l="l" t="t" r="r" b="b"/>
              <a:pathLst>
                <a:path w="1608" h="1161" extrusionOk="0">
                  <a:moveTo>
                    <a:pt x="319" y="1"/>
                  </a:moveTo>
                  <a:cubicBezTo>
                    <a:pt x="225" y="1"/>
                    <a:pt x="131" y="18"/>
                    <a:pt x="42" y="55"/>
                  </a:cubicBezTo>
                  <a:cubicBezTo>
                    <a:pt x="1" y="441"/>
                    <a:pt x="283" y="754"/>
                    <a:pt x="617" y="952"/>
                  </a:cubicBezTo>
                  <a:cubicBezTo>
                    <a:pt x="950" y="1160"/>
                    <a:pt x="1211" y="1160"/>
                    <a:pt x="1607" y="1160"/>
                  </a:cubicBezTo>
                  <a:cubicBezTo>
                    <a:pt x="1451" y="847"/>
                    <a:pt x="1284" y="524"/>
                    <a:pt x="1023" y="284"/>
                  </a:cubicBezTo>
                  <a:cubicBezTo>
                    <a:pt x="826" y="118"/>
                    <a:pt x="569" y="1"/>
                    <a:pt x="31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36"/>
            <p:cNvSpPr/>
            <p:nvPr/>
          </p:nvSpPr>
          <p:spPr>
            <a:xfrm>
              <a:off x="7318991" y="2089962"/>
              <a:ext cx="92656" cy="48044"/>
            </a:xfrm>
            <a:custGeom>
              <a:avLst/>
              <a:gdLst/>
              <a:ahLst/>
              <a:cxnLst/>
              <a:rect l="l" t="t" r="r" b="b"/>
              <a:pathLst>
                <a:path w="1242" h="644" extrusionOk="0">
                  <a:moveTo>
                    <a:pt x="581" y="1"/>
                  </a:moveTo>
                  <a:cubicBezTo>
                    <a:pt x="559" y="1"/>
                    <a:pt x="536" y="2"/>
                    <a:pt x="511" y="6"/>
                  </a:cubicBezTo>
                  <a:cubicBezTo>
                    <a:pt x="157" y="58"/>
                    <a:pt x="0" y="444"/>
                    <a:pt x="0" y="444"/>
                  </a:cubicBezTo>
                  <a:cubicBezTo>
                    <a:pt x="179" y="589"/>
                    <a:pt x="345" y="643"/>
                    <a:pt x="494" y="643"/>
                  </a:cubicBezTo>
                  <a:cubicBezTo>
                    <a:pt x="946" y="643"/>
                    <a:pt x="1241" y="141"/>
                    <a:pt x="1241" y="141"/>
                  </a:cubicBezTo>
                  <a:lnTo>
                    <a:pt x="1241" y="141"/>
                  </a:lnTo>
                  <a:cubicBezTo>
                    <a:pt x="1175" y="174"/>
                    <a:pt x="1120" y="186"/>
                    <a:pt x="1072" y="186"/>
                  </a:cubicBezTo>
                  <a:cubicBezTo>
                    <a:pt x="891" y="186"/>
                    <a:pt x="811" y="1"/>
                    <a:pt x="58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36"/>
            <p:cNvSpPr/>
            <p:nvPr/>
          </p:nvSpPr>
          <p:spPr>
            <a:xfrm>
              <a:off x="7334582" y="2111372"/>
              <a:ext cx="55280" cy="8654"/>
            </a:xfrm>
            <a:custGeom>
              <a:avLst/>
              <a:gdLst/>
              <a:ahLst/>
              <a:cxnLst/>
              <a:rect l="l" t="t" r="r" b="b"/>
              <a:pathLst>
                <a:path w="741" h="116" extrusionOk="0">
                  <a:moveTo>
                    <a:pt x="553" y="0"/>
                  </a:moveTo>
                  <a:cubicBezTo>
                    <a:pt x="605" y="0"/>
                    <a:pt x="647" y="11"/>
                    <a:pt x="689" y="11"/>
                  </a:cubicBezTo>
                  <a:lnTo>
                    <a:pt x="740" y="11"/>
                  </a:lnTo>
                  <a:cubicBezTo>
                    <a:pt x="740" y="11"/>
                    <a:pt x="657" y="0"/>
                    <a:pt x="553" y="0"/>
                  </a:cubicBezTo>
                  <a:close/>
                  <a:moveTo>
                    <a:pt x="552" y="0"/>
                  </a:moveTo>
                  <a:lnTo>
                    <a:pt x="552" y="0"/>
                  </a:lnTo>
                  <a:cubicBezTo>
                    <a:pt x="375" y="0"/>
                    <a:pt x="135" y="21"/>
                    <a:pt x="0" y="105"/>
                  </a:cubicBezTo>
                  <a:lnTo>
                    <a:pt x="0" y="115"/>
                  </a:lnTo>
                  <a:cubicBezTo>
                    <a:pt x="135" y="21"/>
                    <a:pt x="375" y="0"/>
                    <a:pt x="5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36"/>
            <p:cNvSpPr/>
            <p:nvPr/>
          </p:nvSpPr>
          <p:spPr>
            <a:xfrm>
              <a:off x="7344653" y="2115252"/>
              <a:ext cx="20292" cy="13279"/>
            </a:xfrm>
            <a:custGeom>
              <a:avLst/>
              <a:gdLst/>
              <a:ahLst/>
              <a:cxnLst/>
              <a:rect l="l" t="t" r="r" b="b"/>
              <a:pathLst>
                <a:path w="272" h="178" extrusionOk="0">
                  <a:moveTo>
                    <a:pt x="0" y="1"/>
                  </a:moveTo>
                  <a:lnTo>
                    <a:pt x="272" y="178"/>
                  </a:lnTo>
                  <a:lnTo>
                    <a:pt x="272" y="168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AC44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36"/>
            <p:cNvSpPr/>
            <p:nvPr/>
          </p:nvSpPr>
          <p:spPr>
            <a:xfrm>
              <a:off x="7357932" y="2098168"/>
              <a:ext cx="13205" cy="14846"/>
            </a:xfrm>
            <a:custGeom>
              <a:avLst/>
              <a:gdLst/>
              <a:ahLst/>
              <a:cxnLst/>
              <a:rect l="l" t="t" r="r" b="b"/>
              <a:pathLst>
                <a:path w="177" h="199" extrusionOk="0">
                  <a:moveTo>
                    <a:pt x="177" y="0"/>
                  </a:moveTo>
                  <a:lnTo>
                    <a:pt x="0" y="188"/>
                  </a:lnTo>
                  <a:lnTo>
                    <a:pt x="0" y="198"/>
                  </a:lnTo>
                  <a:lnTo>
                    <a:pt x="177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36"/>
            <p:cNvSpPr/>
            <p:nvPr/>
          </p:nvSpPr>
          <p:spPr>
            <a:xfrm>
              <a:off x="7117017" y="2306076"/>
              <a:ext cx="5165" cy="3988"/>
            </a:xfrm>
            <a:custGeom>
              <a:avLst/>
              <a:gdLst/>
              <a:ahLst/>
              <a:cxnLst/>
              <a:rect l="l" t="t" r="r" b="b"/>
              <a:pathLst>
                <a:path w="136" h="105" extrusionOk="0">
                  <a:moveTo>
                    <a:pt x="136" y="105"/>
                  </a:moveTo>
                  <a:lnTo>
                    <a:pt x="1" y="0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AC440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36"/>
            <p:cNvSpPr/>
            <p:nvPr/>
          </p:nvSpPr>
          <p:spPr>
            <a:xfrm>
              <a:off x="8087830" y="2334730"/>
              <a:ext cx="75" cy="1641"/>
            </a:xfrm>
            <a:custGeom>
              <a:avLst/>
              <a:gdLst/>
              <a:ahLst/>
              <a:cxnLst/>
              <a:rect l="l" t="t" r="r" b="b"/>
              <a:pathLst>
                <a:path w="1" h="22" extrusionOk="0">
                  <a:moveTo>
                    <a:pt x="1" y="1"/>
                  </a:moveTo>
                  <a:lnTo>
                    <a:pt x="1" y="21"/>
                  </a:lnTo>
                  <a:close/>
                </a:path>
              </a:pathLst>
            </a:custGeom>
            <a:solidFill>
              <a:srgbClr val="C471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36"/>
            <p:cNvSpPr/>
            <p:nvPr/>
          </p:nvSpPr>
          <p:spPr>
            <a:xfrm>
              <a:off x="7878499" y="1908306"/>
              <a:ext cx="439782" cy="456120"/>
            </a:xfrm>
            <a:custGeom>
              <a:avLst/>
              <a:gdLst/>
              <a:ahLst/>
              <a:cxnLst/>
              <a:rect l="l" t="t" r="r" b="b"/>
              <a:pathLst>
                <a:path w="5895" h="6114" extrusionOk="0">
                  <a:moveTo>
                    <a:pt x="3005" y="0"/>
                  </a:moveTo>
                  <a:lnTo>
                    <a:pt x="3005" y="0"/>
                  </a:lnTo>
                  <a:cubicBezTo>
                    <a:pt x="2716" y="539"/>
                    <a:pt x="2425" y="680"/>
                    <a:pt x="2199" y="680"/>
                  </a:cubicBezTo>
                  <a:cubicBezTo>
                    <a:pt x="1992" y="680"/>
                    <a:pt x="1840" y="562"/>
                    <a:pt x="1795" y="522"/>
                  </a:cubicBezTo>
                  <a:lnTo>
                    <a:pt x="1795" y="522"/>
                  </a:lnTo>
                  <a:cubicBezTo>
                    <a:pt x="1836" y="573"/>
                    <a:pt x="1962" y="782"/>
                    <a:pt x="1555" y="1314"/>
                  </a:cubicBezTo>
                  <a:cubicBezTo>
                    <a:pt x="1461" y="1435"/>
                    <a:pt x="1363" y="1483"/>
                    <a:pt x="1267" y="1483"/>
                  </a:cubicBezTo>
                  <a:cubicBezTo>
                    <a:pt x="861" y="1483"/>
                    <a:pt x="480" y="626"/>
                    <a:pt x="480" y="626"/>
                  </a:cubicBezTo>
                  <a:lnTo>
                    <a:pt x="480" y="626"/>
                  </a:lnTo>
                  <a:cubicBezTo>
                    <a:pt x="480" y="626"/>
                    <a:pt x="564" y="1262"/>
                    <a:pt x="647" y="1607"/>
                  </a:cubicBezTo>
                  <a:cubicBezTo>
                    <a:pt x="706" y="1848"/>
                    <a:pt x="399" y="1884"/>
                    <a:pt x="211" y="1884"/>
                  </a:cubicBezTo>
                  <a:cubicBezTo>
                    <a:pt x="132" y="1884"/>
                    <a:pt x="74" y="1878"/>
                    <a:pt x="74" y="1878"/>
                  </a:cubicBezTo>
                  <a:lnTo>
                    <a:pt x="74" y="1878"/>
                  </a:lnTo>
                  <a:cubicBezTo>
                    <a:pt x="74" y="1878"/>
                    <a:pt x="387" y="2128"/>
                    <a:pt x="721" y="2535"/>
                  </a:cubicBezTo>
                  <a:cubicBezTo>
                    <a:pt x="996" y="2869"/>
                    <a:pt x="368" y="2902"/>
                    <a:pt x="107" y="2902"/>
                  </a:cubicBezTo>
                  <a:cubicBezTo>
                    <a:pt x="42" y="2902"/>
                    <a:pt x="0" y="2900"/>
                    <a:pt x="0" y="2900"/>
                  </a:cubicBezTo>
                  <a:lnTo>
                    <a:pt x="0" y="2900"/>
                  </a:lnTo>
                  <a:lnTo>
                    <a:pt x="1210" y="3338"/>
                  </a:lnTo>
                  <a:lnTo>
                    <a:pt x="251" y="4194"/>
                  </a:lnTo>
                  <a:cubicBezTo>
                    <a:pt x="251" y="4194"/>
                    <a:pt x="640" y="4011"/>
                    <a:pt x="883" y="4011"/>
                  </a:cubicBezTo>
                  <a:cubicBezTo>
                    <a:pt x="1021" y="4011"/>
                    <a:pt x="1111" y="4071"/>
                    <a:pt x="1054" y="4256"/>
                  </a:cubicBezTo>
                  <a:cubicBezTo>
                    <a:pt x="898" y="4767"/>
                    <a:pt x="710" y="5112"/>
                    <a:pt x="710" y="5112"/>
                  </a:cubicBezTo>
                  <a:cubicBezTo>
                    <a:pt x="710" y="5112"/>
                    <a:pt x="953" y="4981"/>
                    <a:pt x="1140" y="4981"/>
                  </a:cubicBezTo>
                  <a:cubicBezTo>
                    <a:pt x="1242" y="4981"/>
                    <a:pt x="1328" y="5021"/>
                    <a:pt x="1347" y="5142"/>
                  </a:cubicBezTo>
                  <a:cubicBezTo>
                    <a:pt x="1388" y="5497"/>
                    <a:pt x="1555" y="6113"/>
                    <a:pt x="1555" y="6113"/>
                  </a:cubicBezTo>
                  <a:cubicBezTo>
                    <a:pt x="1555" y="6113"/>
                    <a:pt x="1587" y="5010"/>
                    <a:pt x="2062" y="5010"/>
                  </a:cubicBezTo>
                  <a:cubicBezTo>
                    <a:pt x="2127" y="5010"/>
                    <a:pt x="2202" y="5032"/>
                    <a:pt x="2285" y="5080"/>
                  </a:cubicBezTo>
                  <a:cubicBezTo>
                    <a:pt x="2870" y="5414"/>
                    <a:pt x="2838" y="5654"/>
                    <a:pt x="2807" y="5717"/>
                  </a:cubicBezTo>
                  <a:cubicBezTo>
                    <a:pt x="2846" y="5644"/>
                    <a:pt x="3002" y="5377"/>
                    <a:pt x="3338" y="5377"/>
                  </a:cubicBezTo>
                  <a:cubicBezTo>
                    <a:pt x="3535" y="5377"/>
                    <a:pt x="3796" y="5469"/>
                    <a:pt x="4131" y="5747"/>
                  </a:cubicBezTo>
                  <a:cubicBezTo>
                    <a:pt x="4131" y="5747"/>
                    <a:pt x="3141" y="4537"/>
                    <a:pt x="4142" y="4391"/>
                  </a:cubicBezTo>
                  <a:cubicBezTo>
                    <a:pt x="4142" y="4391"/>
                    <a:pt x="2921" y="4006"/>
                    <a:pt x="3579" y="3849"/>
                  </a:cubicBezTo>
                  <a:cubicBezTo>
                    <a:pt x="3883" y="3770"/>
                    <a:pt x="4095" y="3731"/>
                    <a:pt x="4287" y="3731"/>
                  </a:cubicBezTo>
                  <a:cubicBezTo>
                    <a:pt x="4504" y="3731"/>
                    <a:pt x="4695" y="3781"/>
                    <a:pt x="4966" y="3881"/>
                  </a:cubicBezTo>
                  <a:cubicBezTo>
                    <a:pt x="4966" y="3881"/>
                    <a:pt x="4131" y="3411"/>
                    <a:pt x="5008" y="3160"/>
                  </a:cubicBezTo>
                  <a:cubicBezTo>
                    <a:pt x="5008" y="3160"/>
                    <a:pt x="4622" y="2671"/>
                    <a:pt x="5895" y="2420"/>
                  </a:cubicBezTo>
                  <a:lnTo>
                    <a:pt x="5895" y="2420"/>
                  </a:lnTo>
                  <a:cubicBezTo>
                    <a:pt x="5676" y="2463"/>
                    <a:pt x="5501" y="2481"/>
                    <a:pt x="5360" y="2481"/>
                  </a:cubicBezTo>
                  <a:cubicBezTo>
                    <a:pt x="4678" y="2481"/>
                    <a:pt x="4799" y="2066"/>
                    <a:pt x="4799" y="2066"/>
                  </a:cubicBezTo>
                  <a:lnTo>
                    <a:pt x="4799" y="2066"/>
                  </a:lnTo>
                  <a:cubicBezTo>
                    <a:pt x="4746" y="2071"/>
                    <a:pt x="4698" y="2074"/>
                    <a:pt x="4655" y="2074"/>
                  </a:cubicBezTo>
                  <a:cubicBezTo>
                    <a:pt x="3959" y="2074"/>
                    <a:pt x="4486" y="1408"/>
                    <a:pt x="4486" y="1408"/>
                  </a:cubicBezTo>
                  <a:lnTo>
                    <a:pt x="4486" y="1408"/>
                  </a:lnTo>
                  <a:cubicBezTo>
                    <a:pt x="4080" y="1783"/>
                    <a:pt x="3871" y="1867"/>
                    <a:pt x="3203" y="1961"/>
                  </a:cubicBezTo>
                  <a:cubicBezTo>
                    <a:pt x="3164" y="1968"/>
                    <a:pt x="3130" y="1970"/>
                    <a:pt x="3102" y="1970"/>
                  </a:cubicBezTo>
                  <a:cubicBezTo>
                    <a:pt x="2660" y="1970"/>
                    <a:pt x="3526" y="1252"/>
                    <a:pt x="3526" y="1252"/>
                  </a:cubicBezTo>
                  <a:lnTo>
                    <a:pt x="3526" y="1252"/>
                  </a:lnTo>
                  <a:cubicBezTo>
                    <a:pt x="3453" y="1270"/>
                    <a:pt x="3388" y="1278"/>
                    <a:pt x="3331" y="1278"/>
                  </a:cubicBezTo>
                  <a:cubicBezTo>
                    <a:pt x="2612" y="1278"/>
                    <a:pt x="3005" y="0"/>
                    <a:pt x="300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36"/>
            <p:cNvSpPr/>
            <p:nvPr/>
          </p:nvSpPr>
          <p:spPr>
            <a:xfrm>
              <a:off x="7804271" y="1949188"/>
              <a:ext cx="437767" cy="369506"/>
            </a:xfrm>
            <a:custGeom>
              <a:avLst/>
              <a:gdLst/>
              <a:ahLst/>
              <a:cxnLst/>
              <a:rect l="l" t="t" r="r" b="b"/>
              <a:pathLst>
                <a:path w="5868" h="4953" extrusionOk="0">
                  <a:moveTo>
                    <a:pt x="3699" y="1"/>
                  </a:moveTo>
                  <a:cubicBezTo>
                    <a:pt x="3691" y="1"/>
                    <a:pt x="3681" y="10"/>
                    <a:pt x="3666" y="25"/>
                  </a:cubicBezTo>
                  <a:cubicBezTo>
                    <a:pt x="3666" y="36"/>
                    <a:pt x="3280" y="610"/>
                    <a:pt x="2894" y="1298"/>
                  </a:cubicBezTo>
                  <a:cubicBezTo>
                    <a:pt x="2915" y="892"/>
                    <a:pt x="3030" y="349"/>
                    <a:pt x="3040" y="349"/>
                  </a:cubicBezTo>
                  <a:cubicBezTo>
                    <a:pt x="3040" y="338"/>
                    <a:pt x="3040" y="328"/>
                    <a:pt x="3030" y="328"/>
                  </a:cubicBezTo>
                  <a:cubicBezTo>
                    <a:pt x="3030" y="328"/>
                    <a:pt x="3019" y="328"/>
                    <a:pt x="3019" y="338"/>
                  </a:cubicBezTo>
                  <a:cubicBezTo>
                    <a:pt x="3019" y="349"/>
                    <a:pt x="2873" y="933"/>
                    <a:pt x="2863" y="1340"/>
                  </a:cubicBezTo>
                  <a:cubicBezTo>
                    <a:pt x="2717" y="1611"/>
                    <a:pt x="2571" y="1893"/>
                    <a:pt x="2446" y="2164"/>
                  </a:cubicBezTo>
                  <a:cubicBezTo>
                    <a:pt x="2383" y="1830"/>
                    <a:pt x="2456" y="1361"/>
                    <a:pt x="2456" y="1351"/>
                  </a:cubicBezTo>
                  <a:cubicBezTo>
                    <a:pt x="2456" y="1351"/>
                    <a:pt x="2456" y="1340"/>
                    <a:pt x="2446" y="1340"/>
                  </a:cubicBezTo>
                  <a:cubicBezTo>
                    <a:pt x="2435" y="1340"/>
                    <a:pt x="2435" y="1351"/>
                    <a:pt x="2435" y="1351"/>
                  </a:cubicBezTo>
                  <a:cubicBezTo>
                    <a:pt x="2425" y="1361"/>
                    <a:pt x="2342" y="1882"/>
                    <a:pt x="2414" y="2227"/>
                  </a:cubicBezTo>
                  <a:cubicBezTo>
                    <a:pt x="2342" y="2383"/>
                    <a:pt x="2279" y="2540"/>
                    <a:pt x="2226" y="2675"/>
                  </a:cubicBezTo>
                  <a:cubicBezTo>
                    <a:pt x="2112" y="2425"/>
                    <a:pt x="2018" y="2112"/>
                    <a:pt x="1934" y="1810"/>
                  </a:cubicBezTo>
                  <a:cubicBezTo>
                    <a:pt x="2059" y="1538"/>
                    <a:pt x="2101" y="1017"/>
                    <a:pt x="2101" y="1006"/>
                  </a:cubicBezTo>
                  <a:cubicBezTo>
                    <a:pt x="2101" y="1006"/>
                    <a:pt x="2101" y="996"/>
                    <a:pt x="2091" y="996"/>
                  </a:cubicBezTo>
                  <a:cubicBezTo>
                    <a:pt x="2080" y="996"/>
                    <a:pt x="2080" y="996"/>
                    <a:pt x="2080" y="1006"/>
                  </a:cubicBezTo>
                  <a:cubicBezTo>
                    <a:pt x="2080" y="1006"/>
                    <a:pt x="2029" y="1486"/>
                    <a:pt x="1913" y="1757"/>
                  </a:cubicBezTo>
                  <a:cubicBezTo>
                    <a:pt x="1757" y="1194"/>
                    <a:pt x="1653" y="672"/>
                    <a:pt x="1653" y="662"/>
                  </a:cubicBezTo>
                  <a:cubicBezTo>
                    <a:pt x="1653" y="641"/>
                    <a:pt x="1653" y="630"/>
                    <a:pt x="1632" y="630"/>
                  </a:cubicBezTo>
                  <a:cubicBezTo>
                    <a:pt x="1621" y="630"/>
                    <a:pt x="1621" y="641"/>
                    <a:pt x="1621" y="662"/>
                  </a:cubicBezTo>
                  <a:cubicBezTo>
                    <a:pt x="1621" y="672"/>
                    <a:pt x="1726" y="1215"/>
                    <a:pt x="1883" y="1810"/>
                  </a:cubicBezTo>
                  <a:cubicBezTo>
                    <a:pt x="1716" y="1643"/>
                    <a:pt x="1507" y="1340"/>
                    <a:pt x="1507" y="1340"/>
                  </a:cubicBezTo>
                  <a:lnTo>
                    <a:pt x="1496" y="1330"/>
                  </a:lnTo>
                  <a:cubicBezTo>
                    <a:pt x="1486" y="1330"/>
                    <a:pt x="1496" y="1340"/>
                    <a:pt x="1496" y="1340"/>
                  </a:cubicBezTo>
                  <a:cubicBezTo>
                    <a:pt x="1496" y="1340"/>
                    <a:pt x="1716" y="1674"/>
                    <a:pt x="1883" y="1830"/>
                  </a:cubicBezTo>
                  <a:lnTo>
                    <a:pt x="1893" y="1830"/>
                  </a:lnTo>
                  <a:cubicBezTo>
                    <a:pt x="1976" y="2153"/>
                    <a:pt x="2080" y="2477"/>
                    <a:pt x="2195" y="2738"/>
                  </a:cubicBezTo>
                  <a:cubicBezTo>
                    <a:pt x="1486" y="2853"/>
                    <a:pt x="787" y="2967"/>
                    <a:pt x="88" y="3071"/>
                  </a:cubicBezTo>
                  <a:cubicBezTo>
                    <a:pt x="1" y="3082"/>
                    <a:pt x="30" y="3199"/>
                    <a:pt x="102" y="3199"/>
                  </a:cubicBezTo>
                  <a:cubicBezTo>
                    <a:pt x="107" y="3199"/>
                    <a:pt x="113" y="3198"/>
                    <a:pt x="119" y="3197"/>
                  </a:cubicBezTo>
                  <a:cubicBezTo>
                    <a:pt x="808" y="3092"/>
                    <a:pt x="1507" y="2978"/>
                    <a:pt x="2205" y="2842"/>
                  </a:cubicBezTo>
                  <a:lnTo>
                    <a:pt x="2205" y="2842"/>
                  </a:lnTo>
                  <a:cubicBezTo>
                    <a:pt x="2195" y="3134"/>
                    <a:pt x="2237" y="3468"/>
                    <a:pt x="2279" y="3781"/>
                  </a:cubicBezTo>
                  <a:cubicBezTo>
                    <a:pt x="2185" y="4000"/>
                    <a:pt x="2112" y="4386"/>
                    <a:pt x="2112" y="4386"/>
                  </a:cubicBezTo>
                  <a:lnTo>
                    <a:pt x="2112" y="4397"/>
                  </a:lnTo>
                  <a:cubicBezTo>
                    <a:pt x="2112" y="4397"/>
                    <a:pt x="2122" y="4397"/>
                    <a:pt x="2122" y="4386"/>
                  </a:cubicBezTo>
                  <a:cubicBezTo>
                    <a:pt x="2122" y="4386"/>
                    <a:pt x="2195" y="4031"/>
                    <a:pt x="2279" y="3813"/>
                  </a:cubicBezTo>
                  <a:cubicBezTo>
                    <a:pt x="2362" y="4397"/>
                    <a:pt x="2477" y="4918"/>
                    <a:pt x="2488" y="4928"/>
                  </a:cubicBezTo>
                  <a:cubicBezTo>
                    <a:pt x="2488" y="4937"/>
                    <a:pt x="2488" y="4952"/>
                    <a:pt x="2498" y="4952"/>
                  </a:cubicBezTo>
                  <a:cubicBezTo>
                    <a:pt x="2501" y="4952"/>
                    <a:pt x="2504" y="4951"/>
                    <a:pt x="2508" y="4949"/>
                  </a:cubicBezTo>
                  <a:cubicBezTo>
                    <a:pt x="2518" y="4949"/>
                    <a:pt x="2518" y="4928"/>
                    <a:pt x="2508" y="4918"/>
                  </a:cubicBezTo>
                  <a:cubicBezTo>
                    <a:pt x="2508" y="4907"/>
                    <a:pt x="2404" y="4407"/>
                    <a:pt x="2331" y="3833"/>
                  </a:cubicBezTo>
                  <a:lnTo>
                    <a:pt x="2331" y="3833"/>
                  </a:lnTo>
                  <a:cubicBezTo>
                    <a:pt x="2550" y="4031"/>
                    <a:pt x="2780" y="4459"/>
                    <a:pt x="2780" y="4469"/>
                  </a:cubicBezTo>
                  <a:cubicBezTo>
                    <a:pt x="2786" y="4469"/>
                    <a:pt x="2789" y="4474"/>
                    <a:pt x="2793" y="4474"/>
                  </a:cubicBezTo>
                  <a:cubicBezTo>
                    <a:pt x="2794" y="4474"/>
                    <a:pt x="2797" y="4473"/>
                    <a:pt x="2801" y="4469"/>
                  </a:cubicBezTo>
                  <a:lnTo>
                    <a:pt x="2801" y="4459"/>
                  </a:lnTo>
                  <a:cubicBezTo>
                    <a:pt x="2790" y="4448"/>
                    <a:pt x="2550" y="3979"/>
                    <a:pt x="2321" y="3781"/>
                  </a:cubicBezTo>
                  <a:cubicBezTo>
                    <a:pt x="2279" y="3458"/>
                    <a:pt x="2258" y="3124"/>
                    <a:pt x="2258" y="2832"/>
                  </a:cubicBezTo>
                  <a:lnTo>
                    <a:pt x="2258" y="2832"/>
                  </a:lnTo>
                  <a:cubicBezTo>
                    <a:pt x="2362" y="2946"/>
                    <a:pt x="2477" y="3061"/>
                    <a:pt x="2602" y="3176"/>
                  </a:cubicBezTo>
                  <a:cubicBezTo>
                    <a:pt x="2654" y="3520"/>
                    <a:pt x="2967" y="4010"/>
                    <a:pt x="2967" y="4010"/>
                  </a:cubicBezTo>
                  <a:cubicBezTo>
                    <a:pt x="2967" y="4021"/>
                    <a:pt x="2977" y="4021"/>
                    <a:pt x="2988" y="4021"/>
                  </a:cubicBezTo>
                  <a:cubicBezTo>
                    <a:pt x="2998" y="4010"/>
                    <a:pt x="2988" y="4010"/>
                    <a:pt x="2988" y="4000"/>
                  </a:cubicBezTo>
                  <a:cubicBezTo>
                    <a:pt x="2988" y="4000"/>
                    <a:pt x="2727" y="3562"/>
                    <a:pt x="2654" y="3228"/>
                  </a:cubicBezTo>
                  <a:lnTo>
                    <a:pt x="2654" y="3228"/>
                  </a:lnTo>
                  <a:cubicBezTo>
                    <a:pt x="2873" y="3426"/>
                    <a:pt x="3113" y="3625"/>
                    <a:pt x="3353" y="3802"/>
                  </a:cubicBezTo>
                  <a:cubicBezTo>
                    <a:pt x="3510" y="4177"/>
                    <a:pt x="3906" y="4710"/>
                    <a:pt x="3906" y="4720"/>
                  </a:cubicBezTo>
                  <a:cubicBezTo>
                    <a:pt x="3913" y="4720"/>
                    <a:pt x="3915" y="4724"/>
                    <a:pt x="3919" y="4724"/>
                  </a:cubicBezTo>
                  <a:cubicBezTo>
                    <a:pt x="3921" y="4724"/>
                    <a:pt x="3924" y="4723"/>
                    <a:pt x="3927" y="4720"/>
                  </a:cubicBezTo>
                  <a:cubicBezTo>
                    <a:pt x="3927" y="4720"/>
                    <a:pt x="3916" y="4710"/>
                    <a:pt x="3916" y="4699"/>
                  </a:cubicBezTo>
                  <a:cubicBezTo>
                    <a:pt x="3916" y="4699"/>
                    <a:pt x="3562" y="4209"/>
                    <a:pt x="3395" y="3843"/>
                  </a:cubicBezTo>
                  <a:lnTo>
                    <a:pt x="3395" y="3843"/>
                  </a:lnTo>
                  <a:cubicBezTo>
                    <a:pt x="4021" y="4323"/>
                    <a:pt x="4605" y="4710"/>
                    <a:pt x="4616" y="4720"/>
                  </a:cubicBezTo>
                  <a:cubicBezTo>
                    <a:pt x="4628" y="4726"/>
                    <a:pt x="4636" y="4732"/>
                    <a:pt x="4645" y="4732"/>
                  </a:cubicBezTo>
                  <a:cubicBezTo>
                    <a:pt x="4652" y="4732"/>
                    <a:pt x="4658" y="4729"/>
                    <a:pt x="4667" y="4720"/>
                  </a:cubicBezTo>
                  <a:cubicBezTo>
                    <a:pt x="4678" y="4699"/>
                    <a:pt x="4657" y="4689"/>
                    <a:pt x="4636" y="4678"/>
                  </a:cubicBezTo>
                  <a:cubicBezTo>
                    <a:pt x="4626" y="4668"/>
                    <a:pt x="4041" y="4271"/>
                    <a:pt x="3426" y="3781"/>
                  </a:cubicBezTo>
                  <a:cubicBezTo>
                    <a:pt x="3467" y="3779"/>
                    <a:pt x="3509" y="3778"/>
                    <a:pt x="3553" y="3778"/>
                  </a:cubicBezTo>
                  <a:cubicBezTo>
                    <a:pt x="3946" y="3778"/>
                    <a:pt x="4429" y="3854"/>
                    <a:pt x="4438" y="3854"/>
                  </a:cubicBezTo>
                  <a:cubicBezTo>
                    <a:pt x="4449" y="3854"/>
                    <a:pt x="4459" y="3854"/>
                    <a:pt x="4459" y="3843"/>
                  </a:cubicBezTo>
                  <a:lnTo>
                    <a:pt x="4449" y="3833"/>
                  </a:lnTo>
                  <a:cubicBezTo>
                    <a:pt x="4439" y="3833"/>
                    <a:pt x="3912" y="3747"/>
                    <a:pt x="3511" y="3747"/>
                  </a:cubicBezTo>
                  <a:cubicBezTo>
                    <a:pt x="3471" y="3747"/>
                    <a:pt x="3432" y="3748"/>
                    <a:pt x="3395" y="3750"/>
                  </a:cubicBezTo>
                  <a:cubicBezTo>
                    <a:pt x="3155" y="3562"/>
                    <a:pt x="2915" y="3354"/>
                    <a:pt x="2696" y="3155"/>
                  </a:cubicBezTo>
                  <a:cubicBezTo>
                    <a:pt x="3122" y="3058"/>
                    <a:pt x="3775" y="3050"/>
                    <a:pt x="3966" y="3050"/>
                  </a:cubicBezTo>
                  <a:cubicBezTo>
                    <a:pt x="4000" y="3050"/>
                    <a:pt x="4019" y="3051"/>
                    <a:pt x="4021" y="3051"/>
                  </a:cubicBezTo>
                  <a:cubicBezTo>
                    <a:pt x="4031" y="3051"/>
                    <a:pt x="4041" y="3051"/>
                    <a:pt x="4041" y="3041"/>
                  </a:cubicBezTo>
                  <a:cubicBezTo>
                    <a:pt x="4041" y="3030"/>
                    <a:pt x="4041" y="3030"/>
                    <a:pt x="4031" y="3030"/>
                  </a:cubicBezTo>
                  <a:cubicBezTo>
                    <a:pt x="4028" y="3030"/>
                    <a:pt x="3931" y="3026"/>
                    <a:pt x="3785" y="3026"/>
                  </a:cubicBezTo>
                  <a:cubicBezTo>
                    <a:pt x="3489" y="3026"/>
                    <a:pt x="2990" y="3040"/>
                    <a:pt x="2654" y="3124"/>
                  </a:cubicBezTo>
                  <a:lnTo>
                    <a:pt x="2352" y="2821"/>
                  </a:lnTo>
                  <a:cubicBezTo>
                    <a:pt x="2675" y="2758"/>
                    <a:pt x="2988" y="2696"/>
                    <a:pt x="3311" y="2633"/>
                  </a:cubicBezTo>
                  <a:cubicBezTo>
                    <a:pt x="3875" y="2884"/>
                    <a:pt x="4834" y="3071"/>
                    <a:pt x="4845" y="3071"/>
                  </a:cubicBezTo>
                  <a:cubicBezTo>
                    <a:pt x="4852" y="3071"/>
                    <a:pt x="4859" y="3076"/>
                    <a:pt x="4863" y="3076"/>
                  </a:cubicBezTo>
                  <a:cubicBezTo>
                    <a:pt x="4865" y="3076"/>
                    <a:pt x="4866" y="3075"/>
                    <a:pt x="4866" y="3071"/>
                  </a:cubicBezTo>
                  <a:cubicBezTo>
                    <a:pt x="4866" y="3051"/>
                    <a:pt x="4855" y="3051"/>
                    <a:pt x="4834" y="3051"/>
                  </a:cubicBezTo>
                  <a:cubicBezTo>
                    <a:pt x="4834" y="3051"/>
                    <a:pt x="3948" y="2863"/>
                    <a:pt x="3374" y="2623"/>
                  </a:cubicBezTo>
                  <a:cubicBezTo>
                    <a:pt x="3729" y="2550"/>
                    <a:pt x="4083" y="2477"/>
                    <a:pt x="4428" y="2394"/>
                  </a:cubicBezTo>
                  <a:cubicBezTo>
                    <a:pt x="4855" y="2550"/>
                    <a:pt x="5596" y="2612"/>
                    <a:pt x="5606" y="2612"/>
                  </a:cubicBezTo>
                  <a:cubicBezTo>
                    <a:pt x="5617" y="2612"/>
                    <a:pt x="5617" y="2612"/>
                    <a:pt x="5617" y="2602"/>
                  </a:cubicBezTo>
                  <a:cubicBezTo>
                    <a:pt x="5617" y="2602"/>
                    <a:pt x="5606" y="2602"/>
                    <a:pt x="5606" y="2592"/>
                  </a:cubicBezTo>
                  <a:cubicBezTo>
                    <a:pt x="5596" y="2592"/>
                    <a:pt x="4918" y="2519"/>
                    <a:pt x="4490" y="2383"/>
                  </a:cubicBezTo>
                  <a:cubicBezTo>
                    <a:pt x="4929" y="2289"/>
                    <a:pt x="5367" y="2185"/>
                    <a:pt x="5794" y="2081"/>
                  </a:cubicBezTo>
                  <a:cubicBezTo>
                    <a:pt x="5861" y="2064"/>
                    <a:pt x="5868" y="2033"/>
                    <a:pt x="5824" y="2033"/>
                  </a:cubicBezTo>
                  <a:cubicBezTo>
                    <a:pt x="5813" y="2033"/>
                    <a:pt x="5800" y="2035"/>
                    <a:pt x="5784" y="2039"/>
                  </a:cubicBezTo>
                  <a:cubicBezTo>
                    <a:pt x="5346" y="2143"/>
                    <a:pt x="4908" y="2237"/>
                    <a:pt x="4470" y="2331"/>
                  </a:cubicBezTo>
                  <a:cubicBezTo>
                    <a:pt x="4772" y="2007"/>
                    <a:pt x="5356" y="1611"/>
                    <a:pt x="5356" y="1611"/>
                  </a:cubicBezTo>
                  <a:cubicBezTo>
                    <a:pt x="5367" y="1611"/>
                    <a:pt x="5377" y="1601"/>
                    <a:pt x="5367" y="1590"/>
                  </a:cubicBezTo>
                  <a:lnTo>
                    <a:pt x="5367" y="1590"/>
                  </a:lnTo>
                  <a:cubicBezTo>
                    <a:pt x="5367" y="1590"/>
                    <a:pt x="5356" y="1590"/>
                    <a:pt x="5356" y="1601"/>
                  </a:cubicBezTo>
                  <a:cubicBezTo>
                    <a:pt x="5346" y="1601"/>
                    <a:pt x="4720" y="2007"/>
                    <a:pt x="4407" y="2341"/>
                  </a:cubicBezTo>
                  <a:cubicBezTo>
                    <a:pt x="4062" y="2404"/>
                    <a:pt x="3708" y="2477"/>
                    <a:pt x="3364" y="2540"/>
                  </a:cubicBezTo>
                  <a:cubicBezTo>
                    <a:pt x="3781" y="2091"/>
                    <a:pt x="4521" y="1559"/>
                    <a:pt x="4532" y="1559"/>
                  </a:cubicBezTo>
                  <a:cubicBezTo>
                    <a:pt x="4542" y="1548"/>
                    <a:pt x="4553" y="1538"/>
                    <a:pt x="4542" y="1528"/>
                  </a:cubicBezTo>
                  <a:lnTo>
                    <a:pt x="4542" y="1528"/>
                  </a:lnTo>
                  <a:cubicBezTo>
                    <a:pt x="4542" y="1528"/>
                    <a:pt x="4532" y="1528"/>
                    <a:pt x="4521" y="1538"/>
                  </a:cubicBezTo>
                  <a:cubicBezTo>
                    <a:pt x="4511" y="1538"/>
                    <a:pt x="3708" y="2091"/>
                    <a:pt x="3290" y="2550"/>
                  </a:cubicBezTo>
                  <a:cubicBezTo>
                    <a:pt x="2957" y="2612"/>
                    <a:pt x="2623" y="2665"/>
                    <a:pt x="2289" y="2728"/>
                  </a:cubicBezTo>
                  <a:cubicBezTo>
                    <a:pt x="2342" y="2592"/>
                    <a:pt x="2393" y="2446"/>
                    <a:pt x="2467" y="2299"/>
                  </a:cubicBezTo>
                  <a:cubicBezTo>
                    <a:pt x="2977" y="2227"/>
                    <a:pt x="3781" y="1851"/>
                    <a:pt x="3791" y="1841"/>
                  </a:cubicBezTo>
                  <a:cubicBezTo>
                    <a:pt x="3791" y="1841"/>
                    <a:pt x="3802" y="1841"/>
                    <a:pt x="3802" y="1830"/>
                  </a:cubicBezTo>
                  <a:cubicBezTo>
                    <a:pt x="3797" y="1825"/>
                    <a:pt x="3791" y="1822"/>
                    <a:pt x="3787" y="1822"/>
                  </a:cubicBezTo>
                  <a:cubicBezTo>
                    <a:pt x="3784" y="1822"/>
                    <a:pt x="3781" y="1825"/>
                    <a:pt x="3781" y="1830"/>
                  </a:cubicBezTo>
                  <a:cubicBezTo>
                    <a:pt x="3770" y="1830"/>
                    <a:pt x="2988" y="2174"/>
                    <a:pt x="2488" y="2258"/>
                  </a:cubicBezTo>
                  <a:cubicBezTo>
                    <a:pt x="2602" y="1987"/>
                    <a:pt x="2748" y="1705"/>
                    <a:pt x="2894" y="1434"/>
                  </a:cubicBezTo>
                  <a:cubicBezTo>
                    <a:pt x="3280" y="1309"/>
                    <a:pt x="3854" y="943"/>
                    <a:pt x="3854" y="943"/>
                  </a:cubicBezTo>
                  <a:cubicBezTo>
                    <a:pt x="3865" y="933"/>
                    <a:pt x="3875" y="933"/>
                    <a:pt x="3865" y="923"/>
                  </a:cubicBezTo>
                  <a:lnTo>
                    <a:pt x="3865" y="923"/>
                  </a:lnTo>
                  <a:cubicBezTo>
                    <a:pt x="3865" y="923"/>
                    <a:pt x="3854" y="923"/>
                    <a:pt x="3844" y="933"/>
                  </a:cubicBezTo>
                  <a:cubicBezTo>
                    <a:pt x="3844" y="933"/>
                    <a:pt x="3290" y="1267"/>
                    <a:pt x="2905" y="1402"/>
                  </a:cubicBezTo>
                  <a:cubicBezTo>
                    <a:pt x="3301" y="683"/>
                    <a:pt x="3698" y="67"/>
                    <a:pt x="3698" y="57"/>
                  </a:cubicBezTo>
                  <a:cubicBezTo>
                    <a:pt x="3718" y="36"/>
                    <a:pt x="3729" y="15"/>
                    <a:pt x="3708" y="5"/>
                  </a:cubicBezTo>
                  <a:cubicBezTo>
                    <a:pt x="3705" y="2"/>
                    <a:pt x="3702" y="1"/>
                    <a:pt x="36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36"/>
            <p:cNvSpPr/>
            <p:nvPr/>
          </p:nvSpPr>
          <p:spPr>
            <a:xfrm>
              <a:off x="6950088" y="2560997"/>
              <a:ext cx="218735" cy="358167"/>
            </a:xfrm>
            <a:custGeom>
              <a:avLst/>
              <a:gdLst/>
              <a:ahLst/>
              <a:cxnLst/>
              <a:rect l="l" t="t" r="r" b="b"/>
              <a:pathLst>
                <a:path w="2932" h="4801" extrusionOk="0">
                  <a:moveTo>
                    <a:pt x="1404" y="0"/>
                  </a:moveTo>
                  <a:cubicBezTo>
                    <a:pt x="1308" y="0"/>
                    <a:pt x="1214" y="21"/>
                    <a:pt x="1128" y="55"/>
                  </a:cubicBezTo>
                  <a:cubicBezTo>
                    <a:pt x="991" y="107"/>
                    <a:pt x="856" y="181"/>
                    <a:pt x="762" y="295"/>
                  </a:cubicBezTo>
                  <a:cubicBezTo>
                    <a:pt x="679" y="389"/>
                    <a:pt x="627" y="514"/>
                    <a:pt x="585" y="629"/>
                  </a:cubicBezTo>
                  <a:cubicBezTo>
                    <a:pt x="210" y="1599"/>
                    <a:pt x="1" y="2652"/>
                    <a:pt x="11" y="3686"/>
                  </a:cubicBezTo>
                  <a:cubicBezTo>
                    <a:pt x="11" y="3904"/>
                    <a:pt x="32" y="4134"/>
                    <a:pt x="178" y="4301"/>
                  </a:cubicBezTo>
                  <a:cubicBezTo>
                    <a:pt x="251" y="4384"/>
                    <a:pt x="356" y="4437"/>
                    <a:pt x="470" y="4488"/>
                  </a:cubicBezTo>
                  <a:cubicBezTo>
                    <a:pt x="818" y="4642"/>
                    <a:pt x="1325" y="4800"/>
                    <a:pt x="1789" y="4800"/>
                  </a:cubicBezTo>
                  <a:cubicBezTo>
                    <a:pt x="2241" y="4800"/>
                    <a:pt x="2653" y="4650"/>
                    <a:pt x="2838" y="4196"/>
                  </a:cubicBezTo>
                  <a:cubicBezTo>
                    <a:pt x="2911" y="3999"/>
                    <a:pt x="2932" y="3790"/>
                    <a:pt x="2901" y="3581"/>
                  </a:cubicBezTo>
                  <a:cubicBezTo>
                    <a:pt x="2869" y="3394"/>
                    <a:pt x="2765" y="3268"/>
                    <a:pt x="2723" y="3101"/>
                  </a:cubicBezTo>
                  <a:cubicBezTo>
                    <a:pt x="2640" y="2768"/>
                    <a:pt x="2922" y="2444"/>
                    <a:pt x="2807" y="2110"/>
                  </a:cubicBezTo>
                  <a:cubicBezTo>
                    <a:pt x="2744" y="1922"/>
                    <a:pt x="2567" y="1797"/>
                    <a:pt x="2431" y="1651"/>
                  </a:cubicBezTo>
                  <a:cubicBezTo>
                    <a:pt x="2192" y="1391"/>
                    <a:pt x="2129" y="1057"/>
                    <a:pt x="2056" y="712"/>
                  </a:cubicBezTo>
                  <a:cubicBezTo>
                    <a:pt x="1993" y="389"/>
                    <a:pt x="1784" y="45"/>
                    <a:pt x="1461" y="3"/>
                  </a:cubicBezTo>
                  <a:cubicBezTo>
                    <a:pt x="1442" y="1"/>
                    <a:pt x="1423" y="0"/>
                    <a:pt x="140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36"/>
            <p:cNvSpPr/>
            <p:nvPr/>
          </p:nvSpPr>
          <p:spPr>
            <a:xfrm>
              <a:off x="6958667" y="3854592"/>
              <a:ext cx="182179" cy="172854"/>
            </a:xfrm>
            <a:custGeom>
              <a:avLst/>
              <a:gdLst/>
              <a:ahLst/>
              <a:cxnLst/>
              <a:rect l="l" t="t" r="r" b="b"/>
              <a:pathLst>
                <a:path w="2442" h="2317" extrusionOk="0">
                  <a:moveTo>
                    <a:pt x="1346" y="0"/>
                  </a:moveTo>
                  <a:cubicBezTo>
                    <a:pt x="1346" y="0"/>
                    <a:pt x="313" y="1492"/>
                    <a:pt x="157" y="1618"/>
                  </a:cubicBezTo>
                  <a:cubicBezTo>
                    <a:pt x="0" y="1732"/>
                    <a:pt x="0" y="2202"/>
                    <a:pt x="0" y="2202"/>
                  </a:cubicBezTo>
                  <a:cubicBezTo>
                    <a:pt x="0" y="2202"/>
                    <a:pt x="2233" y="2316"/>
                    <a:pt x="2337" y="2107"/>
                  </a:cubicBezTo>
                  <a:cubicBezTo>
                    <a:pt x="2441" y="1899"/>
                    <a:pt x="2295" y="407"/>
                    <a:pt x="2295" y="40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36"/>
            <p:cNvSpPr/>
            <p:nvPr/>
          </p:nvSpPr>
          <p:spPr>
            <a:xfrm>
              <a:off x="7556297" y="3842134"/>
              <a:ext cx="183000" cy="173600"/>
            </a:xfrm>
            <a:custGeom>
              <a:avLst/>
              <a:gdLst/>
              <a:ahLst/>
              <a:cxnLst/>
              <a:rect l="l" t="t" r="r" b="b"/>
              <a:pathLst>
                <a:path w="2453" h="2327" extrusionOk="0">
                  <a:moveTo>
                    <a:pt x="158" y="418"/>
                  </a:moveTo>
                  <a:cubicBezTo>
                    <a:pt x="158" y="418"/>
                    <a:pt x="1" y="1899"/>
                    <a:pt x="116" y="2107"/>
                  </a:cubicBezTo>
                  <a:cubicBezTo>
                    <a:pt x="220" y="2327"/>
                    <a:pt x="2453" y="2202"/>
                    <a:pt x="2453" y="2202"/>
                  </a:cubicBezTo>
                  <a:cubicBezTo>
                    <a:pt x="2453" y="2202"/>
                    <a:pt x="2453" y="1732"/>
                    <a:pt x="2286" y="1618"/>
                  </a:cubicBezTo>
                  <a:cubicBezTo>
                    <a:pt x="2129" y="1492"/>
                    <a:pt x="1096" y="0"/>
                    <a:pt x="109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36"/>
            <p:cNvSpPr/>
            <p:nvPr/>
          </p:nvSpPr>
          <p:spPr>
            <a:xfrm>
              <a:off x="6747770" y="3341780"/>
              <a:ext cx="27305" cy="133091"/>
            </a:xfrm>
            <a:custGeom>
              <a:avLst/>
              <a:gdLst/>
              <a:ahLst/>
              <a:cxnLst/>
              <a:rect l="l" t="t" r="r" b="b"/>
              <a:pathLst>
                <a:path w="366" h="1784" extrusionOk="0">
                  <a:moveTo>
                    <a:pt x="1" y="0"/>
                  </a:moveTo>
                  <a:lnTo>
                    <a:pt x="1" y="1784"/>
                  </a:lnTo>
                  <a:lnTo>
                    <a:pt x="198" y="1784"/>
                  </a:lnTo>
                  <a:cubicBezTo>
                    <a:pt x="293" y="1784"/>
                    <a:pt x="365" y="1711"/>
                    <a:pt x="365" y="1617"/>
                  </a:cubicBezTo>
                  <a:lnTo>
                    <a:pt x="365" y="167"/>
                  </a:lnTo>
                  <a:cubicBezTo>
                    <a:pt x="365" y="73"/>
                    <a:pt x="293" y="0"/>
                    <a:pt x="198" y="0"/>
                  </a:cubicBez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36"/>
            <p:cNvSpPr/>
            <p:nvPr/>
          </p:nvSpPr>
          <p:spPr>
            <a:xfrm>
              <a:off x="6673840" y="3341780"/>
              <a:ext cx="74006" cy="133091"/>
            </a:xfrm>
            <a:custGeom>
              <a:avLst/>
              <a:gdLst/>
              <a:ahLst/>
              <a:cxnLst/>
              <a:rect l="l" t="t" r="r" b="b"/>
              <a:pathLst>
                <a:path w="992" h="1784" extrusionOk="0">
                  <a:moveTo>
                    <a:pt x="157" y="0"/>
                  </a:moveTo>
                  <a:cubicBezTo>
                    <a:pt x="74" y="0"/>
                    <a:pt x="0" y="73"/>
                    <a:pt x="0" y="167"/>
                  </a:cubicBezTo>
                  <a:lnTo>
                    <a:pt x="0" y="1617"/>
                  </a:lnTo>
                  <a:cubicBezTo>
                    <a:pt x="0" y="1711"/>
                    <a:pt x="74" y="1784"/>
                    <a:pt x="157" y="1784"/>
                  </a:cubicBezTo>
                  <a:lnTo>
                    <a:pt x="992" y="1784"/>
                  </a:lnTo>
                  <a:lnTo>
                    <a:pt x="992" y="0"/>
                  </a:ln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36"/>
            <p:cNvSpPr/>
            <p:nvPr/>
          </p:nvSpPr>
          <p:spPr>
            <a:xfrm>
              <a:off x="6673840" y="2828146"/>
              <a:ext cx="74006" cy="113694"/>
            </a:xfrm>
            <a:custGeom>
              <a:avLst/>
              <a:gdLst/>
              <a:ahLst/>
              <a:cxnLst/>
              <a:rect l="l" t="t" r="r" b="b"/>
              <a:pathLst>
                <a:path w="992" h="1524" extrusionOk="0">
                  <a:moveTo>
                    <a:pt x="157" y="0"/>
                  </a:moveTo>
                  <a:cubicBezTo>
                    <a:pt x="74" y="0"/>
                    <a:pt x="0" y="73"/>
                    <a:pt x="0" y="167"/>
                  </a:cubicBezTo>
                  <a:lnTo>
                    <a:pt x="0" y="1356"/>
                  </a:lnTo>
                  <a:cubicBezTo>
                    <a:pt x="0" y="1450"/>
                    <a:pt x="74" y="1523"/>
                    <a:pt x="157" y="1523"/>
                  </a:cubicBezTo>
                  <a:lnTo>
                    <a:pt x="992" y="1523"/>
                  </a:lnTo>
                  <a:lnTo>
                    <a:pt x="99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36"/>
            <p:cNvSpPr/>
            <p:nvPr/>
          </p:nvSpPr>
          <p:spPr>
            <a:xfrm>
              <a:off x="6747770" y="2828146"/>
              <a:ext cx="27305" cy="113694"/>
            </a:xfrm>
            <a:custGeom>
              <a:avLst/>
              <a:gdLst/>
              <a:ahLst/>
              <a:cxnLst/>
              <a:rect l="l" t="t" r="r" b="b"/>
              <a:pathLst>
                <a:path w="366" h="1524" extrusionOk="0">
                  <a:moveTo>
                    <a:pt x="1" y="0"/>
                  </a:moveTo>
                  <a:lnTo>
                    <a:pt x="1" y="1523"/>
                  </a:lnTo>
                  <a:lnTo>
                    <a:pt x="198" y="1523"/>
                  </a:lnTo>
                  <a:cubicBezTo>
                    <a:pt x="293" y="1523"/>
                    <a:pt x="365" y="1450"/>
                    <a:pt x="365" y="1356"/>
                  </a:cubicBezTo>
                  <a:lnTo>
                    <a:pt x="365" y="167"/>
                  </a:lnTo>
                  <a:cubicBezTo>
                    <a:pt x="365" y="73"/>
                    <a:pt x="293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36"/>
            <p:cNvSpPr/>
            <p:nvPr/>
          </p:nvSpPr>
          <p:spPr>
            <a:xfrm>
              <a:off x="6673840" y="3075600"/>
              <a:ext cx="74006" cy="132345"/>
            </a:xfrm>
            <a:custGeom>
              <a:avLst/>
              <a:gdLst/>
              <a:ahLst/>
              <a:cxnLst/>
              <a:rect l="l" t="t" r="r" b="b"/>
              <a:pathLst>
                <a:path w="992" h="1774" extrusionOk="0">
                  <a:moveTo>
                    <a:pt x="157" y="1"/>
                  </a:moveTo>
                  <a:cubicBezTo>
                    <a:pt x="74" y="1"/>
                    <a:pt x="0" y="73"/>
                    <a:pt x="0" y="167"/>
                  </a:cubicBezTo>
                  <a:lnTo>
                    <a:pt x="0" y="1617"/>
                  </a:lnTo>
                  <a:cubicBezTo>
                    <a:pt x="0" y="1700"/>
                    <a:pt x="74" y="1774"/>
                    <a:pt x="157" y="1774"/>
                  </a:cubicBezTo>
                  <a:lnTo>
                    <a:pt x="992" y="1774"/>
                  </a:lnTo>
                  <a:lnTo>
                    <a:pt x="992" y="1"/>
                  </a:ln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36"/>
            <p:cNvSpPr/>
            <p:nvPr/>
          </p:nvSpPr>
          <p:spPr>
            <a:xfrm>
              <a:off x="6747770" y="3075600"/>
              <a:ext cx="27305" cy="132345"/>
            </a:xfrm>
            <a:custGeom>
              <a:avLst/>
              <a:gdLst/>
              <a:ahLst/>
              <a:cxnLst/>
              <a:rect l="l" t="t" r="r" b="b"/>
              <a:pathLst>
                <a:path w="366" h="1774" extrusionOk="0">
                  <a:moveTo>
                    <a:pt x="1" y="1"/>
                  </a:moveTo>
                  <a:lnTo>
                    <a:pt x="1" y="1774"/>
                  </a:lnTo>
                  <a:lnTo>
                    <a:pt x="198" y="1774"/>
                  </a:lnTo>
                  <a:cubicBezTo>
                    <a:pt x="293" y="1774"/>
                    <a:pt x="365" y="1700"/>
                    <a:pt x="365" y="1617"/>
                  </a:cubicBezTo>
                  <a:lnTo>
                    <a:pt x="365" y="167"/>
                  </a:lnTo>
                  <a:cubicBezTo>
                    <a:pt x="365" y="73"/>
                    <a:pt x="293" y="1"/>
                    <a:pt x="198" y="1"/>
                  </a:cubicBez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36"/>
            <p:cNvSpPr/>
            <p:nvPr/>
          </p:nvSpPr>
          <p:spPr>
            <a:xfrm>
              <a:off x="6747770" y="3529254"/>
              <a:ext cx="27305" cy="351079"/>
            </a:xfrm>
            <a:custGeom>
              <a:avLst/>
              <a:gdLst/>
              <a:ahLst/>
              <a:cxnLst/>
              <a:rect l="l" t="t" r="r" b="b"/>
              <a:pathLst>
                <a:path w="366" h="4706" extrusionOk="0">
                  <a:moveTo>
                    <a:pt x="1" y="1"/>
                  </a:moveTo>
                  <a:lnTo>
                    <a:pt x="1" y="4706"/>
                  </a:lnTo>
                  <a:lnTo>
                    <a:pt x="198" y="4706"/>
                  </a:lnTo>
                  <a:cubicBezTo>
                    <a:pt x="293" y="4706"/>
                    <a:pt x="365" y="4632"/>
                    <a:pt x="365" y="4539"/>
                  </a:cubicBezTo>
                  <a:lnTo>
                    <a:pt x="365" y="168"/>
                  </a:lnTo>
                  <a:cubicBezTo>
                    <a:pt x="365" y="74"/>
                    <a:pt x="293" y="1"/>
                    <a:pt x="198" y="1"/>
                  </a:cubicBez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36"/>
            <p:cNvSpPr/>
            <p:nvPr/>
          </p:nvSpPr>
          <p:spPr>
            <a:xfrm>
              <a:off x="6673840" y="3529254"/>
              <a:ext cx="74006" cy="351079"/>
            </a:xfrm>
            <a:custGeom>
              <a:avLst/>
              <a:gdLst/>
              <a:ahLst/>
              <a:cxnLst/>
              <a:rect l="l" t="t" r="r" b="b"/>
              <a:pathLst>
                <a:path w="992" h="4706" extrusionOk="0">
                  <a:moveTo>
                    <a:pt x="157" y="1"/>
                  </a:moveTo>
                  <a:cubicBezTo>
                    <a:pt x="74" y="1"/>
                    <a:pt x="0" y="74"/>
                    <a:pt x="0" y="168"/>
                  </a:cubicBezTo>
                  <a:lnTo>
                    <a:pt x="0" y="4539"/>
                  </a:lnTo>
                  <a:cubicBezTo>
                    <a:pt x="0" y="4632"/>
                    <a:pt x="74" y="4706"/>
                    <a:pt x="157" y="4706"/>
                  </a:cubicBezTo>
                  <a:lnTo>
                    <a:pt x="992" y="4706"/>
                  </a:lnTo>
                  <a:lnTo>
                    <a:pt x="99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36"/>
            <p:cNvSpPr/>
            <p:nvPr/>
          </p:nvSpPr>
          <p:spPr>
            <a:xfrm>
              <a:off x="7778161" y="3341780"/>
              <a:ext cx="26484" cy="133091"/>
            </a:xfrm>
            <a:custGeom>
              <a:avLst/>
              <a:gdLst/>
              <a:ahLst/>
              <a:cxnLst/>
              <a:rect l="l" t="t" r="r" b="b"/>
              <a:pathLst>
                <a:path w="355" h="1784" extrusionOk="0">
                  <a:moveTo>
                    <a:pt x="0" y="0"/>
                  </a:moveTo>
                  <a:lnTo>
                    <a:pt x="0" y="1784"/>
                  </a:lnTo>
                  <a:lnTo>
                    <a:pt x="198" y="1784"/>
                  </a:lnTo>
                  <a:cubicBezTo>
                    <a:pt x="281" y="1784"/>
                    <a:pt x="355" y="1711"/>
                    <a:pt x="355" y="1617"/>
                  </a:cubicBezTo>
                  <a:lnTo>
                    <a:pt x="355" y="167"/>
                  </a:lnTo>
                  <a:cubicBezTo>
                    <a:pt x="355" y="73"/>
                    <a:pt x="281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36"/>
            <p:cNvSpPr/>
            <p:nvPr/>
          </p:nvSpPr>
          <p:spPr>
            <a:xfrm>
              <a:off x="7703410" y="3341780"/>
              <a:ext cx="74826" cy="133091"/>
            </a:xfrm>
            <a:custGeom>
              <a:avLst/>
              <a:gdLst/>
              <a:ahLst/>
              <a:cxnLst/>
              <a:rect l="l" t="t" r="r" b="b"/>
              <a:pathLst>
                <a:path w="1003" h="1784" extrusionOk="0">
                  <a:moveTo>
                    <a:pt x="168" y="0"/>
                  </a:moveTo>
                  <a:cubicBezTo>
                    <a:pt x="73" y="0"/>
                    <a:pt x="1" y="73"/>
                    <a:pt x="1" y="167"/>
                  </a:cubicBezTo>
                  <a:lnTo>
                    <a:pt x="1" y="1617"/>
                  </a:lnTo>
                  <a:cubicBezTo>
                    <a:pt x="1" y="1711"/>
                    <a:pt x="73" y="1784"/>
                    <a:pt x="168" y="1784"/>
                  </a:cubicBezTo>
                  <a:lnTo>
                    <a:pt x="1002" y="1784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36"/>
            <p:cNvSpPr/>
            <p:nvPr/>
          </p:nvSpPr>
          <p:spPr>
            <a:xfrm>
              <a:off x="7703410" y="2828146"/>
              <a:ext cx="74826" cy="113694"/>
            </a:xfrm>
            <a:custGeom>
              <a:avLst/>
              <a:gdLst/>
              <a:ahLst/>
              <a:cxnLst/>
              <a:rect l="l" t="t" r="r" b="b"/>
              <a:pathLst>
                <a:path w="1003" h="1524" extrusionOk="0">
                  <a:moveTo>
                    <a:pt x="168" y="0"/>
                  </a:moveTo>
                  <a:cubicBezTo>
                    <a:pt x="73" y="0"/>
                    <a:pt x="1" y="73"/>
                    <a:pt x="1" y="167"/>
                  </a:cubicBezTo>
                  <a:lnTo>
                    <a:pt x="1" y="1356"/>
                  </a:lnTo>
                  <a:cubicBezTo>
                    <a:pt x="1" y="1450"/>
                    <a:pt x="73" y="1523"/>
                    <a:pt x="168" y="1523"/>
                  </a:cubicBezTo>
                  <a:lnTo>
                    <a:pt x="1002" y="1523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36"/>
            <p:cNvSpPr/>
            <p:nvPr/>
          </p:nvSpPr>
          <p:spPr>
            <a:xfrm>
              <a:off x="7778161" y="2828146"/>
              <a:ext cx="26484" cy="113694"/>
            </a:xfrm>
            <a:custGeom>
              <a:avLst/>
              <a:gdLst/>
              <a:ahLst/>
              <a:cxnLst/>
              <a:rect l="l" t="t" r="r" b="b"/>
              <a:pathLst>
                <a:path w="355" h="1524" extrusionOk="0">
                  <a:moveTo>
                    <a:pt x="0" y="0"/>
                  </a:moveTo>
                  <a:lnTo>
                    <a:pt x="0" y="1523"/>
                  </a:lnTo>
                  <a:lnTo>
                    <a:pt x="198" y="1523"/>
                  </a:lnTo>
                  <a:cubicBezTo>
                    <a:pt x="281" y="1523"/>
                    <a:pt x="355" y="1450"/>
                    <a:pt x="355" y="1356"/>
                  </a:cubicBezTo>
                  <a:lnTo>
                    <a:pt x="355" y="167"/>
                  </a:lnTo>
                  <a:cubicBezTo>
                    <a:pt x="355" y="73"/>
                    <a:pt x="281" y="0"/>
                    <a:pt x="1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36"/>
            <p:cNvSpPr/>
            <p:nvPr/>
          </p:nvSpPr>
          <p:spPr>
            <a:xfrm>
              <a:off x="7703410" y="3075600"/>
              <a:ext cx="74826" cy="132345"/>
            </a:xfrm>
            <a:custGeom>
              <a:avLst/>
              <a:gdLst/>
              <a:ahLst/>
              <a:cxnLst/>
              <a:rect l="l" t="t" r="r" b="b"/>
              <a:pathLst>
                <a:path w="1003" h="1774" extrusionOk="0">
                  <a:moveTo>
                    <a:pt x="168" y="1"/>
                  </a:moveTo>
                  <a:cubicBezTo>
                    <a:pt x="73" y="1"/>
                    <a:pt x="1" y="73"/>
                    <a:pt x="1" y="167"/>
                  </a:cubicBezTo>
                  <a:lnTo>
                    <a:pt x="1" y="1617"/>
                  </a:lnTo>
                  <a:cubicBezTo>
                    <a:pt x="1" y="1700"/>
                    <a:pt x="73" y="1774"/>
                    <a:pt x="168" y="1774"/>
                  </a:cubicBezTo>
                  <a:lnTo>
                    <a:pt x="1002" y="1774"/>
                  </a:lnTo>
                  <a:lnTo>
                    <a:pt x="100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36"/>
            <p:cNvSpPr/>
            <p:nvPr/>
          </p:nvSpPr>
          <p:spPr>
            <a:xfrm>
              <a:off x="7778161" y="3075600"/>
              <a:ext cx="26484" cy="132345"/>
            </a:xfrm>
            <a:custGeom>
              <a:avLst/>
              <a:gdLst/>
              <a:ahLst/>
              <a:cxnLst/>
              <a:rect l="l" t="t" r="r" b="b"/>
              <a:pathLst>
                <a:path w="355" h="1774" extrusionOk="0">
                  <a:moveTo>
                    <a:pt x="0" y="1"/>
                  </a:moveTo>
                  <a:lnTo>
                    <a:pt x="0" y="1774"/>
                  </a:lnTo>
                  <a:lnTo>
                    <a:pt x="198" y="1774"/>
                  </a:lnTo>
                  <a:cubicBezTo>
                    <a:pt x="281" y="1774"/>
                    <a:pt x="355" y="1700"/>
                    <a:pt x="355" y="1617"/>
                  </a:cubicBezTo>
                  <a:lnTo>
                    <a:pt x="355" y="167"/>
                  </a:lnTo>
                  <a:cubicBezTo>
                    <a:pt x="355" y="73"/>
                    <a:pt x="281" y="1"/>
                    <a:pt x="1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36"/>
            <p:cNvSpPr/>
            <p:nvPr/>
          </p:nvSpPr>
          <p:spPr>
            <a:xfrm>
              <a:off x="7778161" y="3529254"/>
              <a:ext cx="26484" cy="351079"/>
            </a:xfrm>
            <a:custGeom>
              <a:avLst/>
              <a:gdLst/>
              <a:ahLst/>
              <a:cxnLst/>
              <a:rect l="l" t="t" r="r" b="b"/>
              <a:pathLst>
                <a:path w="355" h="4706" extrusionOk="0">
                  <a:moveTo>
                    <a:pt x="0" y="1"/>
                  </a:moveTo>
                  <a:lnTo>
                    <a:pt x="0" y="4706"/>
                  </a:lnTo>
                  <a:lnTo>
                    <a:pt x="198" y="4706"/>
                  </a:lnTo>
                  <a:cubicBezTo>
                    <a:pt x="281" y="4706"/>
                    <a:pt x="355" y="4632"/>
                    <a:pt x="355" y="4539"/>
                  </a:cubicBezTo>
                  <a:lnTo>
                    <a:pt x="355" y="168"/>
                  </a:lnTo>
                  <a:cubicBezTo>
                    <a:pt x="355" y="74"/>
                    <a:pt x="281" y="1"/>
                    <a:pt x="1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36"/>
            <p:cNvSpPr/>
            <p:nvPr/>
          </p:nvSpPr>
          <p:spPr>
            <a:xfrm>
              <a:off x="7703410" y="3529254"/>
              <a:ext cx="74826" cy="351079"/>
            </a:xfrm>
            <a:custGeom>
              <a:avLst/>
              <a:gdLst/>
              <a:ahLst/>
              <a:cxnLst/>
              <a:rect l="l" t="t" r="r" b="b"/>
              <a:pathLst>
                <a:path w="1003" h="4706" extrusionOk="0">
                  <a:moveTo>
                    <a:pt x="168" y="1"/>
                  </a:moveTo>
                  <a:cubicBezTo>
                    <a:pt x="73" y="1"/>
                    <a:pt x="1" y="74"/>
                    <a:pt x="1" y="168"/>
                  </a:cubicBezTo>
                  <a:lnTo>
                    <a:pt x="1" y="4539"/>
                  </a:lnTo>
                  <a:cubicBezTo>
                    <a:pt x="1" y="4632"/>
                    <a:pt x="73" y="4706"/>
                    <a:pt x="168" y="4706"/>
                  </a:cubicBezTo>
                  <a:lnTo>
                    <a:pt x="1002" y="4706"/>
                  </a:lnTo>
                  <a:lnTo>
                    <a:pt x="100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36"/>
            <p:cNvSpPr/>
            <p:nvPr/>
          </p:nvSpPr>
          <p:spPr>
            <a:xfrm>
              <a:off x="6476147" y="3183773"/>
              <a:ext cx="1526964" cy="182179"/>
            </a:xfrm>
            <a:custGeom>
              <a:avLst/>
              <a:gdLst/>
              <a:ahLst/>
              <a:cxnLst/>
              <a:rect l="l" t="t" r="r" b="b"/>
              <a:pathLst>
                <a:path w="20468" h="2442" extrusionOk="0">
                  <a:moveTo>
                    <a:pt x="491" y="0"/>
                  </a:moveTo>
                  <a:cubicBezTo>
                    <a:pt x="220" y="0"/>
                    <a:pt x="1" y="230"/>
                    <a:pt x="1" y="501"/>
                  </a:cubicBezTo>
                  <a:lnTo>
                    <a:pt x="1" y="1951"/>
                  </a:lnTo>
                  <a:cubicBezTo>
                    <a:pt x="1" y="2222"/>
                    <a:pt x="220" y="2441"/>
                    <a:pt x="491" y="2441"/>
                  </a:cubicBezTo>
                  <a:lnTo>
                    <a:pt x="19967" y="2441"/>
                  </a:lnTo>
                  <a:cubicBezTo>
                    <a:pt x="20238" y="2441"/>
                    <a:pt x="20467" y="2222"/>
                    <a:pt x="20467" y="1951"/>
                  </a:cubicBezTo>
                  <a:lnTo>
                    <a:pt x="20467" y="501"/>
                  </a:lnTo>
                  <a:cubicBezTo>
                    <a:pt x="20467" y="230"/>
                    <a:pt x="20238" y="0"/>
                    <a:pt x="19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36"/>
            <p:cNvSpPr/>
            <p:nvPr/>
          </p:nvSpPr>
          <p:spPr>
            <a:xfrm>
              <a:off x="6476147" y="2917594"/>
              <a:ext cx="1501301" cy="158083"/>
            </a:xfrm>
            <a:custGeom>
              <a:avLst/>
              <a:gdLst/>
              <a:ahLst/>
              <a:cxnLst/>
              <a:rect l="l" t="t" r="r" b="b"/>
              <a:pathLst>
                <a:path w="20124" h="2119" extrusionOk="0">
                  <a:moveTo>
                    <a:pt x="491" y="0"/>
                  </a:moveTo>
                  <a:cubicBezTo>
                    <a:pt x="220" y="0"/>
                    <a:pt x="1" y="220"/>
                    <a:pt x="1" y="501"/>
                  </a:cubicBezTo>
                  <a:lnTo>
                    <a:pt x="1" y="1952"/>
                  </a:lnTo>
                  <a:cubicBezTo>
                    <a:pt x="1" y="2014"/>
                    <a:pt x="11" y="2066"/>
                    <a:pt x="32" y="2119"/>
                  </a:cubicBezTo>
                  <a:lnTo>
                    <a:pt x="20124" y="2119"/>
                  </a:lnTo>
                  <a:lnTo>
                    <a:pt x="20124" y="32"/>
                  </a:lnTo>
                  <a:cubicBezTo>
                    <a:pt x="20071" y="11"/>
                    <a:pt x="20019" y="0"/>
                    <a:pt x="1996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36"/>
            <p:cNvSpPr/>
            <p:nvPr/>
          </p:nvSpPr>
          <p:spPr>
            <a:xfrm>
              <a:off x="6478534" y="2919981"/>
              <a:ext cx="1524577" cy="179792"/>
            </a:xfrm>
            <a:custGeom>
              <a:avLst/>
              <a:gdLst/>
              <a:ahLst/>
              <a:cxnLst/>
              <a:rect l="l" t="t" r="r" b="b"/>
              <a:pathLst>
                <a:path w="20436" h="2410" extrusionOk="0">
                  <a:moveTo>
                    <a:pt x="20092" y="0"/>
                  </a:moveTo>
                  <a:lnTo>
                    <a:pt x="20092" y="2087"/>
                  </a:lnTo>
                  <a:lnTo>
                    <a:pt x="0" y="2087"/>
                  </a:lnTo>
                  <a:cubicBezTo>
                    <a:pt x="73" y="2274"/>
                    <a:pt x="251" y="2410"/>
                    <a:pt x="459" y="2410"/>
                  </a:cubicBezTo>
                  <a:lnTo>
                    <a:pt x="19935" y="2410"/>
                  </a:lnTo>
                  <a:cubicBezTo>
                    <a:pt x="19987" y="2410"/>
                    <a:pt x="20039" y="2399"/>
                    <a:pt x="20092" y="2379"/>
                  </a:cubicBezTo>
                  <a:cubicBezTo>
                    <a:pt x="20227" y="2337"/>
                    <a:pt x="20342" y="2233"/>
                    <a:pt x="20394" y="2087"/>
                  </a:cubicBezTo>
                  <a:cubicBezTo>
                    <a:pt x="20415" y="2034"/>
                    <a:pt x="20435" y="1982"/>
                    <a:pt x="20435" y="1920"/>
                  </a:cubicBezTo>
                  <a:lnTo>
                    <a:pt x="20435" y="469"/>
                  </a:lnTo>
                  <a:cubicBezTo>
                    <a:pt x="20435" y="251"/>
                    <a:pt x="20289" y="63"/>
                    <a:pt x="2009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36"/>
            <p:cNvSpPr/>
            <p:nvPr/>
          </p:nvSpPr>
          <p:spPr>
            <a:xfrm>
              <a:off x="6478534" y="3186086"/>
              <a:ext cx="1524577" cy="179867"/>
            </a:xfrm>
            <a:custGeom>
              <a:avLst/>
              <a:gdLst/>
              <a:ahLst/>
              <a:cxnLst/>
              <a:rect l="l" t="t" r="r" b="b"/>
              <a:pathLst>
                <a:path w="20436" h="2411" extrusionOk="0">
                  <a:moveTo>
                    <a:pt x="20092" y="1"/>
                  </a:moveTo>
                  <a:lnTo>
                    <a:pt x="20092" y="2087"/>
                  </a:lnTo>
                  <a:lnTo>
                    <a:pt x="0" y="2087"/>
                  </a:lnTo>
                  <a:cubicBezTo>
                    <a:pt x="73" y="2275"/>
                    <a:pt x="251" y="2410"/>
                    <a:pt x="459" y="2410"/>
                  </a:cubicBezTo>
                  <a:lnTo>
                    <a:pt x="19935" y="2410"/>
                  </a:lnTo>
                  <a:cubicBezTo>
                    <a:pt x="19987" y="2410"/>
                    <a:pt x="20039" y="2400"/>
                    <a:pt x="20092" y="2389"/>
                  </a:cubicBezTo>
                  <a:cubicBezTo>
                    <a:pt x="20227" y="2338"/>
                    <a:pt x="20342" y="2233"/>
                    <a:pt x="20394" y="2087"/>
                  </a:cubicBezTo>
                  <a:cubicBezTo>
                    <a:pt x="20415" y="2035"/>
                    <a:pt x="20435" y="1983"/>
                    <a:pt x="20435" y="1920"/>
                  </a:cubicBezTo>
                  <a:lnTo>
                    <a:pt x="20435" y="470"/>
                  </a:lnTo>
                  <a:cubicBezTo>
                    <a:pt x="20435" y="251"/>
                    <a:pt x="20289" y="63"/>
                    <a:pt x="2009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36"/>
            <p:cNvSpPr/>
            <p:nvPr/>
          </p:nvSpPr>
          <p:spPr>
            <a:xfrm>
              <a:off x="6276216" y="3449878"/>
              <a:ext cx="1900499" cy="79452"/>
            </a:xfrm>
            <a:custGeom>
              <a:avLst/>
              <a:gdLst/>
              <a:ahLst/>
              <a:cxnLst/>
              <a:rect l="l" t="t" r="r" b="b"/>
              <a:pathLst>
                <a:path w="25475" h="1065" extrusionOk="0">
                  <a:moveTo>
                    <a:pt x="501" y="1"/>
                  </a:moveTo>
                  <a:cubicBezTo>
                    <a:pt x="219" y="1"/>
                    <a:pt x="0" y="230"/>
                    <a:pt x="0" y="501"/>
                  </a:cubicBezTo>
                  <a:lnTo>
                    <a:pt x="0" y="888"/>
                  </a:lnTo>
                  <a:cubicBezTo>
                    <a:pt x="0" y="950"/>
                    <a:pt x="10" y="1013"/>
                    <a:pt x="31" y="1065"/>
                  </a:cubicBezTo>
                  <a:lnTo>
                    <a:pt x="25474" y="1065"/>
                  </a:lnTo>
                  <a:lnTo>
                    <a:pt x="25474" y="32"/>
                  </a:lnTo>
                  <a:cubicBezTo>
                    <a:pt x="25422" y="22"/>
                    <a:pt x="25380" y="1"/>
                    <a:pt x="2532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36"/>
            <p:cNvSpPr/>
            <p:nvPr/>
          </p:nvSpPr>
          <p:spPr>
            <a:xfrm>
              <a:off x="6278454" y="3452265"/>
              <a:ext cx="1923849" cy="101236"/>
            </a:xfrm>
            <a:custGeom>
              <a:avLst/>
              <a:gdLst/>
              <a:ahLst/>
              <a:cxnLst/>
              <a:rect l="l" t="t" r="r" b="b"/>
              <a:pathLst>
                <a:path w="25788" h="1357" extrusionOk="0">
                  <a:moveTo>
                    <a:pt x="25444" y="0"/>
                  </a:moveTo>
                  <a:lnTo>
                    <a:pt x="25444" y="1033"/>
                  </a:lnTo>
                  <a:lnTo>
                    <a:pt x="1" y="1033"/>
                  </a:lnTo>
                  <a:cubicBezTo>
                    <a:pt x="74" y="1221"/>
                    <a:pt x="251" y="1357"/>
                    <a:pt x="471" y="1357"/>
                  </a:cubicBezTo>
                  <a:lnTo>
                    <a:pt x="25298" y="1357"/>
                  </a:lnTo>
                  <a:cubicBezTo>
                    <a:pt x="25350" y="1357"/>
                    <a:pt x="25392" y="1346"/>
                    <a:pt x="25444" y="1325"/>
                  </a:cubicBezTo>
                  <a:cubicBezTo>
                    <a:pt x="25590" y="1283"/>
                    <a:pt x="25705" y="1179"/>
                    <a:pt x="25757" y="1033"/>
                  </a:cubicBezTo>
                  <a:cubicBezTo>
                    <a:pt x="25778" y="981"/>
                    <a:pt x="25788" y="918"/>
                    <a:pt x="25788" y="856"/>
                  </a:cubicBezTo>
                  <a:lnTo>
                    <a:pt x="25788" y="469"/>
                  </a:lnTo>
                  <a:cubicBezTo>
                    <a:pt x="25788" y="251"/>
                    <a:pt x="25642" y="63"/>
                    <a:pt x="2544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36"/>
            <p:cNvSpPr/>
            <p:nvPr/>
          </p:nvSpPr>
          <p:spPr>
            <a:xfrm>
              <a:off x="6673840" y="3553425"/>
              <a:ext cx="101236" cy="34317"/>
            </a:xfrm>
            <a:custGeom>
              <a:avLst/>
              <a:gdLst/>
              <a:ahLst/>
              <a:cxnLst/>
              <a:rect l="l" t="t" r="r" b="b"/>
              <a:pathLst>
                <a:path w="1357" h="460" extrusionOk="0">
                  <a:moveTo>
                    <a:pt x="0" y="1"/>
                  </a:moveTo>
                  <a:lnTo>
                    <a:pt x="0" y="460"/>
                  </a:lnTo>
                  <a:lnTo>
                    <a:pt x="1356" y="460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36"/>
            <p:cNvSpPr/>
            <p:nvPr/>
          </p:nvSpPr>
          <p:spPr>
            <a:xfrm>
              <a:off x="6673840" y="3365876"/>
              <a:ext cx="101236" cy="20292"/>
            </a:xfrm>
            <a:custGeom>
              <a:avLst/>
              <a:gdLst/>
              <a:ahLst/>
              <a:cxnLst/>
              <a:rect l="l" t="t" r="r" b="b"/>
              <a:pathLst>
                <a:path w="1357" h="272" extrusionOk="0">
                  <a:moveTo>
                    <a:pt x="0" y="0"/>
                  </a:moveTo>
                  <a:lnTo>
                    <a:pt x="0" y="271"/>
                  </a:lnTo>
                  <a:lnTo>
                    <a:pt x="1356" y="271"/>
                  </a:lnTo>
                  <a:lnTo>
                    <a:pt x="1356" y="0"/>
                  </a:ln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36"/>
            <p:cNvSpPr/>
            <p:nvPr/>
          </p:nvSpPr>
          <p:spPr>
            <a:xfrm>
              <a:off x="6673840" y="3099697"/>
              <a:ext cx="101236" cy="20292"/>
            </a:xfrm>
            <a:custGeom>
              <a:avLst/>
              <a:gdLst/>
              <a:ahLst/>
              <a:cxnLst/>
              <a:rect l="l" t="t" r="r" b="b"/>
              <a:pathLst>
                <a:path w="1357" h="272" extrusionOk="0">
                  <a:moveTo>
                    <a:pt x="0" y="1"/>
                  </a:moveTo>
                  <a:lnTo>
                    <a:pt x="0" y="272"/>
                  </a:lnTo>
                  <a:lnTo>
                    <a:pt x="1356" y="272"/>
                  </a:lnTo>
                  <a:lnTo>
                    <a:pt x="1356" y="1"/>
                  </a:lnTo>
                  <a:close/>
                </a:path>
              </a:pathLst>
            </a:custGeom>
            <a:solidFill>
              <a:srgbClr val="0F152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36"/>
            <p:cNvSpPr/>
            <p:nvPr/>
          </p:nvSpPr>
          <p:spPr>
            <a:xfrm>
              <a:off x="7703410" y="3553425"/>
              <a:ext cx="101236" cy="34317"/>
            </a:xfrm>
            <a:custGeom>
              <a:avLst/>
              <a:gdLst/>
              <a:ahLst/>
              <a:cxnLst/>
              <a:rect l="l" t="t" r="r" b="b"/>
              <a:pathLst>
                <a:path w="1357" h="460" extrusionOk="0">
                  <a:moveTo>
                    <a:pt x="1" y="1"/>
                  </a:moveTo>
                  <a:lnTo>
                    <a:pt x="1" y="460"/>
                  </a:lnTo>
                  <a:lnTo>
                    <a:pt x="1357" y="460"/>
                  </a:lnTo>
                  <a:lnTo>
                    <a:pt x="13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36"/>
            <p:cNvSpPr/>
            <p:nvPr/>
          </p:nvSpPr>
          <p:spPr>
            <a:xfrm>
              <a:off x="7703410" y="3365876"/>
              <a:ext cx="101236" cy="20292"/>
            </a:xfrm>
            <a:custGeom>
              <a:avLst/>
              <a:gdLst/>
              <a:ahLst/>
              <a:cxnLst/>
              <a:rect l="l" t="t" r="r" b="b"/>
              <a:pathLst>
                <a:path w="1357" h="272" extrusionOk="0">
                  <a:moveTo>
                    <a:pt x="1" y="0"/>
                  </a:moveTo>
                  <a:lnTo>
                    <a:pt x="1" y="271"/>
                  </a:lnTo>
                  <a:lnTo>
                    <a:pt x="1357" y="271"/>
                  </a:lnTo>
                  <a:lnTo>
                    <a:pt x="135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36"/>
            <p:cNvSpPr/>
            <p:nvPr/>
          </p:nvSpPr>
          <p:spPr>
            <a:xfrm>
              <a:off x="7703410" y="3099697"/>
              <a:ext cx="101236" cy="20292"/>
            </a:xfrm>
            <a:custGeom>
              <a:avLst/>
              <a:gdLst/>
              <a:ahLst/>
              <a:cxnLst/>
              <a:rect l="l" t="t" r="r" b="b"/>
              <a:pathLst>
                <a:path w="1357" h="272" extrusionOk="0">
                  <a:moveTo>
                    <a:pt x="1" y="1"/>
                  </a:moveTo>
                  <a:lnTo>
                    <a:pt x="1" y="272"/>
                  </a:lnTo>
                  <a:lnTo>
                    <a:pt x="1357" y="272"/>
                  </a:lnTo>
                  <a:lnTo>
                    <a:pt x="135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36"/>
            <p:cNvSpPr/>
            <p:nvPr/>
          </p:nvSpPr>
          <p:spPr>
            <a:xfrm>
              <a:off x="7651264" y="3604602"/>
              <a:ext cx="596820" cy="295202"/>
            </a:xfrm>
            <a:custGeom>
              <a:avLst/>
              <a:gdLst/>
              <a:ahLst/>
              <a:cxnLst/>
              <a:rect l="l" t="t" r="r" b="b"/>
              <a:pathLst>
                <a:path w="8000" h="3957" extrusionOk="0">
                  <a:moveTo>
                    <a:pt x="4472" y="1"/>
                  </a:moveTo>
                  <a:cubicBezTo>
                    <a:pt x="4352" y="1"/>
                    <a:pt x="4229" y="67"/>
                    <a:pt x="4121" y="222"/>
                  </a:cubicBezTo>
                  <a:cubicBezTo>
                    <a:pt x="3925" y="502"/>
                    <a:pt x="4047" y="1227"/>
                    <a:pt x="4097" y="1472"/>
                  </a:cubicBezTo>
                  <a:lnTo>
                    <a:pt x="4097" y="1472"/>
                  </a:lnTo>
                  <a:cubicBezTo>
                    <a:pt x="4069" y="1364"/>
                    <a:pt x="4002" y="1181"/>
                    <a:pt x="3902" y="1098"/>
                  </a:cubicBezTo>
                  <a:cubicBezTo>
                    <a:pt x="3842" y="1051"/>
                    <a:pt x="3767" y="1020"/>
                    <a:pt x="3694" y="1020"/>
                  </a:cubicBezTo>
                  <a:cubicBezTo>
                    <a:pt x="3588" y="1020"/>
                    <a:pt x="3486" y="1086"/>
                    <a:pt x="3443" y="1265"/>
                  </a:cubicBezTo>
                  <a:cubicBezTo>
                    <a:pt x="3359" y="1578"/>
                    <a:pt x="3797" y="2465"/>
                    <a:pt x="3797" y="2465"/>
                  </a:cubicBezTo>
                  <a:cubicBezTo>
                    <a:pt x="3797" y="2465"/>
                    <a:pt x="3602" y="2289"/>
                    <a:pt x="3416" y="2289"/>
                  </a:cubicBezTo>
                  <a:cubicBezTo>
                    <a:pt x="3334" y="2289"/>
                    <a:pt x="3253" y="2324"/>
                    <a:pt x="3192" y="2423"/>
                  </a:cubicBezTo>
                  <a:cubicBezTo>
                    <a:pt x="3024" y="2161"/>
                    <a:pt x="2746" y="1934"/>
                    <a:pt x="2320" y="1934"/>
                  </a:cubicBezTo>
                  <a:cubicBezTo>
                    <a:pt x="2219" y="1934"/>
                    <a:pt x="2111" y="1946"/>
                    <a:pt x="1993" y="1974"/>
                  </a:cubicBezTo>
                  <a:cubicBezTo>
                    <a:pt x="867" y="2256"/>
                    <a:pt x="1451" y="3581"/>
                    <a:pt x="1451" y="3581"/>
                  </a:cubicBezTo>
                  <a:cubicBezTo>
                    <a:pt x="1451" y="3581"/>
                    <a:pt x="1304" y="3407"/>
                    <a:pt x="1181" y="3407"/>
                  </a:cubicBezTo>
                  <a:cubicBezTo>
                    <a:pt x="1151" y="3407"/>
                    <a:pt x="1121" y="3418"/>
                    <a:pt x="1096" y="3445"/>
                  </a:cubicBezTo>
                  <a:cubicBezTo>
                    <a:pt x="971" y="3571"/>
                    <a:pt x="1169" y="3800"/>
                    <a:pt x="1169" y="3800"/>
                  </a:cubicBezTo>
                  <a:cubicBezTo>
                    <a:pt x="1169" y="3800"/>
                    <a:pt x="970" y="3619"/>
                    <a:pt x="564" y="3619"/>
                  </a:cubicBezTo>
                  <a:cubicBezTo>
                    <a:pt x="534" y="3619"/>
                    <a:pt x="503" y="3620"/>
                    <a:pt x="470" y="3622"/>
                  </a:cubicBezTo>
                  <a:cubicBezTo>
                    <a:pt x="0" y="3643"/>
                    <a:pt x="408" y="3956"/>
                    <a:pt x="408" y="3956"/>
                  </a:cubicBezTo>
                  <a:lnTo>
                    <a:pt x="6959" y="3956"/>
                  </a:lnTo>
                  <a:cubicBezTo>
                    <a:pt x="6959" y="3956"/>
                    <a:pt x="7303" y="3602"/>
                    <a:pt x="7490" y="3226"/>
                  </a:cubicBezTo>
                  <a:cubicBezTo>
                    <a:pt x="8000" y="2180"/>
                    <a:pt x="7695" y="1628"/>
                    <a:pt x="7318" y="1628"/>
                  </a:cubicBezTo>
                  <a:cubicBezTo>
                    <a:pt x="7286" y="1628"/>
                    <a:pt x="7252" y="1632"/>
                    <a:pt x="7219" y="1640"/>
                  </a:cubicBezTo>
                  <a:cubicBezTo>
                    <a:pt x="6948" y="1714"/>
                    <a:pt x="6771" y="1881"/>
                    <a:pt x="6771" y="1881"/>
                  </a:cubicBezTo>
                  <a:cubicBezTo>
                    <a:pt x="6771" y="1881"/>
                    <a:pt x="6835" y="1515"/>
                    <a:pt x="6566" y="1515"/>
                  </a:cubicBezTo>
                  <a:cubicBezTo>
                    <a:pt x="6511" y="1515"/>
                    <a:pt x="6441" y="1530"/>
                    <a:pt x="6354" y="1568"/>
                  </a:cubicBezTo>
                  <a:cubicBezTo>
                    <a:pt x="6354" y="1568"/>
                    <a:pt x="6729" y="858"/>
                    <a:pt x="6343" y="671"/>
                  </a:cubicBezTo>
                  <a:cubicBezTo>
                    <a:pt x="6296" y="649"/>
                    <a:pt x="6249" y="639"/>
                    <a:pt x="6202" y="639"/>
                  </a:cubicBezTo>
                  <a:cubicBezTo>
                    <a:pt x="5919" y="639"/>
                    <a:pt x="5665" y="994"/>
                    <a:pt x="5665" y="994"/>
                  </a:cubicBezTo>
                  <a:cubicBezTo>
                    <a:pt x="5665" y="994"/>
                    <a:pt x="5811" y="546"/>
                    <a:pt x="5540" y="441"/>
                  </a:cubicBezTo>
                  <a:cubicBezTo>
                    <a:pt x="5509" y="429"/>
                    <a:pt x="5478" y="423"/>
                    <a:pt x="5448" y="423"/>
                  </a:cubicBezTo>
                  <a:cubicBezTo>
                    <a:pt x="5225" y="423"/>
                    <a:pt x="5039" y="722"/>
                    <a:pt x="5039" y="722"/>
                  </a:cubicBezTo>
                  <a:cubicBezTo>
                    <a:pt x="5039" y="722"/>
                    <a:pt x="5039" y="546"/>
                    <a:pt x="4862" y="253"/>
                  </a:cubicBezTo>
                  <a:cubicBezTo>
                    <a:pt x="4758" y="99"/>
                    <a:pt x="4618" y="1"/>
                    <a:pt x="44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36"/>
            <p:cNvSpPr/>
            <p:nvPr/>
          </p:nvSpPr>
          <p:spPr>
            <a:xfrm>
              <a:off x="6722107" y="3254869"/>
              <a:ext cx="302812" cy="236714"/>
            </a:xfrm>
            <a:custGeom>
              <a:avLst/>
              <a:gdLst/>
              <a:ahLst/>
              <a:cxnLst/>
              <a:rect l="l" t="t" r="r" b="b"/>
              <a:pathLst>
                <a:path w="4059" h="3173" extrusionOk="0">
                  <a:moveTo>
                    <a:pt x="2939" y="0"/>
                  </a:moveTo>
                  <a:cubicBezTo>
                    <a:pt x="2468" y="0"/>
                    <a:pt x="1874" y="57"/>
                    <a:pt x="1210" y="247"/>
                  </a:cubicBezTo>
                  <a:cubicBezTo>
                    <a:pt x="1210" y="247"/>
                    <a:pt x="0" y="2406"/>
                    <a:pt x="386" y="2886"/>
                  </a:cubicBezTo>
                  <a:cubicBezTo>
                    <a:pt x="573" y="3113"/>
                    <a:pt x="1256" y="3172"/>
                    <a:pt x="1911" y="3172"/>
                  </a:cubicBezTo>
                  <a:cubicBezTo>
                    <a:pt x="2609" y="3172"/>
                    <a:pt x="3276" y="3105"/>
                    <a:pt x="3276" y="3105"/>
                  </a:cubicBezTo>
                  <a:lnTo>
                    <a:pt x="4058" y="122"/>
                  </a:lnTo>
                  <a:cubicBezTo>
                    <a:pt x="4058" y="122"/>
                    <a:pt x="3630" y="0"/>
                    <a:pt x="293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36"/>
            <p:cNvSpPr/>
            <p:nvPr/>
          </p:nvSpPr>
          <p:spPr>
            <a:xfrm>
              <a:off x="7034909" y="2680957"/>
              <a:ext cx="526171" cy="639567"/>
            </a:xfrm>
            <a:custGeom>
              <a:avLst/>
              <a:gdLst/>
              <a:ahLst/>
              <a:cxnLst/>
              <a:rect l="l" t="t" r="r" b="b"/>
              <a:pathLst>
                <a:path w="7053" h="8573" extrusionOk="0">
                  <a:moveTo>
                    <a:pt x="3295" y="1"/>
                  </a:moveTo>
                  <a:cubicBezTo>
                    <a:pt x="2807" y="1"/>
                    <a:pt x="2390" y="75"/>
                    <a:pt x="2390" y="75"/>
                  </a:cubicBezTo>
                  <a:cubicBezTo>
                    <a:pt x="2390" y="75"/>
                    <a:pt x="575" y="617"/>
                    <a:pt x="293" y="1649"/>
                  </a:cubicBezTo>
                  <a:cubicBezTo>
                    <a:pt x="1" y="2683"/>
                    <a:pt x="460" y="7262"/>
                    <a:pt x="960" y="8044"/>
                  </a:cubicBezTo>
                  <a:cubicBezTo>
                    <a:pt x="1207" y="8425"/>
                    <a:pt x="2292" y="8573"/>
                    <a:pt x="3380" y="8573"/>
                  </a:cubicBezTo>
                  <a:cubicBezTo>
                    <a:pt x="4496" y="8573"/>
                    <a:pt x="5615" y="8417"/>
                    <a:pt x="5832" y="8201"/>
                  </a:cubicBezTo>
                  <a:cubicBezTo>
                    <a:pt x="6260" y="7762"/>
                    <a:pt x="7052" y="2453"/>
                    <a:pt x="6552" y="1420"/>
                  </a:cubicBezTo>
                  <a:cubicBezTo>
                    <a:pt x="6051" y="388"/>
                    <a:pt x="4757" y="252"/>
                    <a:pt x="4038" y="75"/>
                  </a:cubicBezTo>
                  <a:cubicBezTo>
                    <a:pt x="3802" y="19"/>
                    <a:pt x="3540" y="1"/>
                    <a:pt x="329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36"/>
            <p:cNvSpPr/>
            <p:nvPr/>
          </p:nvSpPr>
          <p:spPr>
            <a:xfrm>
              <a:off x="7094068" y="2757275"/>
              <a:ext cx="415611" cy="570858"/>
            </a:xfrm>
            <a:custGeom>
              <a:avLst/>
              <a:gdLst/>
              <a:ahLst/>
              <a:cxnLst/>
              <a:rect l="l" t="t" r="r" b="b"/>
              <a:pathLst>
                <a:path w="5571" h="7652" extrusionOk="0">
                  <a:moveTo>
                    <a:pt x="5383" y="1"/>
                  </a:moveTo>
                  <a:cubicBezTo>
                    <a:pt x="5383" y="1"/>
                    <a:pt x="4465" y="314"/>
                    <a:pt x="4402" y="1524"/>
                  </a:cubicBezTo>
                  <a:cubicBezTo>
                    <a:pt x="4351" y="2734"/>
                    <a:pt x="4664" y="4351"/>
                    <a:pt x="4142" y="5154"/>
                  </a:cubicBezTo>
                  <a:cubicBezTo>
                    <a:pt x="3697" y="5852"/>
                    <a:pt x="2220" y="6843"/>
                    <a:pt x="690" y="6843"/>
                  </a:cubicBezTo>
                  <a:cubicBezTo>
                    <a:pt x="460" y="6843"/>
                    <a:pt x="229" y="6820"/>
                    <a:pt x="0" y="6771"/>
                  </a:cubicBezTo>
                  <a:lnTo>
                    <a:pt x="0" y="6771"/>
                  </a:lnTo>
                  <a:cubicBezTo>
                    <a:pt x="0" y="6771"/>
                    <a:pt x="387" y="7397"/>
                    <a:pt x="1377" y="7637"/>
                  </a:cubicBezTo>
                  <a:cubicBezTo>
                    <a:pt x="1579" y="7646"/>
                    <a:pt x="1785" y="7651"/>
                    <a:pt x="1993" y="7651"/>
                  </a:cubicBezTo>
                  <a:cubicBezTo>
                    <a:pt x="2451" y="7651"/>
                    <a:pt x="2912" y="7628"/>
                    <a:pt x="3328" y="7585"/>
                  </a:cubicBezTo>
                  <a:cubicBezTo>
                    <a:pt x="4100" y="7428"/>
                    <a:pt x="4653" y="7240"/>
                    <a:pt x="5039" y="7073"/>
                  </a:cubicBezTo>
                  <a:cubicBezTo>
                    <a:pt x="5206" y="6760"/>
                    <a:pt x="5404" y="6062"/>
                    <a:pt x="5571" y="5227"/>
                  </a:cubicBezTo>
                  <a:cubicBezTo>
                    <a:pt x="5331" y="3496"/>
                    <a:pt x="5018" y="700"/>
                    <a:pt x="53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36"/>
            <p:cNvSpPr/>
            <p:nvPr/>
          </p:nvSpPr>
          <p:spPr>
            <a:xfrm>
              <a:off x="6744636" y="2782565"/>
              <a:ext cx="356525" cy="530424"/>
            </a:xfrm>
            <a:custGeom>
              <a:avLst/>
              <a:gdLst/>
              <a:ahLst/>
              <a:cxnLst/>
              <a:rect l="l" t="t" r="r" b="b"/>
              <a:pathLst>
                <a:path w="4779" h="7110" extrusionOk="0">
                  <a:moveTo>
                    <a:pt x="2760" y="1"/>
                  </a:moveTo>
                  <a:cubicBezTo>
                    <a:pt x="2219" y="1"/>
                    <a:pt x="887" y="78"/>
                    <a:pt x="345" y="809"/>
                  </a:cubicBezTo>
                  <a:cubicBezTo>
                    <a:pt x="1" y="1268"/>
                    <a:pt x="564" y="6463"/>
                    <a:pt x="627" y="6620"/>
                  </a:cubicBezTo>
                  <a:cubicBezTo>
                    <a:pt x="783" y="6976"/>
                    <a:pt x="1364" y="7110"/>
                    <a:pt x="2037" y="7110"/>
                  </a:cubicBezTo>
                  <a:cubicBezTo>
                    <a:pt x="3115" y="7110"/>
                    <a:pt x="4428" y="6767"/>
                    <a:pt x="4601" y="6453"/>
                  </a:cubicBezTo>
                  <a:cubicBezTo>
                    <a:pt x="4601" y="6453"/>
                    <a:pt x="4663" y="2593"/>
                    <a:pt x="4716" y="2019"/>
                  </a:cubicBezTo>
                  <a:cubicBezTo>
                    <a:pt x="4779" y="1446"/>
                    <a:pt x="4320" y="580"/>
                    <a:pt x="4320" y="580"/>
                  </a:cubicBezTo>
                  <a:lnTo>
                    <a:pt x="2994" y="6"/>
                  </a:lnTo>
                  <a:cubicBezTo>
                    <a:pt x="2994" y="6"/>
                    <a:pt x="2906" y="1"/>
                    <a:pt x="276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36"/>
            <p:cNvSpPr/>
            <p:nvPr/>
          </p:nvSpPr>
          <p:spPr>
            <a:xfrm>
              <a:off x="6808495" y="2825759"/>
              <a:ext cx="365851" cy="506700"/>
            </a:xfrm>
            <a:custGeom>
              <a:avLst/>
              <a:gdLst/>
              <a:ahLst/>
              <a:cxnLst/>
              <a:rect l="l" t="t" r="r" b="b"/>
              <a:pathLst>
                <a:path w="4904" h="6792" extrusionOk="0">
                  <a:moveTo>
                    <a:pt x="105" y="1"/>
                  </a:moveTo>
                  <a:lnTo>
                    <a:pt x="0" y="6500"/>
                  </a:lnTo>
                  <a:lnTo>
                    <a:pt x="2994" y="6792"/>
                  </a:lnTo>
                  <a:lnTo>
                    <a:pt x="4903" y="5926"/>
                  </a:lnTo>
                  <a:cubicBezTo>
                    <a:pt x="4903" y="5926"/>
                    <a:pt x="2723" y="5165"/>
                    <a:pt x="2034" y="4528"/>
                  </a:cubicBezTo>
                  <a:cubicBezTo>
                    <a:pt x="1346" y="3902"/>
                    <a:pt x="1586" y="2995"/>
                    <a:pt x="1356" y="1493"/>
                  </a:cubicBezTo>
                  <a:cubicBezTo>
                    <a:pt x="1127" y="1"/>
                    <a:pt x="105" y="1"/>
                    <a:pt x="10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36"/>
            <p:cNvSpPr/>
            <p:nvPr/>
          </p:nvSpPr>
          <p:spPr>
            <a:xfrm>
              <a:off x="6717407" y="2822850"/>
              <a:ext cx="353392" cy="526768"/>
            </a:xfrm>
            <a:custGeom>
              <a:avLst/>
              <a:gdLst/>
              <a:ahLst/>
              <a:cxnLst/>
              <a:rect l="l" t="t" r="r" b="b"/>
              <a:pathLst>
                <a:path w="4737" h="7061" extrusionOk="0">
                  <a:moveTo>
                    <a:pt x="1307" y="0"/>
                  </a:moveTo>
                  <a:cubicBezTo>
                    <a:pt x="1121" y="0"/>
                    <a:pt x="901" y="106"/>
                    <a:pt x="647" y="384"/>
                  </a:cubicBezTo>
                  <a:cubicBezTo>
                    <a:pt x="0" y="1083"/>
                    <a:pt x="762" y="5391"/>
                    <a:pt x="992" y="6027"/>
                  </a:cubicBezTo>
                  <a:cubicBezTo>
                    <a:pt x="1221" y="6653"/>
                    <a:pt x="4330" y="7060"/>
                    <a:pt x="4330" y="7060"/>
                  </a:cubicBezTo>
                  <a:lnTo>
                    <a:pt x="4736" y="6539"/>
                  </a:lnTo>
                  <a:lnTo>
                    <a:pt x="2265" y="4870"/>
                  </a:lnTo>
                  <a:cubicBezTo>
                    <a:pt x="2265" y="4870"/>
                    <a:pt x="2265" y="1824"/>
                    <a:pt x="2087" y="958"/>
                  </a:cubicBezTo>
                  <a:cubicBezTo>
                    <a:pt x="2027" y="660"/>
                    <a:pt x="1771" y="0"/>
                    <a:pt x="13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36"/>
            <p:cNvSpPr/>
            <p:nvPr/>
          </p:nvSpPr>
          <p:spPr>
            <a:xfrm>
              <a:off x="6887050" y="3208839"/>
              <a:ext cx="239026" cy="584884"/>
            </a:xfrm>
            <a:custGeom>
              <a:avLst/>
              <a:gdLst/>
              <a:ahLst/>
              <a:cxnLst/>
              <a:rect l="l" t="t" r="r" b="b"/>
              <a:pathLst>
                <a:path w="3204" h="7840" extrusionOk="0">
                  <a:moveTo>
                    <a:pt x="1913" y="0"/>
                  </a:moveTo>
                  <a:cubicBezTo>
                    <a:pt x="1653" y="0"/>
                    <a:pt x="1404" y="233"/>
                    <a:pt x="1201" y="540"/>
                  </a:cubicBezTo>
                  <a:cubicBezTo>
                    <a:pt x="1023" y="812"/>
                    <a:pt x="888" y="1145"/>
                    <a:pt x="814" y="1427"/>
                  </a:cubicBezTo>
                  <a:cubicBezTo>
                    <a:pt x="575" y="2355"/>
                    <a:pt x="220" y="3430"/>
                    <a:pt x="199" y="4390"/>
                  </a:cubicBezTo>
                  <a:cubicBezTo>
                    <a:pt x="178" y="5694"/>
                    <a:pt x="1" y="6403"/>
                    <a:pt x="95" y="7707"/>
                  </a:cubicBezTo>
                  <a:cubicBezTo>
                    <a:pt x="211" y="7808"/>
                    <a:pt x="355" y="7840"/>
                    <a:pt x="489" y="7840"/>
                  </a:cubicBezTo>
                  <a:cubicBezTo>
                    <a:pt x="717" y="7840"/>
                    <a:pt x="919" y="7749"/>
                    <a:pt x="919" y="7749"/>
                  </a:cubicBezTo>
                  <a:cubicBezTo>
                    <a:pt x="919" y="7749"/>
                    <a:pt x="3203" y="1949"/>
                    <a:pt x="2608" y="676"/>
                  </a:cubicBezTo>
                  <a:cubicBezTo>
                    <a:pt x="2387" y="188"/>
                    <a:pt x="2146" y="0"/>
                    <a:pt x="191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36"/>
            <p:cNvSpPr/>
            <p:nvPr/>
          </p:nvSpPr>
          <p:spPr>
            <a:xfrm>
              <a:off x="6703382" y="3251735"/>
              <a:ext cx="254618" cy="607115"/>
            </a:xfrm>
            <a:custGeom>
              <a:avLst/>
              <a:gdLst/>
              <a:ahLst/>
              <a:cxnLst/>
              <a:rect l="l" t="t" r="r" b="b"/>
              <a:pathLst>
                <a:path w="3413" h="8138" extrusionOk="0">
                  <a:moveTo>
                    <a:pt x="2014" y="0"/>
                  </a:moveTo>
                  <a:cubicBezTo>
                    <a:pt x="1708" y="0"/>
                    <a:pt x="1405" y="246"/>
                    <a:pt x="1159" y="570"/>
                  </a:cubicBezTo>
                  <a:cubicBezTo>
                    <a:pt x="940" y="862"/>
                    <a:pt x="773" y="1196"/>
                    <a:pt x="668" y="1488"/>
                  </a:cubicBezTo>
                  <a:cubicBezTo>
                    <a:pt x="355" y="2438"/>
                    <a:pt x="188" y="3460"/>
                    <a:pt x="126" y="4430"/>
                  </a:cubicBezTo>
                  <a:cubicBezTo>
                    <a:pt x="53" y="5755"/>
                    <a:pt x="1" y="6611"/>
                    <a:pt x="53" y="7925"/>
                  </a:cubicBezTo>
                  <a:cubicBezTo>
                    <a:pt x="307" y="8111"/>
                    <a:pt x="641" y="8138"/>
                    <a:pt x="810" y="8138"/>
                  </a:cubicBezTo>
                  <a:cubicBezTo>
                    <a:pt x="877" y="8138"/>
                    <a:pt x="919" y="8134"/>
                    <a:pt x="919" y="8134"/>
                  </a:cubicBezTo>
                  <a:cubicBezTo>
                    <a:pt x="919" y="8134"/>
                    <a:pt x="3412" y="1927"/>
                    <a:pt x="2786" y="665"/>
                  </a:cubicBezTo>
                  <a:cubicBezTo>
                    <a:pt x="2549" y="185"/>
                    <a:pt x="2280" y="0"/>
                    <a:pt x="201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36"/>
            <p:cNvSpPr/>
            <p:nvPr/>
          </p:nvSpPr>
          <p:spPr>
            <a:xfrm>
              <a:off x="6967246" y="3220552"/>
              <a:ext cx="768107" cy="682538"/>
            </a:xfrm>
            <a:custGeom>
              <a:avLst/>
              <a:gdLst/>
              <a:ahLst/>
              <a:cxnLst/>
              <a:rect l="l" t="t" r="r" b="b"/>
              <a:pathLst>
                <a:path w="10296" h="9149" extrusionOk="0">
                  <a:moveTo>
                    <a:pt x="8470" y="0"/>
                  </a:moveTo>
                  <a:cubicBezTo>
                    <a:pt x="8139" y="0"/>
                    <a:pt x="7771" y="63"/>
                    <a:pt x="7375" y="154"/>
                  </a:cubicBezTo>
                  <a:cubicBezTo>
                    <a:pt x="7135" y="204"/>
                    <a:pt x="5880" y="867"/>
                    <a:pt x="5014" y="867"/>
                  </a:cubicBezTo>
                  <a:cubicBezTo>
                    <a:pt x="4976" y="867"/>
                    <a:pt x="4939" y="866"/>
                    <a:pt x="4903" y="863"/>
                  </a:cubicBezTo>
                  <a:cubicBezTo>
                    <a:pt x="3661" y="780"/>
                    <a:pt x="2597" y="70"/>
                    <a:pt x="1846" y="8"/>
                  </a:cubicBezTo>
                  <a:cubicBezTo>
                    <a:pt x="1815" y="4"/>
                    <a:pt x="1781" y="3"/>
                    <a:pt x="1746" y="3"/>
                  </a:cubicBezTo>
                  <a:cubicBezTo>
                    <a:pt x="1122" y="3"/>
                    <a:pt x="0" y="540"/>
                    <a:pt x="0" y="2011"/>
                  </a:cubicBezTo>
                  <a:cubicBezTo>
                    <a:pt x="0" y="2011"/>
                    <a:pt x="699" y="8614"/>
                    <a:pt x="751" y="8896"/>
                  </a:cubicBezTo>
                  <a:cubicBezTo>
                    <a:pt x="779" y="9025"/>
                    <a:pt x="996" y="9074"/>
                    <a:pt x="1274" y="9074"/>
                  </a:cubicBezTo>
                  <a:cubicBezTo>
                    <a:pt x="1626" y="9074"/>
                    <a:pt x="2077" y="8995"/>
                    <a:pt x="2368" y="8896"/>
                  </a:cubicBezTo>
                  <a:lnTo>
                    <a:pt x="3286" y="3575"/>
                  </a:lnTo>
                  <a:lnTo>
                    <a:pt x="7261" y="3575"/>
                  </a:lnTo>
                  <a:cubicBezTo>
                    <a:pt x="7490" y="4442"/>
                    <a:pt x="7834" y="8499"/>
                    <a:pt x="7834" y="8499"/>
                  </a:cubicBezTo>
                  <a:cubicBezTo>
                    <a:pt x="7834" y="8499"/>
                    <a:pt x="7782" y="8812"/>
                    <a:pt x="8012" y="8927"/>
                  </a:cubicBezTo>
                  <a:cubicBezTo>
                    <a:pt x="8343" y="9091"/>
                    <a:pt x="8610" y="9149"/>
                    <a:pt x="8822" y="9149"/>
                  </a:cubicBezTo>
                  <a:cubicBezTo>
                    <a:pt x="9310" y="9149"/>
                    <a:pt x="9503" y="8844"/>
                    <a:pt x="9503" y="8844"/>
                  </a:cubicBezTo>
                  <a:cubicBezTo>
                    <a:pt x="9503" y="8844"/>
                    <a:pt x="10296" y="2168"/>
                    <a:pt x="9900" y="1009"/>
                  </a:cubicBezTo>
                  <a:cubicBezTo>
                    <a:pt x="9629" y="247"/>
                    <a:pt x="9124" y="0"/>
                    <a:pt x="847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36"/>
            <p:cNvSpPr/>
            <p:nvPr/>
          </p:nvSpPr>
          <p:spPr>
            <a:xfrm>
              <a:off x="7444246" y="3355432"/>
              <a:ext cx="63860" cy="131897"/>
            </a:xfrm>
            <a:custGeom>
              <a:avLst/>
              <a:gdLst/>
              <a:ahLst/>
              <a:cxnLst/>
              <a:rect l="l" t="t" r="r" b="b"/>
              <a:pathLst>
                <a:path w="856" h="1768" extrusionOk="0">
                  <a:moveTo>
                    <a:pt x="593" y="0"/>
                  </a:moveTo>
                  <a:cubicBezTo>
                    <a:pt x="511" y="0"/>
                    <a:pt x="30" y="1263"/>
                    <a:pt x="1" y="1767"/>
                  </a:cubicBezTo>
                  <a:lnTo>
                    <a:pt x="856" y="1767"/>
                  </a:lnTo>
                  <a:cubicBezTo>
                    <a:pt x="783" y="1298"/>
                    <a:pt x="606" y="255"/>
                    <a:pt x="606" y="36"/>
                  </a:cubicBezTo>
                  <a:cubicBezTo>
                    <a:pt x="606" y="12"/>
                    <a:pt x="601" y="0"/>
                    <a:pt x="59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36"/>
            <p:cNvSpPr/>
            <p:nvPr/>
          </p:nvSpPr>
          <p:spPr>
            <a:xfrm>
              <a:off x="7212311" y="3376992"/>
              <a:ext cx="51476" cy="111158"/>
            </a:xfrm>
            <a:custGeom>
              <a:avLst/>
              <a:gdLst/>
              <a:ahLst/>
              <a:cxnLst/>
              <a:rect l="l" t="t" r="r" b="b"/>
              <a:pathLst>
                <a:path w="690" h="1490" extrusionOk="0">
                  <a:moveTo>
                    <a:pt x="179" y="1"/>
                  </a:moveTo>
                  <a:cubicBezTo>
                    <a:pt x="163" y="1"/>
                    <a:pt x="152" y="29"/>
                    <a:pt x="147" y="91"/>
                  </a:cubicBezTo>
                  <a:cubicBezTo>
                    <a:pt x="116" y="498"/>
                    <a:pt x="43" y="1155"/>
                    <a:pt x="1" y="1489"/>
                  </a:cubicBezTo>
                  <a:lnTo>
                    <a:pt x="689" y="1478"/>
                  </a:lnTo>
                  <a:cubicBezTo>
                    <a:pt x="556" y="996"/>
                    <a:pt x="276" y="1"/>
                    <a:pt x="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36"/>
            <p:cNvSpPr/>
            <p:nvPr/>
          </p:nvSpPr>
          <p:spPr>
            <a:xfrm>
              <a:off x="7382029" y="2758021"/>
              <a:ext cx="221047" cy="513787"/>
            </a:xfrm>
            <a:custGeom>
              <a:avLst/>
              <a:gdLst/>
              <a:ahLst/>
              <a:cxnLst/>
              <a:rect l="l" t="t" r="r" b="b"/>
              <a:pathLst>
                <a:path w="2963" h="6887" extrusionOk="0">
                  <a:moveTo>
                    <a:pt x="1485" y="0"/>
                  </a:moveTo>
                  <a:cubicBezTo>
                    <a:pt x="1156" y="0"/>
                    <a:pt x="905" y="617"/>
                    <a:pt x="866" y="1462"/>
                  </a:cubicBezTo>
                  <a:cubicBezTo>
                    <a:pt x="814" y="2463"/>
                    <a:pt x="1367" y="5217"/>
                    <a:pt x="1367" y="5217"/>
                  </a:cubicBezTo>
                  <a:cubicBezTo>
                    <a:pt x="1367" y="5217"/>
                    <a:pt x="626" y="5457"/>
                    <a:pt x="313" y="5655"/>
                  </a:cubicBezTo>
                  <a:cubicBezTo>
                    <a:pt x="0" y="5853"/>
                    <a:pt x="115" y="6270"/>
                    <a:pt x="115" y="6270"/>
                  </a:cubicBezTo>
                  <a:cubicBezTo>
                    <a:pt x="115" y="6813"/>
                    <a:pt x="793" y="6886"/>
                    <a:pt x="793" y="6886"/>
                  </a:cubicBezTo>
                  <a:cubicBezTo>
                    <a:pt x="1150" y="6571"/>
                    <a:pt x="1695" y="6519"/>
                    <a:pt x="2015" y="6519"/>
                  </a:cubicBezTo>
                  <a:cubicBezTo>
                    <a:pt x="2171" y="6519"/>
                    <a:pt x="2274" y="6532"/>
                    <a:pt x="2274" y="6532"/>
                  </a:cubicBezTo>
                  <a:cubicBezTo>
                    <a:pt x="2274" y="6532"/>
                    <a:pt x="2330" y="6554"/>
                    <a:pt x="2409" y="6554"/>
                  </a:cubicBezTo>
                  <a:cubicBezTo>
                    <a:pt x="2594" y="6554"/>
                    <a:pt x="2909" y="6431"/>
                    <a:pt x="2932" y="5603"/>
                  </a:cubicBezTo>
                  <a:cubicBezTo>
                    <a:pt x="2963" y="4424"/>
                    <a:pt x="2327" y="825"/>
                    <a:pt x="1836" y="220"/>
                  </a:cubicBezTo>
                  <a:cubicBezTo>
                    <a:pt x="1714" y="69"/>
                    <a:pt x="1595" y="0"/>
                    <a:pt x="14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36"/>
            <p:cNvSpPr/>
            <p:nvPr/>
          </p:nvSpPr>
          <p:spPr>
            <a:xfrm>
              <a:off x="7291687" y="3223387"/>
              <a:ext cx="143535" cy="131897"/>
            </a:xfrm>
            <a:custGeom>
              <a:avLst/>
              <a:gdLst/>
              <a:ahLst/>
              <a:cxnLst/>
              <a:rect l="l" t="t" r="r" b="b"/>
              <a:pathLst>
                <a:path w="1924" h="1768" extrusionOk="0">
                  <a:moveTo>
                    <a:pt x="1551" y="1"/>
                  </a:moveTo>
                  <a:cubicBezTo>
                    <a:pt x="1480" y="1"/>
                    <a:pt x="1403" y="11"/>
                    <a:pt x="1326" y="32"/>
                  </a:cubicBezTo>
                  <a:cubicBezTo>
                    <a:pt x="1034" y="106"/>
                    <a:pt x="638" y="429"/>
                    <a:pt x="377" y="753"/>
                  </a:cubicBezTo>
                  <a:cubicBezTo>
                    <a:pt x="116" y="1066"/>
                    <a:pt x="1" y="1525"/>
                    <a:pt x="54" y="1701"/>
                  </a:cubicBezTo>
                  <a:cubicBezTo>
                    <a:pt x="71" y="1749"/>
                    <a:pt x="136" y="1767"/>
                    <a:pt x="224" y="1767"/>
                  </a:cubicBezTo>
                  <a:cubicBezTo>
                    <a:pt x="444" y="1767"/>
                    <a:pt x="809" y="1656"/>
                    <a:pt x="951" y="1618"/>
                  </a:cubicBezTo>
                  <a:cubicBezTo>
                    <a:pt x="1148" y="1555"/>
                    <a:pt x="1294" y="753"/>
                    <a:pt x="1294" y="753"/>
                  </a:cubicBezTo>
                  <a:cubicBezTo>
                    <a:pt x="1294" y="753"/>
                    <a:pt x="1869" y="491"/>
                    <a:pt x="1900" y="262"/>
                  </a:cubicBezTo>
                  <a:cubicBezTo>
                    <a:pt x="1923" y="91"/>
                    <a:pt x="1761" y="1"/>
                    <a:pt x="155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36"/>
            <p:cNvSpPr/>
            <p:nvPr/>
          </p:nvSpPr>
          <p:spPr>
            <a:xfrm>
              <a:off x="7453571" y="3137818"/>
              <a:ext cx="123169" cy="35585"/>
            </a:xfrm>
            <a:custGeom>
              <a:avLst/>
              <a:gdLst/>
              <a:ahLst/>
              <a:cxnLst/>
              <a:rect l="l" t="t" r="r" b="b"/>
              <a:pathLst>
                <a:path w="1651" h="477" extrusionOk="0">
                  <a:moveTo>
                    <a:pt x="65" y="0"/>
                  </a:moveTo>
                  <a:cubicBezTo>
                    <a:pt x="1" y="0"/>
                    <a:pt x="4" y="105"/>
                    <a:pt x="74" y="105"/>
                  </a:cubicBezTo>
                  <a:cubicBezTo>
                    <a:pt x="585" y="147"/>
                    <a:pt x="1096" y="220"/>
                    <a:pt x="1545" y="470"/>
                  </a:cubicBezTo>
                  <a:cubicBezTo>
                    <a:pt x="1553" y="475"/>
                    <a:pt x="1562" y="477"/>
                    <a:pt x="1570" y="477"/>
                  </a:cubicBezTo>
                  <a:cubicBezTo>
                    <a:pt x="1620" y="477"/>
                    <a:pt x="1651" y="403"/>
                    <a:pt x="1597" y="377"/>
                  </a:cubicBezTo>
                  <a:cubicBezTo>
                    <a:pt x="1127" y="115"/>
                    <a:pt x="606" y="43"/>
                    <a:pt x="74" y="1"/>
                  </a:cubicBezTo>
                  <a:cubicBezTo>
                    <a:pt x="71" y="1"/>
                    <a:pt x="68" y="0"/>
                    <a:pt x="6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36"/>
            <p:cNvSpPr/>
            <p:nvPr/>
          </p:nvSpPr>
          <p:spPr>
            <a:xfrm>
              <a:off x="6952401" y="2699682"/>
              <a:ext cx="80272" cy="84972"/>
            </a:xfrm>
            <a:custGeom>
              <a:avLst/>
              <a:gdLst/>
              <a:ahLst/>
              <a:cxnLst/>
              <a:rect l="l" t="t" r="r" b="b"/>
              <a:pathLst>
                <a:path w="1076" h="1139" extrusionOk="0">
                  <a:moveTo>
                    <a:pt x="230" y="1"/>
                  </a:moveTo>
                  <a:cubicBezTo>
                    <a:pt x="168" y="387"/>
                    <a:pt x="74" y="763"/>
                    <a:pt x="1" y="1138"/>
                  </a:cubicBezTo>
                  <a:cubicBezTo>
                    <a:pt x="345" y="1106"/>
                    <a:pt x="689" y="1044"/>
                    <a:pt x="1034" y="981"/>
                  </a:cubicBezTo>
                  <a:cubicBezTo>
                    <a:pt x="1065" y="721"/>
                    <a:pt x="1076" y="460"/>
                    <a:pt x="1076" y="209"/>
                  </a:cubicBezTo>
                  <a:cubicBezTo>
                    <a:pt x="1076" y="188"/>
                    <a:pt x="1076" y="168"/>
                    <a:pt x="1065" y="158"/>
                  </a:cubicBezTo>
                  <a:lnTo>
                    <a:pt x="1044" y="158"/>
                  </a:lnTo>
                  <a:cubicBezTo>
                    <a:pt x="773" y="116"/>
                    <a:pt x="501" y="42"/>
                    <a:pt x="230" y="1"/>
                  </a:cubicBezTo>
                  <a:close/>
                </a:path>
              </a:pathLst>
            </a:custGeom>
            <a:solidFill>
              <a:srgbClr val="F7C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36"/>
            <p:cNvSpPr/>
            <p:nvPr/>
          </p:nvSpPr>
          <p:spPr>
            <a:xfrm>
              <a:off x="6952401" y="2772866"/>
              <a:ext cx="77139" cy="12533"/>
            </a:xfrm>
            <a:custGeom>
              <a:avLst/>
              <a:gdLst/>
              <a:ahLst/>
              <a:cxnLst/>
              <a:rect l="l" t="t" r="r" b="b"/>
              <a:pathLst>
                <a:path w="1034" h="168" extrusionOk="0">
                  <a:moveTo>
                    <a:pt x="1034" y="0"/>
                  </a:moveTo>
                  <a:lnTo>
                    <a:pt x="1034" y="0"/>
                  </a:lnTo>
                  <a:cubicBezTo>
                    <a:pt x="689" y="63"/>
                    <a:pt x="345" y="125"/>
                    <a:pt x="1" y="157"/>
                  </a:cubicBezTo>
                  <a:lnTo>
                    <a:pt x="1" y="167"/>
                  </a:lnTo>
                  <a:lnTo>
                    <a:pt x="1023" y="167"/>
                  </a:lnTo>
                  <a:cubicBezTo>
                    <a:pt x="1023" y="115"/>
                    <a:pt x="1034" y="53"/>
                    <a:pt x="1034" y="0"/>
                  </a:cubicBezTo>
                  <a:close/>
                </a:path>
              </a:pathLst>
            </a:custGeom>
            <a:solidFill>
              <a:srgbClr val="F7CAB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36"/>
            <p:cNvSpPr/>
            <p:nvPr/>
          </p:nvSpPr>
          <p:spPr>
            <a:xfrm>
              <a:off x="6957921" y="2699682"/>
              <a:ext cx="74752" cy="95193"/>
            </a:xfrm>
            <a:custGeom>
              <a:avLst/>
              <a:gdLst/>
              <a:ahLst/>
              <a:cxnLst/>
              <a:rect l="l" t="t" r="r" b="b"/>
              <a:pathLst>
                <a:path w="1002" h="1276" extrusionOk="0">
                  <a:moveTo>
                    <a:pt x="156" y="1"/>
                  </a:moveTo>
                  <a:cubicBezTo>
                    <a:pt x="115" y="262"/>
                    <a:pt x="52" y="512"/>
                    <a:pt x="0" y="773"/>
                  </a:cubicBezTo>
                  <a:cubicBezTo>
                    <a:pt x="156" y="1013"/>
                    <a:pt x="355" y="1211"/>
                    <a:pt x="615" y="1263"/>
                  </a:cubicBezTo>
                  <a:cubicBezTo>
                    <a:pt x="653" y="1272"/>
                    <a:pt x="689" y="1276"/>
                    <a:pt x="725" y="1276"/>
                  </a:cubicBezTo>
                  <a:cubicBezTo>
                    <a:pt x="819" y="1276"/>
                    <a:pt x="908" y="1249"/>
                    <a:pt x="991" y="1211"/>
                  </a:cubicBezTo>
                  <a:lnTo>
                    <a:pt x="939" y="1211"/>
                  </a:lnTo>
                  <a:cubicBezTo>
                    <a:pt x="981" y="877"/>
                    <a:pt x="1002" y="533"/>
                    <a:pt x="1002" y="209"/>
                  </a:cubicBezTo>
                  <a:cubicBezTo>
                    <a:pt x="1002" y="188"/>
                    <a:pt x="1002" y="168"/>
                    <a:pt x="991" y="158"/>
                  </a:cubicBezTo>
                  <a:lnTo>
                    <a:pt x="970" y="158"/>
                  </a:lnTo>
                  <a:cubicBezTo>
                    <a:pt x="699" y="116"/>
                    <a:pt x="427" y="42"/>
                    <a:pt x="1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36"/>
            <p:cNvSpPr/>
            <p:nvPr/>
          </p:nvSpPr>
          <p:spPr>
            <a:xfrm>
              <a:off x="6904954" y="2546450"/>
              <a:ext cx="207843" cy="215676"/>
            </a:xfrm>
            <a:custGeom>
              <a:avLst/>
              <a:gdLst/>
              <a:ahLst/>
              <a:cxnLst/>
              <a:rect l="l" t="t" r="r" b="b"/>
              <a:pathLst>
                <a:path w="2786" h="2891" extrusionOk="0">
                  <a:moveTo>
                    <a:pt x="1513" y="1"/>
                  </a:moveTo>
                  <a:cubicBezTo>
                    <a:pt x="1188" y="1"/>
                    <a:pt x="852" y="117"/>
                    <a:pt x="616" y="323"/>
                  </a:cubicBezTo>
                  <a:cubicBezTo>
                    <a:pt x="1" y="865"/>
                    <a:pt x="105" y="2045"/>
                    <a:pt x="752" y="2576"/>
                  </a:cubicBezTo>
                  <a:cubicBezTo>
                    <a:pt x="973" y="2756"/>
                    <a:pt x="1300" y="2890"/>
                    <a:pt x="1620" y="2890"/>
                  </a:cubicBezTo>
                  <a:cubicBezTo>
                    <a:pt x="1782" y="2890"/>
                    <a:pt x="1943" y="2856"/>
                    <a:pt x="2087" y="2775"/>
                  </a:cubicBezTo>
                  <a:cubicBezTo>
                    <a:pt x="2786" y="2388"/>
                    <a:pt x="2588" y="1231"/>
                    <a:pt x="2567" y="1064"/>
                  </a:cubicBezTo>
                  <a:cubicBezTo>
                    <a:pt x="2525" y="782"/>
                    <a:pt x="2463" y="448"/>
                    <a:pt x="2192" y="219"/>
                  </a:cubicBezTo>
                  <a:cubicBezTo>
                    <a:pt x="2005" y="69"/>
                    <a:pt x="1762" y="1"/>
                    <a:pt x="15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36"/>
            <p:cNvSpPr/>
            <p:nvPr/>
          </p:nvSpPr>
          <p:spPr>
            <a:xfrm>
              <a:off x="7271470" y="2641343"/>
              <a:ext cx="102802" cy="145400"/>
            </a:xfrm>
            <a:custGeom>
              <a:avLst/>
              <a:gdLst/>
              <a:ahLst/>
              <a:cxnLst/>
              <a:rect l="l" t="t" r="r" b="b"/>
              <a:pathLst>
                <a:path w="1378" h="1949" extrusionOk="0">
                  <a:moveTo>
                    <a:pt x="1273" y="1"/>
                  </a:moveTo>
                  <a:cubicBezTo>
                    <a:pt x="950" y="1"/>
                    <a:pt x="637" y="105"/>
                    <a:pt x="387" y="293"/>
                  </a:cubicBezTo>
                  <a:cubicBezTo>
                    <a:pt x="230" y="397"/>
                    <a:pt x="189" y="773"/>
                    <a:pt x="189" y="773"/>
                  </a:cubicBezTo>
                  <a:cubicBezTo>
                    <a:pt x="189" y="773"/>
                    <a:pt x="1" y="1545"/>
                    <a:pt x="1" y="1878"/>
                  </a:cubicBezTo>
                  <a:cubicBezTo>
                    <a:pt x="1" y="1888"/>
                    <a:pt x="1" y="1909"/>
                    <a:pt x="12" y="1930"/>
                  </a:cubicBezTo>
                  <a:cubicBezTo>
                    <a:pt x="17" y="1943"/>
                    <a:pt x="31" y="1949"/>
                    <a:pt x="51" y="1949"/>
                  </a:cubicBezTo>
                  <a:cubicBezTo>
                    <a:pt x="196" y="1949"/>
                    <a:pt x="670" y="1663"/>
                    <a:pt x="752" y="1617"/>
                  </a:cubicBezTo>
                  <a:cubicBezTo>
                    <a:pt x="888" y="1555"/>
                    <a:pt x="1023" y="1482"/>
                    <a:pt x="1127" y="1367"/>
                  </a:cubicBezTo>
                  <a:cubicBezTo>
                    <a:pt x="1273" y="1200"/>
                    <a:pt x="1315" y="981"/>
                    <a:pt x="1347" y="773"/>
                  </a:cubicBezTo>
                  <a:cubicBezTo>
                    <a:pt x="1378" y="522"/>
                    <a:pt x="1273" y="272"/>
                    <a:pt x="1284" y="11"/>
                  </a:cubicBezTo>
                  <a:lnTo>
                    <a:pt x="127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36"/>
            <p:cNvSpPr/>
            <p:nvPr/>
          </p:nvSpPr>
          <p:spPr>
            <a:xfrm>
              <a:off x="7231036" y="2478488"/>
              <a:ext cx="179046" cy="215825"/>
            </a:xfrm>
            <a:custGeom>
              <a:avLst/>
              <a:gdLst/>
              <a:ahLst/>
              <a:cxnLst/>
              <a:rect l="l" t="t" r="r" b="b"/>
              <a:pathLst>
                <a:path w="2400" h="2893" extrusionOk="0">
                  <a:moveTo>
                    <a:pt x="1100" y="0"/>
                  </a:moveTo>
                  <a:cubicBezTo>
                    <a:pt x="942" y="0"/>
                    <a:pt x="781" y="31"/>
                    <a:pt x="626" y="66"/>
                  </a:cubicBezTo>
                  <a:cubicBezTo>
                    <a:pt x="512" y="97"/>
                    <a:pt x="397" y="128"/>
                    <a:pt x="282" y="191"/>
                  </a:cubicBezTo>
                  <a:cubicBezTo>
                    <a:pt x="84" y="306"/>
                    <a:pt x="21" y="473"/>
                    <a:pt x="11" y="692"/>
                  </a:cubicBezTo>
                  <a:cubicBezTo>
                    <a:pt x="0" y="775"/>
                    <a:pt x="0" y="869"/>
                    <a:pt x="11" y="953"/>
                  </a:cubicBezTo>
                  <a:lnTo>
                    <a:pt x="53" y="1996"/>
                  </a:lnTo>
                  <a:cubicBezTo>
                    <a:pt x="63" y="2100"/>
                    <a:pt x="105" y="2288"/>
                    <a:pt x="241" y="2476"/>
                  </a:cubicBezTo>
                  <a:cubicBezTo>
                    <a:pt x="432" y="2734"/>
                    <a:pt x="757" y="2892"/>
                    <a:pt x="1066" y="2892"/>
                  </a:cubicBezTo>
                  <a:cubicBezTo>
                    <a:pt x="1144" y="2892"/>
                    <a:pt x="1221" y="2882"/>
                    <a:pt x="1294" y="2861"/>
                  </a:cubicBezTo>
                  <a:cubicBezTo>
                    <a:pt x="1690" y="2747"/>
                    <a:pt x="1889" y="2330"/>
                    <a:pt x="2035" y="2027"/>
                  </a:cubicBezTo>
                  <a:cubicBezTo>
                    <a:pt x="2128" y="1860"/>
                    <a:pt x="2170" y="1683"/>
                    <a:pt x="2306" y="1474"/>
                  </a:cubicBezTo>
                  <a:cubicBezTo>
                    <a:pt x="2327" y="1443"/>
                    <a:pt x="2358" y="1391"/>
                    <a:pt x="2379" y="1317"/>
                  </a:cubicBezTo>
                  <a:cubicBezTo>
                    <a:pt x="2400" y="1245"/>
                    <a:pt x="2390" y="1161"/>
                    <a:pt x="2348" y="974"/>
                  </a:cubicBezTo>
                  <a:cubicBezTo>
                    <a:pt x="2316" y="817"/>
                    <a:pt x="2295" y="733"/>
                    <a:pt x="2274" y="682"/>
                  </a:cubicBezTo>
                  <a:cubicBezTo>
                    <a:pt x="2191" y="504"/>
                    <a:pt x="2024" y="389"/>
                    <a:pt x="1857" y="285"/>
                  </a:cubicBezTo>
                  <a:cubicBezTo>
                    <a:pt x="1690" y="181"/>
                    <a:pt x="1523" y="66"/>
                    <a:pt x="1326" y="24"/>
                  </a:cubicBezTo>
                  <a:cubicBezTo>
                    <a:pt x="1251" y="7"/>
                    <a:pt x="1176" y="0"/>
                    <a:pt x="1100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36"/>
            <p:cNvSpPr/>
            <p:nvPr/>
          </p:nvSpPr>
          <p:spPr>
            <a:xfrm>
              <a:off x="7357932" y="2512954"/>
              <a:ext cx="85644" cy="126899"/>
            </a:xfrm>
            <a:custGeom>
              <a:avLst/>
              <a:gdLst/>
              <a:ahLst/>
              <a:cxnLst/>
              <a:rect l="l" t="t" r="r" b="b"/>
              <a:pathLst>
                <a:path w="1148" h="1701" extrusionOk="0">
                  <a:moveTo>
                    <a:pt x="455" y="1"/>
                  </a:moveTo>
                  <a:cubicBezTo>
                    <a:pt x="402" y="1"/>
                    <a:pt x="350" y="7"/>
                    <a:pt x="302" y="21"/>
                  </a:cubicBezTo>
                  <a:cubicBezTo>
                    <a:pt x="135" y="73"/>
                    <a:pt x="94" y="220"/>
                    <a:pt x="73" y="366"/>
                  </a:cubicBezTo>
                  <a:cubicBezTo>
                    <a:pt x="10" y="699"/>
                    <a:pt x="0" y="1033"/>
                    <a:pt x="21" y="1356"/>
                  </a:cubicBezTo>
                  <a:cubicBezTo>
                    <a:pt x="125" y="1242"/>
                    <a:pt x="177" y="1064"/>
                    <a:pt x="281" y="960"/>
                  </a:cubicBezTo>
                  <a:lnTo>
                    <a:pt x="281" y="960"/>
                  </a:lnTo>
                  <a:cubicBezTo>
                    <a:pt x="271" y="1200"/>
                    <a:pt x="271" y="1450"/>
                    <a:pt x="271" y="1701"/>
                  </a:cubicBezTo>
                  <a:cubicBezTo>
                    <a:pt x="511" y="1481"/>
                    <a:pt x="709" y="1210"/>
                    <a:pt x="855" y="908"/>
                  </a:cubicBezTo>
                  <a:cubicBezTo>
                    <a:pt x="960" y="679"/>
                    <a:pt x="1148" y="303"/>
                    <a:pt x="876" y="125"/>
                  </a:cubicBezTo>
                  <a:cubicBezTo>
                    <a:pt x="761" y="49"/>
                    <a:pt x="602" y="1"/>
                    <a:pt x="45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36"/>
            <p:cNvSpPr/>
            <p:nvPr/>
          </p:nvSpPr>
          <p:spPr>
            <a:xfrm>
              <a:off x="7219398" y="2508702"/>
              <a:ext cx="21859" cy="73558"/>
            </a:xfrm>
            <a:custGeom>
              <a:avLst/>
              <a:gdLst/>
              <a:ahLst/>
              <a:cxnLst/>
              <a:rect l="l" t="t" r="r" b="b"/>
              <a:pathLst>
                <a:path w="293" h="986" extrusionOk="0">
                  <a:moveTo>
                    <a:pt x="260" y="0"/>
                  </a:moveTo>
                  <a:cubicBezTo>
                    <a:pt x="212" y="0"/>
                    <a:pt x="143" y="64"/>
                    <a:pt x="94" y="89"/>
                  </a:cubicBezTo>
                  <a:cubicBezTo>
                    <a:pt x="42" y="130"/>
                    <a:pt x="10" y="203"/>
                    <a:pt x="10" y="266"/>
                  </a:cubicBezTo>
                  <a:cubicBezTo>
                    <a:pt x="0" y="339"/>
                    <a:pt x="10" y="412"/>
                    <a:pt x="21" y="474"/>
                  </a:cubicBezTo>
                  <a:cubicBezTo>
                    <a:pt x="52" y="652"/>
                    <a:pt x="73" y="850"/>
                    <a:pt x="198" y="986"/>
                  </a:cubicBezTo>
                  <a:cubicBezTo>
                    <a:pt x="198" y="694"/>
                    <a:pt x="230" y="402"/>
                    <a:pt x="292" y="120"/>
                  </a:cubicBezTo>
                  <a:lnTo>
                    <a:pt x="292" y="15"/>
                  </a:lnTo>
                  <a:cubicBezTo>
                    <a:pt x="284" y="4"/>
                    <a:pt x="273" y="0"/>
                    <a:pt x="26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36"/>
            <p:cNvSpPr/>
            <p:nvPr/>
          </p:nvSpPr>
          <p:spPr>
            <a:xfrm>
              <a:off x="7177323" y="2398589"/>
              <a:ext cx="268569" cy="163902"/>
            </a:xfrm>
            <a:custGeom>
              <a:avLst/>
              <a:gdLst/>
              <a:ahLst/>
              <a:cxnLst/>
              <a:rect l="l" t="t" r="r" b="b"/>
              <a:pathLst>
                <a:path w="3600" h="2197" extrusionOk="0">
                  <a:moveTo>
                    <a:pt x="428" y="0"/>
                  </a:moveTo>
                  <a:cubicBezTo>
                    <a:pt x="386" y="135"/>
                    <a:pt x="407" y="292"/>
                    <a:pt x="481" y="417"/>
                  </a:cubicBezTo>
                  <a:cubicBezTo>
                    <a:pt x="356" y="396"/>
                    <a:pt x="240" y="323"/>
                    <a:pt x="178" y="209"/>
                  </a:cubicBezTo>
                  <a:cubicBezTo>
                    <a:pt x="105" y="281"/>
                    <a:pt x="126" y="406"/>
                    <a:pt x="157" y="501"/>
                  </a:cubicBezTo>
                  <a:cubicBezTo>
                    <a:pt x="210" y="647"/>
                    <a:pt x="293" y="782"/>
                    <a:pt x="407" y="876"/>
                  </a:cubicBezTo>
                  <a:cubicBezTo>
                    <a:pt x="272" y="835"/>
                    <a:pt x="157" y="772"/>
                    <a:pt x="43" y="688"/>
                  </a:cubicBezTo>
                  <a:lnTo>
                    <a:pt x="43" y="688"/>
                  </a:lnTo>
                  <a:cubicBezTo>
                    <a:pt x="1" y="814"/>
                    <a:pt x="53" y="949"/>
                    <a:pt x="115" y="1053"/>
                  </a:cubicBezTo>
                  <a:cubicBezTo>
                    <a:pt x="303" y="1377"/>
                    <a:pt x="637" y="1616"/>
                    <a:pt x="1002" y="1711"/>
                  </a:cubicBezTo>
                  <a:cubicBezTo>
                    <a:pt x="1144" y="1746"/>
                    <a:pt x="1291" y="1767"/>
                    <a:pt x="1436" y="1767"/>
                  </a:cubicBezTo>
                  <a:cubicBezTo>
                    <a:pt x="1504" y="1767"/>
                    <a:pt x="1572" y="1762"/>
                    <a:pt x="1638" y="1753"/>
                  </a:cubicBezTo>
                  <a:cubicBezTo>
                    <a:pt x="1753" y="1742"/>
                    <a:pt x="1858" y="1721"/>
                    <a:pt x="1962" y="1700"/>
                  </a:cubicBezTo>
                  <a:cubicBezTo>
                    <a:pt x="2089" y="1661"/>
                    <a:pt x="2199" y="1585"/>
                    <a:pt x="2341" y="1585"/>
                  </a:cubicBezTo>
                  <a:cubicBezTo>
                    <a:pt x="2350" y="1585"/>
                    <a:pt x="2359" y="1585"/>
                    <a:pt x="2368" y="1586"/>
                  </a:cubicBezTo>
                  <a:cubicBezTo>
                    <a:pt x="2389" y="1586"/>
                    <a:pt x="2410" y="1586"/>
                    <a:pt x="2431" y="1596"/>
                  </a:cubicBezTo>
                  <a:cubicBezTo>
                    <a:pt x="2484" y="1627"/>
                    <a:pt x="2484" y="1700"/>
                    <a:pt x="2484" y="1753"/>
                  </a:cubicBezTo>
                  <a:cubicBezTo>
                    <a:pt x="2484" y="1836"/>
                    <a:pt x="2484" y="1919"/>
                    <a:pt x="2494" y="1992"/>
                  </a:cubicBezTo>
                  <a:cubicBezTo>
                    <a:pt x="2494" y="2024"/>
                    <a:pt x="2494" y="2055"/>
                    <a:pt x="2505" y="2086"/>
                  </a:cubicBezTo>
                  <a:cubicBezTo>
                    <a:pt x="2525" y="2128"/>
                    <a:pt x="2567" y="2159"/>
                    <a:pt x="2609" y="2170"/>
                  </a:cubicBezTo>
                  <a:cubicBezTo>
                    <a:pt x="2682" y="2189"/>
                    <a:pt x="2772" y="2197"/>
                    <a:pt x="2860" y="2197"/>
                  </a:cubicBezTo>
                  <a:cubicBezTo>
                    <a:pt x="2910" y="2197"/>
                    <a:pt x="2960" y="2194"/>
                    <a:pt x="3005" y="2191"/>
                  </a:cubicBezTo>
                  <a:cubicBezTo>
                    <a:pt x="3120" y="2180"/>
                    <a:pt x="3245" y="2180"/>
                    <a:pt x="3349" y="2128"/>
                  </a:cubicBezTo>
                  <a:cubicBezTo>
                    <a:pt x="3402" y="2096"/>
                    <a:pt x="3443" y="2065"/>
                    <a:pt x="3474" y="2013"/>
                  </a:cubicBezTo>
                  <a:cubicBezTo>
                    <a:pt x="3495" y="1971"/>
                    <a:pt x="3516" y="1919"/>
                    <a:pt x="3527" y="1857"/>
                  </a:cubicBezTo>
                  <a:cubicBezTo>
                    <a:pt x="3599" y="1419"/>
                    <a:pt x="3433" y="960"/>
                    <a:pt x="3057" y="709"/>
                  </a:cubicBezTo>
                  <a:cubicBezTo>
                    <a:pt x="2901" y="605"/>
                    <a:pt x="2734" y="563"/>
                    <a:pt x="2567" y="480"/>
                  </a:cubicBezTo>
                  <a:cubicBezTo>
                    <a:pt x="2421" y="406"/>
                    <a:pt x="2285" y="355"/>
                    <a:pt x="2118" y="323"/>
                  </a:cubicBezTo>
                  <a:cubicBezTo>
                    <a:pt x="1972" y="290"/>
                    <a:pt x="1826" y="265"/>
                    <a:pt x="1679" y="265"/>
                  </a:cubicBezTo>
                  <a:cubicBezTo>
                    <a:pt x="1638" y="265"/>
                    <a:pt x="1596" y="267"/>
                    <a:pt x="1555" y="271"/>
                  </a:cubicBezTo>
                  <a:cubicBezTo>
                    <a:pt x="1409" y="292"/>
                    <a:pt x="1263" y="334"/>
                    <a:pt x="1117" y="355"/>
                  </a:cubicBezTo>
                  <a:cubicBezTo>
                    <a:pt x="1053" y="368"/>
                    <a:pt x="988" y="376"/>
                    <a:pt x="923" y="376"/>
                  </a:cubicBezTo>
                  <a:cubicBezTo>
                    <a:pt x="838" y="376"/>
                    <a:pt x="755" y="363"/>
                    <a:pt x="679" y="334"/>
                  </a:cubicBezTo>
                  <a:cubicBezTo>
                    <a:pt x="543" y="281"/>
                    <a:pt x="428" y="146"/>
                    <a:pt x="4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36"/>
            <p:cNvSpPr/>
            <p:nvPr/>
          </p:nvSpPr>
          <p:spPr>
            <a:xfrm>
              <a:off x="6695623" y="3821469"/>
              <a:ext cx="106682" cy="198293"/>
            </a:xfrm>
            <a:custGeom>
              <a:avLst/>
              <a:gdLst/>
              <a:ahLst/>
              <a:cxnLst/>
              <a:rect l="l" t="t" r="r" b="b"/>
              <a:pathLst>
                <a:path w="1430" h="2658" extrusionOk="0">
                  <a:moveTo>
                    <a:pt x="294" y="0"/>
                  </a:moveTo>
                  <a:cubicBezTo>
                    <a:pt x="243" y="0"/>
                    <a:pt x="196" y="9"/>
                    <a:pt x="157" y="38"/>
                  </a:cubicBezTo>
                  <a:cubicBezTo>
                    <a:pt x="84" y="90"/>
                    <a:pt x="0" y="288"/>
                    <a:pt x="188" y="486"/>
                  </a:cubicBezTo>
                  <a:cubicBezTo>
                    <a:pt x="188" y="486"/>
                    <a:pt x="21" y="1717"/>
                    <a:pt x="53" y="1884"/>
                  </a:cubicBezTo>
                  <a:cubicBezTo>
                    <a:pt x="83" y="2045"/>
                    <a:pt x="417" y="2658"/>
                    <a:pt x="675" y="2658"/>
                  </a:cubicBezTo>
                  <a:cubicBezTo>
                    <a:pt x="683" y="2658"/>
                    <a:pt x="692" y="2657"/>
                    <a:pt x="700" y="2656"/>
                  </a:cubicBezTo>
                  <a:cubicBezTo>
                    <a:pt x="971" y="2625"/>
                    <a:pt x="1356" y="2208"/>
                    <a:pt x="1388" y="1936"/>
                  </a:cubicBezTo>
                  <a:cubicBezTo>
                    <a:pt x="1430" y="1675"/>
                    <a:pt x="1148" y="455"/>
                    <a:pt x="1148" y="455"/>
                  </a:cubicBezTo>
                  <a:cubicBezTo>
                    <a:pt x="1148" y="455"/>
                    <a:pt x="1294" y="215"/>
                    <a:pt x="1263" y="110"/>
                  </a:cubicBezTo>
                  <a:cubicBezTo>
                    <a:pt x="1234" y="25"/>
                    <a:pt x="1133" y="2"/>
                    <a:pt x="1002" y="2"/>
                  </a:cubicBezTo>
                  <a:cubicBezTo>
                    <a:pt x="894" y="2"/>
                    <a:pt x="764" y="17"/>
                    <a:pt x="637" y="27"/>
                  </a:cubicBezTo>
                  <a:cubicBezTo>
                    <a:pt x="625" y="28"/>
                    <a:pt x="613" y="28"/>
                    <a:pt x="602" y="28"/>
                  </a:cubicBezTo>
                  <a:cubicBezTo>
                    <a:pt x="491" y="28"/>
                    <a:pt x="384" y="0"/>
                    <a:pt x="2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36"/>
            <p:cNvSpPr/>
            <p:nvPr/>
          </p:nvSpPr>
          <p:spPr>
            <a:xfrm>
              <a:off x="6878545" y="3753358"/>
              <a:ext cx="126899" cy="199935"/>
            </a:xfrm>
            <a:custGeom>
              <a:avLst/>
              <a:gdLst/>
              <a:ahLst/>
              <a:cxnLst/>
              <a:rect l="l" t="t" r="r" b="b"/>
              <a:pathLst>
                <a:path w="1701" h="2680" extrusionOk="0">
                  <a:moveTo>
                    <a:pt x="1128" y="1"/>
                  </a:moveTo>
                  <a:cubicBezTo>
                    <a:pt x="1014" y="1"/>
                    <a:pt x="840" y="83"/>
                    <a:pt x="647" y="126"/>
                  </a:cubicBezTo>
                  <a:cubicBezTo>
                    <a:pt x="469" y="168"/>
                    <a:pt x="219" y="116"/>
                    <a:pt x="115" y="221"/>
                  </a:cubicBezTo>
                  <a:cubicBezTo>
                    <a:pt x="52" y="283"/>
                    <a:pt x="0" y="502"/>
                    <a:pt x="251" y="596"/>
                  </a:cubicBezTo>
                  <a:cubicBezTo>
                    <a:pt x="251" y="596"/>
                    <a:pt x="302" y="1879"/>
                    <a:pt x="365" y="2036"/>
                  </a:cubicBezTo>
                  <a:cubicBezTo>
                    <a:pt x="423" y="2172"/>
                    <a:pt x="890" y="2680"/>
                    <a:pt x="1164" y="2680"/>
                  </a:cubicBezTo>
                  <a:cubicBezTo>
                    <a:pt x="1184" y="2680"/>
                    <a:pt x="1203" y="2677"/>
                    <a:pt x="1220" y="2672"/>
                  </a:cubicBezTo>
                  <a:cubicBezTo>
                    <a:pt x="1471" y="2588"/>
                    <a:pt x="1700" y="2108"/>
                    <a:pt x="1690" y="1848"/>
                  </a:cubicBezTo>
                  <a:cubicBezTo>
                    <a:pt x="1679" y="1587"/>
                    <a:pt x="1179" y="429"/>
                    <a:pt x="1179" y="429"/>
                  </a:cubicBezTo>
                  <a:cubicBezTo>
                    <a:pt x="1179" y="429"/>
                    <a:pt x="1335" y="272"/>
                    <a:pt x="1241" y="64"/>
                  </a:cubicBezTo>
                  <a:cubicBezTo>
                    <a:pt x="1218" y="18"/>
                    <a:pt x="1179" y="1"/>
                    <a:pt x="112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36"/>
            <p:cNvSpPr/>
            <p:nvPr/>
          </p:nvSpPr>
          <p:spPr>
            <a:xfrm>
              <a:off x="6711140" y="3856905"/>
              <a:ext cx="32825" cy="3954"/>
            </a:xfrm>
            <a:custGeom>
              <a:avLst/>
              <a:gdLst/>
              <a:ahLst/>
              <a:cxnLst/>
              <a:rect l="l" t="t" r="r" b="b"/>
              <a:pathLst>
                <a:path w="440" h="53" extrusionOk="0">
                  <a:moveTo>
                    <a:pt x="22" y="1"/>
                  </a:moveTo>
                  <a:cubicBezTo>
                    <a:pt x="1" y="1"/>
                    <a:pt x="1" y="32"/>
                    <a:pt x="22" y="43"/>
                  </a:cubicBezTo>
                  <a:cubicBezTo>
                    <a:pt x="147" y="53"/>
                    <a:pt x="283" y="53"/>
                    <a:pt x="408" y="53"/>
                  </a:cubicBezTo>
                  <a:cubicBezTo>
                    <a:pt x="439" y="53"/>
                    <a:pt x="439" y="11"/>
                    <a:pt x="408" y="11"/>
                  </a:cubicBezTo>
                  <a:cubicBezTo>
                    <a:pt x="283" y="11"/>
                    <a:pt x="147" y="11"/>
                    <a:pt x="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36"/>
            <p:cNvSpPr/>
            <p:nvPr/>
          </p:nvSpPr>
          <p:spPr>
            <a:xfrm>
              <a:off x="6745382" y="3856905"/>
              <a:ext cx="11787" cy="3208"/>
            </a:xfrm>
            <a:custGeom>
              <a:avLst/>
              <a:gdLst/>
              <a:ahLst/>
              <a:cxnLst/>
              <a:rect l="l" t="t" r="r" b="b"/>
              <a:pathLst>
                <a:path w="158" h="43" extrusionOk="0">
                  <a:moveTo>
                    <a:pt x="116" y="1"/>
                  </a:moveTo>
                  <a:cubicBezTo>
                    <a:pt x="84" y="11"/>
                    <a:pt x="64" y="11"/>
                    <a:pt x="33" y="11"/>
                  </a:cubicBezTo>
                  <a:cubicBezTo>
                    <a:pt x="1" y="11"/>
                    <a:pt x="1" y="43"/>
                    <a:pt x="33" y="43"/>
                  </a:cubicBezTo>
                  <a:lnTo>
                    <a:pt x="126" y="43"/>
                  </a:lnTo>
                  <a:cubicBezTo>
                    <a:pt x="158" y="32"/>
                    <a:pt x="147" y="1"/>
                    <a:pt x="116" y="1"/>
                  </a:cubicBezTo>
                  <a:close/>
                </a:path>
              </a:pathLst>
            </a:custGeom>
            <a:solidFill>
              <a:srgbClr val="3A1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36"/>
            <p:cNvSpPr/>
            <p:nvPr/>
          </p:nvSpPr>
          <p:spPr>
            <a:xfrm>
              <a:off x="6929871" y="3785959"/>
              <a:ext cx="35660" cy="11116"/>
            </a:xfrm>
            <a:custGeom>
              <a:avLst/>
              <a:gdLst/>
              <a:ahLst/>
              <a:cxnLst/>
              <a:rect l="l" t="t" r="r" b="b"/>
              <a:pathLst>
                <a:path w="478" h="149" extrusionOk="0">
                  <a:moveTo>
                    <a:pt x="447" y="0"/>
                  </a:moveTo>
                  <a:cubicBezTo>
                    <a:pt x="444" y="0"/>
                    <a:pt x="442" y="1"/>
                    <a:pt x="439" y="2"/>
                  </a:cubicBezTo>
                  <a:cubicBezTo>
                    <a:pt x="397" y="34"/>
                    <a:pt x="334" y="44"/>
                    <a:pt x="282" y="55"/>
                  </a:cubicBezTo>
                  <a:lnTo>
                    <a:pt x="32" y="117"/>
                  </a:lnTo>
                  <a:cubicBezTo>
                    <a:pt x="1" y="117"/>
                    <a:pt x="11" y="148"/>
                    <a:pt x="42" y="148"/>
                  </a:cubicBezTo>
                  <a:cubicBezTo>
                    <a:pt x="126" y="138"/>
                    <a:pt x="209" y="117"/>
                    <a:pt x="293" y="97"/>
                  </a:cubicBezTo>
                  <a:cubicBezTo>
                    <a:pt x="345" y="76"/>
                    <a:pt x="407" y="76"/>
                    <a:pt x="460" y="34"/>
                  </a:cubicBezTo>
                  <a:cubicBezTo>
                    <a:pt x="478" y="25"/>
                    <a:pt x="465" y="0"/>
                    <a:pt x="44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36"/>
            <p:cNvSpPr/>
            <p:nvPr/>
          </p:nvSpPr>
          <p:spPr>
            <a:xfrm>
              <a:off x="6920546" y="3796105"/>
              <a:ext cx="6789" cy="3283"/>
            </a:xfrm>
            <a:custGeom>
              <a:avLst/>
              <a:gdLst/>
              <a:ahLst/>
              <a:cxnLst/>
              <a:rect l="l" t="t" r="r" b="b"/>
              <a:pathLst>
                <a:path w="91" h="44" extrusionOk="0">
                  <a:moveTo>
                    <a:pt x="70" y="0"/>
                  </a:moveTo>
                  <a:cubicBezTo>
                    <a:pt x="68" y="0"/>
                    <a:pt x="65" y="1"/>
                    <a:pt x="63" y="2"/>
                  </a:cubicBezTo>
                  <a:lnTo>
                    <a:pt x="31" y="2"/>
                  </a:lnTo>
                  <a:cubicBezTo>
                    <a:pt x="0" y="12"/>
                    <a:pt x="11" y="44"/>
                    <a:pt x="31" y="44"/>
                  </a:cubicBezTo>
                  <a:cubicBezTo>
                    <a:pt x="42" y="33"/>
                    <a:pt x="52" y="33"/>
                    <a:pt x="63" y="33"/>
                  </a:cubicBezTo>
                  <a:cubicBezTo>
                    <a:pt x="90" y="33"/>
                    <a:pt x="86" y="0"/>
                    <a:pt x="70" y="0"/>
                  </a:cubicBezTo>
                  <a:close/>
                </a:path>
              </a:pathLst>
            </a:custGeom>
            <a:solidFill>
              <a:srgbClr val="3A121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36"/>
            <p:cNvSpPr/>
            <p:nvPr/>
          </p:nvSpPr>
          <p:spPr>
            <a:xfrm>
              <a:off x="6936137" y="2759662"/>
              <a:ext cx="132345" cy="100937"/>
            </a:xfrm>
            <a:custGeom>
              <a:avLst/>
              <a:gdLst/>
              <a:ahLst/>
              <a:cxnLst/>
              <a:rect l="l" t="t" r="r" b="b"/>
              <a:pathLst>
                <a:path w="1774" h="1353" extrusionOk="0">
                  <a:moveTo>
                    <a:pt x="323" y="0"/>
                  </a:moveTo>
                  <a:cubicBezTo>
                    <a:pt x="156" y="0"/>
                    <a:pt x="94" y="188"/>
                    <a:pt x="94" y="188"/>
                  </a:cubicBezTo>
                  <a:lnTo>
                    <a:pt x="0" y="1158"/>
                  </a:lnTo>
                  <a:cubicBezTo>
                    <a:pt x="289" y="1312"/>
                    <a:pt x="695" y="1353"/>
                    <a:pt x="1042" y="1353"/>
                  </a:cubicBezTo>
                  <a:cubicBezTo>
                    <a:pt x="1423" y="1353"/>
                    <a:pt x="1732" y="1304"/>
                    <a:pt x="1732" y="1304"/>
                  </a:cubicBezTo>
                  <a:lnTo>
                    <a:pt x="1774" y="302"/>
                  </a:lnTo>
                  <a:cubicBezTo>
                    <a:pt x="1774" y="302"/>
                    <a:pt x="1512" y="282"/>
                    <a:pt x="1377" y="272"/>
                  </a:cubicBezTo>
                  <a:cubicBezTo>
                    <a:pt x="866" y="209"/>
                    <a:pt x="615" y="10"/>
                    <a:pt x="32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36"/>
            <p:cNvSpPr/>
            <p:nvPr/>
          </p:nvSpPr>
          <p:spPr>
            <a:xfrm>
              <a:off x="6961726" y="2834338"/>
              <a:ext cx="104369" cy="19397"/>
            </a:xfrm>
            <a:custGeom>
              <a:avLst/>
              <a:gdLst/>
              <a:ahLst/>
              <a:cxnLst/>
              <a:rect l="l" t="t" r="r" b="b"/>
              <a:pathLst>
                <a:path w="1399" h="260" extrusionOk="0">
                  <a:moveTo>
                    <a:pt x="1" y="1"/>
                  </a:moveTo>
                  <a:lnTo>
                    <a:pt x="1" y="1"/>
                  </a:lnTo>
                  <a:cubicBezTo>
                    <a:pt x="355" y="196"/>
                    <a:pt x="631" y="259"/>
                    <a:pt x="841" y="259"/>
                  </a:cubicBezTo>
                  <a:cubicBezTo>
                    <a:pt x="1238" y="259"/>
                    <a:pt x="1399" y="32"/>
                    <a:pt x="1399" y="32"/>
                  </a:cubicBezTo>
                  <a:lnTo>
                    <a:pt x="1399" y="32"/>
                  </a:lnTo>
                  <a:cubicBezTo>
                    <a:pt x="1195" y="102"/>
                    <a:pt x="984" y="126"/>
                    <a:pt x="791" y="126"/>
                  </a:cubicBezTo>
                  <a:cubicBezTo>
                    <a:pt x="353" y="126"/>
                    <a:pt x="1" y="1"/>
                    <a:pt x="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36"/>
            <p:cNvSpPr/>
            <p:nvPr/>
          </p:nvSpPr>
          <p:spPr>
            <a:xfrm>
              <a:off x="6799170" y="2523473"/>
              <a:ext cx="306691" cy="417625"/>
            </a:xfrm>
            <a:custGeom>
              <a:avLst/>
              <a:gdLst/>
              <a:ahLst/>
              <a:cxnLst/>
              <a:rect l="l" t="t" r="r" b="b"/>
              <a:pathLst>
                <a:path w="4111" h="5598" extrusionOk="0">
                  <a:moveTo>
                    <a:pt x="2495" y="0"/>
                  </a:moveTo>
                  <a:cubicBezTo>
                    <a:pt x="2278" y="0"/>
                    <a:pt x="2067" y="37"/>
                    <a:pt x="1867" y="162"/>
                  </a:cubicBezTo>
                  <a:cubicBezTo>
                    <a:pt x="1586" y="339"/>
                    <a:pt x="1387" y="631"/>
                    <a:pt x="1335" y="955"/>
                  </a:cubicBezTo>
                  <a:cubicBezTo>
                    <a:pt x="1252" y="1424"/>
                    <a:pt x="1231" y="1831"/>
                    <a:pt x="928" y="2237"/>
                  </a:cubicBezTo>
                  <a:cubicBezTo>
                    <a:pt x="730" y="2499"/>
                    <a:pt x="480" y="2728"/>
                    <a:pt x="302" y="3009"/>
                  </a:cubicBezTo>
                  <a:cubicBezTo>
                    <a:pt x="114" y="3281"/>
                    <a:pt x="0" y="3625"/>
                    <a:pt x="84" y="3948"/>
                  </a:cubicBezTo>
                  <a:cubicBezTo>
                    <a:pt x="125" y="4073"/>
                    <a:pt x="198" y="4199"/>
                    <a:pt x="209" y="4335"/>
                  </a:cubicBezTo>
                  <a:cubicBezTo>
                    <a:pt x="240" y="4532"/>
                    <a:pt x="146" y="4741"/>
                    <a:pt x="156" y="4940"/>
                  </a:cubicBezTo>
                  <a:cubicBezTo>
                    <a:pt x="167" y="5312"/>
                    <a:pt x="537" y="5597"/>
                    <a:pt x="910" y="5597"/>
                  </a:cubicBezTo>
                  <a:cubicBezTo>
                    <a:pt x="923" y="5597"/>
                    <a:pt x="936" y="5597"/>
                    <a:pt x="949" y="5596"/>
                  </a:cubicBezTo>
                  <a:cubicBezTo>
                    <a:pt x="1325" y="5586"/>
                    <a:pt x="1669" y="5325"/>
                    <a:pt x="1878" y="5012"/>
                  </a:cubicBezTo>
                  <a:cubicBezTo>
                    <a:pt x="2170" y="4553"/>
                    <a:pt x="2201" y="4084"/>
                    <a:pt x="2263" y="3563"/>
                  </a:cubicBezTo>
                  <a:cubicBezTo>
                    <a:pt x="2337" y="2947"/>
                    <a:pt x="2243" y="2300"/>
                    <a:pt x="2368" y="1706"/>
                  </a:cubicBezTo>
                  <a:cubicBezTo>
                    <a:pt x="2379" y="1653"/>
                    <a:pt x="2399" y="1602"/>
                    <a:pt x="2430" y="1560"/>
                  </a:cubicBezTo>
                  <a:cubicBezTo>
                    <a:pt x="2483" y="1507"/>
                    <a:pt x="2555" y="1497"/>
                    <a:pt x="2618" y="1476"/>
                  </a:cubicBezTo>
                  <a:cubicBezTo>
                    <a:pt x="2921" y="1382"/>
                    <a:pt x="3171" y="1153"/>
                    <a:pt x="3286" y="860"/>
                  </a:cubicBezTo>
                  <a:cubicBezTo>
                    <a:pt x="3327" y="756"/>
                    <a:pt x="3359" y="642"/>
                    <a:pt x="3359" y="538"/>
                  </a:cubicBezTo>
                  <a:cubicBezTo>
                    <a:pt x="3463" y="558"/>
                    <a:pt x="3547" y="589"/>
                    <a:pt x="3630" y="652"/>
                  </a:cubicBezTo>
                  <a:cubicBezTo>
                    <a:pt x="3724" y="725"/>
                    <a:pt x="3786" y="798"/>
                    <a:pt x="3860" y="892"/>
                  </a:cubicBezTo>
                  <a:cubicBezTo>
                    <a:pt x="3870" y="902"/>
                    <a:pt x="3881" y="923"/>
                    <a:pt x="3902" y="923"/>
                  </a:cubicBezTo>
                  <a:lnTo>
                    <a:pt x="3932" y="892"/>
                  </a:lnTo>
                  <a:cubicBezTo>
                    <a:pt x="4058" y="673"/>
                    <a:pt x="4110" y="381"/>
                    <a:pt x="3891" y="193"/>
                  </a:cubicBezTo>
                  <a:cubicBezTo>
                    <a:pt x="3786" y="99"/>
                    <a:pt x="3630" y="79"/>
                    <a:pt x="3494" y="79"/>
                  </a:cubicBezTo>
                  <a:cubicBezTo>
                    <a:pt x="3483" y="79"/>
                    <a:pt x="3471" y="79"/>
                    <a:pt x="3460" y="79"/>
                  </a:cubicBezTo>
                  <a:cubicBezTo>
                    <a:pt x="3139" y="79"/>
                    <a:pt x="2811" y="0"/>
                    <a:pt x="249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36"/>
            <p:cNvSpPr/>
            <p:nvPr/>
          </p:nvSpPr>
          <p:spPr>
            <a:xfrm>
              <a:off x="6494797" y="2966458"/>
              <a:ext cx="121453" cy="123989"/>
            </a:xfrm>
            <a:custGeom>
              <a:avLst/>
              <a:gdLst/>
              <a:ahLst/>
              <a:cxnLst/>
              <a:rect l="l" t="t" r="r" b="b"/>
              <a:pathLst>
                <a:path w="1628" h="1662" extrusionOk="0">
                  <a:moveTo>
                    <a:pt x="1085" y="1"/>
                  </a:moveTo>
                  <a:cubicBezTo>
                    <a:pt x="1042" y="1"/>
                    <a:pt x="997" y="5"/>
                    <a:pt x="951" y="13"/>
                  </a:cubicBezTo>
                  <a:cubicBezTo>
                    <a:pt x="554" y="87"/>
                    <a:pt x="554" y="879"/>
                    <a:pt x="366" y="1140"/>
                  </a:cubicBezTo>
                  <a:cubicBezTo>
                    <a:pt x="314" y="1202"/>
                    <a:pt x="116" y="1286"/>
                    <a:pt x="1" y="1338"/>
                  </a:cubicBezTo>
                  <a:lnTo>
                    <a:pt x="22" y="1338"/>
                  </a:lnTo>
                  <a:cubicBezTo>
                    <a:pt x="45" y="1337"/>
                    <a:pt x="67" y="1336"/>
                    <a:pt x="88" y="1336"/>
                  </a:cubicBezTo>
                  <a:cubicBezTo>
                    <a:pt x="197" y="1336"/>
                    <a:pt x="295" y="1359"/>
                    <a:pt x="408" y="1411"/>
                  </a:cubicBezTo>
                  <a:cubicBezTo>
                    <a:pt x="543" y="1474"/>
                    <a:pt x="617" y="1557"/>
                    <a:pt x="648" y="1661"/>
                  </a:cubicBezTo>
                  <a:lnTo>
                    <a:pt x="721" y="1661"/>
                  </a:lnTo>
                  <a:cubicBezTo>
                    <a:pt x="763" y="1557"/>
                    <a:pt x="836" y="1474"/>
                    <a:pt x="972" y="1411"/>
                  </a:cubicBezTo>
                  <a:cubicBezTo>
                    <a:pt x="1084" y="1359"/>
                    <a:pt x="1175" y="1336"/>
                    <a:pt x="1287" y="1336"/>
                  </a:cubicBezTo>
                  <a:cubicBezTo>
                    <a:pt x="1310" y="1336"/>
                    <a:pt x="1333" y="1337"/>
                    <a:pt x="1357" y="1338"/>
                  </a:cubicBezTo>
                  <a:lnTo>
                    <a:pt x="1368" y="1338"/>
                  </a:lnTo>
                  <a:cubicBezTo>
                    <a:pt x="1128" y="1265"/>
                    <a:pt x="1128" y="1119"/>
                    <a:pt x="1128" y="1119"/>
                  </a:cubicBezTo>
                  <a:cubicBezTo>
                    <a:pt x="1002" y="692"/>
                    <a:pt x="1274" y="671"/>
                    <a:pt x="1461" y="430"/>
                  </a:cubicBezTo>
                  <a:cubicBezTo>
                    <a:pt x="1627" y="228"/>
                    <a:pt x="1411" y="1"/>
                    <a:pt x="108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36"/>
            <p:cNvSpPr/>
            <p:nvPr/>
          </p:nvSpPr>
          <p:spPr>
            <a:xfrm>
              <a:off x="6248165" y="3066051"/>
              <a:ext cx="596223" cy="420683"/>
            </a:xfrm>
            <a:custGeom>
              <a:avLst/>
              <a:gdLst/>
              <a:ahLst/>
              <a:cxnLst/>
              <a:rect l="l" t="t" r="r" b="b"/>
              <a:pathLst>
                <a:path w="7992" h="5639" extrusionOk="0">
                  <a:moveTo>
                    <a:pt x="3394" y="1"/>
                  </a:moveTo>
                  <a:cubicBezTo>
                    <a:pt x="3373" y="1"/>
                    <a:pt x="3351" y="2"/>
                    <a:pt x="3328" y="3"/>
                  </a:cubicBezTo>
                  <a:lnTo>
                    <a:pt x="3307" y="3"/>
                  </a:lnTo>
                  <a:cubicBezTo>
                    <a:pt x="3193" y="13"/>
                    <a:pt x="3088" y="34"/>
                    <a:pt x="2973" y="66"/>
                  </a:cubicBezTo>
                  <a:cubicBezTo>
                    <a:pt x="2811" y="35"/>
                    <a:pt x="2654" y="20"/>
                    <a:pt x="2502" y="20"/>
                  </a:cubicBezTo>
                  <a:cubicBezTo>
                    <a:pt x="1285" y="20"/>
                    <a:pt x="412" y="989"/>
                    <a:pt x="198" y="2371"/>
                  </a:cubicBezTo>
                  <a:cubicBezTo>
                    <a:pt x="1" y="3613"/>
                    <a:pt x="449" y="4687"/>
                    <a:pt x="1909" y="5187"/>
                  </a:cubicBezTo>
                  <a:cubicBezTo>
                    <a:pt x="2159" y="5386"/>
                    <a:pt x="2483" y="5521"/>
                    <a:pt x="2880" y="5605"/>
                  </a:cubicBezTo>
                  <a:cubicBezTo>
                    <a:pt x="2921" y="5616"/>
                    <a:pt x="2952" y="5616"/>
                    <a:pt x="2984" y="5626"/>
                  </a:cubicBezTo>
                  <a:cubicBezTo>
                    <a:pt x="3040" y="5634"/>
                    <a:pt x="3090" y="5638"/>
                    <a:pt x="3135" y="5638"/>
                  </a:cubicBezTo>
                  <a:cubicBezTo>
                    <a:pt x="3308" y="5638"/>
                    <a:pt x="3403" y="5577"/>
                    <a:pt x="3453" y="5470"/>
                  </a:cubicBezTo>
                  <a:cubicBezTo>
                    <a:pt x="3620" y="5480"/>
                    <a:pt x="3808" y="5480"/>
                    <a:pt x="3995" y="5480"/>
                  </a:cubicBezTo>
                  <a:cubicBezTo>
                    <a:pt x="4183" y="5480"/>
                    <a:pt x="4361" y="5480"/>
                    <a:pt x="4538" y="5470"/>
                  </a:cubicBezTo>
                  <a:cubicBezTo>
                    <a:pt x="4588" y="5577"/>
                    <a:pt x="4683" y="5638"/>
                    <a:pt x="4856" y="5638"/>
                  </a:cubicBezTo>
                  <a:cubicBezTo>
                    <a:pt x="4902" y="5638"/>
                    <a:pt x="4952" y="5634"/>
                    <a:pt x="5008" y="5626"/>
                  </a:cubicBezTo>
                  <a:cubicBezTo>
                    <a:pt x="5039" y="5616"/>
                    <a:pt x="5070" y="5616"/>
                    <a:pt x="5101" y="5605"/>
                  </a:cubicBezTo>
                  <a:cubicBezTo>
                    <a:pt x="5508" y="5521"/>
                    <a:pt x="5821" y="5386"/>
                    <a:pt x="6072" y="5187"/>
                  </a:cubicBezTo>
                  <a:cubicBezTo>
                    <a:pt x="7542" y="4687"/>
                    <a:pt x="7991" y="3613"/>
                    <a:pt x="7793" y="2371"/>
                  </a:cubicBezTo>
                  <a:cubicBezTo>
                    <a:pt x="7580" y="989"/>
                    <a:pt x="6706" y="20"/>
                    <a:pt x="5489" y="20"/>
                  </a:cubicBezTo>
                  <a:cubicBezTo>
                    <a:pt x="5337" y="20"/>
                    <a:pt x="5180" y="35"/>
                    <a:pt x="5018" y="66"/>
                  </a:cubicBezTo>
                  <a:cubicBezTo>
                    <a:pt x="4903" y="34"/>
                    <a:pt x="4788" y="13"/>
                    <a:pt x="4674" y="3"/>
                  </a:cubicBezTo>
                  <a:lnTo>
                    <a:pt x="4663" y="3"/>
                  </a:lnTo>
                  <a:cubicBezTo>
                    <a:pt x="4639" y="2"/>
                    <a:pt x="4616" y="1"/>
                    <a:pt x="4593" y="1"/>
                  </a:cubicBezTo>
                  <a:cubicBezTo>
                    <a:pt x="4481" y="1"/>
                    <a:pt x="4390" y="24"/>
                    <a:pt x="4278" y="76"/>
                  </a:cubicBezTo>
                  <a:cubicBezTo>
                    <a:pt x="4142" y="139"/>
                    <a:pt x="4069" y="222"/>
                    <a:pt x="4027" y="326"/>
                  </a:cubicBezTo>
                  <a:lnTo>
                    <a:pt x="3954" y="326"/>
                  </a:lnTo>
                  <a:cubicBezTo>
                    <a:pt x="3923" y="222"/>
                    <a:pt x="3849" y="139"/>
                    <a:pt x="3714" y="76"/>
                  </a:cubicBezTo>
                  <a:cubicBezTo>
                    <a:pt x="3601" y="24"/>
                    <a:pt x="3503" y="1"/>
                    <a:pt x="339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36"/>
            <p:cNvSpPr/>
            <p:nvPr/>
          </p:nvSpPr>
          <p:spPr>
            <a:xfrm>
              <a:off x="6305534" y="3065902"/>
              <a:ext cx="190908" cy="419863"/>
            </a:xfrm>
            <a:custGeom>
              <a:avLst/>
              <a:gdLst/>
              <a:ahLst/>
              <a:cxnLst/>
              <a:rect l="l" t="t" r="r" b="b"/>
              <a:pathLst>
                <a:path w="2559" h="5628" extrusionOk="0">
                  <a:moveTo>
                    <a:pt x="2418" y="0"/>
                  </a:moveTo>
                  <a:cubicBezTo>
                    <a:pt x="1323" y="0"/>
                    <a:pt x="411" y="935"/>
                    <a:pt x="191" y="2446"/>
                  </a:cubicBezTo>
                  <a:cubicBezTo>
                    <a:pt x="1" y="3745"/>
                    <a:pt x="362" y="4789"/>
                    <a:pt x="1332" y="5321"/>
                  </a:cubicBezTo>
                  <a:lnTo>
                    <a:pt x="1332" y="5321"/>
                  </a:lnTo>
                  <a:cubicBezTo>
                    <a:pt x="445" y="4799"/>
                    <a:pt x="280" y="3764"/>
                    <a:pt x="473" y="2446"/>
                  </a:cubicBezTo>
                  <a:cubicBezTo>
                    <a:pt x="681" y="1007"/>
                    <a:pt x="1527" y="78"/>
                    <a:pt x="2559" y="5"/>
                  </a:cubicBezTo>
                  <a:cubicBezTo>
                    <a:pt x="2512" y="2"/>
                    <a:pt x="2465" y="0"/>
                    <a:pt x="2418" y="0"/>
                  </a:cubicBezTo>
                  <a:close/>
                  <a:moveTo>
                    <a:pt x="1332" y="5321"/>
                  </a:moveTo>
                  <a:cubicBezTo>
                    <a:pt x="1547" y="5447"/>
                    <a:pt x="1805" y="5544"/>
                    <a:pt x="2111" y="5607"/>
                  </a:cubicBezTo>
                  <a:cubicBezTo>
                    <a:pt x="2128" y="5611"/>
                    <a:pt x="2143" y="5614"/>
                    <a:pt x="2157" y="5616"/>
                  </a:cubicBezTo>
                  <a:lnTo>
                    <a:pt x="2157" y="5616"/>
                  </a:lnTo>
                  <a:cubicBezTo>
                    <a:pt x="1845" y="5551"/>
                    <a:pt x="1570" y="5451"/>
                    <a:pt x="1332" y="5321"/>
                  </a:cubicBezTo>
                  <a:close/>
                  <a:moveTo>
                    <a:pt x="2157" y="5616"/>
                  </a:moveTo>
                  <a:cubicBezTo>
                    <a:pt x="2177" y="5620"/>
                    <a:pt x="2196" y="5624"/>
                    <a:pt x="2215" y="5628"/>
                  </a:cubicBezTo>
                  <a:cubicBezTo>
                    <a:pt x="2196" y="5622"/>
                    <a:pt x="2178" y="5619"/>
                    <a:pt x="2157" y="561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36"/>
            <p:cNvSpPr/>
            <p:nvPr/>
          </p:nvSpPr>
          <p:spPr>
            <a:xfrm>
              <a:off x="6596031" y="3065902"/>
              <a:ext cx="191430" cy="419863"/>
            </a:xfrm>
            <a:custGeom>
              <a:avLst/>
              <a:gdLst/>
              <a:ahLst/>
              <a:cxnLst/>
              <a:rect l="l" t="t" r="r" b="b"/>
              <a:pathLst>
                <a:path w="2566" h="5628" extrusionOk="0">
                  <a:moveTo>
                    <a:pt x="141" y="0"/>
                  </a:moveTo>
                  <a:cubicBezTo>
                    <a:pt x="94" y="0"/>
                    <a:pt x="47" y="2"/>
                    <a:pt x="0" y="5"/>
                  </a:cubicBezTo>
                  <a:cubicBezTo>
                    <a:pt x="1033" y="78"/>
                    <a:pt x="1878" y="1007"/>
                    <a:pt x="2086" y="2446"/>
                  </a:cubicBezTo>
                  <a:cubicBezTo>
                    <a:pt x="2287" y="3811"/>
                    <a:pt x="2103" y="4872"/>
                    <a:pt x="1124" y="5374"/>
                  </a:cubicBezTo>
                  <a:lnTo>
                    <a:pt x="1124" y="5374"/>
                  </a:lnTo>
                  <a:cubicBezTo>
                    <a:pt x="2172" y="4861"/>
                    <a:pt x="2565" y="3791"/>
                    <a:pt x="2368" y="2446"/>
                  </a:cubicBezTo>
                  <a:cubicBezTo>
                    <a:pt x="2148" y="935"/>
                    <a:pt x="1237" y="0"/>
                    <a:pt x="141" y="0"/>
                  </a:cubicBezTo>
                  <a:close/>
                  <a:moveTo>
                    <a:pt x="1124" y="5374"/>
                  </a:moveTo>
                  <a:lnTo>
                    <a:pt x="1124" y="5374"/>
                  </a:lnTo>
                  <a:cubicBezTo>
                    <a:pt x="953" y="5458"/>
                    <a:pt x="765" y="5527"/>
                    <a:pt x="559" y="5580"/>
                  </a:cubicBezTo>
                  <a:lnTo>
                    <a:pt x="559" y="5580"/>
                  </a:lnTo>
                  <a:cubicBezTo>
                    <a:pt x="772" y="5528"/>
                    <a:pt x="959" y="5459"/>
                    <a:pt x="1124" y="5374"/>
                  </a:cubicBezTo>
                  <a:close/>
                  <a:moveTo>
                    <a:pt x="559" y="5580"/>
                  </a:moveTo>
                  <a:lnTo>
                    <a:pt x="559" y="5580"/>
                  </a:lnTo>
                  <a:cubicBezTo>
                    <a:pt x="520" y="5589"/>
                    <a:pt x="480" y="5598"/>
                    <a:pt x="438" y="5607"/>
                  </a:cubicBezTo>
                  <a:cubicBezTo>
                    <a:pt x="407" y="5618"/>
                    <a:pt x="376" y="5618"/>
                    <a:pt x="345" y="5628"/>
                  </a:cubicBezTo>
                  <a:cubicBezTo>
                    <a:pt x="418" y="5613"/>
                    <a:pt x="490" y="5597"/>
                    <a:pt x="559" y="558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36"/>
            <p:cNvSpPr/>
            <p:nvPr/>
          </p:nvSpPr>
          <p:spPr>
            <a:xfrm>
              <a:off x="6470775" y="3081046"/>
              <a:ext cx="75498" cy="412477"/>
            </a:xfrm>
            <a:custGeom>
              <a:avLst/>
              <a:gdLst/>
              <a:ahLst/>
              <a:cxnLst/>
              <a:rect l="l" t="t" r="r" b="b"/>
              <a:pathLst>
                <a:path w="1012" h="5529" extrusionOk="0">
                  <a:moveTo>
                    <a:pt x="1011" y="0"/>
                  </a:moveTo>
                  <a:cubicBezTo>
                    <a:pt x="230" y="0"/>
                    <a:pt x="0" y="1096"/>
                    <a:pt x="0" y="2671"/>
                  </a:cubicBezTo>
                  <a:cubicBezTo>
                    <a:pt x="0" y="4256"/>
                    <a:pt x="0" y="5529"/>
                    <a:pt x="1011" y="5529"/>
                  </a:cubicBezTo>
                  <a:cubicBezTo>
                    <a:pt x="313" y="5529"/>
                    <a:pt x="313" y="4256"/>
                    <a:pt x="313" y="2671"/>
                  </a:cubicBezTo>
                  <a:cubicBezTo>
                    <a:pt x="313" y="1096"/>
                    <a:pt x="469" y="0"/>
                    <a:pt x="10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36"/>
            <p:cNvSpPr/>
            <p:nvPr/>
          </p:nvSpPr>
          <p:spPr>
            <a:xfrm>
              <a:off x="6546197" y="3081046"/>
              <a:ext cx="75572" cy="412477"/>
            </a:xfrm>
            <a:custGeom>
              <a:avLst/>
              <a:gdLst/>
              <a:ahLst/>
              <a:cxnLst/>
              <a:rect l="l" t="t" r="r" b="b"/>
              <a:pathLst>
                <a:path w="1013" h="5529" extrusionOk="0">
                  <a:moveTo>
                    <a:pt x="0" y="0"/>
                  </a:moveTo>
                  <a:cubicBezTo>
                    <a:pt x="533" y="0"/>
                    <a:pt x="689" y="1096"/>
                    <a:pt x="689" y="2671"/>
                  </a:cubicBezTo>
                  <a:cubicBezTo>
                    <a:pt x="689" y="4256"/>
                    <a:pt x="689" y="5529"/>
                    <a:pt x="0" y="5529"/>
                  </a:cubicBezTo>
                  <a:cubicBezTo>
                    <a:pt x="1013" y="5529"/>
                    <a:pt x="1013" y="4256"/>
                    <a:pt x="1013" y="2671"/>
                  </a:cubicBezTo>
                  <a:cubicBezTo>
                    <a:pt x="1013" y="1096"/>
                    <a:pt x="783" y="0"/>
                    <a:pt x="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36"/>
            <p:cNvSpPr/>
            <p:nvPr/>
          </p:nvSpPr>
          <p:spPr>
            <a:xfrm>
              <a:off x="6494051" y="3081046"/>
              <a:ext cx="103548" cy="412477"/>
            </a:xfrm>
            <a:custGeom>
              <a:avLst/>
              <a:gdLst/>
              <a:ahLst/>
              <a:cxnLst/>
              <a:rect l="l" t="t" r="r" b="b"/>
              <a:pathLst>
                <a:path w="1388" h="5529" extrusionOk="0">
                  <a:moveTo>
                    <a:pt x="699" y="0"/>
                  </a:moveTo>
                  <a:cubicBezTo>
                    <a:pt x="157" y="0"/>
                    <a:pt x="1" y="1096"/>
                    <a:pt x="1" y="2671"/>
                  </a:cubicBezTo>
                  <a:cubicBezTo>
                    <a:pt x="1" y="4256"/>
                    <a:pt x="1" y="5529"/>
                    <a:pt x="699" y="5529"/>
                  </a:cubicBezTo>
                  <a:cubicBezTo>
                    <a:pt x="1388" y="5529"/>
                    <a:pt x="1388" y="4256"/>
                    <a:pt x="1388" y="2671"/>
                  </a:cubicBezTo>
                  <a:cubicBezTo>
                    <a:pt x="1388" y="1096"/>
                    <a:pt x="1232" y="0"/>
                    <a:pt x="69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36"/>
            <p:cNvSpPr/>
            <p:nvPr/>
          </p:nvSpPr>
          <p:spPr>
            <a:xfrm>
              <a:off x="6589018" y="3342824"/>
              <a:ext cx="201576" cy="153308"/>
            </a:xfrm>
            <a:custGeom>
              <a:avLst/>
              <a:gdLst/>
              <a:ahLst/>
              <a:cxnLst/>
              <a:rect l="l" t="t" r="r" b="b"/>
              <a:pathLst>
                <a:path w="2702" h="2055" extrusionOk="0">
                  <a:moveTo>
                    <a:pt x="825" y="1"/>
                  </a:moveTo>
                  <a:cubicBezTo>
                    <a:pt x="797" y="1"/>
                    <a:pt x="769" y="3"/>
                    <a:pt x="741" y="7"/>
                  </a:cubicBezTo>
                  <a:cubicBezTo>
                    <a:pt x="126" y="80"/>
                    <a:pt x="1" y="559"/>
                    <a:pt x="73" y="1134"/>
                  </a:cubicBezTo>
                  <a:cubicBezTo>
                    <a:pt x="143" y="1679"/>
                    <a:pt x="618" y="2055"/>
                    <a:pt x="951" y="2055"/>
                  </a:cubicBezTo>
                  <a:cubicBezTo>
                    <a:pt x="969" y="2055"/>
                    <a:pt x="986" y="2054"/>
                    <a:pt x="1002" y="2052"/>
                  </a:cubicBezTo>
                  <a:cubicBezTo>
                    <a:pt x="1137" y="2031"/>
                    <a:pt x="1252" y="1978"/>
                    <a:pt x="1357" y="1885"/>
                  </a:cubicBezTo>
                  <a:cubicBezTo>
                    <a:pt x="1450" y="1978"/>
                    <a:pt x="1575" y="2031"/>
                    <a:pt x="1701" y="2052"/>
                  </a:cubicBezTo>
                  <a:cubicBezTo>
                    <a:pt x="1717" y="2054"/>
                    <a:pt x="1734" y="2055"/>
                    <a:pt x="1751" y="2055"/>
                  </a:cubicBezTo>
                  <a:cubicBezTo>
                    <a:pt x="2085" y="2055"/>
                    <a:pt x="2560" y="1679"/>
                    <a:pt x="2629" y="1134"/>
                  </a:cubicBezTo>
                  <a:cubicBezTo>
                    <a:pt x="2702" y="559"/>
                    <a:pt x="2588" y="80"/>
                    <a:pt x="1972" y="7"/>
                  </a:cubicBezTo>
                  <a:cubicBezTo>
                    <a:pt x="1942" y="3"/>
                    <a:pt x="1913" y="1"/>
                    <a:pt x="1884" y="1"/>
                  </a:cubicBezTo>
                  <a:cubicBezTo>
                    <a:pt x="1687" y="1"/>
                    <a:pt x="1502" y="92"/>
                    <a:pt x="1357" y="247"/>
                  </a:cubicBezTo>
                  <a:cubicBezTo>
                    <a:pt x="1202" y="92"/>
                    <a:pt x="1016" y="1"/>
                    <a:pt x="8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36"/>
            <p:cNvSpPr/>
            <p:nvPr/>
          </p:nvSpPr>
          <p:spPr>
            <a:xfrm>
              <a:off x="6685552" y="3301868"/>
              <a:ext cx="55280" cy="55504"/>
            </a:xfrm>
            <a:custGeom>
              <a:avLst/>
              <a:gdLst/>
              <a:ahLst/>
              <a:cxnLst/>
              <a:rect l="l" t="t" r="r" b="b"/>
              <a:pathLst>
                <a:path w="741" h="744" extrusionOk="0">
                  <a:moveTo>
                    <a:pt x="558" y="1"/>
                  </a:moveTo>
                  <a:cubicBezTo>
                    <a:pt x="466" y="1"/>
                    <a:pt x="257" y="19"/>
                    <a:pt x="146" y="170"/>
                  </a:cubicBezTo>
                  <a:cubicBezTo>
                    <a:pt x="0" y="378"/>
                    <a:pt x="84" y="744"/>
                    <a:pt x="84" y="744"/>
                  </a:cubicBezTo>
                  <a:cubicBezTo>
                    <a:pt x="84" y="744"/>
                    <a:pt x="459" y="702"/>
                    <a:pt x="605" y="493"/>
                  </a:cubicBezTo>
                  <a:cubicBezTo>
                    <a:pt x="740" y="285"/>
                    <a:pt x="605" y="3"/>
                    <a:pt x="605" y="3"/>
                  </a:cubicBezTo>
                  <a:cubicBezTo>
                    <a:pt x="605" y="3"/>
                    <a:pt x="587" y="1"/>
                    <a:pt x="5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36"/>
            <p:cNvSpPr/>
            <p:nvPr/>
          </p:nvSpPr>
          <p:spPr>
            <a:xfrm>
              <a:off x="6690923" y="3302017"/>
              <a:ext cx="44463" cy="56101"/>
            </a:xfrm>
            <a:custGeom>
              <a:avLst/>
              <a:gdLst/>
              <a:ahLst/>
              <a:cxnLst/>
              <a:rect l="l" t="t" r="r" b="b"/>
              <a:pathLst>
                <a:path w="596" h="752" extrusionOk="0">
                  <a:moveTo>
                    <a:pt x="522" y="1"/>
                  </a:moveTo>
                  <a:lnTo>
                    <a:pt x="376" y="209"/>
                  </a:lnTo>
                  <a:cubicBezTo>
                    <a:pt x="355" y="188"/>
                    <a:pt x="325" y="116"/>
                    <a:pt x="345" y="22"/>
                  </a:cubicBezTo>
                  <a:cubicBezTo>
                    <a:pt x="345" y="12"/>
                    <a:pt x="345" y="12"/>
                    <a:pt x="335" y="12"/>
                  </a:cubicBezTo>
                  <a:cubicBezTo>
                    <a:pt x="335" y="8"/>
                    <a:pt x="335" y="7"/>
                    <a:pt x="334" y="7"/>
                  </a:cubicBezTo>
                  <a:cubicBezTo>
                    <a:pt x="333" y="7"/>
                    <a:pt x="331" y="12"/>
                    <a:pt x="325" y="12"/>
                  </a:cubicBezTo>
                  <a:cubicBezTo>
                    <a:pt x="304" y="126"/>
                    <a:pt x="345" y="209"/>
                    <a:pt x="366" y="230"/>
                  </a:cubicBezTo>
                  <a:lnTo>
                    <a:pt x="230" y="408"/>
                  </a:lnTo>
                  <a:cubicBezTo>
                    <a:pt x="209" y="376"/>
                    <a:pt x="147" y="262"/>
                    <a:pt x="168" y="84"/>
                  </a:cubicBezTo>
                  <a:lnTo>
                    <a:pt x="168" y="74"/>
                  </a:lnTo>
                  <a:cubicBezTo>
                    <a:pt x="158" y="74"/>
                    <a:pt x="158" y="74"/>
                    <a:pt x="158" y="84"/>
                  </a:cubicBezTo>
                  <a:cubicBezTo>
                    <a:pt x="126" y="283"/>
                    <a:pt x="199" y="397"/>
                    <a:pt x="220" y="429"/>
                  </a:cubicBezTo>
                  <a:lnTo>
                    <a:pt x="95" y="617"/>
                  </a:lnTo>
                  <a:cubicBezTo>
                    <a:pt x="74" y="585"/>
                    <a:pt x="22" y="471"/>
                    <a:pt x="22" y="314"/>
                  </a:cubicBezTo>
                  <a:lnTo>
                    <a:pt x="1" y="314"/>
                  </a:lnTo>
                  <a:cubicBezTo>
                    <a:pt x="1" y="491"/>
                    <a:pt x="63" y="606"/>
                    <a:pt x="84" y="627"/>
                  </a:cubicBezTo>
                  <a:lnTo>
                    <a:pt x="1" y="742"/>
                  </a:lnTo>
                  <a:lnTo>
                    <a:pt x="1" y="752"/>
                  </a:lnTo>
                  <a:lnTo>
                    <a:pt x="12" y="752"/>
                  </a:lnTo>
                  <a:lnTo>
                    <a:pt x="95" y="637"/>
                  </a:lnTo>
                  <a:cubicBezTo>
                    <a:pt x="109" y="642"/>
                    <a:pt x="144" y="649"/>
                    <a:pt x="193" y="649"/>
                  </a:cubicBezTo>
                  <a:cubicBezTo>
                    <a:pt x="250" y="649"/>
                    <a:pt x="328" y="640"/>
                    <a:pt x="418" y="606"/>
                  </a:cubicBezTo>
                  <a:lnTo>
                    <a:pt x="418" y="596"/>
                  </a:lnTo>
                  <a:lnTo>
                    <a:pt x="408" y="596"/>
                  </a:lnTo>
                  <a:cubicBezTo>
                    <a:pt x="327" y="624"/>
                    <a:pt x="256" y="631"/>
                    <a:pt x="201" y="631"/>
                  </a:cubicBezTo>
                  <a:cubicBezTo>
                    <a:pt x="157" y="631"/>
                    <a:pt x="124" y="627"/>
                    <a:pt x="105" y="627"/>
                  </a:cubicBezTo>
                  <a:lnTo>
                    <a:pt x="241" y="439"/>
                  </a:lnTo>
                  <a:cubicBezTo>
                    <a:pt x="255" y="444"/>
                    <a:pt x="290" y="453"/>
                    <a:pt x="339" y="453"/>
                  </a:cubicBezTo>
                  <a:cubicBezTo>
                    <a:pt x="401" y="453"/>
                    <a:pt x="487" y="439"/>
                    <a:pt x="585" y="387"/>
                  </a:cubicBezTo>
                  <a:lnTo>
                    <a:pt x="585" y="376"/>
                  </a:lnTo>
                  <a:cubicBezTo>
                    <a:pt x="585" y="366"/>
                    <a:pt x="575" y="366"/>
                    <a:pt x="575" y="366"/>
                  </a:cubicBezTo>
                  <a:cubicBezTo>
                    <a:pt x="488" y="418"/>
                    <a:pt x="408" y="432"/>
                    <a:pt x="348" y="432"/>
                  </a:cubicBezTo>
                  <a:cubicBezTo>
                    <a:pt x="300" y="432"/>
                    <a:pt x="265" y="423"/>
                    <a:pt x="251" y="418"/>
                  </a:cubicBezTo>
                  <a:lnTo>
                    <a:pt x="376" y="241"/>
                  </a:lnTo>
                  <a:cubicBezTo>
                    <a:pt x="382" y="241"/>
                    <a:pt x="394" y="242"/>
                    <a:pt x="409" y="242"/>
                  </a:cubicBezTo>
                  <a:cubicBezTo>
                    <a:pt x="450" y="242"/>
                    <a:pt x="518" y="237"/>
                    <a:pt x="585" y="199"/>
                  </a:cubicBezTo>
                  <a:lnTo>
                    <a:pt x="596" y="188"/>
                  </a:lnTo>
                  <a:lnTo>
                    <a:pt x="585" y="178"/>
                  </a:lnTo>
                  <a:cubicBezTo>
                    <a:pt x="527" y="214"/>
                    <a:pt x="469" y="225"/>
                    <a:pt x="429" y="225"/>
                  </a:cubicBezTo>
                  <a:cubicBezTo>
                    <a:pt x="411" y="225"/>
                    <a:pt x="397" y="223"/>
                    <a:pt x="387" y="220"/>
                  </a:cubicBezTo>
                  <a:lnTo>
                    <a:pt x="533" y="12"/>
                  </a:lnTo>
                  <a:cubicBezTo>
                    <a:pt x="543" y="12"/>
                    <a:pt x="533" y="1"/>
                    <a:pt x="5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36"/>
            <p:cNvSpPr/>
            <p:nvPr/>
          </p:nvSpPr>
          <p:spPr>
            <a:xfrm>
              <a:off x="6664515" y="3271729"/>
              <a:ext cx="30363" cy="100042"/>
            </a:xfrm>
            <a:custGeom>
              <a:avLst/>
              <a:gdLst/>
              <a:ahLst/>
              <a:cxnLst/>
              <a:rect l="l" t="t" r="r" b="b"/>
              <a:pathLst>
                <a:path w="407" h="1341" extrusionOk="0">
                  <a:moveTo>
                    <a:pt x="0" y="115"/>
                  </a:moveTo>
                  <a:lnTo>
                    <a:pt x="0" y="115"/>
                  </a:lnTo>
                  <a:cubicBezTo>
                    <a:pt x="0" y="115"/>
                    <a:pt x="1" y="116"/>
                    <a:pt x="4" y="118"/>
                  </a:cubicBezTo>
                  <a:lnTo>
                    <a:pt x="4" y="118"/>
                  </a:lnTo>
                  <a:cubicBezTo>
                    <a:pt x="3" y="117"/>
                    <a:pt x="1" y="116"/>
                    <a:pt x="0" y="115"/>
                  </a:cubicBezTo>
                  <a:close/>
                  <a:moveTo>
                    <a:pt x="167" y="0"/>
                  </a:moveTo>
                  <a:cubicBezTo>
                    <a:pt x="90" y="103"/>
                    <a:pt x="45" y="122"/>
                    <a:pt x="21" y="122"/>
                  </a:cubicBezTo>
                  <a:cubicBezTo>
                    <a:pt x="13" y="122"/>
                    <a:pt x="8" y="120"/>
                    <a:pt x="4" y="118"/>
                  </a:cubicBezTo>
                  <a:lnTo>
                    <a:pt x="4" y="118"/>
                  </a:lnTo>
                  <a:cubicBezTo>
                    <a:pt x="407" y="454"/>
                    <a:pt x="313" y="1294"/>
                    <a:pt x="313" y="1294"/>
                  </a:cubicBezTo>
                  <a:cubicBezTo>
                    <a:pt x="327" y="1329"/>
                    <a:pt x="341" y="1340"/>
                    <a:pt x="353" y="1340"/>
                  </a:cubicBezTo>
                  <a:cubicBezTo>
                    <a:pt x="378" y="1340"/>
                    <a:pt x="396" y="1294"/>
                    <a:pt x="396" y="1294"/>
                  </a:cubicBezTo>
                  <a:cubicBezTo>
                    <a:pt x="396" y="209"/>
                    <a:pt x="167" y="0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36"/>
            <p:cNvSpPr/>
            <p:nvPr/>
          </p:nvSpPr>
          <p:spPr>
            <a:xfrm>
              <a:off x="6606922" y="3361176"/>
              <a:ext cx="37376" cy="41554"/>
            </a:xfrm>
            <a:custGeom>
              <a:avLst/>
              <a:gdLst/>
              <a:ahLst/>
              <a:cxnLst/>
              <a:rect l="l" t="t" r="r" b="b"/>
              <a:pathLst>
                <a:path w="501" h="557" extrusionOk="0">
                  <a:moveTo>
                    <a:pt x="381" y="0"/>
                  </a:moveTo>
                  <a:cubicBezTo>
                    <a:pt x="131" y="0"/>
                    <a:pt x="1" y="245"/>
                    <a:pt x="21" y="470"/>
                  </a:cubicBezTo>
                  <a:cubicBezTo>
                    <a:pt x="21" y="528"/>
                    <a:pt x="63" y="556"/>
                    <a:pt x="104" y="556"/>
                  </a:cubicBezTo>
                  <a:cubicBezTo>
                    <a:pt x="146" y="556"/>
                    <a:pt x="188" y="528"/>
                    <a:pt x="188" y="470"/>
                  </a:cubicBezTo>
                  <a:cubicBezTo>
                    <a:pt x="178" y="334"/>
                    <a:pt x="230" y="167"/>
                    <a:pt x="397" y="167"/>
                  </a:cubicBezTo>
                  <a:cubicBezTo>
                    <a:pt x="501" y="167"/>
                    <a:pt x="501" y="1"/>
                    <a:pt x="397" y="1"/>
                  </a:cubicBezTo>
                  <a:cubicBezTo>
                    <a:pt x="391" y="0"/>
                    <a:pt x="386" y="0"/>
                    <a:pt x="38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36"/>
            <p:cNvSpPr/>
            <p:nvPr/>
          </p:nvSpPr>
          <p:spPr>
            <a:xfrm>
              <a:off x="7776594" y="2517281"/>
              <a:ext cx="132345" cy="70350"/>
            </a:xfrm>
            <a:custGeom>
              <a:avLst/>
              <a:gdLst/>
              <a:ahLst/>
              <a:cxnLst/>
              <a:rect l="l" t="t" r="r" b="b"/>
              <a:pathLst>
                <a:path w="1774" h="943" extrusionOk="0">
                  <a:moveTo>
                    <a:pt x="1093" y="1"/>
                  </a:moveTo>
                  <a:cubicBezTo>
                    <a:pt x="1009" y="1"/>
                    <a:pt x="922" y="14"/>
                    <a:pt x="835" y="46"/>
                  </a:cubicBezTo>
                  <a:cubicBezTo>
                    <a:pt x="355" y="213"/>
                    <a:pt x="532" y="672"/>
                    <a:pt x="0" y="693"/>
                  </a:cubicBezTo>
                  <a:cubicBezTo>
                    <a:pt x="0" y="693"/>
                    <a:pt x="395" y="942"/>
                    <a:pt x="835" y="942"/>
                  </a:cubicBezTo>
                  <a:cubicBezTo>
                    <a:pt x="1175" y="942"/>
                    <a:pt x="1542" y="793"/>
                    <a:pt x="1774" y="266"/>
                  </a:cubicBezTo>
                  <a:cubicBezTo>
                    <a:pt x="1774" y="266"/>
                    <a:pt x="1467" y="1"/>
                    <a:pt x="10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36"/>
            <p:cNvSpPr/>
            <p:nvPr/>
          </p:nvSpPr>
          <p:spPr>
            <a:xfrm>
              <a:off x="7811582" y="2542496"/>
              <a:ext cx="70126" cy="26558"/>
            </a:xfrm>
            <a:custGeom>
              <a:avLst/>
              <a:gdLst/>
              <a:ahLst/>
              <a:cxnLst/>
              <a:rect l="l" t="t" r="r" b="b"/>
              <a:pathLst>
                <a:path w="940" h="356" extrusionOk="0">
                  <a:moveTo>
                    <a:pt x="939" y="0"/>
                  </a:moveTo>
                  <a:cubicBezTo>
                    <a:pt x="830" y="0"/>
                    <a:pt x="708" y="29"/>
                    <a:pt x="588" y="71"/>
                  </a:cubicBezTo>
                  <a:lnTo>
                    <a:pt x="588" y="71"/>
                  </a:lnTo>
                  <a:cubicBezTo>
                    <a:pt x="709" y="29"/>
                    <a:pt x="832" y="0"/>
                    <a:pt x="939" y="0"/>
                  </a:cubicBezTo>
                  <a:close/>
                  <a:moveTo>
                    <a:pt x="588" y="71"/>
                  </a:moveTo>
                  <a:cubicBezTo>
                    <a:pt x="287" y="174"/>
                    <a:pt x="0" y="355"/>
                    <a:pt x="0" y="355"/>
                  </a:cubicBezTo>
                  <a:cubicBezTo>
                    <a:pt x="0" y="355"/>
                    <a:pt x="11" y="355"/>
                    <a:pt x="32" y="345"/>
                  </a:cubicBezTo>
                  <a:cubicBezTo>
                    <a:pt x="109" y="296"/>
                    <a:pt x="342" y="157"/>
                    <a:pt x="588" y="7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36"/>
            <p:cNvSpPr/>
            <p:nvPr/>
          </p:nvSpPr>
          <p:spPr>
            <a:xfrm>
              <a:off x="7825607" y="2539363"/>
              <a:ext cx="27305" cy="9400"/>
            </a:xfrm>
            <a:custGeom>
              <a:avLst/>
              <a:gdLst/>
              <a:ahLst/>
              <a:cxnLst/>
              <a:rect l="l" t="t" r="r" b="b"/>
              <a:pathLst>
                <a:path w="366" h="126" extrusionOk="0">
                  <a:moveTo>
                    <a:pt x="0" y="1"/>
                  </a:moveTo>
                  <a:lnTo>
                    <a:pt x="366" y="126"/>
                  </a:lnTo>
                  <a:lnTo>
                    <a:pt x="366" y="126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36"/>
            <p:cNvSpPr/>
            <p:nvPr/>
          </p:nvSpPr>
          <p:spPr>
            <a:xfrm>
              <a:off x="7071539" y="2672154"/>
              <a:ext cx="11713" cy="16711"/>
            </a:xfrm>
            <a:custGeom>
              <a:avLst/>
              <a:gdLst/>
              <a:ahLst/>
              <a:cxnLst/>
              <a:rect l="l" t="t" r="r" b="b"/>
              <a:pathLst>
                <a:path w="157" h="224" extrusionOk="0">
                  <a:moveTo>
                    <a:pt x="68" y="0"/>
                  </a:moveTo>
                  <a:cubicBezTo>
                    <a:pt x="63" y="0"/>
                    <a:pt x="58" y="2"/>
                    <a:pt x="52" y="5"/>
                  </a:cubicBezTo>
                  <a:cubicBezTo>
                    <a:pt x="42" y="15"/>
                    <a:pt x="31" y="26"/>
                    <a:pt x="42" y="47"/>
                  </a:cubicBezTo>
                  <a:lnTo>
                    <a:pt x="94" y="140"/>
                  </a:lnTo>
                  <a:lnTo>
                    <a:pt x="115" y="119"/>
                  </a:lnTo>
                  <a:lnTo>
                    <a:pt x="94" y="151"/>
                  </a:lnTo>
                  <a:lnTo>
                    <a:pt x="21" y="172"/>
                  </a:lnTo>
                  <a:cubicBezTo>
                    <a:pt x="10" y="172"/>
                    <a:pt x="0" y="182"/>
                    <a:pt x="0" y="203"/>
                  </a:cubicBezTo>
                  <a:cubicBezTo>
                    <a:pt x="10" y="214"/>
                    <a:pt x="21" y="224"/>
                    <a:pt x="31" y="224"/>
                  </a:cubicBezTo>
                  <a:lnTo>
                    <a:pt x="42" y="224"/>
                  </a:lnTo>
                  <a:lnTo>
                    <a:pt x="105" y="203"/>
                  </a:lnTo>
                  <a:cubicBezTo>
                    <a:pt x="125" y="203"/>
                    <a:pt x="146" y="182"/>
                    <a:pt x="146" y="161"/>
                  </a:cubicBezTo>
                  <a:cubicBezTo>
                    <a:pt x="156" y="151"/>
                    <a:pt x="156" y="130"/>
                    <a:pt x="146" y="109"/>
                  </a:cubicBezTo>
                  <a:lnTo>
                    <a:pt x="94" y="15"/>
                  </a:lnTo>
                  <a:cubicBezTo>
                    <a:pt x="87" y="8"/>
                    <a:pt x="79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36"/>
            <p:cNvSpPr/>
            <p:nvPr/>
          </p:nvSpPr>
          <p:spPr>
            <a:xfrm>
              <a:off x="7009993" y="2637912"/>
              <a:ext cx="32750" cy="13578"/>
            </a:xfrm>
            <a:custGeom>
              <a:avLst/>
              <a:gdLst/>
              <a:ahLst/>
              <a:cxnLst/>
              <a:rect l="l" t="t" r="r" b="b"/>
              <a:pathLst>
                <a:path w="439" h="182" extrusionOk="0">
                  <a:moveTo>
                    <a:pt x="345" y="1"/>
                  </a:moveTo>
                  <a:cubicBezTo>
                    <a:pt x="285" y="1"/>
                    <a:pt x="209" y="26"/>
                    <a:pt x="209" y="26"/>
                  </a:cubicBezTo>
                  <a:cubicBezTo>
                    <a:pt x="126" y="47"/>
                    <a:pt x="1" y="98"/>
                    <a:pt x="32" y="151"/>
                  </a:cubicBezTo>
                  <a:cubicBezTo>
                    <a:pt x="47" y="171"/>
                    <a:pt x="64" y="181"/>
                    <a:pt x="95" y="181"/>
                  </a:cubicBezTo>
                  <a:cubicBezTo>
                    <a:pt x="130" y="181"/>
                    <a:pt x="184" y="168"/>
                    <a:pt x="272" y="140"/>
                  </a:cubicBezTo>
                  <a:cubicBezTo>
                    <a:pt x="439" y="88"/>
                    <a:pt x="418" y="36"/>
                    <a:pt x="418" y="36"/>
                  </a:cubicBezTo>
                  <a:cubicBezTo>
                    <a:pt x="410" y="9"/>
                    <a:pt x="380" y="1"/>
                    <a:pt x="3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36"/>
            <p:cNvSpPr/>
            <p:nvPr/>
          </p:nvSpPr>
          <p:spPr>
            <a:xfrm>
              <a:off x="7075343" y="2625602"/>
              <a:ext cx="25514" cy="10743"/>
            </a:xfrm>
            <a:custGeom>
              <a:avLst/>
              <a:gdLst/>
              <a:ahLst/>
              <a:cxnLst/>
              <a:rect l="l" t="t" r="r" b="b"/>
              <a:pathLst>
                <a:path w="342" h="144" extrusionOk="0">
                  <a:moveTo>
                    <a:pt x="258" y="0"/>
                  </a:moveTo>
                  <a:cubicBezTo>
                    <a:pt x="229" y="0"/>
                    <a:pt x="196" y="5"/>
                    <a:pt x="168" y="13"/>
                  </a:cubicBezTo>
                  <a:cubicBezTo>
                    <a:pt x="168" y="13"/>
                    <a:pt x="1" y="34"/>
                    <a:pt x="1" y="107"/>
                  </a:cubicBezTo>
                  <a:cubicBezTo>
                    <a:pt x="1" y="107"/>
                    <a:pt x="8" y="143"/>
                    <a:pt x="89" y="143"/>
                  </a:cubicBezTo>
                  <a:cubicBezTo>
                    <a:pt x="105" y="143"/>
                    <a:pt x="124" y="142"/>
                    <a:pt x="147" y="138"/>
                  </a:cubicBezTo>
                  <a:cubicBezTo>
                    <a:pt x="293" y="117"/>
                    <a:pt x="335" y="87"/>
                    <a:pt x="335" y="45"/>
                  </a:cubicBezTo>
                  <a:cubicBezTo>
                    <a:pt x="341" y="13"/>
                    <a:pt x="305" y="0"/>
                    <a:pt x="2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36"/>
            <p:cNvSpPr/>
            <p:nvPr/>
          </p:nvSpPr>
          <p:spPr>
            <a:xfrm>
              <a:off x="7046622" y="2695803"/>
              <a:ext cx="38943" cy="19471"/>
            </a:xfrm>
            <a:custGeom>
              <a:avLst/>
              <a:gdLst/>
              <a:ahLst/>
              <a:cxnLst/>
              <a:rect l="l" t="t" r="r" b="b"/>
              <a:pathLst>
                <a:path w="522" h="261" extrusionOk="0">
                  <a:moveTo>
                    <a:pt x="490" y="1"/>
                  </a:moveTo>
                  <a:lnTo>
                    <a:pt x="0" y="115"/>
                  </a:lnTo>
                  <a:cubicBezTo>
                    <a:pt x="0" y="115"/>
                    <a:pt x="17" y="260"/>
                    <a:pt x="190" y="260"/>
                  </a:cubicBezTo>
                  <a:cubicBezTo>
                    <a:pt x="214" y="260"/>
                    <a:pt x="241" y="258"/>
                    <a:pt x="272" y="251"/>
                  </a:cubicBezTo>
                  <a:cubicBezTo>
                    <a:pt x="522" y="189"/>
                    <a:pt x="490" y="1"/>
                    <a:pt x="49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36"/>
            <p:cNvSpPr/>
            <p:nvPr/>
          </p:nvSpPr>
          <p:spPr>
            <a:xfrm>
              <a:off x="7028718" y="2665887"/>
              <a:ext cx="23425" cy="11340"/>
            </a:xfrm>
            <a:custGeom>
              <a:avLst/>
              <a:gdLst/>
              <a:ahLst/>
              <a:cxnLst/>
              <a:rect l="l" t="t" r="r" b="b"/>
              <a:pathLst>
                <a:path w="314" h="152" extrusionOk="0">
                  <a:moveTo>
                    <a:pt x="185" y="0"/>
                  </a:moveTo>
                  <a:cubicBezTo>
                    <a:pt x="133" y="0"/>
                    <a:pt x="70" y="22"/>
                    <a:pt x="11" y="99"/>
                  </a:cubicBezTo>
                  <a:cubicBezTo>
                    <a:pt x="0" y="110"/>
                    <a:pt x="0" y="131"/>
                    <a:pt x="11" y="141"/>
                  </a:cubicBezTo>
                  <a:cubicBezTo>
                    <a:pt x="21" y="152"/>
                    <a:pt x="32" y="152"/>
                    <a:pt x="32" y="152"/>
                  </a:cubicBezTo>
                  <a:cubicBezTo>
                    <a:pt x="42" y="141"/>
                    <a:pt x="53" y="141"/>
                    <a:pt x="53" y="141"/>
                  </a:cubicBezTo>
                  <a:cubicBezTo>
                    <a:pt x="103" y="76"/>
                    <a:pt x="151" y="59"/>
                    <a:pt x="188" y="59"/>
                  </a:cubicBezTo>
                  <a:cubicBezTo>
                    <a:pt x="228" y="59"/>
                    <a:pt x="256" y="78"/>
                    <a:pt x="261" y="78"/>
                  </a:cubicBezTo>
                  <a:cubicBezTo>
                    <a:pt x="266" y="84"/>
                    <a:pt x="274" y="86"/>
                    <a:pt x="282" y="86"/>
                  </a:cubicBezTo>
                  <a:cubicBezTo>
                    <a:pt x="290" y="86"/>
                    <a:pt x="298" y="84"/>
                    <a:pt x="303" y="78"/>
                  </a:cubicBezTo>
                  <a:cubicBezTo>
                    <a:pt x="313" y="68"/>
                    <a:pt x="313" y="47"/>
                    <a:pt x="303" y="36"/>
                  </a:cubicBezTo>
                  <a:cubicBezTo>
                    <a:pt x="303" y="36"/>
                    <a:pt x="253" y="0"/>
                    <a:pt x="1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36"/>
            <p:cNvSpPr/>
            <p:nvPr/>
          </p:nvSpPr>
          <p:spPr>
            <a:xfrm>
              <a:off x="7083176" y="2654026"/>
              <a:ext cx="21859" cy="9922"/>
            </a:xfrm>
            <a:custGeom>
              <a:avLst/>
              <a:gdLst/>
              <a:ahLst/>
              <a:cxnLst/>
              <a:rect l="l" t="t" r="r" b="b"/>
              <a:pathLst>
                <a:path w="293" h="133" extrusionOk="0">
                  <a:moveTo>
                    <a:pt x="171" y="1"/>
                  </a:moveTo>
                  <a:cubicBezTo>
                    <a:pt x="121" y="1"/>
                    <a:pt x="63" y="22"/>
                    <a:pt x="11" y="91"/>
                  </a:cubicBezTo>
                  <a:cubicBezTo>
                    <a:pt x="0" y="102"/>
                    <a:pt x="11" y="123"/>
                    <a:pt x="21" y="133"/>
                  </a:cubicBezTo>
                  <a:lnTo>
                    <a:pt x="42" y="133"/>
                  </a:lnTo>
                  <a:cubicBezTo>
                    <a:pt x="53" y="133"/>
                    <a:pt x="53" y="123"/>
                    <a:pt x="63" y="123"/>
                  </a:cubicBezTo>
                  <a:cubicBezTo>
                    <a:pt x="97" y="70"/>
                    <a:pt x="135" y="54"/>
                    <a:pt x="167" y="54"/>
                  </a:cubicBezTo>
                  <a:cubicBezTo>
                    <a:pt x="205" y="54"/>
                    <a:pt x="235" y="75"/>
                    <a:pt x="241" y="81"/>
                  </a:cubicBezTo>
                  <a:cubicBezTo>
                    <a:pt x="261" y="81"/>
                    <a:pt x="272" y="81"/>
                    <a:pt x="282" y="70"/>
                  </a:cubicBezTo>
                  <a:cubicBezTo>
                    <a:pt x="292" y="49"/>
                    <a:pt x="292" y="39"/>
                    <a:pt x="272" y="28"/>
                  </a:cubicBezTo>
                  <a:cubicBezTo>
                    <a:pt x="248" y="15"/>
                    <a:pt x="212" y="1"/>
                    <a:pt x="171" y="1"/>
                  </a:cubicBezTo>
                  <a:close/>
                </a:path>
              </a:pathLst>
            </a:custGeom>
            <a:solidFill>
              <a:srgbClr val="201D2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36"/>
            <p:cNvSpPr/>
            <p:nvPr/>
          </p:nvSpPr>
          <p:spPr>
            <a:xfrm>
              <a:off x="7266844" y="2605982"/>
              <a:ext cx="11787" cy="16786"/>
            </a:xfrm>
            <a:custGeom>
              <a:avLst/>
              <a:gdLst/>
              <a:ahLst/>
              <a:cxnLst/>
              <a:rect l="l" t="t" r="r" b="b"/>
              <a:pathLst>
                <a:path w="158" h="225" extrusionOk="0">
                  <a:moveTo>
                    <a:pt x="89" y="1"/>
                  </a:moveTo>
                  <a:cubicBezTo>
                    <a:pt x="78" y="1"/>
                    <a:pt x="70" y="8"/>
                    <a:pt x="63" y="16"/>
                  </a:cubicBezTo>
                  <a:lnTo>
                    <a:pt x="11" y="109"/>
                  </a:lnTo>
                  <a:cubicBezTo>
                    <a:pt x="0" y="130"/>
                    <a:pt x="0" y="151"/>
                    <a:pt x="11" y="162"/>
                  </a:cubicBezTo>
                  <a:cubicBezTo>
                    <a:pt x="11" y="183"/>
                    <a:pt x="32" y="193"/>
                    <a:pt x="53" y="203"/>
                  </a:cubicBezTo>
                  <a:lnTo>
                    <a:pt x="115" y="224"/>
                  </a:lnTo>
                  <a:lnTo>
                    <a:pt x="125" y="224"/>
                  </a:lnTo>
                  <a:cubicBezTo>
                    <a:pt x="136" y="224"/>
                    <a:pt x="146" y="213"/>
                    <a:pt x="157" y="203"/>
                  </a:cubicBezTo>
                  <a:cubicBezTo>
                    <a:pt x="157" y="183"/>
                    <a:pt x="146" y="172"/>
                    <a:pt x="136" y="162"/>
                  </a:cubicBezTo>
                  <a:lnTo>
                    <a:pt x="63" y="141"/>
                  </a:lnTo>
                  <a:lnTo>
                    <a:pt x="115" y="47"/>
                  </a:lnTo>
                  <a:cubicBezTo>
                    <a:pt x="125" y="26"/>
                    <a:pt x="115" y="16"/>
                    <a:pt x="104" y="5"/>
                  </a:cubicBezTo>
                  <a:cubicBezTo>
                    <a:pt x="98" y="2"/>
                    <a:pt x="93" y="1"/>
                    <a:pt x="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36"/>
            <p:cNvSpPr/>
            <p:nvPr/>
          </p:nvSpPr>
          <p:spPr>
            <a:xfrm>
              <a:off x="7307278" y="2571740"/>
              <a:ext cx="32750" cy="13578"/>
            </a:xfrm>
            <a:custGeom>
              <a:avLst/>
              <a:gdLst/>
              <a:ahLst/>
              <a:cxnLst/>
              <a:rect l="l" t="t" r="r" b="b"/>
              <a:pathLst>
                <a:path w="439" h="182" extrusionOk="0">
                  <a:moveTo>
                    <a:pt x="93" y="1"/>
                  </a:moveTo>
                  <a:cubicBezTo>
                    <a:pt x="56" y="1"/>
                    <a:pt x="23" y="9"/>
                    <a:pt x="11" y="37"/>
                  </a:cubicBezTo>
                  <a:cubicBezTo>
                    <a:pt x="11" y="37"/>
                    <a:pt x="1" y="88"/>
                    <a:pt x="168" y="141"/>
                  </a:cubicBezTo>
                  <a:cubicBezTo>
                    <a:pt x="255" y="168"/>
                    <a:pt x="309" y="181"/>
                    <a:pt x="344" y="181"/>
                  </a:cubicBezTo>
                  <a:cubicBezTo>
                    <a:pt x="376" y="181"/>
                    <a:pt x="393" y="171"/>
                    <a:pt x="408" y="151"/>
                  </a:cubicBezTo>
                  <a:cubicBezTo>
                    <a:pt x="439" y="99"/>
                    <a:pt x="314" y="47"/>
                    <a:pt x="230" y="26"/>
                  </a:cubicBezTo>
                  <a:cubicBezTo>
                    <a:pt x="230" y="26"/>
                    <a:pt x="156" y="1"/>
                    <a:pt x="9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36"/>
            <p:cNvSpPr/>
            <p:nvPr/>
          </p:nvSpPr>
          <p:spPr>
            <a:xfrm>
              <a:off x="7249164" y="2559207"/>
              <a:ext cx="25514" cy="10967"/>
            </a:xfrm>
            <a:custGeom>
              <a:avLst/>
              <a:gdLst/>
              <a:ahLst/>
              <a:cxnLst/>
              <a:rect l="l" t="t" r="r" b="b"/>
              <a:pathLst>
                <a:path w="342" h="147" extrusionOk="0">
                  <a:moveTo>
                    <a:pt x="103" y="1"/>
                  </a:moveTo>
                  <a:cubicBezTo>
                    <a:pt x="49" y="1"/>
                    <a:pt x="1" y="12"/>
                    <a:pt x="8" y="48"/>
                  </a:cubicBezTo>
                  <a:cubicBezTo>
                    <a:pt x="8" y="89"/>
                    <a:pt x="49" y="110"/>
                    <a:pt x="195" y="142"/>
                  </a:cubicBezTo>
                  <a:cubicBezTo>
                    <a:pt x="218" y="145"/>
                    <a:pt x="237" y="147"/>
                    <a:pt x="253" y="147"/>
                  </a:cubicBezTo>
                  <a:cubicBezTo>
                    <a:pt x="334" y="147"/>
                    <a:pt x="341" y="110"/>
                    <a:pt x="341" y="110"/>
                  </a:cubicBezTo>
                  <a:cubicBezTo>
                    <a:pt x="341" y="38"/>
                    <a:pt x="175" y="6"/>
                    <a:pt x="175" y="6"/>
                  </a:cubicBezTo>
                  <a:cubicBezTo>
                    <a:pt x="152" y="3"/>
                    <a:pt x="127" y="1"/>
                    <a:pt x="1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36"/>
            <p:cNvSpPr/>
            <p:nvPr/>
          </p:nvSpPr>
          <p:spPr>
            <a:xfrm>
              <a:off x="7266098" y="2628885"/>
              <a:ext cx="49014" cy="15667"/>
            </a:xfrm>
            <a:custGeom>
              <a:avLst/>
              <a:gdLst/>
              <a:ahLst/>
              <a:cxnLst/>
              <a:rect l="l" t="t" r="r" b="b"/>
              <a:pathLst>
                <a:path w="657" h="210" extrusionOk="0">
                  <a:moveTo>
                    <a:pt x="647" y="1"/>
                  </a:moveTo>
                  <a:cubicBezTo>
                    <a:pt x="594" y="84"/>
                    <a:pt x="532" y="126"/>
                    <a:pt x="469" y="157"/>
                  </a:cubicBezTo>
                  <a:cubicBezTo>
                    <a:pt x="407" y="189"/>
                    <a:pt x="334" y="199"/>
                    <a:pt x="271" y="199"/>
                  </a:cubicBezTo>
                  <a:cubicBezTo>
                    <a:pt x="198" y="199"/>
                    <a:pt x="125" y="178"/>
                    <a:pt x="84" y="168"/>
                  </a:cubicBezTo>
                  <a:cubicBezTo>
                    <a:pt x="52" y="157"/>
                    <a:pt x="42" y="157"/>
                    <a:pt x="21" y="147"/>
                  </a:cubicBezTo>
                  <a:lnTo>
                    <a:pt x="10" y="147"/>
                  </a:lnTo>
                  <a:cubicBezTo>
                    <a:pt x="10" y="136"/>
                    <a:pt x="0" y="136"/>
                    <a:pt x="0" y="136"/>
                  </a:cubicBezTo>
                  <a:lnTo>
                    <a:pt x="0" y="147"/>
                  </a:lnTo>
                  <a:cubicBezTo>
                    <a:pt x="0" y="147"/>
                    <a:pt x="125" y="209"/>
                    <a:pt x="271" y="209"/>
                  </a:cubicBezTo>
                  <a:cubicBezTo>
                    <a:pt x="334" y="209"/>
                    <a:pt x="407" y="199"/>
                    <a:pt x="469" y="168"/>
                  </a:cubicBezTo>
                  <a:cubicBezTo>
                    <a:pt x="543" y="136"/>
                    <a:pt x="605" y="84"/>
                    <a:pt x="657" y="11"/>
                  </a:cubicBezTo>
                  <a:lnTo>
                    <a:pt x="64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36"/>
            <p:cNvSpPr/>
            <p:nvPr/>
          </p:nvSpPr>
          <p:spPr>
            <a:xfrm>
              <a:off x="7248120" y="2592330"/>
              <a:ext cx="10967" cy="8654"/>
            </a:xfrm>
            <a:custGeom>
              <a:avLst/>
              <a:gdLst/>
              <a:ahLst/>
              <a:cxnLst/>
              <a:rect l="l" t="t" r="r" b="b"/>
              <a:pathLst>
                <a:path w="147" h="116" extrusionOk="0">
                  <a:moveTo>
                    <a:pt x="74" y="0"/>
                  </a:moveTo>
                  <a:cubicBezTo>
                    <a:pt x="1" y="0"/>
                    <a:pt x="1" y="115"/>
                    <a:pt x="74" y="115"/>
                  </a:cubicBezTo>
                  <a:cubicBezTo>
                    <a:pt x="147" y="115"/>
                    <a:pt x="147" y="0"/>
                    <a:pt x="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36"/>
            <p:cNvSpPr/>
            <p:nvPr/>
          </p:nvSpPr>
          <p:spPr>
            <a:xfrm>
              <a:off x="7297953" y="2602476"/>
              <a:ext cx="10967" cy="8579"/>
            </a:xfrm>
            <a:custGeom>
              <a:avLst/>
              <a:gdLst/>
              <a:ahLst/>
              <a:cxnLst/>
              <a:rect l="l" t="t" r="r" b="b"/>
              <a:pathLst>
                <a:path w="147" h="115" extrusionOk="0">
                  <a:moveTo>
                    <a:pt x="74" y="0"/>
                  </a:moveTo>
                  <a:cubicBezTo>
                    <a:pt x="0" y="0"/>
                    <a:pt x="0" y="114"/>
                    <a:pt x="74" y="114"/>
                  </a:cubicBezTo>
                  <a:cubicBezTo>
                    <a:pt x="146" y="114"/>
                    <a:pt x="146" y="0"/>
                    <a:pt x="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36"/>
            <p:cNvSpPr/>
            <p:nvPr/>
          </p:nvSpPr>
          <p:spPr>
            <a:xfrm>
              <a:off x="7345474" y="2573456"/>
              <a:ext cx="56847" cy="54758"/>
            </a:xfrm>
            <a:custGeom>
              <a:avLst/>
              <a:gdLst/>
              <a:ahLst/>
              <a:cxnLst/>
              <a:rect l="l" t="t" r="r" b="b"/>
              <a:pathLst>
                <a:path w="762" h="734" extrusionOk="0">
                  <a:moveTo>
                    <a:pt x="371" y="1"/>
                  </a:moveTo>
                  <a:cubicBezTo>
                    <a:pt x="188" y="1"/>
                    <a:pt x="30" y="151"/>
                    <a:pt x="10" y="337"/>
                  </a:cubicBezTo>
                  <a:cubicBezTo>
                    <a:pt x="0" y="545"/>
                    <a:pt x="156" y="712"/>
                    <a:pt x="355" y="733"/>
                  </a:cubicBezTo>
                  <a:cubicBezTo>
                    <a:pt x="361" y="733"/>
                    <a:pt x="368" y="733"/>
                    <a:pt x="374" y="733"/>
                  </a:cubicBezTo>
                  <a:cubicBezTo>
                    <a:pt x="564" y="733"/>
                    <a:pt x="731" y="580"/>
                    <a:pt x="740" y="389"/>
                  </a:cubicBezTo>
                  <a:cubicBezTo>
                    <a:pt x="761" y="190"/>
                    <a:pt x="605" y="14"/>
                    <a:pt x="407" y="3"/>
                  </a:cubicBezTo>
                  <a:cubicBezTo>
                    <a:pt x="395" y="1"/>
                    <a:pt x="383" y="1"/>
                    <a:pt x="37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36"/>
            <p:cNvSpPr/>
            <p:nvPr/>
          </p:nvSpPr>
          <p:spPr>
            <a:xfrm>
              <a:off x="7362558" y="2588973"/>
              <a:ext cx="23425" cy="22903"/>
            </a:xfrm>
            <a:custGeom>
              <a:avLst/>
              <a:gdLst/>
              <a:ahLst/>
              <a:cxnLst/>
              <a:rect l="l" t="t" r="r" b="b"/>
              <a:pathLst>
                <a:path w="314" h="307" extrusionOk="0">
                  <a:moveTo>
                    <a:pt x="71" y="1"/>
                  </a:moveTo>
                  <a:cubicBezTo>
                    <a:pt x="58" y="1"/>
                    <a:pt x="45" y="2"/>
                    <a:pt x="32" y="3"/>
                  </a:cubicBezTo>
                  <a:cubicBezTo>
                    <a:pt x="11" y="3"/>
                    <a:pt x="1" y="24"/>
                    <a:pt x="1" y="35"/>
                  </a:cubicBezTo>
                  <a:cubicBezTo>
                    <a:pt x="1" y="56"/>
                    <a:pt x="22" y="66"/>
                    <a:pt x="32" y="66"/>
                  </a:cubicBezTo>
                  <a:cubicBezTo>
                    <a:pt x="49" y="64"/>
                    <a:pt x="64" y="62"/>
                    <a:pt x="78" y="62"/>
                  </a:cubicBezTo>
                  <a:cubicBezTo>
                    <a:pt x="125" y="62"/>
                    <a:pt x="156" y="76"/>
                    <a:pt x="188" y="108"/>
                  </a:cubicBezTo>
                  <a:cubicBezTo>
                    <a:pt x="251" y="160"/>
                    <a:pt x="240" y="275"/>
                    <a:pt x="240" y="275"/>
                  </a:cubicBezTo>
                  <a:cubicBezTo>
                    <a:pt x="240" y="285"/>
                    <a:pt x="251" y="306"/>
                    <a:pt x="272" y="306"/>
                  </a:cubicBezTo>
                  <a:cubicBezTo>
                    <a:pt x="282" y="306"/>
                    <a:pt x="303" y="295"/>
                    <a:pt x="303" y="275"/>
                  </a:cubicBezTo>
                  <a:cubicBezTo>
                    <a:pt x="303" y="275"/>
                    <a:pt x="314" y="139"/>
                    <a:pt x="230" y="66"/>
                  </a:cubicBezTo>
                  <a:cubicBezTo>
                    <a:pt x="186" y="23"/>
                    <a:pt x="135" y="1"/>
                    <a:pt x="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36"/>
            <p:cNvSpPr/>
            <p:nvPr/>
          </p:nvSpPr>
          <p:spPr>
            <a:xfrm>
              <a:off x="6931438" y="2666037"/>
              <a:ext cx="61547" cy="54684"/>
            </a:xfrm>
            <a:custGeom>
              <a:avLst/>
              <a:gdLst/>
              <a:ahLst/>
              <a:cxnLst/>
              <a:rect l="l" t="t" r="r" b="b"/>
              <a:pathLst>
                <a:path w="825" h="733" extrusionOk="0">
                  <a:moveTo>
                    <a:pt x="412" y="1"/>
                  </a:moveTo>
                  <a:cubicBezTo>
                    <a:pt x="260" y="1"/>
                    <a:pt x="122" y="96"/>
                    <a:pt x="73" y="243"/>
                  </a:cubicBezTo>
                  <a:cubicBezTo>
                    <a:pt x="1" y="431"/>
                    <a:pt x="105" y="639"/>
                    <a:pt x="293" y="713"/>
                  </a:cubicBezTo>
                  <a:cubicBezTo>
                    <a:pt x="331" y="726"/>
                    <a:pt x="371" y="732"/>
                    <a:pt x="410" y="732"/>
                  </a:cubicBezTo>
                  <a:cubicBezTo>
                    <a:pt x="561" y="732"/>
                    <a:pt x="704" y="640"/>
                    <a:pt x="762" y="483"/>
                  </a:cubicBezTo>
                  <a:cubicBezTo>
                    <a:pt x="824" y="296"/>
                    <a:pt x="731" y="87"/>
                    <a:pt x="543" y="24"/>
                  </a:cubicBezTo>
                  <a:cubicBezTo>
                    <a:pt x="499" y="8"/>
                    <a:pt x="455" y="1"/>
                    <a:pt x="41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36"/>
            <p:cNvSpPr/>
            <p:nvPr/>
          </p:nvSpPr>
          <p:spPr>
            <a:xfrm>
              <a:off x="6950834" y="2680286"/>
              <a:ext cx="19620" cy="26484"/>
            </a:xfrm>
            <a:custGeom>
              <a:avLst/>
              <a:gdLst/>
              <a:ahLst/>
              <a:cxnLst/>
              <a:rect l="l" t="t" r="r" b="b"/>
              <a:pathLst>
                <a:path w="263" h="355" extrusionOk="0">
                  <a:moveTo>
                    <a:pt x="84" y="0"/>
                  </a:moveTo>
                  <a:cubicBezTo>
                    <a:pt x="64" y="0"/>
                    <a:pt x="53" y="0"/>
                    <a:pt x="43" y="21"/>
                  </a:cubicBezTo>
                  <a:cubicBezTo>
                    <a:pt x="43" y="21"/>
                    <a:pt x="1" y="146"/>
                    <a:pt x="53" y="240"/>
                  </a:cubicBezTo>
                  <a:cubicBezTo>
                    <a:pt x="84" y="302"/>
                    <a:pt x="147" y="334"/>
                    <a:pt x="230" y="355"/>
                  </a:cubicBezTo>
                  <a:cubicBezTo>
                    <a:pt x="241" y="355"/>
                    <a:pt x="262" y="344"/>
                    <a:pt x="262" y="334"/>
                  </a:cubicBezTo>
                  <a:cubicBezTo>
                    <a:pt x="262" y="313"/>
                    <a:pt x="251" y="302"/>
                    <a:pt x="241" y="292"/>
                  </a:cubicBezTo>
                  <a:cubicBezTo>
                    <a:pt x="179" y="282"/>
                    <a:pt x="137" y="261"/>
                    <a:pt x="105" y="219"/>
                  </a:cubicBezTo>
                  <a:cubicBezTo>
                    <a:pt x="64" y="135"/>
                    <a:pt x="95" y="42"/>
                    <a:pt x="95" y="42"/>
                  </a:cubicBezTo>
                  <a:cubicBezTo>
                    <a:pt x="105" y="21"/>
                    <a:pt x="95" y="1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7" name="Google Shape;91;p15"/>
          <p:cNvSpPr txBox="1">
            <a:spLocks/>
          </p:cNvSpPr>
          <p:nvPr/>
        </p:nvSpPr>
        <p:spPr>
          <a:xfrm>
            <a:off x="1445221" y="4288174"/>
            <a:ext cx="3443266" cy="34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1700" b="0" i="0" u="none" strike="noStrike" cap="non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Roboto"/>
              <a:buNone/>
              <a:defRPr sz="2800" b="0" i="0" u="none" strike="noStrike" cap="none">
                <a:solidFill>
                  <a:srgbClr val="000000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indent="0" algn="ctr"/>
            <a:r>
              <a:rPr lang="pt-BR" sz="1200" dirty="0" smtClean="0"/>
              <a:t>LEITURA: KOCH</a:t>
            </a:r>
            <a:r>
              <a:rPr lang="pt-BR" sz="1200" dirty="0"/>
              <a:t>, </a:t>
            </a:r>
            <a:r>
              <a:rPr lang="pt-BR" sz="1200" dirty="0" err="1"/>
              <a:t>Ingedore</a:t>
            </a:r>
            <a:r>
              <a:rPr lang="pt-BR" sz="1200" dirty="0"/>
              <a:t> Villaça; ELIAS, Vanda Maria. Leitura, texto e sentido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" name="Google Shape;2575;p70"/>
          <p:cNvSpPr txBox="1">
            <a:spLocks noGrp="1"/>
          </p:cNvSpPr>
          <p:nvPr>
            <p:ph type="ctrTitle"/>
          </p:nvPr>
        </p:nvSpPr>
        <p:spPr>
          <a:xfrm>
            <a:off x="716725" y="189150"/>
            <a:ext cx="4478730" cy="1223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7432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dirty="0" smtClean="0"/>
              <a:t>Escrita, texto e leitura</a:t>
            </a:r>
            <a:endParaRPr sz="3000" dirty="0"/>
          </a:p>
        </p:txBody>
      </p:sp>
      <p:sp>
        <p:nvSpPr>
          <p:cNvPr id="2576" name="Google Shape;2576;p70"/>
          <p:cNvSpPr txBox="1">
            <a:spLocks noGrp="1"/>
          </p:cNvSpPr>
          <p:nvPr>
            <p:ph type="subTitle" idx="1"/>
          </p:nvPr>
        </p:nvSpPr>
        <p:spPr>
          <a:xfrm>
            <a:off x="829124" y="1623421"/>
            <a:ext cx="4222466" cy="136560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/>
              <a:t>Tempos de escrita e leitura;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/>
              <a:t>C</a:t>
            </a:r>
            <a:r>
              <a:rPr lang="pt-BR" dirty="0" smtClean="0"/>
              <a:t>ircunstâncias de escrita e leitura;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dirty="0" smtClean="0"/>
              <a:t>Interação de conhecimentos entre autor, texto e leitor.</a:t>
            </a:r>
            <a:endParaRPr dirty="0"/>
          </a:p>
        </p:txBody>
      </p:sp>
      <p:grpSp>
        <p:nvGrpSpPr>
          <p:cNvPr id="2594" name="Google Shape;2594;p70"/>
          <p:cNvGrpSpPr/>
          <p:nvPr/>
        </p:nvGrpSpPr>
        <p:grpSpPr>
          <a:xfrm>
            <a:off x="5888575" y="902500"/>
            <a:ext cx="2763860" cy="2988028"/>
            <a:chOff x="5888575" y="1208950"/>
            <a:chExt cx="2763860" cy="2988028"/>
          </a:xfrm>
        </p:grpSpPr>
        <p:sp>
          <p:nvSpPr>
            <p:cNvPr id="2595" name="Google Shape;2595;p70"/>
            <p:cNvSpPr/>
            <p:nvPr/>
          </p:nvSpPr>
          <p:spPr>
            <a:xfrm>
              <a:off x="7381071" y="2133998"/>
              <a:ext cx="109194" cy="163998"/>
            </a:xfrm>
            <a:custGeom>
              <a:avLst/>
              <a:gdLst/>
              <a:ahLst/>
              <a:cxnLst/>
              <a:rect l="l" t="t" r="r" b="b"/>
              <a:pathLst>
                <a:path w="793" h="1191" extrusionOk="0">
                  <a:moveTo>
                    <a:pt x="199" y="1"/>
                  </a:moveTo>
                  <a:cubicBezTo>
                    <a:pt x="199" y="1"/>
                    <a:pt x="0" y="428"/>
                    <a:pt x="53" y="720"/>
                  </a:cubicBezTo>
                  <a:cubicBezTo>
                    <a:pt x="104" y="1002"/>
                    <a:pt x="470" y="1190"/>
                    <a:pt x="470" y="1190"/>
                  </a:cubicBezTo>
                  <a:cubicBezTo>
                    <a:pt x="470" y="1190"/>
                    <a:pt x="793" y="1002"/>
                    <a:pt x="772" y="741"/>
                  </a:cubicBezTo>
                  <a:cubicBezTo>
                    <a:pt x="730" y="210"/>
                    <a:pt x="199" y="1"/>
                    <a:pt x="199" y="1"/>
                  </a:cubicBezTo>
                  <a:close/>
                </a:path>
              </a:pathLst>
            </a:custGeom>
            <a:solidFill>
              <a:srgbClr val="D34A2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70"/>
            <p:cNvSpPr/>
            <p:nvPr/>
          </p:nvSpPr>
          <p:spPr>
            <a:xfrm>
              <a:off x="6566594" y="3139600"/>
              <a:ext cx="189747" cy="282968"/>
            </a:xfrm>
            <a:custGeom>
              <a:avLst/>
              <a:gdLst/>
              <a:ahLst/>
              <a:cxnLst/>
              <a:rect l="l" t="t" r="r" b="b"/>
              <a:pathLst>
                <a:path w="1378" h="2055" extrusionOk="0">
                  <a:moveTo>
                    <a:pt x="345" y="0"/>
                  </a:moveTo>
                  <a:cubicBezTo>
                    <a:pt x="345" y="0"/>
                    <a:pt x="1" y="740"/>
                    <a:pt x="94" y="1231"/>
                  </a:cubicBezTo>
                  <a:cubicBezTo>
                    <a:pt x="188" y="1721"/>
                    <a:pt x="824" y="2055"/>
                    <a:pt x="824" y="2055"/>
                  </a:cubicBezTo>
                  <a:cubicBezTo>
                    <a:pt x="824" y="2055"/>
                    <a:pt x="1378" y="1721"/>
                    <a:pt x="1336" y="1273"/>
                  </a:cubicBezTo>
                  <a:cubicBezTo>
                    <a:pt x="1263" y="344"/>
                    <a:pt x="345" y="0"/>
                    <a:pt x="345" y="0"/>
                  </a:cubicBezTo>
                  <a:close/>
                </a:path>
              </a:pathLst>
            </a:custGeom>
            <a:solidFill>
              <a:srgbClr val="F9B63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70"/>
            <p:cNvSpPr/>
            <p:nvPr/>
          </p:nvSpPr>
          <p:spPr>
            <a:xfrm>
              <a:off x="7675466" y="3014571"/>
              <a:ext cx="163998" cy="135907"/>
            </a:xfrm>
            <a:custGeom>
              <a:avLst/>
              <a:gdLst/>
              <a:ahLst/>
              <a:cxnLst/>
              <a:rect l="l" t="t" r="r" b="b"/>
              <a:pathLst>
                <a:path w="1191" h="987" extrusionOk="0">
                  <a:moveTo>
                    <a:pt x="10" y="0"/>
                  </a:moveTo>
                  <a:cubicBezTo>
                    <a:pt x="4" y="0"/>
                    <a:pt x="1" y="0"/>
                    <a:pt x="1" y="0"/>
                  </a:cubicBezTo>
                  <a:cubicBezTo>
                    <a:pt x="1" y="0"/>
                    <a:pt x="136" y="626"/>
                    <a:pt x="512" y="876"/>
                  </a:cubicBezTo>
                  <a:cubicBezTo>
                    <a:pt x="637" y="959"/>
                    <a:pt x="755" y="986"/>
                    <a:pt x="856" y="986"/>
                  </a:cubicBezTo>
                  <a:cubicBezTo>
                    <a:pt x="1049" y="986"/>
                    <a:pt x="1179" y="887"/>
                    <a:pt x="1179" y="887"/>
                  </a:cubicBezTo>
                  <a:cubicBezTo>
                    <a:pt x="1190" y="762"/>
                    <a:pt x="1117" y="491"/>
                    <a:pt x="856" y="240"/>
                  </a:cubicBezTo>
                  <a:cubicBezTo>
                    <a:pt x="614" y="9"/>
                    <a:pt x="87" y="0"/>
                    <a:pt x="10" y="0"/>
                  </a:cubicBezTo>
                  <a:close/>
                </a:path>
              </a:pathLst>
            </a:custGeom>
            <a:solidFill>
              <a:srgbClr val="EFDB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70"/>
            <p:cNvSpPr/>
            <p:nvPr/>
          </p:nvSpPr>
          <p:spPr>
            <a:xfrm>
              <a:off x="6214641" y="3527354"/>
              <a:ext cx="2380377" cy="535919"/>
            </a:xfrm>
            <a:custGeom>
              <a:avLst/>
              <a:gdLst/>
              <a:ahLst/>
              <a:cxnLst/>
              <a:rect l="l" t="t" r="r" b="b"/>
              <a:pathLst>
                <a:path w="17287" h="3892" extrusionOk="0">
                  <a:moveTo>
                    <a:pt x="8638" y="1"/>
                  </a:moveTo>
                  <a:cubicBezTo>
                    <a:pt x="3871" y="1"/>
                    <a:pt x="1" y="866"/>
                    <a:pt x="1" y="1941"/>
                  </a:cubicBezTo>
                  <a:cubicBezTo>
                    <a:pt x="1" y="3015"/>
                    <a:pt x="3871" y="3891"/>
                    <a:pt x="8638" y="3891"/>
                  </a:cubicBezTo>
                  <a:cubicBezTo>
                    <a:pt x="13416" y="3891"/>
                    <a:pt x="17286" y="3015"/>
                    <a:pt x="17286" y="1941"/>
                  </a:cubicBezTo>
                  <a:cubicBezTo>
                    <a:pt x="17286" y="866"/>
                    <a:pt x="13416" y="1"/>
                    <a:pt x="863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70"/>
            <p:cNvSpPr/>
            <p:nvPr/>
          </p:nvSpPr>
          <p:spPr>
            <a:xfrm>
              <a:off x="7498801" y="3229929"/>
              <a:ext cx="254465" cy="967050"/>
            </a:xfrm>
            <a:custGeom>
              <a:avLst/>
              <a:gdLst/>
              <a:ahLst/>
              <a:cxnLst/>
              <a:rect l="l" t="t" r="r" b="b"/>
              <a:pathLst>
                <a:path w="1848" h="7023" extrusionOk="0">
                  <a:moveTo>
                    <a:pt x="1847" y="1"/>
                  </a:moveTo>
                  <a:lnTo>
                    <a:pt x="1013" y="95"/>
                  </a:lnTo>
                  <a:lnTo>
                    <a:pt x="992" y="158"/>
                  </a:lnTo>
                  <a:cubicBezTo>
                    <a:pt x="992" y="2317"/>
                    <a:pt x="793" y="4497"/>
                    <a:pt x="63" y="6521"/>
                  </a:cubicBezTo>
                  <a:cubicBezTo>
                    <a:pt x="32" y="6614"/>
                    <a:pt x="0" y="6709"/>
                    <a:pt x="11" y="6813"/>
                  </a:cubicBezTo>
                  <a:cubicBezTo>
                    <a:pt x="21" y="6907"/>
                    <a:pt x="84" y="7011"/>
                    <a:pt x="188" y="7022"/>
                  </a:cubicBezTo>
                  <a:cubicBezTo>
                    <a:pt x="201" y="7023"/>
                    <a:pt x="213" y="7023"/>
                    <a:pt x="226" y="7023"/>
                  </a:cubicBezTo>
                  <a:cubicBezTo>
                    <a:pt x="522" y="7023"/>
                    <a:pt x="639" y="6786"/>
                    <a:pt x="679" y="6646"/>
                  </a:cubicBezTo>
                  <a:cubicBezTo>
                    <a:pt x="1180" y="4862"/>
                    <a:pt x="1565" y="3422"/>
                    <a:pt x="1795" y="1305"/>
                  </a:cubicBezTo>
                  <a:cubicBezTo>
                    <a:pt x="1826" y="1002"/>
                    <a:pt x="1847" y="1"/>
                    <a:pt x="184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70"/>
            <p:cNvSpPr/>
            <p:nvPr/>
          </p:nvSpPr>
          <p:spPr>
            <a:xfrm>
              <a:off x="8182466" y="3008788"/>
              <a:ext cx="255842" cy="967187"/>
            </a:xfrm>
            <a:custGeom>
              <a:avLst/>
              <a:gdLst/>
              <a:ahLst/>
              <a:cxnLst/>
              <a:rect l="l" t="t" r="r" b="b"/>
              <a:pathLst>
                <a:path w="1858" h="7024" extrusionOk="0">
                  <a:moveTo>
                    <a:pt x="1" y="0"/>
                  </a:moveTo>
                  <a:cubicBezTo>
                    <a:pt x="1" y="0"/>
                    <a:pt x="22" y="1002"/>
                    <a:pt x="63" y="1305"/>
                  </a:cubicBezTo>
                  <a:cubicBezTo>
                    <a:pt x="293" y="3422"/>
                    <a:pt x="679" y="4861"/>
                    <a:pt x="1180" y="6646"/>
                  </a:cubicBezTo>
                  <a:cubicBezTo>
                    <a:pt x="1219" y="6784"/>
                    <a:pt x="1333" y="7024"/>
                    <a:pt x="1610" y="7024"/>
                  </a:cubicBezTo>
                  <a:cubicBezTo>
                    <a:pt x="1626" y="7024"/>
                    <a:pt x="1643" y="7023"/>
                    <a:pt x="1660" y="7021"/>
                  </a:cubicBezTo>
                  <a:cubicBezTo>
                    <a:pt x="1764" y="7010"/>
                    <a:pt x="1837" y="6906"/>
                    <a:pt x="1848" y="6813"/>
                  </a:cubicBezTo>
                  <a:cubicBezTo>
                    <a:pt x="1858" y="6708"/>
                    <a:pt x="1816" y="6614"/>
                    <a:pt x="1785" y="6521"/>
                  </a:cubicBezTo>
                  <a:cubicBezTo>
                    <a:pt x="1055" y="4497"/>
                    <a:pt x="856" y="2316"/>
                    <a:pt x="856" y="167"/>
                  </a:cubicBezTo>
                  <a:lnTo>
                    <a:pt x="846" y="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70"/>
            <p:cNvSpPr/>
            <p:nvPr/>
          </p:nvSpPr>
          <p:spPr>
            <a:xfrm>
              <a:off x="6718887" y="2957013"/>
              <a:ext cx="254327" cy="967325"/>
            </a:xfrm>
            <a:custGeom>
              <a:avLst/>
              <a:gdLst/>
              <a:ahLst/>
              <a:cxnLst/>
              <a:rect l="l" t="t" r="r" b="b"/>
              <a:pathLst>
                <a:path w="1847" h="7025" extrusionOk="0">
                  <a:moveTo>
                    <a:pt x="1846" y="1"/>
                  </a:moveTo>
                  <a:lnTo>
                    <a:pt x="1002" y="95"/>
                  </a:lnTo>
                  <a:lnTo>
                    <a:pt x="991" y="168"/>
                  </a:lnTo>
                  <a:cubicBezTo>
                    <a:pt x="991" y="2317"/>
                    <a:pt x="793" y="4497"/>
                    <a:pt x="63" y="6521"/>
                  </a:cubicBezTo>
                  <a:cubicBezTo>
                    <a:pt x="31" y="6614"/>
                    <a:pt x="0" y="6709"/>
                    <a:pt x="0" y="6813"/>
                  </a:cubicBezTo>
                  <a:cubicBezTo>
                    <a:pt x="10" y="6907"/>
                    <a:pt x="84" y="7011"/>
                    <a:pt x="188" y="7022"/>
                  </a:cubicBezTo>
                  <a:cubicBezTo>
                    <a:pt x="205" y="7023"/>
                    <a:pt x="222" y="7024"/>
                    <a:pt x="238" y="7024"/>
                  </a:cubicBezTo>
                  <a:cubicBezTo>
                    <a:pt x="515" y="7024"/>
                    <a:pt x="629" y="6784"/>
                    <a:pt x="668" y="6646"/>
                  </a:cubicBezTo>
                  <a:cubicBezTo>
                    <a:pt x="1169" y="4862"/>
                    <a:pt x="1565" y="3422"/>
                    <a:pt x="1795" y="1305"/>
                  </a:cubicBezTo>
                  <a:cubicBezTo>
                    <a:pt x="1826" y="1002"/>
                    <a:pt x="1846" y="1"/>
                    <a:pt x="18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70"/>
            <p:cNvSpPr/>
            <p:nvPr/>
          </p:nvSpPr>
          <p:spPr>
            <a:xfrm>
              <a:off x="7402551" y="2735872"/>
              <a:ext cx="254327" cy="967187"/>
            </a:xfrm>
            <a:custGeom>
              <a:avLst/>
              <a:gdLst/>
              <a:ahLst/>
              <a:cxnLst/>
              <a:rect l="l" t="t" r="r" b="b"/>
              <a:pathLst>
                <a:path w="1847" h="7024" extrusionOk="0">
                  <a:moveTo>
                    <a:pt x="1" y="0"/>
                  </a:moveTo>
                  <a:cubicBezTo>
                    <a:pt x="1" y="0"/>
                    <a:pt x="22" y="1002"/>
                    <a:pt x="53" y="1305"/>
                  </a:cubicBezTo>
                  <a:cubicBezTo>
                    <a:pt x="282" y="3433"/>
                    <a:pt x="669" y="4861"/>
                    <a:pt x="1179" y="6646"/>
                  </a:cubicBezTo>
                  <a:cubicBezTo>
                    <a:pt x="1219" y="6793"/>
                    <a:pt x="1323" y="7024"/>
                    <a:pt x="1606" y="7024"/>
                  </a:cubicBezTo>
                  <a:cubicBezTo>
                    <a:pt x="1623" y="7024"/>
                    <a:pt x="1641" y="7023"/>
                    <a:pt x="1659" y="7021"/>
                  </a:cubicBezTo>
                  <a:cubicBezTo>
                    <a:pt x="1763" y="7021"/>
                    <a:pt x="1826" y="6917"/>
                    <a:pt x="1837" y="6813"/>
                  </a:cubicBezTo>
                  <a:cubicBezTo>
                    <a:pt x="1847" y="6718"/>
                    <a:pt x="1816" y="6614"/>
                    <a:pt x="1784" y="6521"/>
                  </a:cubicBezTo>
                  <a:cubicBezTo>
                    <a:pt x="1054" y="4497"/>
                    <a:pt x="856" y="2316"/>
                    <a:pt x="856" y="167"/>
                  </a:cubicBezTo>
                  <a:lnTo>
                    <a:pt x="845" y="95"/>
                  </a:lnTo>
                  <a:lnTo>
                    <a:pt x="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70"/>
            <p:cNvSpPr/>
            <p:nvPr/>
          </p:nvSpPr>
          <p:spPr>
            <a:xfrm>
              <a:off x="6786358" y="1501281"/>
              <a:ext cx="1866077" cy="1794198"/>
            </a:xfrm>
            <a:custGeom>
              <a:avLst/>
              <a:gdLst/>
              <a:ahLst/>
              <a:cxnLst/>
              <a:rect l="l" t="t" r="r" b="b"/>
              <a:pathLst>
                <a:path w="13552" h="13030" extrusionOk="0">
                  <a:moveTo>
                    <a:pt x="5971" y="1"/>
                  </a:moveTo>
                  <a:cubicBezTo>
                    <a:pt x="5285" y="1"/>
                    <a:pt x="4712" y="428"/>
                    <a:pt x="4580" y="1153"/>
                  </a:cubicBezTo>
                  <a:cubicBezTo>
                    <a:pt x="4476" y="1717"/>
                    <a:pt x="4538" y="2374"/>
                    <a:pt x="4538" y="2937"/>
                  </a:cubicBezTo>
                  <a:cubicBezTo>
                    <a:pt x="4528" y="3553"/>
                    <a:pt x="4528" y="4168"/>
                    <a:pt x="4538" y="4784"/>
                  </a:cubicBezTo>
                  <a:cubicBezTo>
                    <a:pt x="4549" y="5576"/>
                    <a:pt x="4611" y="6432"/>
                    <a:pt x="4205" y="7141"/>
                  </a:cubicBezTo>
                  <a:cubicBezTo>
                    <a:pt x="3829" y="7809"/>
                    <a:pt x="3162" y="8247"/>
                    <a:pt x="2515" y="8591"/>
                  </a:cubicBezTo>
                  <a:cubicBezTo>
                    <a:pt x="1889" y="8915"/>
                    <a:pt x="1242" y="9165"/>
                    <a:pt x="647" y="9530"/>
                  </a:cubicBezTo>
                  <a:cubicBezTo>
                    <a:pt x="272" y="9759"/>
                    <a:pt x="0" y="10166"/>
                    <a:pt x="366" y="10552"/>
                  </a:cubicBezTo>
                  <a:cubicBezTo>
                    <a:pt x="522" y="10709"/>
                    <a:pt x="616" y="10907"/>
                    <a:pt x="825" y="11001"/>
                  </a:cubicBezTo>
                  <a:cubicBezTo>
                    <a:pt x="1680" y="11397"/>
                    <a:pt x="2483" y="11898"/>
                    <a:pt x="3338" y="12304"/>
                  </a:cubicBezTo>
                  <a:cubicBezTo>
                    <a:pt x="3641" y="12461"/>
                    <a:pt x="3902" y="12607"/>
                    <a:pt x="4226" y="12722"/>
                  </a:cubicBezTo>
                  <a:cubicBezTo>
                    <a:pt x="4569" y="12847"/>
                    <a:pt x="4924" y="12941"/>
                    <a:pt x="5290" y="12983"/>
                  </a:cubicBezTo>
                  <a:cubicBezTo>
                    <a:pt x="5532" y="13014"/>
                    <a:pt x="5776" y="13029"/>
                    <a:pt x="6021" y="13029"/>
                  </a:cubicBezTo>
                  <a:cubicBezTo>
                    <a:pt x="6500" y="13029"/>
                    <a:pt x="6979" y="12972"/>
                    <a:pt x="7449" y="12868"/>
                  </a:cubicBezTo>
                  <a:cubicBezTo>
                    <a:pt x="8158" y="12701"/>
                    <a:pt x="8846" y="12461"/>
                    <a:pt x="9472" y="12107"/>
                  </a:cubicBezTo>
                  <a:cubicBezTo>
                    <a:pt x="10015" y="11804"/>
                    <a:pt x="10578" y="11669"/>
                    <a:pt x="11016" y="11189"/>
                  </a:cubicBezTo>
                  <a:cubicBezTo>
                    <a:pt x="11454" y="10719"/>
                    <a:pt x="11621" y="10051"/>
                    <a:pt x="11695" y="9446"/>
                  </a:cubicBezTo>
                  <a:cubicBezTo>
                    <a:pt x="11767" y="8737"/>
                    <a:pt x="11830" y="8069"/>
                    <a:pt x="11892" y="7371"/>
                  </a:cubicBezTo>
                  <a:cubicBezTo>
                    <a:pt x="12018" y="6056"/>
                    <a:pt x="12133" y="5097"/>
                    <a:pt x="12539" y="3928"/>
                  </a:cubicBezTo>
                  <a:cubicBezTo>
                    <a:pt x="12675" y="3563"/>
                    <a:pt x="12769" y="2948"/>
                    <a:pt x="13019" y="2645"/>
                  </a:cubicBezTo>
                  <a:cubicBezTo>
                    <a:pt x="13186" y="2457"/>
                    <a:pt x="13395" y="2290"/>
                    <a:pt x="13468" y="2040"/>
                  </a:cubicBezTo>
                  <a:cubicBezTo>
                    <a:pt x="13551" y="1706"/>
                    <a:pt x="13311" y="1362"/>
                    <a:pt x="13009" y="1205"/>
                  </a:cubicBezTo>
                  <a:cubicBezTo>
                    <a:pt x="12696" y="1049"/>
                    <a:pt x="12341" y="1028"/>
                    <a:pt x="11997" y="997"/>
                  </a:cubicBezTo>
                  <a:cubicBezTo>
                    <a:pt x="10046" y="841"/>
                    <a:pt x="8148" y="266"/>
                    <a:pt x="6197" y="16"/>
                  </a:cubicBezTo>
                  <a:cubicBezTo>
                    <a:pt x="6120" y="6"/>
                    <a:pt x="6045" y="1"/>
                    <a:pt x="59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70"/>
            <p:cNvSpPr/>
            <p:nvPr/>
          </p:nvSpPr>
          <p:spPr>
            <a:xfrm>
              <a:off x="7827759" y="1549337"/>
              <a:ext cx="195530" cy="269061"/>
            </a:xfrm>
            <a:custGeom>
              <a:avLst/>
              <a:gdLst/>
              <a:ahLst/>
              <a:cxnLst/>
              <a:rect l="l" t="t" r="r" b="b"/>
              <a:pathLst>
                <a:path w="1420" h="1954" extrusionOk="0">
                  <a:moveTo>
                    <a:pt x="126" y="1"/>
                  </a:moveTo>
                  <a:lnTo>
                    <a:pt x="22" y="1253"/>
                  </a:lnTo>
                  <a:cubicBezTo>
                    <a:pt x="1" y="1607"/>
                    <a:pt x="261" y="1920"/>
                    <a:pt x="627" y="1952"/>
                  </a:cubicBezTo>
                  <a:cubicBezTo>
                    <a:pt x="640" y="1953"/>
                    <a:pt x="653" y="1953"/>
                    <a:pt x="666" y="1953"/>
                  </a:cubicBezTo>
                  <a:cubicBezTo>
                    <a:pt x="1004" y="1953"/>
                    <a:pt x="1295" y="1698"/>
                    <a:pt x="1325" y="1347"/>
                  </a:cubicBezTo>
                  <a:lnTo>
                    <a:pt x="1419" y="95"/>
                  </a:lnTo>
                  <a:lnTo>
                    <a:pt x="1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70"/>
            <p:cNvSpPr/>
            <p:nvPr/>
          </p:nvSpPr>
          <p:spPr>
            <a:xfrm>
              <a:off x="8040363" y="1475531"/>
              <a:ext cx="97765" cy="85510"/>
            </a:xfrm>
            <a:custGeom>
              <a:avLst/>
              <a:gdLst/>
              <a:ahLst/>
              <a:cxnLst/>
              <a:rect l="l" t="t" r="r" b="b"/>
              <a:pathLst>
                <a:path w="710" h="621" extrusionOk="0">
                  <a:moveTo>
                    <a:pt x="347" y="1"/>
                  </a:moveTo>
                  <a:cubicBezTo>
                    <a:pt x="224" y="1"/>
                    <a:pt x="126" y="99"/>
                    <a:pt x="126" y="99"/>
                  </a:cubicBezTo>
                  <a:lnTo>
                    <a:pt x="1" y="161"/>
                  </a:lnTo>
                  <a:lnTo>
                    <a:pt x="52" y="620"/>
                  </a:lnTo>
                  <a:cubicBezTo>
                    <a:pt x="501" y="620"/>
                    <a:pt x="710" y="245"/>
                    <a:pt x="511" y="68"/>
                  </a:cubicBezTo>
                  <a:cubicBezTo>
                    <a:pt x="456" y="18"/>
                    <a:pt x="399" y="1"/>
                    <a:pt x="3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70"/>
            <p:cNvSpPr/>
            <p:nvPr/>
          </p:nvSpPr>
          <p:spPr>
            <a:xfrm>
              <a:off x="7811924" y="1325304"/>
              <a:ext cx="273054" cy="350991"/>
            </a:xfrm>
            <a:custGeom>
              <a:avLst/>
              <a:gdLst/>
              <a:ahLst/>
              <a:cxnLst/>
              <a:rect l="l" t="t" r="r" b="b"/>
              <a:pathLst>
                <a:path w="1983" h="2549" extrusionOk="0">
                  <a:moveTo>
                    <a:pt x="21" y="0"/>
                  </a:moveTo>
                  <a:lnTo>
                    <a:pt x="1" y="1586"/>
                  </a:lnTo>
                  <a:cubicBezTo>
                    <a:pt x="1" y="1649"/>
                    <a:pt x="1" y="1701"/>
                    <a:pt x="11" y="1764"/>
                  </a:cubicBezTo>
                  <a:cubicBezTo>
                    <a:pt x="105" y="2525"/>
                    <a:pt x="814" y="2546"/>
                    <a:pt x="814" y="2546"/>
                  </a:cubicBezTo>
                  <a:cubicBezTo>
                    <a:pt x="814" y="2546"/>
                    <a:pt x="838" y="2549"/>
                    <a:pt x="879" y="2549"/>
                  </a:cubicBezTo>
                  <a:cubicBezTo>
                    <a:pt x="1058" y="2549"/>
                    <a:pt x="1554" y="2493"/>
                    <a:pt x="1732" y="1899"/>
                  </a:cubicBezTo>
                  <a:cubicBezTo>
                    <a:pt x="1743" y="1836"/>
                    <a:pt x="1753" y="1785"/>
                    <a:pt x="1764" y="1722"/>
                  </a:cubicBezTo>
                  <a:lnTo>
                    <a:pt x="1983" y="147"/>
                  </a:lnTo>
                  <a:lnTo>
                    <a:pt x="1002" y="74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70"/>
            <p:cNvSpPr/>
            <p:nvPr/>
          </p:nvSpPr>
          <p:spPr>
            <a:xfrm>
              <a:off x="7751613" y="1208950"/>
              <a:ext cx="403867" cy="298941"/>
            </a:xfrm>
            <a:custGeom>
              <a:avLst/>
              <a:gdLst/>
              <a:ahLst/>
              <a:cxnLst/>
              <a:rect l="l" t="t" r="r" b="b"/>
              <a:pathLst>
                <a:path w="2933" h="2171" extrusionOk="0">
                  <a:moveTo>
                    <a:pt x="2671" y="1"/>
                  </a:moveTo>
                  <a:cubicBezTo>
                    <a:pt x="2515" y="74"/>
                    <a:pt x="2337" y="84"/>
                    <a:pt x="2170" y="84"/>
                  </a:cubicBezTo>
                  <a:cubicBezTo>
                    <a:pt x="2085" y="84"/>
                    <a:pt x="1997" y="82"/>
                    <a:pt x="1910" y="82"/>
                  </a:cubicBezTo>
                  <a:cubicBezTo>
                    <a:pt x="1825" y="82"/>
                    <a:pt x="1741" y="84"/>
                    <a:pt x="1659" y="94"/>
                  </a:cubicBezTo>
                  <a:cubicBezTo>
                    <a:pt x="1493" y="115"/>
                    <a:pt x="1315" y="178"/>
                    <a:pt x="1210" y="314"/>
                  </a:cubicBezTo>
                  <a:cubicBezTo>
                    <a:pt x="1242" y="210"/>
                    <a:pt x="1231" y="105"/>
                    <a:pt x="1180" y="11"/>
                  </a:cubicBezTo>
                  <a:cubicBezTo>
                    <a:pt x="846" y="105"/>
                    <a:pt x="554" y="366"/>
                    <a:pt x="428" y="689"/>
                  </a:cubicBezTo>
                  <a:cubicBezTo>
                    <a:pt x="262" y="699"/>
                    <a:pt x="95" y="783"/>
                    <a:pt x="0" y="929"/>
                  </a:cubicBezTo>
                  <a:cubicBezTo>
                    <a:pt x="199" y="1274"/>
                    <a:pt x="366" y="1649"/>
                    <a:pt x="449" y="2035"/>
                  </a:cubicBezTo>
                  <a:cubicBezTo>
                    <a:pt x="449" y="2035"/>
                    <a:pt x="647" y="1909"/>
                    <a:pt x="595" y="1587"/>
                  </a:cubicBezTo>
                  <a:cubicBezTo>
                    <a:pt x="595" y="1587"/>
                    <a:pt x="522" y="1232"/>
                    <a:pt x="804" y="1138"/>
                  </a:cubicBezTo>
                  <a:cubicBezTo>
                    <a:pt x="804" y="1138"/>
                    <a:pt x="930" y="1425"/>
                    <a:pt x="1306" y="1425"/>
                  </a:cubicBezTo>
                  <a:cubicBezTo>
                    <a:pt x="1335" y="1425"/>
                    <a:pt x="1366" y="1423"/>
                    <a:pt x="1398" y="1420"/>
                  </a:cubicBezTo>
                  <a:cubicBezTo>
                    <a:pt x="1398" y="1420"/>
                    <a:pt x="1367" y="1211"/>
                    <a:pt x="1356" y="1065"/>
                  </a:cubicBezTo>
                  <a:lnTo>
                    <a:pt x="1356" y="1065"/>
                  </a:lnTo>
                  <a:cubicBezTo>
                    <a:pt x="1357" y="1065"/>
                    <a:pt x="1461" y="1524"/>
                    <a:pt x="2212" y="1534"/>
                  </a:cubicBezTo>
                  <a:cubicBezTo>
                    <a:pt x="2212" y="1534"/>
                    <a:pt x="2254" y="1597"/>
                    <a:pt x="2202" y="1722"/>
                  </a:cubicBezTo>
                  <a:cubicBezTo>
                    <a:pt x="2149" y="1847"/>
                    <a:pt x="2077" y="2056"/>
                    <a:pt x="2254" y="2171"/>
                  </a:cubicBezTo>
                  <a:cubicBezTo>
                    <a:pt x="2254" y="2171"/>
                    <a:pt x="2411" y="1617"/>
                    <a:pt x="2744" y="1450"/>
                  </a:cubicBezTo>
                  <a:cubicBezTo>
                    <a:pt x="2713" y="1357"/>
                    <a:pt x="2661" y="1263"/>
                    <a:pt x="2587" y="1200"/>
                  </a:cubicBezTo>
                  <a:cubicBezTo>
                    <a:pt x="2733" y="1138"/>
                    <a:pt x="2869" y="1012"/>
                    <a:pt x="2932" y="866"/>
                  </a:cubicBezTo>
                  <a:cubicBezTo>
                    <a:pt x="2836" y="750"/>
                    <a:pt x="2667" y="688"/>
                    <a:pt x="2511" y="688"/>
                  </a:cubicBezTo>
                  <a:cubicBezTo>
                    <a:pt x="2498" y="688"/>
                    <a:pt x="2485" y="689"/>
                    <a:pt x="2473" y="689"/>
                  </a:cubicBezTo>
                  <a:cubicBezTo>
                    <a:pt x="2577" y="616"/>
                    <a:pt x="2661" y="512"/>
                    <a:pt x="2692" y="386"/>
                  </a:cubicBezTo>
                  <a:cubicBezTo>
                    <a:pt x="2723" y="261"/>
                    <a:pt x="2723" y="126"/>
                    <a:pt x="267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70"/>
            <p:cNvSpPr/>
            <p:nvPr/>
          </p:nvSpPr>
          <p:spPr>
            <a:xfrm>
              <a:off x="6358259" y="2596523"/>
              <a:ext cx="600636" cy="1167950"/>
            </a:xfrm>
            <a:custGeom>
              <a:avLst/>
              <a:gdLst/>
              <a:ahLst/>
              <a:cxnLst/>
              <a:rect l="l" t="t" r="r" b="b"/>
              <a:pathLst>
                <a:path w="4362" h="8482" extrusionOk="0">
                  <a:moveTo>
                    <a:pt x="2932" y="1"/>
                  </a:moveTo>
                  <a:cubicBezTo>
                    <a:pt x="2358" y="73"/>
                    <a:pt x="1795" y="178"/>
                    <a:pt x="1190" y="314"/>
                  </a:cubicBezTo>
                  <a:cubicBezTo>
                    <a:pt x="460" y="481"/>
                    <a:pt x="1" y="1211"/>
                    <a:pt x="188" y="1941"/>
                  </a:cubicBezTo>
                  <a:cubicBezTo>
                    <a:pt x="742" y="4121"/>
                    <a:pt x="1305" y="6302"/>
                    <a:pt x="1858" y="8481"/>
                  </a:cubicBezTo>
                  <a:cubicBezTo>
                    <a:pt x="2504" y="8451"/>
                    <a:pt x="2692" y="8388"/>
                    <a:pt x="3339" y="8356"/>
                  </a:cubicBezTo>
                  <a:cubicBezTo>
                    <a:pt x="2870" y="6583"/>
                    <a:pt x="2870" y="3829"/>
                    <a:pt x="2035" y="2139"/>
                  </a:cubicBezTo>
                  <a:lnTo>
                    <a:pt x="2035" y="2139"/>
                  </a:lnTo>
                  <a:cubicBezTo>
                    <a:pt x="2807" y="2192"/>
                    <a:pt x="3621" y="2296"/>
                    <a:pt x="4361" y="2368"/>
                  </a:cubicBezTo>
                  <a:cubicBezTo>
                    <a:pt x="3944" y="1555"/>
                    <a:pt x="3464" y="762"/>
                    <a:pt x="2932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70"/>
            <p:cNvSpPr/>
            <p:nvPr/>
          </p:nvSpPr>
          <p:spPr>
            <a:xfrm>
              <a:off x="6565079" y="3537269"/>
              <a:ext cx="252950" cy="227201"/>
            </a:xfrm>
            <a:custGeom>
              <a:avLst/>
              <a:gdLst/>
              <a:ahLst/>
              <a:cxnLst/>
              <a:rect l="l" t="t" r="r" b="b"/>
              <a:pathLst>
                <a:path w="1837" h="1650" extrusionOk="0">
                  <a:moveTo>
                    <a:pt x="1480" y="1"/>
                  </a:moveTo>
                  <a:cubicBezTo>
                    <a:pt x="972" y="1"/>
                    <a:pt x="491" y="111"/>
                    <a:pt x="1" y="242"/>
                  </a:cubicBezTo>
                  <a:cubicBezTo>
                    <a:pt x="116" y="711"/>
                    <a:pt x="241" y="1180"/>
                    <a:pt x="356" y="1649"/>
                  </a:cubicBezTo>
                  <a:cubicBezTo>
                    <a:pt x="1002" y="1619"/>
                    <a:pt x="1190" y="1556"/>
                    <a:pt x="1837" y="1524"/>
                  </a:cubicBezTo>
                  <a:cubicBezTo>
                    <a:pt x="1712" y="1065"/>
                    <a:pt x="1628" y="554"/>
                    <a:pt x="1545" y="1"/>
                  </a:cubicBezTo>
                  <a:cubicBezTo>
                    <a:pt x="1523" y="1"/>
                    <a:pt x="1501" y="1"/>
                    <a:pt x="14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70"/>
            <p:cNvSpPr/>
            <p:nvPr/>
          </p:nvSpPr>
          <p:spPr>
            <a:xfrm>
              <a:off x="6352475" y="3831940"/>
              <a:ext cx="507278" cy="202553"/>
            </a:xfrm>
            <a:custGeom>
              <a:avLst/>
              <a:gdLst/>
              <a:ahLst/>
              <a:cxnLst/>
              <a:rect l="l" t="t" r="r" b="b"/>
              <a:pathLst>
                <a:path w="3684" h="1471" extrusionOk="0">
                  <a:moveTo>
                    <a:pt x="3506" y="0"/>
                  </a:moveTo>
                  <a:cubicBezTo>
                    <a:pt x="2557" y="292"/>
                    <a:pt x="1597" y="584"/>
                    <a:pt x="648" y="866"/>
                  </a:cubicBezTo>
                  <a:cubicBezTo>
                    <a:pt x="439" y="928"/>
                    <a:pt x="220" y="991"/>
                    <a:pt x="1" y="1002"/>
                  </a:cubicBezTo>
                  <a:cubicBezTo>
                    <a:pt x="43" y="1158"/>
                    <a:pt x="74" y="1314"/>
                    <a:pt x="105" y="1471"/>
                  </a:cubicBezTo>
                  <a:cubicBezTo>
                    <a:pt x="543" y="1419"/>
                    <a:pt x="972" y="1335"/>
                    <a:pt x="1389" y="1220"/>
                  </a:cubicBezTo>
                  <a:cubicBezTo>
                    <a:pt x="1681" y="1137"/>
                    <a:pt x="1983" y="1032"/>
                    <a:pt x="2171" y="793"/>
                  </a:cubicBezTo>
                  <a:cubicBezTo>
                    <a:pt x="2223" y="876"/>
                    <a:pt x="2265" y="949"/>
                    <a:pt x="2307" y="1032"/>
                  </a:cubicBezTo>
                  <a:cubicBezTo>
                    <a:pt x="2755" y="845"/>
                    <a:pt x="3214" y="689"/>
                    <a:pt x="3684" y="553"/>
                  </a:cubicBezTo>
                  <a:cubicBezTo>
                    <a:pt x="3569" y="386"/>
                    <a:pt x="3506" y="198"/>
                    <a:pt x="350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70"/>
            <p:cNvSpPr/>
            <p:nvPr/>
          </p:nvSpPr>
          <p:spPr>
            <a:xfrm>
              <a:off x="6326726" y="3610661"/>
              <a:ext cx="537296" cy="392300"/>
            </a:xfrm>
            <a:custGeom>
              <a:avLst/>
              <a:gdLst/>
              <a:ahLst/>
              <a:cxnLst/>
              <a:rect l="l" t="t" r="r" b="b"/>
              <a:pathLst>
                <a:path w="3902" h="2849" extrusionOk="0">
                  <a:moveTo>
                    <a:pt x="3380" y="1"/>
                  </a:moveTo>
                  <a:cubicBezTo>
                    <a:pt x="3380" y="168"/>
                    <a:pt x="3161" y="334"/>
                    <a:pt x="3005" y="386"/>
                  </a:cubicBezTo>
                  <a:cubicBezTo>
                    <a:pt x="2939" y="404"/>
                    <a:pt x="2872" y="410"/>
                    <a:pt x="2806" y="410"/>
                  </a:cubicBezTo>
                  <a:cubicBezTo>
                    <a:pt x="2716" y="410"/>
                    <a:pt x="2626" y="398"/>
                    <a:pt x="2536" y="386"/>
                  </a:cubicBezTo>
                  <a:cubicBezTo>
                    <a:pt x="2417" y="370"/>
                    <a:pt x="2221" y="313"/>
                    <a:pt x="2070" y="313"/>
                  </a:cubicBezTo>
                  <a:cubicBezTo>
                    <a:pt x="2021" y="313"/>
                    <a:pt x="1976" y="319"/>
                    <a:pt x="1940" y="334"/>
                  </a:cubicBezTo>
                  <a:cubicBezTo>
                    <a:pt x="1618" y="460"/>
                    <a:pt x="1628" y="929"/>
                    <a:pt x="1377" y="1179"/>
                  </a:cubicBezTo>
                  <a:cubicBezTo>
                    <a:pt x="1085" y="1461"/>
                    <a:pt x="647" y="1545"/>
                    <a:pt x="366" y="1826"/>
                  </a:cubicBezTo>
                  <a:cubicBezTo>
                    <a:pt x="95" y="2097"/>
                    <a:pt x="0" y="2525"/>
                    <a:pt x="157" y="2848"/>
                  </a:cubicBezTo>
                  <a:cubicBezTo>
                    <a:pt x="1356" y="2619"/>
                    <a:pt x="2546" y="2306"/>
                    <a:pt x="3714" y="1909"/>
                  </a:cubicBezTo>
                  <a:cubicBezTo>
                    <a:pt x="3902" y="1545"/>
                    <a:pt x="3818" y="1200"/>
                    <a:pt x="3797" y="866"/>
                  </a:cubicBezTo>
                  <a:cubicBezTo>
                    <a:pt x="3787" y="543"/>
                    <a:pt x="3589" y="240"/>
                    <a:pt x="338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70"/>
            <p:cNvSpPr/>
            <p:nvPr/>
          </p:nvSpPr>
          <p:spPr>
            <a:xfrm>
              <a:off x="6547867" y="3676756"/>
              <a:ext cx="56181" cy="38831"/>
            </a:xfrm>
            <a:custGeom>
              <a:avLst/>
              <a:gdLst/>
              <a:ahLst/>
              <a:cxnLst/>
              <a:rect l="l" t="t" r="r" b="b"/>
              <a:pathLst>
                <a:path w="408" h="282" extrusionOk="0">
                  <a:moveTo>
                    <a:pt x="53" y="0"/>
                  </a:moveTo>
                  <a:cubicBezTo>
                    <a:pt x="42" y="42"/>
                    <a:pt x="32" y="84"/>
                    <a:pt x="1" y="126"/>
                  </a:cubicBezTo>
                  <a:cubicBezTo>
                    <a:pt x="116" y="177"/>
                    <a:pt x="220" y="230"/>
                    <a:pt x="334" y="282"/>
                  </a:cubicBezTo>
                  <a:cubicBezTo>
                    <a:pt x="355" y="219"/>
                    <a:pt x="387" y="167"/>
                    <a:pt x="408" y="105"/>
                  </a:cubicBezTo>
                  <a:cubicBezTo>
                    <a:pt x="293" y="73"/>
                    <a:pt x="178" y="42"/>
                    <a:pt x="5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70"/>
            <p:cNvSpPr/>
            <p:nvPr/>
          </p:nvSpPr>
          <p:spPr>
            <a:xfrm>
              <a:off x="6535061" y="3719855"/>
              <a:ext cx="51774" cy="44614"/>
            </a:xfrm>
            <a:custGeom>
              <a:avLst/>
              <a:gdLst/>
              <a:ahLst/>
              <a:cxnLst/>
              <a:rect l="l" t="t" r="r" b="b"/>
              <a:pathLst>
                <a:path w="376" h="324" extrusionOk="0">
                  <a:moveTo>
                    <a:pt x="73" y="0"/>
                  </a:moveTo>
                  <a:cubicBezTo>
                    <a:pt x="42" y="52"/>
                    <a:pt x="21" y="115"/>
                    <a:pt x="0" y="167"/>
                  </a:cubicBezTo>
                  <a:cubicBezTo>
                    <a:pt x="94" y="209"/>
                    <a:pt x="198" y="261"/>
                    <a:pt x="292" y="323"/>
                  </a:cubicBezTo>
                  <a:cubicBezTo>
                    <a:pt x="313" y="261"/>
                    <a:pt x="344" y="198"/>
                    <a:pt x="376" y="146"/>
                  </a:cubicBezTo>
                  <a:cubicBezTo>
                    <a:pt x="271" y="94"/>
                    <a:pt x="177" y="52"/>
                    <a:pt x="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70"/>
            <p:cNvSpPr/>
            <p:nvPr/>
          </p:nvSpPr>
          <p:spPr>
            <a:xfrm>
              <a:off x="6500500" y="3757171"/>
              <a:ext cx="54804" cy="50397"/>
            </a:xfrm>
            <a:custGeom>
              <a:avLst/>
              <a:gdLst/>
              <a:ahLst/>
              <a:cxnLst/>
              <a:rect l="l" t="t" r="r" b="b"/>
              <a:pathLst>
                <a:path w="398" h="366" extrusionOk="0">
                  <a:moveTo>
                    <a:pt x="126" y="1"/>
                  </a:moveTo>
                  <a:cubicBezTo>
                    <a:pt x="84" y="42"/>
                    <a:pt x="43" y="73"/>
                    <a:pt x="1" y="105"/>
                  </a:cubicBezTo>
                  <a:cubicBezTo>
                    <a:pt x="84" y="188"/>
                    <a:pt x="168" y="282"/>
                    <a:pt x="251" y="365"/>
                  </a:cubicBezTo>
                  <a:cubicBezTo>
                    <a:pt x="293" y="324"/>
                    <a:pt x="345" y="282"/>
                    <a:pt x="397" y="251"/>
                  </a:cubicBezTo>
                  <a:cubicBezTo>
                    <a:pt x="303" y="168"/>
                    <a:pt x="209" y="84"/>
                    <a:pt x="12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70"/>
            <p:cNvSpPr/>
            <p:nvPr/>
          </p:nvSpPr>
          <p:spPr>
            <a:xfrm>
              <a:off x="6468967" y="3783058"/>
              <a:ext cx="41722" cy="47506"/>
            </a:xfrm>
            <a:custGeom>
              <a:avLst/>
              <a:gdLst/>
              <a:ahLst/>
              <a:cxnLst/>
              <a:rect l="l" t="t" r="r" b="b"/>
              <a:pathLst>
                <a:path w="303" h="345" extrusionOk="0">
                  <a:moveTo>
                    <a:pt x="115" y="0"/>
                  </a:moveTo>
                  <a:cubicBezTo>
                    <a:pt x="73" y="21"/>
                    <a:pt x="31" y="42"/>
                    <a:pt x="0" y="63"/>
                  </a:cubicBezTo>
                  <a:cubicBezTo>
                    <a:pt x="63" y="146"/>
                    <a:pt x="105" y="240"/>
                    <a:pt x="146" y="344"/>
                  </a:cubicBezTo>
                  <a:cubicBezTo>
                    <a:pt x="198" y="323"/>
                    <a:pt x="251" y="313"/>
                    <a:pt x="302" y="293"/>
                  </a:cubicBezTo>
                  <a:cubicBezTo>
                    <a:pt x="240" y="198"/>
                    <a:pt x="177" y="94"/>
                    <a:pt x="1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70"/>
            <p:cNvSpPr/>
            <p:nvPr/>
          </p:nvSpPr>
          <p:spPr>
            <a:xfrm>
              <a:off x="6427245" y="3801647"/>
              <a:ext cx="43237" cy="50535"/>
            </a:xfrm>
            <a:custGeom>
              <a:avLst/>
              <a:gdLst/>
              <a:ahLst/>
              <a:cxnLst/>
              <a:rect l="l" t="t" r="r" b="b"/>
              <a:pathLst>
                <a:path w="314" h="367" extrusionOk="0">
                  <a:moveTo>
                    <a:pt x="157" y="1"/>
                  </a:moveTo>
                  <a:cubicBezTo>
                    <a:pt x="105" y="21"/>
                    <a:pt x="53" y="53"/>
                    <a:pt x="0" y="74"/>
                  </a:cubicBezTo>
                  <a:cubicBezTo>
                    <a:pt x="74" y="158"/>
                    <a:pt x="95" y="262"/>
                    <a:pt x="126" y="366"/>
                  </a:cubicBezTo>
                  <a:lnTo>
                    <a:pt x="313" y="304"/>
                  </a:lnTo>
                  <a:cubicBezTo>
                    <a:pt x="262" y="199"/>
                    <a:pt x="209" y="105"/>
                    <a:pt x="157" y="1"/>
                  </a:cubicBezTo>
                  <a:close/>
                </a:path>
              </a:pathLst>
            </a:custGeom>
            <a:solidFill>
              <a:srgbClr val="2C3A6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70"/>
            <p:cNvSpPr/>
            <p:nvPr/>
          </p:nvSpPr>
          <p:spPr>
            <a:xfrm>
              <a:off x="6761986" y="2480169"/>
              <a:ext cx="859095" cy="457018"/>
            </a:xfrm>
            <a:custGeom>
              <a:avLst/>
              <a:gdLst/>
              <a:ahLst/>
              <a:cxnLst/>
              <a:rect l="l" t="t" r="r" b="b"/>
              <a:pathLst>
                <a:path w="6239" h="3319" extrusionOk="0">
                  <a:moveTo>
                    <a:pt x="3411" y="1"/>
                  </a:moveTo>
                  <a:cubicBezTo>
                    <a:pt x="3411" y="283"/>
                    <a:pt x="2890" y="522"/>
                    <a:pt x="2744" y="772"/>
                  </a:cubicBezTo>
                  <a:lnTo>
                    <a:pt x="2546" y="752"/>
                  </a:lnTo>
                  <a:cubicBezTo>
                    <a:pt x="2296" y="741"/>
                    <a:pt x="2056" y="735"/>
                    <a:pt x="1823" y="735"/>
                  </a:cubicBezTo>
                  <a:cubicBezTo>
                    <a:pt x="1171" y="735"/>
                    <a:pt x="577" y="776"/>
                    <a:pt x="0" y="846"/>
                  </a:cubicBezTo>
                  <a:cubicBezTo>
                    <a:pt x="532" y="1607"/>
                    <a:pt x="1012" y="2400"/>
                    <a:pt x="1429" y="3213"/>
                  </a:cubicBezTo>
                  <a:cubicBezTo>
                    <a:pt x="1920" y="3266"/>
                    <a:pt x="2379" y="3308"/>
                    <a:pt x="2775" y="3308"/>
                  </a:cubicBezTo>
                  <a:cubicBezTo>
                    <a:pt x="3033" y="3310"/>
                    <a:pt x="3275" y="3318"/>
                    <a:pt x="3506" y="3318"/>
                  </a:cubicBezTo>
                  <a:cubicBezTo>
                    <a:pt x="4182" y="3318"/>
                    <a:pt x="4761" y="3250"/>
                    <a:pt x="5351" y="2775"/>
                  </a:cubicBezTo>
                  <a:cubicBezTo>
                    <a:pt x="5842" y="2379"/>
                    <a:pt x="6165" y="1785"/>
                    <a:pt x="6239" y="1159"/>
                  </a:cubicBezTo>
                  <a:cubicBezTo>
                    <a:pt x="5164" y="689"/>
                    <a:pt x="4528" y="334"/>
                    <a:pt x="3411" y="1"/>
                  </a:cubicBezTo>
                  <a:close/>
                </a:path>
              </a:pathLst>
            </a:custGeom>
            <a:solidFill>
              <a:schemeClr val="dk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70"/>
            <p:cNvSpPr/>
            <p:nvPr/>
          </p:nvSpPr>
          <p:spPr>
            <a:xfrm>
              <a:off x="6290618" y="2720157"/>
              <a:ext cx="1006982" cy="1083129"/>
            </a:xfrm>
            <a:custGeom>
              <a:avLst/>
              <a:gdLst/>
              <a:ahLst/>
              <a:cxnLst/>
              <a:rect l="l" t="t" r="r" b="b"/>
              <a:pathLst>
                <a:path w="7313" h="7866" extrusionOk="0">
                  <a:moveTo>
                    <a:pt x="6645" y="0"/>
                  </a:moveTo>
                  <a:lnTo>
                    <a:pt x="4684" y="459"/>
                  </a:lnTo>
                  <a:cubicBezTo>
                    <a:pt x="4402" y="522"/>
                    <a:pt x="4099" y="595"/>
                    <a:pt x="3881" y="783"/>
                  </a:cubicBezTo>
                  <a:cubicBezTo>
                    <a:pt x="3693" y="929"/>
                    <a:pt x="3578" y="1137"/>
                    <a:pt x="3464" y="1335"/>
                  </a:cubicBezTo>
                  <a:cubicBezTo>
                    <a:pt x="2305" y="3349"/>
                    <a:pt x="1148" y="5362"/>
                    <a:pt x="0" y="7376"/>
                  </a:cubicBezTo>
                  <a:cubicBezTo>
                    <a:pt x="480" y="7594"/>
                    <a:pt x="689" y="7657"/>
                    <a:pt x="1169" y="7865"/>
                  </a:cubicBezTo>
                  <a:cubicBezTo>
                    <a:pt x="2597" y="6103"/>
                    <a:pt x="4131" y="4340"/>
                    <a:pt x="5184" y="2337"/>
                  </a:cubicBezTo>
                  <a:cubicBezTo>
                    <a:pt x="5268" y="2334"/>
                    <a:pt x="5352" y="2333"/>
                    <a:pt x="5436" y="2333"/>
                  </a:cubicBezTo>
                  <a:cubicBezTo>
                    <a:pt x="6062" y="2333"/>
                    <a:pt x="6687" y="2397"/>
                    <a:pt x="7312" y="2452"/>
                  </a:cubicBezTo>
                  <a:cubicBezTo>
                    <a:pt x="7104" y="1638"/>
                    <a:pt x="6874" y="825"/>
                    <a:pt x="664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70"/>
            <p:cNvSpPr/>
            <p:nvPr/>
          </p:nvSpPr>
          <p:spPr>
            <a:xfrm>
              <a:off x="6265038" y="3540298"/>
              <a:ext cx="303072" cy="306102"/>
            </a:xfrm>
            <a:custGeom>
              <a:avLst/>
              <a:gdLst/>
              <a:ahLst/>
              <a:cxnLst/>
              <a:rect l="l" t="t" r="r" b="b"/>
              <a:pathLst>
                <a:path w="2201" h="2223" extrusionOk="0">
                  <a:moveTo>
                    <a:pt x="876" y="0"/>
                  </a:moveTo>
                  <a:cubicBezTo>
                    <a:pt x="584" y="501"/>
                    <a:pt x="292" y="991"/>
                    <a:pt x="0" y="1481"/>
                  </a:cubicBezTo>
                  <a:cubicBezTo>
                    <a:pt x="438" y="1669"/>
                    <a:pt x="865" y="1919"/>
                    <a:pt x="1241" y="2222"/>
                  </a:cubicBezTo>
                  <a:cubicBezTo>
                    <a:pt x="1533" y="1753"/>
                    <a:pt x="1857" y="1304"/>
                    <a:pt x="2201" y="866"/>
                  </a:cubicBezTo>
                  <a:cubicBezTo>
                    <a:pt x="1763" y="584"/>
                    <a:pt x="1324" y="292"/>
                    <a:pt x="8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70"/>
            <p:cNvSpPr/>
            <p:nvPr/>
          </p:nvSpPr>
          <p:spPr>
            <a:xfrm>
              <a:off x="5888575" y="3693968"/>
              <a:ext cx="475607" cy="323314"/>
            </a:xfrm>
            <a:custGeom>
              <a:avLst/>
              <a:gdLst/>
              <a:ahLst/>
              <a:cxnLst/>
              <a:rect l="l" t="t" r="r" b="b"/>
              <a:pathLst>
                <a:path w="3454" h="2348" extrusionOk="0">
                  <a:moveTo>
                    <a:pt x="272" y="1"/>
                  </a:moveTo>
                  <a:cubicBezTo>
                    <a:pt x="178" y="136"/>
                    <a:pt x="94" y="272"/>
                    <a:pt x="1" y="407"/>
                  </a:cubicBezTo>
                  <a:cubicBezTo>
                    <a:pt x="345" y="678"/>
                    <a:pt x="710" y="929"/>
                    <a:pt x="1086" y="1158"/>
                  </a:cubicBezTo>
                  <a:cubicBezTo>
                    <a:pt x="1332" y="1300"/>
                    <a:pt x="1595" y="1434"/>
                    <a:pt x="1867" y="1434"/>
                  </a:cubicBezTo>
                  <a:cubicBezTo>
                    <a:pt x="1895" y="1434"/>
                    <a:pt x="1923" y="1432"/>
                    <a:pt x="1951" y="1429"/>
                  </a:cubicBezTo>
                  <a:lnTo>
                    <a:pt x="1951" y="1429"/>
                  </a:lnTo>
                  <a:cubicBezTo>
                    <a:pt x="1920" y="1513"/>
                    <a:pt x="1900" y="1607"/>
                    <a:pt x="1868" y="1691"/>
                  </a:cubicBezTo>
                  <a:cubicBezTo>
                    <a:pt x="2317" y="1888"/>
                    <a:pt x="2755" y="2108"/>
                    <a:pt x="3182" y="2347"/>
                  </a:cubicBezTo>
                  <a:cubicBezTo>
                    <a:pt x="3224" y="2160"/>
                    <a:pt x="3318" y="1983"/>
                    <a:pt x="3453" y="1837"/>
                  </a:cubicBezTo>
                  <a:lnTo>
                    <a:pt x="825" y="365"/>
                  </a:lnTo>
                  <a:cubicBezTo>
                    <a:pt x="627" y="261"/>
                    <a:pt x="428" y="147"/>
                    <a:pt x="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70"/>
            <p:cNvSpPr/>
            <p:nvPr/>
          </p:nvSpPr>
          <p:spPr>
            <a:xfrm>
              <a:off x="5898627" y="3635034"/>
              <a:ext cx="596368" cy="343555"/>
            </a:xfrm>
            <a:custGeom>
              <a:avLst/>
              <a:gdLst/>
              <a:ahLst/>
              <a:cxnLst/>
              <a:rect l="l" t="t" r="r" b="b"/>
              <a:pathLst>
                <a:path w="4331" h="2495" extrusionOk="0">
                  <a:moveTo>
                    <a:pt x="864" y="0"/>
                  </a:moveTo>
                  <a:cubicBezTo>
                    <a:pt x="486" y="0"/>
                    <a:pt x="123" y="237"/>
                    <a:pt x="1" y="564"/>
                  </a:cubicBezTo>
                  <a:cubicBezTo>
                    <a:pt x="1013" y="1273"/>
                    <a:pt x="2077" y="1920"/>
                    <a:pt x="3183" y="2494"/>
                  </a:cubicBezTo>
                  <a:cubicBezTo>
                    <a:pt x="3579" y="2379"/>
                    <a:pt x="3777" y="2066"/>
                    <a:pt x="3996" y="1827"/>
                  </a:cubicBezTo>
                  <a:cubicBezTo>
                    <a:pt x="4226" y="1586"/>
                    <a:pt x="4309" y="1231"/>
                    <a:pt x="4330" y="919"/>
                  </a:cubicBezTo>
                  <a:lnTo>
                    <a:pt x="4330" y="919"/>
                  </a:lnTo>
                  <a:cubicBezTo>
                    <a:pt x="4281" y="963"/>
                    <a:pt x="4200" y="981"/>
                    <a:pt x="4114" y="981"/>
                  </a:cubicBezTo>
                  <a:cubicBezTo>
                    <a:pt x="4000" y="981"/>
                    <a:pt x="3875" y="950"/>
                    <a:pt x="3798" y="909"/>
                  </a:cubicBezTo>
                  <a:cubicBezTo>
                    <a:pt x="3652" y="825"/>
                    <a:pt x="3558" y="689"/>
                    <a:pt x="3464" y="564"/>
                  </a:cubicBezTo>
                  <a:cubicBezTo>
                    <a:pt x="3370" y="439"/>
                    <a:pt x="3234" y="157"/>
                    <a:pt x="3078" y="95"/>
                  </a:cubicBezTo>
                  <a:cubicBezTo>
                    <a:pt x="3022" y="69"/>
                    <a:pt x="2965" y="58"/>
                    <a:pt x="2908" y="58"/>
                  </a:cubicBezTo>
                  <a:cubicBezTo>
                    <a:pt x="2645" y="58"/>
                    <a:pt x="2368" y="283"/>
                    <a:pt x="2077" y="283"/>
                  </a:cubicBezTo>
                  <a:cubicBezTo>
                    <a:pt x="1660" y="272"/>
                    <a:pt x="1294" y="11"/>
                    <a:pt x="888" y="1"/>
                  </a:cubicBezTo>
                  <a:cubicBezTo>
                    <a:pt x="880" y="0"/>
                    <a:pt x="872" y="0"/>
                    <a:pt x="8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70"/>
            <p:cNvSpPr/>
            <p:nvPr/>
          </p:nvSpPr>
          <p:spPr>
            <a:xfrm>
              <a:off x="6263523" y="3635034"/>
              <a:ext cx="41860" cy="54666"/>
            </a:xfrm>
            <a:custGeom>
              <a:avLst/>
              <a:gdLst/>
              <a:ahLst/>
              <a:cxnLst/>
              <a:rect l="l" t="t" r="r" b="b"/>
              <a:pathLst>
                <a:path w="304" h="397" extrusionOk="0">
                  <a:moveTo>
                    <a:pt x="125" y="1"/>
                  </a:moveTo>
                  <a:cubicBezTo>
                    <a:pt x="84" y="21"/>
                    <a:pt x="42" y="32"/>
                    <a:pt x="0" y="42"/>
                  </a:cubicBezTo>
                  <a:cubicBezTo>
                    <a:pt x="42" y="157"/>
                    <a:pt x="84" y="272"/>
                    <a:pt x="125" y="397"/>
                  </a:cubicBezTo>
                  <a:cubicBezTo>
                    <a:pt x="178" y="376"/>
                    <a:pt x="241" y="355"/>
                    <a:pt x="303" y="334"/>
                  </a:cubicBezTo>
                  <a:cubicBezTo>
                    <a:pt x="241" y="220"/>
                    <a:pt x="188" y="105"/>
                    <a:pt x="12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70"/>
            <p:cNvSpPr/>
            <p:nvPr/>
          </p:nvSpPr>
          <p:spPr>
            <a:xfrm>
              <a:off x="6219047" y="3658029"/>
              <a:ext cx="38831" cy="51774"/>
            </a:xfrm>
            <a:custGeom>
              <a:avLst/>
              <a:gdLst/>
              <a:ahLst/>
              <a:cxnLst/>
              <a:rect l="l" t="t" r="r" b="b"/>
              <a:pathLst>
                <a:path w="282" h="376" extrusionOk="0">
                  <a:moveTo>
                    <a:pt x="167" y="0"/>
                  </a:moveTo>
                  <a:cubicBezTo>
                    <a:pt x="115" y="11"/>
                    <a:pt x="52" y="32"/>
                    <a:pt x="0" y="53"/>
                  </a:cubicBezTo>
                  <a:cubicBezTo>
                    <a:pt x="31" y="157"/>
                    <a:pt x="63" y="272"/>
                    <a:pt x="94" y="376"/>
                  </a:cubicBezTo>
                  <a:cubicBezTo>
                    <a:pt x="156" y="355"/>
                    <a:pt x="219" y="324"/>
                    <a:pt x="281" y="313"/>
                  </a:cubicBezTo>
                  <a:cubicBezTo>
                    <a:pt x="240" y="209"/>
                    <a:pt x="209" y="105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70"/>
            <p:cNvSpPr/>
            <p:nvPr/>
          </p:nvSpPr>
          <p:spPr>
            <a:xfrm>
              <a:off x="6171542" y="3660921"/>
              <a:ext cx="26025" cy="53289"/>
            </a:xfrm>
            <a:custGeom>
              <a:avLst/>
              <a:gdLst/>
              <a:ahLst/>
              <a:cxnLst/>
              <a:rect l="l" t="t" r="r" b="b"/>
              <a:pathLst>
                <a:path w="189" h="387" extrusionOk="0">
                  <a:moveTo>
                    <a:pt x="11" y="0"/>
                  </a:moveTo>
                  <a:cubicBezTo>
                    <a:pt x="11" y="125"/>
                    <a:pt x="1" y="241"/>
                    <a:pt x="1" y="366"/>
                  </a:cubicBezTo>
                  <a:cubicBezTo>
                    <a:pt x="63" y="376"/>
                    <a:pt x="126" y="376"/>
                    <a:pt x="188" y="387"/>
                  </a:cubicBezTo>
                  <a:cubicBezTo>
                    <a:pt x="188" y="262"/>
                    <a:pt x="178" y="136"/>
                    <a:pt x="178" y="21"/>
                  </a:cubicBezTo>
                  <a:cubicBezTo>
                    <a:pt x="126" y="21"/>
                    <a:pt x="63" y="11"/>
                    <a:pt x="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5" name="Google Shape;2625;p70"/>
            <p:cNvSpPr/>
            <p:nvPr/>
          </p:nvSpPr>
          <p:spPr>
            <a:xfrm>
              <a:off x="6122660" y="3652246"/>
              <a:ext cx="31808" cy="51912"/>
            </a:xfrm>
            <a:custGeom>
              <a:avLst/>
              <a:gdLst/>
              <a:ahLst/>
              <a:cxnLst/>
              <a:rect l="l" t="t" r="r" b="b"/>
              <a:pathLst>
                <a:path w="231" h="377" extrusionOk="0">
                  <a:moveTo>
                    <a:pt x="105" y="1"/>
                  </a:moveTo>
                  <a:cubicBezTo>
                    <a:pt x="84" y="105"/>
                    <a:pt x="43" y="209"/>
                    <a:pt x="1" y="304"/>
                  </a:cubicBezTo>
                  <a:cubicBezTo>
                    <a:pt x="53" y="325"/>
                    <a:pt x="95" y="355"/>
                    <a:pt x="147" y="376"/>
                  </a:cubicBezTo>
                  <a:cubicBezTo>
                    <a:pt x="179" y="262"/>
                    <a:pt x="200" y="158"/>
                    <a:pt x="230" y="42"/>
                  </a:cubicBezTo>
                  <a:cubicBezTo>
                    <a:pt x="189" y="22"/>
                    <a:pt x="147" y="12"/>
                    <a:pt x="1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6" name="Google Shape;2626;p70"/>
            <p:cNvSpPr/>
            <p:nvPr/>
          </p:nvSpPr>
          <p:spPr>
            <a:xfrm>
              <a:off x="6075430" y="3636548"/>
              <a:ext cx="40345" cy="53151"/>
            </a:xfrm>
            <a:custGeom>
              <a:avLst/>
              <a:gdLst/>
              <a:ahLst/>
              <a:cxnLst/>
              <a:rect l="l" t="t" r="r" b="b"/>
              <a:pathLst>
                <a:path w="293" h="386" extrusionOk="0">
                  <a:moveTo>
                    <a:pt x="125" y="0"/>
                  </a:moveTo>
                  <a:cubicBezTo>
                    <a:pt x="114" y="105"/>
                    <a:pt x="52" y="198"/>
                    <a:pt x="0" y="292"/>
                  </a:cubicBezTo>
                  <a:cubicBezTo>
                    <a:pt x="63" y="323"/>
                    <a:pt x="114" y="355"/>
                    <a:pt x="177" y="386"/>
                  </a:cubicBezTo>
                  <a:cubicBezTo>
                    <a:pt x="219" y="282"/>
                    <a:pt x="250" y="167"/>
                    <a:pt x="292" y="63"/>
                  </a:cubicBezTo>
                  <a:cubicBezTo>
                    <a:pt x="240" y="42"/>
                    <a:pt x="188" y="21"/>
                    <a:pt x="12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70"/>
            <p:cNvSpPr/>
            <p:nvPr/>
          </p:nvSpPr>
          <p:spPr>
            <a:xfrm>
              <a:off x="7198622" y="2605748"/>
              <a:ext cx="867770" cy="467483"/>
            </a:xfrm>
            <a:custGeom>
              <a:avLst/>
              <a:gdLst/>
              <a:ahLst/>
              <a:cxnLst/>
              <a:rect l="l" t="t" r="r" b="b"/>
              <a:pathLst>
                <a:path w="6302" h="3395" extrusionOk="0">
                  <a:moveTo>
                    <a:pt x="5234" y="0"/>
                  </a:moveTo>
                  <a:cubicBezTo>
                    <a:pt x="4643" y="0"/>
                    <a:pt x="4050" y="531"/>
                    <a:pt x="3650" y="531"/>
                  </a:cubicBezTo>
                  <a:cubicBezTo>
                    <a:pt x="3586" y="531"/>
                    <a:pt x="3527" y="518"/>
                    <a:pt x="3474" y="486"/>
                  </a:cubicBezTo>
                  <a:cubicBezTo>
                    <a:pt x="3432" y="455"/>
                    <a:pt x="3244" y="330"/>
                    <a:pt x="3161" y="268"/>
                  </a:cubicBezTo>
                  <a:cubicBezTo>
                    <a:pt x="3057" y="194"/>
                    <a:pt x="2952" y="122"/>
                    <a:pt x="2848" y="38"/>
                  </a:cubicBezTo>
                  <a:cubicBezTo>
                    <a:pt x="2577" y="268"/>
                    <a:pt x="2222" y="351"/>
                    <a:pt x="1878" y="424"/>
                  </a:cubicBezTo>
                  <a:lnTo>
                    <a:pt x="1" y="852"/>
                  </a:lnTo>
                  <a:cubicBezTo>
                    <a:pt x="219" y="1666"/>
                    <a:pt x="449" y="2468"/>
                    <a:pt x="657" y="3282"/>
                  </a:cubicBezTo>
                  <a:cubicBezTo>
                    <a:pt x="990" y="3342"/>
                    <a:pt x="1462" y="3395"/>
                    <a:pt x="2027" y="3395"/>
                  </a:cubicBezTo>
                  <a:cubicBezTo>
                    <a:pt x="2154" y="3395"/>
                    <a:pt x="2285" y="3392"/>
                    <a:pt x="2421" y="3386"/>
                  </a:cubicBezTo>
                  <a:cubicBezTo>
                    <a:pt x="3589" y="3345"/>
                    <a:pt x="4549" y="3314"/>
                    <a:pt x="5310" y="2656"/>
                  </a:cubicBezTo>
                  <a:cubicBezTo>
                    <a:pt x="5539" y="2468"/>
                    <a:pt x="6114" y="1905"/>
                    <a:pt x="6301" y="727"/>
                  </a:cubicBezTo>
                  <a:cubicBezTo>
                    <a:pt x="5926" y="173"/>
                    <a:pt x="5581" y="27"/>
                    <a:pt x="5342" y="6"/>
                  </a:cubicBezTo>
                  <a:cubicBezTo>
                    <a:pt x="5306" y="2"/>
                    <a:pt x="5270" y="0"/>
                    <a:pt x="523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70"/>
            <p:cNvSpPr/>
            <p:nvPr/>
          </p:nvSpPr>
          <p:spPr>
            <a:xfrm>
              <a:off x="6794895" y="1745693"/>
              <a:ext cx="194153" cy="173086"/>
            </a:xfrm>
            <a:custGeom>
              <a:avLst/>
              <a:gdLst/>
              <a:ahLst/>
              <a:cxnLst/>
              <a:rect l="l" t="t" r="r" b="b"/>
              <a:pathLst>
                <a:path w="1410" h="1257" extrusionOk="0">
                  <a:moveTo>
                    <a:pt x="465" y="0"/>
                  </a:moveTo>
                  <a:cubicBezTo>
                    <a:pt x="381" y="0"/>
                    <a:pt x="296" y="27"/>
                    <a:pt x="210" y="88"/>
                  </a:cubicBezTo>
                  <a:cubicBezTo>
                    <a:pt x="116" y="160"/>
                    <a:pt x="53" y="276"/>
                    <a:pt x="22" y="390"/>
                  </a:cubicBezTo>
                  <a:cubicBezTo>
                    <a:pt x="1" y="526"/>
                    <a:pt x="33" y="536"/>
                    <a:pt x="116" y="630"/>
                  </a:cubicBezTo>
                  <a:lnTo>
                    <a:pt x="304" y="881"/>
                  </a:lnTo>
                  <a:lnTo>
                    <a:pt x="585" y="1256"/>
                  </a:lnTo>
                  <a:lnTo>
                    <a:pt x="1410" y="755"/>
                  </a:lnTo>
                  <a:cubicBezTo>
                    <a:pt x="1179" y="517"/>
                    <a:pt x="838" y="0"/>
                    <a:pt x="46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70"/>
            <p:cNvSpPr/>
            <p:nvPr/>
          </p:nvSpPr>
          <p:spPr>
            <a:xfrm>
              <a:off x="6855344" y="1810824"/>
              <a:ext cx="574612" cy="532339"/>
            </a:xfrm>
            <a:custGeom>
              <a:avLst/>
              <a:gdLst/>
              <a:ahLst/>
              <a:cxnLst/>
              <a:rect l="l" t="t" r="r" b="b"/>
              <a:pathLst>
                <a:path w="4173" h="3866" extrusionOk="0">
                  <a:moveTo>
                    <a:pt x="741" y="0"/>
                  </a:moveTo>
                  <a:cubicBezTo>
                    <a:pt x="741" y="0"/>
                    <a:pt x="209" y="387"/>
                    <a:pt x="53" y="522"/>
                  </a:cubicBezTo>
                  <a:cubicBezTo>
                    <a:pt x="42" y="543"/>
                    <a:pt x="21" y="554"/>
                    <a:pt x="11" y="575"/>
                  </a:cubicBezTo>
                  <a:cubicBezTo>
                    <a:pt x="0" y="605"/>
                    <a:pt x="21" y="647"/>
                    <a:pt x="42" y="679"/>
                  </a:cubicBezTo>
                  <a:cubicBezTo>
                    <a:pt x="146" y="877"/>
                    <a:pt x="303" y="1044"/>
                    <a:pt x="449" y="1210"/>
                  </a:cubicBezTo>
                  <a:cubicBezTo>
                    <a:pt x="908" y="1722"/>
                    <a:pt x="1377" y="2233"/>
                    <a:pt x="1868" y="2703"/>
                  </a:cubicBezTo>
                  <a:cubicBezTo>
                    <a:pt x="2118" y="2932"/>
                    <a:pt x="2368" y="3162"/>
                    <a:pt x="2640" y="3359"/>
                  </a:cubicBezTo>
                  <a:cubicBezTo>
                    <a:pt x="2837" y="3516"/>
                    <a:pt x="3088" y="3735"/>
                    <a:pt x="3328" y="3808"/>
                  </a:cubicBezTo>
                  <a:cubicBezTo>
                    <a:pt x="3428" y="3833"/>
                    <a:pt x="3556" y="3865"/>
                    <a:pt x="3680" y="3865"/>
                  </a:cubicBezTo>
                  <a:cubicBezTo>
                    <a:pt x="3764" y="3865"/>
                    <a:pt x="3845" y="3851"/>
                    <a:pt x="3912" y="3808"/>
                  </a:cubicBezTo>
                  <a:cubicBezTo>
                    <a:pt x="4131" y="3683"/>
                    <a:pt x="4173" y="3338"/>
                    <a:pt x="4110" y="3109"/>
                  </a:cubicBezTo>
                  <a:cubicBezTo>
                    <a:pt x="4048" y="2859"/>
                    <a:pt x="3891" y="2640"/>
                    <a:pt x="3714" y="2441"/>
                  </a:cubicBezTo>
                  <a:cubicBezTo>
                    <a:pt x="3120" y="1774"/>
                    <a:pt x="2399" y="1294"/>
                    <a:pt x="1711" y="721"/>
                  </a:cubicBezTo>
                  <a:cubicBezTo>
                    <a:pt x="1555" y="585"/>
                    <a:pt x="1377" y="501"/>
                    <a:pt x="1231" y="355"/>
                  </a:cubicBezTo>
                  <a:cubicBezTo>
                    <a:pt x="1096" y="220"/>
                    <a:pt x="741" y="0"/>
                    <a:pt x="74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70"/>
            <p:cNvSpPr/>
            <p:nvPr/>
          </p:nvSpPr>
          <p:spPr>
            <a:xfrm>
              <a:off x="6957377" y="1810824"/>
              <a:ext cx="54666" cy="37454"/>
            </a:xfrm>
            <a:custGeom>
              <a:avLst/>
              <a:gdLst/>
              <a:ahLst/>
              <a:cxnLst/>
              <a:rect l="l" t="t" r="r" b="b"/>
              <a:pathLst>
                <a:path w="397" h="272" extrusionOk="0">
                  <a:moveTo>
                    <a:pt x="0" y="0"/>
                  </a:moveTo>
                  <a:lnTo>
                    <a:pt x="26" y="17"/>
                  </a:lnTo>
                  <a:lnTo>
                    <a:pt x="26" y="17"/>
                  </a:lnTo>
                  <a:cubicBezTo>
                    <a:pt x="10" y="6"/>
                    <a:pt x="0" y="0"/>
                    <a:pt x="0" y="0"/>
                  </a:cubicBezTo>
                  <a:close/>
                  <a:moveTo>
                    <a:pt x="26" y="17"/>
                  </a:moveTo>
                  <a:cubicBezTo>
                    <a:pt x="93" y="58"/>
                    <a:pt x="271" y="172"/>
                    <a:pt x="397" y="272"/>
                  </a:cubicBezTo>
                  <a:lnTo>
                    <a:pt x="355" y="220"/>
                  </a:lnTo>
                  <a:lnTo>
                    <a:pt x="26" y="17"/>
                  </a:lnTo>
                  <a:close/>
                </a:path>
              </a:pathLst>
            </a:custGeom>
            <a:solidFill>
              <a:srgbClr val="D7C5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70"/>
            <p:cNvSpPr/>
            <p:nvPr/>
          </p:nvSpPr>
          <p:spPr>
            <a:xfrm>
              <a:off x="6952971" y="1810824"/>
              <a:ext cx="310370" cy="428102"/>
            </a:xfrm>
            <a:custGeom>
              <a:avLst/>
              <a:gdLst/>
              <a:ahLst/>
              <a:cxnLst/>
              <a:rect l="l" t="t" r="r" b="b"/>
              <a:pathLst>
                <a:path w="2254" h="3109" extrusionOk="0">
                  <a:moveTo>
                    <a:pt x="32" y="0"/>
                  </a:moveTo>
                  <a:lnTo>
                    <a:pt x="32" y="0"/>
                  </a:lnTo>
                  <a:cubicBezTo>
                    <a:pt x="32" y="0"/>
                    <a:pt x="32" y="1"/>
                    <a:pt x="33" y="1"/>
                  </a:cubicBezTo>
                  <a:lnTo>
                    <a:pt x="33" y="1"/>
                  </a:lnTo>
                  <a:cubicBezTo>
                    <a:pt x="33" y="1"/>
                    <a:pt x="33" y="0"/>
                    <a:pt x="32" y="0"/>
                  </a:cubicBezTo>
                  <a:close/>
                  <a:moveTo>
                    <a:pt x="33" y="1"/>
                  </a:moveTo>
                  <a:cubicBezTo>
                    <a:pt x="38" y="10"/>
                    <a:pt x="0" y="105"/>
                    <a:pt x="0" y="116"/>
                  </a:cubicBezTo>
                  <a:cubicBezTo>
                    <a:pt x="0" y="188"/>
                    <a:pt x="42" y="241"/>
                    <a:pt x="63" y="313"/>
                  </a:cubicBezTo>
                  <a:cubicBezTo>
                    <a:pt x="157" y="554"/>
                    <a:pt x="95" y="804"/>
                    <a:pt x="157" y="1034"/>
                  </a:cubicBezTo>
                  <a:cubicBezTo>
                    <a:pt x="220" y="1231"/>
                    <a:pt x="376" y="1430"/>
                    <a:pt x="533" y="1555"/>
                  </a:cubicBezTo>
                  <a:cubicBezTo>
                    <a:pt x="679" y="1680"/>
                    <a:pt x="846" y="1785"/>
                    <a:pt x="960" y="1931"/>
                  </a:cubicBezTo>
                  <a:cubicBezTo>
                    <a:pt x="1064" y="2056"/>
                    <a:pt x="1117" y="2202"/>
                    <a:pt x="1210" y="2337"/>
                  </a:cubicBezTo>
                  <a:cubicBezTo>
                    <a:pt x="1346" y="2546"/>
                    <a:pt x="1544" y="2661"/>
                    <a:pt x="1743" y="2796"/>
                  </a:cubicBezTo>
                  <a:cubicBezTo>
                    <a:pt x="1899" y="2900"/>
                    <a:pt x="2149" y="2953"/>
                    <a:pt x="2254" y="3109"/>
                  </a:cubicBezTo>
                  <a:lnTo>
                    <a:pt x="429" y="272"/>
                  </a:lnTo>
                  <a:cubicBezTo>
                    <a:pt x="278" y="151"/>
                    <a:pt x="51" y="12"/>
                    <a:pt x="3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70"/>
            <p:cNvSpPr/>
            <p:nvPr/>
          </p:nvSpPr>
          <p:spPr>
            <a:xfrm>
              <a:off x="7274769" y="1678634"/>
              <a:ext cx="525867" cy="533991"/>
            </a:xfrm>
            <a:custGeom>
              <a:avLst/>
              <a:gdLst/>
              <a:ahLst/>
              <a:cxnLst/>
              <a:rect l="l" t="t" r="r" b="b"/>
              <a:pathLst>
                <a:path w="3819" h="3878" extrusionOk="0">
                  <a:moveTo>
                    <a:pt x="3067" y="1"/>
                  </a:moveTo>
                  <a:cubicBezTo>
                    <a:pt x="2879" y="11"/>
                    <a:pt x="2691" y="95"/>
                    <a:pt x="2535" y="209"/>
                  </a:cubicBezTo>
                  <a:cubicBezTo>
                    <a:pt x="2306" y="366"/>
                    <a:pt x="2107" y="575"/>
                    <a:pt x="1909" y="793"/>
                  </a:cubicBezTo>
                  <a:cubicBezTo>
                    <a:pt x="1263" y="1493"/>
                    <a:pt x="637" y="2223"/>
                    <a:pt x="157" y="3047"/>
                  </a:cubicBezTo>
                  <a:cubicBezTo>
                    <a:pt x="94" y="3162"/>
                    <a:pt x="32" y="3276"/>
                    <a:pt x="21" y="3401"/>
                  </a:cubicBezTo>
                  <a:cubicBezTo>
                    <a:pt x="0" y="3568"/>
                    <a:pt x="104" y="3746"/>
                    <a:pt x="250" y="3819"/>
                  </a:cubicBezTo>
                  <a:cubicBezTo>
                    <a:pt x="327" y="3862"/>
                    <a:pt x="412" y="3877"/>
                    <a:pt x="499" y="3877"/>
                  </a:cubicBezTo>
                  <a:cubicBezTo>
                    <a:pt x="577" y="3877"/>
                    <a:pt x="656" y="3865"/>
                    <a:pt x="730" y="3850"/>
                  </a:cubicBezTo>
                  <a:cubicBezTo>
                    <a:pt x="1398" y="3683"/>
                    <a:pt x="1899" y="3141"/>
                    <a:pt x="2368" y="2629"/>
                  </a:cubicBezTo>
                  <a:cubicBezTo>
                    <a:pt x="2900" y="2066"/>
                    <a:pt x="3537" y="1493"/>
                    <a:pt x="3766" y="721"/>
                  </a:cubicBezTo>
                  <a:cubicBezTo>
                    <a:pt x="3818" y="533"/>
                    <a:pt x="3725" y="355"/>
                    <a:pt x="3589" y="220"/>
                  </a:cubicBezTo>
                  <a:cubicBezTo>
                    <a:pt x="3443" y="84"/>
                    <a:pt x="3266" y="1"/>
                    <a:pt x="306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70"/>
            <p:cNvSpPr/>
            <p:nvPr/>
          </p:nvSpPr>
          <p:spPr>
            <a:xfrm>
              <a:off x="7440005" y="1668445"/>
              <a:ext cx="814481" cy="1071975"/>
            </a:xfrm>
            <a:custGeom>
              <a:avLst/>
              <a:gdLst/>
              <a:ahLst/>
              <a:cxnLst/>
              <a:rect l="l" t="t" r="r" b="b"/>
              <a:pathLst>
                <a:path w="5915" h="7785" extrusionOk="0">
                  <a:moveTo>
                    <a:pt x="2216" y="1"/>
                  </a:moveTo>
                  <a:cubicBezTo>
                    <a:pt x="2187" y="1"/>
                    <a:pt x="2157" y="1"/>
                    <a:pt x="2128" y="2"/>
                  </a:cubicBezTo>
                  <a:cubicBezTo>
                    <a:pt x="1794" y="12"/>
                    <a:pt x="1481" y="106"/>
                    <a:pt x="1273" y="398"/>
                  </a:cubicBezTo>
                  <a:cubicBezTo>
                    <a:pt x="991" y="805"/>
                    <a:pt x="782" y="3090"/>
                    <a:pt x="730" y="3601"/>
                  </a:cubicBezTo>
                  <a:cubicBezTo>
                    <a:pt x="626" y="4717"/>
                    <a:pt x="198" y="5812"/>
                    <a:pt x="42" y="6929"/>
                  </a:cubicBezTo>
                  <a:cubicBezTo>
                    <a:pt x="0" y="7231"/>
                    <a:pt x="573" y="7367"/>
                    <a:pt x="803" y="7450"/>
                  </a:cubicBezTo>
                  <a:cubicBezTo>
                    <a:pt x="1508" y="7672"/>
                    <a:pt x="2248" y="7785"/>
                    <a:pt x="2989" y="7785"/>
                  </a:cubicBezTo>
                  <a:cubicBezTo>
                    <a:pt x="3399" y="7785"/>
                    <a:pt x="3809" y="7750"/>
                    <a:pt x="4215" y="7680"/>
                  </a:cubicBezTo>
                  <a:cubicBezTo>
                    <a:pt x="4340" y="7659"/>
                    <a:pt x="4465" y="7627"/>
                    <a:pt x="4548" y="7534"/>
                  </a:cubicBezTo>
                  <a:cubicBezTo>
                    <a:pt x="4611" y="7450"/>
                    <a:pt x="4632" y="7335"/>
                    <a:pt x="4642" y="7231"/>
                  </a:cubicBezTo>
                  <a:cubicBezTo>
                    <a:pt x="4653" y="7147"/>
                    <a:pt x="4663" y="7054"/>
                    <a:pt x="4663" y="6970"/>
                  </a:cubicBezTo>
                  <a:cubicBezTo>
                    <a:pt x="4704" y="6563"/>
                    <a:pt x="4725" y="6146"/>
                    <a:pt x="4788" y="5749"/>
                  </a:cubicBezTo>
                  <a:cubicBezTo>
                    <a:pt x="4871" y="5228"/>
                    <a:pt x="5080" y="4696"/>
                    <a:pt x="5205" y="4175"/>
                  </a:cubicBezTo>
                  <a:lnTo>
                    <a:pt x="5518" y="2954"/>
                  </a:lnTo>
                  <a:cubicBezTo>
                    <a:pt x="5633" y="2485"/>
                    <a:pt x="5914" y="1775"/>
                    <a:pt x="5800" y="1296"/>
                  </a:cubicBezTo>
                  <a:cubicBezTo>
                    <a:pt x="5675" y="742"/>
                    <a:pt x="4996" y="419"/>
                    <a:pt x="4486" y="283"/>
                  </a:cubicBezTo>
                  <a:cubicBezTo>
                    <a:pt x="4037" y="158"/>
                    <a:pt x="3557" y="148"/>
                    <a:pt x="3088" y="85"/>
                  </a:cubicBezTo>
                  <a:cubicBezTo>
                    <a:pt x="2803" y="48"/>
                    <a:pt x="2510" y="1"/>
                    <a:pt x="221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70"/>
            <p:cNvSpPr/>
            <p:nvPr/>
          </p:nvSpPr>
          <p:spPr>
            <a:xfrm>
              <a:off x="7325028" y="2314519"/>
              <a:ext cx="323314" cy="294260"/>
            </a:xfrm>
            <a:custGeom>
              <a:avLst/>
              <a:gdLst/>
              <a:ahLst/>
              <a:cxnLst/>
              <a:rect l="l" t="t" r="r" b="b"/>
              <a:pathLst>
                <a:path w="2348" h="2137" extrusionOk="0">
                  <a:moveTo>
                    <a:pt x="1177" y="1"/>
                  </a:moveTo>
                  <a:cubicBezTo>
                    <a:pt x="1102" y="1"/>
                    <a:pt x="1026" y="9"/>
                    <a:pt x="949" y="25"/>
                  </a:cubicBezTo>
                  <a:cubicBezTo>
                    <a:pt x="365" y="150"/>
                    <a:pt x="1" y="724"/>
                    <a:pt x="136" y="1298"/>
                  </a:cubicBezTo>
                  <a:cubicBezTo>
                    <a:pt x="244" y="1795"/>
                    <a:pt x="691" y="2136"/>
                    <a:pt x="1181" y="2136"/>
                  </a:cubicBezTo>
                  <a:cubicBezTo>
                    <a:pt x="1256" y="2136"/>
                    <a:pt x="1332" y="2128"/>
                    <a:pt x="1408" y="2111"/>
                  </a:cubicBezTo>
                  <a:cubicBezTo>
                    <a:pt x="1983" y="1986"/>
                    <a:pt x="2347" y="1412"/>
                    <a:pt x="2222" y="839"/>
                  </a:cubicBezTo>
                  <a:cubicBezTo>
                    <a:pt x="2114" y="341"/>
                    <a:pt x="1668" y="1"/>
                    <a:pt x="117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70"/>
            <p:cNvSpPr/>
            <p:nvPr/>
          </p:nvSpPr>
          <p:spPr>
            <a:xfrm>
              <a:off x="6592481" y="1364135"/>
              <a:ext cx="317530" cy="343418"/>
            </a:xfrm>
            <a:custGeom>
              <a:avLst/>
              <a:gdLst/>
              <a:ahLst/>
              <a:cxnLst/>
              <a:rect l="l" t="t" r="r" b="b"/>
              <a:pathLst>
                <a:path w="2306" h="2494" extrusionOk="0">
                  <a:moveTo>
                    <a:pt x="699" y="1"/>
                  </a:moveTo>
                  <a:lnTo>
                    <a:pt x="522" y="147"/>
                  </a:lnTo>
                  <a:lnTo>
                    <a:pt x="459" y="188"/>
                  </a:lnTo>
                  <a:lnTo>
                    <a:pt x="334" y="293"/>
                  </a:lnTo>
                  <a:lnTo>
                    <a:pt x="293" y="323"/>
                  </a:lnTo>
                  <a:lnTo>
                    <a:pt x="94" y="480"/>
                  </a:lnTo>
                  <a:lnTo>
                    <a:pt x="0" y="887"/>
                  </a:lnTo>
                  <a:lnTo>
                    <a:pt x="1137" y="2326"/>
                  </a:lnTo>
                  <a:lnTo>
                    <a:pt x="1638" y="2493"/>
                  </a:lnTo>
                  <a:lnTo>
                    <a:pt x="1878" y="2316"/>
                  </a:lnTo>
                  <a:lnTo>
                    <a:pt x="1920" y="2275"/>
                  </a:lnTo>
                  <a:lnTo>
                    <a:pt x="2024" y="2191"/>
                  </a:lnTo>
                  <a:lnTo>
                    <a:pt x="2097" y="2139"/>
                  </a:lnTo>
                  <a:lnTo>
                    <a:pt x="2305" y="1972"/>
                  </a:lnTo>
                  <a:lnTo>
                    <a:pt x="2254" y="1429"/>
                  </a:lnTo>
                  <a:lnTo>
                    <a:pt x="1116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70"/>
            <p:cNvSpPr/>
            <p:nvPr/>
          </p:nvSpPr>
          <p:spPr>
            <a:xfrm>
              <a:off x="7070702" y="2227357"/>
              <a:ext cx="844774" cy="872589"/>
            </a:xfrm>
            <a:custGeom>
              <a:avLst/>
              <a:gdLst/>
              <a:ahLst/>
              <a:cxnLst/>
              <a:rect l="l" t="t" r="r" b="b"/>
              <a:pathLst>
                <a:path w="6135" h="6337" extrusionOk="0">
                  <a:moveTo>
                    <a:pt x="742" y="1"/>
                  </a:moveTo>
                  <a:cubicBezTo>
                    <a:pt x="596" y="147"/>
                    <a:pt x="460" y="313"/>
                    <a:pt x="355" y="491"/>
                  </a:cubicBezTo>
                  <a:cubicBezTo>
                    <a:pt x="1" y="1085"/>
                    <a:pt x="22" y="2024"/>
                    <a:pt x="689" y="2421"/>
                  </a:cubicBezTo>
                  <a:lnTo>
                    <a:pt x="752" y="2452"/>
                  </a:lnTo>
                  <a:cubicBezTo>
                    <a:pt x="1169" y="2724"/>
                    <a:pt x="1378" y="3203"/>
                    <a:pt x="1326" y="3693"/>
                  </a:cubicBezTo>
                  <a:cubicBezTo>
                    <a:pt x="1315" y="3798"/>
                    <a:pt x="1315" y="3913"/>
                    <a:pt x="1326" y="4017"/>
                  </a:cubicBezTo>
                  <a:cubicBezTo>
                    <a:pt x="1347" y="4539"/>
                    <a:pt x="1556" y="5039"/>
                    <a:pt x="1889" y="5446"/>
                  </a:cubicBezTo>
                  <a:cubicBezTo>
                    <a:pt x="2373" y="6049"/>
                    <a:pt x="3062" y="6336"/>
                    <a:pt x="3765" y="6336"/>
                  </a:cubicBezTo>
                  <a:cubicBezTo>
                    <a:pt x="4350" y="6336"/>
                    <a:pt x="4943" y="6138"/>
                    <a:pt x="5436" y="5759"/>
                  </a:cubicBezTo>
                  <a:cubicBezTo>
                    <a:pt x="5707" y="5550"/>
                    <a:pt x="5947" y="5300"/>
                    <a:pt x="6135" y="5029"/>
                  </a:cubicBezTo>
                  <a:lnTo>
                    <a:pt x="6135" y="5029"/>
                  </a:lnTo>
                  <a:cubicBezTo>
                    <a:pt x="6020" y="5154"/>
                    <a:pt x="5884" y="5269"/>
                    <a:pt x="5738" y="5383"/>
                  </a:cubicBezTo>
                  <a:cubicBezTo>
                    <a:pt x="5246" y="5762"/>
                    <a:pt x="4654" y="5960"/>
                    <a:pt x="4071" y="5960"/>
                  </a:cubicBezTo>
                  <a:cubicBezTo>
                    <a:pt x="3370" y="5960"/>
                    <a:pt x="2681" y="5674"/>
                    <a:pt x="2191" y="5070"/>
                  </a:cubicBezTo>
                  <a:cubicBezTo>
                    <a:pt x="1868" y="4664"/>
                    <a:pt x="1660" y="4163"/>
                    <a:pt x="1628" y="3631"/>
                  </a:cubicBezTo>
                  <a:cubicBezTo>
                    <a:pt x="1628" y="3526"/>
                    <a:pt x="1628" y="3422"/>
                    <a:pt x="1639" y="3318"/>
                  </a:cubicBezTo>
                  <a:cubicBezTo>
                    <a:pt x="1691" y="2828"/>
                    <a:pt x="1472" y="2337"/>
                    <a:pt x="1055" y="2077"/>
                  </a:cubicBezTo>
                  <a:cubicBezTo>
                    <a:pt x="1034" y="2066"/>
                    <a:pt x="1023" y="2056"/>
                    <a:pt x="1002" y="2045"/>
                  </a:cubicBezTo>
                  <a:cubicBezTo>
                    <a:pt x="335" y="1649"/>
                    <a:pt x="314" y="710"/>
                    <a:pt x="668" y="116"/>
                  </a:cubicBezTo>
                  <a:cubicBezTo>
                    <a:pt x="689" y="74"/>
                    <a:pt x="710" y="42"/>
                    <a:pt x="7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70"/>
            <p:cNvSpPr/>
            <p:nvPr/>
          </p:nvSpPr>
          <p:spPr>
            <a:xfrm>
              <a:off x="7172735" y="2088834"/>
              <a:ext cx="902194" cy="831004"/>
            </a:xfrm>
            <a:custGeom>
              <a:avLst/>
              <a:gdLst/>
              <a:ahLst/>
              <a:cxnLst/>
              <a:rect l="l" t="t" r="r" b="b"/>
              <a:pathLst>
                <a:path w="6552" h="6035" extrusionOk="0">
                  <a:moveTo>
                    <a:pt x="1734" y="1"/>
                  </a:moveTo>
                  <a:cubicBezTo>
                    <a:pt x="1014" y="1"/>
                    <a:pt x="385" y="425"/>
                    <a:pt x="1" y="1007"/>
                  </a:cubicBezTo>
                  <a:cubicBezTo>
                    <a:pt x="379" y="629"/>
                    <a:pt x="866" y="376"/>
                    <a:pt x="1418" y="376"/>
                  </a:cubicBezTo>
                  <a:cubicBezTo>
                    <a:pt x="1460" y="376"/>
                    <a:pt x="1502" y="378"/>
                    <a:pt x="1545" y="381"/>
                  </a:cubicBezTo>
                  <a:cubicBezTo>
                    <a:pt x="1993" y="412"/>
                    <a:pt x="2379" y="673"/>
                    <a:pt x="2619" y="1038"/>
                  </a:cubicBezTo>
                  <a:cubicBezTo>
                    <a:pt x="2650" y="1101"/>
                    <a:pt x="2692" y="1163"/>
                    <a:pt x="2713" y="1226"/>
                  </a:cubicBezTo>
                  <a:cubicBezTo>
                    <a:pt x="2723" y="1247"/>
                    <a:pt x="2734" y="1268"/>
                    <a:pt x="2734" y="1289"/>
                  </a:cubicBezTo>
                  <a:cubicBezTo>
                    <a:pt x="2901" y="1758"/>
                    <a:pt x="3328" y="2081"/>
                    <a:pt x="3819" y="2144"/>
                  </a:cubicBezTo>
                  <a:cubicBezTo>
                    <a:pt x="3923" y="2154"/>
                    <a:pt x="4027" y="2175"/>
                    <a:pt x="4132" y="2207"/>
                  </a:cubicBezTo>
                  <a:cubicBezTo>
                    <a:pt x="4632" y="2353"/>
                    <a:pt x="5071" y="2666"/>
                    <a:pt x="5394" y="3083"/>
                  </a:cubicBezTo>
                  <a:cubicBezTo>
                    <a:pt x="6124" y="4022"/>
                    <a:pt x="6009" y="5148"/>
                    <a:pt x="5394" y="6035"/>
                  </a:cubicBezTo>
                  <a:cubicBezTo>
                    <a:pt x="6260" y="5117"/>
                    <a:pt x="6552" y="3781"/>
                    <a:pt x="5707" y="2696"/>
                  </a:cubicBezTo>
                  <a:cubicBezTo>
                    <a:pt x="5384" y="2290"/>
                    <a:pt x="4945" y="1977"/>
                    <a:pt x="4434" y="1831"/>
                  </a:cubicBezTo>
                  <a:cubicBezTo>
                    <a:pt x="4340" y="1799"/>
                    <a:pt x="4225" y="1768"/>
                    <a:pt x="4121" y="1758"/>
                  </a:cubicBezTo>
                  <a:cubicBezTo>
                    <a:pt x="3631" y="1706"/>
                    <a:pt x="3214" y="1382"/>
                    <a:pt x="3047" y="913"/>
                  </a:cubicBezTo>
                  <a:cubicBezTo>
                    <a:pt x="3036" y="892"/>
                    <a:pt x="3036" y="871"/>
                    <a:pt x="3026" y="850"/>
                  </a:cubicBezTo>
                  <a:cubicBezTo>
                    <a:pt x="3005" y="788"/>
                    <a:pt x="2963" y="714"/>
                    <a:pt x="2922" y="663"/>
                  </a:cubicBezTo>
                  <a:cubicBezTo>
                    <a:pt x="2681" y="287"/>
                    <a:pt x="2306" y="26"/>
                    <a:pt x="1858" y="5"/>
                  </a:cubicBezTo>
                  <a:cubicBezTo>
                    <a:pt x="1816" y="2"/>
                    <a:pt x="1775" y="1"/>
                    <a:pt x="173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70"/>
            <p:cNvSpPr/>
            <p:nvPr/>
          </p:nvSpPr>
          <p:spPr>
            <a:xfrm>
              <a:off x="7113801" y="2140608"/>
              <a:ext cx="902194" cy="907564"/>
            </a:xfrm>
            <a:custGeom>
              <a:avLst/>
              <a:gdLst/>
              <a:ahLst/>
              <a:cxnLst/>
              <a:rect l="l" t="t" r="r" b="b"/>
              <a:pathLst>
                <a:path w="6552" h="6591" extrusionOk="0">
                  <a:moveTo>
                    <a:pt x="2710" y="1472"/>
                  </a:moveTo>
                  <a:cubicBezTo>
                    <a:pt x="2951" y="1472"/>
                    <a:pt x="3189" y="1576"/>
                    <a:pt x="3350" y="1778"/>
                  </a:cubicBezTo>
                  <a:cubicBezTo>
                    <a:pt x="3631" y="2144"/>
                    <a:pt x="3579" y="2654"/>
                    <a:pt x="3225" y="2936"/>
                  </a:cubicBezTo>
                  <a:cubicBezTo>
                    <a:pt x="3068" y="3061"/>
                    <a:pt x="2885" y="3121"/>
                    <a:pt x="2705" y="3121"/>
                  </a:cubicBezTo>
                  <a:cubicBezTo>
                    <a:pt x="2464" y="3121"/>
                    <a:pt x="2228" y="3014"/>
                    <a:pt x="2066" y="2811"/>
                  </a:cubicBezTo>
                  <a:cubicBezTo>
                    <a:pt x="1774" y="2446"/>
                    <a:pt x="1837" y="1935"/>
                    <a:pt x="2191" y="1653"/>
                  </a:cubicBezTo>
                  <a:cubicBezTo>
                    <a:pt x="2344" y="1532"/>
                    <a:pt x="2528" y="1472"/>
                    <a:pt x="2710" y="1472"/>
                  </a:cubicBezTo>
                  <a:close/>
                  <a:moveTo>
                    <a:pt x="1846" y="0"/>
                  </a:moveTo>
                  <a:cubicBezTo>
                    <a:pt x="1294" y="0"/>
                    <a:pt x="807" y="253"/>
                    <a:pt x="429" y="631"/>
                  </a:cubicBezTo>
                  <a:cubicBezTo>
                    <a:pt x="397" y="672"/>
                    <a:pt x="376" y="704"/>
                    <a:pt x="355" y="746"/>
                  </a:cubicBezTo>
                  <a:cubicBezTo>
                    <a:pt x="1" y="1340"/>
                    <a:pt x="22" y="2279"/>
                    <a:pt x="689" y="2675"/>
                  </a:cubicBezTo>
                  <a:cubicBezTo>
                    <a:pt x="710" y="2686"/>
                    <a:pt x="721" y="2696"/>
                    <a:pt x="742" y="2707"/>
                  </a:cubicBezTo>
                  <a:cubicBezTo>
                    <a:pt x="1159" y="2967"/>
                    <a:pt x="1378" y="3458"/>
                    <a:pt x="1326" y="3948"/>
                  </a:cubicBezTo>
                  <a:cubicBezTo>
                    <a:pt x="1315" y="4052"/>
                    <a:pt x="1315" y="4156"/>
                    <a:pt x="1315" y="4261"/>
                  </a:cubicBezTo>
                  <a:cubicBezTo>
                    <a:pt x="1347" y="4793"/>
                    <a:pt x="1555" y="5294"/>
                    <a:pt x="1878" y="5700"/>
                  </a:cubicBezTo>
                  <a:cubicBezTo>
                    <a:pt x="2368" y="6304"/>
                    <a:pt x="3057" y="6590"/>
                    <a:pt x="3758" y="6590"/>
                  </a:cubicBezTo>
                  <a:cubicBezTo>
                    <a:pt x="4341" y="6590"/>
                    <a:pt x="4933" y="6392"/>
                    <a:pt x="5425" y="6013"/>
                  </a:cubicBezTo>
                  <a:cubicBezTo>
                    <a:pt x="5571" y="5899"/>
                    <a:pt x="5707" y="5784"/>
                    <a:pt x="5822" y="5659"/>
                  </a:cubicBezTo>
                  <a:cubicBezTo>
                    <a:pt x="6437" y="4772"/>
                    <a:pt x="6552" y="3646"/>
                    <a:pt x="5822" y="2707"/>
                  </a:cubicBezTo>
                  <a:cubicBezTo>
                    <a:pt x="5499" y="2290"/>
                    <a:pt x="5060" y="1977"/>
                    <a:pt x="4560" y="1831"/>
                  </a:cubicBezTo>
                  <a:cubicBezTo>
                    <a:pt x="4455" y="1799"/>
                    <a:pt x="4351" y="1778"/>
                    <a:pt x="4247" y="1768"/>
                  </a:cubicBezTo>
                  <a:cubicBezTo>
                    <a:pt x="3756" y="1705"/>
                    <a:pt x="3329" y="1382"/>
                    <a:pt x="3162" y="913"/>
                  </a:cubicBezTo>
                  <a:cubicBezTo>
                    <a:pt x="3162" y="892"/>
                    <a:pt x="3151" y="871"/>
                    <a:pt x="3141" y="850"/>
                  </a:cubicBezTo>
                  <a:cubicBezTo>
                    <a:pt x="3120" y="787"/>
                    <a:pt x="3078" y="725"/>
                    <a:pt x="3047" y="662"/>
                  </a:cubicBezTo>
                  <a:cubicBezTo>
                    <a:pt x="2807" y="297"/>
                    <a:pt x="2421" y="36"/>
                    <a:pt x="1973" y="5"/>
                  </a:cubicBezTo>
                  <a:cubicBezTo>
                    <a:pt x="1930" y="2"/>
                    <a:pt x="1888" y="0"/>
                    <a:pt x="18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70"/>
            <p:cNvSpPr/>
            <p:nvPr/>
          </p:nvSpPr>
          <p:spPr>
            <a:xfrm>
              <a:off x="7583623" y="2610981"/>
              <a:ext cx="237115" cy="202553"/>
            </a:xfrm>
            <a:custGeom>
              <a:avLst/>
              <a:gdLst/>
              <a:ahLst/>
              <a:cxnLst/>
              <a:rect l="l" t="t" r="r" b="b"/>
              <a:pathLst>
                <a:path w="1722" h="1471" extrusionOk="0">
                  <a:moveTo>
                    <a:pt x="1283" y="0"/>
                  </a:moveTo>
                  <a:lnTo>
                    <a:pt x="0" y="1022"/>
                  </a:lnTo>
                  <a:lnTo>
                    <a:pt x="0" y="1471"/>
                  </a:lnTo>
                  <a:lnTo>
                    <a:pt x="1721" y="105"/>
                  </a:lnTo>
                  <a:lnTo>
                    <a:pt x="128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70"/>
            <p:cNvSpPr/>
            <p:nvPr/>
          </p:nvSpPr>
          <p:spPr>
            <a:xfrm>
              <a:off x="6868288" y="1482279"/>
              <a:ext cx="58935" cy="52876"/>
            </a:xfrm>
            <a:custGeom>
              <a:avLst/>
              <a:gdLst/>
              <a:ahLst/>
              <a:cxnLst/>
              <a:rect l="l" t="t" r="r" b="b"/>
              <a:pathLst>
                <a:path w="428" h="384" extrusionOk="0">
                  <a:moveTo>
                    <a:pt x="216" y="0"/>
                  </a:moveTo>
                  <a:cubicBezTo>
                    <a:pt x="194" y="0"/>
                    <a:pt x="173" y="6"/>
                    <a:pt x="156" y="19"/>
                  </a:cubicBezTo>
                  <a:cubicBezTo>
                    <a:pt x="136" y="40"/>
                    <a:pt x="115" y="71"/>
                    <a:pt x="115" y="102"/>
                  </a:cubicBezTo>
                  <a:cubicBezTo>
                    <a:pt x="115" y="154"/>
                    <a:pt x="146" y="186"/>
                    <a:pt x="105" y="227"/>
                  </a:cubicBezTo>
                  <a:cubicBezTo>
                    <a:pt x="84" y="248"/>
                    <a:pt x="63" y="258"/>
                    <a:pt x="52" y="269"/>
                  </a:cubicBezTo>
                  <a:cubicBezTo>
                    <a:pt x="31" y="279"/>
                    <a:pt x="21" y="290"/>
                    <a:pt x="0" y="300"/>
                  </a:cubicBezTo>
                  <a:lnTo>
                    <a:pt x="73" y="383"/>
                  </a:lnTo>
                  <a:lnTo>
                    <a:pt x="126" y="342"/>
                  </a:lnTo>
                  <a:cubicBezTo>
                    <a:pt x="156" y="311"/>
                    <a:pt x="188" y="290"/>
                    <a:pt x="230" y="290"/>
                  </a:cubicBezTo>
                  <a:cubicBezTo>
                    <a:pt x="251" y="300"/>
                    <a:pt x="261" y="311"/>
                    <a:pt x="272" y="311"/>
                  </a:cubicBezTo>
                  <a:cubicBezTo>
                    <a:pt x="289" y="315"/>
                    <a:pt x="304" y="317"/>
                    <a:pt x="318" y="317"/>
                  </a:cubicBezTo>
                  <a:cubicBezTo>
                    <a:pt x="339" y="317"/>
                    <a:pt x="357" y="312"/>
                    <a:pt x="376" y="300"/>
                  </a:cubicBezTo>
                  <a:cubicBezTo>
                    <a:pt x="418" y="258"/>
                    <a:pt x="428" y="196"/>
                    <a:pt x="397" y="154"/>
                  </a:cubicBezTo>
                  <a:cubicBezTo>
                    <a:pt x="376" y="133"/>
                    <a:pt x="355" y="123"/>
                    <a:pt x="334" y="112"/>
                  </a:cubicBezTo>
                  <a:cubicBezTo>
                    <a:pt x="313" y="112"/>
                    <a:pt x="323" y="102"/>
                    <a:pt x="323" y="81"/>
                  </a:cubicBezTo>
                  <a:cubicBezTo>
                    <a:pt x="323" y="71"/>
                    <a:pt x="313" y="50"/>
                    <a:pt x="302" y="40"/>
                  </a:cubicBezTo>
                  <a:cubicBezTo>
                    <a:pt x="284" y="14"/>
                    <a:pt x="249" y="0"/>
                    <a:pt x="21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70"/>
            <p:cNvSpPr/>
            <p:nvPr/>
          </p:nvSpPr>
          <p:spPr>
            <a:xfrm>
              <a:off x="6810868" y="1409299"/>
              <a:ext cx="58935" cy="53977"/>
            </a:xfrm>
            <a:custGeom>
              <a:avLst/>
              <a:gdLst/>
              <a:ahLst/>
              <a:cxnLst/>
              <a:rect l="l" t="t" r="r" b="b"/>
              <a:pathLst>
                <a:path w="428" h="392" extrusionOk="0">
                  <a:moveTo>
                    <a:pt x="223" y="0"/>
                  </a:moveTo>
                  <a:cubicBezTo>
                    <a:pt x="199" y="0"/>
                    <a:pt x="175" y="9"/>
                    <a:pt x="156" y="27"/>
                  </a:cubicBezTo>
                  <a:cubicBezTo>
                    <a:pt x="135" y="48"/>
                    <a:pt x="114" y="79"/>
                    <a:pt x="114" y="111"/>
                  </a:cubicBezTo>
                  <a:cubicBezTo>
                    <a:pt x="114" y="152"/>
                    <a:pt x="146" y="194"/>
                    <a:pt x="104" y="236"/>
                  </a:cubicBezTo>
                  <a:cubicBezTo>
                    <a:pt x="84" y="246"/>
                    <a:pt x="63" y="257"/>
                    <a:pt x="52" y="267"/>
                  </a:cubicBezTo>
                  <a:cubicBezTo>
                    <a:pt x="31" y="278"/>
                    <a:pt x="21" y="298"/>
                    <a:pt x="0" y="308"/>
                  </a:cubicBezTo>
                  <a:lnTo>
                    <a:pt x="73" y="392"/>
                  </a:lnTo>
                  <a:cubicBezTo>
                    <a:pt x="73" y="392"/>
                    <a:pt x="125" y="350"/>
                    <a:pt x="125" y="340"/>
                  </a:cubicBezTo>
                  <a:cubicBezTo>
                    <a:pt x="156" y="319"/>
                    <a:pt x="188" y="298"/>
                    <a:pt x="230" y="298"/>
                  </a:cubicBezTo>
                  <a:cubicBezTo>
                    <a:pt x="250" y="298"/>
                    <a:pt x="260" y="308"/>
                    <a:pt x="271" y="319"/>
                  </a:cubicBezTo>
                  <a:cubicBezTo>
                    <a:pt x="282" y="322"/>
                    <a:pt x="293" y="323"/>
                    <a:pt x="303" y="323"/>
                  </a:cubicBezTo>
                  <a:cubicBezTo>
                    <a:pt x="330" y="323"/>
                    <a:pt x="352" y="314"/>
                    <a:pt x="376" y="298"/>
                  </a:cubicBezTo>
                  <a:cubicBezTo>
                    <a:pt x="417" y="267"/>
                    <a:pt x="427" y="204"/>
                    <a:pt x="396" y="152"/>
                  </a:cubicBezTo>
                  <a:cubicBezTo>
                    <a:pt x="376" y="132"/>
                    <a:pt x="355" y="132"/>
                    <a:pt x="334" y="121"/>
                  </a:cubicBezTo>
                  <a:cubicBezTo>
                    <a:pt x="302" y="111"/>
                    <a:pt x="323" y="100"/>
                    <a:pt x="323" y="79"/>
                  </a:cubicBezTo>
                  <a:cubicBezTo>
                    <a:pt x="323" y="69"/>
                    <a:pt x="313" y="48"/>
                    <a:pt x="302" y="37"/>
                  </a:cubicBezTo>
                  <a:cubicBezTo>
                    <a:pt x="285" y="14"/>
                    <a:pt x="254" y="0"/>
                    <a:pt x="22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70"/>
            <p:cNvSpPr/>
            <p:nvPr/>
          </p:nvSpPr>
          <p:spPr>
            <a:xfrm>
              <a:off x="6763363" y="1348988"/>
              <a:ext cx="57558" cy="52600"/>
            </a:xfrm>
            <a:custGeom>
              <a:avLst/>
              <a:gdLst/>
              <a:ahLst/>
              <a:cxnLst/>
              <a:rect l="l" t="t" r="r" b="b"/>
              <a:pathLst>
                <a:path w="418" h="382" extrusionOk="0">
                  <a:moveTo>
                    <a:pt x="218" y="0"/>
                  </a:moveTo>
                  <a:cubicBezTo>
                    <a:pt x="195" y="0"/>
                    <a:pt x="170" y="9"/>
                    <a:pt x="146" y="27"/>
                  </a:cubicBezTo>
                  <a:cubicBezTo>
                    <a:pt x="126" y="37"/>
                    <a:pt x="116" y="69"/>
                    <a:pt x="116" y="100"/>
                  </a:cubicBezTo>
                  <a:cubicBezTo>
                    <a:pt x="116" y="152"/>
                    <a:pt x="136" y="194"/>
                    <a:pt x="95" y="236"/>
                  </a:cubicBezTo>
                  <a:cubicBezTo>
                    <a:pt x="84" y="246"/>
                    <a:pt x="63" y="257"/>
                    <a:pt x="42" y="267"/>
                  </a:cubicBezTo>
                  <a:cubicBezTo>
                    <a:pt x="32" y="277"/>
                    <a:pt x="11" y="287"/>
                    <a:pt x="0" y="298"/>
                  </a:cubicBezTo>
                  <a:lnTo>
                    <a:pt x="63" y="382"/>
                  </a:lnTo>
                  <a:lnTo>
                    <a:pt x="116" y="340"/>
                  </a:lnTo>
                  <a:cubicBezTo>
                    <a:pt x="151" y="322"/>
                    <a:pt x="172" y="296"/>
                    <a:pt x="204" y="296"/>
                  </a:cubicBezTo>
                  <a:cubicBezTo>
                    <a:pt x="209" y="296"/>
                    <a:pt x="214" y="297"/>
                    <a:pt x="220" y="298"/>
                  </a:cubicBezTo>
                  <a:cubicBezTo>
                    <a:pt x="241" y="298"/>
                    <a:pt x="251" y="308"/>
                    <a:pt x="272" y="308"/>
                  </a:cubicBezTo>
                  <a:cubicBezTo>
                    <a:pt x="284" y="316"/>
                    <a:pt x="298" y="320"/>
                    <a:pt x="311" y="320"/>
                  </a:cubicBezTo>
                  <a:cubicBezTo>
                    <a:pt x="332" y="320"/>
                    <a:pt x="353" y="311"/>
                    <a:pt x="366" y="298"/>
                  </a:cubicBezTo>
                  <a:cubicBezTo>
                    <a:pt x="418" y="257"/>
                    <a:pt x="418" y="194"/>
                    <a:pt x="387" y="152"/>
                  </a:cubicBezTo>
                  <a:cubicBezTo>
                    <a:pt x="366" y="131"/>
                    <a:pt x="355" y="121"/>
                    <a:pt x="324" y="121"/>
                  </a:cubicBezTo>
                  <a:cubicBezTo>
                    <a:pt x="303" y="111"/>
                    <a:pt x="313" y="100"/>
                    <a:pt x="313" y="79"/>
                  </a:cubicBezTo>
                  <a:cubicBezTo>
                    <a:pt x="313" y="69"/>
                    <a:pt x="303" y="48"/>
                    <a:pt x="293" y="37"/>
                  </a:cubicBezTo>
                  <a:cubicBezTo>
                    <a:pt x="275" y="14"/>
                    <a:pt x="248" y="0"/>
                    <a:pt x="21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70"/>
            <p:cNvSpPr/>
            <p:nvPr/>
          </p:nvSpPr>
          <p:spPr>
            <a:xfrm>
              <a:off x="6667113" y="1644210"/>
              <a:ext cx="59072" cy="53289"/>
            </a:xfrm>
            <a:custGeom>
              <a:avLst/>
              <a:gdLst/>
              <a:ahLst/>
              <a:cxnLst/>
              <a:rect l="l" t="t" r="r" b="b"/>
              <a:pathLst>
                <a:path w="429" h="387" extrusionOk="0">
                  <a:moveTo>
                    <a:pt x="356" y="0"/>
                  </a:moveTo>
                  <a:cubicBezTo>
                    <a:pt x="345" y="11"/>
                    <a:pt x="335" y="32"/>
                    <a:pt x="314" y="42"/>
                  </a:cubicBezTo>
                  <a:lnTo>
                    <a:pt x="272" y="84"/>
                  </a:lnTo>
                  <a:cubicBezTo>
                    <a:pt x="255" y="94"/>
                    <a:pt x="241" y="97"/>
                    <a:pt x="227" y="97"/>
                  </a:cubicBezTo>
                  <a:cubicBezTo>
                    <a:pt x="198" y="97"/>
                    <a:pt x="172" y="81"/>
                    <a:pt x="136" y="74"/>
                  </a:cubicBezTo>
                  <a:cubicBezTo>
                    <a:pt x="128" y="71"/>
                    <a:pt x="119" y="69"/>
                    <a:pt x="111" y="69"/>
                  </a:cubicBezTo>
                  <a:cubicBezTo>
                    <a:pt x="89" y="69"/>
                    <a:pt x="68" y="79"/>
                    <a:pt x="53" y="95"/>
                  </a:cubicBezTo>
                  <a:cubicBezTo>
                    <a:pt x="11" y="125"/>
                    <a:pt x="1" y="188"/>
                    <a:pt x="32" y="230"/>
                  </a:cubicBezTo>
                  <a:cubicBezTo>
                    <a:pt x="43" y="241"/>
                    <a:pt x="53" y="261"/>
                    <a:pt x="74" y="261"/>
                  </a:cubicBezTo>
                  <a:cubicBezTo>
                    <a:pt x="94" y="272"/>
                    <a:pt x="105" y="261"/>
                    <a:pt x="105" y="282"/>
                  </a:cubicBezTo>
                  <a:cubicBezTo>
                    <a:pt x="105" y="313"/>
                    <a:pt x="105" y="324"/>
                    <a:pt x="126" y="345"/>
                  </a:cubicBezTo>
                  <a:cubicBezTo>
                    <a:pt x="144" y="374"/>
                    <a:pt x="174" y="387"/>
                    <a:pt x="206" y="387"/>
                  </a:cubicBezTo>
                  <a:cubicBezTo>
                    <a:pt x="230" y="387"/>
                    <a:pt x="254" y="379"/>
                    <a:pt x="272" y="366"/>
                  </a:cubicBezTo>
                  <a:cubicBezTo>
                    <a:pt x="293" y="345"/>
                    <a:pt x="314" y="303"/>
                    <a:pt x="303" y="272"/>
                  </a:cubicBezTo>
                  <a:cubicBezTo>
                    <a:pt x="303" y="251"/>
                    <a:pt x="293" y="241"/>
                    <a:pt x="303" y="220"/>
                  </a:cubicBezTo>
                  <a:cubicBezTo>
                    <a:pt x="314" y="178"/>
                    <a:pt x="335" y="157"/>
                    <a:pt x="366" y="136"/>
                  </a:cubicBezTo>
                  <a:cubicBezTo>
                    <a:pt x="376" y="125"/>
                    <a:pt x="428" y="84"/>
                    <a:pt x="428" y="84"/>
                  </a:cubicBezTo>
                  <a:lnTo>
                    <a:pt x="356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70"/>
            <p:cNvSpPr/>
            <p:nvPr/>
          </p:nvSpPr>
          <p:spPr>
            <a:xfrm>
              <a:off x="6609693" y="1572332"/>
              <a:ext cx="58935" cy="52738"/>
            </a:xfrm>
            <a:custGeom>
              <a:avLst/>
              <a:gdLst/>
              <a:ahLst/>
              <a:cxnLst/>
              <a:rect l="l" t="t" r="r" b="b"/>
              <a:pathLst>
                <a:path w="428" h="383" extrusionOk="0">
                  <a:moveTo>
                    <a:pt x="355" y="1"/>
                  </a:moveTo>
                  <a:cubicBezTo>
                    <a:pt x="344" y="12"/>
                    <a:pt x="324" y="22"/>
                    <a:pt x="314" y="32"/>
                  </a:cubicBezTo>
                  <a:cubicBezTo>
                    <a:pt x="293" y="42"/>
                    <a:pt x="282" y="63"/>
                    <a:pt x="272" y="74"/>
                  </a:cubicBezTo>
                  <a:cubicBezTo>
                    <a:pt x="255" y="88"/>
                    <a:pt x="240" y="92"/>
                    <a:pt x="227" y="92"/>
                  </a:cubicBezTo>
                  <a:cubicBezTo>
                    <a:pt x="197" y="92"/>
                    <a:pt x="172" y="71"/>
                    <a:pt x="136" y="63"/>
                  </a:cubicBezTo>
                  <a:cubicBezTo>
                    <a:pt x="128" y="61"/>
                    <a:pt x="119" y="59"/>
                    <a:pt x="111" y="59"/>
                  </a:cubicBezTo>
                  <a:cubicBezTo>
                    <a:pt x="89" y="59"/>
                    <a:pt x="68" y="69"/>
                    <a:pt x="52" y="84"/>
                  </a:cubicBezTo>
                  <a:cubicBezTo>
                    <a:pt x="11" y="116"/>
                    <a:pt x="1" y="188"/>
                    <a:pt x="32" y="230"/>
                  </a:cubicBezTo>
                  <a:cubicBezTo>
                    <a:pt x="42" y="241"/>
                    <a:pt x="52" y="251"/>
                    <a:pt x="73" y="262"/>
                  </a:cubicBezTo>
                  <a:cubicBezTo>
                    <a:pt x="82" y="262"/>
                    <a:pt x="87" y="260"/>
                    <a:pt x="90" y="260"/>
                  </a:cubicBezTo>
                  <a:cubicBezTo>
                    <a:pt x="96" y="260"/>
                    <a:pt x="99" y="264"/>
                    <a:pt x="105" y="283"/>
                  </a:cubicBezTo>
                  <a:cubicBezTo>
                    <a:pt x="105" y="304"/>
                    <a:pt x="105" y="325"/>
                    <a:pt x="126" y="345"/>
                  </a:cubicBezTo>
                  <a:cubicBezTo>
                    <a:pt x="143" y="369"/>
                    <a:pt x="170" y="382"/>
                    <a:pt x="200" y="382"/>
                  </a:cubicBezTo>
                  <a:cubicBezTo>
                    <a:pt x="224" y="382"/>
                    <a:pt x="249" y="374"/>
                    <a:pt x="272" y="355"/>
                  </a:cubicBezTo>
                  <a:cubicBezTo>
                    <a:pt x="293" y="335"/>
                    <a:pt x="314" y="304"/>
                    <a:pt x="303" y="262"/>
                  </a:cubicBezTo>
                  <a:cubicBezTo>
                    <a:pt x="303" y="251"/>
                    <a:pt x="293" y="241"/>
                    <a:pt x="303" y="220"/>
                  </a:cubicBezTo>
                  <a:cubicBezTo>
                    <a:pt x="303" y="178"/>
                    <a:pt x="334" y="147"/>
                    <a:pt x="365" y="126"/>
                  </a:cubicBezTo>
                  <a:cubicBezTo>
                    <a:pt x="376" y="126"/>
                    <a:pt x="428" y="84"/>
                    <a:pt x="428" y="84"/>
                  </a:cubicBezTo>
                  <a:lnTo>
                    <a:pt x="35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70"/>
            <p:cNvSpPr/>
            <p:nvPr/>
          </p:nvSpPr>
          <p:spPr>
            <a:xfrm>
              <a:off x="6560811" y="1510644"/>
              <a:ext cx="59072" cy="53289"/>
            </a:xfrm>
            <a:custGeom>
              <a:avLst/>
              <a:gdLst/>
              <a:ahLst/>
              <a:cxnLst/>
              <a:rect l="l" t="t" r="r" b="b"/>
              <a:pathLst>
                <a:path w="429" h="387" extrusionOk="0">
                  <a:moveTo>
                    <a:pt x="366" y="1"/>
                  </a:moveTo>
                  <a:cubicBezTo>
                    <a:pt x="345" y="21"/>
                    <a:pt x="335" y="31"/>
                    <a:pt x="314" y="42"/>
                  </a:cubicBezTo>
                  <a:cubicBezTo>
                    <a:pt x="303" y="52"/>
                    <a:pt x="293" y="73"/>
                    <a:pt x="272" y="84"/>
                  </a:cubicBezTo>
                  <a:cubicBezTo>
                    <a:pt x="256" y="94"/>
                    <a:pt x="241" y="97"/>
                    <a:pt x="228" y="97"/>
                  </a:cubicBezTo>
                  <a:cubicBezTo>
                    <a:pt x="199" y="97"/>
                    <a:pt x="176" y="81"/>
                    <a:pt x="147" y="73"/>
                  </a:cubicBezTo>
                  <a:cubicBezTo>
                    <a:pt x="139" y="70"/>
                    <a:pt x="130" y="69"/>
                    <a:pt x="122" y="69"/>
                  </a:cubicBezTo>
                  <a:cubicBezTo>
                    <a:pt x="99" y="69"/>
                    <a:pt x="76" y="79"/>
                    <a:pt x="53" y="94"/>
                  </a:cubicBezTo>
                  <a:cubicBezTo>
                    <a:pt x="11" y="126"/>
                    <a:pt x="1" y="188"/>
                    <a:pt x="43" y="240"/>
                  </a:cubicBezTo>
                  <a:cubicBezTo>
                    <a:pt x="43" y="251"/>
                    <a:pt x="64" y="261"/>
                    <a:pt x="74" y="261"/>
                  </a:cubicBezTo>
                  <a:cubicBezTo>
                    <a:pt x="94" y="272"/>
                    <a:pt x="105" y="261"/>
                    <a:pt x="105" y="282"/>
                  </a:cubicBezTo>
                  <a:cubicBezTo>
                    <a:pt x="105" y="314"/>
                    <a:pt x="115" y="334"/>
                    <a:pt x="126" y="344"/>
                  </a:cubicBezTo>
                  <a:cubicBezTo>
                    <a:pt x="150" y="374"/>
                    <a:pt x="180" y="387"/>
                    <a:pt x="209" y="387"/>
                  </a:cubicBezTo>
                  <a:cubicBezTo>
                    <a:pt x="232" y="387"/>
                    <a:pt x="254" y="379"/>
                    <a:pt x="272" y="365"/>
                  </a:cubicBezTo>
                  <a:cubicBezTo>
                    <a:pt x="303" y="344"/>
                    <a:pt x="314" y="303"/>
                    <a:pt x="314" y="272"/>
                  </a:cubicBezTo>
                  <a:cubicBezTo>
                    <a:pt x="314" y="251"/>
                    <a:pt x="303" y="240"/>
                    <a:pt x="303" y="219"/>
                  </a:cubicBezTo>
                  <a:cubicBezTo>
                    <a:pt x="314" y="177"/>
                    <a:pt x="345" y="157"/>
                    <a:pt x="377" y="136"/>
                  </a:cubicBezTo>
                  <a:lnTo>
                    <a:pt x="428" y="84"/>
                  </a:lnTo>
                  <a:lnTo>
                    <a:pt x="36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70"/>
            <p:cNvSpPr/>
            <p:nvPr/>
          </p:nvSpPr>
          <p:spPr>
            <a:xfrm>
              <a:off x="6819405" y="1639942"/>
              <a:ext cx="794377" cy="930560"/>
            </a:xfrm>
            <a:custGeom>
              <a:avLst/>
              <a:gdLst/>
              <a:ahLst/>
              <a:cxnLst/>
              <a:rect l="l" t="t" r="r" b="b"/>
              <a:pathLst>
                <a:path w="5769" h="6758" extrusionOk="0">
                  <a:moveTo>
                    <a:pt x="4845" y="5232"/>
                  </a:moveTo>
                  <a:cubicBezTo>
                    <a:pt x="5051" y="5232"/>
                    <a:pt x="5255" y="5323"/>
                    <a:pt x="5393" y="5497"/>
                  </a:cubicBezTo>
                  <a:cubicBezTo>
                    <a:pt x="5634" y="5800"/>
                    <a:pt x="5581" y="6239"/>
                    <a:pt x="5279" y="6478"/>
                  </a:cubicBezTo>
                  <a:cubicBezTo>
                    <a:pt x="5151" y="6580"/>
                    <a:pt x="4998" y="6629"/>
                    <a:pt x="4847" y="6629"/>
                  </a:cubicBezTo>
                  <a:cubicBezTo>
                    <a:pt x="4641" y="6629"/>
                    <a:pt x="4437" y="6538"/>
                    <a:pt x="4298" y="6364"/>
                  </a:cubicBezTo>
                  <a:cubicBezTo>
                    <a:pt x="4058" y="6061"/>
                    <a:pt x="4111" y="5623"/>
                    <a:pt x="4413" y="5383"/>
                  </a:cubicBezTo>
                  <a:cubicBezTo>
                    <a:pt x="4541" y="5281"/>
                    <a:pt x="4694" y="5232"/>
                    <a:pt x="4845" y="5232"/>
                  </a:cubicBezTo>
                  <a:close/>
                  <a:moveTo>
                    <a:pt x="606" y="0"/>
                  </a:moveTo>
                  <a:lnTo>
                    <a:pt x="1" y="480"/>
                  </a:lnTo>
                  <a:lnTo>
                    <a:pt x="4079" y="5633"/>
                  </a:lnTo>
                  <a:cubicBezTo>
                    <a:pt x="3975" y="5894"/>
                    <a:pt x="4006" y="6207"/>
                    <a:pt x="4204" y="6447"/>
                  </a:cubicBezTo>
                  <a:cubicBezTo>
                    <a:pt x="4366" y="6650"/>
                    <a:pt x="4602" y="6757"/>
                    <a:pt x="4843" y="6757"/>
                  </a:cubicBezTo>
                  <a:cubicBezTo>
                    <a:pt x="5023" y="6757"/>
                    <a:pt x="5206" y="6697"/>
                    <a:pt x="5363" y="6572"/>
                  </a:cubicBezTo>
                  <a:cubicBezTo>
                    <a:pt x="5717" y="6290"/>
                    <a:pt x="5769" y="5780"/>
                    <a:pt x="5488" y="5414"/>
                  </a:cubicBezTo>
                  <a:cubicBezTo>
                    <a:pt x="5327" y="5211"/>
                    <a:pt x="5091" y="5104"/>
                    <a:pt x="4846" y="5104"/>
                  </a:cubicBezTo>
                  <a:cubicBezTo>
                    <a:pt x="4789" y="5104"/>
                    <a:pt x="4731" y="5110"/>
                    <a:pt x="4674" y="5122"/>
                  </a:cubicBezTo>
                  <a:lnTo>
                    <a:pt x="60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70"/>
            <p:cNvSpPr/>
            <p:nvPr/>
          </p:nvSpPr>
          <p:spPr>
            <a:xfrm>
              <a:off x="6684462" y="1461762"/>
              <a:ext cx="998307" cy="1249880"/>
            </a:xfrm>
            <a:custGeom>
              <a:avLst/>
              <a:gdLst/>
              <a:ahLst/>
              <a:cxnLst/>
              <a:rect l="l" t="t" r="r" b="b"/>
              <a:pathLst>
                <a:path w="7250" h="9077" extrusionOk="0">
                  <a:moveTo>
                    <a:pt x="0" y="1"/>
                  </a:moveTo>
                  <a:lnTo>
                    <a:pt x="7250" y="90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70"/>
            <p:cNvSpPr/>
            <p:nvPr/>
          </p:nvSpPr>
          <p:spPr>
            <a:xfrm>
              <a:off x="6682948" y="1460385"/>
              <a:ext cx="1001336" cy="1252634"/>
            </a:xfrm>
            <a:custGeom>
              <a:avLst/>
              <a:gdLst/>
              <a:ahLst/>
              <a:cxnLst/>
              <a:rect l="l" t="t" r="r" b="b"/>
              <a:pathLst>
                <a:path w="7272" h="9097" extrusionOk="0">
                  <a:moveTo>
                    <a:pt x="21" y="0"/>
                  </a:moveTo>
                  <a:lnTo>
                    <a:pt x="0" y="21"/>
                  </a:lnTo>
                  <a:lnTo>
                    <a:pt x="7240" y="9096"/>
                  </a:lnTo>
                  <a:lnTo>
                    <a:pt x="7272" y="9086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70"/>
            <p:cNvSpPr/>
            <p:nvPr/>
          </p:nvSpPr>
          <p:spPr>
            <a:xfrm>
              <a:off x="6721778" y="1527856"/>
              <a:ext cx="951077" cy="1192323"/>
            </a:xfrm>
            <a:custGeom>
              <a:avLst/>
              <a:gdLst/>
              <a:ahLst/>
              <a:cxnLst/>
              <a:rect l="l" t="t" r="r" b="b"/>
              <a:pathLst>
                <a:path w="6907" h="8659" extrusionOk="0">
                  <a:moveTo>
                    <a:pt x="0" y="1"/>
                  </a:moveTo>
                  <a:lnTo>
                    <a:pt x="6906" y="865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70"/>
            <p:cNvSpPr/>
            <p:nvPr/>
          </p:nvSpPr>
          <p:spPr>
            <a:xfrm>
              <a:off x="6720264" y="1527856"/>
              <a:ext cx="953968" cy="1193837"/>
            </a:xfrm>
            <a:custGeom>
              <a:avLst/>
              <a:gdLst/>
              <a:ahLst/>
              <a:cxnLst/>
              <a:rect l="l" t="t" r="r" b="b"/>
              <a:pathLst>
                <a:path w="6928" h="8670" extrusionOk="0">
                  <a:moveTo>
                    <a:pt x="21" y="1"/>
                  </a:moveTo>
                  <a:lnTo>
                    <a:pt x="0" y="11"/>
                  </a:lnTo>
                  <a:lnTo>
                    <a:pt x="6906" y="8669"/>
                  </a:lnTo>
                  <a:lnTo>
                    <a:pt x="6927" y="8648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70"/>
            <p:cNvSpPr/>
            <p:nvPr/>
          </p:nvSpPr>
          <p:spPr>
            <a:xfrm>
              <a:off x="6760471" y="1599734"/>
              <a:ext cx="900817" cy="1129120"/>
            </a:xfrm>
            <a:custGeom>
              <a:avLst/>
              <a:gdLst/>
              <a:ahLst/>
              <a:cxnLst/>
              <a:rect l="l" t="t" r="r" b="b"/>
              <a:pathLst>
                <a:path w="6542" h="8200" extrusionOk="0">
                  <a:moveTo>
                    <a:pt x="1" y="0"/>
                  </a:moveTo>
                  <a:lnTo>
                    <a:pt x="6542" y="82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70"/>
            <p:cNvSpPr/>
            <p:nvPr/>
          </p:nvSpPr>
          <p:spPr>
            <a:xfrm>
              <a:off x="6759094" y="1599734"/>
              <a:ext cx="903571" cy="1130496"/>
            </a:xfrm>
            <a:custGeom>
              <a:avLst/>
              <a:gdLst/>
              <a:ahLst/>
              <a:cxnLst/>
              <a:rect l="l" t="t" r="r" b="b"/>
              <a:pathLst>
                <a:path w="6562" h="8210" extrusionOk="0">
                  <a:moveTo>
                    <a:pt x="21" y="0"/>
                  </a:moveTo>
                  <a:lnTo>
                    <a:pt x="1" y="10"/>
                  </a:lnTo>
                  <a:lnTo>
                    <a:pt x="6541" y="8210"/>
                  </a:lnTo>
                  <a:lnTo>
                    <a:pt x="6562" y="8189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70"/>
            <p:cNvSpPr/>
            <p:nvPr/>
          </p:nvSpPr>
          <p:spPr>
            <a:xfrm>
              <a:off x="6703052" y="1447441"/>
              <a:ext cx="996930" cy="1251257"/>
            </a:xfrm>
            <a:custGeom>
              <a:avLst/>
              <a:gdLst/>
              <a:ahLst/>
              <a:cxnLst/>
              <a:rect l="l" t="t" r="r" b="b"/>
              <a:pathLst>
                <a:path w="7240" h="9087" extrusionOk="0">
                  <a:moveTo>
                    <a:pt x="0" y="1"/>
                  </a:moveTo>
                  <a:lnTo>
                    <a:pt x="7240" y="90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70"/>
            <p:cNvSpPr/>
            <p:nvPr/>
          </p:nvSpPr>
          <p:spPr>
            <a:xfrm>
              <a:off x="6701675" y="1445927"/>
              <a:ext cx="999822" cy="1252772"/>
            </a:xfrm>
            <a:custGeom>
              <a:avLst/>
              <a:gdLst/>
              <a:ahLst/>
              <a:cxnLst/>
              <a:rect l="l" t="t" r="r" b="b"/>
              <a:pathLst>
                <a:path w="7261" h="9098" extrusionOk="0">
                  <a:moveTo>
                    <a:pt x="21" y="1"/>
                  </a:moveTo>
                  <a:lnTo>
                    <a:pt x="0" y="22"/>
                  </a:lnTo>
                  <a:lnTo>
                    <a:pt x="7240" y="9097"/>
                  </a:lnTo>
                  <a:lnTo>
                    <a:pt x="7261" y="9087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70"/>
            <p:cNvSpPr/>
            <p:nvPr/>
          </p:nvSpPr>
          <p:spPr>
            <a:xfrm>
              <a:off x="6759094" y="1499215"/>
              <a:ext cx="951077" cy="1190808"/>
            </a:xfrm>
            <a:custGeom>
              <a:avLst/>
              <a:gdLst/>
              <a:ahLst/>
              <a:cxnLst/>
              <a:rect l="l" t="t" r="r" b="b"/>
              <a:pathLst>
                <a:path w="6907" h="8648" extrusionOk="0">
                  <a:moveTo>
                    <a:pt x="1" y="0"/>
                  </a:moveTo>
                  <a:lnTo>
                    <a:pt x="6906" y="86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70"/>
            <p:cNvSpPr/>
            <p:nvPr/>
          </p:nvSpPr>
          <p:spPr>
            <a:xfrm>
              <a:off x="6757579" y="1497701"/>
              <a:ext cx="953968" cy="1193837"/>
            </a:xfrm>
            <a:custGeom>
              <a:avLst/>
              <a:gdLst/>
              <a:ahLst/>
              <a:cxnLst/>
              <a:rect l="l" t="t" r="r" b="b"/>
              <a:pathLst>
                <a:path w="6928" h="8670" extrusionOk="0">
                  <a:moveTo>
                    <a:pt x="22" y="0"/>
                  </a:moveTo>
                  <a:lnTo>
                    <a:pt x="1" y="21"/>
                  </a:lnTo>
                  <a:lnTo>
                    <a:pt x="6906" y="8669"/>
                  </a:lnTo>
                  <a:lnTo>
                    <a:pt x="6927" y="8649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70"/>
            <p:cNvSpPr/>
            <p:nvPr/>
          </p:nvSpPr>
          <p:spPr>
            <a:xfrm>
              <a:off x="6820782" y="1553743"/>
              <a:ext cx="899302" cy="1127605"/>
            </a:xfrm>
            <a:custGeom>
              <a:avLst/>
              <a:gdLst/>
              <a:ahLst/>
              <a:cxnLst/>
              <a:rect l="l" t="t" r="r" b="b"/>
              <a:pathLst>
                <a:path w="6531" h="8189" extrusionOk="0">
                  <a:moveTo>
                    <a:pt x="1" y="1"/>
                  </a:moveTo>
                  <a:lnTo>
                    <a:pt x="6531" y="818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70"/>
            <p:cNvSpPr/>
            <p:nvPr/>
          </p:nvSpPr>
          <p:spPr>
            <a:xfrm>
              <a:off x="6819405" y="1552229"/>
              <a:ext cx="902194" cy="1130634"/>
            </a:xfrm>
            <a:custGeom>
              <a:avLst/>
              <a:gdLst/>
              <a:ahLst/>
              <a:cxnLst/>
              <a:rect l="l" t="t" r="r" b="b"/>
              <a:pathLst>
                <a:path w="6552" h="8211" extrusionOk="0">
                  <a:moveTo>
                    <a:pt x="22" y="1"/>
                  </a:moveTo>
                  <a:lnTo>
                    <a:pt x="1" y="22"/>
                  </a:lnTo>
                  <a:lnTo>
                    <a:pt x="6531" y="8211"/>
                  </a:lnTo>
                  <a:lnTo>
                    <a:pt x="6552" y="8190"/>
                  </a:lnTo>
                  <a:lnTo>
                    <a:pt x="2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70"/>
            <p:cNvSpPr/>
            <p:nvPr/>
          </p:nvSpPr>
          <p:spPr>
            <a:xfrm>
              <a:off x="6654169" y="1455428"/>
              <a:ext cx="37454" cy="31533"/>
            </a:xfrm>
            <a:custGeom>
              <a:avLst/>
              <a:gdLst/>
              <a:ahLst/>
              <a:cxnLst/>
              <a:rect l="l" t="t" r="r" b="b"/>
              <a:pathLst>
                <a:path w="272" h="229" extrusionOk="0">
                  <a:moveTo>
                    <a:pt x="136" y="0"/>
                  </a:moveTo>
                  <a:cubicBezTo>
                    <a:pt x="111" y="0"/>
                    <a:pt x="85" y="9"/>
                    <a:pt x="63" y="26"/>
                  </a:cubicBezTo>
                  <a:cubicBezTo>
                    <a:pt x="11" y="68"/>
                    <a:pt x="1" y="140"/>
                    <a:pt x="42" y="182"/>
                  </a:cubicBezTo>
                  <a:cubicBezTo>
                    <a:pt x="67" y="213"/>
                    <a:pt x="102" y="229"/>
                    <a:pt x="137" y="229"/>
                  </a:cubicBezTo>
                  <a:cubicBezTo>
                    <a:pt x="162" y="229"/>
                    <a:pt x="188" y="220"/>
                    <a:pt x="209" y="203"/>
                  </a:cubicBezTo>
                  <a:cubicBezTo>
                    <a:pt x="262" y="161"/>
                    <a:pt x="272" y="89"/>
                    <a:pt x="230" y="47"/>
                  </a:cubicBezTo>
                  <a:cubicBezTo>
                    <a:pt x="206" y="16"/>
                    <a:pt x="171" y="0"/>
                    <a:pt x="13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70"/>
            <p:cNvSpPr/>
            <p:nvPr/>
          </p:nvSpPr>
          <p:spPr>
            <a:xfrm>
              <a:off x="6694377" y="1423620"/>
              <a:ext cx="36077" cy="31808"/>
            </a:xfrm>
            <a:custGeom>
              <a:avLst/>
              <a:gdLst/>
              <a:ahLst/>
              <a:cxnLst/>
              <a:rect l="l" t="t" r="r" b="b"/>
              <a:pathLst>
                <a:path w="262" h="231" extrusionOk="0">
                  <a:moveTo>
                    <a:pt x="140" y="1"/>
                  </a:moveTo>
                  <a:cubicBezTo>
                    <a:pt x="114" y="1"/>
                    <a:pt x="86" y="9"/>
                    <a:pt x="63" y="28"/>
                  </a:cubicBezTo>
                  <a:cubicBezTo>
                    <a:pt x="12" y="58"/>
                    <a:pt x="1" y="132"/>
                    <a:pt x="42" y="184"/>
                  </a:cubicBezTo>
                  <a:cubicBezTo>
                    <a:pt x="67" y="214"/>
                    <a:pt x="102" y="230"/>
                    <a:pt x="137" y="230"/>
                  </a:cubicBezTo>
                  <a:cubicBezTo>
                    <a:pt x="162" y="230"/>
                    <a:pt x="188" y="222"/>
                    <a:pt x="209" y="204"/>
                  </a:cubicBezTo>
                  <a:cubicBezTo>
                    <a:pt x="262" y="163"/>
                    <a:pt x="262" y="90"/>
                    <a:pt x="230" y="38"/>
                  </a:cubicBezTo>
                  <a:cubicBezTo>
                    <a:pt x="207" y="14"/>
                    <a:pt x="174" y="1"/>
                    <a:pt x="1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70"/>
            <p:cNvSpPr/>
            <p:nvPr/>
          </p:nvSpPr>
          <p:spPr>
            <a:xfrm>
              <a:off x="6703052" y="1516565"/>
              <a:ext cx="37454" cy="32221"/>
            </a:xfrm>
            <a:custGeom>
              <a:avLst/>
              <a:gdLst/>
              <a:ahLst/>
              <a:cxnLst/>
              <a:rect l="l" t="t" r="r" b="b"/>
              <a:pathLst>
                <a:path w="272" h="234" extrusionOk="0">
                  <a:moveTo>
                    <a:pt x="145" y="0"/>
                  </a:moveTo>
                  <a:cubicBezTo>
                    <a:pt x="117" y="0"/>
                    <a:pt x="88" y="11"/>
                    <a:pt x="63" y="30"/>
                  </a:cubicBezTo>
                  <a:cubicBezTo>
                    <a:pt x="11" y="62"/>
                    <a:pt x="0" y="134"/>
                    <a:pt x="42" y="187"/>
                  </a:cubicBezTo>
                  <a:cubicBezTo>
                    <a:pt x="66" y="217"/>
                    <a:pt x="102" y="234"/>
                    <a:pt x="137" y="234"/>
                  </a:cubicBezTo>
                  <a:cubicBezTo>
                    <a:pt x="162" y="234"/>
                    <a:pt x="187" y="225"/>
                    <a:pt x="209" y="208"/>
                  </a:cubicBezTo>
                  <a:cubicBezTo>
                    <a:pt x="261" y="166"/>
                    <a:pt x="272" y="93"/>
                    <a:pt x="230" y="41"/>
                  </a:cubicBezTo>
                  <a:cubicBezTo>
                    <a:pt x="208" y="13"/>
                    <a:pt x="177" y="0"/>
                    <a:pt x="14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70"/>
            <p:cNvSpPr/>
            <p:nvPr/>
          </p:nvSpPr>
          <p:spPr>
            <a:xfrm>
              <a:off x="6743259" y="1484619"/>
              <a:ext cx="36077" cy="32634"/>
            </a:xfrm>
            <a:custGeom>
              <a:avLst/>
              <a:gdLst/>
              <a:ahLst/>
              <a:cxnLst/>
              <a:rect l="l" t="t" r="r" b="b"/>
              <a:pathLst>
                <a:path w="262" h="237" extrusionOk="0">
                  <a:moveTo>
                    <a:pt x="139" y="1"/>
                  </a:moveTo>
                  <a:cubicBezTo>
                    <a:pt x="113" y="1"/>
                    <a:pt x="86" y="9"/>
                    <a:pt x="63" y="23"/>
                  </a:cubicBezTo>
                  <a:cubicBezTo>
                    <a:pt x="11" y="64"/>
                    <a:pt x="0" y="137"/>
                    <a:pt x="42" y="190"/>
                  </a:cubicBezTo>
                  <a:cubicBezTo>
                    <a:pt x="66" y="220"/>
                    <a:pt x="102" y="236"/>
                    <a:pt x="137" y="236"/>
                  </a:cubicBezTo>
                  <a:cubicBezTo>
                    <a:pt x="162" y="236"/>
                    <a:pt x="187" y="228"/>
                    <a:pt x="209" y="210"/>
                  </a:cubicBezTo>
                  <a:cubicBezTo>
                    <a:pt x="262" y="169"/>
                    <a:pt x="262" y="95"/>
                    <a:pt x="230" y="44"/>
                  </a:cubicBezTo>
                  <a:cubicBezTo>
                    <a:pt x="206" y="14"/>
                    <a:pt x="173" y="1"/>
                    <a:pt x="1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70"/>
            <p:cNvSpPr/>
            <p:nvPr/>
          </p:nvSpPr>
          <p:spPr>
            <a:xfrm>
              <a:off x="6751796" y="1577427"/>
              <a:ext cx="37591" cy="33047"/>
            </a:xfrm>
            <a:custGeom>
              <a:avLst/>
              <a:gdLst/>
              <a:ahLst/>
              <a:cxnLst/>
              <a:rect l="l" t="t" r="r" b="b"/>
              <a:pathLst>
                <a:path w="273" h="240" extrusionOk="0">
                  <a:moveTo>
                    <a:pt x="136" y="1"/>
                  </a:moveTo>
                  <a:cubicBezTo>
                    <a:pt x="111" y="1"/>
                    <a:pt x="85" y="9"/>
                    <a:pt x="64" y="26"/>
                  </a:cubicBezTo>
                  <a:cubicBezTo>
                    <a:pt x="12" y="68"/>
                    <a:pt x="1" y="141"/>
                    <a:pt x="43" y="193"/>
                  </a:cubicBezTo>
                  <a:cubicBezTo>
                    <a:pt x="67" y="224"/>
                    <a:pt x="102" y="240"/>
                    <a:pt x="137" y="240"/>
                  </a:cubicBezTo>
                  <a:cubicBezTo>
                    <a:pt x="162" y="240"/>
                    <a:pt x="188" y="232"/>
                    <a:pt x="210" y="214"/>
                  </a:cubicBezTo>
                  <a:cubicBezTo>
                    <a:pt x="262" y="172"/>
                    <a:pt x="272" y="100"/>
                    <a:pt x="230" y="47"/>
                  </a:cubicBezTo>
                  <a:cubicBezTo>
                    <a:pt x="206" y="17"/>
                    <a:pt x="171" y="1"/>
                    <a:pt x="13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70"/>
            <p:cNvSpPr/>
            <p:nvPr/>
          </p:nvSpPr>
          <p:spPr>
            <a:xfrm>
              <a:off x="6792141" y="1545895"/>
              <a:ext cx="36077" cy="33047"/>
            </a:xfrm>
            <a:custGeom>
              <a:avLst/>
              <a:gdLst/>
              <a:ahLst/>
              <a:cxnLst/>
              <a:rect l="l" t="t" r="r" b="b"/>
              <a:pathLst>
                <a:path w="262" h="240" extrusionOk="0">
                  <a:moveTo>
                    <a:pt x="135" y="0"/>
                  </a:moveTo>
                  <a:cubicBezTo>
                    <a:pt x="110" y="0"/>
                    <a:pt x="85" y="8"/>
                    <a:pt x="63" y="26"/>
                  </a:cubicBezTo>
                  <a:cubicBezTo>
                    <a:pt x="11" y="68"/>
                    <a:pt x="0" y="141"/>
                    <a:pt x="42" y="193"/>
                  </a:cubicBezTo>
                  <a:cubicBezTo>
                    <a:pt x="66" y="223"/>
                    <a:pt x="101" y="239"/>
                    <a:pt x="136" y="239"/>
                  </a:cubicBezTo>
                  <a:cubicBezTo>
                    <a:pt x="162" y="239"/>
                    <a:pt x="187" y="231"/>
                    <a:pt x="209" y="214"/>
                  </a:cubicBezTo>
                  <a:cubicBezTo>
                    <a:pt x="261" y="172"/>
                    <a:pt x="261" y="99"/>
                    <a:pt x="230" y="47"/>
                  </a:cubicBezTo>
                  <a:cubicBezTo>
                    <a:pt x="205" y="16"/>
                    <a:pt x="170" y="0"/>
                    <a:pt x="1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70"/>
            <p:cNvSpPr/>
            <p:nvPr/>
          </p:nvSpPr>
          <p:spPr>
            <a:xfrm>
              <a:off x="7652609" y="2722653"/>
              <a:ext cx="20242" cy="18038"/>
            </a:xfrm>
            <a:custGeom>
              <a:avLst/>
              <a:gdLst/>
              <a:ahLst/>
              <a:cxnLst/>
              <a:rect l="l" t="t" r="r" b="b"/>
              <a:pathLst>
                <a:path w="147" h="131" extrusionOk="0">
                  <a:moveTo>
                    <a:pt x="79" y="0"/>
                  </a:moveTo>
                  <a:cubicBezTo>
                    <a:pt x="74" y="0"/>
                    <a:pt x="68" y="1"/>
                    <a:pt x="63" y="3"/>
                  </a:cubicBezTo>
                  <a:cubicBezTo>
                    <a:pt x="21" y="13"/>
                    <a:pt x="0" y="45"/>
                    <a:pt x="10" y="75"/>
                  </a:cubicBezTo>
                  <a:cubicBezTo>
                    <a:pt x="19" y="110"/>
                    <a:pt x="42" y="131"/>
                    <a:pt x="68" y="131"/>
                  </a:cubicBezTo>
                  <a:cubicBezTo>
                    <a:pt x="73" y="131"/>
                    <a:pt x="78" y="130"/>
                    <a:pt x="83" y="128"/>
                  </a:cubicBezTo>
                  <a:cubicBezTo>
                    <a:pt x="125" y="117"/>
                    <a:pt x="146" y="86"/>
                    <a:pt x="135" y="55"/>
                  </a:cubicBezTo>
                  <a:cubicBezTo>
                    <a:pt x="127" y="20"/>
                    <a:pt x="104" y="0"/>
                    <a:pt x="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70"/>
            <p:cNvSpPr/>
            <p:nvPr/>
          </p:nvSpPr>
          <p:spPr>
            <a:xfrm>
              <a:off x="7664037" y="2713978"/>
              <a:ext cx="18727" cy="18038"/>
            </a:xfrm>
            <a:custGeom>
              <a:avLst/>
              <a:gdLst/>
              <a:ahLst/>
              <a:cxnLst/>
              <a:rect l="l" t="t" r="r" b="b"/>
              <a:pathLst>
                <a:path w="136" h="131" extrusionOk="0">
                  <a:moveTo>
                    <a:pt x="73" y="0"/>
                  </a:moveTo>
                  <a:cubicBezTo>
                    <a:pt x="67" y="0"/>
                    <a:pt x="60" y="1"/>
                    <a:pt x="52" y="3"/>
                  </a:cubicBezTo>
                  <a:cubicBezTo>
                    <a:pt x="21" y="13"/>
                    <a:pt x="0" y="45"/>
                    <a:pt x="10" y="76"/>
                  </a:cubicBezTo>
                  <a:cubicBezTo>
                    <a:pt x="10" y="111"/>
                    <a:pt x="39" y="131"/>
                    <a:pt x="67" y="131"/>
                  </a:cubicBezTo>
                  <a:cubicBezTo>
                    <a:pt x="73" y="131"/>
                    <a:pt x="79" y="130"/>
                    <a:pt x="84" y="128"/>
                  </a:cubicBezTo>
                  <a:cubicBezTo>
                    <a:pt x="115" y="118"/>
                    <a:pt x="136" y="87"/>
                    <a:pt x="136" y="55"/>
                  </a:cubicBezTo>
                  <a:cubicBezTo>
                    <a:pt x="127" y="21"/>
                    <a:pt x="104" y="0"/>
                    <a:pt x="7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70"/>
            <p:cNvSpPr/>
            <p:nvPr/>
          </p:nvSpPr>
          <p:spPr>
            <a:xfrm>
              <a:off x="7675466" y="2705303"/>
              <a:ext cx="18865" cy="18176"/>
            </a:xfrm>
            <a:custGeom>
              <a:avLst/>
              <a:gdLst/>
              <a:ahLst/>
              <a:cxnLst/>
              <a:rect l="l" t="t" r="r" b="b"/>
              <a:pathLst>
                <a:path w="137" h="132" extrusionOk="0">
                  <a:moveTo>
                    <a:pt x="70" y="1"/>
                  </a:moveTo>
                  <a:cubicBezTo>
                    <a:pt x="64" y="1"/>
                    <a:pt x="58" y="2"/>
                    <a:pt x="53" y="4"/>
                  </a:cubicBezTo>
                  <a:cubicBezTo>
                    <a:pt x="22" y="14"/>
                    <a:pt x="1" y="45"/>
                    <a:pt x="1" y="76"/>
                  </a:cubicBezTo>
                  <a:cubicBezTo>
                    <a:pt x="9" y="111"/>
                    <a:pt x="33" y="131"/>
                    <a:pt x="64" y="131"/>
                  </a:cubicBezTo>
                  <a:cubicBezTo>
                    <a:pt x="71" y="131"/>
                    <a:pt x="77" y="131"/>
                    <a:pt x="84" y="129"/>
                  </a:cubicBezTo>
                  <a:cubicBezTo>
                    <a:pt x="115" y="118"/>
                    <a:pt x="136" y="87"/>
                    <a:pt x="126" y="55"/>
                  </a:cubicBezTo>
                  <a:cubicBezTo>
                    <a:pt x="126" y="21"/>
                    <a:pt x="98" y="1"/>
                    <a:pt x="7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70"/>
            <p:cNvSpPr/>
            <p:nvPr/>
          </p:nvSpPr>
          <p:spPr>
            <a:xfrm>
              <a:off x="7692816" y="2692360"/>
              <a:ext cx="18727" cy="18176"/>
            </a:xfrm>
            <a:custGeom>
              <a:avLst/>
              <a:gdLst/>
              <a:ahLst/>
              <a:cxnLst/>
              <a:rect l="l" t="t" r="r" b="b"/>
              <a:pathLst>
                <a:path w="136" h="132" extrusionOk="0">
                  <a:moveTo>
                    <a:pt x="72" y="1"/>
                  </a:moveTo>
                  <a:cubicBezTo>
                    <a:pt x="65" y="1"/>
                    <a:pt x="59" y="2"/>
                    <a:pt x="52" y="3"/>
                  </a:cubicBezTo>
                  <a:cubicBezTo>
                    <a:pt x="21" y="14"/>
                    <a:pt x="0" y="45"/>
                    <a:pt x="10" y="77"/>
                  </a:cubicBezTo>
                  <a:cubicBezTo>
                    <a:pt x="10" y="111"/>
                    <a:pt x="38" y="131"/>
                    <a:pt x="66" y="131"/>
                  </a:cubicBezTo>
                  <a:cubicBezTo>
                    <a:pt x="72" y="131"/>
                    <a:pt x="78" y="130"/>
                    <a:pt x="84" y="129"/>
                  </a:cubicBezTo>
                  <a:cubicBezTo>
                    <a:pt x="114" y="119"/>
                    <a:pt x="135" y="87"/>
                    <a:pt x="135" y="56"/>
                  </a:cubicBezTo>
                  <a:cubicBezTo>
                    <a:pt x="127" y="21"/>
                    <a:pt x="104" y="1"/>
                    <a:pt x="7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70"/>
            <p:cNvSpPr/>
            <p:nvPr/>
          </p:nvSpPr>
          <p:spPr>
            <a:xfrm>
              <a:off x="7702730" y="2683823"/>
              <a:ext cx="20242" cy="17625"/>
            </a:xfrm>
            <a:custGeom>
              <a:avLst/>
              <a:gdLst/>
              <a:ahLst/>
              <a:cxnLst/>
              <a:rect l="l" t="t" r="r" b="b"/>
              <a:pathLst>
                <a:path w="147" h="128" extrusionOk="0">
                  <a:moveTo>
                    <a:pt x="80" y="0"/>
                  </a:moveTo>
                  <a:cubicBezTo>
                    <a:pt x="74" y="0"/>
                    <a:pt x="69" y="1"/>
                    <a:pt x="63" y="3"/>
                  </a:cubicBezTo>
                  <a:cubicBezTo>
                    <a:pt x="22" y="3"/>
                    <a:pt x="1" y="45"/>
                    <a:pt x="12" y="76"/>
                  </a:cubicBezTo>
                  <a:cubicBezTo>
                    <a:pt x="22" y="107"/>
                    <a:pt x="53" y="128"/>
                    <a:pt x="84" y="128"/>
                  </a:cubicBezTo>
                  <a:cubicBezTo>
                    <a:pt x="126" y="118"/>
                    <a:pt x="147" y="86"/>
                    <a:pt x="137" y="45"/>
                  </a:cubicBezTo>
                  <a:cubicBezTo>
                    <a:pt x="128" y="19"/>
                    <a:pt x="105" y="0"/>
                    <a:pt x="8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70"/>
            <p:cNvSpPr/>
            <p:nvPr/>
          </p:nvSpPr>
          <p:spPr>
            <a:xfrm>
              <a:off x="7712920" y="2676662"/>
              <a:ext cx="20242" cy="18038"/>
            </a:xfrm>
            <a:custGeom>
              <a:avLst/>
              <a:gdLst/>
              <a:ahLst/>
              <a:cxnLst/>
              <a:rect l="l" t="t" r="r" b="b"/>
              <a:pathLst>
                <a:path w="147" h="131" extrusionOk="0">
                  <a:moveTo>
                    <a:pt x="75" y="1"/>
                  </a:moveTo>
                  <a:cubicBezTo>
                    <a:pt x="71" y="1"/>
                    <a:pt x="67" y="2"/>
                    <a:pt x="63" y="3"/>
                  </a:cubicBezTo>
                  <a:cubicBezTo>
                    <a:pt x="21" y="13"/>
                    <a:pt x="0" y="45"/>
                    <a:pt x="10" y="76"/>
                  </a:cubicBezTo>
                  <a:cubicBezTo>
                    <a:pt x="19" y="110"/>
                    <a:pt x="42" y="131"/>
                    <a:pt x="68" y="131"/>
                  </a:cubicBezTo>
                  <a:cubicBezTo>
                    <a:pt x="73" y="131"/>
                    <a:pt x="78" y="130"/>
                    <a:pt x="84" y="128"/>
                  </a:cubicBezTo>
                  <a:cubicBezTo>
                    <a:pt x="125" y="117"/>
                    <a:pt x="146" y="87"/>
                    <a:pt x="135" y="55"/>
                  </a:cubicBezTo>
                  <a:cubicBezTo>
                    <a:pt x="127" y="28"/>
                    <a:pt x="102" y="1"/>
                    <a:pt x="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70"/>
            <p:cNvSpPr/>
            <p:nvPr/>
          </p:nvSpPr>
          <p:spPr>
            <a:xfrm>
              <a:off x="7477321" y="2411183"/>
              <a:ext cx="382248" cy="198284"/>
            </a:xfrm>
            <a:custGeom>
              <a:avLst/>
              <a:gdLst/>
              <a:ahLst/>
              <a:cxnLst/>
              <a:rect l="l" t="t" r="r" b="b"/>
              <a:pathLst>
                <a:path w="2776" h="1440" extrusionOk="0">
                  <a:moveTo>
                    <a:pt x="2743" y="1"/>
                  </a:moveTo>
                  <a:lnTo>
                    <a:pt x="1721" y="262"/>
                  </a:lnTo>
                  <a:cubicBezTo>
                    <a:pt x="1659" y="230"/>
                    <a:pt x="1607" y="199"/>
                    <a:pt x="1544" y="168"/>
                  </a:cubicBezTo>
                  <a:cubicBezTo>
                    <a:pt x="1461" y="137"/>
                    <a:pt x="1377" y="147"/>
                    <a:pt x="1283" y="137"/>
                  </a:cubicBezTo>
                  <a:cubicBezTo>
                    <a:pt x="1085" y="137"/>
                    <a:pt x="877" y="126"/>
                    <a:pt x="678" y="105"/>
                  </a:cubicBezTo>
                  <a:cubicBezTo>
                    <a:pt x="657" y="101"/>
                    <a:pt x="634" y="99"/>
                    <a:pt x="610" y="99"/>
                  </a:cubicBezTo>
                  <a:cubicBezTo>
                    <a:pt x="577" y="99"/>
                    <a:pt x="542" y="104"/>
                    <a:pt x="511" y="116"/>
                  </a:cubicBezTo>
                  <a:cubicBezTo>
                    <a:pt x="459" y="147"/>
                    <a:pt x="438" y="220"/>
                    <a:pt x="469" y="262"/>
                  </a:cubicBezTo>
                  <a:cubicBezTo>
                    <a:pt x="490" y="283"/>
                    <a:pt x="522" y="283"/>
                    <a:pt x="543" y="293"/>
                  </a:cubicBezTo>
                  <a:cubicBezTo>
                    <a:pt x="678" y="325"/>
                    <a:pt x="824" y="314"/>
                    <a:pt x="960" y="345"/>
                  </a:cubicBezTo>
                  <a:cubicBezTo>
                    <a:pt x="1023" y="366"/>
                    <a:pt x="1106" y="397"/>
                    <a:pt x="1044" y="460"/>
                  </a:cubicBezTo>
                  <a:cubicBezTo>
                    <a:pt x="1002" y="502"/>
                    <a:pt x="918" y="512"/>
                    <a:pt x="866" y="522"/>
                  </a:cubicBezTo>
                  <a:cubicBezTo>
                    <a:pt x="775" y="544"/>
                    <a:pt x="674" y="555"/>
                    <a:pt x="573" y="555"/>
                  </a:cubicBezTo>
                  <a:cubicBezTo>
                    <a:pt x="430" y="555"/>
                    <a:pt x="284" y="534"/>
                    <a:pt x="156" y="491"/>
                  </a:cubicBezTo>
                  <a:cubicBezTo>
                    <a:pt x="136" y="481"/>
                    <a:pt x="115" y="471"/>
                    <a:pt x="84" y="471"/>
                  </a:cubicBezTo>
                  <a:cubicBezTo>
                    <a:pt x="63" y="471"/>
                    <a:pt x="42" y="481"/>
                    <a:pt x="31" y="502"/>
                  </a:cubicBezTo>
                  <a:cubicBezTo>
                    <a:pt x="0" y="522"/>
                    <a:pt x="21" y="575"/>
                    <a:pt x="42" y="596"/>
                  </a:cubicBezTo>
                  <a:cubicBezTo>
                    <a:pt x="94" y="668"/>
                    <a:pt x="177" y="700"/>
                    <a:pt x="261" y="721"/>
                  </a:cubicBezTo>
                  <a:cubicBezTo>
                    <a:pt x="355" y="752"/>
                    <a:pt x="448" y="773"/>
                    <a:pt x="532" y="784"/>
                  </a:cubicBezTo>
                  <a:cubicBezTo>
                    <a:pt x="595" y="794"/>
                    <a:pt x="657" y="784"/>
                    <a:pt x="710" y="814"/>
                  </a:cubicBezTo>
                  <a:cubicBezTo>
                    <a:pt x="694" y="825"/>
                    <a:pt x="669" y="828"/>
                    <a:pt x="645" y="828"/>
                  </a:cubicBezTo>
                  <a:cubicBezTo>
                    <a:pt x="622" y="828"/>
                    <a:pt x="600" y="825"/>
                    <a:pt x="585" y="825"/>
                  </a:cubicBezTo>
                  <a:cubicBezTo>
                    <a:pt x="428" y="814"/>
                    <a:pt x="272" y="794"/>
                    <a:pt x="126" y="752"/>
                  </a:cubicBezTo>
                  <a:cubicBezTo>
                    <a:pt x="105" y="752"/>
                    <a:pt x="94" y="742"/>
                    <a:pt x="73" y="742"/>
                  </a:cubicBezTo>
                  <a:cubicBezTo>
                    <a:pt x="52" y="752"/>
                    <a:pt x="31" y="763"/>
                    <a:pt x="31" y="773"/>
                  </a:cubicBezTo>
                  <a:cubicBezTo>
                    <a:pt x="21" y="794"/>
                    <a:pt x="31" y="814"/>
                    <a:pt x="42" y="825"/>
                  </a:cubicBezTo>
                  <a:cubicBezTo>
                    <a:pt x="94" y="930"/>
                    <a:pt x="209" y="960"/>
                    <a:pt x="313" y="971"/>
                  </a:cubicBezTo>
                  <a:cubicBezTo>
                    <a:pt x="376" y="981"/>
                    <a:pt x="428" y="992"/>
                    <a:pt x="490" y="1002"/>
                  </a:cubicBezTo>
                  <a:cubicBezTo>
                    <a:pt x="501" y="1002"/>
                    <a:pt x="574" y="1002"/>
                    <a:pt x="574" y="1023"/>
                  </a:cubicBezTo>
                  <a:cubicBezTo>
                    <a:pt x="574" y="1025"/>
                    <a:pt x="568" y="1026"/>
                    <a:pt x="560" y="1026"/>
                  </a:cubicBezTo>
                  <a:cubicBezTo>
                    <a:pt x="526" y="1026"/>
                    <a:pt x="444" y="1013"/>
                    <a:pt x="428" y="1013"/>
                  </a:cubicBezTo>
                  <a:cubicBezTo>
                    <a:pt x="376" y="1013"/>
                    <a:pt x="313" y="1002"/>
                    <a:pt x="251" y="992"/>
                  </a:cubicBezTo>
                  <a:cubicBezTo>
                    <a:pt x="240" y="981"/>
                    <a:pt x="230" y="981"/>
                    <a:pt x="209" y="981"/>
                  </a:cubicBezTo>
                  <a:cubicBezTo>
                    <a:pt x="198" y="992"/>
                    <a:pt x="188" y="992"/>
                    <a:pt x="188" y="1013"/>
                  </a:cubicBezTo>
                  <a:cubicBezTo>
                    <a:pt x="177" y="1023"/>
                    <a:pt x="188" y="1034"/>
                    <a:pt x="198" y="1044"/>
                  </a:cubicBezTo>
                  <a:cubicBezTo>
                    <a:pt x="251" y="1107"/>
                    <a:pt x="302" y="1148"/>
                    <a:pt x="376" y="1180"/>
                  </a:cubicBezTo>
                  <a:cubicBezTo>
                    <a:pt x="428" y="1201"/>
                    <a:pt x="501" y="1190"/>
                    <a:pt x="564" y="1201"/>
                  </a:cubicBezTo>
                  <a:cubicBezTo>
                    <a:pt x="626" y="1211"/>
                    <a:pt x="710" y="1190"/>
                    <a:pt x="761" y="1253"/>
                  </a:cubicBezTo>
                  <a:cubicBezTo>
                    <a:pt x="772" y="1263"/>
                    <a:pt x="699" y="1284"/>
                    <a:pt x="689" y="1284"/>
                  </a:cubicBezTo>
                  <a:cubicBezTo>
                    <a:pt x="657" y="1284"/>
                    <a:pt x="636" y="1273"/>
                    <a:pt x="605" y="1273"/>
                  </a:cubicBezTo>
                  <a:cubicBezTo>
                    <a:pt x="585" y="1273"/>
                    <a:pt x="501" y="1284"/>
                    <a:pt x="490" y="1315"/>
                  </a:cubicBezTo>
                  <a:cubicBezTo>
                    <a:pt x="480" y="1357"/>
                    <a:pt x="647" y="1409"/>
                    <a:pt x="689" y="1409"/>
                  </a:cubicBezTo>
                  <a:cubicBezTo>
                    <a:pt x="767" y="1429"/>
                    <a:pt x="851" y="1440"/>
                    <a:pt x="934" y="1440"/>
                  </a:cubicBezTo>
                  <a:cubicBezTo>
                    <a:pt x="1028" y="1440"/>
                    <a:pt x="1122" y="1426"/>
                    <a:pt x="1210" y="1399"/>
                  </a:cubicBezTo>
                  <a:cubicBezTo>
                    <a:pt x="1366" y="1368"/>
                    <a:pt x="1513" y="1294"/>
                    <a:pt x="1659" y="1222"/>
                  </a:cubicBezTo>
                  <a:cubicBezTo>
                    <a:pt x="1784" y="1169"/>
                    <a:pt x="1878" y="1086"/>
                    <a:pt x="2003" y="1065"/>
                  </a:cubicBezTo>
                  <a:cubicBezTo>
                    <a:pt x="2097" y="1044"/>
                    <a:pt x="2201" y="1034"/>
                    <a:pt x="2305" y="1023"/>
                  </a:cubicBezTo>
                  <a:lnTo>
                    <a:pt x="2775" y="960"/>
                  </a:lnTo>
                  <a:lnTo>
                    <a:pt x="274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70"/>
            <p:cNvSpPr/>
            <p:nvPr/>
          </p:nvSpPr>
          <p:spPr>
            <a:xfrm>
              <a:off x="8024528" y="1737293"/>
              <a:ext cx="426725" cy="613167"/>
            </a:xfrm>
            <a:custGeom>
              <a:avLst/>
              <a:gdLst/>
              <a:ahLst/>
              <a:cxnLst/>
              <a:rect l="l" t="t" r="r" b="b"/>
              <a:pathLst>
                <a:path w="3099" h="4453" extrusionOk="0">
                  <a:moveTo>
                    <a:pt x="708" y="0"/>
                  </a:moveTo>
                  <a:cubicBezTo>
                    <a:pt x="606" y="0"/>
                    <a:pt x="502" y="33"/>
                    <a:pt x="408" y="86"/>
                  </a:cubicBezTo>
                  <a:cubicBezTo>
                    <a:pt x="241" y="191"/>
                    <a:pt x="95" y="337"/>
                    <a:pt x="42" y="524"/>
                  </a:cubicBezTo>
                  <a:cubicBezTo>
                    <a:pt x="0" y="712"/>
                    <a:pt x="32" y="910"/>
                    <a:pt x="95" y="1088"/>
                  </a:cubicBezTo>
                  <a:cubicBezTo>
                    <a:pt x="178" y="1369"/>
                    <a:pt x="324" y="1619"/>
                    <a:pt x="470" y="1860"/>
                  </a:cubicBezTo>
                  <a:cubicBezTo>
                    <a:pt x="960" y="2683"/>
                    <a:pt x="1482" y="3487"/>
                    <a:pt x="2139" y="4185"/>
                  </a:cubicBezTo>
                  <a:cubicBezTo>
                    <a:pt x="2223" y="4280"/>
                    <a:pt x="2316" y="4373"/>
                    <a:pt x="2431" y="4426"/>
                  </a:cubicBezTo>
                  <a:cubicBezTo>
                    <a:pt x="2477" y="4444"/>
                    <a:pt x="2526" y="4452"/>
                    <a:pt x="2576" y="4452"/>
                  </a:cubicBezTo>
                  <a:cubicBezTo>
                    <a:pt x="2696" y="4452"/>
                    <a:pt x="2819" y="4402"/>
                    <a:pt x="2900" y="4321"/>
                  </a:cubicBezTo>
                  <a:cubicBezTo>
                    <a:pt x="3016" y="4196"/>
                    <a:pt x="3057" y="4029"/>
                    <a:pt x="3067" y="3872"/>
                  </a:cubicBezTo>
                  <a:cubicBezTo>
                    <a:pt x="3099" y="3174"/>
                    <a:pt x="2713" y="2548"/>
                    <a:pt x="2369" y="1943"/>
                  </a:cubicBezTo>
                  <a:cubicBezTo>
                    <a:pt x="1972" y="1275"/>
                    <a:pt x="1607" y="503"/>
                    <a:pt x="939" y="65"/>
                  </a:cubicBezTo>
                  <a:cubicBezTo>
                    <a:pt x="866" y="20"/>
                    <a:pt x="788" y="0"/>
                    <a:pt x="70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70"/>
            <p:cNvSpPr/>
            <p:nvPr/>
          </p:nvSpPr>
          <p:spPr>
            <a:xfrm>
              <a:off x="7781768" y="2196926"/>
              <a:ext cx="668108" cy="356637"/>
            </a:xfrm>
            <a:custGeom>
              <a:avLst/>
              <a:gdLst/>
              <a:ahLst/>
              <a:cxnLst/>
              <a:rect l="l" t="t" r="r" b="b"/>
              <a:pathLst>
                <a:path w="4852" h="2590" extrusionOk="0">
                  <a:moveTo>
                    <a:pt x="4056" y="0"/>
                  </a:moveTo>
                  <a:cubicBezTo>
                    <a:pt x="3877" y="0"/>
                    <a:pt x="3699" y="36"/>
                    <a:pt x="3527" y="86"/>
                  </a:cubicBezTo>
                  <a:cubicBezTo>
                    <a:pt x="2661" y="316"/>
                    <a:pt x="1909" y="754"/>
                    <a:pt x="1086" y="1109"/>
                  </a:cubicBezTo>
                  <a:cubicBezTo>
                    <a:pt x="898" y="1192"/>
                    <a:pt x="741" y="1306"/>
                    <a:pt x="543" y="1369"/>
                  </a:cubicBezTo>
                  <a:cubicBezTo>
                    <a:pt x="366" y="1432"/>
                    <a:pt x="1" y="1651"/>
                    <a:pt x="1" y="1651"/>
                  </a:cubicBezTo>
                  <a:cubicBezTo>
                    <a:pt x="1" y="1651"/>
                    <a:pt x="115" y="2298"/>
                    <a:pt x="168" y="2496"/>
                  </a:cubicBezTo>
                  <a:cubicBezTo>
                    <a:pt x="178" y="2516"/>
                    <a:pt x="178" y="2537"/>
                    <a:pt x="199" y="2558"/>
                  </a:cubicBezTo>
                  <a:cubicBezTo>
                    <a:pt x="220" y="2590"/>
                    <a:pt x="261" y="2590"/>
                    <a:pt x="303" y="2590"/>
                  </a:cubicBezTo>
                  <a:cubicBezTo>
                    <a:pt x="532" y="2569"/>
                    <a:pt x="752" y="2516"/>
                    <a:pt x="971" y="2454"/>
                  </a:cubicBezTo>
                  <a:cubicBezTo>
                    <a:pt x="1628" y="2266"/>
                    <a:pt x="2285" y="2089"/>
                    <a:pt x="2932" y="1849"/>
                  </a:cubicBezTo>
                  <a:cubicBezTo>
                    <a:pt x="3245" y="1735"/>
                    <a:pt x="3558" y="1609"/>
                    <a:pt x="3861" y="1463"/>
                  </a:cubicBezTo>
                  <a:cubicBezTo>
                    <a:pt x="4090" y="1348"/>
                    <a:pt x="4403" y="1223"/>
                    <a:pt x="4559" y="1046"/>
                  </a:cubicBezTo>
                  <a:cubicBezTo>
                    <a:pt x="4684" y="910"/>
                    <a:pt x="4851" y="712"/>
                    <a:pt x="4830" y="524"/>
                  </a:cubicBezTo>
                  <a:cubicBezTo>
                    <a:pt x="4820" y="263"/>
                    <a:pt x="4517" y="75"/>
                    <a:pt x="4299" y="24"/>
                  </a:cubicBezTo>
                  <a:cubicBezTo>
                    <a:pt x="4218" y="7"/>
                    <a:pt x="4136" y="0"/>
                    <a:pt x="40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70"/>
            <p:cNvSpPr/>
            <p:nvPr/>
          </p:nvSpPr>
          <p:spPr>
            <a:xfrm>
              <a:off x="6774792" y="1579630"/>
              <a:ext cx="169643" cy="273054"/>
            </a:xfrm>
            <a:custGeom>
              <a:avLst/>
              <a:gdLst/>
              <a:ahLst/>
              <a:cxnLst/>
              <a:rect l="l" t="t" r="r" b="b"/>
              <a:pathLst>
                <a:path w="1232" h="1983" extrusionOk="0">
                  <a:moveTo>
                    <a:pt x="512" y="0"/>
                  </a:moveTo>
                  <a:lnTo>
                    <a:pt x="1" y="397"/>
                  </a:lnTo>
                  <a:cubicBezTo>
                    <a:pt x="53" y="824"/>
                    <a:pt x="74" y="1252"/>
                    <a:pt x="147" y="1658"/>
                  </a:cubicBezTo>
                  <a:cubicBezTo>
                    <a:pt x="179" y="1825"/>
                    <a:pt x="366" y="1941"/>
                    <a:pt x="512" y="1971"/>
                  </a:cubicBezTo>
                  <a:cubicBezTo>
                    <a:pt x="543" y="1982"/>
                    <a:pt x="575" y="1982"/>
                    <a:pt x="606" y="1982"/>
                  </a:cubicBezTo>
                  <a:cubicBezTo>
                    <a:pt x="658" y="1971"/>
                    <a:pt x="689" y="1930"/>
                    <a:pt x="721" y="1888"/>
                  </a:cubicBezTo>
                  <a:cubicBezTo>
                    <a:pt x="773" y="1825"/>
                    <a:pt x="784" y="1721"/>
                    <a:pt x="835" y="1658"/>
                  </a:cubicBezTo>
                  <a:cubicBezTo>
                    <a:pt x="867" y="1617"/>
                    <a:pt x="940" y="1607"/>
                    <a:pt x="992" y="1586"/>
                  </a:cubicBezTo>
                  <a:cubicBezTo>
                    <a:pt x="1055" y="1554"/>
                    <a:pt x="1117" y="1502"/>
                    <a:pt x="1127" y="1419"/>
                  </a:cubicBezTo>
                  <a:cubicBezTo>
                    <a:pt x="1127" y="1408"/>
                    <a:pt x="1127" y="1398"/>
                    <a:pt x="1117" y="1398"/>
                  </a:cubicBezTo>
                  <a:cubicBezTo>
                    <a:pt x="1111" y="1386"/>
                    <a:pt x="1101" y="1381"/>
                    <a:pt x="1090" y="1381"/>
                  </a:cubicBezTo>
                  <a:cubicBezTo>
                    <a:pt x="1082" y="1381"/>
                    <a:pt x="1073" y="1383"/>
                    <a:pt x="1065" y="1387"/>
                  </a:cubicBezTo>
                  <a:cubicBezTo>
                    <a:pt x="919" y="1408"/>
                    <a:pt x="784" y="1440"/>
                    <a:pt x="638" y="1471"/>
                  </a:cubicBezTo>
                  <a:cubicBezTo>
                    <a:pt x="648" y="1419"/>
                    <a:pt x="668" y="1366"/>
                    <a:pt x="700" y="1315"/>
                  </a:cubicBezTo>
                  <a:cubicBezTo>
                    <a:pt x="710" y="1294"/>
                    <a:pt x="731" y="1273"/>
                    <a:pt x="752" y="1262"/>
                  </a:cubicBezTo>
                  <a:cubicBezTo>
                    <a:pt x="759" y="1259"/>
                    <a:pt x="767" y="1258"/>
                    <a:pt x="776" y="1258"/>
                  </a:cubicBezTo>
                  <a:cubicBezTo>
                    <a:pt x="793" y="1258"/>
                    <a:pt x="811" y="1262"/>
                    <a:pt x="825" y="1262"/>
                  </a:cubicBezTo>
                  <a:cubicBezTo>
                    <a:pt x="888" y="1273"/>
                    <a:pt x="951" y="1283"/>
                    <a:pt x="1002" y="1294"/>
                  </a:cubicBezTo>
                  <a:lnTo>
                    <a:pt x="1044" y="1294"/>
                  </a:lnTo>
                  <a:cubicBezTo>
                    <a:pt x="1072" y="1298"/>
                    <a:pt x="1100" y="1303"/>
                    <a:pt x="1126" y="1303"/>
                  </a:cubicBezTo>
                  <a:cubicBezTo>
                    <a:pt x="1159" y="1303"/>
                    <a:pt x="1188" y="1296"/>
                    <a:pt x="1211" y="1273"/>
                  </a:cubicBezTo>
                  <a:cubicBezTo>
                    <a:pt x="1222" y="1262"/>
                    <a:pt x="1232" y="1252"/>
                    <a:pt x="1232" y="1241"/>
                  </a:cubicBezTo>
                  <a:cubicBezTo>
                    <a:pt x="1232" y="1231"/>
                    <a:pt x="1222" y="1220"/>
                    <a:pt x="1211" y="1210"/>
                  </a:cubicBezTo>
                  <a:cubicBezTo>
                    <a:pt x="1127" y="1158"/>
                    <a:pt x="1055" y="1095"/>
                    <a:pt x="961" y="1064"/>
                  </a:cubicBezTo>
                  <a:cubicBezTo>
                    <a:pt x="908" y="1048"/>
                    <a:pt x="854" y="1043"/>
                    <a:pt x="799" y="1043"/>
                  </a:cubicBezTo>
                  <a:cubicBezTo>
                    <a:pt x="744" y="1043"/>
                    <a:pt x="690" y="1048"/>
                    <a:pt x="638" y="1053"/>
                  </a:cubicBezTo>
                  <a:cubicBezTo>
                    <a:pt x="522" y="1053"/>
                    <a:pt x="522" y="1023"/>
                    <a:pt x="522" y="918"/>
                  </a:cubicBezTo>
                  <a:cubicBezTo>
                    <a:pt x="579" y="909"/>
                    <a:pt x="638" y="904"/>
                    <a:pt x="697" y="904"/>
                  </a:cubicBezTo>
                  <a:cubicBezTo>
                    <a:pt x="768" y="904"/>
                    <a:pt x="840" y="911"/>
                    <a:pt x="909" y="928"/>
                  </a:cubicBezTo>
                  <a:cubicBezTo>
                    <a:pt x="940" y="939"/>
                    <a:pt x="971" y="949"/>
                    <a:pt x="992" y="949"/>
                  </a:cubicBezTo>
                  <a:cubicBezTo>
                    <a:pt x="1023" y="939"/>
                    <a:pt x="1055" y="928"/>
                    <a:pt x="1065" y="897"/>
                  </a:cubicBezTo>
                  <a:cubicBezTo>
                    <a:pt x="1065" y="866"/>
                    <a:pt x="1055" y="835"/>
                    <a:pt x="1034" y="814"/>
                  </a:cubicBezTo>
                  <a:cubicBezTo>
                    <a:pt x="951" y="720"/>
                    <a:pt x="752" y="720"/>
                    <a:pt x="648" y="699"/>
                  </a:cubicBezTo>
                  <a:cubicBezTo>
                    <a:pt x="585" y="689"/>
                    <a:pt x="533" y="668"/>
                    <a:pt x="471" y="657"/>
                  </a:cubicBezTo>
                  <a:cubicBezTo>
                    <a:pt x="461" y="655"/>
                    <a:pt x="449" y="654"/>
                    <a:pt x="438" y="654"/>
                  </a:cubicBezTo>
                  <a:cubicBezTo>
                    <a:pt x="425" y="654"/>
                    <a:pt x="411" y="655"/>
                    <a:pt x="398" y="655"/>
                  </a:cubicBezTo>
                  <a:cubicBezTo>
                    <a:pt x="372" y="655"/>
                    <a:pt x="346" y="652"/>
                    <a:pt x="325" y="636"/>
                  </a:cubicBezTo>
                  <a:cubicBezTo>
                    <a:pt x="304" y="605"/>
                    <a:pt x="304" y="543"/>
                    <a:pt x="304" y="501"/>
                  </a:cubicBezTo>
                  <a:lnTo>
                    <a:pt x="543" y="251"/>
                  </a:lnTo>
                  <a:cubicBezTo>
                    <a:pt x="668" y="125"/>
                    <a:pt x="512" y="0"/>
                    <a:pt x="51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70"/>
            <p:cNvSpPr/>
            <p:nvPr/>
          </p:nvSpPr>
          <p:spPr>
            <a:xfrm>
              <a:off x="7898122" y="1536531"/>
              <a:ext cx="23133" cy="30156"/>
            </a:xfrm>
            <a:custGeom>
              <a:avLst/>
              <a:gdLst/>
              <a:ahLst/>
              <a:cxnLst/>
              <a:rect l="l" t="t" r="r" b="b"/>
              <a:pathLst>
                <a:path w="168" h="219" extrusionOk="0">
                  <a:moveTo>
                    <a:pt x="42" y="0"/>
                  </a:moveTo>
                  <a:cubicBezTo>
                    <a:pt x="32" y="0"/>
                    <a:pt x="21" y="10"/>
                    <a:pt x="21" y="21"/>
                  </a:cubicBezTo>
                  <a:lnTo>
                    <a:pt x="11" y="136"/>
                  </a:lnTo>
                  <a:cubicBezTo>
                    <a:pt x="0" y="156"/>
                    <a:pt x="11" y="177"/>
                    <a:pt x="32" y="198"/>
                  </a:cubicBezTo>
                  <a:cubicBezTo>
                    <a:pt x="42" y="209"/>
                    <a:pt x="53" y="219"/>
                    <a:pt x="74" y="219"/>
                  </a:cubicBezTo>
                  <a:lnTo>
                    <a:pt x="84" y="219"/>
                  </a:lnTo>
                  <a:lnTo>
                    <a:pt x="146" y="209"/>
                  </a:lnTo>
                  <a:cubicBezTo>
                    <a:pt x="157" y="209"/>
                    <a:pt x="167" y="198"/>
                    <a:pt x="167" y="188"/>
                  </a:cubicBezTo>
                  <a:cubicBezTo>
                    <a:pt x="157" y="167"/>
                    <a:pt x="146" y="167"/>
                    <a:pt x="136" y="167"/>
                  </a:cubicBezTo>
                  <a:lnTo>
                    <a:pt x="63" y="167"/>
                  </a:lnTo>
                  <a:cubicBezTo>
                    <a:pt x="53" y="156"/>
                    <a:pt x="53" y="156"/>
                    <a:pt x="53" y="146"/>
                  </a:cubicBezTo>
                  <a:lnTo>
                    <a:pt x="63" y="31"/>
                  </a:lnTo>
                  <a:cubicBezTo>
                    <a:pt x="63" y="21"/>
                    <a:pt x="63" y="10"/>
                    <a:pt x="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6" name="Google Shape;2676;p70"/>
            <p:cNvSpPr/>
            <p:nvPr/>
          </p:nvSpPr>
          <p:spPr>
            <a:xfrm>
              <a:off x="7849240" y="1501694"/>
              <a:ext cx="23133" cy="22032"/>
            </a:xfrm>
            <a:custGeom>
              <a:avLst/>
              <a:gdLst/>
              <a:ahLst/>
              <a:cxnLst/>
              <a:rect l="l" t="t" r="r" b="b"/>
              <a:pathLst>
                <a:path w="168" h="160" extrusionOk="0">
                  <a:moveTo>
                    <a:pt x="79" y="1"/>
                  </a:moveTo>
                  <a:cubicBezTo>
                    <a:pt x="43" y="1"/>
                    <a:pt x="12" y="31"/>
                    <a:pt x="12" y="76"/>
                  </a:cubicBezTo>
                  <a:cubicBezTo>
                    <a:pt x="1" y="117"/>
                    <a:pt x="32" y="159"/>
                    <a:pt x="74" y="159"/>
                  </a:cubicBezTo>
                  <a:cubicBezTo>
                    <a:pt x="126" y="159"/>
                    <a:pt x="158" y="128"/>
                    <a:pt x="168" y="86"/>
                  </a:cubicBezTo>
                  <a:cubicBezTo>
                    <a:pt x="168" y="45"/>
                    <a:pt x="137" y="3"/>
                    <a:pt x="95" y="3"/>
                  </a:cubicBezTo>
                  <a:cubicBezTo>
                    <a:pt x="90" y="2"/>
                    <a:pt x="84" y="1"/>
                    <a:pt x="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7" name="Google Shape;2677;p70"/>
            <p:cNvSpPr/>
            <p:nvPr/>
          </p:nvSpPr>
          <p:spPr>
            <a:xfrm>
              <a:off x="7952650" y="1513260"/>
              <a:ext cx="23133" cy="22169"/>
            </a:xfrm>
            <a:custGeom>
              <a:avLst/>
              <a:gdLst/>
              <a:ahLst/>
              <a:cxnLst/>
              <a:rect l="l" t="t" r="r" b="b"/>
              <a:pathLst>
                <a:path w="168" h="161" extrusionOk="0">
                  <a:moveTo>
                    <a:pt x="68" y="0"/>
                  </a:moveTo>
                  <a:cubicBezTo>
                    <a:pt x="32" y="0"/>
                    <a:pt x="1" y="30"/>
                    <a:pt x="1" y="75"/>
                  </a:cubicBezTo>
                  <a:cubicBezTo>
                    <a:pt x="1" y="117"/>
                    <a:pt x="33" y="158"/>
                    <a:pt x="74" y="158"/>
                  </a:cubicBezTo>
                  <a:cubicBezTo>
                    <a:pt x="80" y="160"/>
                    <a:pt x="85" y="161"/>
                    <a:pt x="91" y="161"/>
                  </a:cubicBezTo>
                  <a:cubicBezTo>
                    <a:pt x="126" y="161"/>
                    <a:pt x="158" y="131"/>
                    <a:pt x="158" y="86"/>
                  </a:cubicBezTo>
                  <a:cubicBezTo>
                    <a:pt x="168" y="44"/>
                    <a:pt x="137" y="2"/>
                    <a:pt x="84" y="2"/>
                  </a:cubicBezTo>
                  <a:cubicBezTo>
                    <a:pt x="79" y="1"/>
                    <a:pt x="73" y="0"/>
                    <a:pt x="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8" name="Google Shape;2678;p70"/>
            <p:cNvSpPr/>
            <p:nvPr/>
          </p:nvSpPr>
          <p:spPr>
            <a:xfrm>
              <a:off x="7873750" y="1581007"/>
              <a:ext cx="67609" cy="15973"/>
            </a:xfrm>
            <a:custGeom>
              <a:avLst/>
              <a:gdLst/>
              <a:ahLst/>
              <a:cxnLst/>
              <a:rect l="l" t="t" r="r" b="b"/>
              <a:pathLst>
                <a:path w="491" h="116" extrusionOk="0">
                  <a:moveTo>
                    <a:pt x="31" y="0"/>
                  </a:moveTo>
                  <a:cubicBezTo>
                    <a:pt x="21" y="0"/>
                    <a:pt x="10" y="0"/>
                    <a:pt x="0" y="11"/>
                  </a:cubicBezTo>
                  <a:cubicBezTo>
                    <a:pt x="0" y="21"/>
                    <a:pt x="0" y="32"/>
                    <a:pt x="10" y="42"/>
                  </a:cubicBezTo>
                  <a:cubicBezTo>
                    <a:pt x="21" y="42"/>
                    <a:pt x="126" y="115"/>
                    <a:pt x="261" y="115"/>
                  </a:cubicBezTo>
                  <a:cubicBezTo>
                    <a:pt x="323" y="115"/>
                    <a:pt x="407" y="95"/>
                    <a:pt x="480" y="42"/>
                  </a:cubicBezTo>
                  <a:cubicBezTo>
                    <a:pt x="490" y="42"/>
                    <a:pt x="490" y="21"/>
                    <a:pt x="480" y="11"/>
                  </a:cubicBezTo>
                  <a:cubicBezTo>
                    <a:pt x="480" y="6"/>
                    <a:pt x="475" y="3"/>
                    <a:pt x="469" y="3"/>
                  </a:cubicBezTo>
                  <a:cubicBezTo>
                    <a:pt x="462" y="3"/>
                    <a:pt x="454" y="6"/>
                    <a:pt x="449" y="11"/>
                  </a:cubicBezTo>
                  <a:cubicBezTo>
                    <a:pt x="387" y="52"/>
                    <a:pt x="322" y="66"/>
                    <a:pt x="262" y="66"/>
                  </a:cubicBezTo>
                  <a:cubicBezTo>
                    <a:pt x="140" y="66"/>
                    <a:pt x="39" y="8"/>
                    <a:pt x="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9" name="Google Shape;2679;p70"/>
            <p:cNvSpPr/>
            <p:nvPr/>
          </p:nvSpPr>
          <p:spPr>
            <a:xfrm>
              <a:off x="7944113" y="1466443"/>
              <a:ext cx="57558" cy="30018"/>
            </a:xfrm>
            <a:custGeom>
              <a:avLst/>
              <a:gdLst/>
              <a:ahLst/>
              <a:cxnLst/>
              <a:rect l="l" t="t" r="r" b="b"/>
              <a:pathLst>
                <a:path w="418" h="218" extrusionOk="0">
                  <a:moveTo>
                    <a:pt x="146" y="1"/>
                  </a:moveTo>
                  <a:cubicBezTo>
                    <a:pt x="63" y="1"/>
                    <a:pt x="42" y="50"/>
                    <a:pt x="42" y="50"/>
                  </a:cubicBezTo>
                  <a:cubicBezTo>
                    <a:pt x="42" y="50"/>
                    <a:pt x="0" y="123"/>
                    <a:pt x="115" y="155"/>
                  </a:cubicBezTo>
                  <a:cubicBezTo>
                    <a:pt x="209" y="176"/>
                    <a:pt x="261" y="186"/>
                    <a:pt x="313" y="206"/>
                  </a:cubicBezTo>
                  <a:cubicBezTo>
                    <a:pt x="325" y="214"/>
                    <a:pt x="338" y="218"/>
                    <a:pt x="349" y="218"/>
                  </a:cubicBezTo>
                  <a:cubicBezTo>
                    <a:pt x="367" y="218"/>
                    <a:pt x="384" y="209"/>
                    <a:pt x="397" y="196"/>
                  </a:cubicBezTo>
                  <a:cubicBezTo>
                    <a:pt x="407" y="186"/>
                    <a:pt x="417" y="165"/>
                    <a:pt x="397" y="144"/>
                  </a:cubicBezTo>
                  <a:cubicBezTo>
                    <a:pt x="376" y="102"/>
                    <a:pt x="324" y="39"/>
                    <a:pt x="209" y="9"/>
                  </a:cubicBezTo>
                  <a:cubicBezTo>
                    <a:pt x="185" y="3"/>
                    <a:pt x="164" y="1"/>
                    <a:pt x="14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0" name="Google Shape;2680;p70"/>
            <p:cNvSpPr/>
            <p:nvPr/>
          </p:nvSpPr>
          <p:spPr>
            <a:xfrm>
              <a:off x="7832028" y="1455978"/>
              <a:ext cx="57558" cy="23684"/>
            </a:xfrm>
            <a:custGeom>
              <a:avLst/>
              <a:gdLst/>
              <a:ahLst/>
              <a:cxnLst/>
              <a:rect l="l" t="t" r="r" b="b"/>
              <a:pathLst>
                <a:path w="418" h="172" extrusionOk="0">
                  <a:moveTo>
                    <a:pt x="255" y="0"/>
                  </a:moveTo>
                  <a:cubicBezTo>
                    <a:pt x="247" y="0"/>
                    <a:pt x="239" y="0"/>
                    <a:pt x="230" y="1"/>
                  </a:cubicBezTo>
                  <a:cubicBezTo>
                    <a:pt x="116" y="1"/>
                    <a:pt x="53" y="53"/>
                    <a:pt x="21" y="85"/>
                  </a:cubicBezTo>
                  <a:cubicBezTo>
                    <a:pt x="1" y="95"/>
                    <a:pt x="1" y="115"/>
                    <a:pt x="11" y="136"/>
                  </a:cubicBezTo>
                  <a:cubicBezTo>
                    <a:pt x="19" y="160"/>
                    <a:pt x="44" y="172"/>
                    <a:pt x="65" y="172"/>
                  </a:cubicBezTo>
                  <a:cubicBezTo>
                    <a:pt x="72" y="172"/>
                    <a:pt x="79" y="171"/>
                    <a:pt x="84" y="168"/>
                  </a:cubicBezTo>
                  <a:cubicBezTo>
                    <a:pt x="147" y="157"/>
                    <a:pt x="199" y="157"/>
                    <a:pt x="293" y="157"/>
                  </a:cubicBezTo>
                  <a:cubicBezTo>
                    <a:pt x="418" y="157"/>
                    <a:pt x="397" y="74"/>
                    <a:pt x="397" y="74"/>
                  </a:cubicBezTo>
                  <a:cubicBezTo>
                    <a:pt x="397" y="74"/>
                    <a:pt x="379" y="0"/>
                    <a:pt x="25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5" name="Google Shape;1015;p41"/>
          <p:cNvSpPr txBox="1">
            <a:spLocks noGrp="1"/>
          </p:cNvSpPr>
          <p:nvPr>
            <p:ph type="title"/>
          </p:nvPr>
        </p:nvSpPr>
        <p:spPr>
          <a:xfrm>
            <a:off x="716725" y="537550"/>
            <a:ext cx="4905000" cy="111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LEITURA, TEXTO E SENTIDO</a:t>
            </a:r>
            <a:endParaRPr dirty="0"/>
          </a:p>
        </p:txBody>
      </p:sp>
      <p:sp>
        <p:nvSpPr>
          <p:cNvPr id="1016" name="Google Shape;1016;p41"/>
          <p:cNvSpPr txBox="1">
            <a:spLocks noGrp="1"/>
          </p:cNvSpPr>
          <p:nvPr>
            <p:ph type="body" idx="1"/>
          </p:nvPr>
        </p:nvSpPr>
        <p:spPr>
          <a:xfrm>
            <a:off x="1210538" y="1803864"/>
            <a:ext cx="3453600" cy="184574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O QUE LER?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PARA QUE LER?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COMO LER?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pt-BR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SUJEITO, LÍNGUA, TEXTO, SENTIDO</a:t>
            </a:r>
            <a:endParaRPr dirty="0"/>
          </a:p>
        </p:txBody>
      </p:sp>
      <p:grpSp>
        <p:nvGrpSpPr>
          <p:cNvPr id="1017" name="Google Shape;1017;p41"/>
          <p:cNvGrpSpPr/>
          <p:nvPr/>
        </p:nvGrpSpPr>
        <p:grpSpPr>
          <a:xfrm>
            <a:off x="5837099" y="639361"/>
            <a:ext cx="2889147" cy="4230948"/>
            <a:chOff x="5981112" y="931051"/>
            <a:chExt cx="2058677" cy="3014784"/>
          </a:xfrm>
        </p:grpSpPr>
        <p:sp>
          <p:nvSpPr>
            <p:cNvPr id="1018" name="Google Shape;1018;p41"/>
            <p:cNvSpPr/>
            <p:nvPr/>
          </p:nvSpPr>
          <p:spPr>
            <a:xfrm>
              <a:off x="7196558" y="2731447"/>
              <a:ext cx="150116" cy="101697"/>
            </a:xfrm>
            <a:custGeom>
              <a:avLst/>
              <a:gdLst/>
              <a:ahLst/>
              <a:cxnLst/>
              <a:rect l="l" t="t" r="r" b="b"/>
              <a:pathLst>
                <a:path w="2390" h="1619" extrusionOk="0">
                  <a:moveTo>
                    <a:pt x="2128" y="1"/>
                  </a:moveTo>
                  <a:lnTo>
                    <a:pt x="0" y="366"/>
                  </a:lnTo>
                  <a:lnTo>
                    <a:pt x="0" y="1618"/>
                  </a:lnTo>
                  <a:lnTo>
                    <a:pt x="2389" y="1023"/>
                  </a:lnTo>
                  <a:lnTo>
                    <a:pt x="212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9" name="Google Shape;1019;p41"/>
            <p:cNvSpPr/>
            <p:nvPr/>
          </p:nvSpPr>
          <p:spPr>
            <a:xfrm>
              <a:off x="6473097" y="1315838"/>
              <a:ext cx="880656" cy="2384104"/>
            </a:xfrm>
            <a:custGeom>
              <a:avLst/>
              <a:gdLst/>
              <a:ahLst/>
              <a:cxnLst/>
              <a:rect l="l" t="t" r="r" b="b"/>
              <a:pathLst>
                <a:path w="15419" h="41744" extrusionOk="0">
                  <a:moveTo>
                    <a:pt x="0" y="1842"/>
                  </a:moveTo>
                  <a:lnTo>
                    <a:pt x="0" y="1842"/>
                  </a:lnTo>
                  <a:cubicBezTo>
                    <a:pt x="0" y="1843"/>
                    <a:pt x="646" y="2556"/>
                    <a:pt x="1536" y="3506"/>
                  </a:cubicBezTo>
                  <a:lnTo>
                    <a:pt x="1536" y="3506"/>
                  </a:lnTo>
                  <a:cubicBezTo>
                    <a:pt x="1190" y="3038"/>
                    <a:pt x="743" y="2523"/>
                    <a:pt x="0" y="1842"/>
                  </a:cubicBezTo>
                  <a:close/>
                  <a:moveTo>
                    <a:pt x="8101" y="1"/>
                  </a:moveTo>
                  <a:cubicBezTo>
                    <a:pt x="7919" y="1"/>
                    <a:pt x="7744" y="102"/>
                    <a:pt x="7625" y="403"/>
                  </a:cubicBezTo>
                  <a:cubicBezTo>
                    <a:pt x="7271" y="1321"/>
                    <a:pt x="7855" y="2468"/>
                    <a:pt x="7938" y="3052"/>
                  </a:cubicBezTo>
                  <a:cubicBezTo>
                    <a:pt x="8012" y="3627"/>
                    <a:pt x="7532" y="3866"/>
                    <a:pt x="7500" y="5222"/>
                  </a:cubicBezTo>
                  <a:cubicBezTo>
                    <a:pt x="7465" y="6373"/>
                    <a:pt x="7677" y="8267"/>
                    <a:pt x="6844" y="8267"/>
                  </a:cubicBezTo>
                  <a:cubicBezTo>
                    <a:pt x="6695" y="8267"/>
                    <a:pt x="6513" y="8206"/>
                    <a:pt x="6290" y="8070"/>
                  </a:cubicBezTo>
                  <a:cubicBezTo>
                    <a:pt x="5358" y="7502"/>
                    <a:pt x="3079" y="5150"/>
                    <a:pt x="1536" y="3506"/>
                  </a:cubicBezTo>
                  <a:lnTo>
                    <a:pt x="1536" y="3506"/>
                  </a:lnTo>
                  <a:cubicBezTo>
                    <a:pt x="2123" y="4299"/>
                    <a:pt x="2418" y="4958"/>
                    <a:pt x="3369" y="6068"/>
                  </a:cubicBezTo>
                  <a:cubicBezTo>
                    <a:pt x="4882" y="7841"/>
                    <a:pt x="6530" y="10094"/>
                    <a:pt x="6530" y="10094"/>
                  </a:cubicBezTo>
                  <a:cubicBezTo>
                    <a:pt x="6530" y="10094"/>
                    <a:pt x="7062" y="11033"/>
                    <a:pt x="6978" y="12274"/>
                  </a:cubicBezTo>
                  <a:cubicBezTo>
                    <a:pt x="6906" y="13516"/>
                    <a:pt x="4892" y="15727"/>
                    <a:pt x="3818" y="17239"/>
                  </a:cubicBezTo>
                  <a:cubicBezTo>
                    <a:pt x="2743" y="18762"/>
                    <a:pt x="3369" y="20067"/>
                    <a:pt x="3526" y="22132"/>
                  </a:cubicBezTo>
                  <a:cubicBezTo>
                    <a:pt x="3693" y="24187"/>
                    <a:pt x="3839" y="26597"/>
                    <a:pt x="3130" y="31739"/>
                  </a:cubicBezTo>
                  <a:cubicBezTo>
                    <a:pt x="2420" y="36883"/>
                    <a:pt x="6144" y="41744"/>
                    <a:pt x="6144" y="41744"/>
                  </a:cubicBezTo>
                  <a:lnTo>
                    <a:pt x="8522" y="41014"/>
                  </a:lnTo>
                  <a:cubicBezTo>
                    <a:pt x="6040" y="37321"/>
                    <a:pt x="5789" y="29528"/>
                    <a:pt x="6426" y="28067"/>
                  </a:cubicBezTo>
                  <a:cubicBezTo>
                    <a:pt x="7052" y="26597"/>
                    <a:pt x="8460" y="26065"/>
                    <a:pt x="8763" y="20828"/>
                  </a:cubicBezTo>
                  <a:cubicBezTo>
                    <a:pt x="9065" y="15591"/>
                    <a:pt x="9941" y="15800"/>
                    <a:pt x="10640" y="14955"/>
                  </a:cubicBezTo>
                  <a:cubicBezTo>
                    <a:pt x="11339" y="14110"/>
                    <a:pt x="15418" y="11627"/>
                    <a:pt x="15418" y="11627"/>
                  </a:cubicBezTo>
                  <a:lnTo>
                    <a:pt x="15282" y="10386"/>
                  </a:lnTo>
                  <a:cubicBezTo>
                    <a:pt x="14740" y="11471"/>
                    <a:pt x="11923" y="12827"/>
                    <a:pt x="10358" y="14026"/>
                  </a:cubicBezTo>
                  <a:cubicBezTo>
                    <a:pt x="8794" y="15227"/>
                    <a:pt x="7886" y="16332"/>
                    <a:pt x="7730" y="18512"/>
                  </a:cubicBezTo>
                  <a:cubicBezTo>
                    <a:pt x="7573" y="20703"/>
                    <a:pt x="6113" y="25721"/>
                    <a:pt x="6113" y="25721"/>
                  </a:cubicBezTo>
                  <a:cubicBezTo>
                    <a:pt x="4820" y="23644"/>
                    <a:pt x="5153" y="19472"/>
                    <a:pt x="4996" y="18324"/>
                  </a:cubicBezTo>
                  <a:cubicBezTo>
                    <a:pt x="4830" y="17177"/>
                    <a:pt x="6113" y="15665"/>
                    <a:pt x="7031" y="14809"/>
                  </a:cubicBezTo>
                  <a:cubicBezTo>
                    <a:pt x="7949" y="13964"/>
                    <a:pt x="8158" y="10929"/>
                    <a:pt x="7928" y="10073"/>
                  </a:cubicBezTo>
                  <a:cubicBezTo>
                    <a:pt x="7699" y="9207"/>
                    <a:pt x="8700" y="6766"/>
                    <a:pt x="8522" y="6318"/>
                  </a:cubicBezTo>
                  <a:cubicBezTo>
                    <a:pt x="8345" y="5869"/>
                    <a:pt x="8804" y="4211"/>
                    <a:pt x="8971" y="3490"/>
                  </a:cubicBezTo>
                  <a:cubicBezTo>
                    <a:pt x="9138" y="2771"/>
                    <a:pt x="8898" y="444"/>
                    <a:pt x="8898" y="444"/>
                  </a:cubicBezTo>
                  <a:cubicBezTo>
                    <a:pt x="8898" y="444"/>
                    <a:pt x="8483" y="1"/>
                    <a:pt x="810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0" name="Google Shape;1020;p41"/>
            <p:cNvSpPr/>
            <p:nvPr/>
          </p:nvSpPr>
          <p:spPr>
            <a:xfrm>
              <a:off x="7143660" y="1341306"/>
              <a:ext cx="896129" cy="2460883"/>
            </a:xfrm>
            <a:custGeom>
              <a:avLst/>
              <a:gdLst/>
              <a:ahLst/>
              <a:cxnLst/>
              <a:rect l="l" t="t" r="r" b="b"/>
              <a:pathLst>
                <a:path w="12707" h="34895" extrusionOk="0">
                  <a:moveTo>
                    <a:pt x="9254" y="0"/>
                  </a:moveTo>
                  <a:cubicBezTo>
                    <a:pt x="8986" y="0"/>
                    <a:pt x="8674" y="171"/>
                    <a:pt x="8545" y="366"/>
                  </a:cubicBezTo>
                  <a:cubicBezTo>
                    <a:pt x="8075" y="1043"/>
                    <a:pt x="7919" y="2160"/>
                    <a:pt x="7866" y="2963"/>
                  </a:cubicBezTo>
                  <a:cubicBezTo>
                    <a:pt x="7825" y="3600"/>
                    <a:pt x="7866" y="4246"/>
                    <a:pt x="7856" y="4882"/>
                  </a:cubicBezTo>
                  <a:cubicBezTo>
                    <a:pt x="7846" y="5978"/>
                    <a:pt x="7700" y="6917"/>
                    <a:pt x="7293" y="7918"/>
                  </a:cubicBezTo>
                  <a:cubicBezTo>
                    <a:pt x="6876" y="8930"/>
                    <a:pt x="7105" y="10255"/>
                    <a:pt x="6928" y="11329"/>
                  </a:cubicBezTo>
                  <a:cubicBezTo>
                    <a:pt x="6855" y="11820"/>
                    <a:pt x="6969" y="12383"/>
                    <a:pt x="7022" y="12873"/>
                  </a:cubicBezTo>
                  <a:cubicBezTo>
                    <a:pt x="7189" y="14542"/>
                    <a:pt x="7428" y="16201"/>
                    <a:pt x="7533" y="17870"/>
                  </a:cubicBezTo>
                  <a:cubicBezTo>
                    <a:pt x="7564" y="18350"/>
                    <a:pt x="7606" y="18861"/>
                    <a:pt x="7481" y="19330"/>
                  </a:cubicBezTo>
                  <a:cubicBezTo>
                    <a:pt x="7210" y="20384"/>
                    <a:pt x="6761" y="21438"/>
                    <a:pt x="6229" y="22387"/>
                  </a:cubicBezTo>
                  <a:cubicBezTo>
                    <a:pt x="6085" y="22644"/>
                    <a:pt x="5978" y="22757"/>
                    <a:pt x="5897" y="22757"/>
                  </a:cubicBezTo>
                  <a:cubicBezTo>
                    <a:pt x="5784" y="22757"/>
                    <a:pt x="5723" y="22537"/>
                    <a:pt x="5687" y="22178"/>
                  </a:cubicBezTo>
                  <a:cubicBezTo>
                    <a:pt x="5634" y="21656"/>
                    <a:pt x="5624" y="21135"/>
                    <a:pt x="5613" y="20613"/>
                  </a:cubicBezTo>
                  <a:cubicBezTo>
                    <a:pt x="5582" y="17525"/>
                    <a:pt x="5780" y="14333"/>
                    <a:pt x="5133" y="11287"/>
                  </a:cubicBezTo>
                  <a:cubicBezTo>
                    <a:pt x="5019" y="10724"/>
                    <a:pt x="4873" y="9973"/>
                    <a:pt x="4435" y="9546"/>
                  </a:cubicBezTo>
                  <a:cubicBezTo>
                    <a:pt x="3287" y="8440"/>
                    <a:pt x="1785" y="7501"/>
                    <a:pt x="1524" y="6646"/>
                  </a:cubicBezTo>
                  <a:lnTo>
                    <a:pt x="1148" y="7501"/>
                  </a:lnTo>
                  <a:cubicBezTo>
                    <a:pt x="1148" y="7501"/>
                    <a:pt x="3538" y="9441"/>
                    <a:pt x="3986" y="10151"/>
                  </a:cubicBezTo>
                  <a:cubicBezTo>
                    <a:pt x="4435" y="10870"/>
                    <a:pt x="4810" y="15961"/>
                    <a:pt x="3986" y="19706"/>
                  </a:cubicBezTo>
                  <a:cubicBezTo>
                    <a:pt x="3162" y="23451"/>
                    <a:pt x="4310" y="24056"/>
                    <a:pt x="4560" y="25193"/>
                  </a:cubicBezTo>
                  <a:cubicBezTo>
                    <a:pt x="4810" y="26341"/>
                    <a:pt x="2974" y="31796"/>
                    <a:pt x="1" y="33987"/>
                  </a:cubicBezTo>
                  <a:lnTo>
                    <a:pt x="1962" y="34894"/>
                  </a:lnTo>
                  <a:cubicBezTo>
                    <a:pt x="1962" y="34894"/>
                    <a:pt x="6271" y="32078"/>
                    <a:pt x="6719" y="28333"/>
                  </a:cubicBezTo>
                  <a:cubicBezTo>
                    <a:pt x="7157" y="24588"/>
                    <a:pt x="7794" y="22919"/>
                    <a:pt x="8367" y="21489"/>
                  </a:cubicBezTo>
                  <a:cubicBezTo>
                    <a:pt x="8930" y="20061"/>
                    <a:pt x="9755" y="19236"/>
                    <a:pt x="9129" y="17995"/>
                  </a:cubicBezTo>
                  <a:cubicBezTo>
                    <a:pt x="8492" y="16743"/>
                    <a:pt x="7887" y="11987"/>
                    <a:pt x="8075" y="11099"/>
                  </a:cubicBezTo>
                  <a:cubicBezTo>
                    <a:pt x="8211" y="10484"/>
                    <a:pt x="8336" y="9848"/>
                    <a:pt x="8305" y="9243"/>
                  </a:cubicBezTo>
                  <a:cubicBezTo>
                    <a:pt x="8263" y="8586"/>
                    <a:pt x="8409" y="8095"/>
                    <a:pt x="8805" y="7553"/>
                  </a:cubicBezTo>
                  <a:cubicBezTo>
                    <a:pt x="9765" y="6259"/>
                    <a:pt x="11267" y="5498"/>
                    <a:pt x="12707" y="4789"/>
                  </a:cubicBezTo>
                  <a:cubicBezTo>
                    <a:pt x="12660" y="4695"/>
                    <a:pt x="12569" y="4661"/>
                    <a:pt x="12465" y="4661"/>
                  </a:cubicBezTo>
                  <a:cubicBezTo>
                    <a:pt x="12363" y="4661"/>
                    <a:pt x="12248" y="4695"/>
                    <a:pt x="12154" y="4736"/>
                  </a:cubicBezTo>
                  <a:cubicBezTo>
                    <a:pt x="11466" y="5049"/>
                    <a:pt x="10766" y="5352"/>
                    <a:pt x="10068" y="5654"/>
                  </a:cubicBezTo>
                  <a:cubicBezTo>
                    <a:pt x="9734" y="5811"/>
                    <a:pt x="9389" y="5957"/>
                    <a:pt x="9014" y="5999"/>
                  </a:cubicBezTo>
                  <a:cubicBezTo>
                    <a:pt x="8995" y="6002"/>
                    <a:pt x="8975" y="6004"/>
                    <a:pt x="8955" y="6004"/>
                  </a:cubicBezTo>
                  <a:cubicBezTo>
                    <a:pt x="8910" y="6004"/>
                    <a:pt x="8866" y="5993"/>
                    <a:pt x="8837" y="5957"/>
                  </a:cubicBezTo>
                  <a:cubicBezTo>
                    <a:pt x="8795" y="5915"/>
                    <a:pt x="8795" y="5853"/>
                    <a:pt x="8795" y="5790"/>
                  </a:cubicBezTo>
                  <a:cubicBezTo>
                    <a:pt x="8795" y="4977"/>
                    <a:pt x="8805" y="4184"/>
                    <a:pt x="8879" y="3380"/>
                  </a:cubicBezTo>
                  <a:cubicBezTo>
                    <a:pt x="8920" y="3015"/>
                    <a:pt x="8701" y="2536"/>
                    <a:pt x="8868" y="2202"/>
                  </a:cubicBezTo>
                  <a:cubicBezTo>
                    <a:pt x="9056" y="1805"/>
                    <a:pt x="9818" y="1096"/>
                    <a:pt x="9692" y="376"/>
                  </a:cubicBezTo>
                  <a:cubicBezTo>
                    <a:pt x="9642" y="103"/>
                    <a:pt x="9461" y="0"/>
                    <a:pt x="925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1" name="Google Shape;1021;p41"/>
            <p:cNvSpPr/>
            <p:nvPr/>
          </p:nvSpPr>
          <p:spPr>
            <a:xfrm>
              <a:off x="5981112" y="931051"/>
              <a:ext cx="1023615" cy="2827469"/>
            </a:xfrm>
            <a:custGeom>
              <a:avLst/>
              <a:gdLst/>
              <a:ahLst/>
              <a:cxnLst/>
              <a:rect l="l" t="t" r="r" b="b"/>
              <a:pathLst>
                <a:path w="17922" h="49507" extrusionOk="0">
                  <a:moveTo>
                    <a:pt x="15513" y="1"/>
                  </a:moveTo>
                  <a:cubicBezTo>
                    <a:pt x="15492" y="1"/>
                    <a:pt x="15471" y="3"/>
                    <a:pt x="15449" y="7"/>
                  </a:cubicBezTo>
                  <a:cubicBezTo>
                    <a:pt x="15168" y="59"/>
                    <a:pt x="14980" y="445"/>
                    <a:pt x="14969" y="821"/>
                  </a:cubicBezTo>
                  <a:cubicBezTo>
                    <a:pt x="14959" y="1196"/>
                    <a:pt x="15063" y="1561"/>
                    <a:pt x="15168" y="1905"/>
                  </a:cubicBezTo>
                  <a:cubicBezTo>
                    <a:pt x="16200" y="5483"/>
                    <a:pt x="16304" y="10000"/>
                    <a:pt x="15199" y="13578"/>
                  </a:cubicBezTo>
                  <a:cubicBezTo>
                    <a:pt x="14187" y="16833"/>
                    <a:pt x="12007" y="18951"/>
                    <a:pt x="9899" y="20870"/>
                  </a:cubicBezTo>
                  <a:cubicBezTo>
                    <a:pt x="10108" y="18638"/>
                    <a:pt x="9430" y="16436"/>
                    <a:pt x="9347" y="14194"/>
                  </a:cubicBezTo>
                  <a:cubicBezTo>
                    <a:pt x="9326" y="13474"/>
                    <a:pt x="9378" y="3584"/>
                    <a:pt x="8276" y="3584"/>
                  </a:cubicBezTo>
                  <a:cubicBezTo>
                    <a:pt x="8274" y="3584"/>
                    <a:pt x="8273" y="3584"/>
                    <a:pt x="8272" y="3584"/>
                  </a:cubicBezTo>
                  <a:cubicBezTo>
                    <a:pt x="8001" y="3595"/>
                    <a:pt x="7730" y="3595"/>
                    <a:pt x="7458" y="3605"/>
                  </a:cubicBezTo>
                  <a:cubicBezTo>
                    <a:pt x="7459" y="3605"/>
                    <a:pt x="7459" y="3605"/>
                    <a:pt x="7460" y="3605"/>
                  </a:cubicBezTo>
                  <a:cubicBezTo>
                    <a:pt x="8167" y="3605"/>
                    <a:pt x="7458" y="20245"/>
                    <a:pt x="7083" y="21798"/>
                  </a:cubicBezTo>
                  <a:cubicBezTo>
                    <a:pt x="6985" y="22228"/>
                    <a:pt x="5728" y="25890"/>
                    <a:pt x="5242" y="25890"/>
                  </a:cubicBezTo>
                  <a:cubicBezTo>
                    <a:pt x="5209" y="25890"/>
                    <a:pt x="5179" y="25872"/>
                    <a:pt x="5153" y="25836"/>
                  </a:cubicBezTo>
                  <a:cubicBezTo>
                    <a:pt x="4225" y="24521"/>
                    <a:pt x="3786" y="22257"/>
                    <a:pt x="3234" y="20630"/>
                  </a:cubicBezTo>
                  <a:cubicBezTo>
                    <a:pt x="2608" y="18784"/>
                    <a:pt x="1940" y="16833"/>
                    <a:pt x="1335" y="15038"/>
                  </a:cubicBezTo>
                  <a:cubicBezTo>
                    <a:pt x="1273" y="14851"/>
                    <a:pt x="1189" y="14642"/>
                    <a:pt x="1043" y="14579"/>
                  </a:cubicBezTo>
                  <a:cubicBezTo>
                    <a:pt x="1012" y="14564"/>
                    <a:pt x="980" y="14558"/>
                    <a:pt x="947" y="14558"/>
                  </a:cubicBezTo>
                  <a:cubicBezTo>
                    <a:pt x="870" y="14558"/>
                    <a:pt x="790" y="14592"/>
                    <a:pt x="710" y="14621"/>
                  </a:cubicBezTo>
                  <a:cubicBezTo>
                    <a:pt x="469" y="14736"/>
                    <a:pt x="240" y="14841"/>
                    <a:pt x="0" y="14945"/>
                  </a:cubicBezTo>
                  <a:cubicBezTo>
                    <a:pt x="564" y="17282"/>
                    <a:pt x="1137" y="19618"/>
                    <a:pt x="1711" y="21944"/>
                  </a:cubicBezTo>
                  <a:cubicBezTo>
                    <a:pt x="2796" y="26388"/>
                    <a:pt x="3881" y="30915"/>
                    <a:pt x="3776" y="35651"/>
                  </a:cubicBezTo>
                  <a:cubicBezTo>
                    <a:pt x="3735" y="37874"/>
                    <a:pt x="3453" y="40095"/>
                    <a:pt x="2963" y="42213"/>
                  </a:cubicBezTo>
                  <a:cubicBezTo>
                    <a:pt x="2827" y="42807"/>
                    <a:pt x="1012" y="47846"/>
                    <a:pt x="1012" y="47846"/>
                  </a:cubicBezTo>
                  <a:cubicBezTo>
                    <a:pt x="1888" y="49244"/>
                    <a:pt x="3234" y="49484"/>
                    <a:pt x="4590" y="49505"/>
                  </a:cubicBezTo>
                  <a:cubicBezTo>
                    <a:pt x="4683" y="49506"/>
                    <a:pt x="4775" y="49507"/>
                    <a:pt x="4868" y="49507"/>
                  </a:cubicBezTo>
                  <a:cubicBezTo>
                    <a:pt x="7039" y="49507"/>
                    <a:pt x="9095" y="49156"/>
                    <a:pt x="11266" y="48816"/>
                  </a:cubicBezTo>
                  <a:cubicBezTo>
                    <a:pt x="10828" y="47659"/>
                    <a:pt x="10390" y="46511"/>
                    <a:pt x="9952" y="45353"/>
                  </a:cubicBezTo>
                  <a:cubicBezTo>
                    <a:pt x="9274" y="43538"/>
                    <a:pt x="8700" y="41639"/>
                    <a:pt x="8439" y="39626"/>
                  </a:cubicBezTo>
                  <a:cubicBezTo>
                    <a:pt x="7991" y="36205"/>
                    <a:pt x="8325" y="32605"/>
                    <a:pt x="9378" y="29434"/>
                  </a:cubicBezTo>
                  <a:cubicBezTo>
                    <a:pt x="10453" y="26221"/>
                    <a:pt x="12507" y="24271"/>
                    <a:pt x="13926" y="21350"/>
                  </a:cubicBezTo>
                  <a:cubicBezTo>
                    <a:pt x="16826" y="15414"/>
                    <a:pt x="17922" y="7872"/>
                    <a:pt x="16221" y="1050"/>
                  </a:cubicBezTo>
                  <a:cubicBezTo>
                    <a:pt x="16103" y="567"/>
                    <a:pt x="15864" y="1"/>
                    <a:pt x="155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41"/>
            <p:cNvSpPr/>
            <p:nvPr/>
          </p:nvSpPr>
          <p:spPr>
            <a:xfrm>
              <a:off x="7164171" y="2731441"/>
              <a:ext cx="71510" cy="160439"/>
            </a:xfrm>
            <a:custGeom>
              <a:avLst/>
              <a:gdLst/>
              <a:ahLst/>
              <a:cxnLst/>
              <a:rect l="l" t="t" r="r" b="b"/>
              <a:pathLst>
                <a:path w="1014" h="2275" extrusionOk="0">
                  <a:moveTo>
                    <a:pt x="826" y="1"/>
                  </a:moveTo>
                  <a:lnTo>
                    <a:pt x="1" y="136"/>
                  </a:lnTo>
                  <a:lnTo>
                    <a:pt x="147" y="2275"/>
                  </a:lnTo>
                  <a:lnTo>
                    <a:pt x="1013" y="1983"/>
                  </a:lnTo>
                  <a:lnTo>
                    <a:pt x="82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3" name="Google Shape;1023;p41"/>
            <p:cNvSpPr/>
            <p:nvPr/>
          </p:nvSpPr>
          <p:spPr>
            <a:xfrm>
              <a:off x="6905283" y="2404570"/>
              <a:ext cx="333289" cy="589357"/>
            </a:xfrm>
            <a:custGeom>
              <a:avLst/>
              <a:gdLst/>
              <a:ahLst/>
              <a:cxnLst/>
              <a:rect l="l" t="t" r="r" b="b"/>
              <a:pathLst>
                <a:path w="4726" h="8357" extrusionOk="0">
                  <a:moveTo>
                    <a:pt x="2753" y="1"/>
                  </a:moveTo>
                  <a:cubicBezTo>
                    <a:pt x="2439" y="1"/>
                    <a:pt x="2124" y="95"/>
                    <a:pt x="1878" y="275"/>
                  </a:cubicBezTo>
                  <a:cubicBezTo>
                    <a:pt x="1304" y="681"/>
                    <a:pt x="950" y="1287"/>
                    <a:pt x="751" y="1912"/>
                  </a:cubicBezTo>
                  <a:cubicBezTo>
                    <a:pt x="553" y="2538"/>
                    <a:pt x="512" y="3196"/>
                    <a:pt x="459" y="3853"/>
                  </a:cubicBezTo>
                  <a:cubicBezTo>
                    <a:pt x="366" y="5199"/>
                    <a:pt x="104" y="6659"/>
                    <a:pt x="0" y="8005"/>
                  </a:cubicBezTo>
                  <a:cubicBezTo>
                    <a:pt x="605" y="8243"/>
                    <a:pt x="1259" y="8356"/>
                    <a:pt x="1915" y="8356"/>
                  </a:cubicBezTo>
                  <a:cubicBezTo>
                    <a:pt x="2750" y="8356"/>
                    <a:pt x="3587" y="8172"/>
                    <a:pt x="4330" y="7828"/>
                  </a:cubicBezTo>
                  <a:cubicBezTo>
                    <a:pt x="3505" y="5105"/>
                    <a:pt x="4726" y="2309"/>
                    <a:pt x="4089" y="922"/>
                  </a:cubicBezTo>
                  <a:lnTo>
                    <a:pt x="2848" y="4"/>
                  </a:lnTo>
                  <a:cubicBezTo>
                    <a:pt x="2817" y="2"/>
                    <a:pt x="2785" y="1"/>
                    <a:pt x="27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4" name="Google Shape;1024;p41"/>
            <p:cNvSpPr/>
            <p:nvPr/>
          </p:nvSpPr>
          <p:spPr>
            <a:xfrm>
              <a:off x="7106131" y="2404782"/>
              <a:ext cx="132441" cy="551839"/>
            </a:xfrm>
            <a:custGeom>
              <a:avLst/>
              <a:gdLst/>
              <a:ahLst/>
              <a:cxnLst/>
              <a:rect l="l" t="t" r="r" b="b"/>
              <a:pathLst>
                <a:path w="1878" h="7825" extrusionOk="0">
                  <a:moveTo>
                    <a:pt x="0" y="1"/>
                  </a:moveTo>
                  <a:lnTo>
                    <a:pt x="1241" y="919"/>
                  </a:lnTo>
                  <a:cubicBezTo>
                    <a:pt x="1878" y="2306"/>
                    <a:pt x="657" y="5102"/>
                    <a:pt x="1482" y="7825"/>
                  </a:cubicBezTo>
                  <a:cubicBezTo>
                    <a:pt x="1220" y="6510"/>
                    <a:pt x="1200" y="5154"/>
                    <a:pt x="1419" y="3819"/>
                  </a:cubicBezTo>
                  <a:cubicBezTo>
                    <a:pt x="1523" y="3172"/>
                    <a:pt x="1690" y="2514"/>
                    <a:pt x="1638" y="1858"/>
                  </a:cubicBezTo>
                  <a:cubicBezTo>
                    <a:pt x="1586" y="1200"/>
                    <a:pt x="1273" y="512"/>
                    <a:pt x="647" y="168"/>
                  </a:cubicBezTo>
                  <a:cubicBezTo>
                    <a:pt x="438" y="63"/>
                    <a:pt x="219" y="11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5" name="Google Shape;1025;p41"/>
            <p:cNvSpPr/>
            <p:nvPr/>
          </p:nvSpPr>
          <p:spPr>
            <a:xfrm>
              <a:off x="7028838" y="2978199"/>
              <a:ext cx="209029" cy="575040"/>
            </a:xfrm>
            <a:custGeom>
              <a:avLst/>
              <a:gdLst/>
              <a:ahLst/>
              <a:cxnLst/>
              <a:rect l="l" t="t" r="r" b="b"/>
              <a:pathLst>
                <a:path w="2964" h="8154" extrusionOk="0">
                  <a:moveTo>
                    <a:pt x="1515" y="1"/>
                  </a:moveTo>
                  <a:cubicBezTo>
                    <a:pt x="1107" y="1"/>
                    <a:pt x="681" y="103"/>
                    <a:pt x="324" y="204"/>
                  </a:cubicBezTo>
                  <a:cubicBezTo>
                    <a:pt x="241" y="225"/>
                    <a:pt x="157" y="257"/>
                    <a:pt x="95" y="330"/>
                  </a:cubicBezTo>
                  <a:cubicBezTo>
                    <a:pt x="32" y="392"/>
                    <a:pt x="21" y="496"/>
                    <a:pt x="21" y="591"/>
                  </a:cubicBezTo>
                  <a:cubicBezTo>
                    <a:pt x="1" y="883"/>
                    <a:pt x="42" y="1175"/>
                    <a:pt x="95" y="1467"/>
                  </a:cubicBezTo>
                  <a:cubicBezTo>
                    <a:pt x="304" y="2635"/>
                    <a:pt x="585" y="3793"/>
                    <a:pt x="888" y="4940"/>
                  </a:cubicBezTo>
                  <a:cubicBezTo>
                    <a:pt x="971" y="5243"/>
                    <a:pt x="1336" y="6714"/>
                    <a:pt x="1690" y="8153"/>
                  </a:cubicBezTo>
                  <a:cubicBezTo>
                    <a:pt x="2108" y="7945"/>
                    <a:pt x="2536" y="7757"/>
                    <a:pt x="2963" y="7590"/>
                  </a:cubicBezTo>
                  <a:cubicBezTo>
                    <a:pt x="2786" y="5389"/>
                    <a:pt x="2379" y="215"/>
                    <a:pt x="2254" y="153"/>
                  </a:cubicBezTo>
                  <a:cubicBezTo>
                    <a:pt x="2030" y="42"/>
                    <a:pt x="1776" y="1"/>
                    <a:pt x="151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6" name="Google Shape;1026;p41"/>
            <p:cNvSpPr/>
            <p:nvPr/>
          </p:nvSpPr>
          <p:spPr>
            <a:xfrm>
              <a:off x="7028838" y="2978199"/>
              <a:ext cx="195770" cy="422782"/>
            </a:xfrm>
            <a:custGeom>
              <a:avLst/>
              <a:gdLst/>
              <a:ahLst/>
              <a:cxnLst/>
              <a:rect l="l" t="t" r="r" b="b"/>
              <a:pathLst>
                <a:path w="2776" h="5995" extrusionOk="0">
                  <a:moveTo>
                    <a:pt x="1515" y="1"/>
                  </a:moveTo>
                  <a:cubicBezTo>
                    <a:pt x="1107" y="1"/>
                    <a:pt x="681" y="103"/>
                    <a:pt x="324" y="204"/>
                  </a:cubicBezTo>
                  <a:cubicBezTo>
                    <a:pt x="241" y="225"/>
                    <a:pt x="157" y="257"/>
                    <a:pt x="95" y="330"/>
                  </a:cubicBezTo>
                  <a:cubicBezTo>
                    <a:pt x="32" y="392"/>
                    <a:pt x="21" y="496"/>
                    <a:pt x="21" y="591"/>
                  </a:cubicBezTo>
                  <a:cubicBezTo>
                    <a:pt x="1" y="883"/>
                    <a:pt x="42" y="1175"/>
                    <a:pt x="95" y="1467"/>
                  </a:cubicBezTo>
                  <a:cubicBezTo>
                    <a:pt x="304" y="2635"/>
                    <a:pt x="585" y="3793"/>
                    <a:pt x="888" y="4940"/>
                  </a:cubicBezTo>
                  <a:cubicBezTo>
                    <a:pt x="929" y="5076"/>
                    <a:pt x="1023" y="5473"/>
                    <a:pt x="1159" y="5994"/>
                  </a:cubicBezTo>
                  <a:cubicBezTo>
                    <a:pt x="1690" y="5733"/>
                    <a:pt x="2233" y="5504"/>
                    <a:pt x="2775" y="5295"/>
                  </a:cubicBezTo>
                  <a:cubicBezTo>
                    <a:pt x="2588" y="2948"/>
                    <a:pt x="2337" y="194"/>
                    <a:pt x="2254" y="153"/>
                  </a:cubicBezTo>
                  <a:cubicBezTo>
                    <a:pt x="2030" y="42"/>
                    <a:pt x="1776" y="1"/>
                    <a:pt x="151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41"/>
            <p:cNvSpPr/>
            <p:nvPr/>
          </p:nvSpPr>
          <p:spPr>
            <a:xfrm>
              <a:off x="6773617" y="2963953"/>
              <a:ext cx="352401" cy="660655"/>
            </a:xfrm>
            <a:custGeom>
              <a:avLst/>
              <a:gdLst/>
              <a:ahLst/>
              <a:cxnLst/>
              <a:rect l="l" t="t" r="r" b="b"/>
              <a:pathLst>
                <a:path w="4997" h="9368" extrusionOk="0">
                  <a:moveTo>
                    <a:pt x="3059" y="1"/>
                  </a:moveTo>
                  <a:cubicBezTo>
                    <a:pt x="3019" y="1"/>
                    <a:pt x="2979" y="7"/>
                    <a:pt x="2942" y="21"/>
                  </a:cubicBezTo>
                  <a:cubicBezTo>
                    <a:pt x="2858" y="52"/>
                    <a:pt x="2796" y="125"/>
                    <a:pt x="2743" y="198"/>
                  </a:cubicBezTo>
                  <a:cubicBezTo>
                    <a:pt x="2587" y="448"/>
                    <a:pt x="2472" y="730"/>
                    <a:pt x="2379" y="1011"/>
                  </a:cubicBezTo>
                  <a:cubicBezTo>
                    <a:pt x="1971" y="2117"/>
                    <a:pt x="1638" y="3265"/>
                    <a:pt x="1325" y="4402"/>
                  </a:cubicBezTo>
                  <a:cubicBezTo>
                    <a:pt x="1220" y="4819"/>
                    <a:pt x="459" y="7386"/>
                    <a:pt x="0" y="9085"/>
                  </a:cubicBezTo>
                  <a:lnTo>
                    <a:pt x="1033" y="9368"/>
                  </a:lnTo>
                  <a:cubicBezTo>
                    <a:pt x="1148" y="9106"/>
                    <a:pt x="1262" y="8856"/>
                    <a:pt x="1377" y="8606"/>
                  </a:cubicBezTo>
                  <a:cubicBezTo>
                    <a:pt x="1450" y="8450"/>
                    <a:pt x="4997" y="1085"/>
                    <a:pt x="4903" y="939"/>
                  </a:cubicBezTo>
                  <a:cubicBezTo>
                    <a:pt x="4548" y="417"/>
                    <a:pt x="3797" y="167"/>
                    <a:pt x="3202" y="21"/>
                  </a:cubicBezTo>
                  <a:cubicBezTo>
                    <a:pt x="3156" y="9"/>
                    <a:pt x="3107" y="1"/>
                    <a:pt x="305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41"/>
            <p:cNvSpPr/>
            <p:nvPr/>
          </p:nvSpPr>
          <p:spPr>
            <a:xfrm>
              <a:off x="6828766" y="2963953"/>
              <a:ext cx="294290" cy="444362"/>
            </a:xfrm>
            <a:custGeom>
              <a:avLst/>
              <a:gdLst/>
              <a:ahLst/>
              <a:cxnLst/>
              <a:rect l="l" t="t" r="r" b="b"/>
              <a:pathLst>
                <a:path w="4173" h="6301" extrusionOk="0">
                  <a:moveTo>
                    <a:pt x="2277" y="1"/>
                  </a:moveTo>
                  <a:cubicBezTo>
                    <a:pt x="2237" y="1"/>
                    <a:pt x="2197" y="7"/>
                    <a:pt x="2160" y="21"/>
                  </a:cubicBezTo>
                  <a:cubicBezTo>
                    <a:pt x="2076" y="52"/>
                    <a:pt x="2014" y="125"/>
                    <a:pt x="1961" y="198"/>
                  </a:cubicBezTo>
                  <a:cubicBezTo>
                    <a:pt x="1805" y="448"/>
                    <a:pt x="1690" y="730"/>
                    <a:pt x="1597" y="1011"/>
                  </a:cubicBezTo>
                  <a:cubicBezTo>
                    <a:pt x="1189" y="2117"/>
                    <a:pt x="856" y="3265"/>
                    <a:pt x="543" y="4402"/>
                  </a:cubicBezTo>
                  <a:cubicBezTo>
                    <a:pt x="491" y="4611"/>
                    <a:pt x="271" y="5383"/>
                    <a:pt x="0" y="6301"/>
                  </a:cubicBezTo>
                  <a:cubicBezTo>
                    <a:pt x="647" y="6144"/>
                    <a:pt x="1284" y="5988"/>
                    <a:pt x="1920" y="5821"/>
                  </a:cubicBezTo>
                  <a:cubicBezTo>
                    <a:pt x="2942" y="3661"/>
                    <a:pt x="4173" y="1022"/>
                    <a:pt x="4121" y="939"/>
                  </a:cubicBezTo>
                  <a:cubicBezTo>
                    <a:pt x="3766" y="417"/>
                    <a:pt x="3015" y="167"/>
                    <a:pt x="2420" y="21"/>
                  </a:cubicBezTo>
                  <a:cubicBezTo>
                    <a:pt x="2374" y="9"/>
                    <a:pt x="2325" y="1"/>
                    <a:pt x="22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9" name="Google Shape;1029;p41"/>
            <p:cNvSpPr/>
            <p:nvPr/>
          </p:nvSpPr>
          <p:spPr>
            <a:xfrm>
              <a:off x="6847877" y="2850553"/>
              <a:ext cx="397324" cy="505294"/>
            </a:xfrm>
            <a:custGeom>
              <a:avLst/>
              <a:gdLst/>
              <a:ahLst/>
              <a:cxnLst/>
              <a:rect l="l" t="t" r="r" b="b"/>
              <a:pathLst>
                <a:path w="5634" h="7165" extrusionOk="0">
                  <a:moveTo>
                    <a:pt x="1263" y="1"/>
                  </a:moveTo>
                  <a:cubicBezTo>
                    <a:pt x="770" y="1"/>
                    <a:pt x="718" y="372"/>
                    <a:pt x="605" y="950"/>
                  </a:cubicBezTo>
                  <a:cubicBezTo>
                    <a:pt x="491" y="1608"/>
                    <a:pt x="397" y="2255"/>
                    <a:pt x="313" y="2911"/>
                  </a:cubicBezTo>
                  <a:cubicBezTo>
                    <a:pt x="146" y="4205"/>
                    <a:pt x="42" y="5509"/>
                    <a:pt x="0" y="6813"/>
                  </a:cubicBezTo>
                  <a:cubicBezTo>
                    <a:pt x="0" y="6875"/>
                    <a:pt x="0" y="6949"/>
                    <a:pt x="32" y="6991"/>
                  </a:cubicBezTo>
                  <a:cubicBezTo>
                    <a:pt x="63" y="7032"/>
                    <a:pt x="105" y="7032"/>
                    <a:pt x="146" y="7042"/>
                  </a:cubicBezTo>
                  <a:cubicBezTo>
                    <a:pt x="911" y="7124"/>
                    <a:pt x="1678" y="7164"/>
                    <a:pt x="2447" y="7164"/>
                  </a:cubicBezTo>
                  <a:cubicBezTo>
                    <a:pt x="3452" y="7164"/>
                    <a:pt x="4457" y="7095"/>
                    <a:pt x="5457" y="6959"/>
                  </a:cubicBezTo>
                  <a:cubicBezTo>
                    <a:pt x="5508" y="6949"/>
                    <a:pt x="5561" y="6938"/>
                    <a:pt x="5603" y="6886"/>
                  </a:cubicBezTo>
                  <a:cubicBezTo>
                    <a:pt x="5633" y="6834"/>
                    <a:pt x="5633" y="6761"/>
                    <a:pt x="5623" y="6688"/>
                  </a:cubicBezTo>
                  <a:cubicBezTo>
                    <a:pt x="5540" y="5468"/>
                    <a:pt x="5436" y="4237"/>
                    <a:pt x="5311" y="3016"/>
                  </a:cubicBezTo>
                  <a:cubicBezTo>
                    <a:pt x="5248" y="2369"/>
                    <a:pt x="5174" y="1722"/>
                    <a:pt x="5060" y="1086"/>
                  </a:cubicBezTo>
                  <a:cubicBezTo>
                    <a:pt x="5028" y="878"/>
                    <a:pt x="4998" y="398"/>
                    <a:pt x="4882" y="241"/>
                  </a:cubicBezTo>
                  <a:cubicBezTo>
                    <a:pt x="4804" y="131"/>
                    <a:pt x="4654" y="113"/>
                    <a:pt x="4503" y="113"/>
                  </a:cubicBezTo>
                  <a:cubicBezTo>
                    <a:pt x="4434" y="113"/>
                    <a:pt x="4365" y="117"/>
                    <a:pt x="4304" y="117"/>
                  </a:cubicBezTo>
                  <a:cubicBezTo>
                    <a:pt x="4284" y="117"/>
                    <a:pt x="4265" y="117"/>
                    <a:pt x="4246" y="116"/>
                  </a:cubicBezTo>
                  <a:cubicBezTo>
                    <a:pt x="3266" y="85"/>
                    <a:pt x="2285" y="43"/>
                    <a:pt x="1305" y="1"/>
                  </a:cubicBezTo>
                  <a:cubicBezTo>
                    <a:pt x="1291" y="1"/>
                    <a:pt x="1277" y="1"/>
                    <a:pt x="12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0" name="Google Shape;1030;p41"/>
            <p:cNvSpPr/>
            <p:nvPr/>
          </p:nvSpPr>
          <p:spPr>
            <a:xfrm>
              <a:off x="6847877" y="2850553"/>
              <a:ext cx="355433" cy="498947"/>
            </a:xfrm>
            <a:custGeom>
              <a:avLst/>
              <a:gdLst/>
              <a:ahLst/>
              <a:cxnLst/>
              <a:rect l="l" t="t" r="r" b="b"/>
              <a:pathLst>
                <a:path w="5040" h="7075" extrusionOk="0">
                  <a:moveTo>
                    <a:pt x="1263" y="1"/>
                  </a:moveTo>
                  <a:cubicBezTo>
                    <a:pt x="770" y="1"/>
                    <a:pt x="718" y="372"/>
                    <a:pt x="605" y="950"/>
                  </a:cubicBezTo>
                  <a:cubicBezTo>
                    <a:pt x="491" y="1608"/>
                    <a:pt x="397" y="2255"/>
                    <a:pt x="313" y="2911"/>
                  </a:cubicBezTo>
                  <a:cubicBezTo>
                    <a:pt x="146" y="4205"/>
                    <a:pt x="42" y="5509"/>
                    <a:pt x="0" y="6813"/>
                  </a:cubicBezTo>
                  <a:cubicBezTo>
                    <a:pt x="0" y="6875"/>
                    <a:pt x="0" y="6949"/>
                    <a:pt x="32" y="6991"/>
                  </a:cubicBezTo>
                  <a:cubicBezTo>
                    <a:pt x="63" y="7032"/>
                    <a:pt x="105" y="7032"/>
                    <a:pt x="146" y="7042"/>
                  </a:cubicBezTo>
                  <a:lnTo>
                    <a:pt x="429" y="7074"/>
                  </a:lnTo>
                  <a:cubicBezTo>
                    <a:pt x="543" y="5676"/>
                    <a:pt x="772" y="4288"/>
                    <a:pt x="1106" y="2964"/>
                  </a:cubicBezTo>
                  <a:cubicBezTo>
                    <a:pt x="1190" y="2609"/>
                    <a:pt x="1294" y="2255"/>
                    <a:pt x="1493" y="2004"/>
                  </a:cubicBezTo>
                  <a:cubicBezTo>
                    <a:pt x="1711" y="1733"/>
                    <a:pt x="2014" y="1618"/>
                    <a:pt x="2306" y="1524"/>
                  </a:cubicBezTo>
                  <a:cubicBezTo>
                    <a:pt x="3203" y="1232"/>
                    <a:pt x="4121" y="1024"/>
                    <a:pt x="5039" y="909"/>
                  </a:cubicBezTo>
                  <a:cubicBezTo>
                    <a:pt x="5008" y="679"/>
                    <a:pt x="4966" y="356"/>
                    <a:pt x="4882" y="241"/>
                  </a:cubicBezTo>
                  <a:cubicBezTo>
                    <a:pt x="4804" y="131"/>
                    <a:pt x="4654" y="113"/>
                    <a:pt x="4503" y="113"/>
                  </a:cubicBezTo>
                  <a:cubicBezTo>
                    <a:pt x="4434" y="113"/>
                    <a:pt x="4365" y="117"/>
                    <a:pt x="4304" y="117"/>
                  </a:cubicBezTo>
                  <a:cubicBezTo>
                    <a:pt x="4284" y="117"/>
                    <a:pt x="4265" y="117"/>
                    <a:pt x="4246" y="116"/>
                  </a:cubicBezTo>
                  <a:cubicBezTo>
                    <a:pt x="3266" y="85"/>
                    <a:pt x="2285" y="43"/>
                    <a:pt x="1305" y="1"/>
                  </a:cubicBezTo>
                  <a:cubicBezTo>
                    <a:pt x="1291" y="1"/>
                    <a:pt x="1277" y="1"/>
                    <a:pt x="12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1" name="Google Shape;1031;p41"/>
            <p:cNvSpPr/>
            <p:nvPr/>
          </p:nvSpPr>
          <p:spPr>
            <a:xfrm>
              <a:off x="7046892" y="2962049"/>
              <a:ext cx="109733" cy="75106"/>
            </a:xfrm>
            <a:custGeom>
              <a:avLst/>
              <a:gdLst/>
              <a:ahLst/>
              <a:cxnLst/>
              <a:rect l="l" t="t" r="r" b="b"/>
              <a:pathLst>
                <a:path w="1556" h="1065" extrusionOk="0">
                  <a:moveTo>
                    <a:pt x="1511" y="0"/>
                  </a:moveTo>
                  <a:cubicBezTo>
                    <a:pt x="1506" y="0"/>
                    <a:pt x="1501" y="2"/>
                    <a:pt x="1497" y="6"/>
                  </a:cubicBezTo>
                  <a:cubicBezTo>
                    <a:pt x="1142" y="308"/>
                    <a:pt x="767" y="590"/>
                    <a:pt x="370" y="820"/>
                  </a:cubicBezTo>
                  <a:lnTo>
                    <a:pt x="27" y="1007"/>
                  </a:lnTo>
                  <a:cubicBezTo>
                    <a:pt x="0" y="1025"/>
                    <a:pt x="18" y="1064"/>
                    <a:pt x="43" y="1064"/>
                  </a:cubicBezTo>
                  <a:cubicBezTo>
                    <a:pt x="47" y="1064"/>
                    <a:pt x="53" y="1063"/>
                    <a:pt x="58" y="1059"/>
                  </a:cubicBezTo>
                  <a:cubicBezTo>
                    <a:pt x="475" y="841"/>
                    <a:pt x="861" y="590"/>
                    <a:pt x="1237" y="298"/>
                  </a:cubicBezTo>
                  <a:cubicBezTo>
                    <a:pt x="1341" y="215"/>
                    <a:pt x="1434" y="131"/>
                    <a:pt x="1539" y="48"/>
                  </a:cubicBezTo>
                  <a:cubicBezTo>
                    <a:pt x="1556" y="31"/>
                    <a:pt x="1532" y="0"/>
                    <a:pt x="15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2" name="Google Shape;1032;p41"/>
            <p:cNvSpPr/>
            <p:nvPr/>
          </p:nvSpPr>
          <p:spPr>
            <a:xfrm>
              <a:off x="7094988" y="3018467"/>
              <a:ext cx="45910" cy="58957"/>
            </a:xfrm>
            <a:custGeom>
              <a:avLst/>
              <a:gdLst/>
              <a:ahLst/>
              <a:cxnLst/>
              <a:rect l="l" t="t" r="r" b="b"/>
              <a:pathLst>
                <a:path w="651" h="836" extrusionOk="0">
                  <a:moveTo>
                    <a:pt x="608" y="0"/>
                  </a:moveTo>
                  <a:cubicBezTo>
                    <a:pt x="600" y="0"/>
                    <a:pt x="591" y="3"/>
                    <a:pt x="586" y="9"/>
                  </a:cubicBezTo>
                  <a:lnTo>
                    <a:pt x="22" y="792"/>
                  </a:lnTo>
                  <a:cubicBezTo>
                    <a:pt x="0" y="813"/>
                    <a:pt x="20" y="836"/>
                    <a:pt x="41" y="836"/>
                  </a:cubicBezTo>
                  <a:cubicBezTo>
                    <a:pt x="49" y="836"/>
                    <a:pt x="58" y="832"/>
                    <a:pt x="64" y="823"/>
                  </a:cubicBezTo>
                  <a:lnTo>
                    <a:pt x="627" y="41"/>
                  </a:lnTo>
                  <a:cubicBezTo>
                    <a:pt x="650" y="18"/>
                    <a:pt x="629" y="0"/>
                    <a:pt x="60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3" name="Google Shape;1033;p41"/>
            <p:cNvSpPr/>
            <p:nvPr/>
          </p:nvSpPr>
          <p:spPr>
            <a:xfrm>
              <a:off x="7030319" y="1902310"/>
              <a:ext cx="8181" cy="3032"/>
            </a:xfrm>
            <a:custGeom>
              <a:avLst/>
              <a:gdLst/>
              <a:ahLst/>
              <a:cxnLst/>
              <a:rect l="l" t="t" r="r" b="b"/>
              <a:pathLst>
                <a:path w="116" h="43" extrusionOk="0">
                  <a:moveTo>
                    <a:pt x="116" y="1"/>
                  </a:moveTo>
                  <a:cubicBezTo>
                    <a:pt x="74" y="11"/>
                    <a:pt x="42" y="32"/>
                    <a:pt x="0" y="42"/>
                  </a:cubicBezTo>
                  <a:cubicBezTo>
                    <a:pt x="42" y="32"/>
                    <a:pt x="74" y="11"/>
                    <a:pt x="116" y="1"/>
                  </a:cubicBezTo>
                  <a:close/>
                </a:path>
              </a:pathLst>
            </a:custGeom>
            <a:solidFill>
              <a:srgbClr val="E7AF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4" name="Google Shape;1034;p41"/>
            <p:cNvSpPr/>
            <p:nvPr/>
          </p:nvSpPr>
          <p:spPr>
            <a:xfrm>
              <a:off x="7008245" y="1844200"/>
              <a:ext cx="34697" cy="70734"/>
            </a:xfrm>
            <a:custGeom>
              <a:avLst/>
              <a:gdLst/>
              <a:ahLst/>
              <a:cxnLst/>
              <a:rect l="l" t="t" r="r" b="b"/>
              <a:pathLst>
                <a:path w="492" h="1003" extrusionOk="0">
                  <a:moveTo>
                    <a:pt x="147" y="1"/>
                  </a:moveTo>
                  <a:lnTo>
                    <a:pt x="0" y="43"/>
                  </a:lnTo>
                  <a:lnTo>
                    <a:pt x="345" y="1002"/>
                  </a:lnTo>
                  <a:lnTo>
                    <a:pt x="491" y="950"/>
                  </a:lnTo>
                  <a:lnTo>
                    <a:pt x="147" y="1"/>
                  </a:lnTo>
                  <a:close/>
                </a:path>
              </a:pathLst>
            </a:custGeom>
            <a:solidFill>
              <a:srgbClr val="9B383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5" name="Google Shape;1035;p41"/>
            <p:cNvSpPr/>
            <p:nvPr/>
          </p:nvSpPr>
          <p:spPr>
            <a:xfrm>
              <a:off x="7125948" y="2139195"/>
              <a:ext cx="203881" cy="532727"/>
            </a:xfrm>
            <a:custGeom>
              <a:avLst/>
              <a:gdLst/>
              <a:ahLst/>
              <a:cxnLst/>
              <a:rect l="l" t="t" r="r" b="b"/>
              <a:pathLst>
                <a:path w="2891" h="7554" extrusionOk="0">
                  <a:moveTo>
                    <a:pt x="199" y="1"/>
                  </a:moveTo>
                  <a:lnTo>
                    <a:pt x="1" y="74"/>
                  </a:lnTo>
                  <a:lnTo>
                    <a:pt x="2682" y="7553"/>
                  </a:lnTo>
                  <a:lnTo>
                    <a:pt x="2891" y="7491"/>
                  </a:lnTo>
                  <a:lnTo>
                    <a:pt x="199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6" name="Google Shape;1036;p41"/>
            <p:cNvSpPr/>
            <p:nvPr/>
          </p:nvSpPr>
          <p:spPr>
            <a:xfrm>
              <a:off x="6999430" y="1822338"/>
              <a:ext cx="21439" cy="26375"/>
            </a:xfrm>
            <a:custGeom>
              <a:avLst/>
              <a:gdLst/>
              <a:ahLst/>
              <a:cxnLst/>
              <a:rect l="l" t="t" r="r" b="b"/>
              <a:pathLst>
                <a:path w="304" h="374" extrusionOk="0">
                  <a:moveTo>
                    <a:pt x="124" y="0"/>
                  </a:moveTo>
                  <a:cubicBezTo>
                    <a:pt x="111" y="0"/>
                    <a:pt x="97" y="3"/>
                    <a:pt x="84" y="8"/>
                  </a:cubicBezTo>
                  <a:cubicBezTo>
                    <a:pt x="21" y="19"/>
                    <a:pt x="0" y="81"/>
                    <a:pt x="21" y="144"/>
                  </a:cubicBezTo>
                  <a:lnTo>
                    <a:pt x="95" y="374"/>
                  </a:lnTo>
                  <a:lnTo>
                    <a:pt x="303" y="300"/>
                  </a:lnTo>
                  <a:lnTo>
                    <a:pt x="220" y="71"/>
                  </a:lnTo>
                  <a:cubicBezTo>
                    <a:pt x="204" y="24"/>
                    <a:pt x="165" y="0"/>
                    <a:pt x="124" y="0"/>
                  </a:cubicBezTo>
                  <a:close/>
                </a:path>
              </a:pathLst>
            </a:custGeom>
            <a:solidFill>
              <a:srgbClr val="34488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7" name="Google Shape;1037;p41"/>
            <p:cNvSpPr/>
            <p:nvPr/>
          </p:nvSpPr>
          <p:spPr>
            <a:xfrm>
              <a:off x="6638919" y="1905272"/>
              <a:ext cx="391470" cy="450286"/>
            </a:xfrm>
            <a:custGeom>
              <a:avLst/>
              <a:gdLst/>
              <a:ahLst/>
              <a:cxnLst/>
              <a:rect l="l" t="t" r="r" b="b"/>
              <a:pathLst>
                <a:path w="5551" h="6385" extrusionOk="0">
                  <a:moveTo>
                    <a:pt x="5550" y="0"/>
                  </a:moveTo>
                  <a:cubicBezTo>
                    <a:pt x="3955" y="689"/>
                    <a:pt x="1305" y="1513"/>
                    <a:pt x="1" y="6385"/>
                  </a:cubicBezTo>
                  <a:lnTo>
                    <a:pt x="1" y="6385"/>
                  </a:lnTo>
                  <a:cubicBezTo>
                    <a:pt x="1" y="6385"/>
                    <a:pt x="1768" y="5439"/>
                    <a:pt x="2971" y="5439"/>
                  </a:cubicBezTo>
                  <a:cubicBezTo>
                    <a:pt x="3164" y="5439"/>
                    <a:pt x="3342" y="5463"/>
                    <a:pt x="3496" y="5519"/>
                  </a:cubicBezTo>
                  <a:cubicBezTo>
                    <a:pt x="3548" y="4288"/>
                    <a:pt x="3245" y="1064"/>
                    <a:pt x="555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8" name="Google Shape;1038;p41"/>
            <p:cNvSpPr/>
            <p:nvPr/>
          </p:nvSpPr>
          <p:spPr>
            <a:xfrm>
              <a:off x="7046469" y="1858445"/>
              <a:ext cx="587946" cy="249932"/>
            </a:xfrm>
            <a:custGeom>
              <a:avLst/>
              <a:gdLst/>
              <a:ahLst/>
              <a:cxnLst/>
              <a:rect l="l" t="t" r="r" b="b"/>
              <a:pathLst>
                <a:path w="8337" h="3544" extrusionOk="0">
                  <a:moveTo>
                    <a:pt x="3043" y="0"/>
                  </a:moveTo>
                  <a:cubicBezTo>
                    <a:pt x="1780" y="0"/>
                    <a:pt x="787" y="359"/>
                    <a:pt x="1" y="592"/>
                  </a:cubicBezTo>
                  <a:cubicBezTo>
                    <a:pt x="263" y="521"/>
                    <a:pt x="518" y="489"/>
                    <a:pt x="765" y="489"/>
                  </a:cubicBezTo>
                  <a:cubicBezTo>
                    <a:pt x="2830" y="489"/>
                    <a:pt x="4356" y="2724"/>
                    <a:pt x="5092" y="3543"/>
                  </a:cubicBezTo>
                  <a:cubicBezTo>
                    <a:pt x="5687" y="2511"/>
                    <a:pt x="8336" y="1990"/>
                    <a:pt x="8336" y="1990"/>
                  </a:cubicBezTo>
                  <a:cubicBezTo>
                    <a:pt x="6180" y="442"/>
                    <a:pt x="4445" y="0"/>
                    <a:pt x="30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9" name="Google Shape;1039;p41"/>
            <p:cNvSpPr/>
            <p:nvPr/>
          </p:nvSpPr>
          <p:spPr>
            <a:xfrm>
              <a:off x="6867765" y="1892931"/>
              <a:ext cx="537805" cy="401626"/>
            </a:xfrm>
            <a:custGeom>
              <a:avLst/>
              <a:gdLst/>
              <a:ahLst/>
              <a:cxnLst/>
              <a:rect l="l" t="t" r="r" b="b"/>
              <a:pathLst>
                <a:path w="7626" h="5695" extrusionOk="0">
                  <a:moveTo>
                    <a:pt x="3299" y="0"/>
                  </a:moveTo>
                  <a:cubicBezTo>
                    <a:pt x="3052" y="0"/>
                    <a:pt x="2797" y="32"/>
                    <a:pt x="2535" y="103"/>
                  </a:cubicBezTo>
                  <a:cubicBezTo>
                    <a:pt x="2493" y="113"/>
                    <a:pt x="2451" y="124"/>
                    <a:pt x="2421" y="134"/>
                  </a:cubicBezTo>
                  <a:cubicBezTo>
                    <a:pt x="2379" y="144"/>
                    <a:pt x="2347" y="165"/>
                    <a:pt x="2305" y="175"/>
                  </a:cubicBezTo>
                  <a:cubicBezTo>
                    <a:pt x="0" y="1239"/>
                    <a:pt x="303" y="4463"/>
                    <a:pt x="251" y="5694"/>
                  </a:cubicBezTo>
                  <a:cubicBezTo>
                    <a:pt x="678" y="5224"/>
                    <a:pt x="2744" y="4411"/>
                    <a:pt x="3818" y="4025"/>
                  </a:cubicBezTo>
                  <a:cubicBezTo>
                    <a:pt x="4819" y="3675"/>
                    <a:pt x="6717" y="3044"/>
                    <a:pt x="7478" y="3044"/>
                  </a:cubicBezTo>
                  <a:cubicBezTo>
                    <a:pt x="7533" y="3044"/>
                    <a:pt x="7583" y="3047"/>
                    <a:pt x="7626" y="3054"/>
                  </a:cubicBezTo>
                  <a:cubicBezTo>
                    <a:pt x="6890" y="2235"/>
                    <a:pt x="5364" y="0"/>
                    <a:pt x="329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0" name="Google Shape;1040;p41"/>
            <p:cNvSpPr/>
            <p:nvPr/>
          </p:nvSpPr>
          <p:spPr>
            <a:xfrm>
              <a:off x="7055355" y="2197940"/>
              <a:ext cx="270736" cy="239142"/>
            </a:xfrm>
            <a:custGeom>
              <a:avLst/>
              <a:gdLst/>
              <a:ahLst/>
              <a:cxnLst/>
              <a:rect l="l" t="t" r="r" b="b"/>
              <a:pathLst>
                <a:path w="3839" h="3391" extrusionOk="0">
                  <a:moveTo>
                    <a:pt x="1826" y="0"/>
                  </a:moveTo>
                  <a:cubicBezTo>
                    <a:pt x="1613" y="0"/>
                    <a:pt x="1301" y="47"/>
                    <a:pt x="1043" y="273"/>
                  </a:cubicBezTo>
                  <a:cubicBezTo>
                    <a:pt x="459" y="785"/>
                    <a:pt x="407" y="1713"/>
                    <a:pt x="376" y="2099"/>
                  </a:cubicBezTo>
                  <a:cubicBezTo>
                    <a:pt x="334" y="2475"/>
                    <a:pt x="324" y="2788"/>
                    <a:pt x="0" y="2850"/>
                  </a:cubicBezTo>
                  <a:cubicBezTo>
                    <a:pt x="0" y="2850"/>
                    <a:pt x="282" y="3122"/>
                    <a:pt x="1179" y="3299"/>
                  </a:cubicBezTo>
                  <a:cubicBezTo>
                    <a:pt x="1538" y="3369"/>
                    <a:pt x="1857" y="3390"/>
                    <a:pt x="2113" y="3390"/>
                  </a:cubicBezTo>
                  <a:cubicBezTo>
                    <a:pt x="2503" y="3390"/>
                    <a:pt x="2744" y="3340"/>
                    <a:pt x="2744" y="3340"/>
                  </a:cubicBezTo>
                  <a:cubicBezTo>
                    <a:pt x="2744" y="3340"/>
                    <a:pt x="2723" y="2558"/>
                    <a:pt x="2911" y="2068"/>
                  </a:cubicBezTo>
                  <a:cubicBezTo>
                    <a:pt x="3099" y="1578"/>
                    <a:pt x="3839" y="253"/>
                    <a:pt x="2076" y="23"/>
                  </a:cubicBezTo>
                  <a:cubicBezTo>
                    <a:pt x="2076" y="23"/>
                    <a:pt x="1975" y="0"/>
                    <a:pt x="18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1" name="Google Shape;1041;p41"/>
            <p:cNvSpPr/>
            <p:nvPr/>
          </p:nvSpPr>
          <p:spPr>
            <a:xfrm>
              <a:off x="7106836" y="2341523"/>
              <a:ext cx="105995" cy="130537"/>
            </a:xfrm>
            <a:custGeom>
              <a:avLst/>
              <a:gdLst/>
              <a:ahLst/>
              <a:cxnLst/>
              <a:rect l="l" t="t" r="r" b="b"/>
              <a:pathLst>
                <a:path w="1503" h="1851" extrusionOk="0">
                  <a:moveTo>
                    <a:pt x="533" y="1"/>
                  </a:moveTo>
                  <a:cubicBezTo>
                    <a:pt x="355" y="460"/>
                    <a:pt x="178" y="908"/>
                    <a:pt x="0" y="1367"/>
                  </a:cubicBezTo>
                  <a:cubicBezTo>
                    <a:pt x="32" y="1419"/>
                    <a:pt x="167" y="1712"/>
                    <a:pt x="522" y="1816"/>
                  </a:cubicBezTo>
                  <a:cubicBezTo>
                    <a:pt x="603" y="1841"/>
                    <a:pt x="680" y="1851"/>
                    <a:pt x="753" y="1851"/>
                  </a:cubicBezTo>
                  <a:cubicBezTo>
                    <a:pt x="1046" y="1851"/>
                    <a:pt x="1258" y="1687"/>
                    <a:pt x="1284" y="1670"/>
                  </a:cubicBezTo>
                  <a:cubicBezTo>
                    <a:pt x="1326" y="1263"/>
                    <a:pt x="1377" y="856"/>
                    <a:pt x="1430" y="449"/>
                  </a:cubicBezTo>
                  <a:lnTo>
                    <a:pt x="1502" y="22"/>
                  </a:lnTo>
                  <a:lnTo>
                    <a:pt x="53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2" name="Google Shape;1042;p41"/>
            <p:cNvSpPr/>
            <p:nvPr/>
          </p:nvSpPr>
          <p:spPr>
            <a:xfrm>
              <a:off x="7142873" y="2226008"/>
              <a:ext cx="125177" cy="170735"/>
            </a:xfrm>
            <a:custGeom>
              <a:avLst/>
              <a:gdLst/>
              <a:ahLst/>
              <a:cxnLst/>
              <a:rect l="l" t="t" r="r" b="b"/>
              <a:pathLst>
                <a:path w="1775" h="2421" extrusionOk="0">
                  <a:moveTo>
                    <a:pt x="543" y="1"/>
                  </a:moveTo>
                  <a:lnTo>
                    <a:pt x="220" y="1065"/>
                  </a:lnTo>
                  <a:lnTo>
                    <a:pt x="1" y="1461"/>
                  </a:lnTo>
                  <a:lnTo>
                    <a:pt x="63" y="1931"/>
                  </a:lnTo>
                  <a:cubicBezTo>
                    <a:pt x="63" y="1931"/>
                    <a:pt x="456" y="2421"/>
                    <a:pt x="1010" y="2421"/>
                  </a:cubicBezTo>
                  <a:cubicBezTo>
                    <a:pt x="1055" y="2421"/>
                    <a:pt x="1101" y="2418"/>
                    <a:pt x="1148" y="2411"/>
                  </a:cubicBezTo>
                  <a:cubicBezTo>
                    <a:pt x="1763" y="2306"/>
                    <a:pt x="1774" y="178"/>
                    <a:pt x="1774" y="178"/>
                  </a:cubicBezTo>
                  <a:lnTo>
                    <a:pt x="54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3" name="Google Shape;1043;p41"/>
            <p:cNvSpPr/>
            <p:nvPr/>
          </p:nvSpPr>
          <p:spPr>
            <a:xfrm>
              <a:off x="7158317" y="2215006"/>
              <a:ext cx="129550" cy="64810"/>
            </a:xfrm>
            <a:custGeom>
              <a:avLst/>
              <a:gdLst/>
              <a:ahLst/>
              <a:cxnLst/>
              <a:rect l="l" t="t" r="r" b="b"/>
              <a:pathLst>
                <a:path w="1837" h="919" extrusionOk="0">
                  <a:moveTo>
                    <a:pt x="403" y="1"/>
                  </a:moveTo>
                  <a:cubicBezTo>
                    <a:pt x="329" y="1"/>
                    <a:pt x="269" y="10"/>
                    <a:pt x="230" y="31"/>
                  </a:cubicBezTo>
                  <a:cubicBezTo>
                    <a:pt x="1" y="177"/>
                    <a:pt x="84" y="814"/>
                    <a:pt x="84" y="814"/>
                  </a:cubicBezTo>
                  <a:lnTo>
                    <a:pt x="220" y="845"/>
                  </a:lnTo>
                  <a:lnTo>
                    <a:pt x="543" y="282"/>
                  </a:lnTo>
                  <a:cubicBezTo>
                    <a:pt x="647" y="407"/>
                    <a:pt x="564" y="856"/>
                    <a:pt x="564" y="856"/>
                  </a:cubicBezTo>
                  <a:lnTo>
                    <a:pt x="1524" y="918"/>
                  </a:lnTo>
                  <a:cubicBezTo>
                    <a:pt x="1837" y="762"/>
                    <a:pt x="1565" y="251"/>
                    <a:pt x="1565" y="251"/>
                  </a:cubicBezTo>
                  <a:cubicBezTo>
                    <a:pt x="1565" y="251"/>
                    <a:pt x="793" y="1"/>
                    <a:pt x="40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4" name="Google Shape;1044;p41"/>
            <p:cNvSpPr/>
            <p:nvPr/>
          </p:nvSpPr>
          <p:spPr>
            <a:xfrm>
              <a:off x="6841248" y="2406263"/>
              <a:ext cx="339213" cy="669752"/>
            </a:xfrm>
            <a:custGeom>
              <a:avLst/>
              <a:gdLst/>
              <a:ahLst/>
              <a:cxnLst/>
              <a:rect l="l" t="t" r="r" b="b"/>
              <a:pathLst>
                <a:path w="4810" h="9497" extrusionOk="0">
                  <a:moveTo>
                    <a:pt x="3474" y="1"/>
                  </a:moveTo>
                  <a:cubicBezTo>
                    <a:pt x="2348" y="1"/>
                    <a:pt x="1659" y="1232"/>
                    <a:pt x="1304" y="2296"/>
                  </a:cubicBezTo>
                  <a:cubicBezTo>
                    <a:pt x="940" y="3360"/>
                    <a:pt x="898" y="4507"/>
                    <a:pt x="731" y="5623"/>
                  </a:cubicBezTo>
                  <a:cubicBezTo>
                    <a:pt x="564" y="6666"/>
                    <a:pt x="366" y="7887"/>
                    <a:pt x="1" y="8888"/>
                  </a:cubicBezTo>
                  <a:cubicBezTo>
                    <a:pt x="568" y="9280"/>
                    <a:pt x="1264" y="9496"/>
                    <a:pt x="1968" y="9496"/>
                  </a:cubicBezTo>
                  <a:cubicBezTo>
                    <a:pt x="2015" y="9496"/>
                    <a:pt x="2061" y="9495"/>
                    <a:pt x="2108" y="9494"/>
                  </a:cubicBezTo>
                  <a:cubicBezTo>
                    <a:pt x="2848" y="9462"/>
                    <a:pt x="3558" y="9086"/>
                    <a:pt x="4132" y="8617"/>
                  </a:cubicBezTo>
                  <a:cubicBezTo>
                    <a:pt x="3777" y="7345"/>
                    <a:pt x="3954" y="5968"/>
                    <a:pt x="4215" y="4663"/>
                  </a:cubicBezTo>
                  <a:cubicBezTo>
                    <a:pt x="4466" y="3360"/>
                    <a:pt x="4809" y="2055"/>
                    <a:pt x="4747" y="720"/>
                  </a:cubicBezTo>
                  <a:lnTo>
                    <a:pt x="3474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5" name="Google Shape;1045;p41"/>
            <p:cNvSpPr/>
            <p:nvPr/>
          </p:nvSpPr>
          <p:spPr>
            <a:xfrm>
              <a:off x="6848653" y="2470085"/>
              <a:ext cx="256067" cy="504165"/>
            </a:xfrm>
            <a:custGeom>
              <a:avLst/>
              <a:gdLst/>
              <a:ahLst/>
              <a:cxnLst/>
              <a:rect l="l" t="t" r="r" b="b"/>
              <a:pathLst>
                <a:path w="3631" h="7149" extrusionOk="0">
                  <a:moveTo>
                    <a:pt x="2607" y="1"/>
                  </a:moveTo>
                  <a:cubicBezTo>
                    <a:pt x="2586" y="1"/>
                    <a:pt x="2566" y="1"/>
                    <a:pt x="2546" y="3"/>
                  </a:cubicBezTo>
                  <a:cubicBezTo>
                    <a:pt x="2024" y="45"/>
                    <a:pt x="1658" y="545"/>
                    <a:pt x="1398" y="1004"/>
                  </a:cubicBezTo>
                  <a:cubicBezTo>
                    <a:pt x="918" y="1818"/>
                    <a:pt x="480" y="2663"/>
                    <a:pt x="94" y="3519"/>
                  </a:cubicBezTo>
                  <a:cubicBezTo>
                    <a:pt x="21" y="3675"/>
                    <a:pt x="0" y="3853"/>
                    <a:pt x="42" y="4019"/>
                  </a:cubicBezTo>
                  <a:cubicBezTo>
                    <a:pt x="292" y="5052"/>
                    <a:pt x="564" y="6137"/>
                    <a:pt x="803" y="7149"/>
                  </a:cubicBezTo>
                  <a:cubicBezTo>
                    <a:pt x="1377" y="7117"/>
                    <a:pt x="1930" y="6867"/>
                    <a:pt x="2358" y="6470"/>
                  </a:cubicBezTo>
                  <a:cubicBezTo>
                    <a:pt x="2087" y="5855"/>
                    <a:pt x="1899" y="5219"/>
                    <a:pt x="1794" y="4562"/>
                  </a:cubicBezTo>
                  <a:cubicBezTo>
                    <a:pt x="2326" y="3383"/>
                    <a:pt x="2733" y="2496"/>
                    <a:pt x="3276" y="1307"/>
                  </a:cubicBezTo>
                  <a:cubicBezTo>
                    <a:pt x="3630" y="1099"/>
                    <a:pt x="3515" y="608"/>
                    <a:pt x="3297" y="327"/>
                  </a:cubicBezTo>
                  <a:cubicBezTo>
                    <a:pt x="3142" y="123"/>
                    <a:pt x="2870" y="1"/>
                    <a:pt x="260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6" name="Google Shape;1046;p41"/>
            <p:cNvSpPr/>
            <p:nvPr/>
          </p:nvSpPr>
          <p:spPr>
            <a:xfrm>
              <a:off x="6922208" y="2929327"/>
              <a:ext cx="144924" cy="217773"/>
            </a:xfrm>
            <a:custGeom>
              <a:avLst/>
              <a:gdLst/>
              <a:ahLst/>
              <a:cxnLst/>
              <a:rect l="l" t="t" r="r" b="b"/>
              <a:pathLst>
                <a:path w="2055" h="3088" extrusionOk="0">
                  <a:moveTo>
                    <a:pt x="1106" y="0"/>
                  </a:moveTo>
                  <a:lnTo>
                    <a:pt x="0" y="428"/>
                  </a:lnTo>
                  <a:lnTo>
                    <a:pt x="1398" y="3088"/>
                  </a:lnTo>
                  <a:cubicBezTo>
                    <a:pt x="1398" y="3088"/>
                    <a:pt x="1941" y="2692"/>
                    <a:pt x="2055" y="2233"/>
                  </a:cubicBezTo>
                  <a:cubicBezTo>
                    <a:pt x="1742" y="1481"/>
                    <a:pt x="1419" y="741"/>
                    <a:pt x="110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7" name="Google Shape;1047;p41"/>
            <p:cNvSpPr/>
            <p:nvPr/>
          </p:nvSpPr>
          <p:spPr>
            <a:xfrm>
              <a:off x="6889838" y="2906548"/>
              <a:ext cx="148661" cy="105220"/>
            </a:xfrm>
            <a:custGeom>
              <a:avLst/>
              <a:gdLst/>
              <a:ahLst/>
              <a:cxnLst/>
              <a:rect l="l" t="t" r="r" b="b"/>
              <a:pathLst>
                <a:path w="2108" h="1492" extrusionOk="0">
                  <a:moveTo>
                    <a:pt x="1805" y="0"/>
                  </a:moveTo>
                  <a:cubicBezTo>
                    <a:pt x="1283" y="407"/>
                    <a:pt x="657" y="636"/>
                    <a:pt x="0" y="730"/>
                  </a:cubicBezTo>
                  <a:cubicBezTo>
                    <a:pt x="63" y="970"/>
                    <a:pt x="94" y="1252"/>
                    <a:pt x="156" y="1492"/>
                  </a:cubicBezTo>
                  <a:cubicBezTo>
                    <a:pt x="877" y="1471"/>
                    <a:pt x="1628" y="1127"/>
                    <a:pt x="2108" y="594"/>
                  </a:cubicBezTo>
                  <a:cubicBezTo>
                    <a:pt x="2003" y="397"/>
                    <a:pt x="1909" y="198"/>
                    <a:pt x="18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8" name="Google Shape;1048;p41"/>
            <p:cNvSpPr/>
            <p:nvPr/>
          </p:nvSpPr>
          <p:spPr>
            <a:xfrm>
              <a:off x="7047950" y="2352313"/>
              <a:ext cx="214177" cy="148944"/>
            </a:xfrm>
            <a:custGeom>
              <a:avLst/>
              <a:gdLst/>
              <a:ahLst/>
              <a:cxnLst/>
              <a:rect l="l" t="t" r="r" b="b"/>
              <a:pathLst>
                <a:path w="3037" h="2112" extrusionOk="0">
                  <a:moveTo>
                    <a:pt x="647" y="1"/>
                  </a:moveTo>
                  <a:cubicBezTo>
                    <a:pt x="538" y="1"/>
                    <a:pt x="465" y="44"/>
                    <a:pt x="439" y="119"/>
                  </a:cubicBezTo>
                  <a:cubicBezTo>
                    <a:pt x="376" y="296"/>
                    <a:pt x="376" y="463"/>
                    <a:pt x="376" y="463"/>
                  </a:cubicBezTo>
                  <a:cubicBezTo>
                    <a:pt x="376" y="463"/>
                    <a:pt x="1" y="776"/>
                    <a:pt x="1" y="943"/>
                  </a:cubicBezTo>
                  <a:cubicBezTo>
                    <a:pt x="12" y="1110"/>
                    <a:pt x="1931" y="1934"/>
                    <a:pt x="2161" y="2080"/>
                  </a:cubicBezTo>
                  <a:cubicBezTo>
                    <a:pt x="2193" y="2102"/>
                    <a:pt x="2219" y="2111"/>
                    <a:pt x="2240" y="2111"/>
                  </a:cubicBezTo>
                  <a:cubicBezTo>
                    <a:pt x="2371" y="2111"/>
                    <a:pt x="2317" y="1756"/>
                    <a:pt x="2317" y="1756"/>
                  </a:cubicBezTo>
                  <a:cubicBezTo>
                    <a:pt x="2317" y="1756"/>
                    <a:pt x="3037" y="1276"/>
                    <a:pt x="2504" y="984"/>
                  </a:cubicBezTo>
                  <a:cubicBezTo>
                    <a:pt x="2504" y="984"/>
                    <a:pt x="1702" y="620"/>
                    <a:pt x="1263" y="275"/>
                  </a:cubicBezTo>
                  <a:cubicBezTo>
                    <a:pt x="1010" y="82"/>
                    <a:pt x="795" y="1"/>
                    <a:pt x="64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1"/>
            <p:cNvSpPr/>
            <p:nvPr/>
          </p:nvSpPr>
          <p:spPr>
            <a:xfrm>
              <a:off x="7139982" y="2383413"/>
              <a:ext cx="48590" cy="104585"/>
            </a:xfrm>
            <a:custGeom>
              <a:avLst/>
              <a:gdLst/>
              <a:ahLst/>
              <a:cxnLst/>
              <a:rect l="l" t="t" r="r" b="b"/>
              <a:pathLst>
                <a:path w="689" h="1483" extrusionOk="0">
                  <a:moveTo>
                    <a:pt x="198" y="1"/>
                  </a:moveTo>
                  <a:lnTo>
                    <a:pt x="198" y="1"/>
                  </a:lnTo>
                  <a:cubicBezTo>
                    <a:pt x="261" y="158"/>
                    <a:pt x="397" y="585"/>
                    <a:pt x="271" y="815"/>
                  </a:cubicBezTo>
                  <a:cubicBezTo>
                    <a:pt x="188" y="961"/>
                    <a:pt x="84" y="1118"/>
                    <a:pt x="0" y="1222"/>
                  </a:cubicBezTo>
                  <a:cubicBezTo>
                    <a:pt x="198" y="1315"/>
                    <a:pt x="386" y="1410"/>
                    <a:pt x="532" y="1482"/>
                  </a:cubicBezTo>
                  <a:cubicBezTo>
                    <a:pt x="594" y="1232"/>
                    <a:pt x="689" y="700"/>
                    <a:pt x="657" y="272"/>
                  </a:cubicBezTo>
                  <a:cubicBezTo>
                    <a:pt x="511" y="189"/>
                    <a:pt x="344" y="95"/>
                    <a:pt x="19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1"/>
            <p:cNvSpPr/>
            <p:nvPr/>
          </p:nvSpPr>
          <p:spPr>
            <a:xfrm>
              <a:off x="6986948" y="2389337"/>
              <a:ext cx="233994" cy="385617"/>
            </a:xfrm>
            <a:custGeom>
              <a:avLst/>
              <a:gdLst/>
              <a:ahLst/>
              <a:cxnLst/>
              <a:rect l="l" t="t" r="r" b="b"/>
              <a:pathLst>
                <a:path w="3318" h="5468" extrusionOk="0">
                  <a:moveTo>
                    <a:pt x="2493" y="0"/>
                  </a:moveTo>
                  <a:lnTo>
                    <a:pt x="2493" y="0"/>
                  </a:lnTo>
                  <a:cubicBezTo>
                    <a:pt x="2764" y="334"/>
                    <a:pt x="2577" y="710"/>
                    <a:pt x="2431" y="1054"/>
                  </a:cubicBezTo>
                  <a:cubicBezTo>
                    <a:pt x="2295" y="1377"/>
                    <a:pt x="2159" y="1732"/>
                    <a:pt x="1941" y="2003"/>
                  </a:cubicBezTo>
                  <a:cubicBezTo>
                    <a:pt x="1450" y="2619"/>
                    <a:pt x="970" y="3287"/>
                    <a:pt x="585" y="3975"/>
                  </a:cubicBezTo>
                  <a:cubicBezTo>
                    <a:pt x="0" y="5018"/>
                    <a:pt x="710" y="4841"/>
                    <a:pt x="1190" y="5446"/>
                  </a:cubicBezTo>
                  <a:cubicBezTo>
                    <a:pt x="1203" y="5460"/>
                    <a:pt x="1231" y="5467"/>
                    <a:pt x="1260" y="5467"/>
                  </a:cubicBezTo>
                  <a:cubicBezTo>
                    <a:pt x="1298" y="5467"/>
                    <a:pt x="1339" y="5454"/>
                    <a:pt x="1356" y="5425"/>
                  </a:cubicBezTo>
                  <a:cubicBezTo>
                    <a:pt x="1951" y="4403"/>
                    <a:pt x="2284" y="3203"/>
                    <a:pt x="2733" y="2128"/>
                  </a:cubicBezTo>
                  <a:cubicBezTo>
                    <a:pt x="2984" y="1523"/>
                    <a:pt x="3318" y="1034"/>
                    <a:pt x="3151" y="418"/>
                  </a:cubicBezTo>
                  <a:cubicBezTo>
                    <a:pt x="3109" y="262"/>
                    <a:pt x="3067" y="272"/>
                    <a:pt x="2994" y="230"/>
                  </a:cubicBezTo>
                  <a:cubicBezTo>
                    <a:pt x="2890" y="157"/>
                    <a:pt x="2775" y="95"/>
                    <a:pt x="2692" y="53"/>
                  </a:cubicBezTo>
                  <a:cubicBezTo>
                    <a:pt x="2587" y="11"/>
                    <a:pt x="2493" y="0"/>
                    <a:pt x="2493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1"/>
            <p:cNvSpPr/>
            <p:nvPr/>
          </p:nvSpPr>
          <p:spPr>
            <a:xfrm>
              <a:off x="7046469" y="2632075"/>
              <a:ext cx="76587" cy="62624"/>
            </a:xfrm>
            <a:custGeom>
              <a:avLst/>
              <a:gdLst/>
              <a:ahLst/>
              <a:cxnLst/>
              <a:rect l="l" t="t" r="r" b="b"/>
              <a:pathLst>
                <a:path w="1086" h="888" extrusionOk="0">
                  <a:moveTo>
                    <a:pt x="64" y="1"/>
                  </a:moveTo>
                  <a:lnTo>
                    <a:pt x="1" y="95"/>
                  </a:lnTo>
                  <a:cubicBezTo>
                    <a:pt x="335" y="376"/>
                    <a:pt x="638" y="710"/>
                    <a:pt x="1044" y="888"/>
                  </a:cubicBezTo>
                  <a:cubicBezTo>
                    <a:pt x="1065" y="846"/>
                    <a:pt x="1076" y="814"/>
                    <a:pt x="1086" y="784"/>
                  </a:cubicBezTo>
                  <a:cubicBezTo>
                    <a:pt x="689" y="606"/>
                    <a:pt x="387" y="272"/>
                    <a:pt x="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1"/>
            <p:cNvSpPr/>
            <p:nvPr/>
          </p:nvSpPr>
          <p:spPr>
            <a:xfrm>
              <a:off x="7073761" y="2590890"/>
              <a:ext cx="69888" cy="50071"/>
            </a:xfrm>
            <a:custGeom>
              <a:avLst/>
              <a:gdLst/>
              <a:ahLst/>
              <a:cxnLst/>
              <a:rect l="l" t="t" r="r" b="b"/>
              <a:pathLst>
                <a:path w="991" h="710" extrusionOk="0">
                  <a:moveTo>
                    <a:pt x="63" y="1"/>
                  </a:moveTo>
                  <a:lnTo>
                    <a:pt x="0" y="95"/>
                  </a:lnTo>
                  <a:cubicBezTo>
                    <a:pt x="261" y="376"/>
                    <a:pt x="595" y="575"/>
                    <a:pt x="960" y="710"/>
                  </a:cubicBezTo>
                  <a:cubicBezTo>
                    <a:pt x="970" y="668"/>
                    <a:pt x="981" y="637"/>
                    <a:pt x="991" y="606"/>
                  </a:cubicBezTo>
                  <a:cubicBezTo>
                    <a:pt x="647" y="470"/>
                    <a:pt x="323" y="272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1"/>
            <p:cNvSpPr/>
            <p:nvPr/>
          </p:nvSpPr>
          <p:spPr>
            <a:xfrm>
              <a:off x="7124467" y="2522483"/>
              <a:ext cx="56771" cy="19958"/>
            </a:xfrm>
            <a:custGeom>
              <a:avLst/>
              <a:gdLst/>
              <a:ahLst/>
              <a:cxnLst/>
              <a:rect l="l" t="t" r="r" b="b"/>
              <a:pathLst>
                <a:path w="805" h="283" extrusionOk="0">
                  <a:moveTo>
                    <a:pt x="74" y="1"/>
                  </a:moveTo>
                  <a:cubicBezTo>
                    <a:pt x="53" y="32"/>
                    <a:pt x="32" y="64"/>
                    <a:pt x="1" y="94"/>
                  </a:cubicBezTo>
                  <a:cubicBezTo>
                    <a:pt x="251" y="168"/>
                    <a:pt x="512" y="220"/>
                    <a:pt x="763" y="282"/>
                  </a:cubicBezTo>
                  <a:cubicBezTo>
                    <a:pt x="773" y="261"/>
                    <a:pt x="773" y="251"/>
                    <a:pt x="783" y="240"/>
                  </a:cubicBezTo>
                  <a:cubicBezTo>
                    <a:pt x="793" y="210"/>
                    <a:pt x="804" y="189"/>
                    <a:pt x="804" y="168"/>
                  </a:cubicBezTo>
                  <a:cubicBezTo>
                    <a:pt x="564" y="115"/>
                    <a:pt x="324" y="64"/>
                    <a:pt x="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1"/>
            <p:cNvSpPr/>
            <p:nvPr/>
          </p:nvSpPr>
          <p:spPr>
            <a:xfrm>
              <a:off x="7021504" y="2674741"/>
              <a:ext cx="79479" cy="69253"/>
            </a:xfrm>
            <a:custGeom>
              <a:avLst/>
              <a:gdLst/>
              <a:ahLst/>
              <a:cxnLst/>
              <a:rect l="l" t="t" r="r" b="b"/>
              <a:pathLst>
                <a:path w="1127" h="982" extrusionOk="0">
                  <a:moveTo>
                    <a:pt x="53" y="1"/>
                  </a:moveTo>
                  <a:cubicBezTo>
                    <a:pt x="32" y="43"/>
                    <a:pt x="21" y="74"/>
                    <a:pt x="0" y="105"/>
                  </a:cubicBezTo>
                  <a:cubicBezTo>
                    <a:pt x="366" y="397"/>
                    <a:pt x="710" y="700"/>
                    <a:pt x="1075" y="981"/>
                  </a:cubicBezTo>
                  <a:cubicBezTo>
                    <a:pt x="1096" y="951"/>
                    <a:pt x="1117" y="919"/>
                    <a:pt x="1127" y="877"/>
                  </a:cubicBezTo>
                  <a:cubicBezTo>
                    <a:pt x="762" y="596"/>
                    <a:pt x="418" y="293"/>
                    <a:pt x="5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1"/>
            <p:cNvSpPr/>
            <p:nvPr/>
          </p:nvSpPr>
          <p:spPr>
            <a:xfrm>
              <a:off x="7166428" y="2437151"/>
              <a:ext cx="45699" cy="19958"/>
            </a:xfrm>
            <a:custGeom>
              <a:avLst/>
              <a:gdLst/>
              <a:ahLst/>
              <a:cxnLst/>
              <a:rect l="l" t="t" r="r" b="b"/>
              <a:pathLst>
                <a:path w="648" h="283" extrusionOk="0">
                  <a:moveTo>
                    <a:pt x="42" y="1"/>
                  </a:moveTo>
                  <a:cubicBezTo>
                    <a:pt x="22" y="32"/>
                    <a:pt x="11" y="73"/>
                    <a:pt x="1" y="105"/>
                  </a:cubicBezTo>
                  <a:cubicBezTo>
                    <a:pt x="209" y="199"/>
                    <a:pt x="407" y="261"/>
                    <a:pt x="627" y="282"/>
                  </a:cubicBezTo>
                  <a:cubicBezTo>
                    <a:pt x="637" y="251"/>
                    <a:pt x="637" y="209"/>
                    <a:pt x="647" y="168"/>
                  </a:cubicBezTo>
                  <a:cubicBezTo>
                    <a:pt x="428" y="147"/>
                    <a:pt x="230" y="84"/>
                    <a:pt x="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1"/>
            <p:cNvSpPr/>
            <p:nvPr/>
          </p:nvSpPr>
          <p:spPr>
            <a:xfrm>
              <a:off x="7148797" y="2479817"/>
              <a:ext cx="50071" cy="23625"/>
            </a:xfrm>
            <a:custGeom>
              <a:avLst/>
              <a:gdLst/>
              <a:ahLst/>
              <a:cxnLst/>
              <a:rect l="l" t="t" r="r" b="b"/>
              <a:pathLst>
                <a:path w="710" h="335" extrusionOk="0">
                  <a:moveTo>
                    <a:pt x="42" y="1"/>
                  </a:moveTo>
                  <a:cubicBezTo>
                    <a:pt x="31" y="32"/>
                    <a:pt x="10" y="63"/>
                    <a:pt x="0" y="105"/>
                  </a:cubicBezTo>
                  <a:cubicBezTo>
                    <a:pt x="209" y="210"/>
                    <a:pt x="438" y="272"/>
                    <a:pt x="668" y="335"/>
                  </a:cubicBezTo>
                  <a:cubicBezTo>
                    <a:pt x="678" y="293"/>
                    <a:pt x="699" y="261"/>
                    <a:pt x="710" y="220"/>
                  </a:cubicBezTo>
                  <a:cubicBezTo>
                    <a:pt x="480" y="168"/>
                    <a:pt x="251" y="105"/>
                    <a:pt x="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1"/>
            <p:cNvSpPr/>
            <p:nvPr/>
          </p:nvSpPr>
          <p:spPr>
            <a:xfrm>
              <a:off x="7098726" y="2555558"/>
              <a:ext cx="63400" cy="36883"/>
            </a:xfrm>
            <a:custGeom>
              <a:avLst/>
              <a:gdLst/>
              <a:ahLst/>
              <a:cxnLst/>
              <a:rect l="l" t="t" r="r" b="b"/>
              <a:pathLst>
                <a:path w="899" h="523" extrusionOk="0">
                  <a:moveTo>
                    <a:pt x="74" y="1"/>
                  </a:moveTo>
                  <a:cubicBezTo>
                    <a:pt x="53" y="33"/>
                    <a:pt x="32" y="64"/>
                    <a:pt x="1" y="95"/>
                  </a:cubicBezTo>
                  <a:cubicBezTo>
                    <a:pt x="272" y="262"/>
                    <a:pt x="553" y="429"/>
                    <a:pt x="856" y="523"/>
                  </a:cubicBezTo>
                  <a:cubicBezTo>
                    <a:pt x="866" y="481"/>
                    <a:pt x="887" y="450"/>
                    <a:pt x="898" y="418"/>
                  </a:cubicBezTo>
                  <a:cubicBezTo>
                    <a:pt x="606" y="325"/>
                    <a:pt x="335" y="168"/>
                    <a:pt x="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1"/>
            <p:cNvSpPr/>
            <p:nvPr/>
          </p:nvSpPr>
          <p:spPr>
            <a:xfrm>
              <a:off x="7076723" y="2357743"/>
              <a:ext cx="45628" cy="84627"/>
            </a:xfrm>
            <a:custGeom>
              <a:avLst/>
              <a:gdLst/>
              <a:ahLst/>
              <a:cxnLst/>
              <a:rect l="l" t="t" r="r" b="b"/>
              <a:pathLst>
                <a:path w="647" h="1200" extrusionOk="0">
                  <a:moveTo>
                    <a:pt x="542" y="0"/>
                  </a:moveTo>
                  <a:cubicBezTo>
                    <a:pt x="396" y="397"/>
                    <a:pt x="209" y="772"/>
                    <a:pt x="0" y="1148"/>
                  </a:cubicBezTo>
                  <a:cubicBezTo>
                    <a:pt x="31" y="1158"/>
                    <a:pt x="73" y="1179"/>
                    <a:pt x="104" y="1199"/>
                  </a:cubicBezTo>
                  <a:cubicBezTo>
                    <a:pt x="313" y="824"/>
                    <a:pt x="490" y="448"/>
                    <a:pt x="647" y="63"/>
                  </a:cubicBezTo>
                  <a:cubicBezTo>
                    <a:pt x="615" y="42"/>
                    <a:pt x="584" y="21"/>
                    <a:pt x="5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1"/>
            <p:cNvSpPr/>
            <p:nvPr/>
          </p:nvSpPr>
          <p:spPr>
            <a:xfrm>
              <a:off x="7115651" y="2376855"/>
              <a:ext cx="36178" cy="84627"/>
            </a:xfrm>
            <a:custGeom>
              <a:avLst/>
              <a:gdLst/>
              <a:ahLst/>
              <a:cxnLst/>
              <a:rect l="l" t="t" r="r" b="b"/>
              <a:pathLst>
                <a:path w="513" h="1200" extrusionOk="0">
                  <a:moveTo>
                    <a:pt x="397" y="0"/>
                  </a:moveTo>
                  <a:cubicBezTo>
                    <a:pt x="397" y="428"/>
                    <a:pt x="209" y="793"/>
                    <a:pt x="1" y="1158"/>
                  </a:cubicBezTo>
                  <a:cubicBezTo>
                    <a:pt x="42" y="1169"/>
                    <a:pt x="74" y="1190"/>
                    <a:pt x="105" y="1200"/>
                  </a:cubicBezTo>
                  <a:cubicBezTo>
                    <a:pt x="313" y="845"/>
                    <a:pt x="491" y="490"/>
                    <a:pt x="512" y="73"/>
                  </a:cubicBezTo>
                  <a:cubicBezTo>
                    <a:pt x="470" y="52"/>
                    <a:pt x="429" y="21"/>
                    <a:pt x="3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1"/>
            <p:cNvSpPr/>
            <p:nvPr/>
          </p:nvSpPr>
          <p:spPr>
            <a:xfrm>
              <a:off x="7173832" y="3723126"/>
              <a:ext cx="247252" cy="89846"/>
            </a:xfrm>
            <a:custGeom>
              <a:avLst/>
              <a:gdLst/>
              <a:ahLst/>
              <a:cxnLst/>
              <a:rect l="l" t="t" r="r" b="b"/>
              <a:pathLst>
                <a:path w="3506" h="1274" extrusionOk="0">
                  <a:moveTo>
                    <a:pt x="3422" y="0"/>
                  </a:moveTo>
                  <a:lnTo>
                    <a:pt x="0" y="803"/>
                  </a:lnTo>
                  <a:cubicBezTo>
                    <a:pt x="0" y="814"/>
                    <a:pt x="10" y="824"/>
                    <a:pt x="10" y="824"/>
                  </a:cubicBezTo>
                  <a:cubicBezTo>
                    <a:pt x="21" y="928"/>
                    <a:pt x="83" y="1148"/>
                    <a:pt x="114" y="1273"/>
                  </a:cubicBezTo>
                  <a:cubicBezTo>
                    <a:pt x="114" y="1273"/>
                    <a:pt x="146" y="1262"/>
                    <a:pt x="198" y="1241"/>
                  </a:cubicBezTo>
                  <a:lnTo>
                    <a:pt x="209" y="1190"/>
                  </a:lnTo>
                  <a:lnTo>
                    <a:pt x="313" y="1169"/>
                  </a:lnTo>
                  <a:lnTo>
                    <a:pt x="334" y="1200"/>
                  </a:lnTo>
                  <a:cubicBezTo>
                    <a:pt x="365" y="1200"/>
                    <a:pt x="396" y="1190"/>
                    <a:pt x="427" y="1179"/>
                  </a:cubicBezTo>
                  <a:lnTo>
                    <a:pt x="438" y="1137"/>
                  </a:lnTo>
                  <a:lnTo>
                    <a:pt x="542" y="1106"/>
                  </a:lnTo>
                  <a:lnTo>
                    <a:pt x="563" y="1148"/>
                  </a:lnTo>
                  <a:lnTo>
                    <a:pt x="657" y="1116"/>
                  </a:lnTo>
                  <a:lnTo>
                    <a:pt x="668" y="1085"/>
                  </a:lnTo>
                  <a:lnTo>
                    <a:pt x="772" y="1054"/>
                  </a:lnTo>
                  <a:lnTo>
                    <a:pt x="793" y="1085"/>
                  </a:lnTo>
                  <a:cubicBezTo>
                    <a:pt x="824" y="1085"/>
                    <a:pt x="855" y="1074"/>
                    <a:pt x="886" y="1064"/>
                  </a:cubicBezTo>
                  <a:lnTo>
                    <a:pt x="897" y="1033"/>
                  </a:lnTo>
                  <a:lnTo>
                    <a:pt x="1001" y="1002"/>
                  </a:lnTo>
                  <a:lnTo>
                    <a:pt x="1032" y="1044"/>
                  </a:lnTo>
                  <a:cubicBezTo>
                    <a:pt x="1053" y="1044"/>
                    <a:pt x="1074" y="1033"/>
                    <a:pt x="1095" y="1033"/>
                  </a:cubicBezTo>
                  <a:lnTo>
                    <a:pt x="1053" y="866"/>
                  </a:lnTo>
                  <a:lnTo>
                    <a:pt x="1085" y="866"/>
                  </a:lnTo>
                  <a:lnTo>
                    <a:pt x="1085" y="814"/>
                  </a:lnTo>
                  <a:lnTo>
                    <a:pt x="1199" y="793"/>
                  </a:lnTo>
                  <a:lnTo>
                    <a:pt x="1220" y="835"/>
                  </a:lnTo>
                  <a:cubicBezTo>
                    <a:pt x="1252" y="835"/>
                    <a:pt x="1273" y="824"/>
                    <a:pt x="1304" y="824"/>
                  </a:cubicBezTo>
                  <a:lnTo>
                    <a:pt x="1314" y="761"/>
                  </a:lnTo>
                  <a:lnTo>
                    <a:pt x="1429" y="761"/>
                  </a:lnTo>
                  <a:lnTo>
                    <a:pt x="1450" y="814"/>
                  </a:lnTo>
                  <a:lnTo>
                    <a:pt x="1523" y="814"/>
                  </a:lnTo>
                  <a:lnTo>
                    <a:pt x="1544" y="772"/>
                  </a:lnTo>
                  <a:lnTo>
                    <a:pt x="1658" y="772"/>
                  </a:lnTo>
                  <a:lnTo>
                    <a:pt x="1669" y="824"/>
                  </a:lnTo>
                  <a:lnTo>
                    <a:pt x="1773" y="824"/>
                  </a:lnTo>
                  <a:lnTo>
                    <a:pt x="1783" y="782"/>
                  </a:lnTo>
                  <a:lnTo>
                    <a:pt x="1899" y="782"/>
                  </a:lnTo>
                  <a:lnTo>
                    <a:pt x="1919" y="824"/>
                  </a:lnTo>
                  <a:lnTo>
                    <a:pt x="2013" y="824"/>
                  </a:lnTo>
                  <a:lnTo>
                    <a:pt x="2034" y="772"/>
                  </a:lnTo>
                  <a:lnTo>
                    <a:pt x="2149" y="772"/>
                  </a:lnTo>
                  <a:lnTo>
                    <a:pt x="2159" y="824"/>
                  </a:lnTo>
                  <a:lnTo>
                    <a:pt x="2253" y="824"/>
                  </a:lnTo>
                  <a:lnTo>
                    <a:pt x="2274" y="772"/>
                  </a:lnTo>
                  <a:lnTo>
                    <a:pt x="2388" y="761"/>
                  </a:lnTo>
                  <a:lnTo>
                    <a:pt x="2409" y="814"/>
                  </a:lnTo>
                  <a:lnTo>
                    <a:pt x="2483" y="814"/>
                  </a:lnTo>
                  <a:lnTo>
                    <a:pt x="2504" y="741"/>
                  </a:lnTo>
                  <a:lnTo>
                    <a:pt x="2618" y="741"/>
                  </a:lnTo>
                  <a:lnTo>
                    <a:pt x="2639" y="793"/>
                  </a:lnTo>
                  <a:cubicBezTo>
                    <a:pt x="2671" y="793"/>
                    <a:pt x="2701" y="782"/>
                    <a:pt x="2733" y="772"/>
                  </a:cubicBezTo>
                  <a:lnTo>
                    <a:pt x="2743" y="731"/>
                  </a:lnTo>
                  <a:lnTo>
                    <a:pt x="2858" y="699"/>
                  </a:lnTo>
                  <a:lnTo>
                    <a:pt x="2879" y="751"/>
                  </a:lnTo>
                  <a:lnTo>
                    <a:pt x="2973" y="720"/>
                  </a:lnTo>
                  <a:lnTo>
                    <a:pt x="2973" y="668"/>
                  </a:lnTo>
                  <a:lnTo>
                    <a:pt x="3088" y="636"/>
                  </a:lnTo>
                  <a:lnTo>
                    <a:pt x="3119" y="678"/>
                  </a:lnTo>
                  <a:cubicBezTo>
                    <a:pt x="3140" y="668"/>
                    <a:pt x="3160" y="657"/>
                    <a:pt x="3192" y="657"/>
                  </a:cubicBezTo>
                  <a:lnTo>
                    <a:pt x="3181" y="605"/>
                  </a:lnTo>
                  <a:lnTo>
                    <a:pt x="3286" y="553"/>
                  </a:lnTo>
                  <a:lnTo>
                    <a:pt x="3317" y="585"/>
                  </a:lnTo>
                  <a:cubicBezTo>
                    <a:pt x="3338" y="574"/>
                    <a:pt x="3359" y="564"/>
                    <a:pt x="3380" y="543"/>
                  </a:cubicBezTo>
                  <a:lnTo>
                    <a:pt x="3359" y="501"/>
                  </a:lnTo>
                  <a:lnTo>
                    <a:pt x="3452" y="428"/>
                  </a:lnTo>
                  <a:lnTo>
                    <a:pt x="3463" y="449"/>
                  </a:lnTo>
                  <a:cubicBezTo>
                    <a:pt x="3494" y="386"/>
                    <a:pt x="3505" y="323"/>
                    <a:pt x="3484" y="251"/>
                  </a:cubicBezTo>
                  <a:lnTo>
                    <a:pt x="3442" y="42"/>
                  </a:lnTo>
                  <a:cubicBezTo>
                    <a:pt x="3432" y="21"/>
                    <a:pt x="3432" y="10"/>
                    <a:pt x="342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1"/>
            <p:cNvSpPr/>
            <p:nvPr/>
          </p:nvSpPr>
          <p:spPr>
            <a:xfrm>
              <a:off x="7102393" y="3436241"/>
              <a:ext cx="318691" cy="345067"/>
            </a:xfrm>
            <a:custGeom>
              <a:avLst/>
              <a:gdLst/>
              <a:ahLst/>
              <a:cxnLst/>
              <a:rect l="l" t="t" r="r" b="b"/>
              <a:pathLst>
                <a:path w="4519" h="4893" extrusionOk="0">
                  <a:moveTo>
                    <a:pt x="2056" y="0"/>
                  </a:moveTo>
                  <a:cubicBezTo>
                    <a:pt x="2056" y="0"/>
                    <a:pt x="784" y="271"/>
                    <a:pt x="1" y="334"/>
                  </a:cubicBezTo>
                  <a:cubicBezTo>
                    <a:pt x="1" y="334"/>
                    <a:pt x="137" y="1324"/>
                    <a:pt x="397" y="2024"/>
                  </a:cubicBezTo>
                  <a:cubicBezTo>
                    <a:pt x="658" y="2712"/>
                    <a:pt x="992" y="3286"/>
                    <a:pt x="992" y="3630"/>
                  </a:cubicBezTo>
                  <a:cubicBezTo>
                    <a:pt x="981" y="3974"/>
                    <a:pt x="835" y="4266"/>
                    <a:pt x="1023" y="4892"/>
                  </a:cubicBezTo>
                  <a:cubicBezTo>
                    <a:pt x="1023" y="4892"/>
                    <a:pt x="1850" y="4620"/>
                    <a:pt x="2377" y="4620"/>
                  </a:cubicBezTo>
                  <a:cubicBezTo>
                    <a:pt x="2395" y="4620"/>
                    <a:pt x="2414" y="4620"/>
                    <a:pt x="2432" y="4621"/>
                  </a:cubicBezTo>
                  <a:cubicBezTo>
                    <a:pt x="2732" y="4639"/>
                    <a:pt x="3018" y="4660"/>
                    <a:pt x="3281" y="4660"/>
                  </a:cubicBezTo>
                  <a:cubicBezTo>
                    <a:pt x="3483" y="4660"/>
                    <a:pt x="3671" y="4647"/>
                    <a:pt x="3840" y="4611"/>
                  </a:cubicBezTo>
                  <a:cubicBezTo>
                    <a:pt x="4215" y="4517"/>
                    <a:pt x="4518" y="4381"/>
                    <a:pt x="4455" y="4110"/>
                  </a:cubicBezTo>
                  <a:cubicBezTo>
                    <a:pt x="4393" y="3828"/>
                    <a:pt x="3819" y="3964"/>
                    <a:pt x="3297" y="3672"/>
                  </a:cubicBezTo>
                  <a:cubicBezTo>
                    <a:pt x="2776" y="3380"/>
                    <a:pt x="2567" y="3255"/>
                    <a:pt x="2432" y="2671"/>
                  </a:cubicBezTo>
                  <a:cubicBezTo>
                    <a:pt x="2296" y="2086"/>
                    <a:pt x="2390" y="1398"/>
                    <a:pt x="205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1"/>
            <p:cNvSpPr/>
            <p:nvPr/>
          </p:nvSpPr>
          <p:spPr>
            <a:xfrm>
              <a:off x="7230532" y="3444210"/>
              <a:ext cx="23484" cy="107970"/>
            </a:xfrm>
            <a:custGeom>
              <a:avLst/>
              <a:gdLst/>
              <a:ahLst/>
              <a:cxnLst/>
              <a:rect l="l" t="t" r="r" b="b"/>
              <a:pathLst>
                <a:path w="333" h="1531" extrusionOk="0">
                  <a:moveTo>
                    <a:pt x="23" y="0"/>
                  </a:moveTo>
                  <a:cubicBezTo>
                    <a:pt x="1" y="0"/>
                    <a:pt x="11" y="45"/>
                    <a:pt x="20" y="64"/>
                  </a:cubicBezTo>
                  <a:cubicBezTo>
                    <a:pt x="20" y="106"/>
                    <a:pt x="31" y="158"/>
                    <a:pt x="31" y="200"/>
                  </a:cubicBezTo>
                  <a:cubicBezTo>
                    <a:pt x="72" y="439"/>
                    <a:pt x="114" y="669"/>
                    <a:pt x="156" y="898"/>
                  </a:cubicBezTo>
                  <a:cubicBezTo>
                    <a:pt x="177" y="1024"/>
                    <a:pt x="197" y="1149"/>
                    <a:pt x="228" y="1285"/>
                  </a:cubicBezTo>
                  <a:cubicBezTo>
                    <a:pt x="239" y="1337"/>
                    <a:pt x="249" y="1399"/>
                    <a:pt x="260" y="1452"/>
                  </a:cubicBezTo>
                  <a:cubicBezTo>
                    <a:pt x="270" y="1473"/>
                    <a:pt x="270" y="1493"/>
                    <a:pt x="281" y="1514"/>
                  </a:cubicBezTo>
                  <a:cubicBezTo>
                    <a:pt x="281" y="1525"/>
                    <a:pt x="289" y="1530"/>
                    <a:pt x="296" y="1530"/>
                  </a:cubicBezTo>
                  <a:cubicBezTo>
                    <a:pt x="304" y="1530"/>
                    <a:pt x="312" y="1525"/>
                    <a:pt x="312" y="1514"/>
                  </a:cubicBezTo>
                  <a:cubicBezTo>
                    <a:pt x="333" y="1306"/>
                    <a:pt x="312" y="1107"/>
                    <a:pt x="291" y="898"/>
                  </a:cubicBezTo>
                  <a:cubicBezTo>
                    <a:pt x="260" y="669"/>
                    <a:pt x="197" y="439"/>
                    <a:pt x="124" y="221"/>
                  </a:cubicBezTo>
                  <a:cubicBezTo>
                    <a:pt x="103" y="179"/>
                    <a:pt x="93" y="137"/>
                    <a:pt x="82" y="85"/>
                  </a:cubicBezTo>
                  <a:cubicBezTo>
                    <a:pt x="72" y="75"/>
                    <a:pt x="61" y="1"/>
                    <a:pt x="31" y="1"/>
                  </a:cubicBezTo>
                  <a:cubicBezTo>
                    <a:pt x="28" y="0"/>
                    <a:pt x="25" y="0"/>
                    <a:pt x="2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1"/>
            <p:cNvSpPr/>
            <p:nvPr/>
          </p:nvSpPr>
          <p:spPr>
            <a:xfrm>
              <a:off x="7248093" y="3558527"/>
              <a:ext cx="7405" cy="33851"/>
            </a:xfrm>
            <a:custGeom>
              <a:avLst/>
              <a:gdLst/>
              <a:ahLst/>
              <a:cxnLst/>
              <a:rect l="l" t="t" r="r" b="b"/>
              <a:pathLst>
                <a:path w="105" h="480" extrusionOk="0">
                  <a:moveTo>
                    <a:pt x="51" y="1"/>
                  </a:moveTo>
                  <a:cubicBezTo>
                    <a:pt x="45" y="1"/>
                    <a:pt x="38" y="6"/>
                    <a:pt x="32" y="19"/>
                  </a:cubicBezTo>
                  <a:cubicBezTo>
                    <a:pt x="21" y="49"/>
                    <a:pt x="21" y="91"/>
                    <a:pt x="21" y="123"/>
                  </a:cubicBezTo>
                  <a:cubicBezTo>
                    <a:pt x="11" y="175"/>
                    <a:pt x="11" y="227"/>
                    <a:pt x="11" y="279"/>
                  </a:cubicBezTo>
                  <a:cubicBezTo>
                    <a:pt x="0" y="331"/>
                    <a:pt x="0" y="373"/>
                    <a:pt x="11" y="425"/>
                  </a:cubicBezTo>
                  <a:cubicBezTo>
                    <a:pt x="11" y="433"/>
                    <a:pt x="17" y="479"/>
                    <a:pt x="35" y="479"/>
                  </a:cubicBezTo>
                  <a:cubicBezTo>
                    <a:pt x="40" y="479"/>
                    <a:pt x="46" y="476"/>
                    <a:pt x="53" y="467"/>
                  </a:cubicBezTo>
                  <a:cubicBezTo>
                    <a:pt x="105" y="394"/>
                    <a:pt x="105" y="279"/>
                    <a:pt x="105" y="185"/>
                  </a:cubicBezTo>
                  <a:cubicBezTo>
                    <a:pt x="94" y="133"/>
                    <a:pt x="94" y="91"/>
                    <a:pt x="84" y="39"/>
                  </a:cubicBezTo>
                  <a:cubicBezTo>
                    <a:pt x="77" y="25"/>
                    <a:pt x="65" y="1"/>
                    <a:pt x="5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1"/>
            <p:cNvSpPr/>
            <p:nvPr/>
          </p:nvSpPr>
          <p:spPr>
            <a:xfrm>
              <a:off x="6726508" y="3734903"/>
              <a:ext cx="249438" cy="80960"/>
            </a:xfrm>
            <a:custGeom>
              <a:avLst/>
              <a:gdLst/>
              <a:ahLst/>
              <a:cxnLst/>
              <a:rect l="l" t="t" r="r" b="b"/>
              <a:pathLst>
                <a:path w="3537" h="1148" extrusionOk="0">
                  <a:moveTo>
                    <a:pt x="84" y="0"/>
                  </a:moveTo>
                  <a:cubicBezTo>
                    <a:pt x="84" y="10"/>
                    <a:pt x="73" y="21"/>
                    <a:pt x="73" y="31"/>
                  </a:cubicBezTo>
                  <a:cubicBezTo>
                    <a:pt x="52" y="125"/>
                    <a:pt x="11" y="355"/>
                    <a:pt x="1" y="480"/>
                  </a:cubicBezTo>
                  <a:cubicBezTo>
                    <a:pt x="1" y="480"/>
                    <a:pt x="31" y="480"/>
                    <a:pt x="84" y="490"/>
                  </a:cubicBezTo>
                  <a:lnTo>
                    <a:pt x="105" y="438"/>
                  </a:lnTo>
                  <a:lnTo>
                    <a:pt x="219" y="459"/>
                  </a:lnTo>
                  <a:lnTo>
                    <a:pt x="230" y="501"/>
                  </a:lnTo>
                  <a:cubicBezTo>
                    <a:pt x="261" y="511"/>
                    <a:pt x="293" y="511"/>
                    <a:pt x="324" y="522"/>
                  </a:cubicBezTo>
                  <a:lnTo>
                    <a:pt x="344" y="480"/>
                  </a:lnTo>
                  <a:lnTo>
                    <a:pt x="460" y="501"/>
                  </a:lnTo>
                  <a:lnTo>
                    <a:pt x="460" y="543"/>
                  </a:lnTo>
                  <a:cubicBezTo>
                    <a:pt x="490" y="543"/>
                    <a:pt x="522" y="553"/>
                    <a:pt x="553" y="553"/>
                  </a:cubicBezTo>
                  <a:lnTo>
                    <a:pt x="574" y="522"/>
                  </a:lnTo>
                  <a:lnTo>
                    <a:pt x="689" y="543"/>
                  </a:lnTo>
                  <a:lnTo>
                    <a:pt x="689" y="584"/>
                  </a:lnTo>
                  <a:cubicBezTo>
                    <a:pt x="720" y="584"/>
                    <a:pt x="752" y="594"/>
                    <a:pt x="783" y="605"/>
                  </a:cubicBezTo>
                  <a:lnTo>
                    <a:pt x="803" y="564"/>
                  </a:lnTo>
                  <a:lnTo>
                    <a:pt x="919" y="584"/>
                  </a:lnTo>
                  <a:lnTo>
                    <a:pt x="919" y="636"/>
                  </a:lnTo>
                  <a:cubicBezTo>
                    <a:pt x="949" y="636"/>
                    <a:pt x="970" y="647"/>
                    <a:pt x="991" y="657"/>
                  </a:cubicBezTo>
                  <a:lnTo>
                    <a:pt x="1023" y="480"/>
                  </a:lnTo>
                  <a:cubicBezTo>
                    <a:pt x="1023" y="480"/>
                    <a:pt x="1033" y="490"/>
                    <a:pt x="1044" y="490"/>
                  </a:cubicBezTo>
                  <a:lnTo>
                    <a:pt x="1065" y="448"/>
                  </a:lnTo>
                  <a:lnTo>
                    <a:pt x="1179" y="469"/>
                  </a:lnTo>
                  <a:lnTo>
                    <a:pt x="1179" y="522"/>
                  </a:lnTo>
                  <a:cubicBezTo>
                    <a:pt x="1211" y="532"/>
                    <a:pt x="1232" y="532"/>
                    <a:pt x="1262" y="543"/>
                  </a:cubicBezTo>
                  <a:lnTo>
                    <a:pt x="1294" y="501"/>
                  </a:lnTo>
                  <a:lnTo>
                    <a:pt x="1408" y="543"/>
                  </a:lnTo>
                  <a:lnTo>
                    <a:pt x="1398" y="594"/>
                  </a:lnTo>
                  <a:cubicBezTo>
                    <a:pt x="1408" y="594"/>
                    <a:pt x="1419" y="605"/>
                    <a:pt x="1429" y="605"/>
                  </a:cubicBezTo>
                  <a:cubicBezTo>
                    <a:pt x="1440" y="615"/>
                    <a:pt x="1461" y="615"/>
                    <a:pt x="1471" y="626"/>
                  </a:cubicBezTo>
                  <a:lnTo>
                    <a:pt x="1503" y="594"/>
                  </a:lnTo>
                  <a:lnTo>
                    <a:pt x="1607" y="636"/>
                  </a:lnTo>
                  <a:lnTo>
                    <a:pt x="1596" y="689"/>
                  </a:lnTo>
                  <a:cubicBezTo>
                    <a:pt x="1628" y="710"/>
                    <a:pt x="1659" y="720"/>
                    <a:pt x="1691" y="730"/>
                  </a:cubicBezTo>
                  <a:lnTo>
                    <a:pt x="1721" y="699"/>
                  </a:lnTo>
                  <a:lnTo>
                    <a:pt x="1826" y="751"/>
                  </a:lnTo>
                  <a:lnTo>
                    <a:pt x="1826" y="793"/>
                  </a:lnTo>
                  <a:cubicBezTo>
                    <a:pt x="1847" y="803"/>
                    <a:pt x="1878" y="824"/>
                    <a:pt x="1909" y="835"/>
                  </a:cubicBezTo>
                  <a:lnTo>
                    <a:pt x="1951" y="793"/>
                  </a:lnTo>
                  <a:lnTo>
                    <a:pt x="2055" y="835"/>
                  </a:lnTo>
                  <a:lnTo>
                    <a:pt x="2045" y="897"/>
                  </a:lnTo>
                  <a:lnTo>
                    <a:pt x="2139" y="928"/>
                  </a:lnTo>
                  <a:lnTo>
                    <a:pt x="2170" y="887"/>
                  </a:lnTo>
                  <a:lnTo>
                    <a:pt x="2275" y="928"/>
                  </a:lnTo>
                  <a:lnTo>
                    <a:pt x="2275" y="981"/>
                  </a:lnTo>
                  <a:cubicBezTo>
                    <a:pt x="2306" y="991"/>
                    <a:pt x="2326" y="1002"/>
                    <a:pt x="2347" y="1012"/>
                  </a:cubicBezTo>
                  <a:lnTo>
                    <a:pt x="2389" y="949"/>
                  </a:lnTo>
                  <a:lnTo>
                    <a:pt x="2504" y="1002"/>
                  </a:lnTo>
                  <a:lnTo>
                    <a:pt x="2493" y="1053"/>
                  </a:lnTo>
                  <a:cubicBezTo>
                    <a:pt x="2525" y="1064"/>
                    <a:pt x="2567" y="1074"/>
                    <a:pt x="2598" y="1074"/>
                  </a:cubicBezTo>
                  <a:lnTo>
                    <a:pt x="2619" y="1033"/>
                  </a:lnTo>
                  <a:lnTo>
                    <a:pt x="2734" y="1053"/>
                  </a:lnTo>
                  <a:lnTo>
                    <a:pt x="2734" y="1106"/>
                  </a:lnTo>
                  <a:cubicBezTo>
                    <a:pt x="2775" y="1116"/>
                    <a:pt x="2806" y="1127"/>
                    <a:pt x="2838" y="1127"/>
                  </a:cubicBezTo>
                  <a:lnTo>
                    <a:pt x="2859" y="1074"/>
                  </a:lnTo>
                  <a:lnTo>
                    <a:pt x="2973" y="1095"/>
                  </a:lnTo>
                  <a:lnTo>
                    <a:pt x="2973" y="1148"/>
                  </a:lnTo>
                  <a:lnTo>
                    <a:pt x="3057" y="1148"/>
                  </a:lnTo>
                  <a:lnTo>
                    <a:pt x="3067" y="1106"/>
                  </a:lnTo>
                  <a:lnTo>
                    <a:pt x="3182" y="1095"/>
                  </a:lnTo>
                  <a:lnTo>
                    <a:pt x="3203" y="1137"/>
                  </a:lnTo>
                  <a:cubicBezTo>
                    <a:pt x="3224" y="1137"/>
                    <a:pt x="3244" y="1137"/>
                    <a:pt x="3276" y="1127"/>
                  </a:cubicBezTo>
                  <a:lnTo>
                    <a:pt x="3276" y="1074"/>
                  </a:lnTo>
                  <a:lnTo>
                    <a:pt x="3390" y="1053"/>
                  </a:lnTo>
                  <a:lnTo>
                    <a:pt x="3390" y="1064"/>
                  </a:lnTo>
                  <a:cubicBezTo>
                    <a:pt x="3443" y="1033"/>
                    <a:pt x="3485" y="970"/>
                    <a:pt x="3495" y="897"/>
                  </a:cubicBezTo>
                  <a:lnTo>
                    <a:pt x="3536" y="689"/>
                  </a:lnTo>
                  <a:lnTo>
                    <a:pt x="3536" y="647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2E31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1"/>
            <p:cNvSpPr/>
            <p:nvPr/>
          </p:nvSpPr>
          <p:spPr>
            <a:xfrm>
              <a:off x="6731656" y="3413392"/>
              <a:ext cx="248028" cy="387733"/>
            </a:xfrm>
            <a:custGeom>
              <a:avLst/>
              <a:gdLst/>
              <a:ahLst/>
              <a:cxnLst/>
              <a:rect l="l" t="t" r="r" b="b"/>
              <a:pathLst>
                <a:path w="3517" h="5498" extrusionOk="0">
                  <a:moveTo>
                    <a:pt x="908" y="0"/>
                  </a:moveTo>
                  <a:cubicBezTo>
                    <a:pt x="908" y="0"/>
                    <a:pt x="626" y="960"/>
                    <a:pt x="584" y="1701"/>
                  </a:cubicBezTo>
                  <a:cubicBezTo>
                    <a:pt x="543" y="2441"/>
                    <a:pt x="626" y="3099"/>
                    <a:pt x="480" y="3412"/>
                  </a:cubicBezTo>
                  <a:cubicBezTo>
                    <a:pt x="334" y="3735"/>
                    <a:pt x="84" y="3933"/>
                    <a:pt x="0" y="4590"/>
                  </a:cubicBezTo>
                  <a:cubicBezTo>
                    <a:pt x="0" y="4590"/>
                    <a:pt x="939" y="4664"/>
                    <a:pt x="1409" y="4903"/>
                  </a:cubicBezTo>
                  <a:cubicBezTo>
                    <a:pt x="1878" y="5143"/>
                    <a:pt x="2316" y="5383"/>
                    <a:pt x="2692" y="5456"/>
                  </a:cubicBezTo>
                  <a:cubicBezTo>
                    <a:pt x="2822" y="5481"/>
                    <a:pt x="2946" y="5497"/>
                    <a:pt x="3055" y="5497"/>
                  </a:cubicBezTo>
                  <a:cubicBezTo>
                    <a:pt x="3271" y="5497"/>
                    <a:pt x="3429" y="5434"/>
                    <a:pt x="3463" y="5248"/>
                  </a:cubicBezTo>
                  <a:cubicBezTo>
                    <a:pt x="3516" y="4966"/>
                    <a:pt x="2942" y="4861"/>
                    <a:pt x="2587" y="4382"/>
                  </a:cubicBezTo>
                  <a:cubicBezTo>
                    <a:pt x="2223" y="3913"/>
                    <a:pt x="2077" y="3704"/>
                    <a:pt x="2191" y="3109"/>
                  </a:cubicBezTo>
                  <a:cubicBezTo>
                    <a:pt x="2295" y="2525"/>
                    <a:pt x="2661" y="1941"/>
                    <a:pt x="2932" y="522"/>
                  </a:cubicBezTo>
                  <a:cubicBezTo>
                    <a:pt x="2932" y="522"/>
                    <a:pt x="1648" y="261"/>
                    <a:pt x="90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1"/>
            <p:cNvSpPr/>
            <p:nvPr/>
          </p:nvSpPr>
          <p:spPr>
            <a:xfrm>
              <a:off x="6893787" y="3451262"/>
              <a:ext cx="29196" cy="106489"/>
            </a:xfrm>
            <a:custGeom>
              <a:avLst/>
              <a:gdLst/>
              <a:ahLst/>
              <a:cxnLst/>
              <a:rect l="l" t="t" r="r" b="b"/>
              <a:pathLst>
                <a:path w="414" h="1510" extrusionOk="0">
                  <a:moveTo>
                    <a:pt x="379" y="1"/>
                  </a:moveTo>
                  <a:cubicBezTo>
                    <a:pt x="358" y="1"/>
                    <a:pt x="351" y="41"/>
                    <a:pt x="351" y="58"/>
                  </a:cubicBezTo>
                  <a:cubicBezTo>
                    <a:pt x="330" y="100"/>
                    <a:pt x="320" y="142"/>
                    <a:pt x="309" y="193"/>
                  </a:cubicBezTo>
                  <a:cubicBezTo>
                    <a:pt x="247" y="413"/>
                    <a:pt x="195" y="642"/>
                    <a:pt x="132" y="872"/>
                  </a:cubicBezTo>
                  <a:cubicBezTo>
                    <a:pt x="111" y="997"/>
                    <a:pt x="80" y="1132"/>
                    <a:pt x="49" y="1257"/>
                  </a:cubicBezTo>
                  <a:cubicBezTo>
                    <a:pt x="38" y="1310"/>
                    <a:pt x="17" y="1373"/>
                    <a:pt x="17" y="1424"/>
                  </a:cubicBezTo>
                  <a:cubicBezTo>
                    <a:pt x="7" y="1445"/>
                    <a:pt x="7" y="1466"/>
                    <a:pt x="7" y="1487"/>
                  </a:cubicBezTo>
                  <a:cubicBezTo>
                    <a:pt x="0" y="1500"/>
                    <a:pt x="10" y="1509"/>
                    <a:pt x="21" y="1509"/>
                  </a:cubicBezTo>
                  <a:cubicBezTo>
                    <a:pt x="27" y="1509"/>
                    <a:pt x="34" y="1506"/>
                    <a:pt x="38" y="1498"/>
                  </a:cubicBezTo>
                  <a:cubicBezTo>
                    <a:pt x="142" y="1320"/>
                    <a:pt x="205" y="1132"/>
                    <a:pt x="257" y="935"/>
                  </a:cubicBezTo>
                  <a:cubicBezTo>
                    <a:pt x="320" y="715"/>
                    <a:pt x="362" y="476"/>
                    <a:pt x="383" y="246"/>
                  </a:cubicBezTo>
                  <a:cubicBezTo>
                    <a:pt x="383" y="204"/>
                    <a:pt x="393" y="152"/>
                    <a:pt x="393" y="110"/>
                  </a:cubicBezTo>
                  <a:cubicBezTo>
                    <a:pt x="393" y="89"/>
                    <a:pt x="413" y="17"/>
                    <a:pt x="393" y="6"/>
                  </a:cubicBezTo>
                  <a:cubicBezTo>
                    <a:pt x="388" y="2"/>
                    <a:pt x="383" y="1"/>
                    <a:pt x="37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1"/>
            <p:cNvSpPr/>
            <p:nvPr/>
          </p:nvSpPr>
          <p:spPr>
            <a:xfrm>
              <a:off x="6876157" y="3564168"/>
              <a:ext cx="17349" cy="30536"/>
            </a:xfrm>
            <a:custGeom>
              <a:avLst/>
              <a:gdLst/>
              <a:ahLst/>
              <a:cxnLst/>
              <a:rect l="l" t="t" r="r" b="b"/>
              <a:pathLst>
                <a:path w="246" h="433" extrusionOk="0">
                  <a:moveTo>
                    <a:pt x="229" y="0"/>
                  </a:moveTo>
                  <a:cubicBezTo>
                    <a:pt x="223" y="0"/>
                    <a:pt x="215" y="3"/>
                    <a:pt x="204" y="11"/>
                  </a:cubicBezTo>
                  <a:cubicBezTo>
                    <a:pt x="184" y="22"/>
                    <a:pt x="163" y="64"/>
                    <a:pt x="153" y="95"/>
                  </a:cubicBezTo>
                  <a:cubicBezTo>
                    <a:pt x="121" y="136"/>
                    <a:pt x="100" y="189"/>
                    <a:pt x="79" y="231"/>
                  </a:cubicBezTo>
                  <a:cubicBezTo>
                    <a:pt x="58" y="272"/>
                    <a:pt x="38" y="324"/>
                    <a:pt x="28" y="366"/>
                  </a:cubicBezTo>
                  <a:cubicBezTo>
                    <a:pt x="18" y="375"/>
                    <a:pt x="1" y="432"/>
                    <a:pt x="32" y="432"/>
                  </a:cubicBezTo>
                  <a:cubicBezTo>
                    <a:pt x="36" y="432"/>
                    <a:pt x="42" y="431"/>
                    <a:pt x="48" y="428"/>
                  </a:cubicBezTo>
                  <a:cubicBezTo>
                    <a:pt x="121" y="377"/>
                    <a:pt x="174" y="272"/>
                    <a:pt x="204" y="189"/>
                  </a:cubicBezTo>
                  <a:cubicBezTo>
                    <a:pt x="215" y="136"/>
                    <a:pt x="236" y="95"/>
                    <a:pt x="236" y="43"/>
                  </a:cubicBezTo>
                  <a:cubicBezTo>
                    <a:pt x="244" y="27"/>
                    <a:pt x="246" y="0"/>
                    <a:pt x="229" y="0"/>
                  </a:cubicBezTo>
                  <a:close/>
                </a:path>
              </a:pathLst>
            </a:custGeom>
            <a:solidFill>
              <a:srgbClr val="E7AF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1"/>
            <p:cNvSpPr/>
            <p:nvPr/>
          </p:nvSpPr>
          <p:spPr>
            <a:xfrm>
              <a:off x="6905988" y="3730178"/>
              <a:ext cx="43442" cy="31947"/>
            </a:xfrm>
            <a:custGeom>
              <a:avLst/>
              <a:gdLst/>
              <a:ahLst/>
              <a:cxnLst/>
              <a:rect l="l" t="t" r="r" b="b"/>
              <a:pathLst>
                <a:path w="616" h="453" extrusionOk="0">
                  <a:moveTo>
                    <a:pt x="12" y="0"/>
                  </a:moveTo>
                  <a:cubicBezTo>
                    <a:pt x="8" y="0"/>
                    <a:pt x="4" y="1"/>
                    <a:pt x="1" y="5"/>
                  </a:cubicBezTo>
                  <a:cubicBezTo>
                    <a:pt x="1" y="15"/>
                    <a:pt x="22" y="36"/>
                    <a:pt x="32" y="46"/>
                  </a:cubicBezTo>
                  <a:cubicBezTo>
                    <a:pt x="43" y="67"/>
                    <a:pt x="63" y="77"/>
                    <a:pt x="74" y="98"/>
                  </a:cubicBezTo>
                  <a:cubicBezTo>
                    <a:pt x="157" y="172"/>
                    <a:pt x="240" y="255"/>
                    <a:pt x="335" y="318"/>
                  </a:cubicBezTo>
                  <a:cubicBezTo>
                    <a:pt x="407" y="369"/>
                    <a:pt x="502" y="422"/>
                    <a:pt x="595" y="453"/>
                  </a:cubicBezTo>
                  <a:cubicBezTo>
                    <a:pt x="606" y="453"/>
                    <a:pt x="616" y="443"/>
                    <a:pt x="616" y="432"/>
                  </a:cubicBezTo>
                  <a:cubicBezTo>
                    <a:pt x="606" y="432"/>
                    <a:pt x="595" y="422"/>
                    <a:pt x="595" y="411"/>
                  </a:cubicBezTo>
                  <a:cubicBezTo>
                    <a:pt x="574" y="390"/>
                    <a:pt x="543" y="380"/>
                    <a:pt x="522" y="359"/>
                  </a:cubicBezTo>
                  <a:cubicBezTo>
                    <a:pt x="470" y="328"/>
                    <a:pt x="428" y="286"/>
                    <a:pt x="376" y="244"/>
                  </a:cubicBezTo>
                  <a:cubicBezTo>
                    <a:pt x="282" y="182"/>
                    <a:pt x="189" y="109"/>
                    <a:pt x="94" y="46"/>
                  </a:cubicBezTo>
                  <a:cubicBezTo>
                    <a:pt x="84" y="36"/>
                    <a:pt x="63" y="26"/>
                    <a:pt x="43" y="15"/>
                  </a:cubicBezTo>
                  <a:cubicBezTo>
                    <a:pt x="35" y="8"/>
                    <a:pt x="22" y="0"/>
                    <a:pt x="12" y="0"/>
                  </a:cubicBezTo>
                  <a:close/>
                </a:path>
              </a:pathLst>
            </a:custGeom>
            <a:solidFill>
              <a:srgbClr val="E7AF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1"/>
            <p:cNvSpPr/>
            <p:nvPr/>
          </p:nvSpPr>
          <p:spPr>
            <a:xfrm>
              <a:off x="6953449" y="3764099"/>
              <a:ext cx="15162" cy="14669"/>
            </a:xfrm>
            <a:custGeom>
              <a:avLst/>
              <a:gdLst/>
              <a:ahLst/>
              <a:cxnLst/>
              <a:rect l="l" t="t" r="r" b="b"/>
              <a:pathLst>
                <a:path w="215" h="208" extrusionOk="0">
                  <a:moveTo>
                    <a:pt x="9" y="1"/>
                  </a:moveTo>
                  <a:cubicBezTo>
                    <a:pt x="3" y="1"/>
                    <a:pt x="1" y="3"/>
                    <a:pt x="6" y="14"/>
                  </a:cubicBezTo>
                  <a:cubicBezTo>
                    <a:pt x="16" y="34"/>
                    <a:pt x="37" y="55"/>
                    <a:pt x="47" y="66"/>
                  </a:cubicBezTo>
                  <a:cubicBezTo>
                    <a:pt x="68" y="87"/>
                    <a:pt x="89" y="118"/>
                    <a:pt x="110" y="139"/>
                  </a:cubicBezTo>
                  <a:cubicBezTo>
                    <a:pt x="131" y="160"/>
                    <a:pt x="152" y="180"/>
                    <a:pt x="172" y="191"/>
                  </a:cubicBezTo>
                  <a:cubicBezTo>
                    <a:pt x="179" y="197"/>
                    <a:pt x="193" y="208"/>
                    <a:pt x="203" y="208"/>
                  </a:cubicBezTo>
                  <a:cubicBezTo>
                    <a:pt x="209" y="208"/>
                    <a:pt x="214" y="203"/>
                    <a:pt x="214" y="191"/>
                  </a:cubicBezTo>
                  <a:cubicBezTo>
                    <a:pt x="193" y="139"/>
                    <a:pt x="152" y="87"/>
                    <a:pt x="110" y="55"/>
                  </a:cubicBezTo>
                  <a:cubicBezTo>
                    <a:pt x="79" y="34"/>
                    <a:pt x="58" y="24"/>
                    <a:pt x="37" y="4"/>
                  </a:cubicBezTo>
                  <a:cubicBezTo>
                    <a:pt x="27" y="4"/>
                    <a:pt x="16" y="1"/>
                    <a:pt x="9" y="1"/>
                  </a:cubicBezTo>
                  <a:close/>
                </a:path>
              </a:pathLst>
            </a:custGeom>
            <a:solidFill>
              <a:srgbClr val="E7AF4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1"/>
            <p:cNvSpPr/>
            <p:nvPr/>
          </p:nvSpPr>
          <p:spPr>
            <a:xfrm>
              <a:off x="6229888" y="3371643"/>
              <a:ext cx="939289" cy="464814"/>
            </a:xfrm>
            <a:custGeom>
              <a:avLst/>
              <a:gdLst/>
              <a:ahLst/>
              <a:cxnLst/>
              <a:rect l="l" t="t" r="r" b="b"/>
              <a:pathLst>
                <a:path w="13319" h="6591" extrusionOk="0">
                  <a:moveTo>
                    <a:pt x="7450" y="1"/>
                  </a:moveTo>
                  <a:cubicBezTo>
                    <a:pt x="7250" y="1"/>
                    <a:pt x="7045" y="113"/>
                    <a:pt x="6865" y="374"/>
                  </a:cubicBezTo>
                  <a:cubicBezTo>
                    <a:pt x="6489" y="905"/>
                    <a:pt x="6792" y="2335"/>
                    <a:pt x="6844" y="2553"/>
                  </a:cubicBezTo>
                  <a:cubicBezTo>
                    <a:pt x="6813" y="2439"/>
                    <a:pt x="6698" y="2001"/>
                    <a:pt x="6489" y="1834"/>
                  </a:cubicBezTo>
                  <a:cubicBezTo>
                    <a:pt x="6389" y="1754"/>
                    <a:pt x="6266" y="1703"/>
                    <a:pt x="6147" y="1703"/>
                  </a:cubicBezTo>
                  <a:cubicBezTo>
                    <a:pt x="5971" y="1703"/>
                    <a:pt x="5803" y="1816"/>
                    <a:pt x="5728" y="2115"/>
                  </a:cubicBezTo>
                  <a:cubicBezTo>
                    <a:pt x="5592" y="2627"/>
                    <a:pt x="6322" y="4097"/>
                    <a:pt x="6322" y="4097"/>
                  </a:cubicBezTo>
                  <a:cubicBezTo>
                    <a:pt x="6322" y="4097"/>
                    <a:pt x="5999" y="3814"/>
                    <a:pt x="5692" y="3814"/>
                  </a:cubicBezTo>
                  <a:cubicBezTo>
                    <a:pt x="5555" y="3814"/>
                    <a:pt x="5421" y="3870"/>
                    <a:pt x="5321" y="4035"/>
                  </a:cubicBezTo>
                  <a:cubicBezTo>
                    <a:pt x="5027" y="3606"/>
                    <a:pt x="4569" y="3224"/>
                    <a:pt x="3861" y="3224"/>
                  </a:cubicBezTo>
                  <a:cubicBezTo>
                    <a:pt x="3691" y="3224"/>
                    <a:pt x="3508" y="3246"/>
                    <a:pt x="3308" y="3294"/>
                  </a:cubicBezTo>
                  <a:cubicBezTo>
                    <a:pt x="1440" y="3753"/>
                    <a:pt x="2421" y="5965"/>
                    <a:pt x="2421" y="5965"/>
                  </a:cubicBezTo>
                  <a:cubicBezTo>
                    <a:pt x="2421" y="5965"/>
                    <a:pt x="2176" y="5680"/>
                    <a:pt x="1966" y="5680"/>
                  </a:cubicBezTo>
                  <a:cubicBezTo>
                    <a:pt x="1912" y="5680"/>
                    <a:pt x="1861" y="5699"/>
                    <a:pt x="1816" y="5745"/>
                  </a:cubicBezTo>
                  <a:cubicBezTo>
                    <a:pt x="1618" y="5954"/>
                    <a:pt x="1941" y="6330"/>
                    <a:pt x="1941" y="6330"/>
                  </a:cubicBezTo>
                  <a:cubicBezTo>
                    <a:pt x="1941" y="6330"/>
                    <a:pt x="1617" y="6024"/>
                    <a:pt x="915" y="6024"/>
                  </a:cubicBezTo>
                  <a:cubicBezTo>
                    <a:pt x="873" y="6024"/>
                    <a:pt x="829" y="6025"/>
                    <a:pt x="784" y="6028"/>
                  </a:cubicBezTo>
                  <a:cubicBezTo>
                    <a:pt x="1" y="6079"/>
                    <a:pt x="668" y="6591"/>
                    <a:pt x="668" y="6591"/>
                  </a:cubicBezTo>
                  <a:lnTo>
                    <a:pt x="11580" y="6591"/>
                  </a:lnTo>
                  <a:cubicBezTo>
                    <a:pt x="11580" y="6591"/>
                    <a:pt x="12143" y="5996"/>
                    <a:pt x="12456" y="5370"/>
                  </a:cubicBezTo>
                  <a:cubicBezTo>
                    <a:pt x="13318" y="3627"/>
                    <a:pt x="12808" y="2719"/>
                    <a:pt x="12186" y="2719"/>
                  </a:cubicBezTo>
                  <a:cubicBezTo>
                    <a:pt x="12131" y="2719"/>
                    <a:pt x="12074" y="2727"/>
                    <a:pt x="12018" y="2741"/>
                  </a:cubicBezTo>
                  <a:cubicBezTo>
                    <a:pt x="11559" y="2856"/>
                    <a:pt x="11257" y="3128"/>
                    <a:pt x="11257" y="3128"/>
                  </a:cubicBezTo>
                  <a:cubicBezTo>
                    <a:pt x="11257" y="3128"/>
                    <a:pt x="11379" y="2521"/>
                    <a:pt x="10923" y="2521"/>
                  </a:cubicBezTo>
                  <a:cubicBezTo>
                    <a:pt x="10830" y="2521"/>
                    <a:pt x="10714" y="2546"/>
                    <a:pt x="10568" y="2606"/>
                  </a:cubicBezTo>
                  <a:cubicBezTo>
                    <a:pt x="10568" y="2606"/>
                    <a:pt x="11204" y="1427"/>
                    <a:pt x="10568" y="1125"/>
                  </a:cubicBezTo>
                  <a:cubicBezTo>
                    <a:pt x="10488" y="1086"/>
                    <a:pt x="10407" y="1069"/>
                    <a:pt x="10328" y="1069"/>
                  </a:cubicBezTo>
                  <a:cubicBezTo>
                    <a:pt x="9850" y="1069"/>
                    <a:pt x="9421" y="1667"/>
                    <a:pt x="9421" y="1667"/>
                  </a:cubicBezTo>
                  <a:cubicBezTo>
                    <a:pt x="9421" y="1667"/>
                    <a:pt x="9661" y="905"/>
                    <a:pt x="9222" y="738"/>
                  </a:cubicBezTo>
                  <a:cubicBezTo>
                    <a:pt x="9172" y="719"/>
                    <a:pt x="9121" y="710"/>
                    <a:pt x="9072" y="710"/>
                  </a:cubicBezTo>
                  <a:cubicBezTo>
                    <a:pt x="8696" y="710"/>
                    <a:pt x="8378" y="1208"/>
                    <a:pt x="8378" y="1208"/>
                  </a:cubicBezTo>
                  <a:cubicBezTo>
                    <a:pt x="8378" y="1208"/>
                    <a:pt x="8378" y="905"/>
                    <a:pt x="8086" y="425"/>
                  </a:cubicBezTo>
                  <a:cubicBezTo>
                    <a:pt x="7920" y="163"/>
                    <a:pt x="7690" y="1"/>
                    <a:pt x="745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1"/>
            <p:cNvSpPr/>
            <p:nvPr/>
          </p:nvSpPr>
          <p:spPr>
            <a:xfrm>
              <a:off x="6988429" y="3542941"/>
              <a:ext cx="312697" cy="294220"/>
            </a:xfrm>
            <a:custGeom>
              <a:avLst/>
              <a:gdLst/>
              <a:ahLst/>
              <a:cxnLst/>
              <a:rect l="l" t="t" r="r" b="b"/>
              <a:pathLst>
                <a:path w="4434" h="4172" extrusionOk="0">
                  <a:moveTo>
                    <a:pt x="2221" y="1"/>
                  </a:moveTo>
                  <a:cubicBezTo>
                    <a:pt x="2135" y="1"/>
                    <a:pt x="2038" y="36"/>
                    <a:pt x="1930" y="114"/>
                  </a:cubicBezTo>
                  <a:cubicBezTo>
                    <a:pt x="1377" y="521"/>
                    <a:pt x="1554" y="1981"/>
                    <a:pt x="1628" y="2461"/>
                  </a:cubicBezTo>
                  <a:cubicBezTo>
                    <a:pt x="1607" y="2326"/>
                    <a:pt x="1554" y="2117"/>
                    <a:pt x="1461" y="1856"/>
                  </a:cubicBezTo>
                  <a:cubicBezTo>
                    <a:pt x="1351" y="1535"/>
                    <a:pt x="1084" y="1210"/>
                    <a:pt x="830" y="1210"/>
                  </a:cubicBezTo>
                  <a:cubicBezTo>
                    <a:pt x="720" y="1210"/>
                    <a:pt x="613" y="1270"/>
                    <a:pt x="522" y="1418"/>
                  </a:cubicBezTo>
                  <a:cubicBezTo>
                    <a:pt x="230" y="1909"/>
                    <a:pt x="877" y="3306"/>
                    <a:pt x="877" y="3306"/>
                  </a:cubicBezTo>
                  <a:cubicBezTo>
                    <a:pt x="877" y="3306"/>
                    <a:pt x="663" y="3135"/>
                    <a:pt x="440" y="3135"/>
                  </a:cubicBezTo>
                  <a:cubicBezTo>
                    <a:pt x="315" y="3135"/>
                    <a:pt x="188" y="3189"/>
                    <a:pt x="94" y="3358"/>
                  </a:cubicBezTo>
                  <a:cubicBezTo>
                    <a:pt x="0" y="3525"/>
                    <a:pt x="115" y="3828"/>
                    <a:pt x="302" y="4172"/>
                  </a:cubicBezTo>
                  <a:lnTo>
                    <a:pt x="4079" y="4172"/>
                  </a:lnTo>
                  <a:cubicBezTo>
                    <a:pt x="4329" y="3629"/>
                    <a:pt x="4433" y="3014"/>
                    <a:pt x="4194" y="2847"/>
                  </a:cubicBezTo>
                  <a:cubicBezTo>
                    <a:pt x="4149" y="2817"/>
                    <a:pt x="4099" y="2804"/>
                    <a:pt x="4046" y="2804"/>
                  </a:cubicBezTo>
                  <a:cubicBezTo>
                    <a:pt x="3712" y="2804"/>
                    <a:pt x="3255" y="3316"/>
                    <a:pt x="3255" y="3316"/>
                  </a:cubicBezTo>
                  <a:cubicBezTo>
                    <a:pt x="3255" y="3316"/>
                    <a:pt x="3547" y="2681"/>
                    <a:pt x="3714" y="2263"/>
                  </a:cubicBezTo>
                  <a:cubicBezTo>
                    <a:pt x="3936" y="1715"/>
                    <a:pt x="3786" y="1441"/>
                    <a:pt x="3541" y="1441"/>
                  </a:cubicBezTo>
                  <a:cubicBezTo>
                    <a:pt x="3487" y="1441"/>
                    <a:pt x="3429" y="1454"/>
                    <a:pt x="3369" y="1480"/>
                  </a:cubicBezTo>
                  <a:cubicBezTo>
                    <a:pt x="3056" y="1627"/>
                    <a:pt x="2639" y="2388"/>
                    <a:pt x="2639" y="2388"/>
                  </a:cubicBezTo>
                  <a:cubicBezTo>
                    <a:pt x="2639" y="2388"/>
                    <a:pt x="2733" y="2076"/>
                    <a:pt x="2785" y="1439"/>
                  </a:cubicBezTo>
                  <a:cubicBezTo>
                    <a:pt x="2829" y="898"/>
                    <a:pt x="2661" y="1"/>
                    <a:pt x="22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1"/>
            <p:cNvSpPr/>
            <p:nvPr/>
          </p:nvSpPr>
          <p:spPr>
            <a:xfrm>
              <a:off x="6942025" y="3784339"/>
              <a:ext cx="387027" cy="64599"/>
            </a:xfrm>
            <a:custGeom>
              <a:avLst/>
              <a:gdLst/>
              <a:ahLst/>
              <a:cxnLst/>
              <a:rect l="l" t="t" r="r" b="b"/>
              <a:pathLst>
                <a:path w="5488" h="916" extrusionOk="0">
                  <a:moveTo>
                    <a:pt x="4694" y="0"/>
                  </a:moveTo>
                  <a:cubicBezTo>
                    <a:pt x="4554" y="0"/>
                    <a:pt x="4397" y="22"/>
                    <a:pt x="4226" y="71"/>
                  </a:cubicBezTo>
                  <a:cubicBezTo>
                    <a:pt x="3746" y="217"/>
                    <a:pt x="3475" y="561"/>
                    <a:pt x="3329" y="707"/>
                  </a:cubicBezTo>
                  <a:cubicBezTo>
                    <a:pt x="3245" y="635"/>
                    <a:pt x="3099" y="540"/>
                    <a:pt x="2921" y="540"/>
                  </a:cubicBezTo>
                  <a:cubicBezTo>
                    <a:pt x="2915" y="540"/>
                    <a:pt x="2908" y="540"/>
                    <a:pt x="2901" y="540"/>
                  </a:cubicBezTo>
                  <a:cubicBezTo>
                    <a:pt x="2629" y="540"/>
                    <a:pt x="2629" y="739"/>
                    <a:pt x="2629" y="739"/>
                  </a:cubicBezTo>
                  <a:cubicBezTo>
                    <a:pt x="2629" y="739"/>
                    <a:pt x="1850" y="384"/>
                    <a:pt x="1114" y="384"/>
                  </a:cubicBezTo>
                  <a:cubicBezTo>
                    <a:pt x="995" y="384"/>
                    <a:pt x="876" y="393"/>
                    <a:pt x="763" y="415"/>
                  </a:cubicBezTo>
                  <a:cubicBezTo>
                    <a:pt x="188" y="530"/>
                    <a:pt x="1" y="916"/>
                    <a:pt x="1" y="916"/>
                  </a:cubicBezTo>
                  <a:lnTo>
                    <a:pt x="5144" y="916"/>
                  </a:lnTo>
                  <a:cubicBezTo>
                    <a:pt x="5144" y="916"/>
                    <a:pt x="5488" y="572"/>
                    <a:pt x="5404" y="342"/>
                  </a:cubicBezTo>
                  <a:cubicBezTo>
                    <a:pt x="5343" y="166"/>
                    <a:pt x="5084" y="0"/>
                    <a:pt x="469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1"/>
            <p:cNvSpPr/>
            <p:nvPr/>
          </p:nvSpPr>
          <p:spPr>
            <a:xfrm>
              <a:off x="6794915" y="3842167"/>
              <a:ext cx="150989" cy="67772"/>
            </a:xfrm>
            <a:custGeom>
              <a:avLst/>
              <a:gdLst/>
              <a:ahLst/>
              <a:cxnLst/>
              <a:rect l="l" t="t" r="r" b="b"/>
              <a:pathLst>
                <a:path w="2141" h="961" extrusionOk="0">
                  <a:moveTo>
                    <a:pt x="702" y="0"/>
                  </a:moveTo>
                  <a:cubicBezTo>
                    <a:pt x="680" y="0"/>
                    <a:pt x="659" y="1"/>
                    <a:pt x="637" y="2"/>
                  </a:cubicBezTo>
                  <a:cubicBezTo>
                    <a:pt x="397" y="23"/>
                    <a:pt x="188" y="263"/>
                    <a:pt x="84" y="450"/>
                  </a:cubicBezTo>
                  <a:cubicBezTo>
                    <a:pt x="0" y="586"/>
                    <a:pt x="53" y="701"/>
                    <a:pt x="199" y="753"/>
                  </a:cubicBezTo>
                  <a:cubicBezTo>
                    <a:pt x="434" y="830"/>
                    <a:pt x="834" y="961"/>
                    <a:pt x="1220" y="961"/>
                  </a:cubicBezTo>
                  <a:cubicBezTo>
                    <a:pt x="1467" y="961"/>
                    <a:pt x="1708" y="908"/>
                    <a:pt x="1899" y="753"/>
                  </a:cubicBezTo>
                  <a:cubicBezTo>
                    <a:pt x="2141" y="552"/>
                    <a:pt x="1322" y="0"/>
                    <a:pt x="70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1"/>
            <p:cNvSpPr/>
            <p:nvPr/>
          </p:nvSpPr>
          <p:spPr>
            <a:xfrm>
              <a:off x="7024395" y="3909939"/>
              <a:ext cx="114881" cy="35896"/>
            </a:xfrm>
            <a:custGeom>
              <a:avLst/>
              <a:gdLst/>
              <a:ahLst/>
              <a:cxnLst/>
              <a:rect l="l" t="t" r="r" b="b"/>
              <a:pathLst>
                <a:path w="1629" h="509" extrusionOk="0">
                  <a:moveTo>
                    <a:pt x="846" y="1"/>
                  </a:moveTo>
                  <a:cubicBezTo>
                    <a:pt x="523" y="1"/>
                    <a:pt x="1" y="293"/>
                    <a:pt x="33" y="387"/>
                  </a:cubicBezTo>
                  <a:cubicBezTo>
                    <a:pt x="67" y="466"/>
                    <a:pt x="444" y="509"/>
                    <a:pt x="806" y="509"/>
                  </a:cubicBezTo>
                  <a:cubicBezTo>
                    <a:pt x="1106" y="509"/>
                    <a:pt x="1397" y="480"/>
                    <a:pt x="1472" y="418"/>
                  </a:cubicBezTo>
                  <a:cubicBezTo>
                    <a:pt x="1628" y="282"/>
                    <a:pt x="1253" y="1"/>
                    <a:pt x="84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1"/>
            <p:cNvSpPr/>
            <p:nvPr/>
          </p:nvSpPr>
          <p:spPr>
            <a:xfrm>
              <a:off x="6981729" y="3048509"/>
              <a:ext cx="147251" cy="128139"/>
            </a:xfrm>
            <a:custGeom>
              <a:avLst/>
              <a:gdLst/>
              <a:ahLst/>
              <a:cxnLst/>
              <a:rect l="l" t="t" r="r" b="b"/>
              <a:pathLst>
                <a:path w="2088" h="1817" extrusionOk="0">
                  <a:moveTo>
                    <a:pt x="794" y="0"/>
                  </a:moveTo>
                  <a:cubicBezTo>
                    <a:pt x="596" y="220"/>
                    <a:pt x="293" y="334"/>
                    <a:pt x="1" y="366"/>
                  </a:cubicBezTo>
                  <a:cubicBezTo>
                    <a:pt x="241" y="689"/>
                    <a:pt x="429" y="971"/>
                    <a:pt x="460" y="1117"/>
                  </a:cubicBezTo>
                  <a:cubicBezTo>
                    <a:pt x="543" y="1481"/>
                    <a:pt x="606" y="1774"/>
                    <a:pt x="659" y="1794"/>
                  </a:cubicBezTo>
                  <a:cubicBezTo>
                    <a:pt x="686" y="1806"/>
                    <a:pt x="726" y="1817"/>
                    <a:pt x="761" y="1817"/>
                  </a:cubicBezTo>
                  <a:cubicBezTo>
                    <a:pt x="790" y="1817"/>
                    <a:pt x="816" y="1808"/>
                    <a:pt x="825" y="1784"/>
                  </a:cubicBezTo>
                  <a:cubicBezTo>
                    <a:pt x="846" y="1732"/>
                    <a:pt x="909" y="1701"/>
                    <a:pt x="909" y="1701"/>
                  </a:cubicBezTo>
                  <a:cubicBezTo>
                    <a:pt x="909" y="1701"/>
                    <a:pt x="1078" y="1665"/>
                    <a:pt x="1204" y="1665"/>
                  </a:cubicBezTo>
                  <a:cubicBezTo>
                    <a:pt x="1258" y="1665"/>
                    <a:pt x="1304" y="1671"/>
                    <a:pt x="1326" y="1690"/>
                  </a:cubicBezTo>
                  <a:cubicBezTo>
                    <a:pt x="1373" y="1729"/>
                    <a:pt x="1477" y="1768"/>
                    <a:pt x="1553" y="1768"/>
                  </a:cubicBezTo>
                  <a:cubicBezTo>
                    <a:pt x="1579" y="1768"/>
                    <a:pt x="1602" y="1763"/>
                    <a:pt x="1618" y="1753"/>
                  </a:cubicBezTo>
                  <a:cubicBezTo>
                    <a:pt x="1691" y="1711"/>
                    <a:pt x="1743" y="1419"/>
                    <a:pt x="1681" y="1335"/>
                  </a:cubicBezTo>
                  <a:cubicBezTo>
                    <a:pt x="1628" y="1252"/>
                    <a:pt x="1472" y="866"/>
                    <a:pt x="1472" y="866"/>
                  </a:cubicBezTo>
                  <a:lnTo>
                    <a:pt x="1472" y="866"/>
                  </a:lnTo>
                  <a:cubicBezTo>
                    <a:pt x="1472" y="866"/>
                    <a:pt x="1651" y="897"/>
                    <a:pt x="1772" y="897"/>
                  </a:cubicBezTo>
                  <a:cubicBezTo>
                    <a:pt x="1808" y="897"/>
                    <a:pt x="1839" y="894"/>
                    <a:pt x="1858" y="887"/>
                  </a:cubicBezTo>
                  <a:cubicBezTo>
                    <a:pt x="1952" y="846"/>
                    <a:pt x="2087" y="689"/>
                    <a:pt x="1920" y="679"/>
                  </a:cubicBezTo>
                  <a:cubicBezTo>
                    <a:pt x="1753" y="668"/>
                    <a:pt x="1514" y="637"/>
                    <a:pt x="1357" y="491"/>
                  </a:cubicBezTo>
                  <a:cubicBezTo>
                    <a:pt x="1220" y="353"/>
                    <a:pt x="953" y="345"/>
                    <a:pt x="891" y="345"/>
                  </a:cubicBezTo>
                  <a:cubicBezTo>
                    <a:pt x="882" y="345"/>
                    <a:pt x="877" y="345"/>
                    <a:pt x="877" y="345"/>
                  </a:cubicBezTo>
                  <a:cubicBezTo>
                    <a:pt x="877" y="345"/>
                    <a:pt x="846" y="209"/>
                    <a:pt x="79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1"/>
            <p:cNvSpPr/>
            <p:nvPr/>
          </p:nvSpPr>
          <p:spPr>
            <a:xfrm>
              <a:off x="7122280" y="2293145"/>
              <a:ext cx="43442" cy="38717"/>
            </a:xfrm>
            <a:custGeom>
              <a:avLst/>
              <a:gdLst/>
              <a:ahLst/>
              <a:cxnLst/>
              <a:rect l="l" t="t" r="r" b="b"/>
              <a:pathLst>
                <a:path w="616" h="549" extrusionOk="0">
                  <a:moveTo>
                    <a:pt x="308" y="1"/>
                  </a:moveTo>
                  <a:cubicBezTo>
                    <a:pt x="200" y="1"/>
                    <a:pt x="93" y="64"/>
                    <a:pt x="53" y="175"/>
                  </a:cubicBezTo>
                  <a:cubicBezTo>
                    <a:pt x="1" y="311"/>
                    <a:pt x="63" y="467"/>
                    <a:pt x="209" y="530"/>
                  </a:cubicBezTo>
                  <a:cubicBezTo>
                    <a:pt x="241" y="542"/>
                    <a:pt x="274" y="548"/>
                    <a:pt x="307" y="548"/>
                  </a:cubicBezTo>
                  <a:cubicBezTo>
                    <a:pt x="413" y="548"/>
                    <a:pt x="516" y="485"/>
                    <a:pt x="564" y="374"/>
                  </a:cubicBezTo>
                  <a:cubicBezTo>
                    <a:pt x="616" y="238"/>
                    <a:pt x="553" y="71"/>
                    <a:pt x="407" y="19"/>
                  </a:cubicBezTo>
                  <a:cubicBezTo>
                    <a:pt x="375" y="7"/>
                    <a:pt x="342" y="1"/>
                    <a:pt x="30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1"/>
            <p:cNvSpPr/>
            <p:nvPr/>
          </p:nvSpPr>
          <p:spPr>
            <a:xfrm>
              <a:off x="7138501" y="2303300"/>
              <a:ext cx="13329" cy="18406"/>
            </a:xfrm>
            <a:custGeom>
              <a:avLst/>
              <a:gdLst/>
              <a:ahLst/>
              <a:cxnLst/>
              <a:rect l="l" t="t" r="r" b="b"/>
              <a:pathLst>
                <a:path w="189" h="261" extrusionOk="0">
                  <a:moveTo>
                    <a:pt x="21" y="0"/>
                  </a:moveTo>
                  <a:cubicBezTo>
                    <a:pt x="21" y="0"/>
                    <a:pt x="10" y="0"/>
                    <a:pt x="0" y="10"/>
                  </a:cubicBezTo>
                  <a:cubicBezTo>
                    <a:pt x="0" y="21"/>
                    <a:pt x="10" y="31"/>
                    <a:pt x="21" y="31"/>
                  </a:cubicBezTo>
                  <a:cubicBezTo>
                    <a:pt x="63" y="42"/>
                    <a:pt x="105" y="63"/>
                    <a:pt x="115" y="94"/>
                  </a:cubicBezTo>
                  <a:cubicBezTo>
                    <a:pt x="146" y="156"/>
                    <a:pt x="125" y="230"/>
                    <a:pt x="125" y="230"/>
                  </a:cubicBezTo>
                  <a:cubicBezTo>
                    <a:pt x="115" y="240"/>
                    <a:pt x="125" y="251"/>
                    <a:pt x="125" y="261"/>
                  </a:cubicBezTo>
                  <a:lnTo>
                    <a:pt x="135" y="261"/>
                  </a:lnTo>
                  <a:cubicBezTo>
                    <a:pt x="135" y="261"/>
                    <a:pt x="146" y="251"/>
                    <a:pt x="156" y="251"/>
                  </a:cubicBezTo>
                  <a:cubicBezTo>
                    <a:pt x="156" y="240"/>
                    <a:pt x="188" y="156"/>
                    <a:pt x="146" y="84"/>
                  </a:cubicBezTo>
                  <a:cubicBezTo>
                    <a:pt x="125" y="42"/>
                    <a:pt x="84" y="10"/>
                    <a:pt x="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1"/>
            <p:cNvSpPr/>
            <p:nvPr/>
          </p:nvSpPr>
          <p:spPr>
            <a:xfrm>
              <a:off x="7226019" y="2334894"/>
              <a:ext cx="10367" cy="14104"/>
            </a:xfrm>
            <a:custGeom>
              <a:avLst/>
              <a:gdLst/>
              <a:ahLst/>
              <a:cxnLst/>
              <a:rect l="l" t="t" r="r" b="b"/>
              <a:pathLst>
                <a:path w="147" h="200" extrusionOk="0">
                  <a:moveTo>
                    <a:pt x="95" y="0"/>
                  </a:moveTo>
                  <a:lnTo>
                    <a:pt x="42" y="21"/>
                  </a:lnTo>
                  <a:lnTo>
                    <a:pt x="74" y="136"/>
                  </a:lnTo>
                  <a:lnTo>
                    <a:pt x="0" y="136"/>
                  </a:lnTo>
                  <a:lnTo>
                    <a:pt x="11" y="199"/>
                  </a:lnTo>
                  <a:lnTo>
                    <a:pt x="146" y="188"/>
                  </a:lnTo>
                  <a:lnTo>
                    <a:pt x="95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1"/>
            <p:cNvSpPr/>
            <p:nvPr/>
          </p:nvSpPr>
          <p:spPr>
            <a:xfrm>
              <a:off x="7174538" y="2294767"/>
              <a:ext cx="36108" cy="19112"/>
            </a:xfrm>
            <a:custGeom>
              <a:avLst/>
              <a:gdLst/>
              <a:ahLst/>
              <a:cxnLst/>
              <a:rect l="l" t="t" r="r" b="b"/>
              <a:pathLst>
                <a:path w="512" h="271" extrusionOk="0">
                  <a:moveTo>
                    <a:pt x="421" y="1"/>
                  </a:moveTo>
                  <a:cubicBezTo>
                    <a:pt x="345" y="1"/>
                    <a:pt x="240" y="59"/>
                    <a:pt x="240" y="59"/>
                  </a:cubicBezTo>
                  <a:cubicBezTo>
                    <a:pt x="136" y="100"/>
                    <a:pt x="0" y="184"/>
                    <a:pt x="32" y="236"/>
                  </a:cubicBezTo>
                  <a:cubicBezTo>
                    <a:pt x="50" y="258"/>
                    <a:pt x="71" y="271"/>
                    <a:pt x="105" y="271"/>
                  </a:cubicBezTo>
                  <a:cubicBezTo>
                    <a:pt x="150" y="271"/>
                    <a:pt x="216" y="248"/>
                    <a:pt x="324" y="194"/>
                  </a:cubicBezTo>
                  <a:cubicBezTo>
                    <a:pt x="512" y="100"/>
                    <a:pt x="491" y="38"/>
                    <a:pt x="491" y="38"/>
                  </a:cubicBezTo>
                  <a:cubicBezTo>
                    <a:pt x="479" y="10"/>
                    <a:pt x="452" y="1"/>
                    <a:pt x="42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1"/>
            <p:cNvSpPr/>
            <p:nvPr/>
          </p:nvSpPr>
          <p:spPr>
            <a:xfrm>
              <a:off x="7237796" y="2293568"/>
              <a:ext cx="31735" cy="20381"/>
            </a:xfrm>
            <a:custGeom>
              <a:avLst/>
              <a:gdLst/>
              <a:ahLst/>
              <a:cxnLst/>
              <a:rect l="l" t="t" r="r" b="b"/>
              <a:pathLst>
                <a:path w="450" h="289" extrusionOk="0">
                  <a:moveTo>
                    <a:pt x="112" y="0"/>
                  </a:moveTo>
                  <a:cubicBezTo>
                    <a:pt x="90" y="0"/>
                    <a:pt x="69" y="7"/>
                    <a:pt x="53" y="23"/>
                  </a:cubicBezTo>
                  <a:cubicBezTo>
                    <a:pt x="53" y="23"/>
                    <a:pt x="0" y="76"/>
                    <a:pt x="146" y="180"/>
                  </a:cubicBezTo>
                  <a:cubicBezTo>
                    <a:pt x="248" y="259"/>
                    <a:pt x="309" y="289"/>
                    <a:pt x="351" y="289"/>
                  </a:cubicBezTo>
                  <a:cubicBezTo>
                    <a:pt x="369" y="289"/>
                    <a:pt x="384" y="283"/>
                    <a:pt x="397" y="273"/>
                  </a:cubicBezTo>
                  <a:cubicBezTo>
                    <a:pt x="449" y="232"/>
                    <a:pt x="366" y="127"/>
                    <a:pt x="282" y="76"/>
                  </a:cubicBezTo>
                  <a:cubicBezTo>
                    <a:pt x="282" y="76"/>
                    <a:pt x="188" y="0"/>
                    <a:pt x="11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1"/>
            <p:cNvSpPr/>
            <p:nvPr/>
          </p:nvSpPr>
          <p:spPr>
            <a:xfrm>
              <a:off x="7242169" y="2318674"/>
              <a:ext cx="11143" cy="11143"/>
            </a:xfrm>
            <a:custGeom>
              <a:avLst/>
              <a:gdLst/>
              <a:ahLst/>
              <a:cxnLst/>
              <a:rect l="l" t="t" r="r" b="b"/>
              <a:pathLst>
                <a:path w="158" h="158" extrusionOk="0">
                  <a:moveTo>
                    <a:pt x="84" y="1"/>
                  </a:moveTo>
                  <a:cubicBezTo>
                    <a:pt x="42" y="1"/>
                    <a:pt x="1" y="43"/>
                    <a:pt x="1" y="84"/>
                  </a:cubicBezTo>
                  <a:cubicBezTo>
                    <a:pt x="12" y="126"/>
                    <a:pt x="42" y="158"/>
                    <a:pt x="84" y="158"/>
                  </a:cubicBezTo>
                  <a:cubicBezTo>
                    <a:pt x="126" y="158"/>
                    <a:pt x="158" y="126"/>
                    <a:pt x="158" y="84"/>
                  </a:cubicBezTo>
                  <a:cubicBezTo>
                    <a:pt x="158" y="43"/>
                    <a:pt x="126" y="1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1"/>
            <p:cNvSpPr/>
            <p:nvPr/>
          </p:nvSpPr>
          <p:spPr>
            <a:xfrm>
              <a:off x="7196541" y="2319450"/>
              <a:ext cx="10437" cy="11072"/>
            </a:xfrm>
            <a:custGeom>
              <a:avLst/>
              <a:gdLst/>
              <a:ahLst/>
              <a:cxnLst/>
              <a:rect l="l" t="t" r="r" b="b"/>
              <a:pathLst>
                <a:path w="148" h="157" extrusionOk="0">
                  <a:moveTo>
                    <a:pt x="74" y="1"/>
                  </a:moveTo>
                  <a:cubicBezTo>
                    <a:pt x="33" y="1"/>
                    <a:pt x="1" y="32"/>
                    <a:pt x="1" y="84"/>
                  </a:cubicBezTo>
                  <a:cubicBezTo>
                    <a:pt x="1" y="126"/>
                    <a:pt x="33" y="157"/>
                    <a:pt x="74" y="157"/>
                  </a:cubicBezTo>
                  <a:cubicBezTo>
                    <a:pt x="116" y="157"/>
                    <a:pt x="147" y="126"/>
                    <a:pt x="147" y="73"/>
                  </a:cubicBezTo>
                  <a:cubicBezTo>
                    <a:pt x="147" y="32"/>
                    <a:pt x="116" y="1"/>
                    <a:pt x="7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1"/>
            <p:cNvSpPr/>
            <p:nvPr/>
          </p:nvSpPr>
          <p:spPr>
            <a:xfrm>
              <a:off x="7205426" y="2355487"/>
              <a:ext cx="30254" cy="8181"/>
            </a:xfrm>
            <a:custGeom>
              <a:avLst/>
              <a:gdLst/>
              <a:ahLst/>
              <a:cxnLst/>
              <a:rect l="l" t="t" r="r" b="b"/>
              <a:pathLst>
                <a:path w="429" h="116" extrusionOk="0">
                  <a:moveTo>
                    <a:pt x="32" y="1"/>
                  </a:moveTo>
                  <a:lnTo>
                    <a:pt x="0" y="42"/>
                  </a:lnTo>
                  <a:cubicBezTo>
                    <a:pt x="11" y="53"/>
                    <a:pt x="115" y="116"/>
                    <a:pt x="251" y="116"/>
                  </a:cubicBezTo>
                  <a:cubicBezTo>
                    <a:pt x="313" y="116"/>
                    <a:pt x="376" y="105"/>
                    <a:pt x="428" y="74"/>
                  </a:cubicBezTo>
                  <a:lnTo>
                    <a:pt x="407" y="21"/>
                  </a:lnTo>
                  <a:cubicBezTo>
                    <a:pt x="359" y="49"/>
                    <a:pt x="307" y="58"/>
                    <a:pt x="258" y="58"/>
                  </a:cubicBezTo>
                  <a:cubicBezTo>
                    <a:pt x="137" y="58"/>
                    <a:pt x="32" y="1"/>
                    <a:pt x="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1"/>
            <p:cNvSpPr/>
            <p:nvPr/>
          </p:nvSpPr>
          <p:spPr>
            <a:xfrm>
              <a:off x="7314717" y="2691167"/>
              <a:ext cx="95032" cy="107414"/>
            </a:xfrm>
            <a:custGeom>
              <a:avLst/>
              <a:gdLst/>
              <a:ahLst/>
              <a:cxnLst/>
              <a:rect l="l" t="t" r="r" b="b"/>
              <a:pathLst>
                <a:path w="1513" h="1710" extrusionOk="0">
                  <a:moveTo>
                    <a:pt x="961" y="1"/>
                  </a:moveTo>
                  <a:cubicBezTo>
                    <a:pt x="936" y="1"/>
                    <a:pt x="911" y="4"/>
                    <a:pt x="887" y="10"/>
                  </a:cubicBezTo>
                  <a:lnTo>
                    <a:pt x="594" y="83"/>
                  </a:lnTo>
                  <a:lnTo>
                    <a:pt x="782" y="792"/>
                  </a:lnTo>
                  <a:lnTo>
                    <a:pt x="751" y="792"/>
                  </a:lnTo>
                  <a:cubicBezTo>
                    <a:pt x="726" y="799"/>
                    <a:pt x="700" y="803"/>
                    <a:pt x="676" y="803"/>
                  </a:cubicBezTo>
                  <a:cubicBezTo>
                    <a:pt x="560" y="803"/>
                    <a:pt x="462" y="727"/>
                    <a:pt x="428" y="615"/>
                  </a:cubicBezTo>
                  <a:cubicBezTo>
                    <a:pt x="355" y="845"/>
                    <a:pt x="198" y="1053"/>
                    <a:pt x="0" y="1199"/>
                  </a:cubicBezTo>
                  <a:lnTo>
                    <a:pt x="125" y="1710"/>
                  </a:lnTo>
                  <a:lnTo>
                    <a:pt x="1241" y="1418"/>
                  </a:lnTo>
                  <a:cubicBezTo>
                    <a:pt x="1408" y="1376"/>
                    <a:pt x="1512" y="1209"/>
                    <a:pt x="1471" y="1042"/>
                  </a:cubicBezTo>
                  <a:lnTo>
                    <a:pt x="1262" y="240"/>
                  </a:lnTo>
                  <a:cubicBezTo>
                    <a:pt x="1227" y="98"/>
                    <a:pt x="1101" y="1"/>
                    <a:pt x="96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1"/>
            <p:cNvSpPr/>
            <p:nvPr/>
          </p:nvSpPr>
          <p:spPr>
            <a:xfrm>
              <a:off x="7311001" y="2663557"/>
              <a:ext cx="152754" cy="149688"/>
            </a:xfrm>
            <a:custGeom>
              <a:avLst/>
              <a:gdLst/>
              <a:ahLst/>
              <a:cxnLst/>
              <a:rect l="l" t="t" r="r" b="b"/>
              <a:pathLst>
                <a:path w="2432" h="2383" extrusionOk="0">
                  <a:moveTo>
                    <a:pt x="355" y="1"/>
                  </a:moveTo>
                  <a:lnTo>
                    <a:pt x="0" y="126"/>
                  </a:lnTo>
                  <a:lnTo>
                    <a:pt x="595" y="1784"/>
                  </a:lnTo>
                  <a:cubicBezTo>
                    <a:pt x="726" y="2144"/>
                    <a:pt x="1076" y="2383"/>
                    <a:pt x="1442" y="2383"/>
                  </a:cubicBezTo>
                  <a:cubicBezTo>
                    <a:pt x="1543" y="2383"/>
                    <a:pt x="1644" y="2365"/>
                    <a:pt x="1743" y="2326"/>
                  </a:cubicBezTo>
                  <a:cubicBezTo>
                    <a:pt x="2202" y="2160"/>
                    <a:pt x="2431" y="1659"/>
                    <a:pt x="2265" y="1200"/>
                  </a:cubicBezTo>
                  <a:lnTo>
                    <a:pt x="2212" y="1044"/>
                  </a:lnTo>
                  <a:cubicBezTo>
                    <a:pt x="2187" y="968"/>
                    <a:pt x="2108" y="920"/>
                    <a:pt x="2029" y="920"/>
                  </a:cubicBezTo>
                  <a:cubicBezTo>
                    <a:pt x="2010" y="920"/>
                    <a:pt x="1991" y="923"/>
                    <a:pt x="1972" y="929"/>
                  </a:cubicBezTo>
                  <a:cubicBezTo>
                    <a:pt x="1868" y="970"/>
                    <a:pt x="1816" y="1075"/>
                    <a:pt x="1857" y="1179"/>
                  </a:cubicBezTo>
                  <a:lnTo>
                    <a:pt x="1910" y="1325"/>
                  </a:lnTo>
                  <a:cubicBezTo>
                    <a:pt x="2003" y="1596"/>
                    <a:pt x="1857" y="1899"/>
                    <a:pt x="1576" y="1983"/>
                  </a:cubicBezTo>
                  <a:cubicBezTo>
                    <a:pt x="1528" y="1998"/>
                    <a:pt x="1480" y="2005"/>
                    <a:pt x="1432" y="2005"/>
                  </a:cubicBezTo>
                  <a:cubicBezTo>
                    <a:pt x="1221" y="2005"/>
                    <a:pt x="1026" y="1863"/>
                    <a:pt x="950" y="1659"/>
                  </a:cubicBezTo>
                  <a:lnTo>
                    <a:pt x="35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1"/>
            <p:cNvSpPr/>
            <p:nvPr/>
          </p:nvSpPr>
          <p:spPr>
            <a:xfrm>
              <a:off x="7298323" y="2685137"/>
              <a:ext cx="65574" cy="81408"/>
            </a:xfrm>
            <a:custGeom>
              <a:avLst/>
              <a:gdLst/>
              <a:ahLst/>
              <a:cxnLst/>
              <a:rect l="l" t="t" r="r" b="b"/>
              <a:pathLst>
                <a:path w="1044" h="1296" extrusionOk="0">
                  <a:moveTo>
                    <a:pt x="630" y="1"/>
                  </a:moveTo>
                  <a:cubicBezTo>
                    <a:pt x="608" y="1"/>
                    <a:pt x="586" y="4"/>
                    <a:pt x="563" y="12"/>
                  </a:cubicBezTo>
                  <a:lnTo>
                    <a:pt x="261" y="85"/>
                  </a:lnTo>
                  <a:cubicBezTo>
                    <a:pt x="104" y="127"/>
                    <a:pt x="0" y="294"/>
                    <a:pt x="42" y="461"/>
                  </a:cubicBezTo>
                  <a:lnTo>
                    <a:pt x="261" y="1295"/>
                  </a:lnTo>
                  <a:cubicBezTo>
                    <a:pt x="459" y="1149"/>
                    <a:pt x="616" y="941"/>
                    <a:pt x="689" y="711"/>
                  </a:cubicBezTo>
                  <a:cubicBezTo>
                    <a:pt x="723" y="823"/>
                    <a:pt x="821" y="899"/>
                    <a:pt x="937" y="899"/>
                  </a:cubicBezTo>
                  <a:cubicBezTo>
                    <a:pt x="961" y="899"/>
                    <a:pt x="987" y="895"/>
                    <a:pt x="1012" y="888"/>
                  </a:cubicBezTo>
                  <a:lnTo>
                    <a:pt x="1043" y="888"/>
                  </a:lnTo>
                  <a:lnTo>
                    <a:pt x="855" y="179"/>
                  </a:lnTo>
                  <a:cubicBezTo>
                    <a:pt x="830" y="76"/>
                    <a:pt x="733" y="1"/>
                    <a:pt x="63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869" y="1908700"/>
            <a:ext cx="991924" cy="996859"/>
          </a:xfrm>
          <a:prstGeom prst="rect">
            <a:avLst/>
          </a:prstGeom>
        </p:spPr>
      </p:pic>
      <p:sp>
        <p:nvSpPr>
          <p:cNvPr id="4" name="Retângulo 3"/>
          <p:cNvSpPr/>
          <p:nvPr/>
        </p:nvSpPr>
        <p:spPr>
          <a:xfrm>
            <a:off x="751349" y="3749365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/>
              <a:t>https://youtu.be/2Gc0kb0ehcU?list=PLfarCWFbZ2YbEypoe3g4NTyy8zfIghulw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p38"/>
          <p:cNvSpPr txBox="1">
            <a:spLocks noGrp="1"/>
          </p:cNvSpPr>
          <p:nvPr>
            <p:ph type="subTitle" idx="8"/>
          </p:nvPr>
        </p:nvSpPr>
        <p:spPr>
          <a:xfrm>
            <a:off x="716725" y="3166567"/>
            <a:ext cx="2493000" cy="16859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Sujeito psicológico, individual e dono de suas vontades e ações;,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Texto como produto;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Leitura como atividade de captação de ideias do autor, sem levar em conta os conhecimentos do leitor.</a:t>
            </a:r>
            <a:endParaRPr sz="1200" dirty="0"/>
          </a:p>
        </p:txBody>
      </p:sp>
      <p:sp>
        <p:nvSpPr>
          <p:cNvPr id="506" name="Google Shape;506;p38"/>
          <p:cNvSpPr txBox="1">
            <a:spLocks noGrp="1"/>
          </p:cNvSpPr>
          <p:nvPr>
            <p:ph type="title" idx="9"/>
          </p:nvPr>
        </p:nvSpPr>
        <p:spPr>
          <a:xfrm>
            <a:off x="867700" y="445025"/>
            <a:ext cx="49917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focos</a:t>
            </a:r>
            <a:endParaRPr dirty="0"/>
          </a:p>
        </p:txBody>
      </p:sp>
      <p:sp>
        <p:nvSpPr>
          <p:cNvPr id="507" name="Google Shape;507;p38"/>
          <p:cNvSpPr txBox="1">
            <a:spLocks noGrp="1"/>
          </p:cNvSpPr>
          <p:nvPr>
            <p:ph type="title" idx="13"/>
          </p:nvPr>
        </p:nvSpPr>
        <p:spPr>
          <a:xfrm>
            <a:off x="755425" y="1806225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F</a:t>
            </a:r>
            <a:r>
              <a:rPr lang="en" dirty="0" smtClean="0"/>
              <a:t>oco no autor</a:t>
            </a:r>
            <a:endParaRPr dirty="0"/>
          </a:p>
        </p:txBody>
      </p:sp>
      <p:sp>
        <p:nvSpPr>
          <p:cNvPr id="508" name="Google Shape;508;p38"/>
          <p:cNvSpPr txBox="1">
            <a:spLocks noGrp="1"/>
          </p:cNvSpPr>
          <p:nvPr>
            <p:ph type="title" idx="14"/>
          </p:nvPr>
        </p:nvSpPr>
        <p:spPr>
          <a:xfrm>
            <a:off x="716725" y="1125625"/>
            <a:ext cx="2570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01</a:t>
            </a:r>
            <a:endParaRPr/>
          </a:p>
        </p:txBody>
      </p:sp>
      <p:sp>
        <p:nvSpPr>
          <p:cNvPr id="510" name="Google Shape;510;p38"/>
          <p:cNvSpPr txBox="1">
            <a:spLocks noGrp="1"/>
          </p:cNvSpPr>
          <p:nvPr>
            <p:ph type="title" idx="16"/>
          </p:nvPr>
        </p:nvSpPr>
        <p:spPr>
          <a:xfrm>
            <a:off x="3325925" y="1806225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F</a:t>
            </a:r>
            <a:r>
              <a:rPr lang="en" dirty="0" smtClean="0"/>
              <a:t>oco no texto</a:t>
            </a:r>
            <a:endParaRPr dirty="0"/>
          </a:p>
        </p:txBody>
      </p:sp>
      <p:sp>
        <p:nvSpPr>
          <p:cNvPr id="511" name="Google Shape;511;p38"/>
          <p:cNvSpPr txBox="1">
            <a:spLocks noGrp="1"/>
          </p:cNvSpPr>
          <p:nvPr>
            <p:ph type="title" idx="17"/>
          </p:nvPr>
        </p:nvSpPr>
        <p:spPr>
          <a:xfrm>
            <a:off x="3287225" y="1126900"/>
            <a:ext cx="2570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02</a:t>
            </a:r>
            <a:endParaRPr/>
          </a:p>
        </p:txBody>
      </p:sp>
      <p:sp>
        <p:nvSpPr>
          <p:cNvPr id="513" name="Google Shape;513;p38"/>
          <p:cNvSpPr txBox="1">
            <a:spLocks noGrp="1"/>
          </p:cNvSpPr>
          <p:nvPr>
            <p:ph type="title" idx="19"/>
          </p:nvPr>
        </p:nvSpPr>
        <p:spPr>
          <a:xfrm>
            <a:off x="5898100" y="1891293"/>
            <a:ext cx="2493000" cy="28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F</a:t>
            </a:r>
            <a:r>
              <a:rPr lang="en" dirty="0" smtClean="0"/>
              <a:t>oco na interação autor-texto-leitor</a:t>
            </a:r>
            <a:endParaRPr dirty="0"/>
          </a:p>
        </p:txBody>
      </p:sp>
      <p:sp>
        <p:nvSpPr>
          <p:cNvPr id="514" name="Google Shape;514;p38"/>
          <p:cNvSpPr txBox="1">
            <a:spLocks noGrp="1"/>
          </p:cNvSpPr>
          <p:nvPr>
            <p:ph type="title" idx="20"/>
          </p:nvPr>
        </p:nvSpPr>
        <p:spPr>
          <a:xfrm>
            <a:off x="5859400" y="1125626"/>
            <a:ext cx="25704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03</a:t>
            </a:r>
            <a:endParaRPr/>
          </a:p>
        </p:txBody>
      </p:sp>
      <p:grpSp>
        <p:nvGrpSpPr>
          <p:cNvPr id="516" name="Google Shape;516;p38"/>
          <p:cNvGrpSpPr/>
          <p:nvPr/>
        </p:nvGrpSpPr>
        <p:grpSpPr>
          <a:xfrm>
            <a:off x="6852625" y="445025"/>
            <a:ext cx="1285670" cy="445497"/>
            <a:chOff x="7141600" y="445025"/>
            <a:chExt cx="1285670" cy="445497"/>
          </a:xfrm>
        </p:grpSpPr>
        <p:sp>
          <p:nvSpPr>
            <p:cNvPr id="517" name="Google Shape;517;p38"/>
            <p:cNvSpPr/>
            <p:nvPr/>
          </p:nvSpPr>
          <p:spPr>
            <a:xfrm>
              <a:off x="7141600" y="445025"/>
              <a:ext cx="900095" cy="445492"/>
            </a:xfrm>
            <a:custGeom>
              <a:avLst/>
              <a:gdLst/>
              <a:ahLst/>
              <a:cxnLst/>
              <a:rect l="l" t="t" r="r" b="b"/>
              <a:pathLst>
                <a:path w="14030" h="6944" extrusionOk="0">
                  <a:moveTo>
                    <a:pt x="7851" y="1"/>
                  </a:moveTo>
                  <a:cubicBezTo>
                    <a:pt x="7641" y="1"/>
                    <a:pt x="7424" y="118"/>
                    <a:pt x="7230" y="393"/>
                  </a:cubicBezTo>
                  <a:cubicBezTo>
                    <a:pt x="6872" y="905"/>
                    <a:pt x="7113" y="2228"/>
                    <a:pt x="7193" y="2613"/>
                  </a:cubicBezTo>
                  <a:lnTo>
                    <a:pt x="7193" y="2613"/>
                  </a:lnTo>
                  <a:cubicBezTo>
                    <a:pt x="7149" y="2434"/>
                    <a:pt x="7029" y="2078"/>
                    <a:pt x="6833" y="1927"/>
                  </a:cubicBezTo>
                  <a:cubicBezTo>
                    <a:pt x="6733" y="1843"/>
                    <a:pt x="6606" y="1790"/>
                    <a:pt x="6481" y="1790"/>
                  </a:cubicBezTo>
                  <a:cubicBezTo>
                    <a:pt x="6294" y="1790"/>
                    <a:pt x="6111" y="1910"/>
                    <a:pt x="6030" y="2229"/>
                  </a:cubicBezTo>
                  <a:cubicBezTo>
                    <a:pt x="5895" y="2761"/>
                    <a:pt x="6656" y="4315"/>
                    <a:pt x="6656" y="4315"/>
                  </a:cubicBezTo>
                  <a:cubicBezTo>
                    <a:pt x="6656" y="4315"/>
                    <a:pt x="6315" y="4010"/>
                    <a:pt x="5991" y="4010"/>
                  </a:cubicBezTo>
                  <a:cubicBezTo>
                    <a:pt x="5848" y="4010"/>
                    <a:pt x="5708" y="4070"/>
                    <a:pt x="5602" y="4243"/>
                  </a:cubicBezTo>
                  <a:cubicBezTo>
                    <a:pt x="5300" y="3798"/>
                    <a:pt x="4823" y="3394"/>
                    <a:pt x="4083" y="3394"/>
                  </a:cubicBezTo>
                  <a:cubicBezTo>
                    <a:pt x="3903" y="3394"/>
                    <a:pt x="3708" y="3417"/>
                    <a:pt x="3495" y="3471"/>
                  </a:cubicBezTo>
                  <a:cubicBezTo>
                    <a:pt x="1523" y="3950"/>
                    <a:pt x="2556" y="6276"/>
                    <a:pt x="2556" y="6276"/>
                  </a:cubicBezTo>
                  <a:cubicBezTo>
                    <a:pt x="2556" y="6276"/>
                    <a:pt x="2292" y="5979"/>
                    <a:pt x="2073" y="5979"/>
                  </a:cubicBezTo>
                  <a:cubicBezTo>
                    <a:pt x="2017" y="5979"/>
                    <a:pt x="1964" y="5998"/>
                    <a:pt x="1920" y="6047"/>
                  </a:cubicBezTo>
                  <a:cubicBezTo>
                    <a:pt x="1711" y="6266"/>
                    <a:pt x="2045" y="6663"/>
                    <a:pt x="2045" y="6663"/>
                  </a:cubicBezTo>
                  <a:cubicBezTo>
                    <a:pt x="2045" y="6663"/>
                    <a:pt x="1709" y="6345"/>
                    <a:pt x="987" y="6345"/>
                  </a:cubicBezTo>
                  <a:cubicBezTo>
                    <a:pt x="935" y="6345"/>
                    <a:pt x="881" y="6346"/>
                    <a:pt x="825" y="6350"/>
                  </a:cubicBezTo>
                  <a:cubicBezTo>
                    <a:pt x="0" y="6391"/>
                    <a:pt x="710" y="6934"/>
                    <a:pt x="710" y="6934"/>
                  </a:cubicBezTo>
                  <a:lnTo>
                    <a:pt x="6656" y="6934"/>
                  </a:lnTo>
                  <a:lnTo>
                    <a:pt x="6656" y="6944"/>
                  </a:lnTo>
                  <a:lnTo>
                    <a:pt x="12205" y="6944"/>
                  </a:lnTo>
                  <a:cubicBezTo>
                    <a:pt x="12205" y="6944"/>
                    <a:pt x="12800" y="6308"/>
                    <a:pt x="13123" y="5650"/>
                  </a:cubicBezTo>
                  <a:cubicBezTo>
                    <a:pt x="14030" y="3828"/>
                    <a:pt x="13497" y="2861"/>
                    <a:pt x="12848" y="2861"/>
                  </a:cubicBezTo>
                  <a:cubicBezTo>
                    <a:pt x="12787" y="2861"/>
                    <a:pt x="12726" y="2869"/>
                    <a:pt x="12664" y="2886"/>
                  </a:cubicBezTo>
                  <a:cubicBezTo>
                    <a:pt x="12174" y="3012"/>
                    <a:pt x="11861" y="3293"/>
                    <a:pt x="11861" y="3293"/>
                  </a:cubicBezTo>
                  <a:cubicBezTo>
                    <a:pt x="11861" y="3293"/>
                    <a:pt x="11991" y="2651"/>
                    <a:pt x="11513" y="2651"/>
                  </a:cubicBezTo>
                  <a:cubicBezTo>
                    <a:pt x="11416" y="2651"/>
                    <a:pt x="11294" y="2677"/>
                    <a:pt x="11141" y="2740"/>
                  </a:cubicBezTo>
                  <a:cubicBezTo>
                    <a:pt x="11141" y="2740"/>
                    <a:pt x="11799" y="1499"/>
                    <a:pt x="11131" y="1176"/>
                  </a:cubicBezTo>
                  <a:cubicBezTo>
                    <a:pt x="11049" y="1136"/>
                    <a:pt x="10965" y="1119"/>
                    <a:pt x="10883" y="1119"/>
                  </a:cubicBezTo>
                  <a:cubicBezTo>
                    <a:pt x="10382" y="1119"/>
                    <a:pt x="9921" y="1749"/>
                    <a:pt x="9921" y="1749"/>
                  </a:cubicBezTo>
                  <a:cubicBezTo>
                    <a:pt x="9921" y="1749"/>
                    <a:pt x="10182" y="946"/>
                    <a:pt x="9723" y="768"/>
                  </a:cubicBezTo>
                  <a:cubicBezTo>
                    <a:pt x="9668" y="748"/>
                    <a:pt x="9615" y="739"/>
                    <a:pt x="9563" y="739"/>
                  </a:cubicBezTo>
                  <a:cubicBezTo>
                    <a:pt x="9163" y="739"/>
                    <a:pt x="8836" y="1269"/>
                    <a:pt x="8836" y="1269"/>
                  </a:cubicBezTo>
                  <a:cubicBezTo>
                    <a:pt x="8836" y="1269"/>
                    <a:pt x="8836" y="956"/>
                    <a:pt x="8523" y="445"/>
                  </a:cubicBezTo>
                  <a:cubicBezTo>
                    <a:pt x="8346" y="172"/>
                    <a:pt x="8104" y="1"/>
                    <a:pt x="785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38"/>
            <p:cNvSpPr/>
            <p:nvPr/>
          </p:nvSpPr>
          <p:spPr>
            <a:xfrm>
              <a:off x="7763330" y="691192"/>
              <a:ext cx="663940" cy="199330"/>
            </a:xfrm>
            <a:custGeom>
              <a:avLst/>
              <a:gdLst/>
              <a:ahLst/>
              <a:cxnLst/>
              <a:rect l="l" t="t" r="r" b="b"/>
              <a:pathLst>
                <a:path w="10349" h="3107" extrusionOk="0">
                  <a:moveTo>
                    <a:pt x="4724" y="0"/>
                  </a:moveTo>
                  <a:cubicBezTo>
                    <a:pt x="4612" y="0"/>
                    <a:pt x="4494" y="10"/>
                    <a:pt x="4371" y="30"/>
                  </a:cubicBezTo>
                  <a:cubicBezTo>
                    <a:pt x="2734" y="311"/>
                    <a:pt x="2942" y="2251"/>
                    <a:pt x="2942" y="2251"/>
                  </a:cubicBezTo>
                  <a:cubicBezTo>
                    <a:pt x="2942" y="2251"/>
                    <a:pt x="2773" y="1926"/>
                    <a:pt x="2532" y="1926"/>
                  </a:cubicBezTo>
                  <a:cubicBezTo>
                    <a:pt x="2474" y="1926"/>
                    <a:pt x="2412" y="1945"/>
                    <a:pt x="2347" y="1991"/>
                  </a:cubicBezTo>
                  <a:cubicBezTo>
                    <a:pt x="2004" y="2241"/>
                    <a:pt x="2191" y="2721"/>
                    <a:pt x="2191" y="2721"/>
                  </a:cubicBezTo>
                  <a:cubicBezTo>
                    <a:pt x="2191" y="2721"/>
                    <a:pt x="1958" y="2331"/>
                    <a:pt x="1124" y="2331"/>
                  </a:cubicBezTo>
                  <a:cubicBezTo>
                    <a:pt x="1075" y="2331"/>
                    <a:pt x="1024" y="2332"/>
                    <a:pt x="970" y="2335"/>
                  </a:cubicBezTo>
                  <a:cubicBezTo>
                    <a:pt x="1" y="2388"/>
                    <a:pt x="365" y="3107"/>
                    <a:pt x="365" y="3107"/>
                  </a:cubicBezTo>
                  <a:lnTo>
                    <a:pt x="10004" y="3107"/>
                  </a:lnTo>
                  <a:cubicBezTo>
                    <a:pt x="10004" y="3107"/>
                    <a:pt x="10349" y="2710"/>
                    <a:pt x="9952" y="2450"/>
                  </a:cubicBezTo>
                  <a:cubicBezTo>
                    <a:pt x="9766" y="2327"/>
                    <a:pt x="9528" y="2276"/>
                    <a:pt x="9304" y="2276"/>
                  </a:cubicBezTo>
                  <a:cubicBezTo>
                    <a:pt x="9054" y="2276"/>
                    <a:pt x="8822" y="2340"/>
                    <a:pt x="8701" y="2439"/>
                  </a:cubicBezTo>
                  <a:cubicBezTo>
                    <a:pt x="8722" y="2158"/>
                    <a:pt x="8669" y="1824"/>
                    <a:pt x="8419" y="1553"/>
                  </a:cubicBezTo>
                  <a:cubicBezTo>
                    <a:pt x="8195" y="1302"/>
                    <a:pt x="7895" y="1223"/>
                    <a:pt x="7609" y="1223"/>
                  </a:cubicBezTo>
                  <a:cubicBezTo>
                    <a:pt x="7136" y="1223"/>
                    <a:pt x="6698" y="1438"/>
                    <a:pt x="6698" y="1438"/>
                  </a:cubicBezTo>
                  <a:cubicBezTo>
                    <a:pt x="6698" y="1438"/>
                    <a:pt x="6117" y="0"/>
                    <a:pt x="47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" name="Google Shape;505;p38"/>
          <p:cNvSpPr txBox="1">
            <a:spLocks noGrp="1"/>
          </p:cNvSpPr>
          <p:nvPr>
            <p:ph type="subTitle" idx="8"/>
          </p:nvPr>
        </p:nvSpPr>
        <p:spPr>
          <a:xfrm>
            <a:off x="751700" y="2268350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Língua como representação do pensamento</a:t>
            </a:r>
            <a:endParaRPr dirty="0"/>
          </a:p>
        </p:txBody>
      </p:sp>
      <p:sp>
        <p:nvSpPr>
          <p:cNvPr id="36" name="Google Shape;505;p38"/>
          <p:cNvSpPr txBox="1">
            <a:spLocks noGrp="1"/>
          </p:cNvSpPr>
          <p:nvPr>
            <p:ph type="subTitle" idx="8"/>
          </p:nvPr>
        </p:nvSpPr>
        <p:spPr>
          <a:xfrm>
            <a:off x="3402988" y="2268350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Língua como estrutura / código</a:t>
            </a:r>
            <a:endParaRPr dirty="0"/>
          </a:p>
        </p:txBody>
      </p:sp>
      <p:sp>
        <p:nvSpPr>
          <p:cNvPr id="37" name="Google Shape;505;p38"/>
          <p:cNvSpPr txBox="1">
            <a:spLocks noGrp="1"/>
          </p:cNvSpPr>
          <p:nvPr>
            <p:ph type="subTitle" idx="8"/>
          </p:nvPr>
        </p:nvSpPr>
        <p:spPr>
          <a:xfrm>
            <a:off x="3325925" y="3166567"/>
            <a:ext cx="2493000" cy="16859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Sujeito determinado;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Texto como produto de codificação;</a:t>
            </a:r>
          </a:p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Leitura como atividade que exige do leitor foco no texto.</a:t>
            </a:r>
            <a:endParaRPr sz="1200" dirty="0"/>
          </a:p>
        </p:txBody>
      </p:sp>
      <p:sp>
        <p:nvSpPr>
          <p:cNvPr id="39" name="Google Shape;505;p38"/>
          <p:cNvSpPr txBox="1">
            <a:spLocks noGrp="1"/>
          </p:cNvSpPr>
          <p:nvPr>
            <p:ph type="subTitle" idx="8"/>
          </p:nvPr>
        </p:nvSpPr>
        <p:spPr>
          <a:xfrm>
            <a:off x="5895988" y="2372260"/>
            <a:ext cx="2493000" cy="48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Concepção dialógica da língua</a:t>
            </a:r>
            <a:endParaRPr dirty="0"/>
          </a:p>
        </p:txBody>
      </p:sp>
      <p:sp>
        <p:nvSpPr>
          <p:cNvPr id="40" name="Google Shape;505;p38"/>
          <p:cNvSpPr txBox="1">
            <a:spLocks noGrp="1"/>
          </p:cNvSpPr>
          <p:nvPr>
            <p:ph type="subTitle" idx="8"/>
          </p:nvPr>
        </p:nvSpPr>
        <p:spPr>
          <a:xfrm>
            <a:off x="5895988" y="3160781"/>
            <a:ext cx="2493000" cy="1685988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lvl="0" indent="-2857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t-BR" sz="1200" dirty="0" smtClean="0"/>
              <a:t>Sujeito como ator social que constrói os sentidos do texto;</a:t>
            </a:r>
          </a:p>
          <a:p>
            <a:pPr marL="285750" lvl="0" indent="-285750" algn="l">
              <a:buFont typeface="Arial" panose="020B0604020202020204" pitchFamily="34" charset="0"/>
              <a:buChar char="•"/>
            </a:pPr>
            <a:r>
              <a:rPr lang="pt-BR" sz="1200" dirty="0"/>
              <a:t>Leitura como atividade interativa altamente complexa de produção de sentidos.</a:t>
            </a:r>
            <a:endParaRPr lang="pt-BR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13;p38"/>
          <p:cNvSpPr txBox="1">
            <a:spLocks noGrp="1"/>
          </p:cNvSpPr>
          <p:nvPr>
            <p:ph type="title"/>
          </p:nvPr>
        </p:nvSpPr>
        <p:spPr>
          <a:xfrm>
            <a:off x="-90490" y="341117"/>
            <a:ext cx="6792627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F</a:t>
            </a:r>
            <a:r>
              <a:rPr lang="en" dirty="0" smtClean="0"/>
              <a:t>oco na interação autor-texto-leitor</a:t>
            </a:r>
            <a:endParaRPr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2331" y="1700220"/>
            <a:ext cx="6871057" cy="246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11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3" name="Google Shape;1393;p47"/>
          <p:cNvSpPr txBox="1">
            <a:spLocks noGrp="1"/>
          </p:cNvSpPr>
          <p:nvPr>
            <p:ph type="title"/>
          </p:nvPr>
        </p:nvSpPr>
        <p:spPr>
          <a:xfrm>
            <a:off x="3052775" y="3267850"/>
            <a:ext cx="5374500" cy="1338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lvl="0"/>
            <a:r>
              <a:rPr lang="pt-BR" dirty="0"/>
              <a:t>A interação autor, leitor, texto</a:t>
            </a:r>
            <a:endParaRPr dirty="0"/>
          </a:p>
        </p:txBody>
      </p:sp>
      <p:sp>
        <p:nvSpPr>
          <p:cNvPr id="1394" name="Google Shape;1394;p47"/>
          <p:cNvSpPr txBox="1">
            <a:spLocks noGrp="1"/>
          </p:cNvSpPr>
          <p:nvPr>
            <p:ph type="subTitle" idx="1"/>
          </p:nvPr>
        </p:nvSpPr>
        <p:spPr>
          <a:xfrm>
            <a:off x="3052775" y="537550"/>
            <a:ext cx="5374500" cy="2730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lvl="0" indent="0" algn="ctr"/>
            <a:r>
              <a:rPr lang="pt-BR" sz="1100" i="1" dirty="0" smtClean="0"/>
              <a:t>“A </a:t>
            </a:r>
            <a:r>
              <a:rPr lang="pt-BR" sz="1100" i="1" dirty="0"/>
              <a:t>leitura é um processo no qual o leitor realiza um trabalho ativo de construção do significado do texto, a partir dos seus objetivos, do seu conhecimento sobre o assunto, sobre o autor, de tudo o que sabe sobre a língua: características do gênero, do </a:t>
            </a:r>
            <a:r>
              <a:rPr lang="pt-BR" sz="1100" i="1" dirty="0" smtClean="0"/>
              <a:t>portador </a:t>
            </a:r>
            <a:r>
              <a:rPr lang="pt-BR" sz="1100" i="1" dirty="0"/>
              <a:t>, do sistema de escrita, etc. Não se trata simplesmente de extrair informação da escrita, decodificando-a letra por letra, palavra por palavra. Trata-se de uma atividade que implica, necessariamente, compreensão na qual os sentidos começam a ser constituídos antes da leitura propriamente dita. Qualquer leitor experiente que conseguir analisar sua própria leitura constatará que a decodificação é apenas um dos procedimentos que utiliza quando lê: a leitura fluente envolve uma série de outras estratégias como seleção, antecipação, inferência e verificação, sem as quais não é possível rapidez e </a:t>
            </a:r>
            <a:r>
              <a:rPr lang="pt-BR" sz="1100" i="1" dirty="0" smtClean="0"/>
              <a:t>proficiência </a:t>
            </a:r>
            <a:r>
              <a:rPr lang="pt-BR" sz="1100" i="1" dirty="0"/>
              <a:t>. É o uso desses procedimentos que permite controlar o que vai sendo lido, tomar decisões diante de dificuldades de compreensão, arriscar-se diante do desconhecido, buscar no texto a comprovação das suposições feitas, etc</a:t>
            </a:r>
            <a:r>
              <a:rPr lang="pt-BR" sz="1100" i="1" dirty="0" smtClean="0"/>
              <a:t>.” (PCN, 1998)</a:t>
            </a:r>
            <a:endParaRPr sz="1100" i="1" dirty="0"/>
          </a:p>
        </p:txBody>
      </p:sp>
      <p:grpSp>
        <p:nvGrpSpPr>
          <p:cNvPr id="1395" name="Google Shape;1395;p47"/>
          <p:cNvGrpSpPr/>
          <p:nvPr/>
        </p:nvGrpSpPr>
        <p:grpSpPr>
          <a:xfrm>
            <a:off x="266594" y="689950"/>
            <a:ext cx="2786172" cy="4029489"/>
            <a:chOff x="266594" y="689950"/>
            <a:chExt cx="2786172" cy="4029489"/>
          </a:xfrm>
        </p:grpSpPr>
        <p:sp>
          <p:nvSpPr>
            <p:cNvPr id="1396" name="Google Shape;1396;p47"/>
            <p:cNvSpPr/>
            <p:nvPr/>
          </p:nvSpPr>
          <p:spPr>
            <a:xfrm>
              <a:off x="266594" y="689950"/>
              <a:ext cx="2786172" cy="4029489"/>
            </a:xfrm>
            <a:custGeom>
              <a:avLst/>
              <a:gdLst/>
              <a:ahLst/>
              <a:cxnLst/>
              <a:rect l="l" t="t" r="r" b="b"/>
              <a:pathLst>
                <a:path w="43856" h="39766" extrusionOk="0">
                  <a:moveTo>
                    <a:pt x="40047" y="0"/>
                  </a:moveTo>
                  <a:cubicBezTo>
                    <a:pt x="38473" y="1022"/>
                    <a:pt x="36824" y="1919"/>
                    <a:pt x="35144" y="2723"/>
                  </a:cubicBezTo>
                  <a:cubicBezTo>
                    <a:pt x="31713" y="4360"/>
                    <a:pt x="27967" y="5195"/>
                    <a:pt x="24578" y="6917"/>
                  </a:cubicBezTo>
                  <a:cubicBezTo>
                    <a:pt x="24233" y="7094"/>
                    <a:pt x="23878" y="7281"/>
                    <a:pt x="23628" y="7563"/>
                  </a:cubicBezTo>
                  <a:cubicBezTo>
                    <a:pt x="23065" y="8199"/>
                    <a:pt x="23305" y="9055"/>
                    <a:pt x="24108" y="9305"/>
                  </a:cubicBezTo>
                  <a:cubicBezTo>
                    <a:pt x="24341" y="9378"/>
                    <a:pt x="24589" y="9395"/>
                    <a:pt x="24835" y="9395"/>
                  </a:cubicBezTo>
                  <a:cubicBezTo>
                    <a:pt x="24941" y="9395"/>
                    <a:pt x="25047" y="9392"/>
                    <a:pt x="25151" y="9389"/>
                  </a:cubicBezTo>
                  <a:cubicBezTo>
                    <a:pt x="26586" y="9350"/>
                    <a:pt x="28009" y="9288"/>
                    <a:pt x="29431" y="9288"/>
                  </a:cubicBezTo>
                  <a:cubicBezTo>
                    <a:pt x="30687" y="9288"/>
                    <a:pt x="31942" y="9336"/>
                    <a:pt x="33204" y="9493"/>
                  </a:cubicBezTo>
                  <a:cubicBezTo>
                    <a:pt x="34300" y="9639"/>
                    <a:pt x="35708" y="9889"/>
                    <a:pt x="36303" y="10953"/>
                  </a:cubicBezTo>
                  <a:cubicBezTo>
                    <a:pt x="37335" y="12810"/>
                    <a:pt x="34727" y="13457"/>
                    <a:pt x="33444" y="13895"/>
                  </a:cubicBezTo>
                  <a:cubicBezTo>
                    <a:pt x="24024" y="17119"/>
                    <a:pt x="14281" y="20123"/>
                    <a:pt x="6427" y="26225"/>
                  </a:cubicBezTo>
                  <a:cubicBezTo>
                    <a:pt x="4058" y="28061"/>
                    <a:pt x="1909" y="30147"/>
                    <a:pt x="1" y="32442"/>
                  </a:cubicBezTo>
                  <a:cubicBezTo>
                    <a:pt x="970" y="34883"/>
                    <a:pt x="2285" y="37158"/>
                    <a:pt x="3881" y="39181"/>
                  </a:cubicBezTo>
                  <a:cubicBezTo>
                    <a:pt x="4037" y="39380"/>
                    <a:pt x="4194" y="39578"/>
                    <a:pt x="4350" y="39765"/>
                  </a:cubicBezTo>
                  <a:cubicBezTo>
                    <a:pt x="6176" y="36480"/>
                    <a:pt x="8555" y="33476"/>
                    <a:pt x="11256" y="30868"/>
                  </a:cubicBezTo>
                  <a:cubicBezTo>
                    <a:pt x="16221" y="26069"/>
                    <a:pt x="22199" y="22658"/>
                    <a:pt x="28426" y="19799"/>
                  </a:cubicBezTo>
                  <a:cubicBezTo>
                    <a:pt x="31212" y="18527"/>
                    <a:pt x="34143" y="17609"/>
                    <a:pt x="36960" y="16419"/>
                  </a:cubicBezTo>
                  <a:cubicBezTo>
                    <a:pt x="39036" y="15533"/>
                    <a:pt x="43855" y="13906"/>
                    <a:pt x="43209" y="10870"/>
                  </a:cubicBezTo>
                  <a:cubicBezTo>
                    <a:pt x="43021" y="9952"/>
                    <a:pt x="42259" y="9232"/>
                    <a:pt x="41414" y="8846"/>
                  </a:cubicBezTo>
                  <a:cubicBezTo>
                    <a:pt x="38733" y="7615"/>
                    <a:pt x="34968" y="7782"/>
                    <a:pt x="32068" y="7438"/>
                  </a:cubicBezTo>
                  <a:cubicBezTo>
                    <a:pt x="31859" y="7417"/>
                    <a:pt x="31639" y="7386"/>
                    <a:pt x="31452" y="7281"/>
                  </a:cubicBezTo>
                  <a:cubicBezTo>
                    <a:pt x="30607" y="6791"/>
                    <a:pt x="31546" y="6113"/>
                    <a:pt x="32068" y="5946"/>
                  </a:cubicBezTo>
                  <a:cubicBezTo>
                    <a:pt x="35311" y="4872"/>
                    <a:pt x="38754" y="4006"/>
                    <a:pt x="41915" y="2691"/>
                  </a:cubicBezTo>
                  <a:cubicBezTo>
                    <a:pt x="42249" y="2545"/>
                    <a:pt x="42593" y="2389"/>
                    <a:pt x="42926" y="2212"/>
                  </a:cubicBezTo>
                  <a:cubicBezTo>
                    <a:pt x="42019" y="1419"/>
                    <a:pt x="41060" y="679"/>
                    <a:pt x="400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7"/>
            <p:cNvSpPr/>
            <p:nvPr/>
          </p:nvSpPr>
          <p:spPr>
            <a:xfrm>
              <a:off x="928458" y="3362385"/>
              <a:ext cx="96384" cy="144454"/>
            </a:xfrm>
            <a:custGeom>
              <a:avLst/>
              <a:gdLst/>
              <a:ahLst/>
              <a:cxnLst/>
              <a:rect l="l" t="t" r="r" b="b"/>
              <a:pathLst>
                <a:path w="794" h="1190" extrusionOk="0">
                  <a:moveTo>
                    <a:pt x="209" y="1"/>
                  </a:moveTo>
                  <a:cubicBezTo>
                    <a:pt x="209" y="1"/>
                    <a:pt x="1" y="429"/>
                    <a:pt x="52" y="721"/>
                  </a:cubicBezTo>
                  <a:cubicBezTo>
                    <a:pt x="105" y="1002"/>
                    <a:pt x="470" y="1190"/>
                    <a:pt x="470" y="1190"/>
                  </a:cubicBezTo>
                  <a:cubicBezTo>
                    <a:pt x="470" y="1190"/>
                    <a:pt x="793" y="1002"/>
                    <a:pt x="773" y="742"/>
                  </a:cubicBezTo>
                  <a:cubicBezTo>
                    <a:pt x="731" y="209"/>
                    <a:pt x="209" y="1"/>
                    <a:pt x="2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7"/>
            <p:cNvSpPr/>
            <p:nvPr/>
          </p:nvSpPr>
          <p:spPr>
            <a:xfrm>
              <a:off x="494124" y="3530873"/>
              <a:ext cx="2261738" cy="509231"/>
            </a:xfrm>
            <a:custGeom>
              <a:avLst/>
              <a:gdLst/>
              <a:ahLst/>
              <a:cxnLst/>
              <a:rect l="l" t="t" r="r" b="b"/>
              <a:pathLst>
                <a:path w="18632" h="4195" extrusionOk="0">
                  <a:moveTo>
                    <a:pt x="9316" y="1"/>
                  </a:moveTo>
                  <a:cubicBezTo>
                    <a:pt x="4163" y="1"/>
                    <a:pt x="0" y="939"/>
                    <a:pt x="0" y="2097"/>
                  </a:cubicBezTo>
                  <a:cubicBezTo>
                    <a:pt x="0" y="3255"/>
                    <a:pt x="4163" y="4194"/>
                    <a:pt x="9316" y="4194"/>
                  </a:cubicBezTo>
                  <a:cubicBezTo>
                    <a:pt x="14458" y="4194"/>
                    <a:pt x="18631" y="3255"/>
                    <a:pt x="18631" y="2097"/>
                  </a:cubicBezTo>
                  <a:cubicBezTo>
                    <a:pt x="18631" y="939"/>
                    <a:pt x="14458" y="1"/>
                    <a:pt x="931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7"/>
            <p:cNvSpPr/>
            <p:nvPr/>
          </p:nvSpPr>
          <p:spPr>
            <a:xfrm>
              <a:off x="947395" y="3266123"/>
              <a:ext cx="204178" cy="348511"/>
            </a:xfrm>
            <a:custGeom>
              <a:avLst/>
              <a:gdLst/>
              <a:ahLst/>
              <a:cxnLst/>
              <a:rect l="l" t="t" r="r" b="b"/>
              <a:pathLst>
                <a:path w="1682" h="2871" extrusionOk="0">
                  <a:moveTo>
                    <a:pt x="898" y="1"/>
                  </a:moveTo>
                  <a:cubicBezTo>
                    <a:pt x="742" y="1"/>
                    <a:pt x="304" y="1430"/>
                    <a:pt x="147" y="2025"/>
                  </a:cubicBezTo>
                  <a:cubicBezTo>
                    <a:pt x="1" y="2609"/>
                    <a:pt x="1190" y="2859"/>
                    <a:pt x="1336" y="2870"/>
                  </a:cubicBezTo>
                  <a:cubicBezTo>
                    <a:pt x="1340" y="2870"/>
                    <a:pt x="1343" y="2870"/>
                    <a:pt x="1347" y="2870"/>
                  </a:cubicBezTo>
                  <a:cubicBezTo>
                    <a:pt x="1483" y="2870"/>
                    <a:pt x="1681" y="2694"/>
                    <a:pt x="1347" y="2379"/>
                  </a:cubicBezTo>
                  <a:cubicBezTo>
                    <a:pt x="1169" y="2212"/>
                    <a:pt x="1565" y="1556"/>
                    <a:pt x="1565" y="1556"/>
                  </a:cubicBezTo>
                  <a:lnTo>
                    <a:pt x="1535" y="230"/>
                  </a:lnTo>
                  <a:cubicBezTo>
                    <a:pt x="1535" y="230"/>
                    <a:pt x="1065" y="1"/>
                    <a:pt x="89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7"/>
            <p:cNvSpPr/>
            <p:nvPr/>
          </p:nvSpPr>
          <p:spPr>
            <a:xfrm>
              <a:off x="1096826" y="2668160"/>
              <a:ext cx="1328492" cy="1004624"/>
            </a:xfrm>
            <a:custGeom>
              <a:avLst/>
              <a:gdLst/>
              <a:ahLst/>
              <a:cxnLst/>
              <a:rect l="l" t="t" r="r" b="b"/>
              <a:pathLst>
                <a:path w="10944" h="8276" extrusionOk="0">
                  <a:moveTo>
                    <a:pt x="2733" y="1"/>
                  </a:moveTo>
                  <a:cubicBezTo>
                    <a:pt x="2454" y="1"/>
                    <a:pt x="1427" y="84"/>
                    <a:pt x="272" y="1203"/>
                  </a:cubicBezTo>
                  <a:cubicBezTo>
                    <a:pt x="272" y="1203"/>
                    <a:pt x="2891" y="4604"/>
                    <a:pt x="4873" y="5689"/>
                  </a:cubicBezTo>
                  <a:cubicBezTo>
                    <a:pt x="3370" y="5418"/>
                    <a:pt x="1816" y="5198"/>
                    <a:pt x="251" y="5031"/>
                  </a:cubicBezTo>
                  <a:cubicBezTo>
                    <a:pt x="251" y="5031"/>
                    <a:pt x="1" y="6116"/>
                    <a:pt x="1" y="6283"/>
                  </a:cubicBezTo>
                  <a:cubicBezTo>
                    <a:pt x="1" y="6461"/>
                    <a:pt x="3172" y="8046"/>
                    <a:pt x="7052" y="8276"/>
                  </a:cubicBezTo>
                  <a:cubicBezTo>
                    <a:pt x="10944" y="7650"/>
                    <a:pt x="4966" y="348"/>
                    <a:pt x="2807" y="3"/>
                  </a:cubicBezTo>
                  <a:cubicBezTo>
                    <a:pt x="2807" y="3"/>
                    <a:pt x="2781" y="1"/>
                    <a:pt x="273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7"/>
            <p:cNvSpPr/>
            <p:nvPr/>
          </p:nvSpPr>
          <p:spPr>
            <a:xfrm>
              <a:off x="623283" y="3381443"/>
              <a:ext cx="224329" cy="381286"/>
            </a:xfrm>
            <a:custGeom>
              <a:avLst/>
              <a:gdLst/>
              <a:ahLst/>
              <a:cxnLst/>
              <a:rect l="l" t="t" r="r" b="b"/>
              <a:pathLst>
                <a:path w="1848" h="3141" extrusionOk="0">
                  <a:moveTo>
                    <a:pt x="992" y="1"/>
                  </a:moveTo>
                  <a:cubicBezTo>
                    <a:pt x="825" y="1"/>
                    <a:pt x="334" y="1565"/>
                    <a:pt x="167" y="2212"/>
                  </a:cubicBezTo>
                  <a:cubicBezTo>
                    <a:pt x="0" y="2859"/>
                    <a:pt x="1315" y="3130"/>
                    <a:pt x="1461" y="3140"/>
                  </a:cubicBezTo>
                  <a:cubicBezTo>
                    <a:pt x="1465" y="3140"/>
                    <a:pt x="1469" y="3141"/>
                    <a:pt x="1473" y="3141"/>
                  </a:cubicBezTo>
                  <a:cubicBezTo>
                    <a:pt x="1630" y="3141"/>
                    <a:pt x="1847" y="2943"/>
                    <a:pt x="1482" y="2598"/>
                  </a:cubicBezTo>
                  <a:cubicBezTo>
                    <a:pt x="1284" y="2421"/>
                    <a:pt x="1722" y="1701"/>
                    <a:pt x="1722" y="1701"/>
                  </a:cubicBezTo>
                  <a:lnTo>
                    <a:pt x="1680" y="251"/>
                  </a:lnTo>
                  <a:cubicBezTo>
                    <a:pt x="1680" y="251"/>
                    <a:pt x="1169" y="1"/>
                    <a:pt x="992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7"/>
            <p:cNvSpPr/>
            <p:nvPr/>
          </p:nvSpPr>
          <p:spPr>
            <a:xfrm>
              <a:off x="1480541" y="2227760"/>
              <a:ext cx="281261" cy="589106"/>
            </a:xfrm>
            <a:custGeom>
              <a:avLst/>
              <a:gdLst/>
              <a:ahLst/>
              <a:cxnLst/>
              <a:rect l="l" t="t" r="r" b="b"/>
              <a:pathLst>
                <a:path w="2317" h="4853" extrusionOk="0">
                  <a:moveTo>
                    <a:pt x="1336" y="1"/>
                  </a:moveTo>
                  <a:lnTo>
                    <a:pt x="1" y="230"/>
                  </a:lnTo>
                  <a:cubicBezTo>
                    <a:pt x="1" y="230"/>
                    <a:pt x="439" y="1890"/>
                    <a:pt x="585" y="2536"/>
                  </a:cubicBezTo>
                  <a:cubicBezTo>
                    <a:pt x="543" y="2620"/>
                    <a:pt x="1503" y="4852"/>
                    <a:pt x="1503" y="4852"/>
                  </a:cubicBezTo>
                  <a:lnTo>
                    <a:pt x="2317" y="4477"/>
                  </a:lnTo>
                  <a:cubicBezTo>
                    <a:pt x="2317" y="4477"/>
                    <a:pt x="1743" y="2536"/>
                    <a:pt x="1712" y="2474"/>
                  </a:cubicBezTo>
                  <a:cubicBezTo>
                    <a:pt x="1680" y="2400"/>
                    <a:pt x="1336" y="1"/>
                    <a:pt x="13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7"/>
            <p:cNvSpPr/>
            <p:nvPr/>
          </p:nvSpPr>
          <p:spPr>
            <a:xfrm>
              <a:off x="787888" y="2726305"/>
              <a:ext cx="1455102" cy="1099672"/>
            </a:xfrm>
            <a:custGeom>
              <a:avLst/>
              <a:gdLst/>
              <a:ahLst/>
              <a:cxnLst/>
              <a:rect l="l" t="t" r="r" b="b"/>
              <a:pathLst>
                <a:path w="11987" h="9059" extrusionOk="0">
                  <a:moveTo>
                    <a:pt x="2986" y="1"/>
                  </a:moveTo>
                  <a:cubicBezTo>
                    <a:pt x="2666" y="1"/>
                    <a:pt x="1550" y="97"/>
                    <a:pt x="292" y="1318"/>
                  </a:cubicBezTo>
                  <a:cubicBezTo>
                    <a:pt x="292" y="1318"/>
                    <a:pt x="3172" y="5043"/>
                    <a:pt x="5341" y="6221"/>
                  </a:cubicBezTo>
                  <a:cubicBezTo>
                    <a:pt x="3693" y="5929"/>
                    <a:pt x="1993" y="5690"/>
                    <a:pt x="272" y="5512"/>
                  </a:cubicBezTo>
                  <a:cubicBezTo>
                    <a:pt x="272" y="5512"/>
                    <a:pt x="0" y="6691"/>
                    <a:pt x="0" y="6889"/>
                  </a:cubicBezTo>
                  <a:cubicBezTo>
                    <a:pt x="0" y="7077"/>
                    <a:pt x="3474" y="8808"/>
                    <a:pt x="7720" y="9059"/>
                  </a:cubicBezTo>
                  <a:cubicBezTo>
                    <a:pt x="11987" y="8381"/>
                    <a:pt x="5436" y="380"/>
                    <a:pt x="3078" y="4"/>
                  </a:cubicBezTo>
                  <a:cubicBezTo>
                    <a:pt x="3078" y="4"/>
                    <a:pt x="3046" y="1"/>
                    <a:pt x="298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7"/>
            <p:cNvSpPr/>
            <p:nvPr/>
          </p:nvSpPr>
          <p:spPr>
            <a:xfrm>
              <a:off x="817022" y="1818799"/>
              <a:ext cx="847302" cy="1114117"/>
            </a:xfrm>
            <a:custGeom>
              <a:avLst/>
              <a:gdLst/>
              <a:ahLst/>
              <a:cxnLst/>
              <a:rect l="l" t="t" r="r" b="b"/>
              <a:pathLst>
                <a:path w="6980" h="9178" extrusionOk="0">
                  <a:moveTo>
                    <a:pt x="3996" y="1"/>
                  </a:moveTo>
                  <a:cubicBezTo>
                    <a:pt x="3954" y="22"/>
                    <a:pt x="3850" y="64"/>
                    <a:pt x="3735" y="115"/>
                  </a:cubicBezTo>
                  <a:cubicBezTo>
                    <a:pt x="1" y="1889"/>
                    <a:pt x="126" y="8409"/>
                    <a:pt x="136" y="8544"/>
                  </a:cubicBezTo>
                  <a:cubicBezTo>
                    <a:pt x="147" y="8628"/>
                    <a:pt x="168" y="8711"/>
                    <a:pt x="168" y="8711"/>
                  </a:cubicBezTo>
                  <a:lnTo>
                    <a:pt x="198" y="8868"/>
                  </a:lnTo>
                  <a:cubicBezTo>
                    <a:pt x="282" y="8899"/>
                    <a:pt x="376" y="8920"/>
                    <a:pt x="460" y="8940"/>
                  </a:cubicBezTo>
                  <a:cubicBezTo>
                    <a:pt x="1041" y="9102"/>
                    <a:pt x="1633" y="9177"/>
                    <a:pt x="2194" y="9177"/>
                  </a:cubicBezTo>
                  <a:cubicBezTo>
                    <a:pt x="3776" y="9177"/>
                    <a:pt x="5121" y="8578"/>
                    <a:pt x="5352" y="7616"/>
                  </a:cubicBezTo>
                  <a:cubicBezTo>
                    <a:pt x="5164" y="5206"/>
                    <a:pt x="5842" y="4862"/>
                    <a:pt x="5738" y="3715"/>
                  </a:cubicBezTo>
                  <a:lnTo>
                    <a:pt x="5780" y="3704"/>
                  </a:lnTo>
                  <a:lnTo>
                    <a:pt x="6979" y="3453"/>
                  </a:lnTo>
                  <a:cubicBezTo>
                    <a:pt x="6896" y="2296"/>
                    <a:pt x="6520" y="574"/>
                    <a:pt x="5613" y="210"/>
                  </a:cubicBezTo>
                  <a:cubicBezTo>
                    <a:pt x="5571" y="199"/>
                    <a:pt x="5539" y="178"/>
                    <a:pt x="5498" y="168"/>
                  </a:cubicBezTo>
                  <a:cubicBezTo>
                    <a:pt x="5488" y="282"/>
                    <a:pt x="5456" y="491"/>
                    <a:pt x="5321" y="710"/>
                  </a:cubicBezTo>
                  <a:cubicBezTo>
                    <a:pt x="5247" y="836"/>
                    <a:pt x="5206" y="898"/>
                    <a:pt x="5143" y="919"/>
                  </a:cubicBezTo>
                  <a:cubicBezTo>
                    <a:pt x="5119" y="928"/>
                    <a:pt x="5093" y="933"/>
                    <a:pt x="5066" y="933"/>
                  </a:cubicBezTo>
                  <a:cubicBezTo>
                    <a:pt x="4672" y="933"/>
                    <a:pt x="3996" y="1"/>
                    <a:pt x="39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7"/>
            <p:cNvSpPr/>
            <p:nvPr/>
          </p:nvSpPr>
          <p:spPr>
            <a:xfrm>
              <a:off x="1145018" y="2061942"/>
              <a:ext cx="91285" cy="654778"/>
            </a:xfrm>
            <a:custGeom>
              <a:avLst/>
              <a:gdLst/>
              <a:ahLst/>
              <a:cxnLst/>
              <a:rect l="l" t="t" r="r" b="b"/>
              <a:pathLst>
                <a:path w="752" h="5394" extrusionOk="0">
                  <a:moveTo>
                    <a:pt x="699" y="1"/>
                  </a:moveTo>
                  <a:lnTo>
                    <a:pt x="512" y="2004"/>
                  </a:lnTo>
                  <a:cubicBezTo>
                    <a:pt x="512" y="2004"/>
                    <a:pt x="0" y="4737"/>
                    <a:pt x="0" y="4789"/>
                  </a:cubicBezTo>
                  <a:cubicBezTo>
                    <a:pt x="0" y="4841"/>
                    <a:pt x="751" y="5394"/>
                    <a:pt x="751" y="5394"/>
                  </a:cubicBezTo>
                  <a:lnTo>
                    <a:pt x="699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7"/>
            <p:cNvSpPr/>
            <p:nvPr/>
          </p:nvSpPr>
          <p:spPr>
            <a:xfrm>
              <a:off x="833409" y="2080879"/>
              <a:ext cx="692894" cy="852036"/>
            </a:xfrm>
            <a:custGeom>
              <a:avLst/>
              <a:gdLst/>
              <a:ahLst/>
              <a:cxnLst/>
              <a:rect l="l" t="t" r="r" b="b"/>
              <a:pathLst>
                <a:path w="5708" h="7019" extrusionOk="0">
                  <a:moveTo>
                    <a:pt x="5332" y="1"/>
                  </a:moveTo>
                  <a:lnTo>
                    <a:pt x="5332" y="2"/>
                  </a:lnTo>
                  <a:lnTo>
                    <a:pt x="5332" y="2"/>
                  </a:lnTo>
                  <a:cubicBezTo>
                    <a:pt x="5332" y="1"/>
                    <a:pt x="5332" y="1"/>
                    <a:pt x="5332" y="1"/>
                  </a:cubicBezTo>
                  <a:close/>
                  <a:moveTo>
                    <a:pt x="5332" y="2"/>
                  </a:moveTo>
                  <a:cubicBezTo>
                    <a:pt x="5343" y="69"/>
                    <a:pt x="5539" y="1997"/>
                    <a:pt x="5082" y="2713"/>
                  </a:cubicBezTo>
                  <a:cubicBezTo>
                    <a:pt x="4612" y="3443"/>
                    <a:pt x="4925" y="4925"/>
                    <a:pt x="4570" y="5561"/>
                  </a:cubicBezTo>
                  <a:cubicBezTo>
                    <a:pt x="4322" y="6017"/>
                    <a:pt x="3060" y="6548"/>
                    <a:pt x="1491" y="6548"/>
                  </a:cubicBezTo>
                  <a:cubicBezTo>
                    <a:pt x="1016" y="6548"/>
                    <a:pt x="513" y="6499"/>
                    <a:pt x="1" y="6385"/>
                  </a:cubicBezTo>
                  <a:lnTo>
                    <a:pt x="1" y="6385"/>
                  </a:lnTo>
                  <a:cubicBezTo>
                    <a:pt x="22" y="6500"/>
                    <a:pt x="43" y="6605"/>
                    <a:pt x="63" y="6709"/>
                  </a:cubicBezTo>
                  <a:cubicBezTo>
                    <a:pt x="147" y="6740"/>
                    <a:pt x="241" y="6761"/>
                    <a:pt x="325" y="6781"/>
                  </a:cubicBezTo>
                  <a:cubicBezTo>
                    <a:pt x="906" y="6943"/>
                    <a:pt x="1498" y="7018"/>
                    <a:pt x="2059" y="7018"/>
                  </a:cubicBezTo>
                  <a:cubicBezTo>
                    <a:pt x="3641" y="7018"/>
                    <a:pt x="4986" y="6419"/>
                    <a:pt x="5217" y="5457"/>
                  </a:cubicBezTo>
                  <a:cubicBezTo>
                    <a:pt x="5029" y="3047"/>
                    <a:pt x="5707" y="2713"/>
                    <a:pt x="5603" y="1556"/>
                  </a:cubicBezTo>
                  <a:lnTo>
                    <a:pt x="5645" y="1545"/>
                  </a:lnTo>
                  <a:lnTo>
                    <a:pt x="5603" y="1514"/>
                  </a:lnTo>
                  <a:lnTo>
                    <a:pt x="5332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7"/>
            <p:cNvSpPr/>
            <p:nvPr/>
          </p:nvSpPr>
          <p:spPr>
            <a:xfrm>
              <a:off x="1018287" y="2291611"/>
              <a:ext cx="448415" cy="687310"/>
            </a:xfrm>
            <a:custGeom>
              <a:avLst/>
              <a:gdLst/>
              <a:ahLst/>
              <a:cxnLst/>
              <a:rect l="l" t="t" r="r" b="b"/>
              <a:pathLst>
                <a:path w="3694" h="5662" extrusionOk="0">
                  <a:moveTo>
                    <a:pt x="898" y="0"/>
                  </a:moveTo>
                  <a:cubicBezTo>
                    <a:pt x="590" y="0"/>
                    <a:pt x="289" y="85"/>
                    <a:pt x="1" y="300"/>
                  </a:cubicBezTo>
                  <a:cubicBezTo>
                    <a:pt x="1" y="300"/>
                    <a:pt x="12" y="2615"/>
                    <a:pt x="105" y="3200"/>
                  </a:cubicBezTo>
                  <a:cubicBezTo>
                    <a:pt x="200" y="3794"/>
                    <a:pt x="3538" y="5661"/>
                    <a:pt x="3538" y="5661"/>
                  </a:cubicBezTo>
                  <a:lnTo>
                    <a:pt x="3694" y="4983"/>
                  </a:lnTo>
                  <a:lnTo>
                    <a:pt x="1420" y="2949"/>
                  </a:lnTo>
                  <a:lnTo>
                    <a:pt x="1556" y="112"/>
                  </a:lnTo>
                  <a:cubicBezTo>
                    <a:pt x="1335" y="43"/>
                    <a:pt x="1115" y="0"/>
                    <a:pt x="89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7"/>
            <p:cNvSpPr/>
            <p:nvPr/>
          </p:nvSpPr>
          <p:spPr>
            <a:xfrm>
              <a:off x="1423609" y="2883747"/>
              <a:ext cx="291579" cy="232826"/>
            </a:xfrm>
            <a:custGeom>
              <a:avLst/>
              <a:gdLst/>
              <a:ahLst/>
              <a:cxnLst/>
              <a:rect l="l" t="t" r="r" b="b"/>
              <a:pathLst>
                <a:path w="2402" h="1918" extrusionOk="0">
                  <a:moveTo>
                    <a:pt x="313" y="1"/>
                  </a:moveTo>
                  <a:cubicBezTo>
                    <a:pt x="313" y="1"/>
                    <a:pt x="0" y="814"/>
                    <a:pt x="63" y="877"/>
                  </a:cubicBezTo>
                  <a:cubicBezTo>
                    <a:pt x="125" y="939"/>
                    <a:pt x="470" y="960"/>
                    <a:pt x="616" y="1085"/>
                  </a:cubicBezTo>
                  <a:cubicBezTo>
                    <a:pt x="762" y="1201"/>
                    <a:pt x="1012" y="1607"/>
                    <a:pt x="1617" y="1857"/>
                  </a:cubicBezTo>
                  <a:cubicBezTo>
                    <a:pt x="1723" y="1899"/>
                    <a:pt x="1816" y="1917"/>
                    <a:pt x="1897" y="1917"/>
                  </a:cubicBezTo>
                  <a:cubicBezTo>
                    <a:pt x="2282" y="1917"/>
                    <a:pt x="2402" y="1510"/>
                    <a:pt x="2316" y="1294"/>
                  </a:cubicBezTo>
                  <a:cubicBezTo>
                    <a:pt x="2212" y="1044"/>
                    <a:pt x="1648" y="888"/>
                    <a:pt x="1586" y="721"/>
                  </a:cubicBezTo>
                  <a:cubicBezTo>
                    <a:pt x="1669" y="658"/>
                    <a:pt x="1836" y="700"/>
                    <a:pt x="1951" y="658"/>
                  </a:cubicBezTo>
                  <a:cubicBezTo>
                    <a:pt x="2065" y="606"/>
                    <a:pt x="2107" y="376"/>
                    <a:pt x="1669" y="366"/>
                  </a:cubicBezTo>
                  <a:cubicBezTo>
                    <a:pt x="1231" y="355"/>
                    <a:pt x="929" y="366"/>
                    <a:pt x="762" y="262"/>
                  </a:cubicBezTo>
                  <a:cubicBezTo>
                    <a:pt x="584" y="167"/>
                    <a:pt x="313" y="1"/>
                    <a:pt x="31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7"/>
            <p:cNvSpPr/>
            <p:nvPr/>
          </p:nvSpPr>
          <p:spPr>
            <a:xfrm>
              <a:off x="1636285" y="2740994"/>
              <a:ext cx="279561" cy="304689"/>
            </a:xfrm>
            <a:custGeom>
              <a:avLst/>
              <a:gdLst/>
              <a:ahLst/>
              <a:cxnLst/>
              <a:rect l="l" t="t" r="r" b="b"/>
              <a:pathLst>
                <a:path w="2303" h="2510" extrusionOk="0">
                  <a:moveTo>
                    <a:pt x="940" y="1"/>
                  </a:moveTo>
                  <a:cubicBezTo>
                    <a:pt x="767" y="1"/>
                    <a:pt x="1" y="300"/>
                    <a:pt x="1" y="300"/>
                  </a:cubicBezTo>
                  <a:cubicBezTo>
                    <a:pt x="1" y="300"/>
                    <a:pt x="188" y="592"/>
                    <a:pt x="303" y="780"/>
                  </a:cubicBezTo>
                  <a:cubicBezTo>
                    <a:pt x="418" y="968"/>
                    <a:pt x="418" y="1302"/>
                    <a:pt x="429" y="1782"/>
                  </a:cubicBezTo>
                  <a:cubicBezTo>
                    <a:pt x="435" y="2081"/>
                    <a:pt x="539" y="2177"/>
                    <a:pt x="628" y="2177"/>
                  </a:cubicBezTo>
                  <a:cubicBezTo>
                    <a:pt x="683" y="2177"/>
                    <a:pt x="732" y="2142"/>
                    <a:pt x="752" y="2095"/>
                  </a:cubicBezTo>
                  <a:cubicBezTo>
                    <a:pt x="804" y="1969"/>
                    <a:pt x="752" y="1782"/>
                    <a:pt x="814" y="1688"/>
                  </a:cubicBezTo>
                  <a:cubicBezTo>
                    <a:pt x="1002" y="1761"/>
                    <a:pt x="1180" y="2377"/>
                    <a:pt x="1461" y="2481"/>
                  </a:cubicBezTo>
                  <a:cubicBezTo>
                    <a:pt x="1510" y="2500"/>
                    <a:pt x="1567" y="2510"/>
                    <a:pt x="1627" y="2510"/>
                  </a:cubicBezTo>
                  <a:cubicBezTo>
                    <a:pt x="1927" y="2510"/>
                    <a:pt x="2303" y="2265"/>
                    <a:pt x="2077" y="1709"/>
                  </a:cubicBezTo>
                  <a:cubicBezTo>
                    <a:pt x="1795" y="1041"/>
                    <a:pt x="1336" y="770"/>
                    <a:pt x="1211" y="613"/>
                  </a:cubicBezTo>
                  <a:cubicBezTo>
                    <a:pt x="1075" y="446"/>
                    <a:pt x="1044" y="82"/>
                    <a:pt x="971" y="8"/>
                  </a:cubicBezTo>
                  <a:cubicBezTo>
                    <a:pt x="966" y="3"/>
                    <a:pt x="955" y="1"/>
                    <a:pt x="94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7"/>
            <p:cNvSpPr/>
            <p:nvPr/>
          </p:nvSpPr>
          <p:spPr>
            <a:xfrm>
              <a:off x="1239945" y="1814672"/>
              <a:ext cx="300197" cy="152587"/>
            </a:xfrm>
            <a:custGeom>
              <a:avLst/>
              <a:gdLst/>
              <a:ahLst/>
              <a:cxnLst/>
              <a:rect l="l" t="t" r="r" b="b"/>
              <a:pathLst>
                <a:path w="2473" h="1257" extrusionOk="0">
                  <a:moveTo>
                    <a:pt x="974" y="1"/>
                  </a:moveTo>
                  <a:cubicBezTo>
                    <a:pt x="833" y="1"/>
                    <a:pt x="631" y="3"/>
                    <a:pt x="397" y="14"/>
                  </a:cubicBezTo>
                  <a:cubicBezTo>
                    <a:pt x="324" y="14"/>
                    <a:pt x="251" y="24"/>
                    <a:pt x="168" y="24"/>
                  </a:cubicBezTo>
                  <a:cubicBezTo>
                    <a:pt x="126" y="56"/>
                    <a:pt x="84" y="98"/>
                    <a:pt x="63" y="149"/>
                  </a:cubicBezTo>
                  <a:cubicBezTo>
                    <a:pt x="11" y="244"/>
                    <a:pt x="1" y="358"/>
                    <a:pt x="53" y="452"/>
                  </a:cubicBezTo>
                  <a:cubicBezTo>
                    <a:pt x="94" y="546"/>
                    <a:pt x="199" y="619"/>
                    <a:pt x="303" y="619"/>
                  </a:cubicBezTo>
                  <a:cubicBezTo>
                    <a:pt x="240" y="733"/>
                    <a:pt x="261" y="890"/>
                    <a:pt x="366" y="974"/>
                  </a:cubicBezTo>
                  <a:cubicBezTo>
                    <a:pt x="413" y="1016"/>
                    <a:pt x="478" y="1036"/>
                    <a:pt x="543" y="1036"/>
                  </a:cubicBezTo>
                  <a:cubicBezTo>
                    <a:pt x="608" y="1036"/>
                    <a:pt x="673" y="1016"/>
                    <a:pt x="720" y="974"/>
                  </a:cubicBezTo>
                  <a:cubicBezTo>
                    <a:pt x="720" y="1036"/>
                    <a:pt x="752" y="1088"/>
                    <a:pt x="804" y="1130"/>
                  </a:cubicBezTo>
                  <a:cubicBezTo>
                    <a:pt x="870" y="1214"/>
                    <a:pt x="977" y="1257"/>
                    <a:pt x="1081" y="1257"/>
                  </a:cubicBezTo>
                  <a:cubicBezTo>
                    <a:pt x="1093" y="1257"/>
                    <a:pt x="1105" y="1256"/>
                    <a:pt x="1117" y="1255"/>
                  </a:cubicBezTo>
                  <a:cubicBezTo>
                    <a:pt x="1232" y="1245"/>
                    <a:pt x="1346" y="1172"/>
                    <a:pt x="1409" y="1078"/>
                  </a:cubicBezTo>
                  <a:cubicBezTo>
                    <a:pt x="1461" y="1162"/>
                    <a:pt x="1566" y="1213"/>
                    <a:pt x="1659" y="1224"/>
                  </a:cubicBezTo>
                  <a:cubicBezTo>
                    <a:pt x="1763" y="1224"/>
                    <a:pt x="1868" y="1182"/>
                    <a:pt x="1920" y="1099"/>
                  </a:cubicBezTo>
                  <a:cubicBezTo>
                    <a:pt x="1983" y="1016"/>
                    <a:pt x="1993" y="911"/>
                    <a:pt x="1962" y="817"/>
                  </a:cubicBezTo>
                  <a:lnTo>
                    <a:pt x="1962" y="817"/>
                  </a:lnTo>
                  <a:cubicBezTo>
                    <a:pt x="2007" y="840"/>
                    <a:pt x="2056" y="851"/>
                    <a:pt x="2105" y="851"/>
                  </a:cubicBezTo>
                  <a:cubicBezTo>
                    <a:pt x="2170" y="851"/>
                    <a:pt x="2237" y="832"/>
                    <a:pt x="2296" y="796"/>
                  </a:cubicBezTo>
                  <a:cubicBezTo>
                    <a:pt x="2400" y="733"/>
                    <a:pt x="2463" y="629"/>
                    <a:pt x="2463" y="515"/>
                  </a:cubicBezTo>
                  <a:cubicBezTo>
                    <a:pt x="2473" y="473"/>
                    <a:pt x="2463" y="441"/>
                    <a:pt x="2463" y="411"/>
                  </a:cubicBezTo>
                  <a:cubicBezTo>
                    <a:pt x="2368" y="348"/>
                    <a:pt x="2264" y="306"/>
                    <a:pt x="2160" y="264"/>
                  </a:cubicBezTo>
                  <a:cubicBezTo>
                    <a:pt x="2004" y="212"/>
                    <a:pt x="1858" y="202"/>
                    <a:pt x="1722" y="98"/>
                  </a:cubicBezTo>
                  <a:lnTo>
                    <a:pt x="1712" y="98"/>
                  </a:lnTo>
                  <a:cubicBezTo>
                    <a:pt x="1545" y="56"/>
                    <a:pt x="1367" y="24"/>
                    <a:pt x="1190" y="3"/>
                  </a:cubicBezTo>
                  <a:cubicBezTo>
                    <a:pt x="1190" y="3"/>
                    <a:pt x="1110" y="1"/>
                    <a:pt x="97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7"/>
            <p:cNvSpPr/>
            <p:nvPr/>
          </p:nvSpPr>
          <p:spPr>
            <a:xfrm>
              <a:off x="1036010" y="1430475"/>
              <a:ext cx="301533" cy="602580"/>
            </a:xfrm>
            <a:custGeom>
              <a:avLst/>
              <a:gdLst/>
              <a:ahLst/>
              <a:cxnLst/>
              <a:rect l="l" t="t" r="r" b="b"/>
              <a:pathLst>
                <a:path w="2484" h="4964" extrusionOk="0">
                  <a:moveTo>
                    <a:pt x="1816" y="1"/>
                  </a:moveTo>
                  <a:cubicBezTo>
                    <a:pt x="1791" y="1"/>
                    <a:pt x="1767" y="3"/>
                    <a:pt x="1743" y="8"/>
                  </a:cubicBezTo>
                  <a:cubicBezTo>
                    <a:pt x="1545" y="60"/>
                    <a:pt x="1378" y="268"/>
                    <a:pt x="1284" y="519"/>
                  </a:cubicBezTo>
                  <a:cubicBezTo>
                    <a:pt x="1190" y="769"/>
                    <a:pt x="1169" y="1061"/>
                    <a:pt x="1169" y="1343"/>
                  </a:cubicBezTo>
                  <a:cubicBezTo>
                    <a:pt x="1180" y="1531"/>
                    <a:pt x="1201" y="1719"/>
                    <a:pt x="1190" y="1906"/>
                  </a:cubicBezTo>
                  <a:cubicBezTo>
                    <a:pt x="1190" y="2083"/>
                    <a:pt x="1148" y="2282"/>
                    <a:pt x="1065" y="2417"/>
                  </a:cubicBezTo>
                  <a:cubicBezTo>
                    <a:pt x="888" y="2678"/>
                    <a:pt x="575" y="2668"/>
                    <a:pt x="408" y="2929"/>
                  </a:cubicBezTo>
                  <a:cubicBezTo>
                    <a:pt x="272" y="3127"/>
                    <a:pt x="262" y="3429"/>
                    <a:pt x="241" y="3701"/>
                  </a:cubicBezTo>
                  <a:cubicBezTo>
                    <a:pt x="220" y="3972"/>
                    <a:pt x="168" y="4274"/>
                    <a:pt x="1" y="4410"/>
                  </a:cubicBezTo>
                  <a:cubicBezTo>
                    <a:pt x="210" y="4765"/>
                    <a:pt x="533" y="4942"/>
                    <a:pt x="867" y="4963"/>
                  </a:cubicBezTo>
                  <a:lnTo>
                    <a:pt x="898" y="4963"/>
                  </a:lnTo>
                  <a:cubicBezTo>
                    <a:pt x="914" y="4963"/>
                    <a:pt x="929" y="4963"/>
                    <a:pt x="945" y="4963"/>
                  </a:cubicBezTo>
                  <a:cubicBezTo>
                    <a:pt x="1252" y="4963"/>
                    <a:pt x="1549" y="4864"/>
                    <a:pt x="1837" y="4775"/>
                  </a:cubicBezTo>
                  <a:cubicBezTo>
                    <a:pt x="1962" y="4733"/>
                    <a:pt x="1962" y="4452"/>
                    <a:pt x="1962" y="4274"/>
                  </a:cubicBezTo>
                  <a:cubicBezTo>
                    <a:pt x="1973" y="4097"/>
                    <a:pt x="1941" y="3919"/>
                    <a:pt x="1931" y="3752"/>
                  </a:cubicBezTo>
                  <a:cubicBezTo>
                    <a:pt x="1920" y="3576"/>
                    <a:pt x="1931" y="3388"/>
                    <a:pt x="2004" y="3242"/>
                  </a:cubicBezTo>
                  <a:cubicBezTo>
                    <a:pt x="2087" y="3054"/>
                    <a:pt x="2254" y="2970"/>
                    <a:pt x="2348" y="2804"/>
                  </a:cubicBezTo>
                  <a:cubicBezTo>
                    <a:pt x="2484" y="2574"/>
                    <a:pt x="2474" y="2250"/>
                    <a:pt x="2421" y="1979"/>
                  </a:cubicBezTo>
                  <a:cubicBezTo>
                    <a:pt x="2358" y="1708"/>
                    <a:pt x="2254" y="1457"/>
                    <a:pt x="2202" y="1186"/>
                  </a:cubicBezTo>
                  <a:cubicBezTo>
                    <a:pt x="2140" y="905"/>
                    <a:pt x="2119" y="581"/>
                    <a:pt x="2254" y="363"/>
                  </a:cubicBezTo>
                  <a:cubicBezTo>
                    <a:pt x="2233" y="310"/>
                    <a:pt x="2212" y="258"/>
                    <a:pt x="2182" y="217"/>
                  </a:cubicBezTo>
                  <a:cubicBezTo>
                    <a:pt x="2093" y="75"/>
                    <a:pt x="1952" y="1"/>
                    <a:pt x="18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7"/>
            <p:cNvSpPr/>
            <p:nvPr/>
          </p:nvSpPr>
          <p:spPr>
            <a:xfrm>
              <a:off x="1101925" y="1456695"/>
              <a:ext cx="235618" cy="576360"/>
            </a:xfrm>
            <a:custGeom>
              <a:avLst/>
              <a:gdLst/>
              <a:ahLst/>
              <a:cxnLst/>
              <a:rect l="l" t="t" r="r" b="b"/>
              <a:pathLst>
                <a:path w="1941" h="4748" extrusionOk="0">
                  <a:moveTo>
                    <a:pt x="1639" y="1"/>
                  </a:moveTo>
                  <a:cubicBezTo>
                    <a:pt x="1493" y="84"/>
                    <a:pt x="1356" y="261"/>
                    <a:pt x="1284" y="470"/>
                  </a:cubicBezTo>
                  <a:cubicBezTo>
                    <a:pt x="1190" y="720"/>
                    <a:pt x="1169" y="1012"/>
                    <a:pt x="1169" y="1304"/>
                  </a:cubicBezTo>
                  <a:cubicBezTo>
                    <a:pt x="1180" y="1482"/>
                    <a:pt x="1200" y="1670"/>
                    <a:pt x="1190" y="1857"/>
                  </a:cubicBezTo>
                  <a:cubicBezTo>
                    <a:pt x="1180" y="2045"/>
                    <a:pt x="1148" y="2233"/>
                    <a:pt x="1054" y="2368"/>
                  </a:cubicBezTo>
                  <a:cubicBezTo>
                    <a:pt x="887" y="2629"/>
                    <a:pt x="575" y="2629"/>
                    <a:pt x="408" y="2890"/>
                  </a:cubicBezTo>
                  <a:cubicBezTo>
                    <a:pt x="272" y="3088"/>
                    <a:pt x="262" y="3380"/>
                    <a:pt x="241" y="3652"/>
                  </a:cubicBezTo>
                  <a:cubicBezTo>
                    <a:pt x="220" y="3923"/>
                    <a:pt x="167" y="4236"/>
                    <a:pt x="0" y="4361"/>
                  </a:cubicBezTo>
                  <a:cubicBezTo>
                    <a:pt x="95" y="4528"/>
                    <a:pt x="220" y="4663"/>
                    <a:pt x="355" y="4747"/>
                  </a:cubicBezTo>
                  <a:cubicBezTo>
                    <a:pt x="371" y="4747"/>
                    <a:pt x="386" y="4747"/>
                    <a:pt x="402" y="4747"/>
                  </a:cubicBezTo>
                  <a:cubicBezTo>
                    <a:pt x="709" y="4747"/>
                    <a:pt x="1006" y="4648"/>
                    <a:pt x="1294" y="4559"/>
                  </a:cubicBezTo>
                  <a:cubicBezTo>
                    <a:pt x="1419" y="4517"/>
                    <a:pt x="1419" y="4236"/>
                    <a:pt x="1419" y="4058"/>
                  </a:cubicBezTo>
                  <a:cubicBezTo>
                    <a:pt x="1430" y="3881"/>
                    <a:pt x="1398" y="3703"/>
                    <a:pt x="1388" y="3536"/>
                  </a:cubicBezTo>
                  <a:cubicBezTo>
                    <a:pt x="1377" y="3360"/>
                    <a:pt x="1388" y="3172"/>
                    <a:pt x="1461" y="3026"/>
                  </a:cubicBezTo>
                  <a:cubicBezTo>
                    <a:pt x="1544" y="2838"/>
                    <a:pt x="1711" y="2754"/>
                    <a:pt x="1805" y="2588"/>
                  </a:cubicBezTo>
                  <a:cubicBezTo>
                    <a:pt x="1941" y="2358"/>
                    <a:pt x="1931" y="2034"/>
                    <a:pt x="1878" y="1763"/>
                  </a:cubicBezTo>
                  <a:cubicBezTo>
                    <a:pt x="1815" y="1492"/>
                    <a:pt x="1711" y="1241"/>
                    <a:pt x="1659" y="970"/>
                  </a:cubicBezTo>
                  <a:cubicBezTo>
                    <a:pt x="1597" y="689"/>
                    <a:pt x="1576" y="365"/>
                    <a:pt x="1711" y="147"/>
                  </a:cubicBezTo>
                  <a:cubicBezTo>
                    <a:pt x="1690" y="94"/>
                    <a:pt x="1669" y="42"/>
                    <a:pt x="163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7"/>
            <p:cNvSpPr/>
            <p:nvPr/>
          </p:nvSpPr>
          <p:spPr>
            <a:xfrm>
              <a:off x="1300762" y="1656745"/>
              <a:ext cx="145668" cy="261960"/>
            </a:xfrm>
            <a:custGeom>
              <a:avLst/>
              <a:gdLst/>
              <a:ahLst/>
              <a:cxnLst/>
              <a:rect l="l" t="t" r="r" b="b"/>
              <a:pathLst>
                <a:path w="1200" h="2158" extrusionOk="0">
                  <a:moveTo>
                    <a:pt x="1" y="1"/>
                  </a:moveTo>
                  <a:lnTo>
                    <a:pt x="1" y="1868"/>
                  </a:lnTo>
                  <a:cubicBezTo>
                    <a:pt x="20" y="1887"/>
                    <a:pt x="264" y="2158"/>
                    <a:pt x="624" y="2158"/>
                  </a:cubicBezTo>
                  <a:cubicBezTo>
                    <a:pt x="658" y="2158"/>
                    <a:pt x="694" y="2155"/>
                    <a:pt x="731" y="2150"/>
                  </a:cubicBezTo>
                  <a:cubicBezTo>
                    <a:pt x="1002" y="2108"/>
                    <a:pt x="1158" y="1920"/>
                    <a:pt x="1200" y="1868"/>
                  </a:cubicBezTo>
                  <a:lnTo>
                    <a:pt x="120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7"/>
            <p:cNvSpPr/>
            <p:nvPr/>
          </p:nvSpPr>
          <p:spPr>
            <a:xfrm>
              <a:off x="1300762" y="1656745"/>
              <a:ext cx="145668" cy="206484"/>
            </a:xfrm>
            <a:custGeom>
              <a:avLst/>
              <a:gdLst/>
              <a:ahLst/>
              <a:cxnLst/>
              <a:rect l="l" t="t" r="r" b="b"/>
              <a:pathLst>
                <a:path w="1200" h="1701" extrusionOk="0">
                  <a:moveTo>
                    <a:pt x="1" y="1"/>
                  </a:moveTo>
                  <a:lnTo>
                    <a:pt x="1" y="627"/>
                  </a:lnTo>
                  <a:cubicBezTo>
                    <a:pt x="240" y="1169"/>
                    <a:pt x="606" y="1617"/>
                    <a:pt x="1200" y="1701"/>
                  </a:cubicBezTo>
                  <a:lnTo>
                    <a:pt x="120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7"/>
            <p:cNvSpPr/>
            <p:nvPr/>
          </p:nvSpPr>
          <p:spPr>
            <a:xfrm>
              <a:off x="1269079" y="1454510"/>
              <a:ext cx="64701" cy="71863"/>
            </a:xfrm>
            <a:custGeom>
              <a:avLst/>
              <a:gdLst/>
              <a:ahLst/>
              <a:cxnLst/>
              <a:rect l="l" t="t" r="r" b="b"/>
              <a:pathLst>
                <a:path w="533" h="592" extrusionOk="0">
                  <a:moveTo>
                    <a:pt x="341" y="0"/>
                  </a:moveTo>
                  <a:cubicBezTo>
                    <a:pt x="317" y="0"/>
                    <a:pt x="294" y="3"/>
                    <a:pt x="272" y="8"/>
                  </a:cubicBezTo>
                  <a:cubicBezTo>
                    <a:pt x="157" y="39"/>
                    <a:pt x="53" y="133"/>
                    <a:pt x="32" y="258"/>
                  </a:cubicBezTo>
                  <a:cubicBezTo>
                    <a:pt x="0" y="383"/>
                    <a:pt x="53" y="519"/>
                    <a:pt x="146" y="592"/>
                  </a:cubicBezTo>
                  <a:cubicBezTo>
                    <a:pt x="313" y="457"/>
                    <a:pt x="428" y="279"/>
                    <a:pt x="533" y="91"/>
                  </a:cubicBezTo>
                  <a:cubicBezTo>
                    <a:pt x="493" y="27"/>
                    <a:pt x="416" y="0"/>
                    <a:pt x="3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7"/>
            <p:cNvSpPr/>
            <p:nvPr/>
          </p:nvSpPr>
          <p:spPr>
            <a:xfrm>
              <a:off x="1283039" y="1526251"/>
              <a:ext cx="283810" cy="271185"/>
            </a:xfrm>
            <a:custGeom>
              <a:avLst/>
              <a:gdLst/>
              <a:ahLst/>
              <a:cxnLst/>
              <a:rect l="l" t="t" r="r" b="b"/>
              <a:pathLst>
                <a:path w="2338" h="2234" extrusionOk="0">
                  <a:moveTo>
                    <a:pt x="1" y="1"/>
                  </a:moveTo>
                  <a:cubicBezTo>
                    <a:pt x="1" y="575"/>
                    <a:pt x="84" y="2233"/>
                    <a:pt x="1169" y="2233"/>
                  </a:cubicBezTo>
                  <a:cubicBezTo>
                    <a:pt x="2243" y="2233"/>
                    <a:pt x="2337" y="575"/>
                    <a:pt x="233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7"/>
            <p:cNvSpPr/>
            <p:nvPr/>
          </p:nvSpPr>
          <p:spPr>
            <a:xfrm>
              <a:off x="1260218" y="1433631"/>
              <a:ext cx="344626" cy="226514"/>
            </a:xfrm>
            <a:custGeom>
              <a:avLst/>
              <a:gdLst/>
              <a:ahLst/>
              <a:cxnLst/>
              <a:rect l="l" t="t" r="r" b="b"/>
              <a:pathLst>
                <a:path w="2839" h="1866" extrusionOk="0">
                  <a:moveTo>
                    <a:pt x="1501" y="1"/>
                  </a:moveTo>
                  <a:cubicBezTo>
                    <a:pt x="1339" y="1"/>
                    <a:pt x="1177" y="20"/>
                    <a:pt x="1023" y="55"/>
                  </a:cubicBezTo>
                  <a:cubicBezTo>
                    <a:pt x="648" y="159"/>
                    <a:pt x="314" y="409"/>
                    <a:pt x="147" y="764"/>
                  </a:cubicBezTo>
                  <a:cubicBezTo>
                    <a:pt x="1" y="1077"/>
                    <a:pt x="1" y="1473"/>
                    <a:pt x="189" y="1776"/>
                  </a:cubicBezTo>
                  <a:cubicBezTo>
                    <a:pt x="223" y="1828"/>
                    <a:pt x="278" y="1865"/>
                    <a:pt x="343" y="1865"/>
                  </a:cubicBezTo>
                  <a:cubicBezTo>
                    <a:pt x="357" y="1865"/>
                    <a:pt x="372" y="1863"/>
                    <a:pt x="386" y="1860"/>
                  </a:cubicBezTo>
                  <a:cubicBezTo>
                    <a:pt x="407" y="1860"/>
                    <a:pt x="418" y="1849"/>
                    <a:pt x="439" y="1839"/>
                  </a:cubicBezTo>
                  <a:cubicBezTo>
                    <a:pt x="470" y="1818"/>
                    <a:pt x="491" y="1776"/>
                    <a:pt x="501" y="1734"/>
                  </a:cubicBezTo>
                  <a:cubicBezTo>
                    <a:pt x="511" y="1693"/>
                    <a:pt x="522" y="1651"/>
                    <a:pt x="522" y="1609"/>
                  </a:cubicBezTo>
                  <a:cubicBezTo>
                    <a:pt x="449" y="1578"/>
                    <a:pt x="386" y="1526"/>
                    <a:pt x="335" y="1452"/>
                  </a:cubicBezTo>
                  <a:cubicBezTo>
                    <a:pt x="293" y="1390"/>
                    <a:pt x="272" y="1296"/>
                    <a:pt x="293" y="1223"/>
                  </a:cubicBezTo>
                  <a:cubicBezTo>
                    <a:pt x="324" y="1139"/>
                    <a:pt x="397" y="1077"/>
                    <a:pt x="481" y="1077"/>
                  </a:cubicBezTo>
                  <a:cubicBezTo>
                    <a:pt x="564" y="1077"/>
                    <a:pt x="648" y="1150"/>
                    <a:pt x="678" y="1234"/>
                  </a:cubicBezTo>
                  <a:cubicBezTo>
                    <a:pt x="710" y="1317"/>
                    <a:pt x="710" y="1411"/>
                    <a:pt x="699" y="1505"/>
                  </a:cubicBezTo>
                  <a:cubicBezTo>
                    <a:pt x="699" y="1526"/>
                    <a:pt x="699" y="1547"/>
                    <a:pt x="710" y="1578"/>
                  </a:cubicBezTo>
                  <a:cubicBezTo>
                    <a:pt x="717" y="1593"/>
                    <a:pt x="736" y="1603"/>
                    <a:pt x="754" y="1603"/>
                  </a:cubicBezTo>
                  <a:cubicBezTo>
                    <a:pt x="761" y="1603"/>
                    <a:pt x="767" y="1601"/>
                    <a:pt x="773" y="1598"/>
                  </a:cubicBezTo>
                  <a:cubicBezTo>
                    <a:pt x="856" y="1359"/>
                    <a:pt x="835" y="1077"/>
                    <a:pt x="731" y="847"/>
                  </a:cubicBezTo>
                  <a:cubicBezTo>
                    <a:pt x="756" y="831"/>
                    <a:pt x="784" y="824"/>
                    <a:pt x="813" y="824"/>
                  </a:cubicBezTo>
                  <a:cubicBezTo>
                    <a:pt x="857" y="824"/>
                    <a:pt x="902" y="839"/>
                    <a:pt x="940" y="858"/>
                  </a:cubicBezTo>
                  <a:cubicBezTo>
                    <a:pt x="1002" y="889"/>
                    <a:pt x="1065" y="942"/>
                    <a:pt x="1117" y="983"/>
                  </a:cubicBezTo>
                  <a:cubicBezTo>
                    <a:pt x="1226" y="1047"/>
                    <a:pt x="1343" y="1079"/>
                    <a:pt x="1468" y="1079"/>
                  </a:cubicBezTo>
                  <a:cubicBezTo>
                    <a:pt x="1487" y="1079"/>
                    <a:pt x="1505" y="1078"/>
                    <a:pt x="1524" y="1077"/>
                  </a:cubicBezTo>
                  <a:cubicBezTo>
                    <a:pt x="1638" y="1306"/>
                    <a:pt x="1858" y="1463"/>
                    <a:pt x="2108" y="1515"/>
                  </a:cubicBezTo>
                  <a:cubicBezTo>
                    <a:pt x="2162" y="1526"/>
                    <a:pt x="2218" y="1532"/>
                    <a:pt x="2274" y="1532"/>
                  </a:cubicBezTo>
                  <a:cubicBezTo>
                    <a:pt x="2476" y="1532"/>
                    <a:pt x="2683" y="1460"/>
                    <a:pt x="2838" y="1338"/>
                  </a:cubicBezTo>
                  <a:cubicBezTo>
                    <a:pt x="2838" y="337"/>
                    <a:pt x="2174" y="1"/>
                    <a:pt x="15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7"/>
            <p:cNvSpPr/>
            <p:nvPr/>
          </p:nvSpPr>
          <p:spPr>
            <a:xfrm>
              <a:off x="1962946" y="3050900"/>
              <a:ext cx="197744" cy="174923"/>
            </a:xfrm>
            <a:custGeom>
              <a:avLst/>
              <a:gdLst/>
              <a:ahLst/>
              <a:cxnLst/>
              <a:rect l="l" t="t" r="r" b="b"/>
              <a:pathLst>
                <a:path w="1629" h="1441" extrusionOk="0">
                  <a:moveTo>
                    <a:pt x="805" y="1"/>
                  </a:moveTo>
                  <a:cubicBezTo>
                    <a:pt x="648" y="1"/>
                    <a:pt x="522" y="126"/>
                    <a:pt x="522" y="283"/>
                  </a:cubicBezTo>
                  <a:lnTo>
                    <a:pt x="481" y="1075"/>
                  </a:lnTo>
                  <a:cubicBezTo>
                    <a:pt x="346" y="1263"/>
                    <a:pt x="137" y="1305"/>
                    <a:pt x="1" y="1368"/>
                  </a:cubicBezTo>
                  <a:lnTo>
                    <a:pt x="1" y="1378"/>
                  </a:lnTo>
                  <a:cubicBezTo>
                    <a:pt x="105" y="1322"/>
                    <a:pt x="215" y="1299"/>
                    <a:pt x="334" y="1299"/>
                  </a:cubicBezTo>
                  <a:cubicBezTo>
                    <a:pt x="394" y="1299"/>
                    <a:pt x="457" y="1305"/>
                    <a:pt x="522" y="1315"/>
                  </a:cubicBezTo>
                  <a:cubicBezTo>
                    <a:pt x="575" y="1326"/>
                    <a:pt x="627" y="1357"/>
                    <a:pt x="689" y="1398"/>
                  </a:cubicBezTo>
                  <a:cubicBezTo>
                    <a:pt x="700" y="1409"/>
                    <a:pt x="721" y="1419"/>
                    <a:pt x="742" y="1440"/>
                  </a:cubicBezTo>
                  <a:lnTo>
                    <a:pt x="888" y="1440"/>
                  </a:lnTo>
                  <a:cubicBezTo>
                    <a:pt x="909" y="1419"/>
                    <a:pt x="919" y="1409"/>
                    <a:pt x="940" y="1398"/>
                  </a:cubicBezTo>
                  <a:cubicBezTo>
                    <a:pt x="992" y="1357"/>
                    <a:pt x="1055" y="1326"/>
                    <a:pt x="1107" y="1315"/>
                  </a:cubicBezTo>
                  <a:cubicBezTo>
                    <a:pt x="1169" y="1305"/>
                    <a:pt x="1231" y="1299"/>
                    <a:pt x="1291" y="1299"/>
                  </a:cubicBezTo>
                  <a:cubicBezTo>
                    <a:pt x="1411" y="1299"/>
                    <a:pt x="1524" y="1322"/>
                    <a:pt x="1628" y="1378"/>
                  </a:cubicBezTo>
                  <a:lnTo>
                    <a:pt x="1628" y="1357"/>
                  </a:lnTo>
                  <a:cubicBezTo>
                    <a:pt x="1472" y="1273"/>
                    <a:pt x="1222" y="1221"/>
                    <a:pt x="1128" y="1065"/>
                  </a:cubicBezTo>
                  <a:cubicBezTo>
                    <a:pt x="1117" y="867"/>
                    <a:pt x="1086" y="283"/>
                    <a:pt x="1086" y="283"/>
                  </a:cubicBezTo>
                  <a:cubicBezTo>
                    <a:pt x="1086" y="126"/>
                    <a:pt x="961" y="1"/>
                    <a:pt x="80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7"/>
            <p:cNvSpPr/>
            <p:nvPr/>
          </p:nvSpPr>
          <p:spPr>
            <a:xfrm>
              <a:off x="1645146" y="3186978"/>
              <a:ext cx="832128" cy="675778"/>
            </a:xfrm>
            <a:custGeom>
              <a:avLst/>
              <a:gdLst/>
              <a:ahLst/>
              <a:cxnLst/>
              <a:rect l="l" t="t" r="r" b="b"/>
              <a:pathLst>
                <a:path w="6855" h="5567" extrusionOk="0">
                  <a:moveTo>
                    <a:pt x="1691" y="0"/>
                  </a:moveTo>
                  <a:cubicBezTo>
                    <a:pt x="1268" y="0"/>
                    <a:pt x="762" y="556"/>
                    <a:pt x="553" y="914"/>
                  </a:cubicBezTo>
                  <a:cubicBezTo>
                    <a:pt x="324" y="1321"/>
                    <a:pt x="1" y="2969"/>
                    <a:pt x="64" y="3553"/>
                  </a:cubicBezTo>
                  <a:cubicBezTo>
                    <a:pt x="136" y="4325"/>
                    <a:pt x="699" y="4429"/>
                    <a:pt x="856" y="4450"/>
                  </a:cubicBezTo>
                  <a:cubicBezTo>
                    <a:pt x="866" y="4482"/>
                    <a:pt x="887" y="4523"/>
                    <a:pt x="898" y="4565"/>
                  </a:cubicBezTo>
                  <a:cubicBezTo>
                    <a:pt x="940" y="4659"/>
                    <a:pt x="1012" y="4742"/>
                    <a:pt x="1107" y="4816"/>
                  </a:cubicBezTo>
                  <a:cubicBezTo>
                    <a:pt x="1235" y="4917"/>
                    <a:pt x="1396" y="4947"/>
                    <a:pt x="1543" y="4947"/>
                  </a:cubicBezTo>
                  <a:cubicBezTo>
                    <a:pt x="1684" y="4947"/>
                    <a:pt x="1812" y="4919"/>
                    <a:pt x="1889" y="4899"/>
                  </a:cubicBezTo>
                  <a:cubicBezTo>
                    <a:pt x="2014" y="5087"/>
                    <a:pt x="2171" y="5243"/>
                    <a:pt x="2338" y="5347"/>
                  </a:cubicBezTo>
                  <a:cubicBezTo>
                    <a:pt x="2417" y="5399"/>
                    <a:pt x="2501" y="5416"/>
                    <a:pt x="2589" y="5416"/>
                  </a:cubicBezTo>
                  <a:cubicBezTo>
                    <a:pt x="2732" y="5416"/>
                    <a:pt x="2885" y="5371"/>
                    <a:pt x="3047" y="5358"/>
                  </a:cubicBezTo>
                  <a:cubicBezTo>
                    <a:pt x="3140" y="5462"/>
                    <a:pt x="3235" y="5525"/>
                    <a:pt x="3339" y="5556"/>
                  </a:cubicBezTo>
                  <a:cubicBezTo>
                    <a:pt x="3370" y="5567"/>
                    <a:pt x="3402" y="5567"/>
                    <a:pt x="3433" y="5567"/>
                  </a:cubicBezTo>
                  <a:cubicBezTo>
                    <a:pt x="3464" y="5567"/>
                    <a:pt x="3495" y="5567"/>
                    <a:pt x="3527" y="5556"/>
                  </a:cubicBezTo>
                  <a:cubicBezTo>
                    <a:pt x="3631" y="5525"/>
                    <a:pt x="3725" y="5462"/>
                    <a:pt x="3808" y="5358"/>
                  </a:cubicBezTo>
                  <a:cubicBezTo>
                    <a:pt x="3970" y="5371"/>
                    <a:pt x="4128" y="5416"/>
                    <a:pt x="4271" y="5416"/>
                  </a:cubicBezTo>
                  <a:cubicBezTo>
                    <a:pt x="4359" y="5416"/>
                    <a:pt x="4442" y="5399"/>
                    <a:pt x="4517" y="5347"/>
                  </a:cubicBezTo>
                  <a:cubicBezTo>
                    <a:pt x="4695" y="5243"/>
                    <a:pt x="4841" y="5087"/>
                    <a:pt x="4966" y="4899"/>
                  </a:cubicBezTo>
                  <a:cubicBezTo>
                    <a:pt x="5048" y="4919"/>
                    <a:pt x="5177" y="4947"/>
                    <a:pt x="5318" y="4947"/>
                  </a:cubicBezTo>
                  <a:cubicBezTo>
                    <a:pt x="5465" y="4947"/>
                    <a:pt x="5626" y="4917"/>
                    <a:pt x="5759" y="4816"/>
                  </a:cubicBezTo>
                  <a:cubicBezTo>
                    <a:pt x="5853" y="4742"/>
                    <a:pt x="5926" y="4659"/>
                    <a:pt x="5968" y="4565"/>
                  </a:cubicBezTo>
                  <a:cubicBezTo>
                    <a:pt x="5978" y="4523"/>
                    <a:pt x="5999" y="4482"/>
                    <a:pt x="6010" y="4450"/>
                  </a:cubicBezTo>
                  <a:cubicBezTo>
                    <a:pt x="6156" y="4429"/>
                    <a:pt x="6729" y="4325"/>
                    <a:pt x="6802" y="3553"/>
                  </a:cubicBezTo>
                  <a:cubicBezTo>
                    <a:pt x="6854" y="2969"/>
                    <a:pt x="6531" y="1321"/>
                    <a:pt x="6312" y="914"/>
                  </a:cubicBezTo>
                  <a:cubicBezTo>
                    <a:pt x="6104" y="556"/>
                    <a:pt x="5598" y="0"/>
                    <a:pt x="5174" y="0"/>
                  </a:cubicBezTo>
                  <a:cubicBezTo>
                    <a:pt x="5066" y="0"/>
                    <a:pt x="4963" y="37"/>
                    <a:pt x="4872" y="121"/>
                  </a:cubicBezTo>
                  <a:cubicBezTo>
                    <a:pt x="4784" y="75"/>
                    <a:pt x="4698" y="50"/>
                    <a:pt x="4615" y="50"/>
                  </a:cubicBezTo>
                  <a:cubicBezTo>
                    <a:pt x="4491" y="50"/>
                    <a:pt x="4370" y="103"/>
                    <a:pt x="4246" y="215"/>
                  </a:cubicBezTo>
                  <a:lnTo>
                    <a:pt x="4246" y="236"/>
                  </a:lnTo>
                  <a:lnTo>
                    <a:pt x="4246" y="257"/>
                  </a:lnTo>
                  <a:cubicBezTo>
                    <a:pt x="4142" y="201"/>
                    <a:pt x="4029" y="178"/>
                    <a:pt x="3909" y="178"/>
                  </a:cubicBezTo>
                  <a:cubicBezTo>
                    <a:pt x="3849" y="178"/>
                    <a:pt x="3787" y="184"/>
                    <a:pt x="3725" y="194"/>
                  </a:cubicBezTo>
                  <a:cubicBezTo>
                    <a:pt x="3673" y="205"/>
                    <a:pt x="3610" y="236"/>
                    <a:pt x="3558" y="277"/>
                  </a:cubicBezTo>
                  <a:cubicBezTo>
                    <a:pt x="3537" y="288"/>
                    <a:pt x="3527" y="298"/>
                    <a:pt x="3506" y="319"/>
                  </a:cubicBezTo>
                  <a:lnTo>
                    <a:pt x="3360" y="319"/>
                  </a:lnTo>
                  <a:cubicBezTo>
                    <a:pt x="3339" y="298"/>
                    <a:pt x="3318" y="288"/>
                    <a:pt x="3307" y="277"/>
                  </a:cubicBezTo>
                  <a:cubicBezTo>
                    <a:pt x="3245" y="236"/>
                    <a:pt x="3193" y="205"/>
                    <a:pt x="3140" y="194"/>
                  </a:cubicBezTo>
                  <a:cubicBezTo>
                    <a:pt x="3075" y="184"/>
                    <a:pt x="3012" y="178"/>
                    <a:pt x="2952" y="178"/>
                  </a:cubicBezTo>
                  <a:cubicBezTo>
                    <a:pt x="2833" y="178"/>
                    <a:pt x="2723" y="201"/>
                    <a:pt x="2619" y="257"/>
                  </a:cubicBezTo>
                  <a:lnTo>
                    <a:pt x="2619" y="247"/>
                  </a:lnTo>
                  <a:lnTo>
                    <a:pt x="2619" y="215"/>
                  </a:lnTo>
                  <a:lnTo>
                    <a:pt x="2609" y="215"/>
                  </a:lnTo>
                  <a:cubicBezTo>
                    <a:pt x="2491" y="103"/>
                    <a:pt x="2369" y="50"/>
                    <a:pt x="2246" y="50"/>
                  </a:cubicBezTo>
                  <a:cubicBezTo>
                    <a:pt x="2162" y="50"/>
                    <a:pt x="2077" y="75"/>
                    <a:pt x="1993" y="121"/>
                  </a:cubicBezTo>
                  <a:cubicBezTo>
                    <a:pt x="1902" y="37"/>
                    <a:pt x="1799" y="0"/>
                    <a:pt x="169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7"/>
            <p:cNvSpPr/>
            <p:nvPr/>
          </p:nvSpPr>
          <p:spPr>
            <a:xfrm>
              <a:off x="2237774" y="3201666"/>
              <a:ext cx="211583" cy="542128"/>
            </a:xfrm>
            <a:custGeom>
              <a:avLst/>
              <a:gdLst/>
              <a:ahLst/>
              <a:cxnLst/>
              <a:rect l="l" t="t" r="r" b="b"/>
              <a:pathLst>
                <a:path w="1743" h="4466" extrusionOk="0">
                  <a:moveTo>
                    <a:pt x="1" y="0"/>
                  </a:moveTo>
                  <a:lnTo>
                    <a:pt x="1" y="0"/>
                  </a:lnTo>
                  <a:cubicBezTo>
                    <a:pt x="189" y="105"/>
                    <a:pt x="387" y="313"/>
                    <a:pt x="595" y="605"/>
                  </a:cubicBezTo>
                  <a:cubicBezTo>
                    <a:pt x="1065" y="1262"/>
                    <a:pt x="1576" y="3077"/>
                    <a:pt x="1128" y="4141"/>
                  </a:cubicBezTo>
                  <a:cubicBezTo>
                    <a:pt x="1086" y="4236"/>
                    <a:pt x="1023" y="4392"/>
                    <a:pt x="929" y="4465"/>
                  </a:cubicBezTo>
                  <a:cubicBezTo>
                    <a:pt x="1128" y="4361"/>
                    <a:pt x="1295" y="4131"/>
                    <a:pt x="1357" y="3954"/>
                  </a:cubicBezTo>
                  <a:cubicBezTo>
                    <a:pt x="1743" y="2869"/>
                    <a:pt x="1148" y="1074"/>
                    <a:pt x="627" y="459"/>
                  </a:cubicBezTo>
                  <a:cubicBezTo>
                    <a:pt x="324" y="115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7"/>
            <p:cNvSpPr/>
            <p:nvPr/>
          </p:nvSpPr>
          <p:spPr>
            <a:xfrm>
              <a:off x="2157656" y="3215140"/>
              <a:ext cx="175166" cy="604522"/>
            </a:xfrm>
            <a:custGeom>
              <a:avLst/>
              <a:gdLst/>
              <a:ahLst/>
              <a:cxnLst/>
              <a:rect l="l" t="t" r="r" b="b"/>
              <a:pathLst>
                <a:path w="1443" h="4980" extrusionOk="0">
                  <a:moveTo>
                    <a:pt x="26" y="1"/>
                  </a:moveTo>
                  <a:cubicBezTo>
                    <a:pt x="3" y="1"/>
                    <a:pt x="0" y="12"/>
                    <a:pt x="24" y="25"/>
                  </a:cubicBezTo>
                  <a:cubicBezTo>
                    <a:pt x="452" y="244"/>
                    <a:pt x="754" y="963"/>
                    <a:pt x="1057" y="2560"/>
                  </a:cubicBezTo>
                  <a:cubicBezTo>
                    <a:pt x="1276" y="3738"/>
                    <a:pt x="859" y="4479"/>
                    <a:pt x="483" y="4980"/>
                  </a:cubicBezTo>
                  <a:cubicBezTo>
                    <a:pt x="1172" y="4521"/>
                    <a:pt x="1443" y="3874"/>
                    <a:pt x="1245" y="2549"/>
                  </a:cubicBezTo>
                  <a:cubicBezTo>
                    <a:pt x="901" y="335"/>
                    <a:pt x="154" y="1"/>
                    <a:pt x="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7"/>
            <p:cNvSpPr/>
            <p:nvPr/>
          </p:nvSpPr>
          <p:spPr>
            <a:xfrm>
              <a:off x="2070741" y="3225701"/>
              <a:ext cx="139477" cy="635719"/>
            </a:xfrm>
            <a:custGeom>
              <a:avLst/>
              <a:gdLst/>
              <a:ahLst/>
              <a:cxnLst/>
              <a:rect l="l" t="t" r="r" b="b"/>
              <a:pathLst>
                <a:path w="1149" h="5237" extrusionOk="0">
                  <a:moveTo>
                    <a:pt x="0" y="0"/>
                  </a:moveTo>
                  <a:cubicBezTo>
                    <a:pt x="448" y="42"/>
                    <a:pt x="636" y="428"/>
                    <a:pt x="772" y="2045"/>
                  </a:cubicBezTo>
                  <a:cubicBezTo>
                    <a:pt x="888" y="3423"/>
                    <a:pt x="662" y="4874"/>
                    <a:pt x="142" y="5186"/>
                  </a:cubicBezTo>
                  <a:lnTo>
                    <a:pt x="142" y="5186"/>
                  </a:lnTo>
                  <a:cubicBezTo>
                    <a:pt x="437" y="5023"/>
                    <a:pt x="1149" y="4376"/>
                    <a:pt x="939" y="2045"/>
                  </a:cubicBezTo>
                  <a:cubicBezTo>
                    <a:pt x="772" y="345"/>
                    <a:pt x="594" y="0"/>
                    <a:pt x="83" y="0"/>
                  </a:cubicBezTo>
                  <a:close/>
                  <a:moveTo>
                    <a:pt x="142" y="5186"/>
                  </a:moveTo>
                  <a:lnTo>
                    <a:pt x="142" y="5186"/>
                  </a:lnTo>
                  <a:cubicBezTo>
                    <a:pt x="103" y="5208"/>
                    <a:pt x="71" y="5221"/>
                    <a:pt x="50" y="5229"/>
                  </a:cubicBezTo>
                  <a:lnTo>
                    <a:pt x="50" y="5229"/>
                  </a:lnTo>
                  <a:cubicBezTo>
                    <a:pt x="82" y="5218"/>
                    <a:pt x="112" y="5204"/>
                    <a:pt x="142" y="5186"/>
                  </a:cubicBezTo>
                  <a:close/>
                  <a:moveTo>
                    <a:pt x="50" y="5229"/>
                  </a:moveTo>
                  <a:cubicBezTo>
                    <a:pt x="40" y="5232"/>
                    <a:pt x="31" y="5234"/>
                    <a:pt x="21" y="5237"/>
                  </a:cubicBezTo>
                  <a:cubicBezTo>
                    <a:pt x="23" y="5237"/>
                    <a:pt x="33" y="5235"/>
                    <a:pt x="50" y="52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7"/>
            <p:cNvSpPr/>
            <p:nvPr/>
          </p:nvSpPr>
          <p:spPr>
            <a:xfrm>
              <a:off x="1674280" y="3201666"/>
              <a:ext cx="211583" cy="542128"/>
            </a:xfrm>
            <a:custGeom>
              <a:avLst/>
              <a:gdLst/>
              <a:ahLst/>
              <a:cxnLst/>
              <a:rect l="l" t="t" r="r" b="b"/>
              <a:pathLst>
                <a:path w="1743" h="4466" extrusionOk="0">
                  <a:moveTo>
                    <a:pt x="1743" y="0"/>
                  </a:moveTo>
                  <a:cubicBezTo>
                    <a:pt x="1743" y="0"/>
                    <a:pt x="1409" y="115"/>
                    <a:pt x="1117" y="459"/>
                  </a:cubicBezTo>
                  <a:cubicBezTo>
                    <a:pt x="596" y="1074"/>
                    <a:pt x="0" y="2869"/>
                    <a:pt x="387" y="3954"/>
                  </a:cubicBezTo>
                  <a:cubicBezTo>
                    <a:pt x="449" y="4131"/>
                    <a:pt x="606" y="4361"/>
                    <a:pt x="804" y="4465"/>
                  </a:cubicBezTo>
                  <a:cubicBezTo>
                    <a:pt x="710" y="4392"/>
                    <a:pt x="658" y="4236"/>
                    <a:pt x="616" y="4141"/>
                  </a:cubicBezTo>
                  <a:cubicBezTo>
                    <a:pt x="167" y="3077"/>
                    <a:pt x="679" y="1262"/>
                    <a:pt x="1148" y="605"/>
                  </a:cubicBezTo>
                  <a:cubicBezTo>
                    <a:pt x="1357" y="313"/>
                    <a:pt x="1555" y="105"/>
                    <a:pt x="1743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7"/>
            <p:cNvSpPr/>
            <p:nvPr/>
          </p:nvSpPr>
          <p:spPr>
            <a:xfrm>
              <a:off x="1790815" y="3215140"/>
              <a:ext cx="175287" cy="604522"/>
            </a:xfrm>
            <a:custGeom>
              <a:avLst/>
              <a:gdLst/>
              <a:ahLst/>
              <a:cxnLst/>
              <a:rect l="l" t="t" r="r" b="b"/>
              <a:pathLst>
                <a:path w="1444" h="4980" extrusionOk="0">
                  <a:moveTo>
                    <a:pt x="1417" y="1"/>
                  </a:moveTo>
                  <a:cubicBezTo>
                    <a:pt x="1290" y="1"/>
                    <a:pt x="543" y="335"/>
                    <a:pt x="199" y="2549"/>
                  </a:cubicBezTo>
                  <a:cubicBezTo>
                    <a:pt x="0" y="3874"/>
                    <a:pt x="271" y="4521"/>
                    <a:pt x="960" y="4980"/>
                  </a:cubicBezTo>
                  <a:cubicBezTo>
                    <a:pt x="584" y="4479"/>
                    <a:pt x="157" y="3738"/>
                    <a:pt x="387" y="2560"/>
                  </a:cubicBezTo>
                  <a:cubicBezTo>
                    <a:pt x="689" y="963"/>
                    <a:pt x="992" y="244"/>
                    <a:pt x="1419" y="25"/>
                  </a:cubicBezTo>
                  <a:cubicBezTo>
                    <a:pt x="1443" y="12"/>
                    <a:pt x="1440" y="1"/>
                    <a:pt x="141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7"/>
            <p:cNvSpPr/>
            <p:nvPr/>
          </p:nvSpPr>
          <p:spPr>
            <a:xfrm>
              <a:off x="1913419" y="3225701"/>
              <a:ext cx="138385" cy="635719"/>
            </a:xfrm>
            <a:custGeom>
              <a:avLst/>
              <a:gdLst/>
              <a:ahLst/>
              <a:cxnLst/>
              <a:rect l="l" t="t" r="r" b="b"/>
              <a:pathLst>
                <a:path w="1140" h="5237" extrusionOk="0">
                  <a:moveTo>
                    <a:pt x="1056" y="0"/>
                  </a:moveTo>
                  <a:cubicBezTo>
                    <a:pt x="555" y="0"/>
                    <a:pt x="367" y="345"/>
                    <a:pt x="211" y="2045"/>
                  </a:cubicBezTo>
                  <a:cubicBezTo>
                    <a:pt x="0" y="4378"/>
                    <a:pt x="715" y="5024"/>
                    <a:pt x="1009" y="5187"/>
                  </a:cubicBezTo>
                  <a:lnTo>
                    <a:pt x="1009" y="5187"/>
                  </a:lnTo>
                  <a:cubicBezTo>
                    <a:pt x="489" y="4875"/>
                    <a:pt x="261" y="3424"/>
                    <a:pt x="378" y="2045"/>
                  </a:cubicBezTo>
                  <a:cubicBezTo>
                    <a:pt x="513" y="428"/>
                    <a:pt x="691" y="42"/>
                    <a:pt x="1139" y="0"/>
                  </a:cubicBezTo>
                  <a:close/>
                  <a:moveTo>
                    <a:pt x="1009" y="5187"/>
                  </a:moveTo>
                  <a:lnTo>
                    <a:pt x="1009" y="5187"/>
                  </a:lnTo>
                  <a:cubicBezTo>
                    <a:pt x="1038" y="5205"/>
                    <a:pt x="1069" y="5218"/>
                    <a:pt x="1100" y="5229"/>
                  </a:cubicBezTo>
                  <a:lnTo>
                    <a:pt x="1100" y="5229"/>
                  </a:lnTo>
                  <a:cubicBezTo>
                    <a:pt x="1079" y="5221"/>
                    <a:pt x="1047" y="5208"/>
                    <a:pt x="1009" y="5187"/>
                  </a:cubicBezTo>
                  <a:close/>
                  <a:moveTo>
                    <a:pt x="1100" y="5229"/>
                  </a:moveTo>
                  <a:lnTo>
                    <a:pt x="1100" y="5229"/>
                  </a:lnTo>
                  <a:cubicBezTo>
                    <a:pt x="1117" y="5235"/>
                    <a:pt x="1127" y="5237"/>
                    <a:pt x="1129" y="5237"/>
                  </a:cubicBezTo>
                  <a:cubicBezTo>
                    <a:pt x="1119" y="5234"/>
                    <a:pt x="1110" y="5232"/>
                    <a:pt x="1100" y="5229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7"/>
            <p:cNvSpPr/>
            <p:nvPr/>
          </p:nvSpPr>
          <p:spPr>
            <a:xfrm>
              <a:off x="1447644" y="1699231"/>
              <a:ext cx="24157" cy="22214"/>
            </a:xfrm>
            <a:custGeom>
              <a:avLst/>
              <a:gdLst/>
              <a:ahLst/>
              <a:cxnLst/>
              <a:rect l="l" t="t" r="r" b="b"/>
              <a:pathLst>
                <a:path w="199" h="183" extrusionOk="0">
                  <a:moveTo>
                    <a:pt x="169" y="1"/>
                  </a:moveTo>
                  <a:cubicBezTo>
                    <a:pt x="161" y="1"/>
                    <a:pt x="154" y="8"/>
                    <a:pt x="147" y="15"/>
                  </a:cubicBezTo>
                  <a:lnTo>
                    <a:pt x="126" y="131"/>
                  </a:lnTo>
                  <a:cubicBezTo>
                    <a:pt x="126" y="131"/>
                    <a:pt x="115" y="141"/>
                    <a:pt x="105" y="141"/>
                  </a:cubicBezTo>
                  <a:lnTo>
                    <a:pt x="94" y="141"/>
                  </a:lnTo>
                  <a:lnTo>
                    <a:pt x="42" y="110"/>
                  </a:lnTo>
                  <a:cubicBezTo>
                    <a:pt x="32" y="110"/>
                    <a:pt x="11" y="110"/>
                    <a:pt x="11" y="120"/>
                  </a:cubicBezTo>
                  <a:cubicBezTo>
                    <a:pt x="1" y="131"/>
                    <a:pt x="11" y="151"/>
                    <a:pt x="22" y="151"/>
                  </a:cubicBezTo>
                  <a:lnTo>
                    <a:pt x="73" y="182"/>
                  </a:lnTo>
                  <a:lnTo>
                    <a:pt x="126" y="182"/>
                  </a:lnTo>
                  <a:cubicBezTo>
                    <a:pt x="147" y="172"/>
                    <a:pt x="157" y="161"/>
                    <a:pt x="168" y="141"/>
                  </a:cubicBezTo>
                  <a:lnTo>
                    <a:pt x="198" y="26"/>
                  </a:lnTo>
                  <a:cubicBezTo>
                    <a:pt x="198" y="15"/>
                    <a:pt x="188" y="5"/>
                    <a:pt x="178" y="5"/>
                  </a:cubicBezTo>
                  <a:cubicBezTo>
                    <a:pt x="175" y="2"/>
                    <a:pt x="172" y="1"/>
                    <a:pt x="1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7"/>
            <p:cNvSpPr/>
            <p:nvPr/>
          </p:nvSpPr>
          <p:spPr>
            <a:xfrm>
              <a:off x="1500813" y="1684300"/>
              <a:ext cx="21607" cy="18451"/>
            </a:xfrm>
            <a:custGeom>
              <a:avLst/>
              <a:gdLst/>
              <a:ahLst/>
              <a:cxnLst/>
              <a:rect l="l" t="t" r="r" b="b"/>
              <a:pathLst>
                <a:path w="178" h="152" extrusionOk="0">
                  <a:moveTo>
                    <a:pt x="83" y="0"/>
                  </a:moveTo>
                  <a:cubicBezTo>
                    <a:pt x="50" y="0"/>
                    <a:pt x="20" y="21"/>
                    <a:pt x="11" y="55"/>
                  </a:cubicBezTo>
                  <a:cubicBezTo>
                    <a:pt x="1" y="97"/>
                    <a:pt x="32" y="138"/>
                    <a:pt x="63" y="149"/>
                  </a:cubicBezTo>
                  <a:cubicBezTo>
                    <a:pt x="70" y="151"/>
                    <a:pt x="78" y="152"/>
                    <a:pt x="85" y="152"/>
                  </a:cubicBezTo>
                  <a:cubicBezTo>
                    <a:pt x="121" y="152"/>
                    <a:pt x="159" y="131"/>
                    <a:pt x="168" y="97"/>
                  </a:cubicBezTo>
                  <a:cubicBezTo>
                    <a:pt x="178" y="55"/>
                    <a:pt x="147" y="13"/>
                    <a:pt x="105" y="3"/>
                  </a:cubicBezTo>
                  <a:cubicBezTo>
                    <a:pt x="98" y="1"/>
                    <a:pt x="90" y="0"/>
                    <a:pt x="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7"/>
            <p:cNvSpPr/>
            <p:nvPr/>
          </p:nvSpPr>
          <p:spPr>
            <a:xfrm>
              <a:off x="1415961" y="1661479"/>
              <a:ext cx="20394" cy="18451"/>
            </a:xfrm>
            <a:custGeom>
              <a:avLst/>
              <a:gdLst/>
              <a:ahLst/>
              <a:cxnLst/>
              <a:rect l="l" t="t" r="r" b="b"/>
              <a:pathLst>
                <a:path w="168" h="152" extrusionOk="0">
                  <a:moveTo>
                    <a:pt x="83" y="1"/>
                  </a:moveTo>
                  <a:cubicBezTo>
                    <a:pt x="49" y="1"/>
                    <a:pt x="20" y="21"/>
                    <a:pt x="11" y="55"/>
                  </a:cubicBezTo>
                  <a:cubicBezTo>
                    <a:pt x="0" y="97"/>
                    <a:pt x="21" y="139"/>
                    <a:pt x="63" y="149"/>
                  </a:cubicBezTo>
                  <a:cubicBezTo>
                    <a:pt x="70" y="151"/>
                    <a:pt x="77" y="152"/>
                    <a:pt x="84" y="152"/>
                  </a:cubicBezTo>
                  <a:cubicBezTo>
                    <a:pt x="118" y="152"/>
                    <a:pt x="148" y="132"/>
                    <a:pt x="157" y="97"/>
                  </a:cubicBezTo>
                  <a:cubicBezTo>
                    <a:pt x="167" y="55"/>
                    <a:pt x="146" y="13"/>
                    <a:pt x="105" y="3"/>
                  </a:cubicBezTo>
                  <a:cubicBezTo>
                    <a:pt x="97" y="2"/>
                    <a:pt x="90" y="1"/>
                    <a:pt x="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7"/>
            <p:cNvSpPr/>
            <p:nvPr/>
          </p:nvSpPr>
          <p:spPr>
            <a:xfrm>
              <a:off x="1424823" y="1724116"/>
              <a:ext cx="54504" cy="25128"/>
            </a:xfrm>
            <a:custGeom>
              <a:avLst/>
              <a:gdLst/>
              <a:ahLst/>
              <a:cxnLst/>
              <a:rect l="l" t="t" r="r" b="b"/>
              <a:pathLst>
                <a:path w="449" h="207" extrusionOk="0">
                  <a:moveTo>
                    <a:pt x="27" y="1"/>
                  </a:moveTo>
                  <a:cubicBezTo>
                    <a:pt x="22" y="1"/>
                    <a:pt x="16" y="4"/>
                    <a:pt x="11" y="9"/>
                  </a:cubicBezTo>
                  <a:cubicBezTo>
                    <a:pt x="1" y="9"/>
                    <a:pt x="1" y="30"/>
                    <a:pt x="11" y="40"/>
                  </a:cubicBezTo>
                  <a:cubicBezTo>
                    <a:pt x="105" y="186"/>
                    <a:pt x="272" y="207"/>
                    <a:pt x="356" y="207"/>
                  </a:cubicBezTo>
                  <a:cubicBezTo>
                    <a:pt x="397" y="207"/>
                    <a:pt x="428" y="197"/>
                    <a:pt x="428" y="197"/>
                  </a:cubicBezTo>
                  <a:cubicBezTo>
                    <a:pt x="439" y="197"/>
                    <a:pt x="449" y="186"/>
                    <a:pt x="449" y="176"/>
                  </a:cubicBezTo>
                  <a:cubicBezTo>
                    <a:pt x="449" y="165"/>
                    <a:pt x="428" y="155"/>
                    <a:pt x="418" y="155"/>
                  </a:cubicBezTo>
                  <a:cubicBezTo>
                    <a:pt x="418" y="155"/>
                    <a:pt x="394" y="159"/>
                    <a:pt x="358" y="159"/>
                  </a:cubicBezTo>
                  <a:cubicBezTo>
                    <a:pt x="276" y="159"/>
                    <a:pt x="129" y="139"/>
                    <a:pt x="43" y="9"/>
                  </a:cubicBezTo>
                  <a:cubicBezTo>
                    <a:pt x="37" y="4"/>
                    <a:pt x="32" y="1"/>
                    <a:pt x="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7"/>
            <p:cNvSpPr/>
            <p:nvPr/>
          </p:nvSpPr>
          <p:spPr>
            <a:xfrm>
              <a:off x="1405765" y="1622270"/>
              <a:ext cx="48313" cy="19787"/>
            </a:xfrm>
            <a:custGeom>
              <a:avLst/>
              <a:gdLst/>
              <a:ahLst/>
              <a:cxnLst/>
              <a:rect l="l" t="t" r="r" b="b"/>
              <a:pathLst>
                <a:path w="398" h="163" extrusionOk="0">
                  <a:moveTo>
                    <a:pt x="209" y="1"/>
                  </a:moveTo>
                  <a:cubicBezTo>
                    <a:pt x="119" y="1"/>
                    <a:pt x="60" y="28"/>
                    <a:pt x="33" y="55"/>
                  </a:cubicBezTo>
                  <a:cubicBezTo>
                    <a:pt x="12" y="65"/>
                    <a:pt x="1" y="86"/>
                    <a:pt x="12" y="107"/>
                  </a:cubicBezTo>
                  <a:cubicBezTo>
                    <a:pt x="22" y="128"/>
                    <a:pt x="54" y="149"/>
                    <a:pt x="84" y="149"/>
                  </a:cubicBezTo>
                  <a:cubicBezTo>
                    <a:pt x="100" y="146"/>
                    <a:pt x="115" y="145"/>
                    <a:pt x="131" y="145"/>
                  </a:cubicBezTo>
                  <a:cubicBezTo>
                    <a:pt x="171" y="145"/>
                    <a:pt x="216" y="152"/>
                    <a:pt x="283" y="160"/>
                  </a:cubicBezTo>
                  <a:cubicBezTo>
                    <a:pt x="296" y="162"/>
                    <a:pt x="307" y="163"/>
                    <a:pt x="317" y="163"/>
                  </a:cubicBezTo>
                  <a:cubicBezTo>
                    <a:pt x="397" y="163"/>
                    <a:pt x="397" y="97"/>
                    <a:pt x="397" y="97"/>
                  </a:cubicBezTo>
                  <a:cubicBezTo>
                    <a:pt x="397" y="97"/>
                    <a:pt x="387" y="14"/>
                    <a:pt x="251" y="3"/>
                  </a:cubicBezTo>
                  <a:cubicBezTo>
                    <a:pt x="236" y="1"/>
                    <a:pt x="222" y="1"/>
                    <a:pt x="2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7"/>
            <p:cNvSpPr/>
            <p:nvPr/>
          </p:nvSpPr>
          <p:spPr>
            <a:xfrm>
              <a:off x="1500813" y="1644120"/>
              <a:ext cx="46978" cy="29376"/>
            </a:xfrm>
            <a:custGeom>
              <a:avLst/>
              <a:gdLst/>
              <a:ahLst/>
              <a:cxnLst/>
              <a:rect l="l" t="t" r="r" b="b"/>
              <a:pathLst>
                <a:path w="387" h="242" extrusionOk="0">
                  <a:moveTo>
                    <a:pt x="123" y="0"/>
                  </a:moveTo>
                  <a:cubicBezTo>
                    <a:pt x="63" y="0"/>
                    <a:pt x="42" y="31"/>
                    <a:pt x="42" y="31"/>
                  </a:cubicBezTo>
                  <a:cubicBezTo>
                    <a:pt x="42" y="31"/>
                    <a:pt x="1" y="94"/>
                    <a:pt x="105" y="146"/>
                  </a:cubicBezTo>
                  <a:cubicBezTo>
                    <a:pt x="189" y="177"/>
                    <a:pt x="240" y="198"/>
                    <a:pt x="282" y="230"/>
                  </a:cubicBezTo>
                  <a:cubicBezTo>
                    <a:pt x="300" y="236"/>
                    <a:pt x="319" y="242"/>
                    <a:pt x="335" y="242"/>
                  </a:cubicBezTo>
                  <a:cubicBezTo>
                    <a:pt x="346" y="242"/>
                    <a:pt x="357" y="239"/>
                    <a:pt x="365" y="230"/>
                  </a:cubicBezTo>
                  <a:cubicBezTo>
                    <a:pt x="386" y="219"/>
                    <a:pt x="386" y="198"/>
                    <a:pt x="376" y="177"/>
                  </a:cubicBezTo>
                  <a:cubicBezTo>
                    <a:pt x="365" y="136"/>
                    <a:pt x="314" y="63"/>
                    <a:pt x="219" y="21"/>
                  </a:cubicBezTo>
                  <a:cubicBezTo>
                    <a:pt x="179" y="6"/>
                    <a:pt x="148" y="0"/>
                    <a:pt x="1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42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ESTRATÉGIAS DE LEITURA</a:t>
            </a:r>
            <a:endParaRPr dirty="0"/>
          </a:p>
        </p:txBody>
      </p:sp>
      <p:sp>
        <p:nvSpPr>
          <p:cNvPr id="1092" name="Google Shape;1092;p42"/>
          <p:cNvSpPr txBox="1">
            <a:spLocks noGrp="1"/>
          </p:cNvSpPr>
          <p:nvPr>
            <p:ph type="title" idx="2"/>
          </p:nvPr>
        </p:nvSpPr>
        <p:spPr>
          <a:xfrm>
            <a:off x="720000" y="3162050"/>
            <a:ext cx="3852000" cy="6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ANTECIPAÇÕES E HIPÓTESES</a:t>
            </a:r>
            <a:endParaRPr dirty="0"/>
          </a:p>
        </p:txBody>
      </p:sp>
      <p:sp>
        <p:nvSpPr>
          <p:cNvPr id="1093" name="Google Shape;1093;p42"/>
          <p:cNvSpPr txBox="1">
            <a:spLocks noGrp="1"/>
          </p:cNvSpPr>
          <p:nvPr>
            <p:ph type="subTitle" idx="1"/>
          </p:nvPr>
        </p:nvSpPr>
        <p:spPr>
          <a:xfrm>
            <a:off x="1386050" y="3989488"/>
            <a:ext cx="2336400" cy="6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Autor</a:t>
            </a:r>
            <a:r>
              <a:rPr lang="en" dirty="0" smtClean="0"/>
              <a:t>, meio, gênero, título e estrutura.</a:t>
            </a:r>
            <a:endParaRPr dirty="0"/>
          </a:p>
        </p:txBody>
      </p:sp>
      <p:sp>
        <p:nvSpPr>
          <p:cNvPr id="1094" name="Google Shape;1094;p42"/>
          <p:cNvSpPr txBox="1">
            <a:spLocks noGrp="1"/>
          </p:cNvSpPr>
          <p:nvPr>
            <p:ph type="title" idx="3"/>
          </p:nvPr>
        </p:nvSpPr>
        <p:spPr>
          <a:xfrm>
            <a:off x="4572000" y="3162050"/>
            <a:ext cx="3852000" cy="6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O</a:t>
            </a:r>
            <a:r>
              <a:rPr lang="en" dirty="0" smtClean="0"/>
              <a:t>bjetivos de leitura</a:t>
            </a:r>
            <a:endParaRPr dirty="0"/>
          </a:p>
        </p:txBody>
      </p:sp>
      <p:sp>
        <p:nvSpPr>
          <p:cNvPr id="1095" name="Google Shape;1095;p42"/>
          <p:cNvSpPr txBox="1">
            <a:spLocks noGrp="1"/>
          </p:cNvSpPr>
          <p:nvPr>
            <p:ph type="subTitle" idx="4"/>
          </p:nvPr>
        </p:nvSpPr>
        <p:spPr>
          <a:xfrm>
            <a:off x="5421575" y="3989488"/>
            <a:ext cx="2336400" cy="65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Atividades.</a:t>
            </a:r>
            <a:endParaRPr dirty="0"/>
          </a:p>
        </p:txBody>
      </p:sp>
      <p:grpSp>
        <p:nvGrpSpPr>
          <p:cNvPr id="1096" name="Google Shape;1096;p42"/>
          <p:cNvGrpSpPr/>
          <p:nvPr/>
        </p:nvGrpSpPr>
        <p:grpSpPr>
          <a:xfrm>
            <a:off x="4838931" y="1179300"/>
            <a:ext cx="3318144" cy="1906545"/>
            <a:chOff x="4838931" y="1179300"/>
            <a:chExt cx="3318144" cy="1906545"/>
          </a:xfrm>
        </p:grpSpPr>
        <p:sp>
          <p:nvSpPr>
            <p:cNvPr id="1097" name="Google Shape;1097;p42"/>
            <p:cNvSpPr/>
            <p:nvPr/>
          </p:nvSpPr>
          <p:spPr>
            <a:xfrm>
              <a:off x="7074599" y="1605893"/>
              <a:ext cx="162984" cy="920556"/>
            </a:xfrm>
            <a:custGeom>
              <a:avLst/>
              <a:gdLst/>
              <a:ahLst/>
              <a:cxnLst/>
              <a:rect l="l" t="t" r="r" b="b"/>
              <a:pathLst>
                <a:path w="1367" h="7721" extrusionOk="0">
                  <a:moveTo>
                    <a:pt x="1366" y="1"/>
                  </a:moveTo>
                  <a:cubicBezTo>
                    <a:pt x="1366" y="1"/>
                    <a:pt x="949" y="606"/>
                    <a:pt x="772" y="1284"/>
                  </a:cubicBezTo>
                  <a:cubicBezTo>
                    <a:pt x="615" y="1868"/>
                    <a:pt x="553" y="2140"/>
                    <a:pt x="511" y="2536"/>
                  </a:cubicBezTo>
                  <a:cubicBezTo>
                    <a:pt x="397" y="1597"/>
                    <a:pt x="0" y="815"/>
                    <a:pt x="0" y="814"/>
                  </a:cubicBezTo>
                  <a:lnTo>
                    <a:pt x="0" y="814"/>
                  </a:lnTo>
                  <a:cubicBezTo>
                    <a:pt x="0" y="815"/>
                    <a:pt x="490" y="3235"/>
                    <a:pt x="313" y="5342"/>
                  </a:cubicBezTo>
                  <a:cubicBezTo>
                    <a:pt x="125" y="7449"/>
                    <a:pt x="0" y="7720"/>
                    <a:pt x="0" y="7720"/>
                  </a:cubicBezTo>
                  <a:lnTo>
                    <a:pt x="1012" y="7720"/>
                  </a:lnTo>
                  <a:cubicBezTo>
                    <a:pt x="1012" y="7720"/>
                    <a:pt x="918" y="7032"/>
                    <a:pt x="793" y="5091"/>
                  </a:cubicBezTo>
                  <a:cubicBezTo>
                    <a:pt x="720" y="4017"/>
                    <a:pt x="710" y="2901"/>
                    <a:pt x="887" y="1878"/>
                  </a:cubicBezTo>
                  <a:cubicBezTo>
                    <a:pt x="1023" y="1055"/>
                    <a:pt x="1366" y="1"/>
                    <a:pt x="1366" y="1"/>
                  </a:cubicBezTo>
                  <a:close/>
                </a:path>
              </a:pathLst>
            </a:custGeom>
            <a:solidFill>
              <a:srgbClr val="EFDB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2"/>
            <p:cNvSpPr/>
            <p:nvPr/>
          </p:nvSpPr>
          <p:spPr>
            <a:xfrm>
              <a:off x="6758646" y="2574847"/>
              <a:ext cx="307249" cy="290438"/>
            </a:xfrm>
            <a:custGeom>
              <a:avLst/>
              <a:gdLst/>
              <a:ahLst/>
              <a:cxnLst/>
              <a:rect l="l" t="t" r="r" b="b"/>
              <a:pathLst>
                <a:path w="2577" h="2436" extrusionOk="0">
                  <a:moveTo>
                    <a:pt x="1023" y="0"/>
                  </a:moveTo>
                  <a:cubicBezTo>
                    <a:pt x="1002" y="0"/>
                    <a:pt x="1002" y="10"/>
                    <a:pt x="991" y="21"/>
                  </a:cubicBezTo>
                  <a:cubicBezTo>
                    <a:pt x="866" y="198"/>
                    <a:pt x="762" y="397"/>
                    <a:pt x="637" y="564"/>
                  </a:cubicBezTo>
                  <a:lnTo>
                    <a:pt x="418" y="877"/>
                  </a:lnTo>
                  <a:cubicBezTo>
                    <a:pt x="314" y="1023"/>
                    <a:pt x="209" y="1179"/>
                    <a:pt x="105" y="1336"/>
                  </a:cubicBezTo>
                  <a:cubicBezTo>
                    <a:pt x="73" y="1377"/>
                    <a:pt x="42" y="1419"/>
                    <a:pt x="42" y="1471"/>
                  </a:cubicBezTo>
                  <a:cubicBezTo>
                    <a:pt x="1" y="1742"/>
                    <a:pt x="501" y="1899"/>
                    <a:pt x="689" y="1972"/>
                  </a:cubicBezTo>
                  <a:cubicBezTo>
                    <a:pt x="919" y="2076"/>
                    <a:pt x="1158" y="2170"/>
                    <a:pt x="1408" y="2254"/>
                  </a:cubicBezTo>
                  <a:cubicBezTo>
                    <a:pt x="1662" y="2335"/>
                    <a:pt x="1934" y="2436"/>
                    <a:pt x="2210" y="2436"/>
                  </a:cubicBezTo>
                  <a:cubicBezTo>
                    <a:pt x="2287" y="2436"/>
                    <a:pt x="2364" y="2428"/>
                    <a:pt x="2442" y="2410"/>
                  </a:cubicBezTo>
                  <a:cubicBezTo>
                    <a:pt x="2504" y="2389"/>
                    <a:pt x="2577" y="2358"/>
                    <a:pt x="2577" y="2295"/>
                  </a:cubicBezTo>
                  <a:cubicBezTo>
                    <a:pt x="2577" y="2233"/>
                    <a:pt x="2535" y="2201"/>
                    <a:pt x="2483" y="2170"/>
                  </a:cubicBezTo>
                  <a:cubicBezTo>
                    <a:pt x="2160" y="1941"/>
                    <a:pt x="1784" y="1805"/>
                    <a:pt x="1440" y="1617"/>
                  </a:cubicBezTo>
                  <a:cubicBezTo>
                    <a:pt x="1419" y="1596"/>
                    <a:pt x="1388" y="1586"/>
                    <a:pt x="1367" y="1554"/>
                  </a:cubicBezTo>
                  <a:cubicBezTo>
                    <a:pt x="1232" y="1336"/>
                    <a:pt x="1659" y="761"/>
                    <a:pt x="1742" y="574"/>
                  </a:cubicBezTo>
                  <a:cubicBezTo>
                    <a:pt x="1763" y="522"/>
                    <a:pt x="1127" y="63"/>
                    <a:pt x="1054" y="10"/>
                  </a:cubicBezTo>
                  <a:cubicBezTo>
                    <a:pt x="1044" y="0"/>
                    <a:pt x="1033" y="0"/>
                    <a:pt x="102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2"/>
            <p:cNvSpPr/>
            <p:nvPr/>
          </p:nvSpPr>
          <p:spPr>
            <a:xfrm>
              <a:off x="6575750" y="2572343"/>
              <a:ext cx="294969" cy="278158"/>
            </a:xfrm>
            <a:custGeom>
              <a:avLst/>
              <a:gdLst/>
              <a:ahLst/>
              <a:cxnLst/>
              <a:rect l="l" t="t" r="r" b="b"/>
              <a:pathLst>
                <a:path w="2474" h="2333" extrusionOk="0">
                  <a:moveTo>
                    <a:pt x="971" y="0"/>
                  </a:moveTo>
                  <a:cubicBezTo>
                    <a:pt x="960" y="0"/>
                    <a:pt x="960" y="11"/>
                    <a:pt x="950" y="21"/>
                  </a:cubicBezTo>
                  <a:cubicBezTo>
                    <a:pt x="835" y="198"/>
                    <a:pt x="731" y="376"/>
                    <a:pt x="617" y="543"/>
                  </a:cubicBezTo>
                  <a:cubicBezTo>
                    <a:pt x="543" y="647"/>
                    <a:pt x="471" y="741"/>
                    <a:pt x="408" y="845"/>
                  </a:cubicBezTo>
                  <a:cubicBezTo>
                    <a:pt x="304" y="991"/>
                    <a:pt x="199" y="1137"/>
                    <a:pt x="105" y="1283"/>
                  </a:cubicBezTo>
                  <a:cubicBezTo>
                    <a:pt x="74" y="1325"/>
                    <a:pt x="42" y="1367"/>
                    <a:pt x="42" y="1419"/>
                  </a:cubicBezTo>
                  <a:cubicBezTo>
                    <a:pt x="1" y="1670"/>
                    <a:pt x="481" y="1816"/>
                    <a:pt x="658" y="1888"/>
                  </a:cubicBezTo>
                  <a:cubicBezTo>
                    <a:pt x="877" y="1993"/>
                    <a:pt x="1117" y="2087"/>
                    <a:pt x="1347" y="2159"/>
                  </a:cubicBezTo>
                  <a:cubicBezTo>
                    <a:pt x="1588" y="2240"/>
                    <a:pt x="1848" y="2333"/>
                    <a:pt x="2107" y="2333"/>
                  </a:cubicBezTo>
                  <a:cubicBezTo>
                    <a:pt x="2184" y="2333"/>
                    <a:pt x="2261" y="2325"/>
                    <a:pt x="2337" y="2305"/>
                  </a:cubicBezTo>
                  <a:cubicBezTo>
                    <a:pt x="2390" y="2295"/>
                    <a:pt x="2463" y="2254"/>
                    <a:pt x="2463" y="2191"/>
                  </a:cubicBezTo>
                  <a:cubicBezTo>
                    <a:pt x="2473" y="2139"/>
                    <a:pt x="2421" y="2108"/>
                    <a:pt x="2379" y="2076"/>
                  </a:cubicBezTo>
                  <a:cubicBezTo>
                    <a:pt x="2066" y="1867"/>
                    <a:pt x="1712" y="1732"/>
                    <a:pt x="1378" y="1544"/>
                  </a:cubicBezTo>
                  <a:cubicBezTo>
                    <a:pt x="1357" y="1534"/>
                    <a:pt x="1326" y="1513"/>
                    <a:pt x="1305" y="1492"/>
                  </a:cubicBezTo>
                  <a:cubicBezTo>
                    <a:pt x="1180" y="1283"/>
                    <a:pt x="1586" y="731"/>
                    <a:pt x="1670" y="553"/>
                  </a:cubicBezTo>
                  <a:cubicBezTo>
                    <a:pt x="1681" y="511"/>
                    <a:pt x="1086" y="73"/>
                    <a:pt x="1013" y="21"/>
                  </a:cubicBezTo>
                  <a:cubicBezTo>
                    <a:pt x="1002" y="11"/>
                    <a:pt x="992" y="0"/>
                    <a:pt x="9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2"/>
            <p:cNvSpPr/>
            <p:nvPr/>
          </p:nvSpPr>
          <p:spPr>
            <a:xfrm>
              <a:off x="5271161" y="2323637"/>
              <a:ext cx="103251" cy="584692"/>
            </a:xfrm>
            <a:custGeom>
              <a:avLst/>
              <a:gdLst/>
              <a:ahLst/>
              <a:cxnLst/>
              <a:rect l="l" t="t" r="r" b="b"/>
              <a:pathLst>
                <a:path w="866" h="4904" extrusionOk="0">
                  <a:moveTo>
                    <a:pt x="0" y="0"/>
                  </a:moveTo>
                  <a:lnTo>
                    <a:pt x="0" y="4903"/>
                  </a:lnTo>
                  <a:lnTo>
                    <a:pt x="866" y="4903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2"/>
            <p:cNvSpPr/>
            <p:nvPr/>
          </p:nvSpPr>
          <p:spPr>
            <a:xfrm>
              <a:off x="7402952" y="2268912"/>
              <a:ext cx="103251" cy="584692"/>
            </a:xfrm>
            <a:custGeom>
              <a:avLst/>
              <a:gdLst/>
              <a:ahLst/>
              <a:cxnLst/>
              <a:rect l="l" t="t" r="r" b="b"/>
              <a:pathLst>
                <a:path w="866" h="4904" extrusionOk="0">
                  <a:moveTo>
                    <a:pt x="0" y="0"/>
                  </a:moveTo>
                  <a:lnTo>
                    <a:pt x="0" y="4903"/>
                  </a:lnTo>
                  <a:lnTo>
                    <a:pt x="866" y="4903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2"/>
            <p:cNvSpPr/>
            <p:nvPr/>
          </p:nvSpPr>
          <p:spPr>
            <a:xfrm>
              <a:off x="5395516" y="1613404"/>
              <a:ext cx="102059" cy="682935"/>
            </a:xfrm>
            <a:custGeom>
              <a:avLst/>
              <a:gdLst/>
              <a:ahLst/>
              <a:cxnLst/>
              <a:rect l="l" t="t" r="r" b="b"/>
              <a:pathLst>
                <a:path w="856" h="5728" extrusionOk="0">
                  <a:moveTo>
                    <a:pt x="1" y="0"/>
                  </a:moveTo>
                  <a:lnTo>
                    <a:pt x="1" y="5728"/>
                  </a:lnTo>
                  <a:lnTo>
                    <a:pt x="856" y="5728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2"/>
            <p:cNvSpPr/>
            <p:nvPr/>
          </p:nvSpPr>
          <p:spPr>
            <a:xfrm>
              <a:off x="7254871" y="1613404"/>
              <a:ext cx="103370" cy="682935"/>
            </a:xfrm>
            <a:custGeom>
              <a:avLst/>
              <a:gdLst/>
              <a:ahLst/>
              <a:cxnLst/>
              <a:rect l="l" t="t" r="r" b="b"/>
              <a:pathLst>
                <a:path w="867" h="5728" extrusionOk="0">
                  <a:moveTo>
                    <a:pt x="0" y="0"/>
                  </a:moveTo>
                  <a:lnTo>
                    <a:pt x="0" y="5728"/>
                  </a:lnTo>
                  <a:lnTo>
                    <a:pt x="867" y="5728"/>
                  </a:lnTo>
                  <a:lnTo>
                    <a:pt x="867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2"/>
            <p:cNvSpPr/>
            <p:nvPr/>
          </p:nvSpPr>
          <p:spPr>
            <a:xfrm>
              <a:off x="5175302" y="2235290"/>
              <a:ext cx="2404342" cy="160599"/>
            </a:xfrm>
            <a:custGeom>
              <a:avLst/>
              <a:gdLst/>
              <a:ahLst/>
              <a:cxnLst/>
              <a:rect l="l" t="t" r="r" b="b"/>
              <a:pathLst>
                <a:path w="20166" h="1347" extrusionOk="0">
                  <a:moveTo>
                    <a:pt x="1" y="0"/>
                  </a:moveTo>
                  <a:lnTo>
                    <a:pt x="1" y="1346"/>
                  </a:lnTo>
                  <a:lnTo>
                    <a:pt x="20166" y="1346"/>
                  </a:lnTo>
                  <a:lnTo>
                    <a:pt x="201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2"/>
            <p:cNvSpPr/>
            <p:nvPr/>
          </p:nvSpPr>
          <p:spPr>
            <a:xfrm>
              <a:off x="5282249" y="1598501"/>
              <a:ext cx="2186632" cy="97051"/>
            </a:xfrm>
            <a:custGeom>
              <a:avLst/>
              <a:gdLst/>
              <a:ahLst/>
              <a:cxnLst/>
              <a:rect l="l" t="t" r="r" b="b"/>
              <a:pathLst>
                <a:path w="18340" h="814" extrusionOk="0">
                  <a:moveTo>
                    <a:pt x="1" y="0"/>
                  </a:moveTo>
                  <a:lnTo>
                    <a:pt x="1" y="814"/>
                  </a:lnTo>
                  <a:lnTo>
                    <a:pt x="18340" y="814"/>
                  </a:lnTo>
                  <a:lnTo>
                    <a:pt x="183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2"/>
            <p:cNvSpPr/>
            <p:nvPr/>
          </p:nvSpPr>
          <p:spPr>
            <a:xfrm>
              <a:off x="5282249" y="1746461"/>
              <a:ext cx="2186632" cy="97170"/>
            </a:xfrm>
            <a:custGeom>
              <a:avLst/>
              <a:gdLst/>
              <a:ahLst/>
              <a:cxnLst/>
              <a:rect l="l" t="t" r="r" b="b"/>
              <a:pathLst>
                <a:path w="18340" h="815" extrusionOk="0">
                  <a:moveTo>
                    <a:pt x="1" y="1"/>
                  </a:moveTo>
                  <a:lnTo>
                    <a:pt x="1" y="815"/>
                  </a:lnTo>
                  <a:lnTo>
                    <a:pt x="18340" y="815"/>
                  </a:lnTo>
                  <a:lnTo>
                    <a:pt x="183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2"/>
            <p:cNvSpPr/>
            <p:nvPr/>
          </p:nvSpPr>
          <p:spPr>
            <a:xfrm>
              <a:off x="5282249" y="1895733"/>
              <a:ext cx="2186632" cy="97170"/>
            </a:xfrm>
            <a:custGeom>
              <a:avLst/>
              <a:gdLst/>
              <a:ahLst/>
              <a:cxnLst/>
              <a:rect l="l" t="t" r="r" b="b"/>
              <a:pathLst>
                <a:path w="18340" h="815" extrusionOk="0">
                  <a:moveTo>
                    <a:pt x="1" y="1"/>
                  </a:moveTo>
                  <a:lnTo>
                    <a:pt x="1" y="814"/>
                  </a:lnTo>
                  <a:lnTo>
                    <a:pt x="18340" y="814"/>
                  </a:lnTo>
                  <a:lnTo>
                    <a:pt x="183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2"/>
            <p:cNvSpPr/>
            <p:nvPr/>
          </p:nvSpPr>
          <p:spPr>
            <a:xfrm>
              <a:off x="5282249" y="2045004"/>
              <a:ext cx="2186632" cy="97170"/>
            </a:xfrm>
            <a:custGeom>
              <a:avLst/>
              <a:gdLst/>
              <a:ahLst/>
              <a:cxnLst/>
              <a:rect l="l" t="t" r="r" b="b"/>
              <a:pathLst>
                <a:path w="18340" h="815" extrusionOk="0">
                  <a:moveTo>
                    <a:pt x="1" y="0"/>
                  </a:moveTo>
                  <a:lnTo>
                    <a:pt x="1" y="814"/>
                  </a:lnTo>
                  <a:lnTo>
                    <a:pt x="18340" y="814"/>
                  </a:lnTo>
                  <a:lnTo>
                    <a:pt x="183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2"/>
            <p:cNvSpPr/>
            <p:nvPr/>
          </p:nvSpPr>
          <p:spPr>
            <a:xfrm>
              <a:off x="6480011" y="1993975"/>
              <a:ext cx="867022" cy="789882"/>
            </a:xfrm>
            <a:custGeom>
              <a:avLst/>
              <a:gdLst/>
              <a:ahLst/>
              <a:cxnLst/>
              <a:rect l="l" t="t" r="r" b="b"/>
              <a:pathLst>
                <a:path w="7272" h="6625" extrusionOk="0">
                  <a:moveTo>
                    <a:pt x="199" y="0"/>
                  </a:moveTo>
                  <a:cubicBezTo>
                    <a:pt x="189" y="32"/>
                    <a:pt x="189" y="63"/>
                    <a:pt x="178" y="84"/>
                  </a:cubicBezTo>
                  <a:cubicBezTo>
                    <a:pt x="43" y="939"/>
                    <a:pt x="1" y="2056"/>
                    <a:pt x="887" y="2525"/>
                  </a:cubicBezTo>
                  <a:cubicBezTo>
                    <a:pt x="1211" y="2703"/>
                    <a:pt x="1597" y="2733"/>
                    <a:pt x="1962" y="2765"/>
                  </a:cubicBezTo>
                  <a:cubicBezTo>
                    <a:pt x="2755" y="2828"/>
                    <a:pt x="3526" y="2817"/>
                    <a:pt x="4308" y="2911"/>
                  </a:cubicBezTo>
                  <a:lnTo>
                    <a:pt x="4308" y="2911"/>
                  </a:lnTo>
                  <a:cubicBezTo>
                    <a:pt x="4261" y="2911"/>
                    <a:pt x="3578" y="4205"/>
                    <a:pt x="3495" y="4340"/>
                  </a:cubicBezTo>
                  <a:cubicBezTo>
                    <a:pt x="3224" y="4778"/>
                    <a:pt x="2953" y="5216"/>
                    <a:pt x="2702" y="5654"/>
                  </a:cubicBezTo>
                  <a:cubicBezTo>
                    <a:pt x="3140" y="6020"/>
                    <a:pt x="3610" y="6322"/>
                    <a:pt x="4111" y="6593"/>
                  </a:cubicBezTo>
                  <a:cubicBezTo>
                    <a:pt x="4142" y="6604"/>
                    <a:pt x="4174" y="6625"/>
                    <a:pt x="4215" y="6625"/>
                  </a:cubicBezTo>
                  <a:cubicBezTo>
                    <a:pt x="4267" y="6614"/>
                    <a:pt x="4309" y="6572"/>
                    <a:pt x="4341" y="6521"/>
                  </a:cubicBezTo>
                  <a:cubicBezTo>
                    <a:pt x="4580" y="6218"/>
                    <a:pt x="4810" y="5895"/>
                    <a:pt x="5060" y="5603"/>
                  </a:cubicBezTo>
                  <a:cubicBezTo>
                    <a:pt x="5676" y="4882"/>
                    <a:pt x="6228" y="4110"/>
                    <a:pt x="6729" y="3318"/>
                  </a:cubicBezTo>
                  <a:cubicBezTo>
                    <a:pt x="6928" y="3005"/>
                    <a:pt x="7115" y="2692"/>
                    <a:pt x="7199" y="2337"/>
                  </a:cubicBezTo>
                  <a:cubicBezTo>
                    <a:pt x="7271" y="1993"/>
                    <a:pt x="7220" y="1586"/>
                    <a:pt x="6958" y="1336"/>
                  </a:cubicBezTo>
                  <a:cubicBezTo>
                    <a:pt x="6719" y="1085"/>
                    <a:pt x="6353" y="1023"/>
                    <a:pt x="6020" y="960"/>
                  </a:cubicBezTo>
                  <a:cubicBezTo>
                    <a:pt x="4079" y="647"/>
                    <a:pt x="2139" y="324"/>
                    <a:pt x="199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2"/>
            <p:cNvSpPr/>
            <p:nvPr/>
          </p:nvSpPr>
          <p:spPr>
            <a:xfrm>
              <a:off x="6191480" y="1457933"/>
              <a:ext cx="697839" cy="588388"/>
            </a:xfrm>
            <a:custGeom>
              <a:avLst/>
              <a:gdLst/>
              <a:ahLst/>
              <a:cxnLst/>
              <a:rect l="l" t="t" r="r" b="b"/>
              <a:pathLst>
                <a:path w="5853" h="4935" extrusionOk="0">
                  <a:moveTo>
                    <a:pt x="2869" y="1"/>
                  </a:moveTo>
                  <a:lnTo>
                    <a:pt x="2097" y="168"/>
                  </a:lnTo>
                  <a:cubicBezTo>
                    <a:pt x="2097" y="168"/>
                    <a:pt x="1617" y="199"/>
                    <a:pt x="1200" y="1054"/>
                  </a:cubicBezTo>
                  <a:cubicBezTo>
                    <a:pt x="1190" y="1086"/>
                    <a:pt x="1179" y="1106"/>
                    <a:pt x="1169" y="1127"/>
                  </a:cubicBezTo>
                  <a:lnTo>
                    <a:pt x="345" y="3620"/>
                  </a:lnTo>
                  <a:cubicBezTo>
                    <a:pt x="345" y="3620"/>
                    <a:pt x="1" y="4382"/>
                    <a:pt x="898" y="4570"/>
                  </a:cubicBezTo>
                  <a:lnTo>
                    <a:pt x="2087" y="4632"/>
                  </a:lnTo>
                  <a:lnTo>
                    <a:pt x="3516" y="4663"/>
                  </a:lnTo>
                  <a:cubicBezTo>
                    <a:pt x="3516" y="4663"/>
                    <a:pt x="3597" y="4869"/>
                    <a:pt x="3598" y="4869"/>
                  </a:cubicBezTo>
                  <a:cubicBezTo>
                    <a:pt x="3599" y="4869"/>
                    <a:pt x="3581" y="4822"/>
                    <a:pt x="3527" y="4684"/>
                  </a:cubicBezTo>
                  <a:lnTo>
                    <a:pt x="3527" y="4684"/>
                  </a:lnTo>
                  <a:lnTo>
                    <a:pt x="4663" y="4934"/>
                  </a:lnTo>
                  <a:lnTo>
                    <a:pt x="5853" y="2723"/>
                  </a:lnTo>
                  <a:lnTo>
                    <a:pt x="5853" y="2055"/>
                  </a:lnTo>
                  <a:lnTo>
                    <a:pt x="5498" y="1242"/>
                  </a:lnTo>
                  <a:cubicBezTo>
                    <a:pt x="5133" y="532"/>
                    <a:pt x="4403" y="365"/>
                    <a:pt x="4403" y="365"/>
                  </a:cubicBezTo>
                  <a:lnTo>
                    <a:pt x="3891" y="209"/>
                  </a:lnTo>
                  <a:lnTo>
                    <a:pt x="2869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2"/>
            <p:cNvSpPr/>
            <p:nvPr/>
          </p:nvSpPr>
          <p:spPr>
            <a:xfrm>
              <a:off x="6615572" y="1939250"/>
              <a:ext cx="71060" cy="61044"/>
            </a:xfrm>
            <a:custGeom>
              <a:avLst/>
              <a:gdLst/>
              <a:ahLst/>
              <a:cxnLst/>
              <a:rect l="l" t="t" r="r" b="b"/>
              <a:pathLst>
                <a:path w="596" h="512" extrusionOk="0">
                  <a:moveTo>
                    <a:pt x="408" y="0"/>
                  </a:moveTo>
                  <a:cubicBezTo>
                    <a:pt x="387" y="0"/>
                    <a:pt x="366" y="0"/>
                    <a:pt x="345" y="11"/>
                  </a:cubicBezTo>
                  <a:lnTo>
                    <a:pt x="1" y="105"/>
                  </a:lnTo>
                  <a:cubicBezTo>
                    <a:pt x="1" y="105"/>
                    <a:pt x="63" y="313"/>
                    <a:pt x="1" y="512"/>
                  </a:cubicBezTo>
                  <a:lnTo>
                    <a:pt x="293" y="408"/>
                  </a:lnTo>
                  <a:cubicBezTo>
                    <a:pt x="324" y="397"/>
                    <a:pt x="355" y="397"/>
                    <a:pt x="387" y="397"/>
                  </a:cubicBezTo>
                  <a:lnTo>
                    <a:pt x="512" y="397"/>
                  </a:lnTo>
                  <a:lnTo>
                    <a:pt x="596" y="0"/>
                  </a:lnTo>
                  <a:close/>
                </a:path>
              </a:pathLst>
            </a:custGeom>
            <a:solidFill>
              <a:srgbClr val="F3B8A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2"/>
            <p:cNvSpPr/>
            <p:nvPr/>
          </p:nvSpPr>
          <p:spPr>
            <a:xfrm>
              <a:off x="6338249" y="1663122"/>
              <a:ext cx="302361" cy="339679"/>
            </a:xfrm>
            <a:custGeom>
              <a:avLst/>
              <a:gdLst/>
              <a:ahLst/>
              <a:cxnLst/>
              <a:rect l="l" t="t" r="r" b="b"/>
              <a:pathLst>
                <a:path w="2536" h="2849" extrusionOk="0">
                  <a:moveTo>
                    <a:pt x="866" y="1"/>
                  </a:moveTo>
                  <a:lnTo>
                    <a:pt x="1" y="1952"/>
                  </a:lnTo>
                  <a:cubicBezTo>
                    <a:pt x="898" y="2003"/>
                    <a:pt x="2285" y="2275"/>
                    <a:pt x="2285" y="2275"/>
                  </a:cubicBezTo>
                  <a:cubicBezTo>
                    <a:pt x="2285" y="2275"/>
                    <a:pt x="2368" y="2432"/>
                    <a:pt x="2327" y="2849"/>
                  </a:cubicBezTo>
                  <a:cubicBezTo>
                    <a:pt x="2327" y="2849"/>
                    <a:pt x="2535" y="2515"/>
                    <a:pt x="2327" y="2212"/>
                  </a:cubicBezTo>
                  <a:cubicBezTo>
                    <a:pt x="2327" y="2212"/>
                    <a:pt x="2004" y="2014"/>
                    <a:pt x="303" y="1857"/>
                  </a:cubicBezTo>
                  <a:lnTo>
                    <a:pt x="866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2"/>
            <p:cNvSpPr/>
            <p:nvPr/>
          </p:nvSpPr>
          <p:spPr>
            <a:xfrm>
              <a:off x="6399174" y="1517665"/>
              <a:ext cx="97170" cy="251332"/>
            </a:xfrm>
            <a:custGeom>
              <a:avLst/>
              <a:gdLst/>
              <a:ahLst/>
              <a:cxnLst/>
              <a:rect l="l" t="t" r="r" b="b"/>
              <a:pathLst>
                <a:path w="815" h="2108" extrusionOk="0">
                  <a:moveTo>
                    <a:pt x="178" y="0"/>
                  </a:moveTo>
                  <a:lnTo>
                    <a:pt x="178" y="0"/>
                  </a:lnTo>
                  <a:cubicBezTo>
                    <a:pt x="178" y="0"/>
                    <a:pt x="595" y="147"/>
                    <a:pt x="0" y="2034"/>
                  </a:cubicBezTo>
                  <a:lnTo>
                    <a:pt x="84" y="2108"/>
                  </a:lnTo>
                  <a:cubicBezTo>
                    <a:pt x="84" y="2108"/>
                    <a:pt x="814" y="146"/>
                    <a:pt x="17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2"/>
            <p:cNvSpPr/>
            <p:nvPr/>
          </p:nvSpPr>
          <p:spPr>
            <a:xfrm>
              <a:off x="6756142" y="1573582"/>
              <a:ext cx="44949" cy="129481"/>
            </a:xfrm>
            <a:custGeom>
              <a:avLst/>
              <a:gdLst/>
              <a:ahLst/>
              <a:cxnLst/>
              <a:rect l="l" t="t" r="r" b="b"/>
              <a:pathLst>
                <a:path w="377" h="1086" extrusionOk="0">
                  <a:moveTo>
                    <a:pt x="1" y="0"/>
                  </a:moveTo>
                  <a:cubicBezTo>
                    <a:pt x="230" y="731"/>
                    <a:pt x="126" y="1085"/>
                    <a:pt x="126" y="1085"/>
                  </a:cubicBezTo>
                  <a:lnTo>
                    <a:pt x="376" y="1085"/>
                  </a:lnTo>
                  <a:cubicBezTo>
                    <a:pt x="261" y="334"/>
                    <a:pt x="1" y="1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2"/>
            <p:cNvSpPr/>
            <p:nvPr/>
          </p:nvSpPr>
          <p:spPr>
            <a:xfrm>
              <a:off x="6524840" y="1387947"/>
              <a:ext cx="113266" cy="133535"/>
            </a:xfrm>
            <a:custGeom>
              <a:avLst/>
              <a:gdLst/>
              <a:ahLst/>
              <a:cxnLst/>
              <a:rect l="l" t="t" r="r" b="b"/>
              <a:pathLst>
                <a:path w="950" h="1120" extrusionOk="0">
                  <a:moveTo>
                    <a:pt x="207" y="1"/>
                  </a:moveTo>
                  <a:cubicBezTo>
                    <a:pt x="173" y="1"/>
                    <a:pt x="141" y="19"/>
                    <a:pt x="115" y="45"/>
                  </a:cubicBezTo>
                  <a:cubicBezTo>
                    <a:pt x="42" y="108"/>
                    <a:pt x="0" y="212"/>
                    <a:pt x="0" y="212"/>
                  </a:cubicBezTo>
                  <a:cubicBezTo>
                    <a:pt x="0" y="212"/>
                    <a:pt x="73" y="546"/>
                    <a:pt x="31" y="859"/>
                  </a:cubicBezTo>
                  <a:cubicBezTo>
                    <a:pt x="21" y="890"/>
                    <a:pt x="31" y="932"/>
                    <a:pt x="63" y="963"/>
                  </a:cubicBezTo>
                  <a:cubicBezTo>
                    <a:pt x="115" y="1026"/>
                    <a:pt x="230" y="1119"/>
                    <a:pt x="449" y="1119"/>
                  </a:cubicBezTo>
                  <a:cubicBezTo>
                    <a:pt x="678" y="1119"/>
                    <a:pt x="814" y="1036"/>
                    <a:pt x="866" y="984"/>
                  </a:cubicBezTo>
                  <a:cubicBezTo>
                    <a:pt x="887" y="963"/>
                    <a:pt x="898" y="942"/>
                    <a:pt x="908" y="922"/>
                  </a:cubicBezTo>
                  <a:lnTo>
                    <a:pt x="908" y="901"/>
                  </a:lnTo>
                  <a:cubicBezTo>
                    <a:pt x="918" y="827"/>
                    <a:pt x="939" y="639"/>
                    <a:pt x="949" y="546"/>
                  </a:cubicBezTo>
                  <a:cubicBezTo>
                    <a:pt x="949" y="546"/>
                    <a:pt x="355" y="4"/>
                    <a:pt x="230" y="4"/>
                  </a:cubicBezTo>
                  <a:cubicBezTo>
                    <a:pt x="222" y="2"/>
                    <a:pt x="215" y="1"/>
                    <a:pt x="20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2"/>
            <p:cNvSpPr/>
            <p:nvPr/>
          </p:nvSpPr>
          <p:spPr>
            <a:xfrm>
              <a:off x="6511129" y="1313191"/>
              <a:ext cx="206502" cy="145696"/>
            </a:xfrm>
            <a:custGeom>
              <a:avLst/>
              <a:gdLst/>
              <a:ahLst/>
              <a:cxnLst/>
              <a:rect l="l" t="t" r="r" b="b"/>
              <a:pathLst>
                <a:path w="1732" h="1222" extrusionOk="0">
                  <a:moveTo>
                    <a:pt x="947" y="0"/>
                  </a:moveTo>
                  <a:cubicBezTo>
                    <a:pt x="650" y="0"/>
                    <a:pt x="371" y="48"/>
                    <a:pt x="241" y="130"/>
                  </a:cubicBezTo>
                  <a:cubicBezTo>
                    <a:pt x="0" y="286"/>
                    <a:pt x="42" y="515"/>
                    <a:pt x="126" y="599"/>
                  </a:cubicBezTo>
                  <a:cubicBezTo>
                    <a:pt x="175" y="655"/>
                    <a:pt x="229" y="667"/>
                    <a:pt x="264" y="667"/>
                  </a:cubicBezTo>
                  <a:cubicBezTo>
                    <a:pt x="288" y="667"/>
                    <a:pt x="303" y="661"/>
                    <a:pt x="303" y="661"/>
                  </a:cubicBezTo>
                  <a:cubicBezTo>
                    <a:pt x="303" y="661"/>
                    <a:pt x="480" y="964"/>
                    <a:pt x="721" y="1110"/>
                  </a:cubicBezTo>
                  <a:cubicBezTo>
                    <a:pt x="831" y="1181"/>
                    <a:pt x="959" y="1221"/>
                    <a:pt x="1086" y="1221"/>
                  </a:cubicBezTo>
                  <a:cubicBezTo>
                    <a:pt x="1186" y="1221"/>
                    <a:pt x="1286" y="1196"/>
                    <a:pt x="1377" y="1141"/>
                  </a:cubicBezTo>
                  <a:cubicBezTo>
                    <a:pt x="1565" y="1016"/>
                    <a:pt x="1659" y="797"/>
                    <a:pt x="1701" y="568"/>
                  </a:cubicBezTo>
                  <a:cubicBezTo>
                    <a:pt x="1732" y="338"/>
                    <a:pt x="1711" y="130"/>
                    <a:pt x="1711" y="130"/>
                  </a:cubicBezTo>
                  <a:cubicBezTo>
                    <a:pt x="1507" y="40"/>
                    <a:pt x="1219" y="0"/>
                    <a:pt x="94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2"/>
            <p:cNvSpPr/>
            <p:nvPr/>
          </p:nvSpPr>
          <p:spPr>
            <a:xfrm>
              <a:off x="6488714" y="1179300"/>
              <a:ext cx="257651" cy="243463"/>
            </a:xfrm>
            <a:custGeom>
              <a:avLst/>
              <a:gdLst/>
              <a:ahLst/>
              <a:cxnLst/>
              <a:rect l="l" t="t" r="r" b="b"/>
              <a:pathLst>
                <a:path w="2161" h="2042" extrusionOk="0">
                  <a:moveTo>
                    <a:pt x="991" y="0"/>
                  </a:moveTo>
                  <a:cubicBezTo>
                    <a:pt x="984" y="0"/>
                    <a:pt x="978" y="1"/>
                    <a:pt x="971" y="1"/>
                  </a:cubicBezTo>
                  <a:cubicBezTo>
                    <a:pt x="772" y="11"/>
                    <a:pt x="679" y="147"/>
                    <a:pt x="679" y="147"/>
                  </a:cubicBezTo>
                  <a:cubicBezTo>
                    <a:pt x="679" y="147"/>
                    <a:pt x="637" y="134"/>
                    <a:pt x="582" y="134"/>
                  </a:cubicBezTo>
                  <a:cubicBezTo>
                    <a:pt x="527" y="134"/>
                    <a:pt x="460" y="147"/>
                    <a:pt x="408" y="199"/>
                  </a:cubicBezTo>
                  <a:cubicBezTo>
                    <a:pt x="293" y="324"/>
                    <a:pt x="324" y="449"/>
                    <a:pt x="324" y="449"/>
                  </a:cubicBezTo>
                  <a:cubicBezTo>
                    <a:pt x="324" y="449"/>
                    <a:pt x="53" y="679"/>
                    <a:pt x="32" y="1033"/>
                  </a:cubicBezTo>
                  <a:cubicBezTo>
                    <a:pt x="1" y="1420"/>
                    <a:pt x="137" y="1618"/>
                    <a:pt x="188" y="1733"/>
                  </a:cubicBezTo>
                  <a:cubicBezTo>
                    <a:pt x="262" y="1868"/>
                    <a:pt x="230" y="1972"/>
                    <a:pt x="283" y="2014"/>
                  </a:cubicBezTo>
                  <a:cubicBezTo>
                    <a:pt x="301" y="2032"/>
                    <a:pt x="321" y="2042"/>
                    <a:pt x="343" y="2042"/>
                  </a:cubicBezTo>
                  <a:cubicBezTo>
                    <a:pt x="384" y="2042"/>
                    <a:pt x="430" y="2009"/>
                    <a:pt x="470" y="1941"/>
                  </a:cubicBezTo>
                  <a:cubicBezTo>
                    <a:pt x="491" y="1900"/>
                    <a:pt x="512" y="1847"/>
                    <a:pt x="512" y="1816"/>
                  </a:cubicBezTo>
                  <a:cubicBezTo>
                    <a:pt x="522" y="1784"/>
                    <a:pt x="501" y="1764"/>
                    <a:pt x="470" y="1754"/>
                  </a:cubicBezTo>
                  <a:cubicBezTo>
                    <a:pt x="314" y="1743"/>
                    <a:pt x="262" y="1597"/>
                    <a:pt x="303" y="1471"/>
                  </a:cubicBezTo>
                  <a:cubicBezTo>
                    <a:pt x="335" y="1377"/>
                    <a:pt x="386" y="1343"/>
                    <a:pt x="432" y="1343"/>
                  </a:cubicBezTo>
                  <a:cubicBezTo>
                    <a:pt x="463" y="1343"/>
                    <a:pt x="491" y="1357"/>
                    <a:pt x="512" y="1378"/>
                  </a:cubicBezTo>
                  <a:cubicBezTo>
                    <a:pt x="575" y="1420"/>
                    <a:pt x="606" y="1576"/>
                    <a:pt x="626" y="1638"/>
                  </a:cubicBezTo>
                  <a:cubicBezTo>
                    <a:pt x="651" y="1687"/>
                    <a:pt x="682" y="1705"/>
                    <a:pt x="705" y="1705"/>
                  </a:cubicBezTo>
                  <a:cubicBezTo>
                    <a:pt x="711" y="1705"/>
                    <a:pt x="716" y="1703"/>
                    <a:pt x="721" y="1701"/>
                  </a:cubicBezTo>
                  <a:cubicBezTo>
                    <a:pt x="762" y="1680"/>
                    <a:pt x="710" y="1597"/>
                    <a:pt x="731" y="1441"/>
                  </a:cubicBezTo>
                  <a:cubicBezTo>
                    <a:pt x="762" y="1284"/>
                    <a:pt x="867" y="1211"/>
                    <a:pt x="867" y="1211"/>
                  </a:cubicBezTo>
                  <a:cubicBezTo>
                    <a:pt x="906" y="1240"/>
                    <a:pt x="949" y="1250"/>
                    <a:pt x="991" y="1250"/>
                  </a:cubicBezTo>
                  <a:cubicBezTo>
                    <a:pt x="1085" y="1250"/>
                    <a:pt x="1169" y="1200"/>
                    <a:pt x="1169" y="1200"/>
                  </a:cubicBezTo>
                  <a:cubicBezTo>
                    <a:pt x="1169" y="1200"/>
                    <a:pt x="1211" y="1315"/>
                    <a:pt x="1378" y="1336"/>
                  </a:cubicBezTo>
                  <a:cubicBezTo>
                    <a:pt x="1493" y="1336"/>
                    <a:pt x="1576" y="1232"/>
                    <a:pt x="1576" y="1232"/>
                  </a:cubicBezTo>
                  <a:cubicBezTo>
                    <a:pt x="1576" y="1232"/>
                    <a:pt x="1652" y="1326"/>
                    <a:pt x="1767" y="1326"/>
                  </a:cubicBezTo>
                  <a:cubicBezTo>
                    <a:pt x="1773" y="1326"/>
                    <a:pt x="1779" y="1326"/>
                    <a:pt x="1785" y="1325"/>
                  </a:cubicBezTo>
                  <a:cubicBezTo>
                    <a:pt x="1920" y="1305"/>
                    <a:pt x="2077" y="1190"/>
                    <a:pt x="2108" y="1013"/>
                  </a:cubicBezTo>
                  <a:cubicBezTo>
                    <a:pt x="2126" y="895"/>
                    <a:pt x="2033" y="887"/>
                    <a:pt x="2009" y="887"/>
                  </a:cubicBezTo>
                  <a:cubicBezTo>
                    <a:pt x="2006" y="887"/>
                    <a:pt x="2003" y="887"/>
                    <a:pt x="2003" y="887"/>
                  </a:cubicBezTo>
                  <a:cubicBezTo>
                    <a:pt x="2160" y="428"/>
                    <a:pt x="1920" y="136"/>
                    <a:pt x="1690" y="53"/>
                  </a:cubicBezTo>
                  <a:cubicBezTo>
                    <a:pt x="1640" y="36"/>
                    <a:pt x="1594" y="29"/>
                    <a:pt x="1552" y="29"/>
                  </a:cubicBezTo>
                  <a:cubicBezTo>
                    <a:pt x="1384" y="29"/>
                    <a:pt x="1284" y="136"/>
                    <a:pt x="1284" y="136"/>
                  </a:cubicBezTo>
                  <a:cubicBezTo>
                    <a:pt x="1284" y="136"/>
                    <a:pt x="1168" y="0"/>
                    <a:pt x="99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2"/>
            <p:cNvSpPr/>
            <p:nvPr/>
          </p:nvSpPr>
          <p:spPr>
            <a:xfrm>
              <a:off x="6329545" y="1985272"/>
              <a:ext cx="801090" cy="728957"/>
            </a:xfrm>
            <a:custGeom>
              <a:avLst/>
              <a:gdLst/>
              <a:ahLst/>
              <a:cxnLst/>
              <a:rect l="l" t="t" r="r" b="b"/>
              <a:pathLst>
                <a:path w="6719" h="6114" extrusionOk="0">
                  <a:moveTo>
                    <a:pt x="178" y="1"/>
                  </a:moveTo>
                  <a:cubicBezTo>
                    <a:pt x="178" y="22"/>
                    <a:pt x="167" y="52"/>
                    <a:pt x="167" y="73"/>
                  </a:cubicBezTo>
                  <a:cubicBezTo>
                    <a:pt x="32" y="866"/>
                    <a:pt x="0" y="1888"/>
                    <a:pt x="814" y="2327"/>
                  </a:cubicBezTo>
                  <a:cubicBezTo>
                    <a:pt x="1117" y="2493"/>
                    <a:pt x="1472" y="2525"/>
                    <a:pt x="1815" y="2546"/>
                  </a:cubicBezTo>
                  <a:cubicBezTo>
                    <a:pt x="2546" y="2609"/>
                    <a:pt x="3255" y="2609"/>
                    <a:pt x="3985" y="2681"/>
                  </a:cubicBezTo>
                  <a:cubicBezTo>
                    <a:pt x="3943" y="2681"/>
                    <a:pt x="3297" y="3891"/>
                    <a:pt x="3224" y="4007"/>
                  </a:cubicBezTo>
                  <a:cubicBezTo>
                    <a:pt x="2974" y="4413"/>
                    <a:pt x="2723" y="4809"/>
                    <a:pt x="2494" y="5227"/>
                  </a:cubicBezTo>
                  <a:cubicBezTo>
                    <a:pt x="2900" y="5560"/>
                    <a:pt x="3338" y="5842"/>
                    <a:pt x="3797" y="6082"/>
                  </a:cubicBezTo>
                  <a:cubicBezTo>
                    <a:pt x="3829" y="6103"/>
                    <a:pt x="3860" y="6114"/>
                    <a:pt x="3892" y="6114"/>
                  </a:cubicBezTo>
                  <a:cubicBezTo>
                    <a:pt x="3943" y="6114"/>
                    <a:pt x="3985" y="6072"/>
                    <a:pt x="4017" y="6030"/>
                  </a:cubicBezTo>
                  <a:cubicBezTo>
                    <a:pt x="4236" y="5738"/>
                    <a:pt x="4444" y="5446"/>
                    <a:pt x="4674" y="5175"/>
                  </a:cubicBezTo>
                  <a:cubicBezTo>
                    <a:pt x="5248" y="4507"/>
                    <a:pt x="5749" y="3798"/>
                    <a:pt x="6218" y="3057"/>
                  </a:cubicBezTo>
                  <a:cubicBezTo>
                    <a:pt x="6405" y="2776"/>
                    <a:pt x="6583" y="2483"/>
                    <a:pt x="6646" y="2160"/>
                  </a:cubicBezTo>
                  <a:cubicBezTo>
                    <a:pt x="6718" y="1837"/>
                    <a:pt x="6667" y="1461"/>
                    <a:pt x="6437" y="1232"/>
                  </a:cubicBezTo>
                  <a:cubicBezTo>
                    <a:pt x="6208" y="1002"/>
                    <a:pt x="5874" y="940"/>
                    <a:pt x="5561" y="887"/>
                  </a:cubicBezTo>
                  <a:cubicBezTo>
                    <a:pt x="3767" y="595"/>
                    <a:pt x="1972" y="293"/>
                    <a:pt x="17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2"/>
            <p:cNvSpPr/>
            <p:nvPr/>
          </p:nvSpPr>
          <p:spPr>
            <a:xfrm>
              <a:off x="6548447" y="2007686"/>
              <a:ext cx="518759" cy="93355"/>
            </a:xfrm>
            <a:custGeom>
              <a:avLst/>
              <a:gdLst/>
              <a:ahLst/>
              <a:cxnLst/>
              <a:rect l="l" t="t" r="r" b="b"/>
              <a:pathLst>
                <a:path w="4351" h="783" extrusionOk="0">
                  <a:moveTo>
                    <a:pt x="21" y="1"/>
                  </a:moveTo>
                  <a:lnTo>
                    <a:pt x="0" y="188"/>
                  </a:lnTo>
                  <a:lnTo>
                    <a:pt x="4319" y="782"/>
                  </a:lnTo>
                  <a:lnTo>
                    <a:pt x="4351" y="595"/>
                  </a:lnTo>
                  <a:lnTo>
                    <a:pt x="2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2"/>
            <p:cNvSpPr/>
            <p:nvPr/>
          </p:nvSpPr>
          <p:spPr>
            <a:xfrm>
              <a:off x="6640491" y="1732750"/>
              <a:ext cx="529966" cy="344687"/>
            </a:xfrm>
            <a:custGeom>
              <a:avLst/>
              <a:gdLst/>
              <a:ahLst/>
              <a:cxnLst/>
              <a:rect l="l" t="t" r="r" b="b"/>
              <a:pathLst>
                <a:path w="4445" h="2891" extrusionOk="0">
                  <a:moveTo>
                    <a:pt x="897" y="1"/>
                  </a:moveTo>
                  <a:lnTo>
                    <a:pt x="0" y="2411"/>
                  </a:lnTo>
                  <a:lnTo>
                    <a:pt x="3547" y="2891"/>
                  </a:lnTo>
                  <a:lnTo>
                    <a:pt x="4444" y="481"/>
                  </a:lnTo>
                  <a:lnTo>
                    <a:pt x="897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2"/>
            <p:cNvSpPr/>
            <p:nvPr/>
          </p:nvSpPr>
          <p:spPr>
            <a:xfrm>
              <a:off x="7170450" y="2401450"/>
              <a:ext cx="986625" cy="655496"/>
            </a:xfrm>
            <a:custGeom>
              <a:avLst/>
              <a:gdLst/>
              <a:ahLst/>
              <a:cxnLst/>
              <a:rect l="l" t="t" r="r" b="b"/>
              <a:pathLst>
                <a:path w="9046" h="6010" extrusionOk="0">
                  <a:moveTo>
                    <a:pt x="4063" y="0"/>
                  </a:moveTo>
                  <a:cubicBezTo>
                    <a:pt x="3674" y="0"/>
                    <a:pt x="3214" y="314"/>
                    <a:pt x="2901" y="1253"/>
                  </a:cubicBezTo>
                  <a:cubicBezTo>
                    <a:pt x="2286" y="3162"/>
                    <a:pt x="2817" y="4247"/>
                    <a:pt x="2828" y="4268"/>
                  </a:cubicBezTo>
                  <a:cubicBezTo>
                    <a:pt x="2265" y="3590"/>
                    <a:pt x="2181" y="2891"/>
                    <a:pt x="2202" y="1806"/>
                  </a:cubicBezTo>
                  <a:cubicBezTo>
                    <a:pt x="2212" y="1253"/>
                    <a:pt x="1920" y="856"/>
                    <a:pt x="1565" y="815"/>
                  </a:cubicBezTo>
                  <a:cubicBezTo>
                    <a:pt x="1545" y="815"/>
                    <a:pt x="1524" y="805"/>
                    <a:pt x="1493" y="805"/>
                  </a:cubicBezTo>
                  <a:cubicBezTo>
                    <a:pt x="1190" y="815"/>
                    <a:pt x="846" y="1107"/>
                    <a:pt x="637" y="1806"/>
                  </a:cubicBezTo>
                  <a:cubicBezTo>
                    <a:pt x="1" y="3944"/>
                    <a:pt x="1503" y="6010"/>
                    <a:pt x="1503" y="6010"/>
                  </a:cubicBezTo>
                  <a:lnTo>
                    <a:pt x="8878" y="6010"/>
                  </a:lnTo>
                  <a:cubicBezTo>
                    <a:pt x="8498" y="5433"/>
                    <a:pt x="7994" y="5268"/>
                    <a:pt x="7541" y="5268"/>
                  </a:cubicBezTo>
                  <a:cubicBezTo>
                    <a:pt x="6938" y="5268"/>
                    <a:pt x="6427" y="5562"/>
                    <a:pt x="6427" y="5562"/>
                  </a:cubicBezTo>
                  <a:cubicBezTo>
                    <a:pt x="6969" y="4998"/>
                    <a:pt x="7595" y="4758"/>
                    <a:pt x="8294" y="4507"/>
                  </a:cubicBezTo>
                  <a:cubicBezTo>
                    <a:pt x="8847" y="4320"/>
                    <a:pt x="9045" y="3673"/>
                    <a:pt x="8826" y="3277"/>
                  </a:cubicBezTo>
                  <a:cubicBezTo>
                    <a:pt x="8816" y="3256"/>
                    <a:pt x="8805" y="3235"/>
                    <a:pt x="8784" y="3214"/>
                  </a:cubicBezTo>
                  <a:cubicBezTo>
                    <a:pt x="8676" y="3072"/>
                    <a:pt x="8502" y="2978"/>
                    <a:pt x="8250" y="2978"/>
                  </a:cubicBezTo>
                  <a:cubicBezTo>
                    <a:pt x="8114" y="2978"/>
                    <a:pt x="7956" y="3006"/>
                    <a:pt x="7773" y="3068"/>
                  </a:cubicBezTo>
                  <a:cubicBezTo>
                    <a:pt x="6354" y="3569"/>
                    <a:pt x="5686" y="4946"/>
                    <a:pt x="5686" y="4946"/>
                  </a:cubicBezTo>
                  <a:cubicBezTo>
                    <a:pt x="6020" y="3204"/>
                    <a:pt x="7199" y="2891"/>
                    <a:pt x="7209" y="1597"/>
                  </a:cubicBezTo>
                  <a:cubicBezTo>
                    <a:pt x="7209" y="1232"/>
                    <a:pt x="7084" y="992"/>
                    <a:pt x="6876" y="877"/>
                  </a:cubicBezTo>
                  <a:lnTo>
                    <a:pt x="6813" y="846"/>
                  </a:lnTo>
                  <a:cubicBezTo>
                    <a:pt x="6739" y="818"/>
                    <a:pt x="6657" y="804"/>
                    <a:pt x="6569" y="804"/>
                  </a:cubicBezTo>
                  <a:cubicBezTo>
                    <a:pt x="6197" y="804"/>
                    <a:pt x="5714" y="1058"/>
                    <a:pt x="5258" y="1597"/>
                  </a:cubicBezTo>
                  <a:cubicBezTo>
                    <a:pt x="4403" y="2578"/>
                    <a:pt x="4194" y="4351"/>
                    <a:pt x="4194" y="4351"/>
                  </a:cubicBezTo>
                  <a:cubicBezTo>
                    <a:pt x="4247" y="2651"/>
                    <a:pt x="4622" y="2223"/>
                    <a:pt x="4758" y="700"/>
                  </a:cubicBezTo>
                  <a:cubicBezTo>
                    <a:pt x="4789" y="387"/>
                    <a:pt x="4528" y="64"/>
                    <a:pt x="4173" y="12"/>
                  </a:cubicBezTo>
                  <a:cubicBezTo>
                    <a:pt x="4142" y="1"/>
                    <a:pt x="4122" y="1"/>
                    <a:pt x="4101" y="1"/>
                  </a:cubicBezTo>
                  <a:cubicBezTo>
                    <a:pt x="4088" y="0"/>
                    <a:pt x="4076" y="0"/>
                    <a:pt x="40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2"/>
            <p:cNvSpPr/>
            <p:nvPr/>
          </p:nvSpPr>
          <p:spPr>
            <a:xfrm>
              <a:off x="7314967" y="2401559"/>
              <a:ext cx="818115" cy="655387"/>
            </a:xfrm>
            <a:custGeom>
              <a:avLst/>
              <a:gdLst/>
              <a:ahLst/>
              <a:cxnLst/>
              <a:rect l="l" t="t" r="r" b="b"/>
              <a:pathLst>
                <a:path w="7501" h="6009" extrusionOk="0">
                  <a:moveTo>
                    <a:pt x="168" y="804"/>
                  </a:moveTo>
                  <a:cubicBezTo>
                    <a:pt x="136" y="1012"/>
                    <a:pt x="94" y="1231"/>
                    <a:pt x="74" y="1460"/>
                  </a:cubicBezTo>
                  <a:cubicBezTo>
                    <a:pt x="1" y="2253"/>
                    <a:pt x="64" y="3025"/>
                    <a:pt x="261" y="3766"/>
                  </a:cubicBezTo>
                  <a:cubicBezTo>
                    <a:pt x="470" y="4559"/>
                    <a:pt x="835" y="5310"/>
                    <a:pt x="1357" y="6009"/>
                  </a:cubicBezTo>
                  <a:lnTo>
                    <a:pt x="1451" y="6009"/>
                  </a:lnTo>
                  <a:cubicBezTo>
                    <a:pt x="189" y="4340"/>
                    <a:pt x="43" y="2629"/>
                    <a:pt x="147" y="1471"/>
                  </a:cubicBezTo>
                  <a:cubicBezTo>
                    <a:pt x="178" y="1242"/>
                    <a:pt x="210" y="1012"/>
                    <a:pt x="240" y="814"/>
                  </a:cubicBezTo>
                  <a:cubicBezTo>
                    <a:pt x="220" y="814"/>
                    <a:pt x="199" y="804"/>
                    <a:pt x="168" y="804"/>
                  </a:cubicBezTo>
                  <a:close/>
                  <a:moveTo>
                    <a:pt x="2776" y="0"/>
                  </a:moveTo>
                  <a:cubicBezTo>
                    <a:pt x="2243" y="1242"/>
                    <a:pt x="2097" y="2775"/>
                    <a:pt x="2076" y="3912"/>
                  </a:cubicBezTo>
                  <a:cubicBezTo>
                    <a:pt x="2056" y="4789"/>
                    <a:pt x="2108" y="5550"/>
                    <a:pt x="2150" y="6009"/>
                  </a:cubicBezTo>
                  <a:lnTo>
                    <a:pt x="2222" y="6009"/>
                  </a:lnTo>
                  <a:cubicBezTo>
                    <a:pt x="2181" y="5561"/>
                    <a:pt x="2129" y="4789"/>
                    <a:pt x="2150" y="3912"/>
                  </a:cubicBezTo>
                  <a:cubicBezTo>
                    <a:pt x="2181" y="2775"/>
                    <a:pt x="2327" y="1242"/>
                    <a:pt x="2848" y="11"/>
                  </a:cubicBezTo>
                  <a:cubicBezTo>
                    <a:pt x="2817" y="0"/>
                    <a:pt x="2797" y="0"/>
                    <a:pt x="2776" y="0"/>
                  </a:cubicBezTo>
                  <a:close/>
                  <a:moveTo>
                    <a:pt x="5488" y="845"/>
                  </a:moveTo>
                  <a:cubicBezTo>
                    <a:pt x="5342" y="1022"/>
                    <a:pt x="5143" y="1314"/>
                    <a:pt x="4883" y="1763"/>
                  </a:cubicBezTo>
                  <a:cubicBezTo>
                    <a:pt x="4445" y="2514"/>
                    <a:pt x="3777" y="3860"/>
                    <a:pt x="3005" y="6009"/>
                  </a:cubicBezTo>
                  <a:lnTo>
                    <a:pt x="3089" y="6009"/>
                  </a:lnTo>
                  <a:cubicBezTo>
                    <a:pt x="3840" y="3881"/>
                    <a:pt x="4507" y="2556"/>
                    <a:pt x="4946" y="1805"/>
                  </a:cubicBezTo>
                  <a:cubicBezTo>
                    <a:pt x="5206" y="1356"/>
                    <a:pt x="5415" y="1054"/>
                    <a:pt x="5551" y="876"/>
                  </a:cubicBezTo>
                  <a:lnTo>
                    <a:pt x="5488" y="845"/>
                  </a:lnTo>
                  <a:close/>
                  <a:moveTo>
                    <a:pt x="7459" y="3213"/>
                  </a:moveTo>
                  <a:cubicBezTo>
                    <a:pt x="6333" y="3662"/>
                    <a:pt x="5488" y="4434"/>
                    <a:pt x="4956" y="5028"/>
                  </a:cubicBezTo>
                  <a:cubicBezTo>
                    <a:pt x="4633" y="5394"/>
                    <a:pt x="4382" y="5748"/>
                    <a:pt x="4215" y="6009"/>
                  </a:cubicBezTo>
                  <a:lnTo>
                    <a:pt x="4299" y="6009"/>
                  </a:lnTo>
                  <a:cubicBezTo>
                    <a:pt x="4466" y="5748"/>
                    <a:pt x="4705" y="5424"/>
                    <a:pt x="5018" y="5081"/>
                  </a:cubicBezTo>
                  <a:cubicBezTo>
                    <a:pt x="5551" y="4486"/>
                    <a:pt x="6385" y="3725"/>
                    <a:pt x="7501" y="3276"/>
                  </a:cubicBezTo>
                  <a:cubicBezTo>
                    <a:pt x="7491" y="3255"/>
                    <a:pt x="7480" y="3234"/>
                    <a:pt x="7459" y="3213"/>
                  </a:cubicBezTo>
                  <a:close/>
                  <a:moveTo>
                    <a:pt x="6402" y="5747"/>
                  </a:moveTo>
                  <a:cubicBezTo>
                    <a:pt x="6114" y="5747"/>
                    <a:pt x="5785" y="5815"/>
                    <a:pt x="5425" y="6009"/>
                  </a:cubicBezTo>
                  <a:lnTo>
                    <a:pt x="5592" y="6009"/>
                  </a:lnTo>
                  <a:cubicBezTo>
                    <a:pt x="5868" y="5882"/>
                    <a:pt x="6140" y="5819"/>
                    <a:pt x="6409" y="5819"/>
                  </a:cubicBezTo>
                  <a:cubicBezTo>
                    <a:pt x="6629" y="5819"/>
                    <a:pt x="6847" y="5862"/>
                    <a:pt x="7063" y="5946"/>
                  </a:cubicBezTo>
                  <a:lnTo>
                    <a:pt x="7188" y="6009"/>
                  </a:lnTo>
                  <a:lnTo>
                    <a:pt x="7345" y="6009"/>
                  </a:lnTo>
                  <a:cubicBezTo>
                    <a:pt x="7271" y="5957"/>
                    <a:pt x="7188" y="5915"/>
                    <a:pt x="7094" y="5883"/>
                  </a:cubicBezTo>
                  <a:cubicBezTo>
                    <a:pt x="6907" y="5808"/>
                    <a:pt x="6673" y="5747"/>
                    <a:pt x="6402" y="57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2"/>
            <p:cNvSpPr/>
            <p:nvPr/>
          </p:nvSpPr>
          <p:spPr>
            <a:xfrm>
              <a:off x="6639299" y="1380793"/>
              <a:ext cx="15023" cy="18838"/>
            </a:xfrm>
            <a:custGeom>
              <a:avLst/>
              <a:gdLst/>
              <a:ahLst/>
              <a:cxnLst/>
              <a:rect l="l" t="t" r="r" b="b"/>
              <a:pathLst>
                <a:path w="126" h="158" extrusionOk="0">
                  <a:moveTo>
                    <a:pt x="105" y="1"/>
                  </a:moveTo>
                  <a:cubicBezTo>
                    <a:pt x="94" y="1"/>
                    <a:pt x="84" y="11"/>
                    <a:pt x="84" y="22"/>
                  </a:cubicBezTo>
                  <a:lnTo>
                    <a:pt x="84" y="105"/>
                  </a:lnTo>
                  <a:lnTo>
                    <a:pt x="84" y="126"/>
                  </a:lnTo>
                  <a:lnTo>
                    <a:pt x="63" y="126"/>
                  </a:lnTo>
                  <a:lnTo>
                    <a:pt x="21" y="115"/>
                  </a:lnTo>
                  <a:cubicBezTo>
                    <a:pt x="10" y="115"/>
                    <a:pt x="0" y="115"/>
                    <a:pt x="0" y="126"/>
                  </a:cubicBezTo>
                  <a:cubicBezTo>
                    <a:pt x="0" y="136"/>
                    <a:pt x="10" y="147"/>
                    <a:pt x="10" y="147"/>
                  </a:cubicBezTo>
                  <a:lnTo>
                    <a:pt x="63" y="157"/>
                  </a:lnTo>
                  <a:lnTo>
                    <a:pt x="73" y="157"/>
                  </a:lnTo>
                  <a:cubicBezTo>
                    <a:pt x="84" y="157"/>
                    <a:pt x="94" y="157"/>
                    <a:pt x="105" y="147"/>
                  </a:cubicBezTo>
                  <a:cubicBezTo>
                    <a:pt x="115" y="136"/>
                    <a:pt x="125" y="126"/>
                    <a:pt x="125" y="105"/>
                  </a:cubicBezTo>
                  <a:lnTo>
                    <a:pt x="125" y="22"/>
                  </a:lnTo>
                  <a:cubicBezTo>
                    <a:pt x="125" y="11"/>
                    <a:pt x="115" y="1"/>
                    <a:pt x="1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2"/>
            <p:cNvSpPr/>
            <p:nvPr/>
          </p:nvSpPr>
          <p:spPr>
            <a:xfrm>
              <a:off x="6674113" y="1361001"/>
              <a:ext cx="15023" cy="15023"/>
            </a:xfrm>
            <a:custGeom>
              <a:avLst/>
              <a:gdLst/>
              <a:ahLst/>
              <a:cxnLst/>
              <a:rect l="l" t="t" r="r" b="b"/>
              <a:pathLst>
                <a:path w="126" h="126" extrusionOk="0">
                  <a:moveTo>
                    <a:pt x="63" y="0"/>
                  </a:moveTo>
                  <a:cubicBezTo>
                    <a:pt x="31" y="0"/>
                    <a:pt x="0" y="31"/>
                    <a:pt x="0" y="63"/>
                  </a:cubicBezTo>
                  <a:cubicBezTo>
                    <a:pt x="0" y="94"/>
                    <a:pt x="31" y="125"/>
                    <a:pt x="63" y="125"/>
                  </a:cubicBezTo>
                  <a:cubicBezTo>
                    <a:pt x="94" y="125"/>
                    <a:pt x="125" y="94"/>
                    <a:pt x="125" y="63"/>
                  </a:cubicBezTo>
                  <a:cubicBezTo>
                    <a:pt x="125" y="31"/>
                    <a:pt x="94" y="0"/>
                    <a:pt x="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2"/>
            <p:cNvSpPr/>
            <p:nvPr/>
          </p:nvSpPr>
          <p:spPr>
            <a:xfrm>
              <a:off x="6606869" y="1361001"/>
              <a:ext cx="15142" cy="15023"/>
            </a:xfrm>
            <a:custGeom>
              <a:avLst/>
              <a:gdLst/>
              <a:ahLst/>
              <a:cxnLst/>
              <a:rect l="l" t="t" r="r" b="b"/>
              <a:pathLst>
                <a:path w="127" h="126" extrusionOk="0">
                  <a:moveTo>
                    <a:pt x="64" y="0"/>
                  </a:moveTo>
                  <a:cubicBezTo>
                    <a:pt x="32" y="0"/>
                    <a:pt x="1" y="31"/>
                    <a:pt x="1" y="63"/>
                  </a:cubicBezTo>
                  <a:cubicBezTo>
                    <a:pt x="1" y="94"/>
                    <a:pt x="32" y="125"/>
                    <a:pt x="64" y="125"/>
                  </a:cubicBezTo>
                  <a:cubicBezTo>
                    <a:pt x="94" y="125"/>
                    <a:pt x="126" y="94"/>
                    <a:pt x="126" y="63"/>
                  </a:cubicBezTo>
                  <a:cubicBezTo>
                    <a:pt x="126" y="31"/>
                    <a:pt x="94" y="0"/>
                    <a:pt x="6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2"/>
            <p:cNvSpPr/>
            <p:nvPr/>
          </p:nvSpPr>
          <p:spPr>
            <a:xfrm>
              <a:off x="6624395" y="1407261"/>
              <a:ext cx="43518" cy="12161"/>
            </a:xfrm>
            <a:custGeom>
              <a:avLst/>
              <a:gdLst/>
              <a:ahLst/>
              <a:cxnLst/>
              <a:rect l="l" t="t" r="r" b="b"/>
              <a:pathLst>
                <a:path w="365" h="102" extrusionOk="0">
                  <a:moveTo>
                    <a:pt x="17" y="0"/>
                  </a:moveTo>
                  <a:cubicBezTo>
                    <a:pt x="13" y="0"/>
                    <a:pt x="10" y="3"/>
                    <a:pt x="10" y="8"/>
                  </a:cubicBezTo>
                  <a:cubicBezTo>
                    <a:pt x="0" y="18"/>
                    <a:pt x="0" y="29"/>
                    <a:pt x="10" y="29"/>
                  </a:cubicBezTo>
                  <a:cubicBezTo>
                    <a:pt x="73" y="81"/>
                    <a:pt x="146" y="102"/>
                    <a:pt x="198" y="102"/>
                  </a:cubicBezTo>
                  <a:cubicBezTo>
                    <a:pt x="281" y="102"/>
                    <a:pt x="355" y="71"/>
                    <a:pt x="355" y="71"/>
                  </a:cubicBezTo>
                  <a:cubicBezTo>
                    <a:pt x="365" y="71"/>
                    <a:pt x="365" y="60"/>
                    <a:pt x="365" y="50"/>
                  </a:cubicBezTo>
                  <a:cubicBezTo>
                    <a:pt x="355" y="39"/>
                    <a:pt x="344" y="39"/>
                    <a:pt x="344" y="39"/>
                  </a:cubicBezTo>
                  <a:cubicBezTo>
                    <a:pt x="338" y="39"/>
                    <a:pt x="277" y="69"/>
                    <a:pt x="199" y="69"/>
                  </a:cubicBezTo>
                  <a:cubicBezTo>
                    <a:pt x="147" y="69"/>
                    <a:pt x="86" y="55"/>
                    <a:pt x="31" y="8"/>
                  </a:cubicBezTo>
                  <a:cubicBezTo>
                    <a:pt x="26" y="3"/>
                    <a:pt x="21" y="0"/>
                    <a:pt x="1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2"/>
            <p:cNvSpPr/>
            <p:nvPr/>
          </p:nvSpPr>
          <p:spPr>
            <a:xfrm>
              <a:off x="6593158" y="1330956"/>
              <a:ext cx="37437" cy="17646"/>
            </a:xfrm>
            <a:custGeom>
              <a:avLst/>
              <a:gdLst/>
              <a:ahLst/>
              <a:cxnLst/>
              <a:rect l="l" t="t" r="r" b="b"/>
              <a:pathLst>
                <a:path w="314" h="148" extrusionOk="0">
                  <a:moveTo>
                    <a:pt x="185" y="0"/>
                  </a:moveTo>
                  <a:cubicBezTo>
                    <a:pt x="176" y="0"/>
                    <a:pt x="167" y="1"/>
                    <a:pt x="158" y="2"/>
                  </a:cubicBezTo>
                  <a:cubicBezTo>
                    <a:pt x="74" y="12"/>
                    <a:pt x="33" y="53"/>
                    <a:pt x="12" y="85"/>
                  </a:cubicBezTo>
                  <a:cubicBezTo>
                    <a:pt x="1" y="95"/>
                    <a:pt x="1" y="116"/>
                    <a:pt x="12" y="127"/>
                  </a:cubicBezTo>
                  <a:cubicBezTo>
                    <a:pt x="22" y="148"/>
                    <a:pt x="43" y="148"/>
                    <a:pt x="63" y="148"/>
                  </a:cubicBezTo>
                  <a:cubicBezTo>
                    <a:pt x="105" y="127"/>
                    <a:pt x="147" y="127"/>
                    <a:pt x="220" y="116"/>
                  </a:cubicBezTo>
                  <a:cubicBezTo>
                    <a:pt x="314" y="106"/>
                    <a:pt x="283" y="43"/>
                    <a:pt x="283" y="43"/>
                  </a:cubicBezTo>
                  <a:cubicBezTo>
                    <a:pt x="283" y="43"/>
                    <a:pt x="266" y="0"/>
                    <a:pt x="1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8" name="Google Shape;1128;p42"/>
            <p:cNvSpPr/>
            <p:nvPr/>
          </p:nvSpPr>
          <p:spPr>
            <a:xfrm>
              <a:off x="6665290" y="1330956"/>
              <a:ext cx="37437" cy="17646"/>
            </a:xfrm>
            <a:custGeom>
              <a:avLst/>
              <a:gdLst/>
              <a:ahLst/>
              <a:cxnLst/>
              <a:rect l="l" t="t" r="r" b="b"/>
              <a:pathLst>
                <a:path w="314" h="148" extrusionOk="0">
                  <a:moveTo>
                    <a:pt x="128" y="0"/>
                  </a:moveTo>
                  <a:cubicBezTo>
                    <a:pt x="41" y="0"/>
                    <a:pt x="33" y="43"/>
                    <a:pt x="33" y="43"/>
                  </a:cubicBezTo>
                  <a:cubicBezTo>
                    <a:pt x="33" y="43"/>
                    <a:pt x="1" y="106"/>
                    <a:pt x="95" y="116"/>
                  </a:cubicBezTo>
                  <a:cubicBezTo>
                    <a:pt x="168" y="127"/>
                    <a:pt x="209" y="127"/>
                    <a:pt x="251" y="148"/>
                  </a:cubicBezTo>
                  <a:cubicBezTo>
                    <a:pt x="272" y="148"/>
                    <a:pt x="293" y="148"/>
                    <a:pt x="304" y="127"/>
                  </a:cubicBezTo>
                  <a:cubicBezTo>
                    <a:pt x="314" y="116"/>
                    <a:pt x="314" y="95"/>
                    <a:pt x="304" y="85"/>
                  </a:cubicBezTo>
                  <a:cubicBezTo>
                    <a:pt x="283" y="53"/>
                    <a:pt x="241" y="12"/>
                    <a:pt x="158" y="2"/>
                  </a:cubicBezTo>
                  <a:cubicBezTo>
                    <a:pt x="147" y="1"/>
                    <a:pt x="137" y="0"/>
                    <a:pt x="1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9" name="Google Shape;1129;p42"/>
            <p:cNvSpPr/>
            <p:nvPr/>
          </p:nvSpPr>
          <p:spPr>
            <a:xfrm>
              <a:off x="4838931" y="2199150"/>
              <a:ext cx="779390" cy="886695"/>
            </a:xfrm>
            <a:custGeom>
              <a:avLst/>
              <a:gdLst/>
              <a:ahLst/>
              <a:cxnLst/>
              <a:rect l="l" t="t" r="r" b="b"/>
              <a:pathLst>
                <a:path w="6537" h="7437" extrusionOk="0">
                  <a:moveTo>
                    <a:pt x="2395" y="0"/>
                  </a:moveTo>
                  <a:cubicBezTo>
                    <a:pt x="1924" y="0"/>
                    <a:pt x="1470" y="401"/>
                    <a:pt x="1420" y="1281"/>
                  </a:cubicBezTo>
                  <a:cubicBezTo>
                    <a:pt x="1325" y="2909"/>
                    <a:pt x="1878" y="5266"/>
                    <a:pt x="1878" y="5297"/>
                  </a:cubicBezTo>
                  <a:cubicBezTo>
                    <a:pt x="1346" y="4692"/>
                    <a:pt x="1221" y="3732"/>
                    <a:pt x="866" y="3472"/>
                  </a:cubicBezTo>
                  <a:cubicBezTo>
                    <a:pt x="729" y="3371"/>
                    <a:pt x="593" y="3336"/>
                    <a:pt x="470" y="3336"/>
                  </a:cubicBezTo>
                  <a:cubicBezTo>
                    <a:pt x="202" y="3336"/>
                    <a:pt x="1" y="3503"/>
                    <a:pt x="1" y="3503"/>
                  </a:cubicBezTo>
                  <a:lnTo>
                    <a:pt x="1" y="5735"/>
                  </a:lnTo>
                  <a:cubicBezTo>
                    <a:pt x="272" y="6581"/>
                    <a:pt x="908" y="7436"/>
                    <a:pt x="908" y="7436"/>
                  </a:cubicBezTo>
                  <a:lnTo>
                    <a:pt x="6093" y="7436"/>
                  </a:lnTo>
                  <a:cubicBezTo>
                    <a:pt x="6093" y="7436"/>
                    <a:pt x="6009" y="4671"/>
                    <a:pt x="6322" y="3253"/>
                  </a:cubicBezTo>
                  <a:cubicBezTo>
                    <a:pt x="6536" y="2320"/>
                    <a:pt x="6013" y="1781"/>
                    <a:pt x="5466" y="1781"/>
                  </a:cubicBezTo>
                  <a:cubicBezTo>
                    <a:pt x="5187" y="1781"/>
                    <a:pt x="4902" y="1921"/>
                    <a:pt x="4705" y="2220"/>
                  </a:cubicBezTo>
                  <a:cubicBezTo>
                    <a:pt x="4132" y="3107"/>
                    <a:pt x="4027" y="4494"/>
                    <a:pt x="4027" y="4494"/>
                  </a:cubicBezTo>
                  <a:cubicBezTo>
                    <a:pt x="3745" y="3305"/>
                    <a:pt x="3798" y="2022"/>
                    <a:pt x="3402" y="843"/>
                  </a:cubicBezTo>
                  <a:cubicBezTo>
                    <a:pt x="3218" y="298"/>
                    <a:pt x="2800" y="0"/>
                    <a:pt x="23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2"/>
            <p:cNvSpPr/>
            <p:nvPr/>
          </p:nvSpPr>
          <p:spPr>
            <a:xfrm>
              <a:off x="4862538" y="2412804"/>
              <a:ext cx="625825" cy="673039"/>
            </a:xfrm>
            <a:custGeom>
              <a:avLst/>
              <a:gdLst/>
              <a:ahLst/>
              <a:cxnLst/>
              <a:rect l="l" t="t" r="r" b="b"/>
              <a:pathLst>
                <a:path w="5249" h="5645" extrusionOk="0">
                  <a:moveTo>
                    <a:pt x="42" y="2323"/>
                  </a:moveTo>
                  <a:cubicBezTo>
                    <a:pt x="38" y="2323"/>
                    <a:pt x="35" y="2324"/>
                    <a:pt x="32" y="2327"/>
                  </a:cubicBezTo>
                  <a:cubicBezTo>
                    <a:pt x="11" y="2337"/>
                    <a:pt x="1" y="2358"/>
                    <a:pt x="11" y="2379"/>
                  </a:cubicBezTo>
                  <a:cubicBezTo>
                    <a:pt x="11" y="2389"/>
                    <a:pt x="230" y="2796"/>
                    <a:pt x="533" y="3401"/>
                  </a:cubicBezTo>
                  <a:cubicBezTo>
                    <a:pt x="689" y="3704"/>
                    <a:pt x="877" y="4068"/>
                    <a:pt x="1075" y="4444"/>
                  </a:cubicBezTo>
                  <a:lnTo>
                    <a:pt x="272" y="4142"/>
                  </a:lnTo>
                  <a:cubicBezTo>
                    <a:pt x="251" y="4142"/>
                    <a:pt x="230" y="4152"/>
                    <a:pt x="220" y="4173"/>
                  </a:cubicBezTo>
                  <a:cubicBezTo>
                    <a:pt x="209" y="4184"/>
                    <a:pt x="220" y="4205"/>
                    <a:pt x="241" y="4215"/>
                  </a:cubicBezTo>
                  <a:lnTo>
                    <a:pt x="1127" y="4538"/>
                  </a:lnTo>
                  <a:cubicBezTo>
                    <a:pt x="1315" y="4903"/>
                    <a:pt x="1503" y="5279"/>
                    <a:pt x="1691" y="5644"/>
                  </a:cubicBezTo>
                  <a:lnTo>
                    <a:pt x="1785" y="5644"/>
                  </a:lnTo>
                  <a:cubicBezTo>
                    <a:pt x="1368" y="4851"/>
                    <a:pt x="929" y="4017"/>
                    <a:pt x="606" y="3380"/>
                  </a:cubicBezTo>
                  <a:lnTo>
                    <a:pt x="846" y="2681"/>
                  </a:lnTo>
                  <a:cubicBezTo>
                    <a:pt x="856" y="2661"/>
                    <a:pt x="846" y="2640"/>
                    <a:pt x="825" y="2640"/>
                  </a:cubicBezTo>
                  <a:cubicBezTo>
                    <a:pt x="819" y="2637"/>
                    <a:pt x="814" y="2636"/>
                    <a:pt x="809" y="2636"/>
                  </a:cubicBezTo>
                  <a:cubicBezTo>
                    <a:pt x="795" y="2636"/>
                    <a:pt x="783" y="2645"/>
                    <a:pt x="783" y="2661"/>
                  </a:cubicBezTo>
                  <a:lnTo>
                    <a:pt x="564" y="3287"/>
                  </a:lnTo>
                  <a:cubicBezTo>
                    <a:pt x="272" y="2733"/>
                    <a:pt x="84" y="2358"/>
                    <a:pt x="74" y="2348"/>
                  </a:cubicBezTo>
                  <a:cubicBezTo>
                    <a:pt x="66" y="2332"/>
                    <a:pt x="53" y="2323"/>
                    <a:pt x="42" y="2323"/>
                  </a:cubicBezTo>
                  <a:close/>
                  <a:moveTo>
                    <a:pt x="2254" y="0"/>
                  </a:moveTo>
                  <a:cubicBezTo>
                    <a:pt x="2233" y="0"/>
                    <a:pt x="2223" y="21"/>
                    <a:pt x="2223" y="42"/>
                  </a:cubicBezTo>
                  <a:cubicBezTo>
                    <a:pt x="2223" y="53"/>
                    <a:pt x="2265" y="501"/>
                    <a:pt x="2379" y="1325"/>
                  </a:cubicBezTo>
                  <a:lnTo>
                    <a:pt x="1618" y="699"/>
                  </a:lnTo>
                  <a:cubicBezTo>
                    <a:pt x="1609" y="691"/>
                    <a:pt x="1600" y="687"/>
                    <a:pt x="1592" y="687"/>
                  </a:cubicBezTo>
                  <a:cubicBezTo>
                    <a:pt x="1581" y="687"/>
                    <a:pt x="1572" y="693"/>
                    <a:pt x="1565" y="699"/>
                  </a:cubicBezTo>
                  <a:cubicBezTo>
                    <a:pt x="1544" y="720"/>
                    <a:pt x="1555" y="741"/>
                    <a:pt x="1565" y="751"/>
                  </a:cubicBezTo>
                  <a:lnTo>
                    <a:pt x="2400" y="1430"/>
                  </a:lnTo>
                  <a:cubicBezTo>
                    <a:pt x="2473" y="1940"/>
                    <a:pt x="2588" y="2587"/>
                    <a:pt x="2734" y="3349"/>
                  </a:cubicBezTo>
                  <a:lnTo>
                    <a:pt x="2734" y="3359"/>
                  </a:lnTo>
                  <a:cubicBezTo>
                    <a:pt x="2796" y="3672"/>
                    <a:pt x="2859" y="3996"/>
                    <a:pt x="2932" y="4340"/>
                  </a:cubicBezTo>
                  <a:lnTo>
                    <a:pt x="2212" y="3839"/>
                  </a:lnTo>
                  <a:cubicBezTo>
                    <a:pt x="2204" y="3835"/>
                    <a:pt x="2195" y="3832"/>
                    <a:pt x="2187" y="3832"/>
                  </a:cubicBezTo>
                  <a:cubicBezTo>
                    <a:pt x="2176" y="3832"/>
                    <a:pt x="2166" y="3838"/>
                    <a:pt x="2160" y="3850"/>
                  </a:cubicBezTo>
                  <a:cubicBezTo>
                    <a:pt x="2150" y="3871"/>
                    <a:pt x="2150" y="3892"/>
                    <a:pt x="2170" y="3902"/>
                  </a:cubicBezTo>
                  <a:lnTo>
                    <a:pt x="2953" y="4444"/>
                  </a:lnTo>
                  <a:cubicBezTo>
                    <a:pt x="3037" y="4820"/>
                    <a:pt x="3130" y="5216"/>
                    <a:pt x="3224" y="5644"/>
                  </a:cubicBezTo>
                  <a:lnTo>
                    <a:pt x="3308" y="5644"/>
                  </a:lnTo>
                  <a:cubicBezTo>
                    <a:pt x="3099" y="4789"/>
                    <a:pt x="2942" y="4027"/>
                    <a:pt x="2807" y="3349"/>
                  </a:cubicBezTo>
                  <a:lnTo>
                    <a:pt x="3183" y="2379"/>
                  </a:lnTo>
                  <a:cubicBezTo>
                    <a:pt x="3193" y="2358"/>
                    <a:pt x="3183" y="2337"/>
                    <a:pt x="3162" y="2327"/>
                  </a:cubicBezTo>
                  <a:cubicBezTo>
                    <a:pt x="3156" y="2324"/>
                    <a:pt x="3151" y="2323"/>
                    <a:pt x="3145" y="2323"/>
                  </a:cubicBezTo>
                  <a:cubicBezTo>
                    <a:pt x="3130" y="2323"/>
                    <a:pt x="3117" y="2332"/>
                    <a:pt x="3109" y="2348"/>
                  </a:cubicBezTo>
                  <a:lnTo>
                    <a:pt x="2786" y="3213"/>
                  </a:lnTo>
                  <a:cubicBezTo>
                    <a:pt x="2390" y="1189"/>
                    <a:pt x="2296" y="53"/>
                    <a:pt x="2296" y="32"/>
                  </a:cubicBezTo>
                  <a:cubicBezTo>
                    <a:pt x="2296" y="11"/>
                    <a:pt x="2275" y="0"/>
                    <a:pt x="2254" y="0"/>
                  </a:cubicBezTo>
                  <a:close/>
                  <a:moveTo>
                    <a:pt x="4991" y="1446"/>
                  </a:moveTo>
                  <a:cubicBezTo>
                    <a:pt x="4977" y="1446"/>
                    <a:pt x="4966" y="1456"/>
                    <a:pt x="4966" y="1471"/>
                  </a:cubicBezTo>
                  <a:cubicBezTo>
                    <a:pt x="4966" y="1481"/>
                    <a:pt x="4873" y="1878"/>
                    <a:pt x="4768" y="2515"/>
                  </a:cubicBezTo>
                  <a:lnTo>
                    <a:pt x="4403" y="1910"/>
                  </a:lnTo>
                  <a:cubicBezTo>
                    <a:pt x="4395" y="1894"/>
                    <a:pt x="4377" y="1884"/>
                    <a:pt x="4363" y="1884"/>
                  </a:cubicBezTo>
                  <a:cubicBezTo>
                    <a:pt x="4358" y="1884"/>
                    <a:pt x="4354" y="1886"/>
                    <a:pt x="4351" y="1889"/>
                  </a:cubicBezTo>
                  <a:cubicBezTo>
                    <a:pt x="4330" y="1899"/>
                    <a:pt x="4319" y="1930"/>
                    <a:pt x="4330" y="1940"/>
                  </a:cubicBezTo>
                  <a:lnTo>
                    <a:pt x="4757" y="2629"/>
                  </a:lnTo>
                  <a:cubicBezTo>
                    <a:pt x="4706" y="2963"/>
                    <a:pt x="4653" y="3359"/>
                    <a:pt x="4611" y="3797"/>
                  </a:cubicBezTo>
                  <a:lnTo>
                    <a:pt x="4611" y="3818"/>
                  </a:lnTo>
                  <a:cubicBezTo>
                    <a:pt x="4591" y="4068"/>
                    <a:pt x="4580" y="4330"/>
                    <a:pt x="4560" y="4611"/>
                  </a:cubicBezTo>
                  <a:lnTo>
                    <a:pt x="4017" y="4006"/>
                  </a:lnTo>
                  <a:cubicBezTo>
                    <a:pt x="4011" y="3994"/>
                    <a:pt x="3998" y="3989"/>
                    <a:pt x="3986" y="3989"/>
                  </a:cubicBezTo>
                  <a:cubicBezTo>
                    <a:pt x="3977" y="3989"/>
                    <a:pt x="3969" y="3991"/>
                    <a:pt x="3965" y="3996"/>
                  </a:cubicBezTo>
                  <a:cubicBezTo>
                    <a:pt x="3944" y="4017"/>
                    <a:pt x="3944" y="4038"/>
                    <a:pt x="3965" y="4048"/>
                  </a:cubicBezTo>
                  <a:lnTo>
                    <a:pt x="4560" y="4715"/>
                  </a:lnTo>
                  <a:cubicBezTo>
                    <a:pt x="4549" y="5018"/>
                    <a:pt x="4539" y="5320"/>
                    <a:pt x="4549" y="5644"/>
                  </a:cubicBezTo>
                  <a:lnTo>
                    <a:pt x="4622" y="5644"/>
                  </a:lnTo>
                  <a:cubicBezTo>
                    <a:pt x="4611" y="4986"/>
                    <a:pt x="4643" y="4381"/>
                    <a:pt x="4685" y="3829"/>
                  </a:cubicBezTo>
                  <a:lnTo>
                    <a:pt x="5227" y="3380"/>
                  </a:lnTo>
                  <a:cubicBezTo>
                    <a:pt x="5248" y="3370"/>
                    <a:pt x="5248" y="3338"/>
                    <a:pt x="5237" y="3328"/>
                  </a:cubicBezTo>
                  <a:cubicBezTo>
                    <a:pt x="5231" y="3316"/>
                    <a:pt x="5218" y="3311"/>
                    <a:pt x="5206" y="3311"/>
                  </a:cubicBezTo>
                  <a:cubicBezTo>
                    <a:pt x="5197" y="3311"/>
                    <a:pt x="5190" y="3313"/>
                    <a:pt x="5186" y="3317"/>
                  </a:cubicBezTo>
                  <a:lnTo>
                    <a:pt x="4695" y="3725"/>
                  </a:lnTo>
                  <a:cubicBezTo>
                    <a:pt x="4820" y="2399"/>
                    <a:pt x="5029" y="1502"/>
                    <a:pt x="5039" y="1492"/>
                  </a:cubicBezTo>
                  <a:cubicBezTo>
                    <a:pt x="5039" y="1471"/>
                    <a:pt x="5029" y="1451"/>
                    <a:pt x="5008" y="1451"/>
                  </a:cubicBezTo>
                  <a:cubicBezTo>
                    <a:pt x="5002" y="1448"/>
                    <a:pt x="4997" y="1446"/>
                    <a:pt x="4991" y="14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31" name="Google Shape;1131;p42"/>
          <p:cNvGrpSpPr/>
          <p:nvPr/>
        </p:nvGrpSpPr>
        <p:grpSpPr>
          <a:xfrm>
            <a:off x="925081" y="1198972"/>
            <a:ext cx="3441832" cy="1886873"/>
            <a:chOff x="925081" y="1198972"/>
            <a:chExt cx="3441832" cy="1886873"/>
          </a:xfrm>
        </p:grpSpPr>
        <p:sp>
          <p:nvSpPr>
            <p:cNvPr id="1132" name="Google Shape;1132;p42"/>
            <p:cNvSpPr/>
            <p:nvPr/>
          </p:nvSpPr>
          <p:spPr>
            <a:xfrm>
              <a:off x="3484641" y="1613404"/>
              <a:ext cx="102059" cy="682935"/>
            </a:xfrm>
            <a:custGeom>
              <a:avLst/>
              <a:gdLst/>
              <a:ahLst/>
              <a:cxnLst/>
              <a:rect l="l" t="t" r="r" b="b"/>
              <a:pathLst>
                <a:path w="856" h="5728" extrusionOk="0">
                  <a:moveTo>
                    <a:pt x="1" y="0"/>
                  </a:moveTo>
                  <a:lnTo>
                    <a:pt x="1" y="5728"/>
                  </a:lnTo>
                  <a:lnTo>
                    <a:pt x="856" y="5728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2"/>
            <p:cNvSpPr/>
            <p:nvPr/>
          </p:nvSpPr>
          <p:spPr>
            <a:xfrm>
              <a:off x="1486049" y="2323637"/>
              <a:ext cx="103251" cy="584692"/>
            </a:xfrm>
            <a:custGeom>
              <a:avLst/>
              <a:gdLst/>
              <a:ahLst/>
              <a:cxnLst/>
              <a:rect l="l" t="t" r="r" b="b"/>
              <a:pathLst>
                <a:path w="866" h="4904" extrusionOk="0">
                  <a:moveTo>
                    <a:pt x="0" y="0"/>
                  </a:moveTo>
                  <a:lnTo>
                    <a:pt x="0" y="4903"/>
                  </a:lnTo>
                  <a:lnTo>
                    <a:pt x="866" y="4903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2"/>
            <p:cNvSpPr/>
            <p:nvPr/>
          </p:nvSpPr>
          <p:spPr>
            <a:xfrm>
              <a:off x="3617840" y="2268912"/>
              <a:ext cx="103251" cy="584692"/>
            </a:xfrm>
            <a:custGeom>
              <a:avLst/>
              <a:gdLst/>
              <a:ahLst/>
              <a:cxnLst/>
              <a:rect l="l" t="t" r="r" b="b"/>
              <a:pathLst>
                <a:path w="866" h="4904" extrusionOk="0">
                  <a:moveTo>
                    <a:pt x="0" y="0"/>
                  </a:moveTo>
                  <a:lnTo>
                    <a:pt x="0" y="4903"/>
                  </a:lnTo>
                  <a:lnTo>
                    <a:pt x="866" y="4903"/>
                  </a:lnTo>
                  <a:lnTo>
                    <a:pt x="86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2"/>
            <p:cNvSpPr/>
            <p:nvPr/>
          </p:nvSpPr>
          <p:spPr>
            <a:xfrm>
              <a:off x="1610403" y="1613404"/>
              <a:ext cx="102059" cy="682935"/>
            </a:xfrm>
            <a:custGeom>
              <a:avLst/>
              <a:gdLst/>
              <a:ahLst/>
              <a:cxnLst/>
              <a:rect l="l" t="t" r="r" b="b"/>
              <a:pathLst>
                <a:path w="856" h="5728" extrusionOk="0">
                  <a:moveTo>
                    <a:pt x="1" y="0"/>
                  </a:moveTo>
                  <a:lnTo>
                    <a:pt x="1" y="5728"/>
                  </a:lnTo>
                  <a:lnTo>
                    <a:pt x="856" y="5728"/>
                  </a:lnTo>
                  <a:lnTo>
                    <a:pt x="856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2"/>
            <p:cNvSpPr/>
            <p:nvPr/>
          </p:nvSpPr>
          <p:spPr>
            <a:xfrm>
              <a:off x="1390190" y="2235290"/>
              <a:ext cx="2404342" cy="160599"/>
            </a:xfrm>
            <a:custGeom>
              <a:avLst/>
              <a:gdLst/>
              <a:ahLst/>
              <a:cxnLst/>
              <a:rect l="l" t="t" r="r" b="b"/>
              <a:pathLst>
                <a:path w="20166" h="1347" extrusionOk="0">
                  <a:moveTo>
                    <a:pt x="1" y="0"/>
                  </a:moveTo>
                  <a:lnTo>
                    <a:pt x="1" y="1346"/>
                  </a:lnTo>
                  <a:lnTo>
                    <a:pt x="20166" y="1346"/>
                  </a:lnTo>
                  <a:lnTo>
                    <a:pt x="20166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2"/>
            <p:cNvSpPr/>
            <p:nvPr/>
          </p:nvSpPr>
          <p:spPr>
            <a:xfrm>
              <a:off x="1497137" y="1598501"/>
              <a:ext cx="2186632" cy="97051"/>
            </a:xfrm>
            <a:custGeom>
              <a:avLst/>
              <a:gdLst/>
              <a:ahLst/>
              <a:cxnLst/>
              <a:rect l="l" t="t" r="r" b="b"/>
              <a:pathLst>
                <a:path w="18340" h="814" extrusionOk="0">
                  <a:moveTo>
                    <a:pt x="1" y="0"/>
                  </a:moveTo>
                  <a:lnTo>
                    <a:pt x="1" y="814"/>
                  </a:lnTo>
                  <a:lnTo>
                    <a:pt x="18340" y="814"/>
                  </a:lnTo>
                  <a:lnTo>
                    <a:pt x="183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2"/>
            <p:cNvSpPr/>
            <p:nvPr/>
          </p:nvSpPr>
          <p:spPr>
            <a:xfrm>
              <a:off x="1497137" y="1746461"/>
              <a:ext cx="2186632" cy="97170"/>
            </a:xfrm>
            <a:custGeom>
              <a:avLst/>
              <a:gdLst/>
              <a:ahLst/>
              <a:cxnLst/>
              <a:rect l="l" t="t" r="r" b="b"/>
              <a:pathLst>
                <a:path w="18340" h="815" extrusionOk="0">
                  <a:moveTo>
                    <a:pt x="1" y="1"/>
                  </a:moveTo>
                  <a:lnTo>
                    <a:pt x="1" y="815"/>
                  </a:lnTo>
                  <a:lnTo>
                    <a:pt x="18340" y="815"/>
                  </a:lnTo>
                  <a:lnTo>
                    <a:pt x="183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2"/>
            <p:cNvSpPr/>
            <p:nvPr/>
          </p:nvSpPr>
          <p:spPr>
            <a:xfrm>
              <a:off x="1497137" y="1895733"/>
              <a:ext cx="2186632" cy="97170"/>
            </a:xfrm>
            <a:custGeom>
              <a:avLst/>
              <a:gdLst/>
              <a:ahLst/>
              <a:cxnLst/>
              <a:rect l="l" t="t" r="r" b="b"/>
              <a:pathLst>
                <a:path w="18340" h="815" extrusionOk="0">
                  <a:moveTo>
                    <a:pt x="1" y="1"/>
                  </a:moveTo>
                  <a:lnTo>
                    <a:pt x="1" y="814"/>
                  </a:lnTo>
                  <a:lnTo>
                    <a:pt x="18340" y="814"/>
                  </a:lnTo>
                  <a:lnTo>
                    <a:pt x="18340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2"/>
            <p:cNvSpPr/>
            <p:nvPr/>
          </p:nvSpPr>
          <p:spPr>
            <a:xfrm>
              <a:off x="1497137" y="2045004"/>
              <a:ext cx="2186632" cy="97170"/>
            </a:xfrm>
            <a:custGeom>
              <a:avLst/>
              <a:gdLst/>
              <a:ahLst/>
              <a:cxnLst/>
              <a:rect l="l" t="t" r="r" b="b"/>
              <a:pathLst>
                <a:path w="18340" h="815" extrusionOk="0">
                  <a:moveTo>
                    <a:pt x="1" y="0"/>
                  </a:moveTo>
                  <a:lnTo>
                    <a:pt x="1" y="814"/>
                  </a:lnTo>
                  <a:lnTo>
                    <a:pt x="18340" y="814"/>
                  </a:lnTo>
                  <a:lnTo>
                    <a:pt x="183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2"/>
            <p:cNvSpPr/>
            <p:nvPr/>
          </p:nvSpPr>
          <p:spPr>
            <a:xfrm>
              <a:off x="1959858" y="1925778"/>
              <a:ext cx="658017" cy="380574"/>
            </a:xfrm>
            <a:custGeom>
              <a:avLst/>
              <a:gdLst/>
              <a:ahLst/>
              <a:cxnLst/>
              <a:rect l="l" t="t" r="r" b="b"/>
              <a:pathLst>
                <a:path w="5519" h="3192" extrusionOk="0">
                  <a:moveTo>
                    <a:pt x="2484" y="1"/>
                  </a:moveTo>
                  <a:cubicBezTo>
                    <a:pt x="1568" y="1"/>
                    <a:pt x="683" y="105"/>
                    <a:pt x="543" y="354"/>
                  </a:cubicBezTo>
                  <a:cubicBezTo>
                    <a:pt x="251" y="885"/>
                    <a:pt x="1" y="2461"/>
                    <a:pt x="230" y="2878"/>
                  </a:cubicBezTo>
                  <a:cubicBezTo>
                    <a:pt x="337" y="3072"/>
                    <a:pt x="1299" y="3192"/>
                    <a:pt x="2341" y="3192"/>
                  </a:cubicBezTo>
                  <a:cubicBezTo>
                    <a:pt x="3540" y="3192"/>
                    <a:pt x="4846" y="3034"/>
                    <a:pt x="5081" y="2649"/>
                  </a:cubicBezTo>
                  <a:cubicBezTo>
                    <a:pt x="5519" y="1928"/>
                    <a:pt x="4935" y="698"/>
                    <a:pt x="4663" y="322"/>
                  </a:cubicBezTo>
                  <a:cubicBezTo>
                    <a:pt x="4527" y="126"/>
                    <a:pt x="3487" y="1"/>
                    <a:pt x="24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2"/>
            <p:cNvSpPr/>
            <p:nvPr/>
          </p:nvSpPr>
          <p:spPr>
            <a:xfrm>
              <a:off x="2027102" y="2050846"/>
              <a:ext cx="779986" cy="290319"/>
            </a:xfrm>
            <a:custGeom>
              <a:avLst/>
              <a:gdLst/>
              <a:ahLst/>
              <a:cxnLst/>
              <a:rect l="l" t="t" r="r" b="b"/>
              <a:pathLst>
                <a:path w="6542" h="2435" extrusionOk="0">
                  <a:moveTo>
                    <a:pt x="5335" y="0"/>
                  </a:moveTo>
                  <a:cubicBezTo>
                    <a:pt x="5306" y="0"/>
                    <a:pt x="5277" y="1"/>
                    <a:pt x="5247" y="3"/>
                  </a:cubicBezTo>
                  <a:cubicBezTo>
                    <a:pt x="4204" y="56"/>
                    <a:pt x="292" y="1380"/>
                    <a:pt x="230" y="1401"/>
                  </a:cubicBezTo>
                  <a:cubicBezTo>
                    <a:pt x="94" y="1547"/>
                    <a:pt x="0" y="2330"/>
                    <a:pt x="240" y="2434"/>
                  </a:cubicBezTo>
                  <a:cubicBezTo>
                    <a:pt x="241" y="2434"/>
                    <a:pt x="245" y="2435"/>
                    <a:pt x="252" y="2435"/>
                  </a:cubicBezTo>
                  <a:cubicBezTo>
                    <a:pt x="504" y="2435"/>
                    <a:pt x="4583" y="2251"/>
                    <a:pt x="5508" y="1651"/>
                  </a:cubicBezTo>
                  <a:cubicBezTo>
                    <a:pt x="6541" y="994"/>
                    <a:pt x="6296" y="0"/>
                    <a:pt x="533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2"/>
            <p:cNvSpPr/>
            <p:nvPr/>
          </p:nvSpPr>
          <p:spPr>
            <a:xfrm>
              <a:off x="1803193" y="2220267"/>
              <a:ext cx="231421" cy="121254"/>
            </a:xfrm>
            <a:custGeom>
              <a:avLst/>
              <a:gdLst/>
              <a:ahLst/>
              <a:cxnLst/>
              <a:rect l="l" t="t" r="r" b="b"/>
              <a:pathLst>
                <a:path w="1941" h="1017" extrusionOk="0">
                  <a:moveTo>
                    <a:pt x="470" y="1"/>
                  </a:moveTo>
                  <a:cubicBezTo>
                    <a:pt x="63" y="1"/>
                    <a:pt x="1" y="325"/>
                    <a:pt x="1" y="512"/>
                  </a:cubicBezTo>
                  <a:cubicBezTo>
                    <a:pt x="1" y="794"/>
                    <a:pt x="240" y="940"/>
                    <a:pt x="543" y="1002"/>
                  </a:cubicBezTo>
                  <a:cubicBezTo>
                    <a:pt x="593" y="1012"/>
                    <a:pt x="673" y="1016"/>
                    <a:pt x="770" y="1016"/>
                  </a:cubicBezTo>
                  <a:cubicBezTo>
                    <a:pt x="1194" y="1016"/>
                    <a:pt x="1941" y="940"/>
                    <a:pt x="1941" y="940"/>
                  </a:cubicBezTo>
                  <a:lnTo>
                    <a:pt x="1867" y="179"/>
                  </a:lnTo>
                  <a:cubicBezTo>
                    <a:pt x="1867" y="179"/>
                    <a:pt x="689" y="12"/>
                    <a:pt x="470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2"/>
            <p:cNvSpPr/>
            <p:nvPr/>
          </p:nvSpPr>
          <p:spPr>
            <a:xfrm>
              <a:off x="1880333" y="2220267"/>
              <a:ext cx="175384" cy="121254"/>
            </a:xfrm>
            <a:custGeom>
              <a:avLst/>
              <a:gdLst/>
              <a:ahLst/>
              <a:cxnLst/>
              <a:rect l="l" t="t" r="r" b="b"/>
              <a:pathLst>
                <a:path w="1471" h="1017" extrusionOk="0">
                  <a:moveTo>
                    <a:pt x="0" y="1"/>
                  </a:moveTo>
                  <a:cubicBezTo>
                    <a:pt x="188" y="210"/>
                    <a:pt x="219" y="659"/>
                    <a:pt x="63" y="1002"/>
                  </a:cubicBezTo>
                  <a:cubicBezTo>
                    <a:pt x="115" y="1012"/>
                    <a:pt x="197" y="1016"/>
                    <a:pt x="295" y="1016"/>
                  </a:cubicBezTo>
                  <a:cubicBezTo>
                    <a:pt x="724" y="1016"/>
                    <a:pt x="1471" y="940"/>
                    <a:pt x="1471" y="940"/>
                  </a:cubicBezTo>
                  <a:lnTo>
                    <a:pt x="1398" y="179"/>
                  </a:lnTo>
                  <a:cubicBezTo>
                    <a:pt x="1398" y="179"/>
                    <a:pt x="209" y="12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2"/>
            <p:cNvSpPr/>
            <p:nvPr/>
          </p:nvSpPr>
          <p:spPr>
            <a:xfrm>
              <a:off x="2525712" y="2220267"/>
              <a:ext cx="231540" cy="121254"/>
            </a:xfrm>
            <a:custGeom>
              <a:avLst/>
              <a:gdLst/>
              <a:ahLst/>
              <a:cxnLst/>
              <a:rect l="l" t="t" r="r" b="b"/>
              <a:pathLst>
                <a:path w="1942" h="1017" extrusionOk="0">
                  <a:moveTo>
                    <a:pt x="1472" y="1"/>
                  </a:moveTo>
                  <a:cubicBezTo>
                    <a:pt x="1253" y="12"/>
                    <a:pt x="63" y="179"/>
                    <a:pt x="63" y="179"/>
                  </a:cubicBezTo>
                  <a:lnTo>
                    <a:pt x="1" y="940"/>
                  </a:lnTo>
                  <a:cubicBezTo>
                    <a:pt x="1" y="940"/>
                    <a:pt x="748" y="1016"/>
                    <a:pt x="1172" y="1016"/>
                  </a:cubicBezTo>
                  <a:cubicBezTo>
                    <a:pt x="1268" y="1016"/>
                    <a:pt x="1348" y="1012"/>
                    <a:pt x="1399" y="1002"/>
                  </a:cubicBezTo>
                  <a:cubicBezTo>
                    <a:pt x="1702" y="940"/>
                    <a:pt x="1941" y="794"/>
                    <a:pt x="1941" y="512"/>
                  </a:cubicBezTo>
                  <a:cubicBezTo>
                    <a:pt x="1941" y="325"/>
                    <a:pt x="1879" y="1"/>
                    <a:pt x="147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2"/>
            <p:cNvSpPr/>
            <p:nvPr/>
          </p:nvSpPr>
          <p:spPr>
            <a:xfrm>
              <a:off x="2504609" y="2220267"/>
              <a:ext cx="175503" cy="121254"/>
            </a:xfrm>
            <a:custGeom>
              <a:avLst/>
              <a:gdLst/>
              <a:ahLst/>
              <a:cxnLst/>
              <a:rect l="l" t="t" r="r" b="b"/>
              <a:pathLst>
                <a:path w="1472" h="1017" extrusionOk="0">
                  <a:moveTo>
                    <a:pt x="1471" y="1"/>
                  </a:moveTo>
                  <a:lnTo>
                    <a:pt x="1471" y="1"/>
                  </a:lnTo>
                  <a:cubicBezTo>
                    <a:pt x="1263" y="12"/>
                    <a:pt x="74" y="179"/>
                    <a:pt x="74" y="179"/>
                  </a:cubicBezTo>
                  <a:lnTo>
                    <a:pt x="1" y="940"/>
                  </a:lnTo>
                  <a:cubicBezTo>
                    <a:pt x="1" y="940"/>
                    <a:pt x="748" y="1016"/>
                    <a:pt x="1172" y="1016"/>
                  </a:cubicBezTo>
                  <a:cubicBezTo>
                    <a:pt x="1268" y="1016"/>
                    <a:pt x="1348" y="1012"/>
                    <a:pt x="1399" y="1002"/>
                  </a:cubicBezTo>
                  <a:cubicBezTo>
                    <a:pt x="1253" y="659"/>
                    <a:pt x="1284" y="210"/>
                    <a:pt x="14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2"/>
            <p:cNvSpPr/>
            <p:nvPr/>
          </p:nvSpPr>
          <p:spPr>
            <a:xfrm>
              <a:off x="1767186" y="2050846"/>
              <a:ext cx="769971" cy="291511"/>
            </a:xfrm>
            <a:custGeom>
              <a:avLst/>
              <a:gdLst/>
              <a:ahLst/>
              <a:cxnLst/>
              <a:rect l="l" t="t" r="r" b="b"/>
              <a:pathLst>
                <a:path w="6458" h="2445" extrusionOk="0">
                  <a:moveTo>
                    <a:pt x="1215" y="0"/>
                  </a:moveTo>
                  <a:cubicBezTo>
                    <a:pt x="245" y="0"/>
                    <a:pt x="0" y="994"/>
                    <a:pt x="1043" y="1651"/>
                  </a:cubicBezTo>
                  <a:cubicBezTo>
                    <a:pt x="1992" y="2267"/>
                    <a:pt x="6113" y="2444"/>
                    <a:pt x="6154" y="2444"/>
                  </a:cubicBezTo>
                  <a:cubicBezTo>
                    <a:pt x="6395" y="2340"/>
                    <a:pt x="6457" y="1547"/>
                    <a:pt x="6321" y="1401"/>
                  </a:cubicBezTo>
                  <a:cubicBezTo>
                    <a:pt x="6259" y="1380"/>
                    <a:pt x="2336" y="56"/>
                    <a:pt x="1304" y="3"/>
                  </a:cubicBezTo>
                  <a:cubicBezTo>
                    <a:pt x="1274" y="1"/>
                    <a:pt x="1244" y="0"/>
                    <a:pt x="121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2"/>
            <p:cNvSpPr/>
            <p:nvPr/>
          </p:nvSpPr>
          <p:spPr>
            <a:xfrm>
              <a:off x="2051902" y="1198972"/>
              <a:ext cx="386893" cy="377236"/>
            </a:xfrm>
            <a:custGeom>
              <a:avLst/>
              <a:gdLst/>
              <a:ahLst/>
              <a:cxnLst/>
              <a:rect l="l" t="t" r="r" b="b"/>
              <a:pathLst>
                <a:path w="3245" h="3164" extrusionOk="0">
                  <a:moveTo>
                    <a:pt x="1815" y="1"/>
                  </a:moveTo>
                  <a:cubicBezTo>
                    <a:pt x="1798" y="1"/>
                    <a:pt x="1781" y="1"/>
                    <a:pt x="1763" y="3"/>
                  </a:cubicBezTo>
                  <a:cubicBezTo>
                    <a:pt x="1576" y="13"/>
                    <a:pt x="1409" y="86"/>
                    <a:pt x="1263" y="201"/>
                  </a:cubicBezTo>
                  <a:cubicBezTo>
                    <a:pt x="1211" y="242"/>
                    <a:pt x="1137" y="263"/>
                    <a:pt x="1075" y="274"/>
                  </a:cubicBezTo>
                  <a:cubicBezTo>
                    <a:pt x="1002" y="274"/>
                    <a:pt x="940" y="316"/>
                    <a:pt x="898" y="358"/>
                  </a:cubicBezTo>
                  <a:cubicBezTo>
                    <a:pt x="825" y="430"/>
                    <a:pt x="804" y="525"/>
                    <a:pt x="773" y="618"/>
                  </a:cubicBezTo>
                  <a:cubicBezTo>
                    <a:pt x="752" y="712"/>
                    <a:pt x="731" y="817"/>
                    <a:pt x="679" y="889"/>
                  </a:cubicBezTo>
                  <a:cubicBezTo>
                    <a:pt x="606" y="1014"/>
                    <a:pt x="449" y="1098"/>
                    <a:pt x="428" y="1234"/>
                  </a:cubicBezTo>
                  <a:cubicBezTo>
                    <a:pt x="397" y="1390"/>
                    <a:pt x="543" y="1536"/>
                    <a:pt x="522" y="1693"/>
                  </a:cubicBezTo>
                  <a:cubicBezTo>
                    <a:pt x="512" y="1807"/>
                    <a:pt x="428" y="1902"/>
                    <a:pt x="356" y="1995"/>
                  </a:cubicBezTo>
                  <a:cubicBezTo>
                    <a:pt x="94" y="2319"/>
                    <a:pt x="1" y="2788"/>
                    <a:pt x="157" y="3163"/>
                  </a:cubicBezTo>
                  <a:lnTo>
                    <a:pt x="2890" y="3163"/>
                  </a:lnTo>
                  <a:cubicBezTo>
                    <a:pt x="3161" y="2913"/>
                    <a:pt x="3245" y="2475"/>
                    <a:pt x="3078" y="2141"/>
                  </a:cubicBezTo>
                  <a:cubicBezTo>
                    <a:pt x="3005" y="1985"/>
                    <a:pt x="2880" y="1849"/>
                    <a:pt x="2838" y="1682"/>
                  </a:cubicBezTo>
                  <a:cubicBezTo>
                    <a:pt x="2797" y="1505"/>
                    <a:pt x="2859" y="1306"/>
                    <a:pt x="2797" y="1140"/>
                  </a:cubicBezTo>
                  <a:cubicBezTo>
                    <a:pt x="2723" y="952"/>
                    <a:pt x="2514" y="837"/>
                    <a:pt x="2431" y="660"/>
                  </a:cubicBezTo>
                  <a:cubicBezTo>
                    <a:pt x="2379" y="545"/>
                    <a:pt x="2368" y="420"/>
                    <a:pt x="2317" y="305"/>
                  </a:cubicBezTo>
                  <a:cubicBezTo>
                    <a:pt x="2230" y="113"/>
                    <a:pt x="2019" y="1"/>
                    <a:pt x="181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2"/>
            <p:cNvSpPr/>
            <p:nvPr/>
          </p:nvSpPr>
          <p:spPr>
            <a:xfrm>
              <a:off x="2147641" y="1331075"/>
              <a:ext cx="34934" cy="44353"/>
            </a:xfrm>
            <a:custGeom>
              <a:avLst/>
              <a:gdLst/>
              <a:ahLst/>
              <a:cxnLst/>
              <a:rect l="l" t="t" r="r" b="b"/>
              <a:pathLst>
                <a:path w="293" h="372" extrusionOk="0">
                  <a:moveTo>
                    <a:pt x="158" y="1"/>
                  </a:moveTo>
                  <a:cubicBezTo>
                    <a:pt x="105" y="1"/>
                    <a:pt x="53" y="32"/>
                    <a:pt x="32" y="84"/>
                  </a:cubicBezTo>
                  <a:cubicBezTo>
                    <a:pt x="1" y="126"/>
                    <a:pt x="1" y="188"/>
                    <a:pt x="22" y="230"/>
                  </a:cubicBezTo>
                  <a:cubicBezTo>
                    <a:pt x="42" y="282"/>
                    <a:pt x="84" y="324"/>
                    <a:pt x="137" y="355"/>
                  </a:cubicBezTo>
                  <a:cubicBezTo>
                    <a:pt x="163" y="366"/>
                    <a:pt x="189" y="371"/>
                    <a:pt x="215" y="371"/>
                  </a:cubicBezTo>
                  <a:cubicBezTo>
                    <a:pt x="241" y="371"/>
                    <a:pt x="267" y="366"/>
                    <a:pt x="293" y="355"/>
                  </a:cubicBezTo>
                  <a:lnTo>
                    <a:pt x="272" y="105"/>
                  </a:lnTo>
                  <a:cubicBezTo>
                    <a:pt x="262" y="52"/>
                    <a:pt x="209" y="11"/>
                    <a:pt x="1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2"/>
            <p:cNvSpPr/>
            <p:nvPr/>
          </p:nvSpPr>
          <p:spPr>
            <a:xfrm>
              <a:off x="2310626" y="1331075"/>
              <a:ext cx="34934" cy="44353"/>
            </a:xfrm>
            <a:custGeom>
              <a:avLst/>
              <a:gdLst/>
              <a:ahLst/>
              <a:cxnLst/>
              <a:rect l="l" t="t" r="r" b="b"/>
              <a:pathLst>
                <a:path w="293" h="372" extrusionOk="0">
                  <a:moveTo>
                    <a:pt x="136" y="1"/>
                  </a:moveTo>
                  <a:cubicBezTo>
                    <a:pt x="84" y="11"/>
                    <a:pt x="32" y="52"/>
                    <a:pt x="22" y="105"/>
                  </a:cubicBezTo>
                  <a:lnTo>
                    <a:pt x="1" y="355"/>
                  </a:lnTo>
                  <a:cubicBezTo>
                    <a:pt x="27" y="366"/>
                    <a:pt x="53" y="371"/>
                    <a:pt x="79" y="371"/>
                  </a:cubicBezTo>
                  <a:cubicBezTo>
                    <a:pt x="105" y="371"/>
                    <a:pt x="131" y="366"/>
                    <a:pt x="157" y="355"/>
                  </a:cubicBezTo>
                  <a:cubicBezTo>
                    <a:pt x="209" y="324"/>
                    <a:pt x="251" y="282"/>
                    <a:pt x="272" y="230"/>
                  </a:cubicBezTo>
                  <a:cubicBezTo>
                    <a:pt x="293" y="188"/>
                    <a:pt x="293" y="126"/>
                    <a:pt x="261" y="84"/>
                  </a:cubicBezTo>
                  <a:cubicBezTo>
                    <a:pt x="240" y="32"/>
                    <a:pt x="188" y="1"/>
                    <a:pt x="13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2"/>
            <p:cNvSpPr/>
            <p:nvPr/>
          </p:nvSpPr>
          <p:spPr>
            <a:xfrm>
              <a:off x="1882837" y="1466636"/>
              <a:ext cx="753756" cy="601264"/>
            </a:xfrm>
            <a:custGeom>
              <a:avLst/>
              <a:gdLst/>
              <a:ahLst/>
              <a:cxnLst/>
              <a:rect l="l" t="t" r="r" b="b"/>
              <a:pathLst>
                <a:path w="6322" h="5043" extrusionOk="0">
                  <a:moveTo>
                    <a:pt x="3161" y="0"/>
                  </a:moveTo>
                  <a:cubicBezTo>
                    <a:pt x="3161" y="0"/>
                    <a:pt x="2994" y="42"/>
                    <a:pt x="2722" y="136"/>
                  </a:cubicBezTo>
                  <a:cubicBezTo>
                    <a:pt x="2034" y="366"/>
                    <a:pt x="710" y="887"/>
                    <a:pt x="0" y="1805"/>
                  </a:cubicBezTo>
                  <a:lnTo>
                    <a:pt x="928" y="2682"/>
                  </a:lnTo>
                  <a:lnTo>
                    <a:pt x="1491" y="2128"/>
                  </a:lnTo>
                  <a:lnTo>
                    <a:pt x="1491" y="2128"/>
                  </a:lnTo>
                  <a:lnTo>
                    <a:pt x="1085" y="4705"/>
                  </a:lnTo>
                  <a:cubicBezTo>
                    <a:pt x="1085" y="4705"/>
                    <a:pt x="1456" y="5042"/>
                    <a:pt x="1962" y="5042"/>
                  </a:cubicBezTo>
                  <a:cubicBezTo>
                    <a:pt x="2019" y="5042"/>
                    <a:pt x="2078" y="5038"/>
                    <a:pt x="2138" y="5028"/>
                  </a:cubicBezTo>
                  <a:cubicBezTo>
                    <a:pt x="2453" y="4986"/>
                    <a:pt x="2727" y="4937"/>
                    <a:pt x="2986" y="4937"/>
                  </a:cubicBezTo>
                  <a:cubicBezTo>
                    <a:pt x="3045" y="4937"/>
                    <a:pt x="3103" y="4939"/>
                    <a:pt x="3161" y="4945"/>
                  </a:cubicBezTo>
                  <a:cubicBezTo>
                    <a:pt x="3218" y="4939"/>
                    <a:pt x="3276" y="4937"/>
                    <a:pt x="3335" y="4937"/>
                  </a:cubicBezTo>
                  <a:cubicBezTo>
                    <a:pt x="3595" y="4937"/>
                    <a:pt x="3868" y="4986"/>
                    <a:pt x="4183" y="5028"/>
                  </a:cubicBezTo>
                  <a:cubicBezTo>
                    <a:pt x="4243" y="5038"/>
                    <a:pt x="4302" y="5042"/>
                    <a:pt x="4360" y="5042"/>
                  </a:cubicBezTo>
                  <a:cubicBezTo>
                    <a:pt x="4866" y="5042"/>
                    <a:pt x="5237" y="4705"/>
                    <a:pt x="5237" y="4705"/>
                  </a:cubicBezTo>
                  <a:lnTo>
                    <a:pt x="4830" y="2128"/>
                  </a:lnTo>
                  <a:lnTo>
                    <a:pt x="5393" y="2682"/>
                  </a:lnTo>
                  <a:lnTo>
                    <a:pt x="6322" y="1805"/>
                  </a:lnTo>
                  <a:cubicBezTo>
                    <a:pt x="5612" y="887"/>
                    <a:pt x="4287" y="366"/>
                    <a:pt x="3599" y="136"/>
                  </a:cubicBezTo>
                  <a:cubicBezTo>
                    <a:pt x="3338" y="42"/>
                    <a:pt x="3161" y="0"/>
                    <a:pt x="316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2"/>
            <p:cNvSpPr/>
            <p:nvPr/>
          </p:nvSpPr>
          <p:spPr>
            <a:xfrm>
              <a:off x="2196167" y="1466636"/>
              <a:ext cx="104682" cy="57348"/>
            </a:xfrm>
            <a:custGeom>
              <a:avLst/>
              <a:gdLst/>
              <a:ahLst/>
              <a:cxnLst/>
              <a:rect l="l" t="t" r="r" b="b"/>
              <a:pathLst>
                <a:path w="878" h="481" extrusionOk="0">
                  <a:moveTo>
                    <a:pt x="439" y="0"/>
                  </a:moveTo>
                  <a:cubicBezTo>
                    <a:pt x="439" y="0"/>
                    <a:pt x="272" y="42"/>
                    <a:pt x="1" y="136"/>
                  </a:cubicBezTo>
                  <a:lnTo>
                    <a:pt x="1" y="220"/>
                  </a:lnTo>
                  <a:cubicBezTo>
                    <a:pt x="1" y="387"/>
                    <a:pt x="168" y="480"/>
                    <a:pt x="439" y="480"/>
                  </a:cubicBezTo>
                  <a:cubicBezTo>
                    <a:pt x="710" y="480"/>
                    <a:pt x="877" y="387"/>
                    <a:pt x="877" y="220"/>
                  </a:cubicBezTo>
                  <a:lnTo>
                    <a:pt x="877" y="136"/>
                  </a:lnTo>
                  <a:cubicBezTo>
                    <a:pt x="616" y="42"/>
                    <a:pt x="439" y="0"/>
                    <a:pt x="43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2"/>
            <p:cNvSpPr/>
            <p:nvPr/>
          </p:nvSpPr>
          <p:spPr>
            <a:xfrm>
              <a:off x="2243500" y="1472836"/>
              <a:ext cx="200302" cy="108378"/>
            </a:xfrm>
            <a:custGeom>
              <a:avLst/>
              <a:gdLst/>
              <a:ahLst/>
              <a:cxnLst/>
              <a:rect l="l" t="t" r="r" b="b"/>
              <a:pathLst>
                <a:path w="1680" h="909" extrusionOk="0">
                  <a:moveTo>
                    <a:pt x="1523" y="1"/>
                  </a:moveTo>
                  <a:cubicBezTo>
                    <a:pt x="1523" y="1"/>
                    <a:pt x="428" y="439"/>
                    <a:pt x="209" y="522"/>
                  </a:cubicBezTo>
                  <a:cubicBezTo>
                    <a:pt x="0" y="606"/>
                    <a:pt x="63" y="908"/>
                    <a:pt x="63" y="908"/>
                  </a:cubicBezTo>
                  <a:lnTo>
                    <a:pt x="209" y="908"/>
                  </a:lnTo>
                  <a:lnTo>
                    <a:pt x="1679" y="293"/>
                  </a:lnTo>
                  <a:lnTo>
                    <a:pt x="1523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2"/>
            <p:cNvSpPr/>
            <p:nvPr/>
          </p:nvSpPr>
          <p:spPr>
            <a:xfrm>
              <a:off x="2058101" y="1472836"/>
              <a:ext cx="200421" cy="108378"/>
            </a:xfrm>
            <a:custGeom>
              <a:avLst/>
              <a:gdLst/>
              <a:ahLst/>
              <a:cxnLst/>
              <a:rect l="l" t="t" r="r" b="b"/>
              <a:pathLst>
                <a:path w="1681" h="909" extrusionOk="0">
                  <a:moveTo>
                    <a:pt x="147" y="1"/>
                  </a:moveTo>
                  <a:lnTo>
                    <a:pt x="1" y="293"/>
                  </a:lnTo>
                  <a:lnTo>
                    <a:pt x="1461" y="908"/>
                  </a:lnTo>
                  <a:lnTo>
                    <a:pt x="1618" y="908"/>
                  </a:lnTo>
                  <a:cubicBezTo>
                    <a:pt x="1618" y="908"/>
                    <a:pt x="1681" y="606"/>
                    <a:pt x="1461" y="522"/>
                  </a:cubicBezTo>
                  <a:cubicBezTo>
                    <a:pt x="1252" y="439"/>
                    <a:pt x="147" y="1"/>
                    <a:pt x="14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2"/>
            <p:cNvSpPr/>
            <p:nvPr/>
          </p:nvSpPr>
          <p:spPr>
            <a:xfrm>
              <a:off x="2232293" y="1567383"/>
              <a:ext cx="36126" cy="236428"/>
            </a:xfrm>
            <a:custGeom>
              <a:avLst/>
              <a:gdLst/>
              <a:ahLst/>
              <a:cxnLst/>
              <a:rect l="l" t="t" r="r" b="b"/>
              <a:pathLst>
                <a:path w="303" h="1983" extrusionOk="0">
                  <a:moveTo>
                    <a:pt x="0" y="1"/>
                  </a:moveTo>
                  <a:lnTo>
                    <a:pt x="0" y="1983"/>
                  </a:lnTo>
                  <a:lnTo>
                    <a:pt x="303" y="1983"/>
                  </a:lnTo>
                  <a:lnTo>
                    <a:pt x="303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2"/>
            <p:cNvSpPr/>
            <p:nvPr/>
          </p:nvSpPr>
          <p:spPr>
            <a:xfrm>
              <a:off x="2268300" y="1495250"/>
              <a:ext cx="187903" cy="308561"/>
            </a:xfrm>
            <a:custGeom>
              <a:avLst/>
              <a:gdLst/>
              <a:ahLst/>
              <a:cxnLst/>
              <a:rect l="l" t="t" r="r" b="b"/>
              <a:pathLst>
                <a:path w="1576" h="2588" extrusionOk="0">
                  <a:moveTo>
                    <a:pt x="1576" y="1"/>
                  </a:moveTo>
                  <a:lnTo>
                    <a:pt x="1" y="606"/>
                  </a:lnTo>
                  <a:lnTo>
                    <a:pt x="1" y="2588"/>
                  </a:lnTo>
                  <a:lnTo>
                    <a:pt x="1576" y="1993"/>
                  </a:lnTo>
                  <a:lnTo>
                    <a:pt x="157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2"/>
            <p:cNvSpPr/>
            <p:nvPr/>
          </p:nvSpPr>
          <p:spPr>
            <a:xfrm>
              <a:off x="2045702" y="1495250"/>
              <a:ext cx="186710" cy="308561"/>
            </a:xfrm>
            <a:custGeom>
              <a:avLst/>
              <a:gdLst/>
              <a:ahLst/>
              <a:cxnLst/>
              <a:rect l="l" t="t" r="r" b="b"/>
              <a:pathLst>
                <a:path w="1566" h="2588" extrusionOk="0">
                  <a:moveTo>
                    <a:pt x="0" y="1"/>
                  </a:moveTo>
                  <a:lnTo>
                    <a:pt x="0" y="1993"/>
                  </a:lnTo>
                  <a:lnTo>
                    <a:pt x="1565" y="2588"/>
                  </a:lnTo>
                  <a:lnTo>
                    <a:pt x="1565" y="606"/>
                  </a:lnTo>
                  <a:lnTo>
                    <a:pt x="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2"/>
            <p:cNvSpPr/>
            <p:nvPr/>
          </p:nvSpPr>
          <p:spPr>
            <a:xfrm>
              <a:off x="2218582" y="1425622"/>
              <a:ext cx="56037" cy="74636"/>
            </a:xfrm>
            <a:custGeom>
              <a:avLst/>
              <a:gdLst/>
              <a:ahLst/>
              <a:cxnLst/>
              <a:rect l="l" t="t" r="r" b="b"/>
              <a:pathLst>
                <a:path w="470" h="626" extrusionOk="0">
                  <a:moveTo>
                    <a:pt x="1" y="1"/>
                  </a:moveTo>
                  <a:lnTo>
                    <a:pt x="1" y="532"/>
                  </a:lnTo>
                  <a:cubicBezTo>
                    <a:pt x="1" y="595"/>
                    <a:pt x="118" y="626"/>
                    <a:pt x="235" y="626"/>
                  </a:cubicBezTo>
                  <a:cubicBezTo>
                    <a:pt x="352" y="626"/>
                    <a:pt x="470" y="595"/>
                    <a:pt x="470" y="532"/>
                  </a:cubicBezTo>
                  <a:lnTo>
                    <a:pt x="470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2"/>
            <p:cNvSpPr/>
            <p:nvPr/>
          </p:nvSpPr>
          <p:spPr>
            <a:xfrm>
              <a:off x="2173871" y="1267051"/>
              <a:ext cx="145577" cy="183610"/>
            </a:xfrm>
            <a:custGeom>
              <a:avLst/>
              <a:gdLst/>
              <a:ahLst/>
              <a:cxnLst/>
              <a:rect l="l" t="t" r="r" b="b"/>
              <a:pathLst>
                <a:path w="1221" h="1540" extrusionOk="0">
                  <a:moveTo>
                    <a:pt x="950" y="1"/>
                  </a:moveTo>
                  <a:cubicBezTo>
                    <a:pt x="915" y="1"/>
                    <a:pt x="880" y="17"/>
                    <a:pt x="856" y="47"/>
                  </a:cubicBezTo>
                  <a:cubicBezTo>
                    <a:pt x="772" y="130"/>
                    <a:pt x="657" y="193"/>
                    <a:pt x="532" y="204"/>
                  </a:cubicBezTo>
                  <a:cubicBezTo>
                    <a:pt x="448" y="204"/>
                    <a:pt x="365" y="193"/>
                    <a:pt x="281" y="151"/>
                  </a:cubicBezTo>
                  <a:cubicBezTo>
                    <a:pt x="275" y="147"/>
                    <a:pt x="267" y="145"/>
                    <a:pt x="259" y="145"/>
                  </a:cubicBezTo>
                  <a:cubicBezTo>
                    <a:pt x="230" y="145"/>
                    <a:pt x="198" y="171"/>
                    <a:pt x="198" y="204"/>
                  </a:cubicBezTo>
                  <a:cubicBezTo>
                    <a:pt x="188" y="350"/>
                    <a:pt x="125" y="485"/>
                    <a:pt x="0" y="559"/>
                  </a:cubicBezTo>
                  <a:lnTo>
                    <a:pt x="0" y="851"/>
                  </a:lnTo>
                  <a:cubicBezTo>
                    <a:pt x="0" y="1038"/>
                    <a:pt x="73" y="1215"/>
                    <a:pt x="198" y="1351"/>
                  </a:cubicBezTo>
                  <a:cubicBezTo>
                    <a:pt x="302" y="1456"/>
                    <a:pt x="438" y="1539"/>
                    <a:pt x="626" y="1539"/>
                  </a:cubicBezTo>
                  <a:cubicBezTo>
                    <a:pt x="814" y="1539"/>
                    <a:pt x="960" y="1445"/>
                    <a:pt x="1043" y="1331"/>
                  </a:cubicBezTo>
                  <a:cubicBezTo>
                    <a:pt x="1158" y="1194"/>
                    <a:pt x="1220" y="1028"/>
                    <a:pt x="1220" y="851"/>
                  </a:cubicBezTo>
                  <a:lnTo>
                    <a:pt x="1220" y="443"/>
                  </a:lnTo>
                  <a:cubicBezTo>
                    <a:pt x="1169" y="433"/>
                    <a:pt x="1148" y="371"/>
                    <a:pt x="1137" y="318"/>
                  </a:cubicBezTo>
                  <a:cubicBezTo>
                    <a:pt x="1116" y="277"/>
                    <a:pt x="1106" y="246"/>
                    <a:pt x="1106" y="204"/>
                  </a:cubicBezTo>
                  <a:cubicBezTo>
                    <a:pt x="1095" y="141"/>
                    <a:pt x="1085" y="68"/>
                    <a:pt x="1022" y="26"/>
                  </a:cubicBezTo>
                  <a:cubicBezTo>
                    <a:pt x="1001" y="9"/>
                    <a:pt x="975" y="1"/>
                    <a:pt x="95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2"/>
            <p:cNvSpPr/>
            <p:nvPr/>
          </p:nvSpPr>
          <p:spPr>
            <a:xfrm>
              <a:off x="2439988" y="1624254"/>
              <a:ext cx="268023" cy="211390"/>
            </a:xfrm>
            <a:custGeom>
              <a:avLst/>
              <a:gdLst/>
              <a:ahLst/>
              <a:cxnLst/>
              <a:rect l="l" t="t" r="r" b="b"/>
              <a:pathLst>
                <a:path w="2248" h="1773" extrusionOk="0">
                  <a:moveTo>
                    <a:pt x="610" y="0"/>
                  </a:moveTo>
                  <a:cubicBezTo>
                    <a:pt x="529" y="0"/>
                    <a:pt x="460" y="11"/>
                    <a:pt x="407" y="24"/>
                  </a:cubicBezTo>
                  <a:cubicBezTo>
                    <a:pt x="323" y="45"/>
                    <a:pt x="282" y="66"/>
                    <a:pt x="282" y="66"/>
                  </a:cubicBezTo>
                  <a:cubicBezTo>
                    <a:pt x="73" y="129"/>
                    <a:pt x="1" y="327"/>
                    <a:pt x="42" y="567"/>
                  </a:cubicBezTo>
                  <a:cubicBezTo>
                    <a:pt x="105" y="963"/>
                    <a:pt x="480" y="1474"/>
                    <a:pt x="1085" y="1694"/>
                  </a:cubicBezTo>
                  <a:cubicBezTo>
                    <a:pt x="1239" y="1748"/>
                    <a:pt x="1376" y="1773"/>
                    <a:pt x="1495" y="1773"/>
                  </a:cubicBezTo>
                  <a:cubicBezTo>
                    <a:pt x="2127" y="1773"/>
                    <a:pt x="2247" y="1079"/>
                    <a:pt x="1607" y="473"/>
                  </a:cubicBezTo>
                  <a:cubicBezTo>
                    <a:pt x="1203" y="92"/>
                    <a:pt x="850" y="0"/>
                    <a:pt x="6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2"/>
            <p:cNvSpPr/>
            <p:nvPr/>
          </p:nvSpPr>
          <p:spPr>
            <a:xfrm>
              <a:off x="2439988" y="1627115"/>
              <a:ext cx="53533" cy="64741"/>
            </a:xfrm>
            <a:custGeom>
              <a:avLst/>
              <a:gdLst/>
              <a:ahLst/>
              <a:cxnLst/>
              <a:rect l="l" t="t" r="r" b="b"/>
              <a:pathLst>
                <a:path w="449" h="543" extrusionOk="0">
                  <a:moveTo>
                    <a:pt x="407" y="0"/>
                  </a:moveTo>
                  <a:lnTo>
                    <a:pt x="407" y="0"/>
                  </a:lnTo>
                  <a:cubicBezTo>
                    <a:pt x="323" y="21"/>
                    <a:pt x="282" y="42"/>
                    <a:pt x="282" y="42"/>
                  </a:cubicBezTo>
                  <a:cubicBezTo>
                    <a:pt x="73" y="105"/>
                    <a:pt x="1" y="303"/>
                    <a:pt x="42" y="543"/>
                  </a:cubicBezTo>
                  <a:cubicBezTo>
                    <a:pt x="136" y="532"/>
                    <a:pt x="230" y="490"/>
                    <a:pt x="303" y="418"/>
                  </a:cubicBezTo>
                  <a:cubicBezTo>
                    <a:pt x="407" y="303"/>
                    <a:pt x="449" y="146"/>
                    <a:pt x="40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2"/>
            <p:cNvSpPr/>
            <p:nvPr/>
          </p:nvSpPr>
          <p:spPr>
            <a:xfrm>
              <a:off x="2355455" y="1559991"/>
              <a:ext cx="124474" cy="119347"/>
            </a:xfrm>
            <a:custGeom>
              <a:avLst/>
              <a:gdLst/>
              <a:ahLst/>
              <a:cxnLst/>
              <a:rect l="l" t="t" r="r" b="b"/>
              <a:pathLst>
                <a:path w="1044" h="1001" extrusionOk="0">
                  <a:moveTo>
                    <a:pt x="219" y="0"/>
                  </a:moveTo>
                  <a:cubicBezTo>
                    <a:pt x="177" y="0"/>
                    <a:pt x="156" y="42"/>
                    <a:pt x="167" y="73"/>
                  </a:cubicBezTo>
                  <a:cubicBezTo>
                    <a:pt x="219" y="146"/>
                    <a:pt x="386" y="250"/>
                    <a:pt x="543" y="355"/>
                  </a:cubicBezTo>
                  <a:cubicBezTo>
                    <a:pt x="543" y="355"/>
                    <a:pt x="177" y="164"/>
                    <a:pt x="63" y="164"/>
                  </a:cubicBezTo>
                  <a:cubicBezTo>
                    <a:pt x="46" y="164"/>
                    <a:pt x="35" y="168"/>
                    <a:pt x="31" y="177"/>
                  </a:cubicBezTo>
                  <a:cubicBezTo>
                    <a:pt x="0" y="250"/>
                    <a:pt x="459" y="480"/>
                    <a:pt x="459" y="480"/>
                  </a:cubicBezTo>
                  <a:cubicBezTo>
                    <a:pt x="459" y="480"/>
                    <a:pt x="183" y="342"/>
                    <a:pt x="84" y="342"/>
                  </a:cubicBezTo>
                  <a:cubicBezTo>
                    <a:pt x="68" y="342"/>
                    <a:pt x="56" y="346"/>
                    <a:pt x="52" y="355"/>
                  </a:cubicBezTo>
                  <a:cubicBezTo>
                    <a:pt x="10" y="459"/>
                    <a:pt x="386" y="584"/>
                    <a:pt x="386" y="584"/>
                  </a:cubicBezTo>
                  <a:cubicBezTo>
                    <a:pt x="386" y="584"/>
                    <a:pt x="270" y="561"/>
                    <a:pt x="193" y="561"/>
                  </a:cubicBezTo>
                  <a:cubicBezTo>
                    <a:pt x="154" y="561"/>
                    <a:pt x="125" y="567"/>
                    <a:pt x="125" y="584"/>
                  </a:cubicBezTo>
                  <a:cubicBezTo>
                    <a:pt x="125" y="689"/>
                    <a:pt x="427" y="740"/>
                    <a:pt x="427" y="740"/>
                  </a:cubicBezTo>
                  <a:cubicBezTo>
                    <a:pt x="427" y="824"/>
                    <a:pt x="469" y="907"/>
                    <a:pt x="543" y="949"/>
                  </a:cubicBezTo>
                  <a:cubicBezTo>
                    <a:pt x="592" y="985"/>
                    <a:pt x="647" y="1001"/>
                    <a:pt x="703" y="1001"/>
                  </a:cubicBezTo>
                  <a:cubicBezTo>
                    <a:pt x="729" y="1001"/>
                    <a:pt x="756" y="997"/>
                    <a:pt x="782" y="991"/>
                  </a:cubicBezTo>
                  <a:cubicBezTo>
                    <a:pt x="866" y="960"/>
                    <a:pt x="928" y="897"/>
                    <a:pt x="970" y="824"/>
                  </a:cubicBezTo>
                  <a:cubicBezTo>
                    <a:pt x="991" y="782"/>
                    <a:pt x="1002" y="751"/>
                    <a:pt x="1012" y="709"/>
                  </a:cubicBezTo>
                  <a:cubicBezTo>
                    <a:pt x="1043" y="626"/>
                    <a:pt x="1032" y="543"/>
                    <a:pt x="981" y="469"/>
                  </a:cubicBezTo>
                  <a:cubicBezTo>
                    <a:pt x="814" y="209"/>
                    <a:pt x="522" y="31"/>
                    <a:pt x="21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2"/>
            <p:cNvSpPr/>
            <p:nvPr/>
          </p:nvSpPr>
          <p:spPr>
            <a:xfrm>
              <a:off x="1787693" y="1624254"/>
              <a:ext cx="269335" cy="211390"/>
            </a:xfrm>
            <a:custGeom>
              <a:avLst/>
              <a:gdLst/>
              <a:ahLst/>
              <a:cxnLst/>
              <a:rect l="l" t="t" r="r" b="b"/>
              <a:pathLst>
                <a:path w="2259" h="1773" extrusionOk="0">
                  <a:moveTo>
                    <a:pt x="1638" y="0"/>
                  </a:moveTo>
                  <a:cubicBezTo>
                    <a:pt x="1398" y="0"/>
                    <a:pt x="1046" y="92"/>
                    <a:pt x="641" y="473"/>
                  </a:cubicBezTo>
                  <a:cubicBezTo>
                    <a:pt x="1" y="1079"/>
                    <a:pt x="128" y="1773"/>
                    <a:pt x="763" y="1773"/>
                  </a:cubicBezTo>
                  <a:cubicBezTo>
                    <a:pt x="882" y="1773"/>
                    <a:pt x="1020" y="1748"/>
                    <a:pt x="1174" y="1694"/>
                  </a:cubicBezTo>
                  <a:cubicBezTo>
                    <a:pt x="1768" y="1474"/>
                    <a:pt x="2143" y="963"/>
                    <a:pt x="2217" y="567"/>
                  </a:cubicBezTo>
                  <a:cubicBezTo>
                    <a:pt x="2259" y="327"/>
                    <a:pt x="2185" y="129"/>
                    <a:pt x="1977" y="66"/>
                  </a:cubicBezTo>
                  <a:cubicBezTo>
                    <a:pt x="1977" y="66"/>
                    <a:pt x="1925" y="45"/>
                    <a:pt x="1841" y="24"/>
                  </a:cubicBezTo>
                  <a:cubicBezTo>
                    <a:pt x="1788" y="11"/>
                    <a:pt x="1720" y="0"/>
                    <a:pt x="16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2"/>
            <p:cNvSpPr/>
            <p:nvPr/>
          </p:nvSpPr>
          <p:spPr>
            <a:xfrm>
              <a:off x="2003376" y="1627115"/>
              <a:ext cx="53652" cy="64741"/>
            </a:xfrm>
            <a:custGeom>
              <a:avLst/>
              <a:gdLst/>
              <a:ahLst/>
              <a:cxnLst/>
              <a:rect l="l" t="t" r="r" b="b"/>
              <a:pathLst>
                <a:path w="450" h="543" extrusionOk="0">
                  <a:moveTo>
                    <a:pt x="32" y="0"/>
                  </a:moveTo>
                  <a:lnTo>
                    <a:pt x="32" y="0"/>
                  </a:lnTo>
                  <a:cubicBezTo>
                    <a:pt x="1" y="146"/>
                    <a:pt x="32" y="303"/>
                    <a:pt x="137" y="418"/>
                  </a:cubicBezTo>
                  <a:cubicBezTo>
                    <a:pt x="209" y="490"/>
                    <a:pt x="304" y="532"/>
                    <a:pt x="408" y="543"/>
                  </a:cubicBezTo>
                  <a:cubicBezTo>
                    <a:pt x="450" y="303"/>
                    <a:pt x="376" y="105"/>
                    <a:pt x="168" y="42"/>
                  </a:cubicBezTo>
                  <a:cubicBezTo>
                    <a:pt x="168" y="42"/>
                    <a:pt x="116" y="21"/>
                    <a:pt x="32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2"/>
            <p:cNvSpPr/>
            <p:nvPr/>
          </p:nvSpPr>
          <p:spPr>
            <a:xfrm>
              <a:off x="2015776" y="1559991"/>
              <a:ext cx="125785" cy="119347"/>
            </a:xfrm>
            <a:custGeom>
              <a:avLst/>
              <a:gdLst/>
              <a:ahLst/>
              <a:cxnLst/>
              <a:rect l="l" t="t" r="r" b="b"/>
              <a:pathLst>
                <a:path w="1055" h="1001" extrusionOk="0">
                  <a:moveTo>
                    <a:pt x="835" y="0"/>
                  </a:moveTo>
                  <a:cubicBezTo>
                    <a:pt x="523" y="31"/>
                    <a:pt x="230" y="209"/>
                    <a:pt x="64" y="469"/>
                  </a:cubicBezTo>
                  <a:cubicBezTo>
                    <a:pt x="22" y="543"/>
                    <a:pt x="1" y="626"/>
                    <a:pt x="33" y="709"/>
                  </a:cubicBezTo>
                  <a:cubicBezTo>
                    <a:pt x="43" y="751"/>
                    <a:pt x="64" y="782"/>
                    <a:pt x="84" y="824"/>
                  </a:cubicBezTo>
                  <a:cubicBezTo>
                    <a:pt x="126" y="897"/>
                    <a:pt x="189" y="960"/>
                    <a:pt x="272" y="991"/>
                  </a:cubicBezTo>
                  <a:cubicBezTo>
                    <a:pt x="296" y="997"/>
                    <a:pt x="321" y="1001"/>
                    <a:pt x="347" y="1001"/>
                  </a:cubicBezTo>
                  <a:cubicBezTo>
                    <a:pt x="402" y="1001"/>
                    <a:pt x="459" y="985"/>
                    <a:pt x="502" y="949"/>
                  </a:cubicBezTo>
                  <a:cubicBezTo>
                    <a:pt x="575" y="907"/>
                    <a:pt x="617" y="824"/>
                    <a:pt x="627" y="740"/>
                  </a:cubicBezTo>
                  <a:cubicBezTo>
                    <a:pt x="627" y="740"/>
                    <a:pt x="919" y="689"/>
                    <a:pt x="919" y="584"/>
                  </a:cubicBezTo>
                  <a:cubicBezTo>
                    <a:pt x="919" y="567"/>
                    <a:pt x="890" y="561"/>
                    <a:pt x="851" y="561"/>
                  </a:cubicBezTo>
                  <a:cubicBezTo>
                    <a:pt x="774" y="561"/>
                    <a:pt x="659" y="584"/>
                    <a:pt x="659" y="584"/>
                  </a:cubicBezTo>
                  <a:cubicBezTo>
                    <a:pt x="659" y="584"/>
                    <a:pt x="1044" y="459"/>
                    <a:pt x="992" y="355"/>
                  </a:cubicBezTo>
                  <a:cubicBezTo>
                    <a:pt x="989" y="346"/>
                    <a:pt x="979" y="342"/>
                    <a:pt x="964" y="342"/>
                  </a:cubicBezTo>
                  <a:cubicBezTo>
                    <a:pt x="872" y="342"/>
                    <a:pt x="596" y="480"/>
                    <a:pt x="596" y="480"/>
                  </a:cubicBezTo>
                  <a:cubicBezTo>
                    <a:pt x="596" y="480"/>
                    <a:pt x="1055" y="250"/>
                    <a:pt x="1013" y="177"/>
                  </a:cubicBezTo>
                  <a:cubicBezTo>
                    <a:pt x="1009" y="168"/>
                    <a:pt x="998" y="164"/>
                    <a:pt x="981" y="164"/>
                  </a:cubicBezTo>
                  <a:cubicBezTo>
                    <a:pt x="868" y="164"/>
                    <a:pt x="502" y="355"/>
                    <a:pt x="502" y="355"/>
                  </a:cubicBezTo>
                  <a:cubicBezTo>
                    <a:pt x="659" y="250"/>
                    <a:pt x="835" y="146"/>
                    <a:pt x="877" y="73"/>
                  </a:cubicBezTo>
                  <a:cubicBezTo>
                    <a:pt x="898" y="42"/>
                    <a:pt x="867" y="0"/>
                    <a:pt x="835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2"/>
            <p:cNvSpPr/>
            <p:nvPr/>
          </p:nvSpPr>
          <p:spPr>
            <a:xfrm>
              <a:off x="925081" y="2199150"/>
              <a:ext cx="779390" cy="886695"/>
            </a:xfrm>
            <a:custGeom>
              <a:avLst/>
              <a:gdLst/>
              <a:ahLst/>
              <a:cxnLst/>
              <a:rect l="l" t="t" r="r" b="b"/>
              <a:pathLst>
                <a:path w="6537" h="7437" extrusionOk="0">
                  <a:moveTo>
                    <a:pt x="2395" y="0"/>
                  </a:moveTo>
                  <a:cubicBezTo>
                    <a:pt x="1924" y="0"/>
                    <a:pt x="1470" y="401"/>
                    <a:pt x="1420" y="1281"/>
                  </a:cubicBezTo>
                  <a:cubicBezTo>
                    <a:pt x="1325" y="2909"/>
                    <a:pt x="1878" y="5266"/>
                    <a:pt x="1878" y="5297"/>
                  </a:cubicBezTo>
                  <a:cubicBezTo>
                    <a:pt x="1346" y="4692"/>
                    <a:pt x="1221" y="3732"/>
                    <a:pt x="866" y="3472"/>
                  </a:cubicBezTo>
                  <a:cubicBezTo>
                    <a:pt x="729" y="3371"/>
                    <a:pt x="593" y="3336"/>
                    <a:pt x="470" y="3336"/>
                  </a:cubicBezTo>
                  <a:cubicBezTo>
                    <a:pt x="202" y="3336"/>
                    <a:pt x="1" y="3503"/>
                    <a:pt x="1" y="3503"/>
                  </a:cubicBezTo>
                  <a:lnTo>
                    <a:pt x="1" y="5735"/>
                  </a:lnTo>
                  <a:cubicBezTo>
                    <a:pt x="272" y="6581"/>
                    <a:pt x="908" y="7436"/>
                    <a:pt x="908" y="7436"/>
                  </a:cubicBezTo>
                  <a:lnTo>
                    <a:pt x="6093" y="7436"/>
                  </a:lnTo>
                  <a:cubicBezTo>
                    <a:pt x="6093" y="7436"/>
                    <a:pt x="6009" y="4671"/>
                    <a:pt x="6322" y="3253"/>
                  </a:cubicBezTo>
                  <a:cubicBezTo>
                    <a:pt x="6536" y="2320"/>
                    <a:pt x="6013" y="1781"/>
                    <a:pt x="5466" y="1781"/>
                  </a:cubicBezTo>
                  <a:cubicBezTo>
                    <a:pt x="5187" y="1781"/>
                    <a:pt x="4902" y="1921"/>
                    <a:pt x="4705" y="2220"/>
                  </a:cubicBezTo>
                  <a:cubicBezTo>
                    <a:pt x="4132" y="3107"/>
                    <a:pt x="4027" y="4494"/>
                    <a:pt x="4027" y="4494"/>
                  </a:cubicBezTo>
                  <a:cubicBezTo>
                    <a:pt x="3745" y="3305"/>
                    <a:pt x="3798" y="2022"/>
                    <a:pt x="3402" y="843"/>
                  </a:cubicBezTo>
                  <a:cubicBezTo>
                    <a:pt x="3218" y="298"/>
                    <a:pt x="2800" y="0"/>
                    <a:pt x="239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2"/>
            <p:cNvSpPr/>
            <p:nvPr/>
          </p:nvSpPr>
          <p:spPr>
            <a:xfrm>
              <a:off x="948688" y="2412804"/>
              <a:ext cx="625825" cy="673039"/>
            </a:xfrm>
            <a:custGeom>
              <a:avLst/>
              <a:gdLst/>
              <a:ahLst/>
              <a:cxnLst/>
              <a:rect l="l" t="t" r="r" b="b"/>
              <a:pathLst>
                <a:path w="5249" h="5645" extrusionOk="0">
                  <a:moveTo>
                    <a:pt x="42" y="2323"/>
                  </a:moveTo>
                  <a:cubicBezTo>
                    <a:pt x="38" y="2323"/>
                    <a:pt x="35" y="2324"/>
                    <a:pt x="32" y="2327"/>
                  </a:cubicBezTo>
                  <a:cubicBezTo>
                    <a:pt x="11" y="2337"/>
                    <a:pt x="1" y="2358"/>
                    <a:pt x="11" y="2379"/>
                  </a:cubicBezTo>
                  <a:cubicBezTo>
                    <a:pt x="11" y="2389"/>
                    <a:pt x="230" y="2796"/>
                    <a:pt x="533" y="3401"/>
                  </a:cubicBezTo>
                  <a:cubicBezTo>
                    <a:pt x="689" y="3704"/>
                    <a:pt x="877" y="4068"/>
                    <a:pt x="1075" y="4444"/>
                  </a:cubicBezTo>
                  <a:lnTo>
                    <a:pt x="272" y="4142"/>
                  </a:lnTo>
                  <a:cubicBezTo>
                    <a:pt x="251" y="4142"/>
                    <a:pt x="230" y="4152"/>
                    <a:pt x="220" y="4173"/>
                  </a:cubicBezTo>
                  <a:cubicBezTo>
                    <a:pt x="209" y="4184"/>
                    <a:pt x="220" y="4205"/>
                    <a:pt x="241" y="4215"/>
                  </a:cubicBezTo>
                  <a:lnTo>
                    <a:pt x="1127" y="4538"/>
                  </a:lnTo>
                  <a:cubicBezTo>
                    <a:pt x="1315" y="4903"/>
                    <a:pt x="1503" y="5279"/>
                    <a:pt x="1691" y="5644"/>
                  </a:cubicBezTo>
                  <a:lnTo>
                    <a:pt x="1785" y="5644"/>
                  </a:lnTo>
                  <a:cubicBezTo>
                    <a:pt x="1368" y="4851"/>
                    <a:pt x="929" y="4017"/>
                    <a:pt x="606" y="3380"/>
                  </a:cubicBezTo>
                  <a:lnTo>
                    <a:pt x="846" y="2681"/>
                  </a:lnTo>
                  <a:cubicBezTo>
                    <a:pt x="856" y="2661"/>
                    <a:pt x="846" y="2640"/>
                    <a:pt x="825" y="2640"/>
                  </a:cubicBezTo>
                  <a:cubicBezTo>
                    <a:pt x="819" y="2637"/>
                    <a:pt x="814" y="2636"/>
                    <a:pt x="809" y="2636"/>
                  </a:cubicBezTo>
                  <a:cubicBezTo>
                    <a:pt x="795" y="2636"/>
                    <a:pt x="783" y="2645"/>
                    <a:pt x="783" y="2661"/>
                  </a:cubicBezTo>
                  <a:lnTo>
                    <a:pt x="564" y="3287"/>
                  </a:lnTo>
                  <a:cubicBezTo>
                    <a:pt x="272" y="2733"/>
                    <a:pt x="84" y="2358"/>
                    <a:pt x="74" y="2348"/>
                  </a:cubicBezTo>
                  <a:cubicBezTo>
                    <a:pt x="66" y="2332"/>
                    <a:pt x="53" y="2323"/>
                    <a:pt x="42" y="2323"/>
                  </a:cubicBezTo>
                  <a:close/>
                  <a:moveTo>
                    <a:pt x="2254" y="0"/>
                  </a:moveTo>
                  <a:cubicBezTo>
                    <a:pt x="2233" y="0"/>
                    <a:pt x="2223" y="21"/>
                    <a:pt x="2223" y="42"/>
                  </a:cubicBezTo>
                  <a:cubicBezTo>
                    <a:pt x="2223" y="53"/>
                    <a:pt x="2265" y="501"/>
                    <a:pt x="2379" y="1325"/>
                  </a:cubicBezTo>
                  <a:lnTo>
                    <a:pt x="1618" y="699"/>
                  </a:lnTo>
                  <a:cubicBezTo>
                    <a:pt x="1609" y="691"/>
                    <a:pt x="1600" y="687"/>
                    <a:pt x="1592" y="687"/>
                  </a:cubicBezTo>
                  <a:cubicBezTo>
                    <a:pt x="1581" y="687"/>
                    <a:pt x="1572" y="693"/>
                    <a:pt x="1565" y="699"/>
                  </a:cubicBezTo>
                  <a:cubicBezTo>
                    <a:pt x="1544" y="720"/>
                    <a:pt x="1555" y="741"/>
                    <a:pt x="1565" y="751"/>
                  </a:cubicBezTo>
                  <a:lnTo>
                    <a:pt x="2400" y="1430"/>
                  </a:lnTo>
                  <a:cubicBezTo>
                    <a:pt x="2473" y="1940"/>
                    <a:pt x="2588" y="2587"/>
                    <a:pt x="2734" y="3349"/>
                  </a:cubicBezTo>
                  <a:lnTo>
                    <a:pt x="2734" y="3359"/>
                  </a:lnTo>
                  <a:cubicBezTo>
                    <a:pt x="2796" y="3672"/>
                    <a:pt x="2859" y="3996"/>
                    <a:pt x="2932" y="4340"/>
                  </a:cubicBezTo>
                  <a:lnTo>
                    <a:pt x="2212" y="3839"/>
                  </a:lnTo>
                  <a:cubicBezTo>
                    <a:pt x="2204" y="3835"/>
                    <a:pt x="2195" y="3832"/>
                    <a:pt x="2187" y="3832"/>
                  </a:cubicBezTo>
                  <a:cubicBezTo>
                    <a:pt x="2176" y="3832"/>
                    <a:pt x="2166" y="3838"/>
                    <a:pt x="2160" y="3850"/>
                  </a:cubicBezTo>
                  <a:cubicBezTo>
                    <a:pt x="2150" y="3871"/>
                    <a:pt x="2150" y="3892"/>
                    <a:pt x="2170" y="3902"/>
                  </a:cubicBezTo>
                  <a:lnTo>
                    <a:pt x="2953" y="4444"/>
                  </a:lnTo>
                  <a:cubicBezTo>
                    <a:pt x="3037" y="4820"/>
                    <a:pt x="3130" y="5216"/>
                    <a:pt x="3224" y="5644"/>
                  </a:cubicBezTo>
                  <a:lnTo>
                    <a:pt x="3308" y="5644"/>
                  </a:lnTo>
                  <a:cubicBezTo>
                    <a:pt x="3099" y="4789"/>
                    <a:pt x="2942" y="4027"/>
                    <a:pt x="2807" y="3349"/>
                  </a:cubicBezTo>
                  <a:lnTo>
                    <a:pt x="3183" y="2379"/>
                  </a:lnTo>
                  <a:cubicBezTo>
                    <a:pt x="3193" y="2358"/>
                    <a:pt x="3183" y="2337"/>
                    <a:pt x="3162" y="2327"/>
                  </a:cubicBezTo>
                  <a:cubicBezTo>
                    <a:pt x="3156" y="2324"/>
                    <a:pt x="3151" y="2323"/>
                    <a:pt x="3145" y="2323"/>
                  </a:cubicBezTo>
                  <a:cubicBezTo>
                    <a:pt x="3130" y="2323"/>
                    <a:pt x="3117" y="2332"/>
                    <a:pt x="3109" y="2348"/>
                  </a:cubicBezTo>
                  <a:lnTo>
                    <a:pt x="2786" y="3213"/>
                  </a:lnTo>
                  <a:cubicBezTo>
                    <a:pt x="2390" y="1189"/>
                    <a:pt x="2296" y="53"/>
                    <a:pt x="2296" y="32"/>
                  </a:cubicBezTo>
                  <a:cubicBezTo>
                    <a:pt x="2296" y="11"/>
                    <a:pt x="2275" y="0"/>
                    <a:pt x="2254" y="0"/>
                  </a:cubicBezTo>
                  <a:close/>
                  <a:moveTo>
                    <a:pt x="4991" y="1446"/>
                  </a:moveTo>
                  <a:cubicBezTo>
                    <a:pt x="4977" y="1446"/>
                    <a:pt x="4966" y="1456"/>
                    <a:pt x="4966" y="1471"/>
                  </a:cubicBezTo>
                  <a:cubicBezTo>
                    <a:pt x="4966" y="1481"/>
                    <a:pt x="4873" y="1878"/>
                    <a:pt x="4768" y="2515"/>
                  </a:cubicBezTo>
                  <a:lnTo>
                    <a:pt x="4403" y="1910"/>
                  </a:lnTo>
                  <a:cubicBezTo>
                    <a:pt x="4395" y="1894"/>
                    <a:pt x="4377" y="1884"/>
                    <a:pt x="4363" y="1884"/>
                  </a:cubicBezTo>
                  <a:cubicBezTo>
                    <a:pt x="4358" y="1884"/>
                    <a:pt x="4354" y="1886"/>
                    <a:pt x="4351" y="1889"/>
                  </a:cubicBezTo>
                  <a:cubicBezTo>
                    <a:pt x="4330" y="1899"/>
                    <a:pt x="4319" y="1930"/>
                    <a:pt x="4330" y="1940"/>
                  </a:cubicBezTo>
                  <a:lnTo>
                    <a:pt x="4757" y="2629"/>
                  </a:lnTo>
                  <a:cubicBezTo>
                    <a:pt x="4706" y="2963"/>
                    <a:pt x="4653" y="3359"/>
                    <a:pt x="4611" y="3797"/>
                  </a:cubicBezTo>
                  <a:lnTo>
                    <a:pt x="4611" y="3818"/>
                  </a:lnTo>
                  <a:cubicBezTo>
                    <a:pt x="4591" y="4068"/>
                    <a:pt x="4580" y="4330"/>
                    <a:pt x="4560" y="4611"/>
                  </a:cubicBezTo>
                  <a:lnTo>
                    <a:pt x="4017" y="4006"/>
                  </a:lnTo>
                  <a:cubicBezTo>
                    <a:pt x="4011" y="3994"/>
                    <a:pt x="3998" y="3989"/>
                    <a:pt x="3986" y="3989"/>
                  </a:cubicBezTo>
                  <a:cubicBezTo>
                    <a:pt x="3977" y="3989"/>
                    <a:pt x="3969" y="3991"/>
                    <a:pt x="3965" y="3996"/>
                  </a:cubicBezTo>
                  <a:cubicBezTo>
                    <a:pt x="3944" y="4017"/>
                    <a:pt x="3944" y="4038"/>
                    <a:pt x="3965" y="4048"/>
                  </a:cubicBezTo>
                  <a:lnTo>
                    <a:pt x="4560" y="4715"/>
                  </a:lnTo>
                  <a:cubicBezTo>
                    <a:pt x="4549" y="5018"/>
                    <a:pt x="4539" y="5320"/>
                    <a:pt x="4549" y="5644"/>
                  </a:cubicBezTo>
                  <a:lnTo>
                    <a:pt x="4622" y="5644"/>
                  </a:lnTo>
                  <a:cubicBezTo>
                    <a:pt x="4611" y="4986"/>
                    <a:pt x="4643" y="4381"/>
                    <a:pt x="4685" y="3829"/>
                  </a:cubicBezTo>
                  <a:lnTo>
                    <a:pt x="5227" y="3380"/>
                  </a:lnTo>
                  <a:cubicBezTo>
                    <a:pt x="5248" y="3370"/>
                    <a:pt x="5248" y="3338"/>
                    <a:pt x="5237" y="3328"/>
                  </a:cubicBezTo>
                  <a:cubicBezTo>
                    <a:pt x="5231" y="3316"/>
                    <a:pt x="5218" y="3311"/>
                    <a:pt x="5206" y="3311"/>
                  </a:cubicBezTo>
                  <a:cubicBezTo>
                    <a:pt x="5197" y="3311"/>
                    <a:pt x="5190" y="3313"/>
                    <a:pt x="5186" y="3317"/>
                  </a:cubicBezTo>
                  <a:lnTo>
                    <a:pt x="4695" y="3725"/>
                  </a:lnTo>
                  <a:cubicBezTo>
                    <a:pt x="4820" y="2399"/>
                    <a:pt x="5029" y="1502"/>
                    <a:pt x="5039" y="1492"/>
                  </a:cubicBezTo>
                  <a:cubicBezTo>
                    <a:pt x="5039" y="1471"/>
                    <a:pt x="5029" y="1451"/>
                    <a:pt x="5008" y="1451"/>
                  </a:cubicBezTo>
                  <a:cubicBezTo>
                    <a:pt x="5002" y="1448"/>
                    <a:pt x="4997" y="1446"/>
                    <a:pt x="4991" y="144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2"/>
            <p:cNvSpPr/>
            <p:nvPr/>
          </p:nvSpPr>
          <p:spPr>
            <a:xfrm>
              <a:off x="2233485" y="1367082"/>
              <a:ext cx="15142" cy="18838"/>
            </a:xfrm>
            <a:custGeom>
              <a:avLst/>
              <a:gdLst/>
              <a:ahLst/>
              <a:cxnLst/>
              <a:rect l="l" t="t" r="r" b="b"/>
              <a:pathLst>
                <a:path w="127" h="158" extrusionOk="0">
                  <a:moveTo>
                    <a:pt x="105" y="1"/>
                  </a:moveTo>
                  <a:cubicBezTo>
                    <a:pt x="94" y="1"/>
                    <a:pt x="84" y="12"/>
                    <a:pt x="84" y="22"/>
                  </a:cubicBezTo>
                  <a:lnTo>
                    <a:pt x="84" y="105"/>
                  </a:lnTo>
                  <a:lnTo>
                    <a:pt x="84" y="126"/>
                  </a:lnTo>
                  <a:lnTo>
                    <a:pt x="63" y="126"/>
                  </a:lnTo>
                  <a:lnTo>
                    <a:pt x="22" y="116"/>
                  </a:lnTo>
                  <a:cubicBezTo>
                    <a:pt x="11" y="116"/>
                    <a:pt x="1" y="116"/>
                    <a:pt x="1" y="126"/>
                  </a:cubicBezTo>
                  <a:cubicBezTo>
                    <a:pt x="1" y="137"/>
                    <a:pt x="1" y="147"/>
                    <a:pt x="11" y="147"/>
                  </a:cubicBezTo>
                  <a:lnTo>
                    <a:pt x="63" y="158"/>
                  </a:lnTo>
                  <a:lnTo>
                    <a:pt x="73" y="158"/>
                  </a:lnTo>
                  <a:cubicBezTo>
                    <a:pt x="84" y="158"/>
                    <a:pt x="94" y="158"/>
                    <a:pt x="105" y="147"/>
                  </a:cubicBezTo>
                  <a:cubicBezTo>
                    <a:pt x="115" y="137"/>
                    <a:pt x="126" y="126"/>
                    <a:pt x="126" y="105"/>
                  </a:cubicBezTo>
                  <a:lnTo>
                    <a:pt x="126" y="22"/>
                  </a:lnTo>
                  <a:cubicBezTo>
                    <a:pt x="126" y="12"/>
                    <a:pt x="115" y="1"/>
                    <a:pt x="1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2"/>
            <p:cNvSpPr/>
            <p:nvPr/>
          </p:nvSpPr>
          <p:spPr>
            <a:xfrm>
              <a:off x="2268300" y="1347171"/>
              <a:ext cx="13830" cy="15142"/>
            </a:xfrm>
            <a:custGeom>
              <a:avLst/>
              <a:gdLst/>
              <a:ahLst/>
              <a:cxnLst/>
              <a:rect l="l" t="t" r="r" b="b"/>
              <a:pathLst>
                <a:path w="116" h="127" extrusionOk="0">
                  <a:moveTo>
                    <a:pt x="64" y="1"/>
                  </a:moveTo>
                  <a:cubicBezTo>
                    <a:pt x="32" y="1"/>
                    <a:pt x="1" y="33"/>
                    <a:pt x="1" y="63"/>
                  </a:cubicBezTo>
                  <a:cubicBezTo>
                    <a:pt x="1" y="95"/>
                    <a:pt x="32" y="126"/>
                    <a:pt x="64" y="126"/>
                  </a:cubicBezTo>
                  <a:cubicBezTo>
                    <a:pt x="94" y="126"/>
                    <a:pt x="115" y="95"/>
                    <a:pt x="115" y="63"/>
                  </a:cubicBezTo>
                  <a:cubicBezTo>
                    <a:pt x="115" y="33"/>
                    <a:pt x="94" y="1"/>
                    <a:pt x="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2"/>
            <p:cNvSpPr/>
            <p:nvPr/>
          </p:nvSpPr>
          <p:spPr>
            <a:xfrm>
              <a:off x="2201175" y="1347171"/>
              <a:ext cx="15023" cy="15142"/>
            </a:xfrm>
            <a:custGeom>
              <a:avLst/>
              <a:gdLst/>
              <a:ahLst/>
              <a:cxnLst/>
              <a:rect l="l" t="t" r="r" b="b"/>
              <a:pathLst>
                <a:path w="126" h="127" extrusionOk="0">
                  <a:moveTo>
                    <a:pt x="63" y="1"/>
                  </a:moveTo>
                  <a:cubicBezTo>
                    <a:pt x="32" y="1"/>
                    <a:pt x="1" y="33"/>
                    <a:pt x="1" y="63"/>
                  </a:cubicBezTo>
                  <a:cubicBezTo>
                    <a:pt x="1" y="95"/>
                    <a:pt x="32" y="126"/>
                    <a:pt x="63" y="126"/>
                  </a:cubicBezTo>
                  <a:cubicBezTo>
                    <a:pt x="94" y="126"/>
                    <a:pt x="126" y="95"/>
                    <a:pt x="126" y="63"/>
                  </a:cubicBezTo>
                  <a:cubicBezTo>
                    <a:pt x="126" y="33"/>
                    <a:pt x="94" y="1"/>
                    <a:pt x="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2"/>
            <p:cNvSpPr/>
            <p:nvPr/>
          </p:nvSpPr>
          <p:spPr>
            <a:xfrm>
              <a:off x="2218582" y="1393550"/>
              <a:ext cx="43637" cy="12280"/>
            </a:xfrm>
            <a:custGeom>
              <a:avLst/>
              <a:gdLst/>
              <a:ahLst/>
              <a:cxnLst/>
              <a:rect l="l" t="t" r="r" b="b"/>
              <a:pathLst>
                <a:path w="366" h="103" extrusionOk="0">
                  <a:moveTo>
                    <a:pt x="17" y="1"/>
                  </a:moveTo>
                  <a:cubicBezTo>
                    <a:pt x="13" y="1"/>
                    <a:pt x="11" y="3"/>
                    <a:pt x="11" y="8"/>
                  </a:cubicBezTo>
                  <a:cubicBezTo>
                    <a:pt x="1" y="19"/>
                    <a:pt x="1" y="29"/>
                    <a:pt x="11" y="29"/>
                  </a:cubicBezTo>
                  <a:cubicBezTo>
                    <a:pt x="73" y="82"/>
                    <a:pt x="147" y="103"/>
                    <a:pt x="198" y="103"/>
                  </a:cubicBezTo>
                  <a:cubicBezTo>
                    <a:pt x="282" y="103"/>
                    <a:pt x="355" y="71"/>
                    <a:pt x="355" y="71"/>
                  </a:cubicBezTo>
                  <a:cubicBezTo>
                    <a:pt x="365" y="61"/>
                    <a:pt x="365" y="61"/>
                    <a:pt x="365" y="50"/>
                  </a:cubicBezTo>
                  <a:cubicBezTo>
                    <a:pt x="355" y="40"/>
                    <a:pt x="345" y="40"/>
                    <a:pt x="345" y="40"/>
                  </a:cubicBezTo>
                  <a:cubicBezTo>
                    <a:pt x="339" y="40"/>
                    <a:pt x="276" y="65"/>
                    <a:pt x="200" y="65"/>
                  </a:cubicBezTo>
                  <a:cubicBezTo>
                    <a:pt x="145" y="65"/>
                    <a:pt x="84" y="52"/>
                    <a:pt x="32" y="8"/>
                  </a:cubicBezTo>
                  <a:cubicBezTo>
                    <a:pt x="27" y="3"/>
                    <a:pt x="21" y="1"/>
                    <a:pt x="1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2"/>
            <p:cNvSpPr/>
            <p:nvPr/>
          </p:nvSpPr>
          <p:spPr>
            <a:xfrm>
              <a:off x="2187463" y="1317245"/>
              <a:ext cx="36245" cy="17646"/>
            </a:xfrm>
            <a:custGeom>
              <a:avLst/>
              <a:gdLst/>
              <a:ahLst/>
              <a:cxnLst/>
              <a:rect l="l" t="t" r="r" b="b"/>
              <a:pathLst>
                <a:path w="304" h="148" extrusionOk="0">
                  <a:moveTo>
                    <a:pt x="183" y="0"/>
                  </a:moveTo>
                  <a:cubicBezTo>
                    <a:pt x="175" y="0"/>
                    <a:pt x="167" y="1"/>
                    <a:pt x="157" y="2"/>
                  </a:cubicBezTo>
                  <a:cubicBezTo>
                    <a:pt x="74" y="12"/>
                    <a:pt x="32" y="54"/>
                    <a:pt x="11" y="85"/>
                  </a:cubicBezTo>
                  <a:cubicBezTo>
                    <a:pt x="0" y="96"/>
                    <a:pt x="0" y="117"/>
                    <a:pt x="0" y="127"/>
                  </a:cubicBezTo>
                  <a:cubicBezTo>
                    <a:pt x="21" y="148"/>
                    <a:pt x="42" y="148"/>
                    <a:pt x="63" y="148"/>
                  </a:cubicBezTo>
                  <a:cubicBezTo>
                    <a:pt x="105" y="127"/>
                    <a:pt x="147" y="127"/>
                    <a:pt x="220" y="117"/>
                  </a:cubicBezTo>
                  <a:cubicBezTo>
                    <a:pt x="303" y="106"/>
                    <a:pt x="283" y="43"/>
                    <a:pt x="283" y="43"/>
                  </a:cubicBezTo>
                  <a:cubicBezTo>
                    <a:pt x="283" y="43"/>
                    <a:pt x="265" y="0"/>
                    <a:pt x="1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2"/>
            <p:cNvSpPr/>
            <p:nvPr/>
          </p:nvSpPr>
          <p:spPr>
            <a:xfrm>
              <a:off x="2259596" y="1317245"/>
              <a:ext cx="37437" cy="17646"/>
            </a:xfrm>
            <a:custGeom>
              <a:avLst/>
              <a:gdLst/>
              <a:ahLst/>
              <a:cxnLst/>
              <a:rect l="l" t="t" r="r" b="b"/>
              <a:pathLst>
                <a:path w="314" h="148" extrusionOk="0">
                  <a:moveTo>
                    <a:pt x="129" y="0"/>
                  </a:moveTo>
                  <a:cubicBezTo>
                    <a:pt x="41" y="0"/>
                    <a:pt x="32" y="43"/>
                    <a:pt x="32" y="43"/>
                  </a:cubicBezTo>
                  <a:cubicBezTo>
                    <a:pt x="32" y="43"/>
                    <a:pt x="1" y="106"/>
                    <a:pt x="95" y="117"/>
                  </a:cubicBezTo>
                  <a:cubicBezTo>
                    <a:pt x="167" y="127"/>
                    <a:pt x="209" y="127"/>
                    <a:pt x="251" y="148"/>
                  </a:cubicBezTo>
                  <a:cubicBezTo>
                    <a:pt x="272" y="148"/>
                    <a:pt x="293" y="148"/>
                    <a:pt x="303" y="127"/>
                  </a:cubicBezTo>
                  <a:cubicBezTo>
                    <a:pt x="313" y="117"/>
                    <a:pt x="313" y="96"/>
                    <a:pt x="303" y="85"/>
                  </a:cubicBezTo>
                  <a:cubicBezTo>
                    <a:pt x="283" y="54"/>
                    <a:pt x="241" y="12"/>
                    <a:pt x="157" y="2"/>
                  </a:cubicBezTo>
                  <a:cubicBezTo>
                    <a:pt x="147" y="1"/>
                    <a:pt x="138" y="0"/>
                    <a:pt x="1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2"/>
            <p:cNvSpPr/>
            <p:nvPr/>
          </p:nvSpPr>
          <p:spPr>
            <a:xfrm>
              <a:off x="2233485" y="1354682"/>
              <a:ext cx="12638" cy="5127"/>
            </a:xfrm>
            <a:custGeom>
              <a:avLst/>
              <a:gdLst/>
              <a:ahLst/>
              <a:cxnLst/>
              <a:rect l="l" t="t" r="r" b="b"/>
              <a:pathLst>
                <a:path w="106" h="43" extrusionOk="0">
                  <a:moveTo>
                    <a:pt x="1" y="0"/>
                  </a:moveTo>
                  <a:lnTo>
                    <a:pt x="1" y="42"/>
                  </a:lnTo>
                  <a:lnTo>
                    <a:pt x="105" y="42"/>
                  </a:lnTo>
                  <a:lnTo>
                    <a:pt x="105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2"/>
            <p:cNvSpPr/>
            <p:nvPr/>
          </p:nvSpPr>
          <p:spPr>
            <a:xfrm>
              <a:off x="2244693" y="1327260"/>
              <a:ext cx="57348" cy="59852"/>
            </a:xfrm>
            <a:custGeom>
              <a:avLst/>
              <a:gdLst/>
              <a:ahLst/>
              <a:cxnLst/>
              <a:rect l="l" t="t" r="r" b="b"/>
              <a:pathLst>
                <a:path w="481" h="502" extrusionOk="0">
                  <a:moveTo>
                    <a:pt x="241" y="33"/>
                  </a:moveTo>
                  <a:cubicBezTo>
                    <a:pt x="355" y="33"/>
                    <a:pt x="449" y="126"/>
                    <a:pt x="449" y="251"/>
                  </a:cubicBezTo>
                  <a:cubicBezTo>
                    <a:pt x="449" y="367"/>
                    <a:pt x="355" y="460"/>
                    <a:pt x="241" y="460"/>
                  </a:cubicBezTo>
                  <a:cubicBezTo>
                    <a:pt x="126" y="460"/>
                    <a:pt x="32" y="367"/>
                    <a:pt x="32" y="251"/>
                  </a:cubicBezTo>
                  <a:cubicBezTo>
                    <a:pt x="32" y="126"/>
                    <a:pt x="126" y="33"/>
                    <a:pt x="241" y="33"/>
                  </a:cubicBezTo>
                  <a:close/>
                  <a:moveTo>
                    <a:pt x="241" y="1"/>
                  </a:moveTo>
                  <a:cubicBezTo>
                    <a:pt x="105" y="1"/>
                    <a:pt x="0" y="105"/>
                    <a:pt x="0" y="251"/>
                  </a:cubicBezTo>
                  <a:cubicBezTo>
                    <a:pt x="0" y="387"/>
                    <a:pt x="105" y="502"/>
                    <a:pt x="241" y="502"/>
                  </a:cubicBezTo>
                  <a:cubicBezTo>
                    <a:pt x="376" y="502"/>
                    <a:pt x="480" y="387"/>
                    <a:pt x="480" y="251"/>
                  </a:cubicBezTo>
                  <a:cubicBezTo>
                    <a:pt x="480" y="105"/>
                    <a:pt x="376" y="1"/>
                    <a:pt x="24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2"/>
            <p:cNvSpPr/>
            <p:nvPr/>
          </p:nvSpPr>
          <p:spPr>
            <a:xfrm>
              <a:off x="2181264" y="1327260"/>
              <a:ext cx="53533" cy="56156"/>
            </a:xfrm>
            <a:custGeom>
              <a:avLst/>
              <a:gdLst/>
              <a:ahLst/>
              <a:cxnLst/>
              <a:rect l="l" t="t" r="r" b="b"/>
              <a:pathLst>
                <a:path w="449" h="471" extrusionOk="0">
                  <a:moveTo>
                    <a:pt x="230" y="33"/>
                  </a:moveTo>
                  <a:cubicBezTo>
                    <a:pt x="335" y="33"/>
                    <a:pt x="418" y="126"/>
                    <a:pt x="418" y="230"/>
                  </a:cubicBezTo>
                  <a:cubicBezTo>
                    <a:pt x="418" y="346"/>
                    <a:pt x="335" y="439"/>
                    <a:pt x="230" y="439"/>
                  </a:cubicBezTo>
                  <a:cubicBezTo>
                    <a:pt x="115" y="439"/>
                    <a:pt x="32" y="346"/>
                    <a:pt x="32" y="230"/>
                  </a:cubicBezTo>
                  <a:cubicBezTo>
                    <a:pt x="32" y="126"/>
                    <a:pt x="115" y="33"/>
                    <a:pt x="230" y="33"/>
                  </a:cubicBezTo>
                  <a:close/>
                  <a:moveTo>
                    <a:pt x="230" y="1"/>
                  </a:moveTo>
                  <a:cubicBezTo>
                    <a:pt x="105" y="1"/>
                    <a:pt x="1" y="105"/>
                    <a:pt x="1" y="230"/>
                  </a:cubicBezTo>
                  <a:cubicBezTo>
                    <a:pt x="1" y="367"/>
                    <a:pt x="105" y="471"/>
                    <a:pt x="230" y="471"/>
                  </a:cubicBezTo>
                  <a:cubicBezTo>
                    <a:pt x="355" y="471"/>
                    <a:pt x="449" y="367"/>
                    <a:pt x="449" y="230"/>
                  </a:cubicBezTo>
                  <a:cubicBezTo>
                    <a:pt x="449" y="105"/>
                    <a:pt x="355" y="1"/>
                    <a:pt x="23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2"/>
            <p:cNvSpPr/>
            <p:nvPr/>
          </p:nvSpPr>
          <p:spPr>
            <a:xfrm>
              <a:off x="3380288" y="2401450"/>
              <a:ext cx="986625" cy="655496"/>
            </a:xfrm>
            <a:custGeom>
              <a:avLst/>
              <a:gdLst/>
              <a:ahLst/>
              <a:cxnLst/>
              <a:rect l="l" t="t" r="r" b="b"/>
              <a:pathLst>
                <a:path w="9046" h="6010" extrusionOk="0">
                  <a:moveTo>
                    <a:pt x="4063" y="0"/>
                  </a:moveTo>
                  <a:cubicBezTo>
                    <a:pt x="3674" y="0"/>
                    <a:pt x="3214" y="314"/>
                    <a:pt x="2901" y="1253"/>
                  </a:cubicBezTo>
                  <a:cubicBezTo>
                    <a:pt x="2286" y="3162"/>
                    <a:pt x="2817" y="4247"/>
                    <a:pt x="2828" y="4268"/>
                  </a:cubicBezTo>
                  <a:cubicBezTo>
                    <a:pt x="2265" y="3590"/>
                    <a:pt x="2181" y="2891"/>
                    <a:pt x="2202" y="1806"/>
                  </a:cubicBezTo>
                  <a:cubicBezTo>
                    <a:pt x="2212" y="1253"/>
                    <a:pt x="1920" y="856"/>
                    <a:pt x="1565" y="815"/>
                  </a:cubicBezTo>
                  <a:cubicBezTo>
                    <a:pt x="1545" y="815"/>
                    <a:pt x="1524" y="805"/>
                    <a:pt x="1493" y="805"/>
                  </a:cubicBezTo>
                  <a:cubicBezTo>
                    <a:pt x="1190" y="815"/>
                    <a:pt x="846" y="1107"/>
                    <a:pt x="637" y="1806"/>
                  </a:cubicBezTo>
                  <a:cubicBezTo>
                    <a:pt x="1" y="3944"/>
                    <a:pt x="1503" y="6010"/>
                    <a:pt x="1503" y="6010"/>
                  </a:cubicBezTo>
                  <a:lnTo>
                    <a:pt x="8878" y="6010"/>
                  </a:lnTo>
                  <a:cubicBezTo>
                    <a:pt x="8498" y="5433"/>
                    <a:pt x="7994" y="5268"/>
                    <a:pt x="7541" y="5268"/>
                  </a:cubicBezTo>
                  <a:cubicBezTo>
                    <a:pt x="6938" y="5268"/>
                    <a:pt x="6427" y="5562"/>
                    <a:pt x="6427" y="5562"/>
                  </a:cubicBezTo>
                  <a:cubicBezTo>
                    <a:pt x="6969" y="4998"/>
                    <a:pt x="7595" y="4758"/>
                    <a:pt x="8294" y="4507"/>
                  </a:cubicBezTo>
                  <a:cubicBezTo>
                    <a:pt x="8847" y="4320"/>
                    <a:pt x="9045" y="3673"/>
                    <a:pt x="8826" y="3277"/>
                  </a:cubicBezTo>
                  <a:cubicBezTo>
                    <a:pt x="8816" y="3256"/>
                    <a:pt x="8805" y="3235"/>
                    <a:pt x="8784" y="3214"/>
                  </a:cubicBezTo>
                  <a:cubicBezTo>
                    <a:pt x="8676" y="3072"/>
                    <a:pt x="8502" y="2978"/>
                    <a:pt x="8250" y="2978"/>
                  </a:cubicBezTo>
                  <a:cubicBezTo>
                    <a:pt x="8114" y="2978"/>
                    <a:pt x="7956" y="3006"/>
                    <a:pt x="7773" y="3068"/>
                  </a:cubicBezTo>
                  <a:cubicBezTo>
                    <a:pt x="6354" y="3569"/>
                    <a:pt x="5686" y="4946"/>
                    <a:pt x="5686" y="4946"/>
                  </a:cubicBezTo>
                  <a:cubicBezTo>
                    <a:pt x="6020" y="3204"/>
                    <a:pt x="7199" y="2891"/>
                    <a:pt x="7209" y="1597"/>
                  </a:cubicBezTo>
                  <a:cubicBezTo>
                    <a:pt x="7209" y="1232"/>
                    <a:pt x="7084" y="992"/>
                    <a:pt x="6876" y="877"/>
                  </a:cubicBezTo>
                  <a:lnTo>
                    <a:pt x="6813" y="846"/>
                  </a:lnTo>
                  <a:cubicBezTo>
                    <a:pt x="6739" y="818"/>
                    <a:pt x="6657" y="804"/>
                    <a:pt x="6569" y="804"/>
                  </a:cubicBezTo>
                  <a:cubicBezTo>
                    <a:pt x="6197" y="804"/>
                    <a:pt x="5714" y="1058"/>
                    <a:pt x="5258" y="1597"/>
                  </a:cubicBezTo>
                  <a:cubicBezTo>
                    <a:pt x="4403" y="2578"/>
                    <a:pt x="4194" y="4351"/>
                    <a:pt x="4194" y="4351"/>
                  </a:cubicBezTo>
                  <a:cubicBezTo>
                    <a:pt x="4247" y="2651"/>
                    <a:pt x="4622" y="2223"/>
                    <a:pt x="4758" y="700"/>
                  </a:cubicBezTo>
                  <a:cubicBezTo>
                    <a:pt x="4789" y="387"/>
                    <a:pt x="4528" y="64"/>
                    <a:pt x="4173" y="12"/>
                  </a:cubicBezTo>
                  <a:cubicBezTo>
                    <a:pt x="4142" y="1"/>
                    <a:pt x="4122" y="1"/>
                    <a:pt x="4101" y="1"/>
                  </a:cubicBezTo>
                  <a:cubicBezTo>
                    <a:pt x="4088" y="0"/>
                    <a:pt x="4076" y="0"/>
                    <a:pt x="4063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2"/>
            <p:cNvSpPr/>
            <p:nvPr/>
          </p:nvSpPr>
          <p:spPr>
            <a:xfrm>
              <a:off x="3524804" y="2401559"/>
              <a:ext cx="818115" cy="655387"/>
            </a:xfrm>
            <a:custGeom>
              <a:avLst/>
              <a:gdLst/>
              <a:ahLst/>
              <a:cxnLst/>
              <a:rect l="l" t="t" r="r" b="b"/>
              <a:pathLst>
                <a:path w="7501" h="6009" extrusionOk="0">
                  <a:moveTo>
                    <a:pt x="168" y="804"/>
                  </a:moveTo>
                  <a:cubicBezTo>
                    <a:pt x="136" y="1012"/>
                    <a:pt x="94" y="1231"/>
                    <a:pt x="74" y="1460"/>
                  </a:cubicBezTo>
                  <a:cubicBezTo>
                    <a:pt x="1" y="2253"/>
                    <a:pt x="64" y="3025"/>
                    <a:pt x="261" y="3766"/>
                  </a:cubicBezTo>
                  <a:cubicBezTo>
                    <a:pt x="470" y="4559"/>
                    <a:pt x="835" y="5310"/>
                    <a:pt x="1357" y="6009"/>
                  </a:cubicBezTo>
                  <a:lnTo>
                    <a:pt x="1451" y="6009"/>
                  </a:lnTo>
                  <a:cubicBezTo>
                    <a:pt x="189" y="4340"/>
                    <a:pt x="43" y="2629"/>
                    <a:pt x="147" y="1471"/>
                  </a:cubicBezTo>
                  <a:cubicBezTo>
                    <a:pt x="178" y="1242"/>
                    <a:pt x="210" y="1012"/>
                    <a:pt x="240" y="814"/>
                  </a:cubicBezTo>
                  <a:cubicBezTo>
                    <a:pt x="220" y="814"/>
                    <a:pt x="199" y="804"/>
                    <a:pt x="168" y="804"/>
                  </a:cubicBezTo>
                  <a:close/>
                  <a:moveTo>
                    <a:pt x="2776" y="0"/>
                  </a:moveTo>
                  <a:cubicBezTo>
                    <a:pt x="2243" y="1242"/>
                    <a:pt x="2097" y="2775"/>
                    <a:pt x="2076" y="3912"/>
                  </a:cubicBezTo>
                  <a:cubicBezTo>
                    <a:pt x="2056" y="4789"/>
                    <a:pt x="2108" y="5550"/>
                    <a:pt x="2150" y="6009"/>
                  </a:cubicBezTo>
                  <a:lnTo>
                    <a:pt x="2222" y="6009"/>
                  </a:lnTo>
                  <a:cubicBezTo>
                    <a:pt x="2181" y="5561"/>
                    <a:pt x="2129" y="4789"/>
                    <a:pt x="2150" y="3912"/>
                  </a:cubicBezTo>
                  <a:cubicBezTo>
                    <a:pt x="2181" y="2775"/>
                    <a:pt x="2327" y="1242"/>
                    <a:pt x="2848" y="11"/>
                  </a:cubicBezTo>
                  <a:cubicBezTo>
                    <a:pt x="2817" y="0"/>
                    <a:pt x="2797" y="0"/>
                    <a:pt x="2776" y="0"/>
                  </a:cubicBezTo>
                  <a:close/>
                  <a:moveTo>
                    <a:pt x="5488" y="845"/>
                  </a:moveTo>
                  <a:cubicBezTo>
                    <a:pt x="5342" y="1022"/>
                    <a:pt x="5143" y="1314"/>
                    <a:pt x="4883" y="1763"/>
                  </a:cubicBezTo>
                  <a:cubicBezTo>
                    <a:pt x="4445" y="2514"/>
                    <a:pt x="3777" y="3860"/>
                    <a:pt x="3005" y="6009"/>
                  </a:cubicBezTo>
                  <a:lnTo>
                    <a:pt x="3089" y="6009"/>
                  </a:lnTo>
                  <a:cubicBezTo>
                    <a:pt x="3840" y="3881"/>
                    <a:pt x="4507" y="2556"/>
                    <a:pt x="4946" y="1805"/>
                  </a:cubicBezTo>
                  <a:cubicBezTo>
                    <a:pt x="5206" y="1356"/>
                    <a:pt x="5415" y="1054"/>
                    <a:pt x="5551" y="876"/>
                  </a:cubicBezTo>
                  <a:lnTo>
                    <a:pt x="5488" y="845"/>
                  </a:lnTo>
                  <a:close/>
                  <a:moveTo>
                    <a:pt x="7459" y="3213"/>
                  </a:moveTo>
                  <a:cubicBezTo>
                    <a:pt x="6333" y="3662"/>
                    <a:pt x="5488" y="4434"/>
                    <a:pt x="4956" y="5028"/>
                  </a:cubicBezTo>
                  <a:cubicBezTo>
                    <a:pt x="4633" y="5394"/>
                    <a:pt x="4382" y="5748"/>
                    <a:pt x="4215" y="6009"/>
                  </a:cubicBezTo>
                  <a:lnTo>
                    <a:pt x="4299" y="6009"/>
                  </a:lnTo>
                  <a:cubicBezTo>
                    <a:pt x="4466" y="5748"/>
                    <a:pt x="4705" y="5424"/>
                    <a:pt x="5018" y="5081"/>
                  </a:cubicBezTo>
                  <a:cubicBezTo>
                    <a:pt x="5551" y="4486"/>
                    <a:pt x="6385" y="3725"/>
                    <a:pt x="7501" y="3276"/>
                  </a:cubicBezTo>
                  <a:cubicBezTo>
                    <a:pt x="7491" y="3255"/>
                    <a:pt x="7480" y="3234"/>
                    <a:pt x="7459" y="3213"/>
                  </a:cubicBezTo>
                  <a:close/>
                  <a:moveTo>
                    <a:pt x="6402" y="5747"/>
                  </a:moveTo>
                  <a:cubicBezTo>
                    <a:pt x="6114" y="5747"/>
                    <a:pt x="5785" y="5815"/>
                    <a:pt x="5425" y="6009"/>
                  </a:cubicBezTo>
                  <a:lnTo>
                    <a:pt x="5592" y="6009"/>
                  </a:lnTo>
                  <a:cubicBezTo>
                    <a:pt x="5868" y="5882"/>
                    <a:pt x="6140" y="5819"/>
                    <a:pt x="6409" y="5819"/>
                  </a:cubicBezTo>
                  <a:cubicBezTo>
                    <a:pt x="6629" y="5819"/>
                    <a:pt x="6847" y="5862"/>
                    <a:pt x="7063" y="5946"/>
                  </a:cubicBezTo>
                  <a:lnTo>
                    <a:pt x="7188" y="6009"/>
                  </a:lnTo>
                  <a:lnTo>
                    <a:pt x="7345" y="6009"/>
                  </a:lnTo>
                  <a:cubicBezTo>
                    <a:pt x="7271" y="5957"/>
                    <a:pt x="7188" y="5915"/>
                    <a:pt x="7094" y="5883"/>
                  </a:cubicBezTo>
                  <a:cubicBezTo>
                    <a:pt x="6907" y="5808"/>
                    <a:pt x="6673" y="5747"/>
                    <a:pt x="6402" y="5747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" name="Google Shape;1275;p46"/>
          <p:cNvSpPr txBox="1">
            <a:spLocks noGrp="1"/>
          </p:cNvSpPr>
          <p:nvPr>
            <p:ph type="title"/>
          </p:nvPr>
        </p:nvSpPr>
        <p:spPr>
          <a:xfrm>
            <a:off x="353043" y="532725"/>
            <a:ext cx="5439300" cy="42803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 dirty="0" smtClean="0"/>
              <a:t>L</a:t>
            </a:r>
            <a:r>
              <a:rPr lang="en" sz="3000" dirty="0" smtClean="0"/>
              <a:t>eitura e produção de sentidos</a:t>
            </a:r>
            <a:endParaRPr sz="3000" dirty="0">
              <a:solidFill>
                <a:schemeClr val="accent1"/>
              </a:solidFill>
            </a:endParaRPr>
          </a:p>
        </p:txBody>
      </p:sp>
      <p:grpSp>
        <p:nvGrpSpPr>
          <p:cNvPr id="1276" name="Google Shape;1276;p46"/>
          <p:cNvGrpSpPr/>
          <p:nvPr/>
        </p:nvGrpSpPr>
        <p:grpSpPr>
          <a:xfrm>
            <a:off x="6411425" y="709100"/>
            <a:ext cx="2381706" cy="3896840"/>
            <a:chOff x="6411425" y="709100"/>
            <a:chExt cx="2381706" cy="3896840"/>
          </a:xfrm>
        </p:grpSpPr>
        <p:grpSp>
          <p:nvGrpSpPr>
            <p:cNvPr id="1277" name="Google Shape;1277;p46"/>
            <p:cNvGrpSpPr/>
            <p:nvPr/>
          </p:nvGrpSpPr>
          <p:grpSpPr>
            <a:xfrm rot="10512442">
              <a:off x="6793407" y="3471424"/>
              <a:ext cx="326263" cy="281758"/>
              <a:chOff x="5823125" y="1140650"/>
              <a:chExt cx="320697" cy="276979"/>
            </a:xfrm>
          </p:grpSpPr>
          <p:sp>
            <p:nvSpPr>
              <p:cNvPr id="1278" name="Google Shape;1278;p46"/>
              <p:cNvSpPr/>
              <p:nvPr/>
            </p:nvSpPr>
            <p:spPr>
              <a:xfrm>
                <a:off x="5823125" y="1182208"/>
                <a:ext cx="278440" cy="235421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3025" extrusionOk="0">
                    <a:moveTo>
                      <a:pt x="2557" y="0"/>
                    </a:moveTo>
                    <a:cubicBezTo>
                      <a:pt x="2366" y="0"/>
                      <a:pt x="2222" y="65"/>
                      <a:pt x="2222" y="249"/>
                    </a:cubicBezTo>
                    <a:cubicBezTo>
                      <a:pt x="2222" y="405"/>
                      <a:pt x="2368" y="395"/>
                      <a:pt x="2442" y="489"/>
                    </a:cubicBezTo>
                    <a:cubicBezTo>
                      <a:pt x="2539" y="622"/>
                      <a:pt x="2447" y="657"/>
                      <a:pt x="2319" y="657"/>
                    </a:cubicBezTo>
                    <a:cubicBezTo>
                      <a:pt x="2186" y="657"/>
                      <a:pt x="2014" y="620"/>
                      <a:pt x="1972" y="614"/>
                    </a:cubicBezTo>
                    <a:cubicBezTo>
                      <a:pt x="1814" y="579"/>
                      <a:pt x="1632" y="508"/>
                      <a:pt x="1463" y="508"/>
                    </a:cubicBezTo>
                    <a:cubicBezTo>
                      <a:pt x="1385" y="508"/>
                      <a:pt x="1310" y="523"/>
                      <a:pt x="1242" y="562"/>
                    </a:cubicBezTo>
                    <a:cubicBezTo>
                      <a:pt x="1106" y="625"/>
                      <a:pt x="1065" y="750"/>
                      <a:pt x="1179" y="854"/>
                    </a:cubicBezTo>
                    <a:cubicBezTo>
                      <a:pt x="1263" y="917"/>
                      <a:pt x="1482" y="917"/>
                      <a:pt x="1419" y="1084"/>
                    </a:cubicBezTo>
                    <a:cubicBezTo>
                      <a:pt x="1391" y="1169"/>
                      <a:pt x="1307" y="1194"/>
                      <a:pt x="1211" y="1194"/>
                    </a:cubicBezTo>
                    <a:cubicBezTo>
                      <a:pt x="1097" y="1194"/>
                      <a:pt x="966" y="1158"/>
                      <a:pt x="898" y="1147"/>
                    </a:cubicBezTo>
                    <a:cubicBezTo>
                      <a:pt x="796" y="1133"/>
                      <a:pt x="683" y="1108"/>
                      <a:pt x="575" y="1108"/>
                    </a:cubicBezTo>
                    <a:cubicBezTo>
                      <a:pt x="439" y="1108"/>
                      <a:pt x="312" y="1147"/>
                      <a:pt x="230" y="1293"/>
                    </a:cubicBezTo>
                    <a:cubicBezTo>
                      <a:pt x="230" y="1449"/>
                      <a:pt x="460" y="1449"/>
                      <a:pt x="470" y="1511"/>
                    </a:cubicBezTo>
                    <a:cubicBezTo>
                      <a:pt x="481" y="1636"/>
                      <a:pt x="240" y="1553"/>
                      <a:pt x="230" y="1668"/>
                    </a:cubicBezTo>
                    <a:cubicBezTo>
                      <a:pt x="209" y="1814"/>
                      <a:pt x="407" y="1814"/>
                      <a:pt x="407" y="1877"/>
                    </a:cubicBezTo>
                    <a:cubicBezTo>
                      <a:pt x="407" y="1960"/>
                      <a:pt x="198" y="2033"/>
                      <a:pt x="147" y="2085"/>
                    </a:cubicBezTo>
                    <a:cubicBezTo>
                      <a:pt x="1" y="2231"/>
                      <a:pt x="1" y="2503"/>
                      <a:pt x="115" y="2659"/>
                    </a:cubicBezTo>
                    <a:cubicBezTo>
                      <a:pt x="199" y="2780"/>
                      <a:pt x="354" y="2863"/>
                      <a:pt x="505" y="2863"/>
                    </a:cubicBezTo>
                    <a:cubicBezTo>
                      <a:pt x="561" y="2863"/>
                      <a:pt x="617" y="2851"/>
                      <a:pt x="668" y="2826"/>
                    </a:cubicBezTo>
                    <a:cubicBezTo>
                      <a:pt x="726" y="2797"/>
                      <a:pt x="853" y="2655"/>
                      <a:pt x="930" y="2655"/>
                    </a:cubicBezTo>
                    <a:cubicBezTo>
                      <a:pt x="937" y="2655"/>
                      <a:pt x="943" y="2656"/>
                      <a:pt x="950" y="2659"/>
                    </a:cubicBezTo>
                    <a:cubicBezTo>
                      <a:pt x="1012" y="2680"/>
                      <a:pt x="950" y="2867"/>
                      <a:pt x="1086" y="2899"/>
                    </a:cubicBezTo>
                    <a:cubicBezTo>
                      <a:pt x="1090" y="2900"/>
                      <a:pt x="1095" y="2900"/>
                      <a:pt x="1099" y="2900"/>
                    </a:cubicBezTo>
                    <a:cubicBezTo>
                      <a:pt x="1190" y="2900"/>
                      <a:pt x="1203" y="2714"/>
                      <a:pt x="1285" y="2714"/>
                    </a:cubicBezTo>
                    <a:cubicBezTo>
                      <a:pt x="1294" y="2714"/>
                      <a:pt x="1304" y="2716"/>
                      <a:pt x="1315" y="2721"/>
                    </a:cubicBezTo>
                    <a:cubicBezTo>
                      <a:pt x="1378" y="2763"/>
                      <a:pt x="1304" y="2972"/>
                      <a:pt x="1440" y="3024"/>
                    </a:cubicBezTo>
                    <a:cubicBezTo>
                      <a:pt x="1742" y="2983"/>
                      <a:pt x="1763" y="2680"/>
                      <a:pt x="1805" y="2450"/>
                    </a:cubicBezTo>
                    <a:cubicBezTo>
                      <a:pt x="1836" y="2327"/>
                      <a:pt x="1846" y="1981"/>
                      <a:pt x="2036" y="1981"/>
                    </a:cubicBezTo>
                    <a:cubicBezTo>
                      <a:pt x="2039" y="1981"/>
                      <a:pt x="2042" y="1981"/>
                      <a:pt x="2045" y="1981"/>
                    </a:cubicBezTo>
                    <a:cubicBezTo>
                      <a:pt x="2222" y="1981"/>
                      <a:pt x="2150" y="2179"/>
                      <a:pt x="2180" y="2283"/>
                    </a:cubicBezTo>
                    <a:cubicBezTo>
                      <a:pt x="2210" y="2364"/>
                      <a:pt x="2264" y="2400"/>
                      <a:pt x="2325" y="2400"/>
                    </a:cubicBezTo>
                    <a:cubicBezTo>
                      <a:pt x="2374" y="2400"/>
                      <a:pt x="2426" y="2377"/>
                      <a:pt x="2473" y="2336"/>
                    </a:cubicBezTo>
                    <a:cubicBezTo>
                      <a:pt x="2660" y="2158"/>
                      <a:pt x="2639" y="1856"/>
                      <a:pt x="2681" y="1616"/>
                    </a:cubicBezTo>
                    <a:cubicBezTo>
                      <a:pt x="2690" y="1557"/>
                      <a:pt x="2739" y="1151"/>
                      <a:pt x="2857" y="1151"/>
                    </a:cubicBezTo>
                    <a:cubicBezTo>
                      <a:pt x="2885" y="1151"/>
                      <a:pt x="2916" y="1174"/>
                      <a:pt x="2952" y="1230"/>
                    </a:cubicBezTo>
                    <a:cubicBezTo>
                      <a:pt x="3015" y="1323"/>
                      <a:pt x="2963" y="1459"/>
                      <a:pt x="3098" y="1511"/>
                    </a:cubicBezTo>
                    <a:cubicBezTo>
                      <a:pt x="3132" y="1524"/>
                      <a:pt x="3163" y="1529"/>
                      <a:pt x="3192" y="1529"/>
                    </a:cubicBezTo>
                    <a:cubicBezTo>
                      <a:pt x="3578" y="1529"/>
                      <a:pt x="3572" y="496"/>
                      <a:pt x="3485" y="312"/>
                    </a:cubicBezTo>
                    <a:cubicBezTo>
                      <a:pt x="3384" y="205"/>
                      <a:pt x="2896" y="0"/>
                      <a:pt x="255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9" name="Google Shape;1279;p46"/>
              <p:cNvSpPr/>
              <p:nvPr/>
            </p:nvSpPr>
            <p:spPr>
              <a:xfrm>
                <a:off x="5850751" y="1140650"/>
                <a:ext cx="293070" cy="245227"/>
              </a:xfrm>
              <a:custGeom>
                <a:avLst/>
                <a:gdLst/>
                <a:ahLst/>
                <a:cxnLst/>
                <a:rect l="l" t="t" r="r" b="b"/>
                <a:pathLst>
                  <a:path w="3766" h="3151" extrusionOk="0">
                    <a:moveTo>
                      <a:pt x="3724" y="1"/>
                    </a:moveTo>
                    <a:cubicBezTo>
                      <a:pt x="3693" y="1"/>
                      <a:pt x="3682" y="21"/>
                      <a:pt x="3682" y="42"/>
                    </a:cubicBezTo>
                    <a:cubicBezTo>
                      <a:pt x="3682" y="450"/>
                      <a:pt x="3109" y="804"/>
                      <a:pt x="3109" y="804"/>
                    </a:cubicBezTo>
                    <a:lnTo>
                      <a:pt x="2890" y="960"/>
                    </a:lnTo>
                    <a:cubicBezTo>
                      <a:pt x="2681" y="825"/>
                      <a:pt x="2358" y="752"/>
                      <a:pt x="2337" y="742"/>
                    </a:cubicBezTo>
                    <a:cubicBezTo>
                      <a:pt x="2326" y="742"/>
                      <a:pt x="2316" y="742"/>
                      <a:pt x="2316" y="752"/>
                    </a:cubicBezTo>
                    <a:cubicBezTo>
                      <a:pt x="2305" y="763"/>
                      <a:pt x="2316" y="773"/>
                      <a:pt x="2337" y="773"/>
                    </a:cubicBezTo>
                    <a:cubicBezTo>
                      <a:pt x="2337" y="773"/>
                      <a:pt x="2639" y="867"/>
                      <a:pt x="2838" y="992"/>
                    </a:cubicBezTo>
                    <a:lnTo>
                      <a:pt x="2076" y="1534"/>
                    </a:lnTo>
                    <a:cubicBezTo>
                      <a:pt x="1784" y="1357"/>
                      <a:pt x="1158" y="1284"/>
                      <a:pt x="1137" y="1284"/>
                    </a:cubicBezTo>
                    <a:cubicBezTo>
                      <a:pt x="1116" y="1284"/>
                      <a:pt x="1106" y="1284"/>
                      <a:pt x="1106" y="1294"/>
                    </a:cubicBezTo>
                    <a:cubicBezTo>
                      <a:pt x="1106" y="1315"/>
                      <a:pt x="1116" y="1315"/>
                      <a:pt x="1127" y="1315"/>
                    </a:cubicBezTo>
                    <a:cubicBezTo>
                      <a:pt x="1137" y="1315"/>
                      <a:pt x="1742" y="1409"/>
                      <a:pt x="2024" y="1576"/>
                    </a:cubicBezTo>
                    <a:lnTo>
                      <a:pt x="1231" y="2129"/>
                    </a:lnTo>
                    <a:cubicBezTo>
                      <a:pt x="1012" y="1983"/>
                      <a:pt x="344" y="1857"/>
                      <a:pt x="323" y="1857"/>
                    </a:cubicBezTo>
                    <a:cubicBezTo>
                      <a:pt x="315" y="1853"/>
                      <a:pt x="308" y="1851"/>
                      <a:pt x="303" y="1851"/>
                    </a:cubicBezTo>
                    <a:cubicBezTo>
                      <a:pt x="296" y="1851"/>
                      <a:pt x="292" y="1856"/>
                      <a:pt x="292" y="1868"/>
                    </a:cubicBezTo>
                    <a:cubicBezTo>
                      <a:pt x="292" y="1878"/>
                      <a:pt x="302" y="1878"/>
                      <a:pt x="323" y="1889"/>
                    </a:cubicBezTo>
                    <a:cubicBezTo>
                      <a:pt x="323" y="1889"/>
                      <a:pt x="960" y="2024"/>
                      <a:pt x="1190" y="2160"/>
                    </a:cubicBezTo>
                    <a:lnTo>
                      <a:pt x="866" y="2390"/>
                    </a:lnTo>
                    <a:cubicBezTo>
                      <a:pt x="647" y="2275"/>
                      <a:pt x="302" y="2244"/>
                      <a:pt x="282" y="2244"/>
                    </a:cubicBezTo>
                    <a:cubicBezTo>
                      <a:pt x="272" y="2244"/>
                      <a:pt x="261" y="2244"/>
                      <a:pt x="261" y="2265"/>
                    </a:cubicBezTo>
                    <a:cubicBezTo>
                      <a:pt x="251" y="2275"/>
                      <a:pt x="272" y="2275"/>
                      <a:pt x="282" y="2286"/>
                    </a:cubicBezTo>
                    <a:cubicBezTo>
                      <a:pt x="292" y="2286"/>
                      <a:pt x="605" y="2327"/>
                      <a:pt x="814" y="2421"/>
                    </a:cubicBezTo>
                    <a:lnTo>
                      <a:pt x="31" y="2984"/>
                    </a:lnTo>
                    <a:cubicBezTo>
                      <a:pt x="10" y="2995"/>
                      <a:pt x="0" y="3005"/>
                      <a:pt x="10" y="3026"/>
                    </a:cubicBezTo>
                    <a:cubicBezTo>
                      <a:pt x="14" y="3032"/>
                      <a:pt x="18" y="3035"/>
                      <a:pt x="23" y="3035"/>
                    </a:cubicBezTo>
                    <a:cubicBezTo>
                      <a:pt x="34" y="3035"/>
                      <a:pt x="49" y="3023"/>
                      <a:pt x="63" y="3016"/>
                    </a:cubicBezTo>
                    <a:lnTo>
                      <a:pt x="845" y="2462"/>
                    </a:lnTo>
                    <a:lnTo>
                      <a:pt x="845" y="2462"/>
                    </a:lnTo>
                    <a:cubicBezTo>
                      <a:pt x="866" y="2703"/>
                      <a:pt x="803" y="3016"/>
                      <a:pt x="803" y="3016"/>
                    </a:cubicBezTo>
                    <a:cubicBezTo>
                      <a:pt x="793" y="3037"/>
                      <a:pt x="793" y="3047"/>
                      <a:pt x="814" y="3058"/>
                    </a:cubicBezTo>
                    <a:cubicBezTo>
                      <a:pt x="824" y="3058"/>
                      <a:pt x="824" y="3047"/>
                      <a:pt x="835" y="3026"/>
                    </a:cubicBezTo>
                    <a:cubicBezTo>
                      <a:pt x="835" y="3016"/>
                      <a:pt x="928" y="2671"/>
                      <a:pt x="897" y="2432"/>
                    </a:cubicBezTo>
                    <a:lnTo>
                      <a:pt x="1220" y="2212"/>
                    </a:lnTo>
                    <a:lnTo>
                      <a:pt x="1220" y="2212"/>
                    </a:lnTo>
                    <a:cubicBezTo>
                      <a:pt x="1273" y="2473"/>
                      <a:pt x="1190" y="3109"/>
                      <a:pt x="1190" y="3120"/>
                    </a:cubicBezTo>
                    <a:cubicBezTo>
                      <a:pt x="1179" y="3130"/>
                      <a:pt x="1179" y="3151"/>
                      <a:pt x="1200" y="3151"/>
                    </a:cubicBezTo>
                    <a:cubicBezTo>
                      <a:pt x="1210" y="3151"/>
                      <a:pt x="1210" y="3151"/>
                      <a:pt x="1210" y="3130"/>
                    </a:cubicBezTo>
                    <a:cubicBezTo>
                      <a:pt x="1220" y="3099"/>
                      <a:pt x="1325" y="2432"/>
                      <a:pt x="1262" y="2181"/>
                    </a:cubicBezTo>
                    <a:lnTo>
                      <a:pt x="2066" y="1628"/>
                    </a:lnTo>
                    <a:lnTo>
                      <a:pt x="2066" y="1628"/>
                    </a:lnTo>
                    <a:cubicBezTo>
                      <a:pt x="2118" y="1952"/>
                      <a:pt x="1992" y="2546"/>
                      <a:pt x="1992" y="2557"/>
                    </a:cubicBezTo>
                    <a:cubicBezTo>
                      <a:pt x="1992" y="2567"/>
                      <a:pt x="1992" y="2578"/>
                      <a:pt x="2003" y="2588"/>
                    </a:cubicBezTo>
                    <a:cubicBezTo>
                      <a:pt x="2024" y="2588"/>
                      <a:pt x="2024" y="2578"/>
                      <a:pt x="2034" y="2567"/>
                    </a:cubicBezTo>
                    <a:cubicBezTo>
                      <a:pt x="2034" y="2536"/>
                      <a:pt x="2180" y="1920"/>
                      <a:pt x="2108" y="1597"/>
                    </a:cubicBezTo>
                    <a:lnTo>
                      <a:pt x="2880" y="1065"/>
                    </a:lnTo>
                    <a:cubicBezTo>
                      <a:pt x="2931" y="1284"/>
                      <a:pt x="2921" y="1607"/>
                      <a:pt x="2921" y="1607"/>
                    </a:cubicBezTo>
                    <a:cubicBezTo>
                      <a:pt x="2921" y="1628"/>
                      <a:pt x="2921" y="1639"/>
                      <a:pt x="2931" y="1639"/>
                    </a:cubicBezTo>
                    <a:cubicBezTo>
                      <a:pt x="2942" y="1639"/>
                      <a:pt x="2952" y="1628"/>
                      <a:pt x="2952" y="1618"/>
                    </a:cubicBezTo>
                    <a:cubicBezTo>
                      <a:pt x="2952" y="1597"/>
                      <a:pt x="2994" y="1263"/>
                      <a:pt x="2931" y="1023"/>
                    </a:cubicBezTo>
                    <a:lnTo>
                      <a:pt x="3151" y="877"/>
                    </a:lnTo>
                    <a:cubicBezTo>
                      <a:pt x="3172" y="867"/>
                      <a:pt x="3766" y="491"/>
                      <a:pt x="3766" y="42"/>
                    </a:cubicBezTo>
                    <a:cubicBezTo>
                      <a:pt x="3766" y="32"/>
                      <a:pt x="3756" y="21"/>
                      <a:pt x="3756" y="21"/>
                    </a:cubicBezTo>
                    <a:cubicBezTo>
                      <a:pt x="3745" y="11"/>
                      <a:pt x="3735" y="1"/>
                      <a:pt x="37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280" name="Google Shape;1280;p46"/>
            <p:cNvSpPr/>
            <p:nvPr/>
          </p:nvSpPr>
          <p:spPr>
            <a:xfrm>
              <a:off x="7526903" y="1422356"/>
              <a:ext cx="146" cy="146"/>
            </a:xfrm>
            <a:custGeom>
              <a:avLst/>
              <a:gdLst/>
              <a:ahLst/>
              <a:cxnLst/>
              <a:rect l="l" t="t" r="r" b="b"/>
              <a:pathLst>
                <a:path w="1" h="1" extrusionOk="0">
                  <a:moveTo>
                    <a:pt x="1" y="1"/>
                  </a:moveTo>
                  <a:lnTo>
                    <a:pt x="1" y="1"/>
                  </a:lnTo>
                  <a:close/>
                </a:path>
              </a:pathLst>
            </a:custGeom>
            <a:solidFill>
              <a:srgbClr val="C471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6"/>
            <p:cNvSpPr/>
            <p:nvPr/>
          </p:nvSpPr>
          <p:spPr>
            <a:xfrm>
              <a:off x="7587886" y="1734415"/>
              <a:ext cx="146" cy="1605"/>
            </a:xfrm>
            <a:custGeom>
              <a:avLst/>
              <a:gdLst/>
              <a:ahLst/>
              <a:cxnLst/>
              <a:rect l="l" t="t" r="r" b="b"/>
              <a:pathLst>
                <a:path w="1" h="11" extrusionOk="0">
                  <a:moveTo>
                    <a:pt x="0" y="1"/>
                  </a:moveTo>
                  <a:lnTo>
                    <a:pt x="0" y="11"/>
                  </a:lnTo>
                  <a:close/>
                </a:path>
              </a:pathLst>
            </a:custGeom>
            <a:solidFill>
              <a:srgbClr val="C471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6"/>
            <p:cNvSpPr/>
            <p:nvPr/>
          </p:nvSpPr>
          <p:spPr>
            <a:xfrm>
              <a:off x="7418945" y="1390552"/>
              <a:ext cx="354665" cy="368366"/>
            </a:xfrm>
            <a:custGeom>
              <a:avLst/>
              <a:gdLst/>
              <a:ahLst/>
              <a:cxnLst/>
              <a:rect l="l" t="t" r="r" b="b"/>
              <a:pathLst>
                <a:path w="2431" h="2525" extrusionOk="0">
                  <a:moveTo>
                    <a:pt x="1242" y="0"/>
                  </a:moveTo>
                  <a:lnTo>
                    <a:pt x="1242" y="0"/>
                  </a:lnTo>
                  <a:cubicBezTo>
                    <a:pt x="1121" y="224"/>
                    <a:pt x="1001" y="282"/>
                    <a:pt x="908" y="282"/>
                  </a:cubicBezTo>
                  <a:cubicBezTo>
                    <a:pt x="823" y="282"/>
                    <a:pt x="761" y="234"/>
                    <a:pt x="741" y="219"/>
                  </a:cubicBezTo>
                  <a:lnTo>
                    <a:pt x="741" y="219"/>
                  </a:lnTo>
                  <a:cubicBezTo>
                    <a:pt x="762" y="240"/>
                    <a:pt x="814" y="323"/>
                    <a:pt x="636" y="543"/>
                  </a:cubicBezTo>
                  <a:cubicBezTo>
                    <a:pt x="598" y="593"/>
                    <a:pt x="558" y="613"/>
                    <a:pt x="519" y="613"/>
                  </a:cubicBezTo>
                  <a:cubicBezTo>
                    <a:pt x="355" y="613"/>
                    <a:pt x="198" y="261"/>
                    <a:pt x="198" y="261"/>
                  </a:cubicBezTo>
                  <a:lnTo>
                    <a:pt x="198" y="261"/>
                  </a:lnTo>
                  <a:cubicBezTo>
                    <a:pt x="198" y="261"/>
                    <a:pt x="230" y="522"/>
                    <a:pt x="272" y="668"/>
                  </a:cubicBezTo>
                  <a:cubicBezTo>
                    <a:pt x="291" y="761"/>
                    <a:pt x="189" y="778"/>
                    <a:pt x="111" y="778"/>
                  </a:cubicBezTo>
                  <a:cubicBezTo>
                    <a:pt x="67" y="778"/>
                    <a:pt x="31" y="772"/>
                    <a:pt x="31" y="772"/>
                  </a:cubicBezTo>
                  <a:lnTo>
                    <a:pt x="31" y="772"/>
                  </a:lnTo>
                  <a:cubicBezTo>
                    <a:pt x="31" y="772"/>
                    <a:pt x="157" y="877"/>
                    <a:pt x="303" y="1053"/>
                  </a:cubicBezTo>
                  <a:cubicBezTo>
                    <a:pt x="411" y="1187"/>
                    <a:pt x="153" y="1200"/>
                    <a:pt x="45" y="1200"/>
                  </a:cubicBezTo>
                  <a:cubicBezTo>
                    <a:pt x="18" y="1200"/>
                    <a:pt x="1" y="1199"/>
                    <a:pt x="1" y="1199"/>
                  </a:cubicBezTo>
                  <a:lnTo>
                    <a:pt x="1" y="1199"/>
                  </a:lnTo>
                  <a:lnTo>
                    <a:pt x="501" y="1377"/>
                  </a:lnTo>
                  <a:lnTo>
                    <a:pt x="105" y="1732"/>
                  </a:lnTo>
                  <a:cubicBezTo>
                    <a:pt x="105" y="1732"/>
                    <a:pt x="263" y="1657"/>
                    <a:pt x="364" y="1657"/>
                  </a:cubicBezTo>
                  <a:cubicBezTo>
                    <a:pt x="423" y="1657"/>
                    <a:pt x="462" y="1682"/>
                    <a:pt x="439" y="1763"/>
                  </a:cubicBezTo>
                  <a:cubicBezTo>
                    <a:pt x="376" y="1971"/>
                    <a:pt x="293" y="2117"/>
                    <a:pt x="293" y="2117"/>
                  </a:cubicBezTo>
                  <a:cubicBezTo>
                    <a:pt x="293" y="2117"/>
                    <a:pt x="394" y="2060"/>
                    <a:pt x="470" y="2060"/>
                  </a:cubicBezTo>
                  <a:cubicBezTo>
                    <a:pt x="512" y="2060"/>
                    <a:pt x="546" y="2077"/>
                    <a:pt x="553" y="2128"/>
                  </a:cubicBezTo>
                  <a:cubicBezTo>
                    <a:pt x="574" y="2274"/>
                    <a:pt x="636" y="2525"/>
                    <a:pt x="636" y="2525"/>
                  </a:cubicBezTo>
                  <a:cubicBezTo>
                    <a:pt x="636" y="2525"/>
                    <a:pt x="653" y="2070"/>
                    <a:pt x="857" y="2070"/>
                  </a:cubicBezTo>
                  <a:cubicBezTo>
                    <a:pt x="884" y="2070"/>
                    <a:pt x="915" y="2078"/>
                    <a:pt x="949" y="2097"/>
                  </a:cubicBezTo>
                  <a:cubicBezTo>
                    <a:pt x="1190" y="2243"/>
                    <a:pt x="1169" y="2337"/>
                    <a:pt x="1158" y="2358"/>
                  </a:cubicBezTo>
                  <a:cubicBezTo>
                    <a:pt x="1178" y="2332"/>
                    <a:pt x="1243" y="2224"/>
                    <a:pt x="1381" y="2224"/>
                  </a:cubicBezTo>
                  <a:cubicBezTo>
                    <a:pt x="1463" y="2224"/>
                    <a:pt x="1571" y="2262"/>
                    <a:pt x="1711" y="2379"/>
                  </a:cubicBezTo>
                  <a:cubicBezTo>
                    <a:pt x="1711" y="2379"/>
                    <a:pt x="1294" y="1878"/>
                    <a:pt x="1711" y="1815"/>
                  </a:cubicBezTo>
                  <a:cubicBezTo>
                    <a:pt x="1711" y="1815"/>
                    <a:pt x="1211" y="1658"/>
                    <a:pt x="1482" y="1596"/>
                  </a:cubicBezTo>
                  <a:cubicBezTo>
                    <a:pt x="1608" y="1561"/>
                    <a:pt x="1694" y="1543"/>
                    <a:pt x="1775" y="1543"/>
                  </a:cubicBezTo>
                  <a:cubicBezTo>
                    <a:pt x="1862" y="1543"/>
                    <a:pt x="1942" y="1564"/>
                    <a:pt x="2055" y="1607"/>
                  </a:cubicBezTo>
                  <a:cubicBezTo>
                    <a:pt x="2055" y="1607"/>
                    <a:pt x="1711" y="1408"/>
                    <a:pt x="2066" y="1304"/>
                  </a:cubicBezTo>
                  <a:cubicBezTo>
                    <a:pt x="2066" y="1304"/>
                    <a:pt x="1909" y="1106"/>
                    <a:pt x="2431" y="1002"/>
                  </a:cubicBezTo>
                  <a:lnTo>
                    <a:pt x="2431" y="1002"/>
                  </a:lnTo>
                  <a:cubicBezTo>
                    <a:pt x="2341" y="1020"/>
                    <a:pt x="2269" y="1027"/>
                    <a:pt x="2211" y="1027"/>
                  </a:cubicBezTo>
                  <a:cubicBezTo>
                    <a:pt x="1932" y="1027"/>
                    <a:pt x="1983" y="856"/>
                    <a:pt x="1983" y="856"/>
                  </a:cubicBezTo>
                  <a:lnTo>
                    <a:pt x="1983" y="856"/>
                  </a:lnTo>
                  <a:cubicBezTo>
                    <a:pt x="1959" y="858"/>
                    <a:pt x="1938" y="859"/>
                    <a:pt x="1919" y="859"/>
                  </a:cubicBezTo>
                  <a:cubicBezTo>
                    <a:pt x="1636" y="859"/>
                    <a:pt x="1846" y="585"/>
                    <a:pt x="1847" y="584"/>
                  </a:cubicBezTo>
                  <a:lnTo>
                    <a:pt x="1847" y="584"/>
                  </a:lnTo>
                  <a:cubicBezTo>
                    <a:pt x="1680" y="740"/>
                    <a:pt x="1596" y="772"/>
                    <a:pt x="1325" y="814"/>
                  </a:cubicBezTo>
                  <a:cubicBezTo>
                    <a:pt x="1309" y="816"/>
                    <a:pt x="1295" y="818"/>
                    <a:pt x="1284" y="818"/>
                  </a:cubicBezTo>
                  <a:cubicBezTo>
                    <a:pt x="1100" y="818"/>
                    <a:pt x="1461" y="522"/>
                    <a:pt x="1461" y="522"/>
                  </a:cubicBezTo>
                  <a:lnTo>
                    <a:pt x="1461" y="522"/>
                  </a:lnTo>
                  <a:cubicBezTo>
                    <a:pt x="1432" y="528"/>
                    <a:pt x="1406" y="531"/>
                    <a:pt x="1383" y="531"/>
                  </a:cubicBezTo>
                  <a:cubicBezTo>
                    <a:pt x="1079" y="531"/>
                    <a:pt x="1241" y="0"/>
                    <a:pt x="1242" y="0"/>
                  </a:cubicBezTo>
                  <a:close/>
                </a:path>
              </a:pathLst>
            </a:custGeom>
            <a:solidFill>
              <a:srgbClr val="C47124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6"/>
            <p:cNvSpPr/>
            <p:nvPr/>
          </p:nvSpPr>
          <p:spPr>
            <a:xfrm>
              <a:off x="7359567" y="1423961"/>
              <a:ext cx="353206" cy="298486"/>
            </a:xfrm>
            <a:custGeom>
              <a:avLst/>
              <a:gdLst/>
              <a:ahLst/>
              <a:cxnLst/>
              <a:rect l="l" t="t" r="r" b="b"/>
              <a:pathLst>
                <a:path w="2421" h="2046" extrusionOk="0">
                  <a:moveTo>
                    <a:pt x="1594" y="382"/>
                  </a:moveTo>
                  <a:cubicBezTo>
                    <a:pt x="1591" y="382"/>
                    <a:pt x="1586" y="386"/>
                    <a:pt x="1586" y="386"/>
                  </a:cubicBezTo>
                  <a:lnTo>
                    <a:pt x="1597" y="386"/>
                  </a:lnTo>
                  <a:cubicBezTo>
                    <a:pt x="1597" y="383"/>
                    <a:pt x="1596" y="382"/>
                    <a:pt x="1594" y="382"/>
                  </a:cubicBezTo>
                  <a:close/>
                  <a:moveTo>
                    <a:pt x="1534" y="1"/>
                  </a:moveTo>
                  <a:cubicBezTo>
                    <a:pt x="1523" y="1"/>
                    <a:pt x="1513" y="1"/>
                    <a:pt x="1513" y="11"/>
                  </a:cubicBezTo>
                  <a:cubicBezTo>
                    <a:pt x="1513" y="11"/>
                    <a:pt x="1356" y="251"/>
                    <a:pt x="1190" y="532"/>
                  </a:cubicBezTo>
                  <a:cubicBezTo>
                    <a:pt x="1200" y="365"/>
                    <a:pt x="1252" y="147"/>
                    <a:pt x="1252" y="147"/>
                  </a:cubicBezTo>
                  <a:lnTo>
                    <a:pt x="1252" y="136"/>
                  </a:lnTo>
                  <a:lnTo>
                    <a:pt x="1242" y="136"/>
                  </a:lnTo>
                  <a:cubicBezTo>
                    <a:pt x="1242" y="147"/>
                    <a:pt x="1190" y="386"/>
                    <a:pt x="1180" y="553"/>
                  </a:cubicBezTo>
                  <a:cubicBezTo>
                    <a:pt x="1117" y="668"/>
                    <a:pt x="1054" y="783"/>
                    <a:pt x="1002" y="887"/>
                  </a:cubicBezTo>
                  <a:cubicBezTo>
                    <a:pt x="981" y="752"/>
                    <a:pt x="1013" y="564"/>
                    <a:pt x="1013" y="564"/>
                  </a:cubicBezTo>
                  <a:cubicBezTo>
                    <a:pt x="1013" y="553"/>
                    <a:pt x="1013" y="553"/>
                    <a:pt x="1002" y="553"/>
                  </a:cubicBezTo>
                  <a:cubicBezTo>
                    <a:pt x="1002" y="564"/>
                    <a:pt x="960" y="783"/>
                    <a:pt x="992" y="919"/>
                  </a:cubicBezTo>
                  <a:cubicBezTo>
                    <a:pt x="960" y="981"/>
                    <a:pt x="939" y="1044"/>
                    <a:pt x="918" y="1106"/>
                  </a:cubicBezTo>
                  <a:cubicBezTo>
                    <a:pt x="867" y="1002"/>
                    <a:pt x="825" y="877"/>
                    <a:pt x="793" y="752"/>
                  </a:cubicBezTo>
                  <a:cubicBezTo>
                    <a:pt x="846" y="637"/>
                    <a:pt x="867" y="418"/>
                    <a:pt x="867" y="418"/>
                  </a:cubicBezTo>
                  <a:lnTo>
                    <a:pt x="867" y="407"/>
                  </a:lnTo>
                  <a:cubicBezTo>
                    <a:pt x="856" y="407"/>
                    <a:pt x="856" y="418"/>
                    <a:pt x="856" y="418"/>
                  </a:cubicBezTo>
                  <a:cubicBezTo>
                    <a:pt x="856" y="418"/>
                    <a:pt x="835" y="616"/>
                    <a:pt x="793" y="731"/>
                  </a:cubicBezTo>
                  <a:cubicBezTo>
                    <a:pt x="721" y="491"/>
                    <a:pt x="679" y="272"/>
                    <a:pt x="679" y="272"/>
                  </a:cubicBezTo>
                  <a:cubicBezTo>
                    <a:pt x="679" y="272"/>
                    <a:pt x="679" y="261"/>
                    <a:pt x="668" y="261"/>
                  </a:cubicBezTo>
                  <a:lnTo>
                    <a:pt x="668" y="272"/>
                  </a:lnTo>
                  <a:cubicBezTo>
                    <a:pt x="668" y="272"/>
                    <a:pt x="710" y="501"/>
                    <a:pt x="772" y="741"/>
                  </a:cubicBezTo>
                  <a:cubicBezTo>
                    <a:pt x="710" y="678"/>
                    <a:pt x="616" y="553"/>
                    <a:pt x="616" y="553"/>
                  </a:cubicBezTo>
                  <a:lnTo>
                    <a:pt x="616" y="553"/>
                  </a:lnTo>
                  <a:cubicBezTo>
                    <a:pt x="616" y="553"/>
                    <a:pt x="710" y="689"/>
                    <a:pt x="772" y="752"/>
                  </a:cubicBezTo>
                  <a:lnTo>
                    <a:pt x="772" y="762"/>
                  </a:lnTo>
                  <a:cubicBezTo>
                    <a:pt x="814" y="887"/>
                    <a:pt x="856" y="1023"/>
                    <a:pt x="897" y="1127"/>
                  </a:cubicBezTo>
                  <a:cubicBezTo>
                    <a:pt x="616" y="1179"/>
                    <a:pt x="324" y="1221"/>
                    <a:pt x="32" y="1273"/>
                  </a:cubicBezTo>
                  <a:cubicBezTo>
                    <a:pt x="0" y="1273"/>
                    <a:pt x="11" y="1325"/>
                    <a:pt x="42" y="1325"/>
                  </a:cubicBezTo>
                  <a:cubicBezTo>
                    <a:pt x="334" y="1273"/>
                    <a:pt x="616" y="1232"/>
                    <a:pt x="908" y="1179"/>
                  </a:cubicBezTo>
                  <a:cubicBezTo>
                    <a:pt x="908" y="1294"/>
                    <a:pt x="918" y="1429"/>
                    <a:pt x="939" y="1565"/>
                  </a:cubicBezTo>
                  <a:cubicBezTo>
                    <a:pt x="897" y="1649"/>
                    <a:pt x="867" y="1805"/>
                    <a:pt x="867" y="1816"/>
                  </a:cubicBezTo>
                  <a:lnTo>
                    <a:pt x="877" y="1816"/>
                  </a:lnTo>
                  <a:cubicBezTo>
                    <a:pt x="877" y="1805"/>
                    <a:pt x="897" y="1659"/>
                    <a:pt x="939" y="1575"/>
                  </a:cubicBezTo>
                  <a:cubicBezTo>
                    <a:pt x="971" y="1816"/>
                    <a:pt x="1023" y="2034"/>
                    <a:pt x="1023" y="2034"/>
                  </a:cubicBezTo>
                  <a:cubicBezTo>
                    <a:pt x="1023" y="2034"/>
                    <a:pt x="1023" y="2045"/>
                    <a:pt x="1033" y="2045"/>
                  </a:cubicBezTo>
                  <a:lnTo>
                    <a:pt x="1033" y="2024"/>
                  </a:lnTo>
                  <a:cubicBezTo>
                    <a:pt x="1033" y="2024"/>
                    <a:pt x="992" y="1816"/>
                    <a:pt x="960" y="1586"/>
                  </a:cubicBezTo>
                  <a:lnTo>
                    <a:pt x="960" y="1586"/>
                  </a:lnTo>
                  <a:cubicBezTo>
                    <a:pt x="1043" y="1670"/>
                    <a:pt x="1148" y="1837"/>
                    <a:pt x="1148" y="1847"/>
                  </a:cubicBezTo>
                  <a:cubicBezTo>
                    <a:pt x="1159" y="1847"/>
                    <a:pt x="1148" y="1837"/>
                    <a:pt x="1148" y="1837"/>
                  </a:cubicBezTo>
                  <a:cubicBezTo>
                    <a:pt x="1148" y="1837"/>
                    <a:pt x="1043" y="1638"/>
                    <a:pt x="960" y="1565"/>
                  </a:cubicBezTo>
                  <a:cubicBezTo>
                    <a:pt x="939" y="1429"/>
                    <a:pt x="929" y="1283"/>
                    <a:pt x="929" y="1169"/>
                  </a:cubicBezTo>
                  <a:lnTo>
                    <a:pt x="929" y="1169"/>
                  </a:lnTo>
                  <a:cubicBezTo>
                    <a:pt x="971" y="1221"/>
                    <a:pt x="1023" y="1263"/>
                    <a:pt x="1075" y="1315"/>
                  </a:cubicBezTo>
                  <a:cubicBezTo>
                    <a:pt x="1096" y="1450"/>
                    <a:pt x="1221" y="1649"/>
                    <a:pt x="1221" y="1659"/>
                  </a:cubicBezTo>
                  <a:lnTo>
                    <a:pt x="1231" y="1659"/>
                  </a:lnTo>
                  <a:lnTo>
                    <a:pt x="1231" y="1649"/>
                  </a:lnTo>
                  <a:cubicBezTo>
                    <a:pt x="1231" y="1649"/>
                    <a:pt x="1127" y="1471"/>
                    <a:pt x="1096" y="1336"/>
                  </a:cubicBezTo>
                  <a:lnTo>
                    <a:pt x="1096" y="1336"/>
                  </a:lnTo>
                  <a:cubicBezTo>
                    <a:pt x="1180" y="1409"/>
                    <a:pt x="1284" y="1492"/>
                    <a:pt x="1377" y="1575"/>
                  </a:cubicBezTo>
                  <a:cubicBezTo>
                    <a:pt x="1451" y="1722"/>
                    <a:pt x="1607" y="1941"/>
                    <a:pt x="1607" y="1951"/>
                  </a:cubicBezTo>
                  <a:lnTo>
                    <a:pt x="1618" y="1951"/>
                  </a:lnTo>
                  <a:lnTo>
                    <a:pt x="1618" y="1941"/>
                  </a:lnTo>
                  <a:cubicBezTo>
                    <a:pt x="1618" y="1941"/>
                    <a:pt x="1472" y="1732"/>
                    <a:pt x="1398" y="1586"/>
                  </a:cubicBezTo>
                  <a:lnTo>
                    <a:pt x="1398" y="1586"/>
                  </a:lnTo>
                  <a:cubicBezTo>
                    <a:pt x="1659" y="1784"/>
                    <a:pt x="1899" y="1941"/>
                    <a:pt x="1899" y="1951"/>
                  </a:cubicBezTo>
                  <a:lnTo>
                    <a:pt x="1920" y="1951"/>
                  </a:lnTo>
                  <a:cubicBezTo>
                    <a:pt x="1931" y="1941"/>
                    <a:pt x="1920" y="1941"/>
                    <a:pt x="1910" y="1930"/>
                  </a:cubicBezTo>
                  <a:cubicBezTo>
                    <a:pt x="1910" y="1930"/>
                    <a:pt x="1669" y="1763"/>
                    <a:pt x="1409" y="1555"/>
                  </a:cubicBezTo>
                  <a:cubicBezTo>
                    <a:pt x="1576" y="1555"/>
                    <a:pt x="1826" y="1586"/>
                    <a:pt x="1826" y="1586"/>
                  </a:cubicBezTo>
                  <a:lnTo>
                    <a:pt x="1836" y="1586"/>
                  </a:lnTo>
                  <a:cubicBezTo>
                    <a:pt x="1828" y="1586"/>
                    <a:pt x="1645" y="1550"/>
                    <a:pt x="1487" y="1550"/>
                  </a:cubicBezTo>
                  <a:cubicBezTo>
                    <a:pt x="1456" y="1550"/>
                    <a:pt x="1426" y="1551"/>
                    <a:pt x="1398" y="1555"/>
                  </a:cubicBezTo>
                  <a:cubicBezTo>
                    <a:pt x="1305" y="1471"/>
                    <a:pt x="1200" y="1388"/>
                    <a:pt x="1106" y="1304"/>
                  </a:cubicBezTo>
                  <a:cubicBezTo>
                    <a:pt x="1256" y="1267"/>
                    <a:pt x="1478" y="1262"/>
                    <a:pt x="1589" y="1262"/>
                  </a:cubicBezTo>
                  <a:cubicBezTo>
                    <a:pt x="1633" y="1262"/>
                    <a:pt x="1659" y="1263"/>
                    <a:pt x="1659" y="1263"/>
                  </a:cubicBezTo>
                  <a:cubicBezTo>
                    <a:pt x="1659" y="1263"/>
                    <a:pt x="1669" y="1263"/>
                    <a:pt x="1669" y="1253"/>
                  </a:cubicBezTo>
                  <a:lnTo>
                    <a:pt x="1659" y="1253"/>
                  </a:lnTo>
                  <a:cubicBezTo>
                    <a:pt x="1659" y="1253"/>
                    <a:pt x="1618" y="1251"/>
                    <a:pt x="1555" y="1251"/>
                  </a:cubicBezTo>
                  <a:cubicBezTo>
                    <a:pt x="1434" y="1251"/>
                    <a:pt x="1233" y="1256"/>
                    <a:pt x="1096" y="1283"/>
                  </a:cubicBezTo>
                  <a:cubicBezTo>
                    <a:pt x="1043" y="1242"/>
                    <a:pt x="1002" y="1200"/>
                    <a:pt x="971" y="1158"/>
                  </a:cubicBezTo>
                  <a:cubicBezTo>
                    <a:pt x="1096" y="1137"/>
                    <a:pt x="1231" y="1117"/>
                    <a:pt x="1367" y="1086"/>
                  </a:cubicBezTo>
                  <a:cubicBezTo>
                    <a:pt x="1597" y="1190"/>
                    <a:pt x="1993" y="1273"/>
                    <a:pt x="1993" y="1273"/>
                  </a:cubicBezTo>
                  <a:cubicBezTo>
                    <a:pt x="2003" y="1273"/>
                    <a:pt x="2003" y="1273"/>
                    <a:pt x="2003" y="1263"/>
                  </a:cubicBezTo>
                  <a:lnTo>
                    <a:pt x="1993" y="1263"/>
                  </a:lnTo>
                  <a:cubicBezTo>
                    <a:pt x="1993" y="1263"/>
                    <a:pt x="1628" y="1179"/>
                    <a:pt x="1388" y="1086"/>
                  </a:cubicBezTo>
                  <a:lnTo>
                    <a:pt x="1826" y="991"/>
                  </a:lnTo>
                  <a:cubicBezTo>
                    <a:pt x="2003" y="1054"/>
                    <a:pt x="2306" y="1075"/>
                    <a:pt x="2306" y="1075"/>
                  </a:cubicBezTo>
                  <a:cubicBezTo>
                    <a:pt x="2306" y="1075"/>
                    <a:pt x="2024" y="1044"/>
                    <a:pt x="1847" y="981"/>
                  </a:cubicBezTo>
                  <a:cubicBezTo>
                    <a:pt x="2035" y="940"/>
                    <a:pt x="2212" y="898"/>
                    <a:pt x="2390" y="856"/>
                  </a:cubicBezTo>
                  <a:cubicBezTo>
                    <a:pt x="2420" y="856"/>
                    <a:pt x="2420" y="835"/>
                    <a:pt x="2390" y="835"/>
                  </a:cubicBezTo>
                  <a:cubicBezTo>
                    <a:pt x="2202" y="887"/>
                    <a:pt x="2024" y="919"/>
                    <a:pt x="1836" y="960"/>
                  </a:cubicBezTo>
                  <a:cubicBezTo>
                    <a:pt x="1972" y="824"/>
                    <a:pt x="2212" y="668"/>
                    <a:pt x="2212" y="668"/>
                  </a:cubicBezTo>
                  <a:lnTo>
                    <a:pt x="2212" y="658"/>
                  </a:lnTo>
                  <a:cubicBezTo>
                    <a:pt x="2202" y="658"/>
                    <a:pt x="1941" y="824"/>
                    <a:pt x="1815" y="960"/>
                  </a:cubicBezTo>
                  <a:cubicBezTo>
                    <a:pt x="1669" y="991"/>
                    <a:pt x="1534" y="1023"/>
                    <a:pt x="1388" y="1044"/>
                  </a:cubicBezTo>
                  <a:cubicBezTo>
                    <a:pt x="1555" y="866"/>
                    <a:pt x="1868" y="647"/>
                    <a:pt x="1868" y="647"/>
                  </a:cubicBezTo>
                  <a:cubicBezTo>
                    <a:pt x="1868" y="637"/>
                    <a:pt x="1878" y="637"/>
                    <a:pt x="1878" y="637"/>
                  </a:cubicBezTo>
                  <a:cubicBezTo>
                    <a:pt x="1873" y="632"/>
                    <a:pt x="1871" y="629"/>
                    <a:pt x="1869" y="629"/>
                  </a:cubicBezTo>
                  <a:cubicBezTo>
                    <a:pt x="1868" y="629"/>
                    <a:pt x="1868" y="632"/>
                    <a:pt x="1868" y="637"/>
                  </a:cubicBezTo>
                  <a:cubicBezTo>
                    <a:pt x="1857" y="637"/>
                    <a:pt x="1534" y="866"/>
                    <a:pt x="1356" y="1054"/>
                  </a:cubicBezTo>
                  <a:cubicBezTo>
                    <a:pt x="1221" y="1075"/>
                    <a:pt x="1085" y="1096"/>
                    <a:pt x="939" y="1127"/>
                  </a:cubicBezTo>
                  <a:cubicBezTo>
                    <a:pt x="960" y="1065"/>
                    <a:pt x="992" y="1012"/>
                    <a:pt x="1013" y="950"/>
                  </a:cubicBezTo>
                  <a:cubicBezTo>
                    <a:pt x="1231" y="919"/>
                    <a:pt x="1555" y="762"/>
                    <a:pt x="1565" y="762"/>
                  </a:cubicBezTo>
                  <a:lnTo>
                    <a:pt x="1565" y="752"/>
                  </a:lnTo>
                  <a:lnTo>
                    <a:pt x="1555" y="752"/>
                  </a:lnTo>
                  <a:cubicBezTo>
                    <a:pt x="1555" y="752"/>
                    <a:pt x="1231" y="898"/>
                    <a:pt x="1023" y="929"/>
                  </a:cubicBezTo>
                  <a:cubicBezTo>
                    <a:pt x="1075" y="824"/>
                    <a:pt x="1127" y="699"/>
                    <a:pt x="1190" y="595"/>
                  </a:cubicBezTo>
                  <a:cubicBezTo>
                    <a:pt x="1356" y="543"/>
                    <a:pt x="1586" y="386"/>
                    <a:pt x="1586" y="386"/>
                  </a:cubicBezTo>
                  <a:lnTo>
                    <a:pt x="1586" y="386"/>
                  </a:lnTo>
                  <a:cubicBezTo>
                    <a:pt x="1586" y="386"/>
                    <a:pt x="1356" y="522"/>
                    <a:pt x="1200" y="574"/>
                  </a:cubicBezTo>
                  <a:cubicBezTo>
                    <a:pt x="1356" y="282"/>
                    <a:pt x="1523" y="32"/>
                    <a:pt x="1523" y="22"/>
                  </a:cubicBezTo>
                  <a:cubicBezTo>
                    <a:pt x="1534" y="11"/>
                    <a:pt x="1534" y="11"/>
                    <a:pt x="1534" y="1"/>
                  </a:cubicBezTo>
                  <a:close/>
                </a:path>
              </a:pathLst>
            </a:custGeom>
            <a:solidFill>
              <a:srgbClr val="AA5F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6"/>
            <p:cNvSpPr/>
            <p:nvPr/>
          </p:nvSpPr>
          <p:spPr>
            <a:xfrm>
              <a:off x="7044590" y="767164"/>
              <a:ext cx="647909" cy="593470"/>
            </a:xfrm>
            <a:custGeom>
              <a:avLst/>
              <a:gdLst/>
              <a:ahLst/>
              <a:cxnLst/>
              <a:rect l="l" t="t" r="r" b="b"/>
              <a:pathLst>
                <a:path w="4441" h="4068" extrusionOk="0">
                  <a:moveTo>
                    <a:pt x="2020" y="0"/>
                  </a:moveTo>
                  <a:cubicBezTo>
                    <a:pt x="1622" y="0"/>
                    <a:pt x="1458" y="158"/>
                    <a:pt x="1336" y="215"/>
                  </a:cubicBezTo>
                  <a:cubicBezTo>
                    <a:pt x="1074" y="330"/>
                    <a:pt x="856" y="528"/>
                    <a:pt x="751" y="799"/>
                  </a:cubicBezTo>
                  <a:cubicBezTo>
                    <a:pt x="657" y="1039"/>
                    <a:pt x="595" y="1332"/>
                    <a:pt x="689" y="1571"/>
                  </a:cubicBezTo>
                  <a:cubicBezTo>
                    <a:pt x="741" y="1696"/>
                    <a:pt x="793" y="2041"/>
                    <a:pt x="647" y="2260"/>
                  </a:cubicBezTo>
                  <a:cubicBezTo>
                    <a:pt x="511" y="2468"/>
                    <a:pt x="272" y="2604"/>
                    <a:pt x="146" y="2823"/>
                  </a:cubicBezTo>
                  <a:cubicBezTo>
                    <a:pt x="0" y="3084"/>
                    <a:pt x="84" y="3407"/>
                    <a:pt x="209" y="3647"/>
                  </a:cubicBezTo>
                  <a:cubicBezTo>
                    <a:pt x="272" y="3762"/>
                    <a:pt x="365" y="3877"/>
                    <a:pt x="490" y="3877"/>
                  </a:cubicBezTo>
                  <a:cubicBezTo>
                    <a:pt x="720" y="3877"/>
                    <a:pt x="793" y="3428"/>
                    <a:pt x="866" y="3272"/>
                  </a:cubicBezTo>
                  <a:cubicBezTo>
                    <a:pt x="898" y="3344"/>
                    <a:pt x="866" y="3480"/>
                    <a:pt x="877" y="3574"/>
                  </a:cubicBezTo>
                  <a:cubicBezTo>
                    <a:pt x="877" y="3678"/>
                    <a:pt x="908" y="3793"/>
                    <a:pt x="970" y="3877"/>
                  </a:cubicBezTo>
                  <a:cubicBezTo>
                    <a:pt x="1127" y="4054"/>
                    <a:pt x="1513" y="4054"/>
                    <a:pt x="1732" y="4065"/>
                  </a:cubicBezTo>
                  <a:cubicBezTo>
                    <a:pt x="1781" y="4066"/>
                    <a:pt x="1829" y="4067"/>
                    <a:pt x="1878" y="4067"/>
                  </a:cubicBezTo>
                  <a:cubicBezTo>
                    <a:pt x="2121" y="4067"/>
                    <a:pt x="2363" y="4047"/>
                    <a:pt x="2597" y="4012"/>
                  </a:cubicBezTo>
                  <a:cubicBezTo>
                    <a:pt x="2910" y="3960"/>
                    <a:pt x="3244" y="3887"/>
                    <a:pt x="3505" y="3699"/>
                  </a:cubicBezTo>
                  <a:cubicBezTo>
                    <a:pt x="3766" y="3522"/>
                    <a:pt x="3964" y="3209"/>
                    <a:pt x="3923" y="2885"/>
                  </a:cubicBezTo>
                  <a:cubicBezTo>
                    <a:pt x="3912" y="2771"/>
                    <a:pt x="3860" y="2656"/>
                    <a:pt x="3828" y="2552"/>
                  </a:cubicBezTo>
                  <a:lnTo>
                    <a:pt x="3828" y="2552"/>
                  </a:lnTo>
                  <a:cubicBezTo>
                    <a:pt x="3912" y="2572"/>
                    <a:pt x="4058" y="2708"/>
                    <a:pt x="4173" y="2792"/>
                  </a:cubicBezTo>
                  <a:cubicBezTo>
                    <a:pt x="4202" y="2813"/>
                    <a:pt x="4236" y="2824"/>
                    <a:pt x="4268" y="2824"/>
                  </a:cubicBezTo>
                  <a:cubicBezTo>
                    <a:pt x="4362" y="2824"/>
                    <a:pt x="4441" y="2734"/>
                    <a:pt x="4340" y="2562"/>
                  </a:cubicBezTo>
                  <a:cubicBezTo>
                    <a:pt x="4246" y="2396"/>
                    <a:pt x="3995" y="2270"/>
                    <a:pt x="3860" y="2218"/>
                  </a:cubicBezTo>
                  <a:cubicBezTo>
                    <a:pt x="3631" y="2113"/>
                    <a:pt x="3432" y="1957"/>
                    <a:pt x="3318" y="1738"/>
                  </a:cubicBezTo>
                  <a:cubicBezTo>
                    <a:pt x="3202" y="1529"/>
                    <a:pt x="3151" y="945"/>
                    <a:pt x="3151" y="945"/>
                  </a:cubicBezTo>
                  <a:cubicBezTo>
                    <a:pt x="3036" y="476"/>
                    <a:pt x="2723" y="59"/>
                    <a:pt x="2159" y="6"/>
                  </a:cubicBezTo>
                  <a:cubicBezTo>
                    <a:pt x="2110" y="2"/>
                    <a:pt x="2064" y="0"/>
                    <a:pt x="202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6"/>
            <p:cNvSpPr/>
            <p:nvPr/>
          </p:nvSpPr>
          <p:spPr>
            <a:xfrm>
              <a:off x="7204340" y="1017657"/>
              <a:ext cx="292369" cy="281417"/>
            </a:xfrm>
            <a:custGeom>
              <a:avLst/>
              <a:gdLst/>
              <a:ahLst/>
              <a:cxnLst/>
              <a:rect l="l" t="t" r="r" b="b"/>
              <a:pathLst>
                <a:path w="2004" h="1929" extrusionOk="0">
                  <a:moveTo>
                    <a:pt x="1815" y="0"/>
                  </a:moveTo>
                  <a:lnTo>
                    <a:pt x="0" y="355"/>
                  </a:lnTo>
                  <a:cubicBezTo>
                    <a:pt x="0" y="355"/>
                    <a:pt x="84" y="730"/>
                    <a:pt x="209" y="1096"/>
                  </a:cubicBezTo>
                  <a:cubicBezTo>
                    <a:pt x="335" y="1435"/>
                    <a:pt x="778" y="1928"/>
                    <a:pt x="1208" y="1928"/>
                  </a:cubicBezTo>
                  <a:cubicBezTo>
                    <a:pt x="1240" y="1928"/>
                    <a:pt x="1273" y="1925"/>
                    <a:pt x="1305" y="1919"/>
                  </a:cubicBezTo>
                  <a:cubicBezTo>
                    <a:pt x="1753" y="1836"/>
                    <a:pt x="1565" y="1398"/>
                    <a:pt x="1785" y="1148"/>
                  </a:cubicBezTo>
                  <a:cubicBezTo>
                    <a:pt x="2003" y="908"/>
                    <a:pt x="1826" y="21"/>
                    <a:pt x="181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6"/>
            <p:cNvSpPr/>
            <p:nvPr/>
          </p:nvSpPr>
          <p:spPr>
            <a:xfrm>
              <a:off x="7417340" y="851780"/>
              <a:ext cx="83888" cy="179733"/>
            </a:xfrm>
            <a:custGeom>
              <a:avLst/>
              <a:gdLst/>
              <a:ahLst/>
              <a:cxnLst/>
              <a:rect l="l" t="t" r="r" b="b"/>
              <a:pathLst>
                <a:path w="575" h="1232" extrusionOk="0">
                  <a:moveTo>
                    <a:pt x="1" y="0"/>
                  </a:moveTo>
                  <a:lnTo>
                    <a:pt x="429" y="1231"/>
                  </a:lnTo>
                  <a:cubicBezTo>
                    <a:pt x="429" y="1231"/>
                    <a:pt x="575" y="856"/>
                    <a:pt x="491" y="553"/>
                  </a:cubicBezTo>
                  <a:cubicBezTo>
                    <a:pt x="345" y="21"/>
                    <a:pt x="1" y="0"/>
                    <a:pt x="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6"/>
            <p:cNvSpPr/>
            <p:nvPr/>
          </p:nvSpPr>
          <p:spPr>
            <a:xfrm>
              <a:off x="7278890" y="1163693"/>
              <a:ext cx="137139" cy="149681"/>
            </a:xfrm>
            <a:custGeom>
              <a:avLst/>
              <a:gdLst/>
              <a:ahLst/>
              <a:cxnLst/>
              <a:rect l="l" t="t" r="r" b="b"/>
              <a:pathLst>
                <a:path w="940" h="1026" extrusionOk="0">
                  <a:moveTo>
                    <a:pt x="866" y="1"/>
                  </a:moveTo>
                  <a:lnTo>
                    <a:pt x="1" y="95"/>
                  </a:lnTo>
                  <a:lnTo>
                    <a:pt x="32" y="366"/>
                  </a:lnTo>
                  <a:cubicBezTo>
                    <a:pt x="71" y="733"/>
                    <a:pt x="272" y="1025"/>
                    <a:pt x="498" y="1025"/>
                  </a:cubicBezTo>
                  <a:cubicBezTo>
                    <a:pt x="509" y="1025"/>
                    <a:pt x="521" y="1024"/>
                    <a:pt x="532" y="1023"/>
                  </a:cubicBezTo>
                  <a:cubicBezTo>
                    <a:pt x="783" y="1002"/>
                    <a:pt x="940" y="658"/>
                    <a:pt x="898" y="272"/>
                  </a:cubicBezTo>
                  <a:lnTo>
                    <a:pt x="866" y="1"/>
                  </a:lnTo>
                  <a:close/>
                </a:path>
              </a:pathLst>
            </a:custGeom>
            <a:solidFill>
              <a:srgbClr val="C96F7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6"/>
            <p:cNvSpPr/>
            <p:nvPr/>
          </p:nvSpPr>
          <p:spPr>
            <a:xfrm>
              <a:off x="7160281" y="861701"/>
              <a:ext cx="333364" cy="332915"/>
            </a:xfrm>
            <a:custGeom>
              <a:avLst/>
              <a:gdLst/>
              <a:ahLst/>
              <a:cxnLst/>
              <a:rect l="l" t="t" r="r" b="b"/>
              <a:pathLst>
                <a:path w="2285" h="2282" extrusionOk="0">
                  <a:moveTo>
                    <a:pt x="1407" y="0"/>
                  </a:moveTo>
                  <a:cubicBezTo>
                    <a:pt x="1358" y="0"/>
                    <a:pt x="1307" y="2"/>
                    <a:pt x="1252" y="5"/>
                  </a:cubicBezTo>
                  <a:cubicBezTo>
                    <a:pt x="720" y="47"/>
                    <a:pt x="751" y="37"/>
                    <a:pt x="772" y="214"/>
                  </a:cubicBezTo>
                  <a:cubicBezTo>
                    <a:pt x="824" y="684"/>
                    <a:pt x="459" y="788"/>
                    <a:pt x="511" y="1006"/>
                  </a:cubicBezTo>
                  <a:cubicBezTo>
                    <a:pt x="574" y="1226"/>
                    <a:pt x="532" y="1309"/>
                    <a:pt x="511" y="1330"/>
                  </a:cubicBezTo>
                  <a:cubicBezTo>
                    <a:pt x="503" y="1335"/>
                    <a:pt x="496" y="1338"/>
                    <a:pt x="488" y="1338"/>
                  </a:cubicBezTo>
                  <a:cubicBezTo>
                    <a:pt x="465" y="1338"/>
                    <a:pt x="441" y="1312"/>
                    <a:pt x="417" y="1257"/>
                  </a:cubicBezTo>
                  <a:cubicBezTo>
                    <a:pt x="376" y="1163"/>
                    <a:pt x="313" y="1038"/>
                    <a:pt x="230" y="996"/>
                  </a:cubicBezTo>
                  <a:cubicBezTo>
                    <a:pt x="210" y="987"/>
                    <a:pt x="190" y="982"/>
                    <a:pt x="170" y="982"/>
                  </a:cubicBezTo>
                  <a:cubicBezTo>
                    <a:pt x="106" y="982"/>
                    <a:pt x="45" y="1038"/>
                    <a:pt x="21" y="1173"/>
                  </a:cubicBezTo>
                  <a:cubicBezTo>
                    <a:pt x="0" y="1340"/>
                    <a:pt x="84" y="1465"/>
                    <a:pt x="156" y="1507"/>
                  </a:cubicBezTo>
                  <a:cubicBezTo>
                    <a:pt x="181" y="1521"/>
                    <a:pt x="212" y="1526"/>
                    <a:pt x="243" y="1526"/>
                  </a:cubicBezTo>
                  <a:cubicBezTo>
                    <a:pt x="305" y="1526"/>
                    <a:pt x="365" y="1507"/>
                    <a:pt x="365" y="1507"/>
                  </a:cubicBezTo>
                  <a:cubicBezTo>
                    <a:pt x="365" y="1507"/>
                    <a:pt x="605" y="2133"/>
                    <a:pt x="897" y="2237"/>
                  </a:cubicBezTo>
                  <a:cubicBezTo>
                    <a:pt x="976" y="2263"/>
                    <a:pt x="1103" y="2281"/>
                    <a:pt x="1246" y="2281"/>
                  </a:cubicBezTo>
                  <a:cubicBezTo>
                    <a:pt x="1576" y="2281"/>
                    <a:pt x="1991" y="2183"/>
                    <a:pt x="2107" y="1841"/>
                  </a:cubicBezTo>
                  <a:cubicBezTo>
                    <a:pt x="2284" y="1361"/>
                    <a:pt x="2128" y="443"/>
                    <a:pt x="2128" y="443"/>
                  </a:cubicBezTo>
                  <a:cubicBezTo>
                    <a:pt x="2035" y="125"/>
                    <a:pt x="1832" y="0"/>
                    <a:pt x="14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6"/>
            <p:cNvSpPr/>
            <p:nvPr/>
          </p:nvSpPr>
          <p:spPr>
            <a:xfrm>
              <a:off x="7269844" y="834128"/>
              <a:ext cx="212857" cy="120211"/>
            </a:xfrm>
            <a:custGeom>
              <a:avLst/>
              <a:gdLst/>
              <a:ahLst/>
              <a:cxnLst/>
              <a:rect l="l" t="t" r="r" b="b"/>
              <a:pathLst>
                <a:path w="1459" h="824" extrusionOk="0">
                  <a:moveTo>
                    <a:pt x="642" y="0"/>
                  </a:moveTo>
                  <a:cubicBezTo>
                    <a:pt x="502" y="0"/>
                    <a:pt x="321" y="34"/>
                    <a:pt x="84" y="184"/>
                  </a:cubicBezTo>
                  <a:cubicBezTo>
                    <a:pt x="10" y="226"/>
                    <a:pt x="0" y="215"/>
                    <a:pt x="0" y="247"/>
                  </a:cubicBezTo>
                  <a:lnTo>
                    <a:pt x="0" y="257"/>
                  </a:lnTo>
                  <a:cubicBezTo>
                    <a:pt x="0" y="277"/>
                    <a:pt x="63" y="330"/>
                    <a:pt x="84" y="351"/>
                  </a:cubicBezTo>
                  <a:cubicBezTo>
                    <a:pt x="135" y="414"/>
                    <a:pt x="209" y="465"/>
                    <a:pt x="282" y="507"/>
                  </a:cubicBezTo>
                  <a:cubicBezTo>
                    <a:pt x="393" y="582"/>
                    <a:pt x="572" y="656"/>
                    <a:pt x="721" y="656"/>
                  </a:cubicBezTo>
                  <a:cubicBezTo>
                    <a:pt x="739" y="656"/>
                    <a:pt x="756" y="655"/>
                    <a:pt x="772" y="653"/>
                  </a:cubicBezTo>
                  <a:cubicBezTo>
                    <a:pt x="751" y="580"/>
                    <a:pt x="657" y="518"/>
                    <a:pt x="615" y="455"/>
                  </a:cubicBezTo>
                  <a:lnTo>
                    <a:pt x="615" y="455"/>
                  </a:lnTo>
                  <a:cubicBezTo>
                    <a:pt x="668" y="486"/>
                    <a:pt x="751" y="486"/>
                    <a:pt x="814" y="507"/>
                  </a:cubicBezTo>
                  <a:cubicBezTo>
                    <a:pt x="887" y="528"/>
                    <a:pt x="1002" y="539"/>
                    <a:pt x="1262" y="685"/>
                  </a:cubicBezTo>
                  <a:cubicBezTo>
                    <a:pt x="1396" y="759"/>
                    <a:pt x="1445" y="823"/>
                    <a:pt x="1455" y="823"/>
                  </a:cubicBezTo>
                  <a:cubicBezTo>
                    <a:pt x="1458" y="823"/>
                    <a:pt x="1456" y="813"/>
                    <a:pt x="1450" y="789"/>
                  </a:cubicBezTo>
                  <a:cubicBezTo>
                    <a:pt x="1408" y="486"/>
                    <a:pt x="1137" y="69"/>
                    <a:pt x="835" y="17"/>
                  </a:cubicBezTo>
                  <a:cubicBezTo>
                    <a:pt x="780" y="10"/>
                    <a:pt x="717" y="0"/>
                    <a:pt x="64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6"/>
            <p:cNvSpPr/>
            <p:nvPr/>
          </p:nvSpPr>
          <p:spPr>
            <a:xfrm>
              <a:off x="8214777" y="2814293"/>
              <a:ext cx="202645" cy="241298"/>
            </a:xfrm>
            <a:custGeom>
              <a:avLst/>
              <a:gdLst/>
              <a:ahLst/>
              <a:cxnLst/>
              <a:rect l="l" t="t" r="r" b="b"/>
              <a:pathLst>
                <a:path w="1389" h="1654" extrusionOk="0">
                  <a:moveTo>
                    <a:pt x="1388" y="360"/>
                  </a:moveTo>
                  <a:cubicBezTo>
                    <a:pt x="1389" y="360"/>
                    <a:pt x="1389" y="360"/>
                    <a:pt x="1389" y="360"/>
                  </a:cubicBezTo>
                  <a:cubicBezTo>
                    <a:pt x="1389" y="360"/>
                    <a:pt x="1389" y="360"/>
                    <a:pt x="1388" y="360"/>
                  </a:cubicBezTo>
                  <a:close/>
                  <a:moveTo>
                    <a:pt x="252" y="0"/>
                  </a:moveTo>
                  <a:cubicBezTo>
                    <a:pt x="244" y="0"/>
                    <a:pt x="237" y="2"/>
                    <a:pt x="230" y="5"/>
                  </a:cubicBezTo>
                  <a:cubicBezTo>
                    <a:pt x="210" y="26"/>
                    <a:pt x="210" y="47"/>
                    <a:pt x="200" y="68"/>
                  </a:cubicBezTo>
                  <a:cubicBezTo>
                    <a:pt x="137" y="548"/>
                    <a:pt x="74" y="1038"/>
                    <a:pt x="1" y="1517"/>
                  </a:cubicBezTo>
                  <a:cubicBezTo>
                    <a:pt x="283" y="1559"/>
                    <a:pt x="554" y="1612"/>
                    <a:pt x="835" y="1653"/>
                  </a:cubicBezTo>
                  <a:lnTo>
                    <a:pt x="835" y="1591"/>
                  </a:lnTo>
                  <a:cubicBezTo>
                    <a:pt x="846" y="1498"/>
                    <a:pt x="1334" y="359"/>
                    <a:pt x="1387" y="359"/>
                  </a:cubicBezTo>
                  <a:cubicBezTo>
                    <a:pt x="1387" y="359"/>
                    <a:pt x="1388" y="359"/>
                    <a:pt x="1388" y="360"/>
                  </a:cubicBezTo>
                  <a:lnTo>
                    <a:pt x="1388" y="360"/>
                  </a:lnTo>
                  <a:cubicBezTo>
                    <a:pt x="1086" y="151"/>
                    <a:pt x="638" y="110"/>
                    <a:pt x="304" y="5"/>
                  </a:cubicBezTo>
                  <a:cubicBezTo>
                    <a:pt x="283" y="5"/>
                    <a:pt x="266" y="0"/>
                    <a:pt x="2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6"/>
            <p:cNvSpPr/>
            <p:nvPr/>
          </p:nvSpPr>
          <p:spPr>
            <a:xfrm>
              <a:off x="7542222" y="2035532"/>
              <a:ext cx="1015266" cy="989555"/>
            </a:xfrm>
            <a:custGeom>
              <a:avLst/>
              <a:gdLst/>
              <a:ahLst/>
              <a:cxnLst/>
              <a:rect l="l" t="t" r="r" b="b"/>
              <a:pathLst>
                <a:path w="6959" h="6783" extrusionOk="0">
                  <a:moveTo>
                    <a:pt x="3378" y="0"/>
                  </a:moveTo>
                  <a:cubicBezTo>
                    <a:pt x="3288" y="0"/>
                    <a:pt x="3198" y="1"/>
                    <a:pt x="3109" y="2"/>
                  </a:cubicBezTo>
                  <a:cubicBezTo>
                    <a:pt x="2097" y="12"/>
                    <a:pt x="1075" y="75"/>
                    <a:pt x="63" y="200"/>
                  </a:cubicBezTo>
                  <a:cubicBezTo>
                    <a:pt x="0" y="211"/>
                    <a:pt x="74" y="1963"/>
                    <a:pt x="104" y="2130"/>
                  </a:cubicBezTo>
                  <a:cubicBezTo>
                    <a:pt x="783" y="2140"/>
                    <a:pt x="1471" y="2140"/>
                    <a:pt x="2149" y="2214"/>
                  </a:cubicBezTo>
                  <a:cubicBezTo>
                    <a:pt x="2629" y="2255"/>
                    <a:pt x="3099" y="2339"/>
                    <a:pt x="3547" y="2464"/>
                  </a:cubicBezTo>
                  <a:cubicBezTo>
                    <a:pt x="4068" y="2610"/>
                    <a:pt x="4538" y="2891"/>
                    <a:pt x="4705" y="3424"/>
                  </a:cubicBezTo>
                  <a:cubicBezTo>
                    <a:pt x="4820" y="3747"/>
                    <a:pt x="4820" y="4091"/>
                    <a:pt x="4799" y="4425"/>
                  </a:cubicBezTo>
                  <a:cubicBezTo>
                    <a:pt x="4768" y="5040"/>
                    <a:pt x="4663" y="5656"/>
                    <a:pt x="4497" y="6261"/>
                  </a:cubicBezTo>
                  <a:cubicBezTo>
                    <a:pt x="4945" y="6428"/>
                    <a:pt x="5404" y="6605"/>
                    <a:pt x="5863" y="6783"/>
                  </a:cubicBezTo>
                  <a:cubicBezTo>
                    <a:pt x="6050" y="6553"/>
                    <a:pt x="6092" y="6250"/>
                    <a:pt x="6217" y="5990"/>
                  </a:cubicBezTo>
                  <a:cubicBezTo>
                    <a:pt x="6384" y="5666"/>
                    <a:pt x="6520" y="5322"/>
                    <a:pt x="6635" y="4978"/>
                  </a:cubicBezTo>
                  <a:cubicBezTo>
                    <a:pt x="6843" y="4300"/>
                    <a:pt x="6958" y="3601"/>
                    <a:pt x="6948" y="2891"/>
                  </a:cubicBezTo>
                  <a:cubicBezTo>
                    <a:pt x="6948" y="2318"/>
                    <a:pt x="6896" y="1619"/>
                    <a:pt x="6551" y="1160"/>
                  </a:cubicBezTo>
                  <a:cubicBezTo>
                    <a:pt x="6217" y="712"/>
                    <a:pt x="5717" y="409"/>
                    <a:pt x="5206" y="242"/>
                  </a:cubicBezTo>
                  <a:cubicBezTo>
                    <a:pt x="4623" y="41"/>
                    <a:pt x="3999" y="0"/>
                    <a:pt x="337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6"/>
            <p:cNvSpPr/>
            <p:nvPr/>
          </p:nvSpPr>
          <p:spPr>
            <a:xfrm>
              <a:off x="7546745" y="2088928"/>
              <a:ext cx="811308" cy="891956"/>
            </a:xfrm>
            <a:custGeom>
              <a:avLst/>
              <a:gdLst/>
              <a:ahLst/>
              <a:cxnLst/>
              <a:rect l="l" t="t" r="r" b="b"/>
              <a:pathLst>
                <a:path w="5561" h="6114" extrusionOk="0">
                  <a:moveTo>
                    <a:pt x="11" y="1"/>
                  </a:moveTo>
                  <a:cubicBezTo>
                    <a:pt x="1" y="439"/>
                    <a:pt x="53" y="1628"/>
                    <a:pt x="73" y="1764"/>
                  </a:cubicBezTo>
                  <a:cubicBezTo>
                    <a:pt x="752" y="1774"/>
                    <a:pt x="1440" y="1774"/>
                    <a:pt x="2118" y="1848"/>
                  </a:cubicBezTo>
                  <a:cubicBezTo>
                    <a:pt x="2598" y="1889"/>
                    <a:pt x="3068" y="1973"/>
                    <a:pt x="3516" y="2098"/>
                  </a:cubicBezTo>
                  <a:cubicBezTo>
                    <a:pt x="4037" y="2244"/>
                    <a:pt x="4507" y="2525"/>
                    <a:pt x="4674" y="3058"/>
                  </a:cubicBezTo>
                  <a:cubicBezTo>
                    <a:pt x="4789" y="3381"/>
                    <a:pt x="4789" y="3725"/>
                    <a:pt x="4768" y="4059"/>
                  </a:cubicBezTo>
                  <a:cubicBezTo>
                    <a:pt x="4737" y="4674"/>
                    <a:pt x="4632" y="5290"/>
                    <a:pt x="4466" y="5895"/>
                  </a:cubicBezTo>
                  <a:cubicBezTo>
                    <a:pt x="4653" y="5968"/>
                    <a:pt x="4841" y="6041"/>
                    <a:pt x="5039" y="6114"/>
                  </a:cubicBezTo>
                  <a:cubicBezTo>
                    <a:pt x="5258" y="5415"/>
                    <a:pt x="5467" y="4706"/>
                    <a:pt x="5519" y="3976"/>
                  </a:cubicBezTo>
                  <a:cubicBezTo>
                    <a:pt x="5560" y="3225"/>
                    <a:pt x="5435" y="2442"/>
                    <a:pt x="5018" y="1806"/>
                  </a:cubicBezTo>
                  <a:cubicBezTo>
                    <a:pt x="4642" y="1232"/>
                    <a:pt x="4048" y="825"/>
                    <a:pt x="3402" y="564"/>
                  </a:cubicBezTo>
                  <a:cubicBezTo>
                    <a:pt x="2765" y="304"/>
                    <a:pt x="2076" y="200"/>
                    <a:pt x="1388" y="116"/>
                  </a:cubicBezTo>
                  <a:cubicBezTo>
                    <a:pt x="929" y="64"/>
                    <a:pt x="470" y="22"/>
                    <a:pt x="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6"/>
            <p:cNvSpPr/>
            <p:nvPr/>
          </p:nvSpPr>
          <p:spPr>
            <a:xfrm>
              <a:off x="7488972" y="3585905"/>
              <a:ext cx="219276" cy="238234"/>
            </a:xfrm>
            <a:custGeom>
              <a:avLst/>
              <a:gdLst/>
              <a:ahLst/>
              <a:cxnLst/>
              <a:rect l="l" t="t" r="r" b="b"/>
              <a:pathLst>
                <a:path w="1503" h="1633" extrusionOk="0">
                  <a:moveTo>
                    <a:pt x="1035" y="1"/>
                  </a:moveTo>
                  <a:cubicBezTo>
                    <a:pt x="1021" y="1"/>
                    <a:pt x="1006" y="8"/>
                    <a:pt x="991" y="16"/>
                  </a:cubicBezTo>
                  <a:cubicBezTo>
                    <a:pt x="678" y="162"/>
                    <a:pt x="261" y="276"/>
                    <a:pt x="0" y="505"/>
                  </a:cubicBezTo>
                  <a:cubicBezTo>
                    <a:pt x="1" y="505"/>
                    <a:pt x="2" y="505"/>
                    <a:pt x="3" y="505"/>
                  </a:cubicBezTo>
                  <a:cubicBezTo>
                    <a:pt x="61" y="505"/>
                    <a:pt x="689" y="1519"/>
                    <a:pt x="710" y="1601"/>
                  </a:cubicBezTo>
                  <a:cubicBezTo>
                    <a:pt x="710" y="1611"/>
                    <a:pt x="720" y="1622"/>
                    <a:pt x="720" y="1632"/>
                  </a:cubicBezTo>
                  <a:cubicBezTo>
                    <a:pt x="991" y="1601"/>
                    <a:pt x="1252" y="1539"/>
                    <a:pt x="1503" y="1434"/>
                  </a:cubicBezTo>
                  <a:cubicBezTo>
                    <a:pt x="1367" y="975"/>
                    <a:pt x="1231" y="516"/>
                    <a:pt x="1085" y="57"/>
                  </a:cubicBezTo>
                  <a:cubicBezTo>
                    <a:pt x="1085" y="36"/>
                    <a:pt x="1074" y="16"/>
                    <a:pt x="1054" y="5"/>
                  </a:cubicBezTo>
                  <a:cubicBezTo>
                    <a:pt x="1048" y="2"/>
                    <a:pt x="1041" y="1"/>
                    <a:pt x="103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6"/>
            <p:cNvSpPr/>
            <p:nvPr/>
          </p:nvSpPr>
          <p:spPr>
            <a:xfrm>
              <a:off x="7143503" y="2082509"/>
              <a:ext cx="590573" cy="1700465"/>
            </a:xfrm>
            <a:custGeom>
              <a:avLst/>
              <a:gdLst/>
              <a:ahLst/>
              <a:cxnLst/>
              <a:rect l="l" t="t" r="r" b="b"/>
              <a:pathLst>
                <a:path w="4048" h="11656" extrusionOk="0">
                  <a:moveTo>
                    <a:pt x="2397" y="1"/>
                  </a:moveTo>
                  <a:cubicBezTo>
                    <a:pt x="2356" y="1"/>
                    <a:pt x="2315" y="1"/>
                    <a:pt x="2274" y="3"/>
                  </a:cubicBezTo>
                  <a:cubicBezTo>
                    <a:pt x="2149" y="14"/>
                    <a:pt x="1085" y="3"/>
                    <a:pt x="1075" y="35"/>
                  </a:cubicBezTo>
                  <a:cubicBezTo>
                    <a:pt x="574" y="1485"/>
                    <a:pt x="188" y="2977"/>
                    <a:pt x="94" y="4510"/>
                  </a:cubicBezTo>
                  <a:cubicBezTo>
                    <a:pt x="0" y="6033"/>
                    <a:pt x="220" y="7608"/>
                    <a:pt x="897" y="8974"/>
                  </a:cubicBezTo>
                  <a:cubicBezTo>
                    <a:pt x="1388" y="9955"/>
                    <a:pt x="2107" y="10769"/>
                    <a:pt x="2733" y="11656"/>
                  </a:cubicBezTo>
                  <a:cubicBezTo>
                    <a:pt x="3213" y="11520"/>
                    <a:pt x="3672" y="11280"/>
                    <a:pt x="4047" y="10956"/>
                  </a:cubicBezTo>
                  <a:cubicBezTo>
                    <a:pt x="3725" y="10164"/>
                    <a:pt x="3380" y="9319"/>
                    <a:pt x="3203" y="8485"/>
                  </a:cubicBezTo>
                  <a:cubicBezTo>
                    <a:pt x="3004" y="7587"/>
                    <a:pt x="2963" y="6628"/>
                    <a:pt x="2963" y="5720"/>
                  </a:cubicBezTo>
                  <a:cubicBezTo>
                    <a:pt x="2963" y="4739"/>
                    <a:pt x="3057" y="3749"/>
                    <a:pt x="3192" y="2778"/>
                  </a:cubicBezTo>
                  <a:cubicBezTo>
                    <a:pt x="3224" y="2549"/>
                    <a:pt x="3566" y="149"/>
                    <a:pt x="3661" y="149"/>
                  </a:cubicBezTo>
                  <a:cubicBezTo>
                    <a:pt x="3662" y="149"/>
                    <a:pt x="3662" y="149"/>
                    <a:pt x="3662" y="149"/>
                  </a:cubicBezTo>
                  <a:cubicBezTo>
                    <a:pt x="3253" y="92"/>
                    <a:pt x="2818" y="1"/>
                    <a:pt x="2397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6"/>
            <p:cNvSpPr/>
            <p:nvPr/>
          </p:nvSpPr>
          <p:spPr>
            <a:xfrm>
              <a:off x="7143503" y="2082946"/>
              <a:ext cx="304478" cy="1555453"/>
            </a:xfrm>
            <a:custGeom>
              <a:avLst/>
              <a:gdLst/>
              <a:ahLst/>
              <a:cxnLst/>
              <a:rect l="l" t="t" r="r" b="b"/>
              <a:pathLst>
                <a:path w="2087" h="10662" extrusionOk="0">
                  <a:moveTo>
                    <a:pt x="2086" y="0"/>
                  </a:moveTo>
                  <a:lnTo>
                    <a:pt x="2086" y="0"/>
                  </a:lnTo>
                  <a:cubicBezTo>
                    <a:pt x="1743" y="11"/>
                    <a:pt x="1085" y="0"/>
                    <a:pt x="1075" y="32"/>
                  </a:cubicBezTo>
                  <a:cubicBezTo>
                    <a:pt x="574" y="1482"/>
                    <a:pt x="188" y="2974"/>
                    <a:pt x="94" y="4507"/>
                  </a:cubicBezTo>
                  <a:cubicBezTo>
                    <a:pt x="0" y="6030"/>
                    <a:pt x="220" y="7605"/>
                    <a:pt x="897" y="8971"/>
                  </a:cubicBezTo>
                  <a:cubicBezTo>
                    <a:pt x="1200" y="9587"/>
                    <a:pt x="1596" y="10130"/>
                    <a:pt x="2003" y="10661"/>
                  </a:cubicBezTo>
                  <a:cubicBezTo>
                    <a:pt x="1534" y="9389"/>
                    <a:pt x="1377" y="7981"/>
                    <a:pt x="1231" y="6625"/>
                  </a:cubicBezTo>
                  <a:cubicBezTo>
                    <a:pt x="991" y="4444"/>
                    <a:pt x="1388" y="2097"/>
                    <a:pt x="208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6"/>
            <p:cNvSpPr/>
            <p:nvPr/>
          </p:nvSpPr>
          <p:spPr>
            <a:xfrm>
              <a:off x="6630552" y="1214171"/>
              <a:ext cx="1617948" cy="1056371"/>
            </a:xfrm>
            <a:custGeom>
              <a:avLst/>
              <a:gdLst/>
              <a:ahLst/>
              <a:cxnLst/>
              <a:rect l="l" t="t" r="r" b="b"/>
              <a:pathLst>
                <a:path w="11090" h="7241" extrusionOk="0">
                  <a:moveTo>
                    <a:pt x="5580" y="1"/>
                  </a:moveTo>
                  <a:cubicBezTo>
                    <a:pt x="5375" y="1"/>
                    <a:pt x="5131" y="13"/>
                    <a:pt x="4862" y="51"/>
                  </a:cubicBezTo>
                  <a:cubicBezTo>
                    <a:pt x="4684" y="72"/>
                    <a:pt x="4267" y="134"/>
                    <a:pt x="3694" y="333"/>
                  </a:cubicBezTo>
                  <a:cubicBezTo>
                    <a:pt x="2369" y="781"/>
                    <a:pt x="2285" y="1261"/>
                    <a:pt x="1420" y="1324"/>
                  </a:cubicBezTo>
                  <a:cubicBezTo>
                    <a:pt x="1169" y="1334"/>
                    <a:pt x="866" y="1324"/>
                    <a:pt x="815" y="1449"/>
                  </a:cubicBezTo>
                  <a:cubicBezTo>
                    <a:pt x="762" y="1627"/>
                    <a:pt x="1295" y="1866"/>
                    <a:pt x="1253" y="2116"/>
                  </a:cubicBezTo>
                  <a:cubicBezTo>
                    <a:pt x="1190" y="2471"/>
                    <a:pt x="11" y="2471"/>
                    <a:pt x="11" y="2649"/>
                  </a:cubicBezTo>
                  <a:cubicBezTo>
                    <a:pt x="1" y="2753"/>
                    <a:pt x="418" y="2878"/>
                    <a:pt x="1023" y="2951"/>
                  </a:cubicBezTo>
                  <a:cubicBezTo>
                    <a:pt x="1328" y="2995"/>
                    <a:pt x="1696" y="3027"/>
                    <a:pt x="2121" y="3027"/>
                  </a:cubicBezTo>
                  <a:cubicBezTo>
                    <a:pt x="2509" y="3027"/>
                    <a:pt x="2944" y="3000"/>
                    <a:pt x="3423" y="2930"/>
                  </a:cubicBezTo>
                  <a:cubicBezTo>
                    <a:pt x="3474" y="3588"/>
                    <a:pt x="3641" y="4297"/>
                    <a:pt x="3766" y="4954"/>
                  </a:cubicBezTo>
                  <a:cubicBezTo>
                    <a:pt x="3798" y="5162"/>
                    <a:pt x="4090" y="7186"/>
                    <a:pt x="4215" y="7197"/>
                  </a:cubicBezTo>
                  <a:cubicBezTo>
                    <a:pt x="4557" y="7223"/>
                    <a:pt x="4919" y="7241"/>
                    <a:pt x="5289" y="7241"/>
                  </a:cubicBezTo>
                  <a:cubicBezTo>
                    <a:pt x="6713" y="7241"/>
                    <a:pt x="8251" y="6976"/>
                    <a:pt x="9170" y="5883"/>
                  </a:cubicBezTo>
                  <a:cubicBezTo>
                    <a:pt x="9212" y="5830"/>
                    <a:pt x="9253" y="5767"/>
                    <a:pt x="9264" y="5705"/>
                  </a:cubicBezTo>
                  <a:cubicBezTo>
                    <a:pt x="9264" y="5642"/>
                    <a:pt x="9233" y="5591"/>
                    <a:pt x="9202" y="5538"/>
                  </a:cubicBezTo>
                  <a:cubicBezTo>
                    <a:pt x="9118" y="5403"/>
                    <a:pt x="8701" y="4474"/>
                    <a:pt x="8085" y="3003"/>
                  </a:cubicBezTo>
                  <a:lnTo>
                    <a:pt x="8085" y="3003"/>
                  </a:lnTo>
                  <a:cubicBezTo>
                    <a:pt x="8367" y="3024"/>
                    <a:pt x="8764" y="3087"/>
                    <a:pt x="8982" y="3389"/>
                  </a:cubicBezTo>
                  <a:cubicBezTo>
                    <a:pt x="9295" y="3775"/>
                    <a:pt x="8982" y="4244"/>
                    <a:pt x="9223" y="4443"/>
                  </a:cubicBezTo>
                  <a:cubicBezTo>
                    <a:pt x="9298" y="4511"/>
                    <a:pt x="9418" y="4543"/>
                    <a:pt x="9563" y="4543"/>
                  </a:cubicBezTo>
                  <a:cubicBezTo>
                    <a:pt x="10080" y="4543"/>
                    <a:pt x="10900" y="4138"/>
                    <a:pt x="11006" y="3567"/>
                  </a:cubicBezTo>
                  <a:cubicBezTo>
                    <a:pt x="11089" y="3139"/>
                    <a:pt x="10746" y="2774"/>
                    <a:pt x="10130" y="2148"/>
                  </a:cubicBezTo>
                  <a:cubicBezTo>
                    <a:pt x="10130" y="2148"/>
                    <a:pt x="8273" y="239"/>
                    <a:pt x="6135" y="30"/>
                  </a:cubicBezTo>
                  <a:cubicBezTo>
                    <a:pt x="6021" y="19"/>
                    <a:pt x="5828" y="1"/>
                    <a:pt x="558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6"/>
            <p:cNvSpPr/>
            <p:nvPr/>
          </p:nvSpPr>
          <p:spPr>
            <a:xfrm>
              <a:off x="7321490" y="1837997"/>
              <a:ext cx="660747" cy="263327"/>
            </a:xfrm>
            <a:custGeom>
              <a:avLst/>
              <a:gdLst/>
              <a:ahLst/>
              <a:cxnLst/>
              <a:rect l="l" t="t" r="r" b="b"/>
              <a:pathLst>
                <a:path w="4529" h="1805" extrusionOk="0">
                  <a:moveTo>
                    <a:pt x="616" y="0"/>
                  </a:moveTo>
                  <a:lnTo>
                    <a:pt x="1" y="10"/>
                  </a:lnTo>
                  <a:cubicBezTo>
                    <a:pt x="543" y="730"/>
                    <a:pt x="1441" y="1085"/>
                    <a:pt x="2306" y="1356"/>
                  </a:cubicBezTo>
                  <a:cubicBezTo>
                    <a:pt x="2932" y="1554"/>
                    <a:pt x="3589" y="1742"/>
                    <a:pt x="4246" y="1804"/>
                  </a:cubicBezTo>
                  <a:cubicBezTo>
                    <a:pt x="4309" y="1742"/>
                    <a:pt x="4371" y="1669"/>
                    <a:pt x="4434" y="1607"/>
                  </a:cubicBezTo>
                  <a:cubicBezTo>
                    <a:pt x="4476" y="1554"/>
                    <a:pt x="4517" y="1491"/>
                    <a:pt x="4528" y="1429"/>
                  </a:cubicBezTo>
                  <a:cubicBezTo>
                    <a:pt x="4528" y="1366"/>
                    <a:pt x="4497" y="1315"/>
                    <a:pt x="4466" y="1262"/>
                  </a:cubicBezTo>
                  <a:cubicBezTo>
                    <a:pt x="4309" y="981"/>
                    <a:pt x="4153" y="699"/>
                    <a:pt x="4017" y="417"/>
                  </a:cubicBezTo>
                  <a:cubicBezTo>
                    <a:pt x="3825" y="430"/>
                    <a:pt x="3632" y="436"/>
                    <a:pt x="3440" y="436"/>
                  </a:cubicBezTo>
                  <a:cubicBezTo>
                    <a:pt x="2484" y="436"/>
                    <a:pt x="1528" y="286"/>
                    <a:pt x="616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6"/>
            <p:cNvSpPr/>
            <p:nvPr/>
          </p:nvSpPr>
          <p:spPr>
            <a:xfrm>
              <a:off x="7517858" y="1539652"/>
              <a:ext cx="758057" cy="428180"/>
            </a:xfrm>
            <a:custGeom>
              <a:avLst/>
              <a:gdLst/>
              <a:ahLst/>
              <a:cxnLst/>
              <a:rect l="l" t="t" r="r" b="b"/>
              <a:pathLst>
                <a:path w="5196" h="2935" extrusionOk="0">
                  <a:moveTo>
                    <a:pt x="4079" y="1"/>
                  </a:moveTo>
                  <a:cubicBezTo>
                    <a:pt x="3808" y="365"/>
                    <a:pt x="3537" y="731"/>
                    <a:pt x="3245" y="1085"/>
                  </a:cubicBezTo>
                  <a:cubicBezTo>
                    <a:pt x="3287" y="1137"/>
                    <a:pt x="3328" y="1200"/>
                    <a:pt x="3359" y="1252"/>
                  </a:cubicBezTo>
                  <a:cubicBezTo>
                    <a:pt x="3412" y="1325"/>
                    <a:pt x="3453" y="1408"/>
                    <a:pt x="3453" y="1492"/>
                  </a:cubicBezTo>
                  <a:cubicBezTo>
                    <a:pt x="3443" y="1690"/>
                    <a:pt x="3203" y="1774"/>
                    <a:pt x="3005" y="1816"/>
                  </a:cubicBezTo>
                  <a:cubicBezTo>
                    <a:pt x="2480" y="1903"/>
                    <a:pt x="1955" y="1947"/>
                    <a:pt x="1431" y="1947"/>
                  </a:cubicBezTo>
                  <a:cubicBezTo>
                    <a:pt x="954" y="1947"/>
                    <a:pt x="477" y="1911"/>
                    <a:pt x="0" y="1837"/>
                  </a:cubicBezTo>
                  <a:lnTo>
                    <a:pt x="0" y="1837"/>
                  </a:lnTo>
                  <a:cubicBezTo>
                    <a:pt x="53" y="2118"/>
                    <a:pt x="136" y="2389"/>
                    <a:pt x="220" y="2660"/>
                  </a:cubicBezTo>
                  <a:cubicBezTo>
                    <a:pt x="554" y="2723"/>
                    <a:pt x="887" y="2785"/>
                    <a:pt x="1231" y="2827"/>
                  </a:cubicBezTo>
                  <a:cubicBezTo>
                    <a:pt x="1687" y="2895"/>
                    <a:pt x="2145" y="2935"/>
                    <a:pt x="2603" y="2935"/>
                  </a:cubicBezTo>
                  <a:cubicBezTo>
                    <a:pt x="2995" y="2935"/>
                    <a:pt x="3387" y="2905"/>
                    <a:pt x="3776" y="2838"/>
                  </a:cubicBezTo>
                  <a:cubicBezTo>
                    <a:pt x="4465" y="2723"/>
                    <a:pt x="5195" y="2285"/>
                    <a:pt x="5018" y="1482"/>
                  </a:cubicBezTo>
                  <a:cubicBezTo>
                    <a:pt x="4903" y="908"/>
                    <a:pt x="4538" y="376"/>
                    <a:pt x="407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6"/>
            <p:cNvSpPr/>
            <p:nvPr/>
          </p:nvSpPr>
          <p:spPr>
            <a:xfrm>
              <a:off x="6411425" y="933917"/>
              <a:ext cx="615083" cy="708430"/>
            </a:xfrm>
            <a:custGeom>
              <a:avLst/>
              <a:gdLst/>
              <a:ahLst/>
              <a:cxnLst/>
              <a:rect l="l" t="t" r="r" b="b"/>
              <a:pathLst>
                <a:path w="4216" h="4856" extrusionOk="0">
                  <a:moveTo>
                    <a:pt x="3381" y="1"/>
                  </a:moveTo>
                  <a:cubicBezTo>
                    <a:pt x="3339" y="22"/>
                    <a:pt x="3297" y="52"/>
                    <a:pt x="3245" y="73"/>
                  </a:cubicBezTo>
                  <a:cubicBezTo>
                    <a:pt x="2723" y="314"/>
                    <a:pt x="2243" y="616"/>
                    <a:pt x="1774" y="950"/>
                  </a:cubicBezTo>
                  <a:cubicBezTo>
                    <a:pt x="345" y="1962"/>
                    <a:pt x="1" y="4309"/>
                    <a:pt x="2066" y="4799"/>
                  </a:cubicBezTo>
                  <a:cubicBezTo>
                    <a:pt x="2245" y="4837"/>
                    <a:pt x="2426" y="4855"/>
                    <a:pt x="2605" y="4855"/>
                  </a:cubicBezTo>
                  <a:cubicBezTo>
                    <a:pt x="2772" y="4855"/>
                    <a:pt x="2938" y="4839"/>
                    <a:pt x="3099" y="4809"/>
                  </a:cubicBezTo>
                  <a:cubicBezTo>
                    <a:pt x="2890" y="4319"/>
                    <a:pt x="2744" y="3787"/>
                    <a:pt x="2671" y="3255"/>
                  </a:cubicBezTo>
                  <a:lnTo>
                    <a:pt x="2619" y="3255"/>
                  </a:lnTo>
                  <a:cubicBezTo>
                    <a:pt x="2463" y="3245"/>
                    <a:pt x="2285" y="3214"/>
                    <a:pt x="2191" y="3089"/>
                  </a:cubicBezTo>
                  <a:cubicBezTo>
                    <a:pt x="2097" y="2952"/>
                    <a:pt x="2139" y="2776"/>
                    <a:pt x="2201" y="2619"/>
                  </a:cubicBezTo>
                  <a:cubicBezTo>
                    <a:pt x="2410" y="2097"/>
                    <a:pt x="2817" y="1753"/>
                    <a:pt x="3245" y="1419"/>
                  </a:cubicBezTo>
                  <a:cubicBezTo>
                    <a:pt x="3568" y="1158"/>
                    <a:pt x="3881" y="929"/>
                    <a:pt x="4215" y="720"/>
                  </a:cubicBezTo>
                  <a:cubicBezTo>
                    <a:pt x="3912" y="501"/>
                    <a:pt x="3631" y="261"/>
                    <a:pt x="33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6"/>
            <p:cNvSpPr/>
            <p:nvPr/>
          </p:nvSpPr>
          <p:spPr>
            <a:xfrm>
              <a:off x="8164737" y="3008181"/>
              <a:ext cx="158293" cy="197969"/>
            </a:xfrm>
            <a:custGeom>
              <a:avLst/>
              <a:gdLst/>
              <a:ahLst/>
              <a:cxnLst/>
              <a:rect l="l" t="t" r="r" b="b"/>
              <a:pathLst>
                <a:path w="1085" h="1357" extrusionOk="0">
                  <a:moveTo>
                    <a:pt x="438" y="1"/>
                  </a:moveTo>
                  <a:lnTo>
                    <a:pt x="0" y="1096"/>
                  </a:lnTo>
                  <a:lnTo>
                    <a:pt x="636" y="1357"/>
                  </a:lnTo>
                  <a:lnTo>
                    <a:pt x="1085" y="262"/>
                  </a:lnTo>
                  <a:lnTo>
                    <a:pt x="438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6"/>
            <p:cNvSpPr/>
            <p:nvPr/>
          </p:nvSpPr>
          <p:spPr>
            <a:xfrm>
              <a:off x="8064218" y="2989944"/>
              <a:ext cx="400329" cy="460275"/>
            </a:xfrm>
            <a:custGeom>
              <a:avLst/>
              <a:gdLst/>
              <a:ahLst/>
              <a:cxnLst/>
              <a:rect l="l" t="t" r="r" b="b"/>
              <a:pathLst>
                <a:path w="2744" h="3155" extrusionOk="0">
                  <a:moveTo>
                    <a:pt x="949" y="0"/>
                  </a:moveTo>
                  <a:cubicBezTo>
                    <a:pt x="908" y="0"/>
                    <a:pt x="877" y="21"/>
                    <a:pt x="856" y="53"/>
                  </a:cubicBezTo>
                  <a:cubicBezTo>
                    <a:pt x="783" y="251"/>
                    <a:pt x="532" y="846"/>
                    <a:pt x="167" y="1201"/>
                  </a:cubicBezTo>
                  <a:cubicBezTo>
                    <a:pt x="136" y="1231"/>
                    <a:pt x="115" y="1263"/>
                    <a:pt x="115" y="1305"/>
                  </a:cubicBezTo>
                  <a:lnTo>
                    <a:pt x="11" y="2098"/>
                  </a:lnTo>
                  <a:cubicBezTo>
                    <a:pt x="1" y="2139"/>
                    <a:pt x="21" y="2170"/>
                    <a:pt x="63" y="2191"/>
                  </a:cubicBezTo>
                  <a:lnTo>
                    <a:pt x="678" y="2441"/>
                  </a:lnTo>
                  <a:cubicBezTo>
                    <a:pt x="687" y="2443"/>
                    <a:pt x="696" y="2444"/>
                    <a:pt x="705" y="2444"/>
                  </a:cubicBezTo>
                  <a:cubicBezTo>
                    <a:pt x="745" y="2444"/>
                    <a:pt x="776" y="2424"/>
                    <a:pt x="793" y="2390"/>
                  </a:cubicBezTo>
                  <a:lnTo>
                    <a:pt x="949" y="2014"/>
                  </a:lnTo>
                  <a:cubicBezTo>
                    <a:pt x="1211" y="2139"/>
                    <a:pt x="1346" y="2536"/>
                    <a:pt x="1378" y="2692"/>
                  </a:cubicBezTo>
                  <a:cubicBezTo>
                    <a:pt x="1388" y="2713"/>
                    <a:pt x="1398" y="2734"/>
                    <a:pt x="1419" y="2734"/>
                  </a:cubicBezTo>
                  <a:lnTo>
                    <a:pt x="2431" y="3151"/>
                  </a:lnTo>
                  <a:cubicBezTo>
                    <a:pt x="2439" y="3154"/>
                    <a:pt x="2447" y="3155"/>
                    <a:pt x="2454" y="3155"/>
                  </a:cubicBezTo>
                  <a:cubicBezTo>
                    <a:pt x="2477" y="3155"/>
                    <a:pt x="2499" y="3143"/>
                    <a:pt x="2514" y="3120"/>
                  </a:cubicBezTo>
                  <a:cubicBezTo>
                    <a:pt x="2556" y="3047"/>
                    <a:pt x="2650" y="2890"/>
                    <a:pt x="2723" y="2724"/>
                  </a:cubicBezTo>
                  <a:cubicBezTo>
                    <a:pt x="2744" y="2671"/>
                    <a:pt x="2734" y="2608"/>
                    <a:pt x="2692" y="2567"/>
                  </a:cubicBezTo>
                  <a:cubicBezTo>
                    <a:pt x="2483" y="2369"/>
                    <a:pt x="1909" y="1785"/>
                    <a:pt x="1909" y="1305"/>
                  </a:cubicBezTo>
                  <a:cubicBezTo>
                    <a:pt x="1909" y="856"/>
                    <a:pt x="1951" y="543"/>
                    <a:pt x="1972" y="418"/>
                  </a:cubicBezTo>
                  <a:cubicBezTo>
                    <a:pt x="1983" y="387"/>
                    <a:pt x="1972" y="355"/>
                    <a:pt x="1941" y="334"/>
                  </a:cubicBezTo>
                  <a:cubicBezTo>
                    <a:pt x="1888" y="313"/>
                    <a:pt x="1826" y="272"/>
                    <a:pt x="1742" y="230"/>
                  </a:cubicBezTo>
                  <a:cubicBezTo>
                    <a:pt x="1729" y="225"/>
                    <a:pt x="1715" y="222"/>
                    <a:pt x="1703" y="222"/>
                  </a:cubicBezTo>
                  <a:cubicBezTo>
                    <a:pt x="1666" y="222"/>
                    <a:pt x="1635" y="244"/>
                    <a:pt x="1628" y="283"/>
                  </a:cubicBezTo>
                  <a:lnTo>
                    <a:pt x="1304" y="1190"/>
                  </a:lnTo>
                  <a:cubicBezTo>
                    <a:pt x="1293" y="1228"/>
                    <a:pt x="1260" y="1246"/>
                    <a:pt x="1226" y="1246"/>
                  </a:cubicBezTo>
                  <a:cubicBezTo>
                    <a:pt x="1195" y="1246"/>
                    <a:pt x="1163" y="1231"/>
                    <a:pt x="1148" y="1201"/>
                  </a:cubicBezTo>
                  <a:cubicBezTo>
                    <a:pt x="1044" y="908"/>
                    <a:pt x="1148" y="408"/>
                    <a:pt x="1221" y="147"/>
                  </a:cubicBezTo>
                  <a:cubicBezTo>
                    <a:pt x="1232" y="95"/>
                    <a:pt x="1200" y="42"/>
                    <a:pt x="1158" y="42"/>
                  </a:cubicBezTo>
                  <a:cubicBezTo>
                    <a:pt x="1085" y="21"/>
                    <a:pt x="1023" y="11"/>
                    <a:pt x="94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6"/>
            <p:cNvSpPr/>
            <p:nvPr/>
          </p:nvSpPr>
          <p:spPr>
            <a:xfrm>
              <a:off x="8061154" y="3181352"/>
              <a:ext cx="397265" cy="273539"/>
            </a:xfrm>
            <a:custGeom>
              <a:avLst/>
              <a:gdLst/>
              <a:ahLst/>
              <a:cxnLst/>
              <a:rect l="l" t="t" r="r" b="b"/>
              <a:pathLst>
                <a:path w="2723" h="1875" extrusionOk="0">
                  <a:moveTo>
                    <a:pt x="158" y="0"/>
                  </a:moveTo>
                  <a:cubicBezTo>
                    <a:pt x="126" y="0"/>
                    <a:pt x="103" y="21"/>
                    <a:pt x="94" y="55"/>
                  </a:cubicBezTo>
                  <a:lnTo>
                    <a:pt x="1" y="807"/>
                  </a:lnTo>
                  <a:cubicBezTo>
                    <a:pt x="1" y="848"/>
                    <a:pt x="22" y="879"/>
                    <a:pt x="52" y="900"/>
                  </a:cubicBezTo>
                  <a:lnTo>
                    <a:pt x="710" y="1161"/>
                  </a:lnTo>
                  <a:cubicBezTo>
                    <a:pt x="721" y="1167"/>
                    <a:pt x="733" y="1169"/>
                    <a:pt x="745" y="1169"/>
                  </a:cubicBezTo>
                  <a:cubicBezTo>
                    <a:pt x="777" y="1169"/>
                    <a:pt x="809" y="1150"/>
                    <a:pt x="824" y="1119"/>
                  </a:cubicBezTo>
                  <a:lnTo>
                    <a:pt x="919" y="879"/>
                  </a:lnTo>
                  <a:cubicBezTo>
                    <a:pt x="937" y="829"/>
                    <a:pt x="987" y="801"/>
                    <a:pt x="1037" y="801"/>
                  </a:cubicBezTo>
                  <a:cubicBezTo>
                    <a:pt x="1070" y="801"/>
                    <a:pt x="1103" y="813"/>
                    <a:pt x="1127" y="837"/>
                  </a:cubicBezTo>
                  <a:cubicBezTo>
                    <a:pt x="1283" y="1015"/>
                    <a:pt x="1367" y="1286"/>
                    <a:pt x="1399" y="1412"/>
                  </a:cubicBezTo>
                  <a:cubicBezTo>
                    <a:pt x="1399" y="1432"/>
                    <a:pt x="1409" y="1453"/>
                    <a:pt x="1429" y="1453"/>
                  </a:cubicBezTo>
                  <a:lnTo>
                    <a:pt x="2463" y="1871"/>
                  </a:lnTo>
                  <a:cubicBezTo>
                    <a:pt x="2468" y="1873"/>
                    <a:pt x="2475" y="1874"/>
                    <a:pt x="2483" y="1874"/>
                  </a:cubicBezTo>
                  <a:cubicBezTo>
                    <a:pt x="2503" y="1874"/>
                    <a:pt x="2528" y="1865"/>
                    <a:pt x="2535" y="1850"/>
                  </a:cubicBezTo>
                  <a:cubicBezTo>
                    <a:pt x="2577" y="1787"/>
                    <a:pt x="2660" y="1651"/>
                    <a:pt x="2723" y="1516"/>
                  </a:cubicBezTo>
                  <a:lnTo>
                    <a:pt x="1701" y="1099"/>
                  </a:lnTo>
                  <a:cubicBezTo>
                    <a:pt x="1638" y="1067"/>
                    <a:pt x="1575" y="1025"/>
                    <a:pt x="1534" y="973"/>
                  </a:cubicBezTo>
                  <a:cubicBezTo>
                    <a:pt x="1054" y="389"/>
                    <a:pt x="460" y="107"/>
                    <a:pt x="178" y="3"/>
                  </a:cubicBezTo>
                  <a:cubicBezTo>
                    <a:pt x="171" y="1"/>
                    <a:pt x="164" y="0"/>
                    <a:pt x="15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6"/>
            <p:cNvSpPr/>
            <p:nvPr/>
          </p:nvSpPr>
          <p:spPr>
            <a:xfrm>
              <a:off x="7590803" y="3773811"/>
              <a:ext cx="158439" cy="197969"/>
            </a:xfrm>
            <a:custGeom>
              <a:avLst/>
              <a:gdLst/>
              <a:ahLst/>
              <a:cxnLst/>
              <a:rect l="l" t="t" r="r" b="b"/>
              <a:pathLst>
                <a:path w="1086" h="1357" extrusionOk="0">
                  <a:moveTo>
                    <a:pt x="648" y="0"/>
                  </a:moveTo>
                  <a:lnTo>
                    <a:pt x="1" y="261"/>
                  </a:lnTo>
                  <a:lnTo>
                    <a:pt x="450" y="1356"/>
                  </a:lnTo>
                  <a:lnTo>
                    <a:pt x="1086" y="1095"/>
                  </a:lnTo>
                  <a:lnTo>
                    <a:pt x="648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6"/>
            <p:cNvSpPr/>
            <p:nvPr/>
          </p:nvSpPr>
          <p:spPr>
            <a:xfrm>
              <a:off x="7449436" y="3756596"/>
              <a:ext cx="400329" cy="459254"/>
            </a:xfrm>
            <a:custGeom>
              <a:avLst/>
              <a:gdLst/>
              <a:ahLst/>
              <a:cxnLst/>
              <a:rect l="l" t="t" r="r" b="b"/>
              <a:pathLst>
                <a:path w="2744" h="3148" extrusionOk="0">
                  <a:moveTo>
                    <a:pt x="1814" y="1"/>
                  </a:moveTo>
                  <a:cubicBezTo>
                    <a:pt x="1808" y="1"/>
                    <a:pt x="1801" y="1"/>
                    <a:pt x="1794" y="3"/>
                  </a:cubicBezTo>
                  <a:cubicBezTo>
                    <a:pt x="1721" y="3"/>
                    <a:pt x="1658" y="24"/>
                    <a:pt x="1586" y="35"/>
                  </a:cubicBezTo>
                  <a:cubicBezTo>
                    <a:pt x="1544" y="45"/>
                    <a:pt x="1512" y="86"/>
                    <a:pt x="1523" y="139"/>
                  </a:cubicBezTo>
                  <a:cubicBezTo>
                    <a:pt x="1596" y="399"/>
                    <a:pt x="1700" y="911"/>
                    <a:pt x="1596" y="1192"/>
                  </a:cubicBezTo>
                  <a:cubicBezTo>
                    <a:pt x="1580" y="1229"/>
                    <a:pt x="1547" y="1247"/>
                    <a:pt x="1514" y="1247"/>
                  </a:cubicBezTo>
                  <a:cubicBezTo>
                    <a:pt x="1481" y="1247"/>
                    <a:pt x="1450" y="1229"/>
                    <a:pt x="1440" y="1192"/>
                  </a:cubicBezTo>
                  <a:lnTo>
                    <a:pt x="1116" y="274"/>
                  </a:lnTo>
                  <a:cubicBezTo>
                    <a:pt x="1109" y="244"/>
                    <a:pt x="1078" y="224"/>
                    <a:pt x="1043" y="224"/>
                  </a:cubicBezTo>
                  <a:cubicBezTo>
                    <a:pt x="1029" y="224"/>
                    <a:pt x="1016" y="227"/>
                    <a:pt x="1002" y="233"/>
                  </a:cubicBezTo>
                  <a:cubicBezTo>
                    <a:pt x="918" y="264"/>
                    <a:pt x="856" y="306"/>
                    <a:pt x="803" y="327"/>
                  </a:cubicBezTo>
                  <a:cubicBezTo>
                    <a:pt x="772" y="348"/>
                    <a:pt x="761" y="379"/>
                    <a:pt x="772" y="420"/>
                  </a:cubicBezTo>
                  <a:cubicBezTo>
                    <a:pt x="793" y="535"/>
                    <a:pt x="835" y="848"/>
                    <a:pt x="835" y="1297"/>
                  </a:cubicBezTo>
                  <a:cubicBezTo>
                    <a:pt x="835" y="1776"/>
                    <a:pt x="261" y="2371"/>
                    <a:pt x="52" y="2559"/>
                  </a:cubicBezTo>
                  <a:cubicBezTo>
                    <a:pt x="10" y="2601"/>
                    <a:pt x="0" y="2674"/>
                    <a:pt x="21" y="2726"/>
                  </a:cubicBezTo>
                  <a:cubicBezTo>
                    <a:pt x="94" y="2893"/>
                    <a:pt x="188" y="3049"/>
                    <a:pt x="230" y="3123"/>
                  </a:cubicBezTo>
                  <a:cubicBezTo>
                    <a:pt x="245" y="3138"/>
                    <a:pt x="266" y="3147"/>
                    <a:pt x="288" y="3147"/>
                  </a:cubicBezTo>
                  <a:cubicBezTo>
                    <a:pt x="296" y="3147"/>
                    <a:pt x="305" y="3146"/>
                    <a:pt x="313" y="3143"/>
                  </a:cubicBezTo>
                  <a:lnTo>
                    <a:pt x="1325" y="2736"/>
                  </a:lnTo>
                  <a:cubicBezTo>
                    <a:pt x="1345" y="2726"/>
                    <a:pt x="1356" y="2705"/>
                    <a:pt x="1366" y="2694"/>
                  </a:cubicBezTo>
                  <a:cubicBezTo>
                    <a:pt x="1398" y="2527"/>
                    <a:pt x="1533" y="2142"/>
                    <a:pt x="1794" y="2006"/>
                  </a:cubicBezTo>
                  <a:lnTo>
                    <a:pt x="1950" y="2392"/>
                  </a:lnTo>
                  <a:cubicBezTo>
                    <a:pt x="1966" y="2423"/>
                    <a:pt x="1992" y="2442"/>
                    <a:pt x="2026" y="2442"/>
                  </a:cubicBezTo>
                  <a:cubicBezTo>
                    <a:pt x="2038" y="2442"/>
                    <a:pt x="2052" y="2440"/>
                    <a:pt x="2066" y="2434"/>
                  </a:cubicBezTo>
                  <a:lnTo>
                    <a:pt x="2681" y="2184"/>
                  </a:lnTo>
                  <a:cubicBezTo>
                    <a:pt x="2722" y="2173"/>
                    <a:pt x="2743" y="2131"/>
                    <a:pt x="2733" y="2089"/>
                  </a:cubicBezTo>
                  <a:lnTo>
                    <a:pt x="2629" y="1297"/>
                  </a:lnTo>
                  <a:cubicBezTo>
                    <a:pt x="2629" y="1266"/>
                    <a:pt x="2608" y="1224"/>
                    <a:pt x="2576" y="1203"/>
                  </a:cubicBezTo>
                  <a:cubicBezTo>
                    <a:pt x="2212" y="838"/>
                    <a:pt x="1961" y="243"/>
                    <a:pt x="1888" y="56"/>
                  </a:cubicBezTo>
                  <a:cubicBezTo>
                    <a:pt x="1871" y="21"/>
                    <a:pt x="1846" y="1"/>
                    <a:pt x="18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6"/>
            <p:cNvSpPr/>
            <p:nvPr/>
          </p:nvSpPr>
          <p:spPr>
            <a:xfrm>
              <a:off x="7455417" y="3947712"/>
              <a:ext cx="397411" cy="274123"/>
            </a:xfrm>
            <a:custGeom>
              <a:avLst/>
              <a:gdLst/>
              <a:ahLst/>
              <a:cxnLst/>
              <a:rect l="l" t="t" r="r" b="b"/>
              <a:pathLst>
                <a:path w="2724" h="1879" extrusionOk="0">
                  <a:moveTo>
                    <a:pt x="2573" y="1"/>
                  </a:moveTo>
                  <a:cubicBezTo>
                    <a:pt x="2564" y="1"/>
                    <a:pt x="2556" y="3"/>
                    <a:pt x="2546" y="7"/>
                  </a:cubicBezTo>
                  <a:cubicBezTo>
                    <a:pt x="2264" y="112"/>
                    <a:pt x="1670" y="383"/>
                    <a:pt x="1190" y="978"/>
                  </a:cubicBezTo>
                  <a:cubicBezTo>
                    <a:pt x="1148" y="1030"/>
                    <a:pt x="1086" y="1071"/>
                    <a:pt x="1023" y="1092"/>
                  </a:cubicBezTo>
                  <a:lnTo>
                    <a:pt x="1" y="1510"/>
                  </a:lnTo>
                  <a:cubicBezTo>
                    <a:pt x="64" y="1656"/>
                    <a:pt x="147" y="1781"/>
                    <a:pt x="189" y="1843"/>
                  </a:cubicBezTo>
                  <a:cubicBezTo>
                    <a:pt x="196" y="1867"/>
                    <a:pt x="222" y="1879"/>
                    <a:pt x="243" y="1879"/>
                  </a:cubicBezTo>
                  <a:cubicBezTo>
                    <a:pt x="250" y="1879"/>
                    <a:pt x="256" y="1878"/>
                    <a:pt x="261" y="1875"/>
                  </a:cubicBezTo>
                  <a:lnTo>
                    <a:pt x="1294" y="1458"/>
                  </a:lnTo>
                  <a:cubicBezTo>
                    <a:pt x="1315" y="1447"/>
                    <a:pt x="1325" y="1426"/>
                    <a:pt x="1325" y="1416"/>
                  </a:cubicBezTo>
                  <a:cubicBezTo>
                    <a:pt x="1357" y="1280"/>
                    <a:pt x="1440" y="1009"/>
                    <a:pt x="1597" y="842"/>
                  </a:cubicBezTo>
                  <a:cubicBezTo>
                    <a:pt x="1621" y="814"/>
                    <a:pt x="1653" y="801"/>
                    <a:pt x="1685" y="801"/>
                  </a:cubicBezTo>
                  <a:cubicBezTo>
                    <a:pt x="1736" y="801"/>
                    <a:pt x="1786" y="833"/>
                    <a:pt x="1805" y="884"/>
                  </a:cubicBezTo>
                  <a:lnTo>
                    <a:pt x="1899" y="1113"/>
                  </a:lnTo>
                  <a:cubicBezTo>
                    <a:pt x="1917" y="1148"/>
                    <a:pt x="1956" y="1168"/>
                    <a:pt x="1992" y="1168"/>
                  </a:cubicBezTo>
                  <a:cubicBezTo>
                    <a:pt x="2000" y="1168"/>
                    <a:pt x="2007" y="1167"/>
                    <a:pt x="2014" y="1166"/>
                  </a:cubicBezTo>
                  <a:lnTo>
                    <a:pt x="2671" y="895"/>
                  </a:lnTo>
                  <a:cubicBezTo>
                    <a:pt x="2702" y="884"/>
                    <a:pt x="2723" y="842"/>
                    <a:pt x="2723" y="800"/>
                  </a:cubicBezTo>
                  <a:lnTo>
                    <a:pt x="2630" y="49"/>
                  </a:lnTo>
                  <a:cubicBezTo>
                    <a:pt x="2621" y="25"/>
                    <a:pt x="2601" y="1"/>
                    <a:pt x="25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06" name="Google Shape;1306;p46"/>
            <p:cNvGrpSpPr/>
            <p:nvPr/>
          </p:nvGrpSpPr>
          <p:grpSpPr>
            <a:xfrm>
              <a:off x="7875582" y="4072011"/>
              <a:ext cx="268005" cy="117294"/>
              <a:chOff x="7875582" y="4072011"/>
              <a:chExt cx="268005" cy="117294"/>
            </a:xfrm>
          </p:grpSpPr>
          <p:sp>
            <p:nvSpPr>
              <p:cNvPr id="1307" name="Google Shape;1307;p46"/>
              <p:cNvSpPr/>
              <p:nvPr/>
            </p:nvSpPr>
            <p:spPr>
              <a:xfrm>
                <a:off x="7875582" y="4072011"/>
                <a:ext cx="268005" cy="117294"/>
              </a:xfrm>
              <a:custGeom>
                <a:avLst/>
                <a:gdLst/>
                <a:ahLst/>
                <a:cxnLst/>
                <a:rect l="l" t="t" r="r" b="b"/>
                <a:pathLst>
                  <a:path w="1837" h="804" extrusionOk="0">
                    <a:moveTo>
                      <a:pt x="1137" y="1"/>
                    </a:moveTo>
                    <a:cubicBezTo>
                      <a:pt x="1116" y="1"/>
                      <a:pt x="876" y="1"/>
                      <a:pt x="668" y="105"/>
                    </a:cubicBezTo>
                    <a:cubicBezTo>
                      <a:pt x="626" y="126"/>
                      <a:pt x="584" y="157"/>
                      <a:pt x="553" y="199"/>
                    </a:cubicBezTo>
                    <a:cubicBezTo>
                      <a:pt x="553" y="189"/>
                      <a:pt x="594" y="53"/>
                      <a:pt x="459" y="32"/>
                    </a:cubicBezTo>
                    <a:cubicBezTo>
                      <a:pt x="459" y="32"/>
                      <a:pt x="417" y="53"/>
                      <a:pt x="344" y="84"/>
                    </a:cubicBezTo>
                    <a:cubicBezTo>
                      <a:pt x="209" y="157"/>
                      <a:pt x="0" y="303"/>
                      <a:pt x="94" y="532"/>
                    </a:cubicBezTo>
                    <a:cubicBezTo>
                      <a:pt x="209" y="522"/>
                      <a:pt x="323" y="502"/>
                      <a:pt x="427" y="491"/>
                    </a:cubicBezTo>
                    <a:cubicBezTo>
                      <a:pt x="501" y="481"/>
                      <a:pt x="573" y="460"/>
                      <a:pt x="647" y="449"/>
                    </a:cubicBezTo>
                    <a:cubicBezTo>
                      <a:pt x="636" y="376"/>
                      <a:pt x="689" y="314"/>
                      <a:pt x="740" y="261"/>
                    </a:cubicBezTo>
                    <a:cubicBezTo>
                      <a:pt x="793" y="209"/>
                      <a:pt x="845" y="168"/>
                      <a:pt x="845" y="168"/>
                    </a:cubicBezTo>
                    <a:lnTo>
                      <a:pt x="855" y="168"/>
                    </a:lnTo>
                    <a:cubicBezTo>
                      <a:pt x="865" y="168"/>
                      <a:pt x="865" y="178"/>
                      <a:pt x="855" y="178"/>
                    </a:cubicBezTo>
                    <a:cubicBezTo>
                      <a:pt x="845" y="189"/>
                      <a:pt x="793" y="219"/>
                      <a:pt x="751" y="272"/>
                    </a:cubicBezTo>
                    <a:cubicBezTo>
                      <a:pt x="699" y="324"/>
                      <a:pt x="657" y="386"/>
                      <a:pt x="668" y="449"/>
                    </a:cubicBezTo>
                    <a:cubicBezTo>
                      <a:pt x="772" y="428"/>
                      <a:pt x="865" y="407"/>
                      <a:pt x="960" y="386"/>
                    </a:cubicBezTo>
                    <a:cubicBezTo>
                      <a:pt x="1032" y="365"/>
                      <a:pt x="1085" y="355"/>
                      <a:pt x="1148" y="345"/>
                    </a:cubicBezTo>
                    <a:cubicBezTo>
                      <a:pt x="1283" y="303"/>
                      <a:pt x="1398" y="272"/>
                      <a:pt x="1471" y="251"/>
                    </a:cubicBezTo>
                    <a:cubicBezTo>
                      <a:pt x="1512" y="240"/>
                      <a:pt x="1544" y="230"/>
                      <a:pt x="1565" y="219"/>
                    </a:cubicBezTo>
                    <a:cubicBezTo>
                      <a:pt x="1575" y="219"/>
                      <a:pt x="1586" y="209"/>
                      <a:pt x="1586" y="209"/>
                    </a:cubicBezTo>
                    <a:lnTo>
                      <a:pt x="1607" y="209"/>
                    </a:lnTo>
                    <a:lnTo>
                      <a:pt x="1607" y="219"/>
                    </a:lnTo>
                    <a:cubicBezTo>
                      <a:pt x="1607" y="219"/>
                      <a:pt x="1356" y="303"/>
                      <a:pt x="981" y="397"/>
                    </a:cubicBezTo>
                    <a:cubicBezTo>
                      <a:pt x="1012" y="407"/>
                      <a:pt x="1043" y="407"/>
                      <a:pt x="1085" y="418"/>
                    </a:cubicBezTo>
                    <a:cubicBezTo>
                      <a:pt x="1148" y="418"/>
                      <a:pt x="1231" y="407"/>
                      <a:pt x="1283" y="397"/>
                    </a:cubicBezTo>
                    <a:cubicBezTo>
                      <a:pt x="1314" y="397"/>
                      <a:pt x="1335" y="386"/>
                      <a:pt x="1356" y="386"/>
                    </a:cubicBezTo>
                    <a:cubicBezTo>
                      <a:pt x="1366" y="386"/>
                      <a:pt x="1377" y="376"/>
                      <a:pt x="1377" y="376"/>
                    </a:cubicBezTo>
                    <a:lnTo>
                      <a:pt x="1398" y="376"/>
                    </a:lnTo>
                    <a:lnTo>
                      <a:pt x="1398" y="386"/>
                    </a:lnTo>
                    <a:cubicBezTo>
                      <a:pt x="1387" y="386"/>
                      <a:pt x="1314" y="407"/>
                      <a:pt x="1231" y="418"/>
                    </a:cubicBezTo>
                    <a:cubicBezTo>
                      <a:pt x="1178" y="418"/>
                      <a:pt x="1137" y="428"/>
                      <a:pt x="1085" y="428"/>
                    </a:cubicBezTo>
                    <a:cubicBezTo>
                      <a:pt x="1043" y="418"/>
                      <a:pt x="1001" y="418"/>
                      <a:pt x="970" y="397"/>
                    </a:cubicBezTo>
                    <a:lnTo>
                      <a:pt x="960" y="397"/>
                    </a:lnTo>
                    <a:cubicBezTo>
                      <a:pt x="814" y="428"/>
                      <a:pt x="636" y="470"/>
                      <a:pt x="448" y="491"/>
                    </a:cubicBezTo>
                    <a:cubicBezTo>
                      <a:pt x="448" y="502"/>
                      <a:pt x="459" y="502"/>
                      <a:pt x="459" y="502"/>
                    </a:cubicBezTo>
                    <a:cubicBezTo>
                      <a:pt x="543" y="543"/>
                      <a:pt x="699" y="564"/>
                      <a:pt x="824" y="564"/>
                    </a:cubicBezTo>
                    <a:lnTo>
                      <a:pt x="1064" y="564"/>
                    </a:lnTo>
                    <a:lnTo>
                      <a:pt x="1064" y="574"/>
                    </a:lnTo>
                    <a:lnTo>
                      <a:pt x="824" y="574"/>
                    </a:lnTo>
                    <a:cubicBezTo>
                      <a:pt x="689" y="574"/>
                      <a:pt x="543" y="553"/>
                      <a:pt x="448" y="512"/>
                    </a:cubicBezTo>
                    <a:cubicBezTo>
                      <a:pt x="438" y="502"/>
                      <a:pt x="438" y="502"/>
                      <a:pt x="427" y="502"/>
                    </a:cubicBezTo>
                    <a:cubicBezTo>
                      <a:pt x="323" y="512"/>
                      <a:pt x="209" y="532"/>
                      <a:pt x="104" y="543"/>
                    </a:cubicBezTo>
                    <a:cubicBezTo>
                      <a:pt x="135" y="573"/>
                      <a:pt x="385" y="804"/>
                      <a:pt x="952" y="804"/>
                    </a:cubicBezTo>
                    <a:cubicBezTo>
                      <a:pt x="965" y="804"/>
                      <a:pt x="978" y="804"/>
                      <a:pt x="991" y="804"/>
                    </a:cubicBezTo>
                    <a:cubicBezTo>
                      <a:pt x="991" y="804"/>
                      <a:pt x="991" y="731"/>
                      <a:pt x="815" y="658"/>
                    </a:cubicBezTo>
                    <a:lnTo>
                      <a:pt x="815" y="658"/>
                    </a:lnTo>
                    <a:cubicBezTo>
                      <a:pt x="825" y="662"/>
                      <a:pt x="877" y="666"/>
                      <a:pt x="950" y="666"/>
                    </a:cubicBezTo>
                    <a:cubicBezTo>
                      <a:pt x="1101" y="666"/>
                      <a:pt x="1346" y="647"/>
                      <a:pt x="1512" y="564"/>
                    </a:cubicBezTo>
                    <a:cubicBezTo>
                      <a:pt x="1533" y="553"/>
                      <a:pt x="1544" y="543"/>
                      <a:pt x="1554" y="532"/>
                    </a:cubicBezTo>
                    <a:cubicBezTo>
                      <a:pt x="1554" y="532"/>
                      <a:pt x="1476" y="489"/>
                      <a:pt x="1336" y="489"/>
                    </a:cubicBezTo>
                    <a:cubicBezTo>
                      <a:pt x="1323" y="489"/>
                      <a:pt x="1309" y="490"/>
                      <a:pt x="1294" y="491"/>
                    </a:cubicBezTo>
                    <a:lnTo>
                      <a:pt x="1294" y="491"/>
                    </a:lnTo>
                    <a:cubicBezTo>
                      <a:pt x="1307" y="489"/>
                      <a:pt x="1390" y="458"/>
                      <a:pt x="1502" y="397"/>
                    </a:cubicBezTo>
                    <a:cubicBezTo>
                      <a:pt x="1627" y="335"/>
                      <a:pt x="1763" y="240"/>
                      <a:pt x="1836" y="126"/>
                    </a:cubicBezTo>
                    <a:cubicBezTo>
                      <a:pt x="1830" y="126"/>
                      <a:pt x="1722" y="103"/>
                      <a:pt x="1546" y="103"/>
                    </a:cubicBezTo>
                    <a:cubicBezTo>
                      <a:pt x="1412" y="103"/>
                      <a:pt x="1239" y="116"/>
                      <a:pt x="1040" y="163"/>
                    </a:cubicBezTo>
                    <a:lnTo>
                      <a:pt x="1040" y="163"/>
                    </a:lnTo>
                    <a:cubicBezTo>
                      <a:pt x="1071" y="145"/>
                      <a:pt x="1156" y="86"/>
                      <a:pt x="113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8" name="Google Shape;1308;p46"/>
              <p:cNvSpPr/>
              <p:nvPr/>
            </p:nvSpPr>
            <p:spPr>
              <a:xfrm>
                <a:off x="8015491" y="4102502"/>
                <a:ext cx="94538" cy="27573"/>
              </a:xfrm>
              <a:custGeom>
                <a:avLst/>
                <a:gdLst/>
                <a:ahLst/>
                <a:cxnLst/>
                <a:rect l="l" t="t" r="r" b="b"/>
                <a:pathLst>
                  <a:path w="648" h="189" extrusionOk="0">
                    <a:moveTo>
                      <a:pt x="627" y="0"/>
                    </a:moveTo>
                    <a:cubicBezTo>
                      <a:pt x="627" y="0"/>
                      <a:pt x="616" y="10"/>
                      <a:pt x="606" y="10"/>
                    </a:cubicBezTo>
                    <a:cubicBezTo>
                      <a:pt x="585" y="21"/>
                      <a:pt x="553" y="31"/>
                      <a:pt x="512" y="42"/>
                    </a:cubicBezTo>
                    <a:cubicBezTo>
                      <a:pt x="439" y="63"/>
                      <a:pt x="324" y="94"/>
                      <a:pt x="189" y="136"/>
                    </a:cubicBezTo>
                    <a:cubicBezTo>
                      <a:pt x="126" y="146"/>
                      <a:pt x="73" y="156"/>
                      <a:pt x="1" y="177"/>
                    </a:cubicBezTo>
                    <a:lnTo>
                      <a:pt x="11" y="177"/>
                    </a:lnTo>
                    <a:cubicBezTo>
                      <a:pt x="22" y="177"/>
                      <a:pt x="22" y="177"/>
                      <a:pt x="22" y="188"/>
                    </a:cubicBezTo>
                    <a:cubicBezTo>
                      <a:pt x="397" y="94"/>
                      <a:pt x="648" y="10"/>
                      <a:pt x="648" y="10"/>
                    </a:cubicBezTo>
                    <a:lnTo>
                      <a:pt x="648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09" name="Google Shape;1309;p46"/>
              <p:cNvSpPr/>
              <p:nvPr/>
            </p:nvSpPr>
            <p:spPr>
              <a:xfrm>
                <a:off x="8015491" y="4126865"/>
                <a:ext cx="64047" cy="7732"/>
              </a:xfrm>
              <a:custGeom>
                <a:avLst/>
                <a:gdLst/>
                <a:ahLst/>
                <a:cxnLst/>
                <a:rect l="l" t="t" r="r" b="b"/>
                <a:pathLst>
                  <a:path w="439" h="53" extrusionOk="0">
                    <a:moveTo>
                      <a:pt x="418" y="0"/>
                    </a:moveTo>
                    <a:cubicBezTo>
                      <a:pt x="418" y="0"/>
                      <a:pt x="407" y="10"/>
                      <a:pt x="397" y="10"/>
                    </a:cubicBezTo>
                    <a:cubicBezTo>
                      <a:pt x="376" y="10"/>
                      <a:pt x="355" y="21"/>
                      <a:pt x="324" y="21"/>
                    </a:cubicBezTo>
                    <a:cubicBezTo>
                      <a:pt x="272" y="31"/>
                      <a:pt x="189" y="42"/>
                      <a:pt x="126" y="42"/>
                    </a:cubicBezTo>
                    <a:cubicBezTo>
                      <a:pt x="84" y="31"/>
                      <a:pt x="53" y="31"/>
                      <a:pt x="22" y="21"/>
                    </a:cubicBezTo>
                    <a:cubicBezTo>
                      <a:pt x="22" y="10"/>
                      <a:pt x="22" y="10"/>
                      <a:pt x="11" y="10"/>
                    </a:cubicBezTo>
                    <a:lnTo>
                      <a:pt x="1" y="10"/>
                    </a:lnTo>
                    <a:lnTo>
                      <a:pt x="1" y="21"/>
                    </a:lnTo>
                    <a:lnTo>
                      <a:pt x="11" y="21"/>
                    </a:lnTo>
                    <a:cubicBezTo>
                      <a:pt x="42" y="42"/>
                      <a:pt x="84" y="42"/>
                      <a:pt x="126" y="52"/>
                    </a:cubicBezTo>
                    <a:cubicBezTo>
                      <a:pt x="178" y="52"/>
                      <a:pt x="219" y="42"/>
                      <a:pt x="272" y="42"/>
                    </a:cubicBezTo>
                    <a:cubicBezTo>
                      <a:pt x="355" y="31"/>
                      <a:pt x="428" y="10"/>
                      <a:pt x="428" y="10"/>
                    </a:cubicBezTo>
                    <a:lnTo>
                      <a:pt x="439" y="10"/>
                    </a:lnTo>
                    <a:lnTo>
                      <a:pt x="439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0" name="Google Shape;1310;p46"/>
              <p:cNvSpPr/>
              <p:nvPr/>
            </p:nvSpPr>
            <p:spPr>
              <a:xfrm>
                <a:off x="7968222" y="4096374"/>
                <a:ext cx="33701" cy="42745"/>
              </a:xfrm>
              <a:custGeom>
                <a:avLst/>
                <a:gdLst/>
                <a:ahLst/>
                <a:cxnLst/>
                <a:rect l="l" t="t" r="r" b="b"/>
                <a:pathLst>
                  <a:path w="231" h="293" extrusionOk="0">
                    <a:moveTo>
                      <a:pt x="210" y="1"/>
                    </a:moveTo>
                    <a:cubicBezTo>
                      <a:pt x="210" y="1"/>
                      <a:pt x="158" y="42"/>
                      <a:pt x="105" y="94"/>
                    </a:cubicBezTo>
                    <a:cubicBezTo>
                      <a:pt x="54" y="147"/>
                      <a:pt x="1" y="209"/>
                      <a:pt x="12" y="282"/>
                    </a:cubicBezTo>
                    <a:lnTo>
                      <a:pt x="12" y="293"/>
                    </a:lnTo>
                    <a:lnTo>
                      <a:pt x="33" y="293"/>
                    </a:lnTo>
                    <a:lnTo>
                      <a:pt x="33" y="282"/>
                    </a:lnTo>
                    <a:cubicBezTo>
                      <a:pt x="22" y="219"/>
                      <a:pt x="64" y="157"/>
                      <a:pt x="116" y="105"/>
                    </a:cubicBezTo>
                    <a:cubicBezTo>
                      <a:pt x="158" y="52"/>
                      <a:pt x="210" y="22"/>
                      <a:pt x="220" y="11"/>
                    </a:cubicBezTo>
                    <a:cubicBezTo>
                      <a:pt x="230" y="11"/>
                      <a:pt x="230" y="1"/>
                      <a:pt x="22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1" name="Google Shape;1311;p46"/>
              <p:cNvSpPr/>
              <p:nvPr/>
            </p:nvSpPr>
            <p:spPr>
              <a:xfrm>
                <a:off x="7937877" y="4128324"/>
                <a:ext cx="77761" cy="15318"/>
              </a:xfrm>
              <a:custGeom>
                <a:avLst/>
                <a:gdLst/>
                <a:ahLst/>
                <a:cxnLst/>
                <a:rect l="l" t="t" r="r" b="b"/>
                <a:pathLst>
                  <a:path w="533" h="105" extrusionOk="0">
                    <a:moveTo>
                      <a:pt x="533" y="0"/>
                    </a:moveTo>
                    <a:cubicBezTo>
                      <a:pt x="438" y="21"/>
                      <a:pt x="345" y="42"/>
                      <a:pt x="241" y="63"/>
                    </a:cubicBezTo>
                    <a:lnTo>
                      <a:pt x="241" y="72"/>
                    </a:lnTo>
                    <a:lnTo>
                      <a:pt x="241" y="72"/>
                    </a:lnTo>
                    <a:cubicBezTo>
                      <a:pt x="346" y="52"/>
                      <a:pt x="445" y="30"/>
                      <a:pt x="533" y="11"/>
                    </a:cubicBezTo>
                    <a:lnTo>
                      <a:pt x="533" y="0"/>
                    </a:lnTo>
                    <a:close/>
                    <a:moveTo>
                      <a:pt x="241" y="72"/>
                    </a:moveTo>
                    <a:lnTo>
                      <a:pt x="241" y="72"/>
                    </a:lnTo>
                    <a:cubicBezTo>
                      <a:pt x="237" y="72"/>
                      <a:pt x="233" y="73"/>
                      <a:pt x="229" y="74"/>
                    </a:cubicBezTo>
                    <a:lnTo>
                      <a:pt x="241" y="74"/>
                    </a:lnTo>
                    <a:lnTo>
                      <a:pt x="241" y="72"/>
                    </a:lnTo>
                    <a:close/>
                    <a:moveTo>
                      <a:pt x="220" y="63"/>
                    </a:moveTo>
                    <a:cubicBezTo>
                      <a:pt x="146" y="74"/>
                      <a:pt x="74" y="95"/>
                      <a:pt x="0" y="105"/>
                    </a:cubicBezTo>
                    <a:lnTo>
                      <a:pt x="21" y="105"/>
                    </a:lnTo>
                    <a:cubicBezTo>
                      <a:pt x="92" y="97"/>
                      <a:pt x="162" y="86"/>
                      <a:pt x="229" y="74"/>
                    </a:cubicBezTo>
                    <a:lnTo>
                      <a:pt x="220" y="74"/>
                    </a:lnTo>
                    <a:lnTo>
                      <a:pt x="220" y="63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2" name="Google Shape;1312;p46"/>
              <p:cNvSpPr/>
              <p:nvPr/>
            </p:nvSpPr>
            <p:spPr>
              <a:xfrm>
                <a:off x="7887691" y="4143497"/>
                <a:ext cx="50333" cy="7878"/>
              </a:xfrm>
              <a:custGeom>
                <a:avLst/>
                <a:gdLst/>
                <a:ahLst/>
                <a:cxnLst/>
                <a:rect l="l" t="t" r="r" b="b"/>
                <a:pathLst>
                  <a:path w="345" h="54" extrusionOk="0">
                    <a:moveTo>
                      <a:pt x="344" y="1"/>
                    </a:moveTo>
                    <a:cubicBezTo>
                      <a:pt x="240" y="12"/>
                      <a:pt x="126" y="32"/>
                      <a:pt x="11" y="42"/>
                    </a:cubicBezTo>
                    <a:lnTo>
                      <a:pt x="1" y="42"/>
                    </a:lnTo>
                    <a:lnTo>
                      <a:pt x="11" y="53"/>
                    </a:lnTo>
                    <a:lnTo>
                      <a:pt x="21" y="53"/>
                    </a:lnTo>
                    <a:cubicBezTo>
                      <a:pt x="126" y="42"/>
                      <a:pt x="240" y="22"/>
                      <a:pt x="344" y="12"/>
                    </a:cubicBezTo>
                    <a:lnTo>
                      <a:pt x="344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3" name="Google Shape;1313;p46"/>
              <p:cNvSpPr/>
              <p:nvPr/>
            </p:nvSpPr>
            <p:spPr>
              <a:xfrm>
                <a:off x="7937877" y="4143497"/>
                <a:ext cx="93079" cy="12400"/>
              </a:xfrm>
              <a:custGeom>
                <a:avLst/>
                <a:gdLst/>
                <a:ahLst/>
                <a:cxnLst/>
                <a:rect l="l" t="t" r="r" b="b"/>
                <a:pathLst>
                  <a:path w="638" h="85" extrusionOk="0">
                    <a:moveTo>
                      <a:pt x="0" y="1"/>
                    </a:moveTo>
                    <a:lnTo>
                      <a:pt x="0" y="12"/>
                    </a:lnTo>
                    <a:cubicBezTo>
                      <a:pt x="11" y="12"/>
                      <a:pt x="11" y="12"/>
                      <a:pt x="21" y="22"/>
                    </a:cubicBezTo>
                    <a:cubicBezTo>
                      <a:pt x="116" y="63"/>
                      <a:pt x="262" y="84"/>
                      <a:pt x="397" y="84"/>
                    </a:cubicBezTo>
                    <a:lnTo>
                      <a:pt x="637" y="84"/>
                    </a:lnTo>
                    <a:lnTo>
                      <a:pt x="637" y="74"/>
                    </a:lnTo>
                    <a:lnTo>
                      <a:pt x="397" y="74"/>
                    </a:lnTo>
                    <a:cubicBezTo>
                      <a:pt x="272" y="74"/>
                      <a:pt x="116" y="53"/>
                      <a:pt x="32" y="12"/>
                    </a:cubicBezTo>
                    <a:cubicBezTo>
                      <a:pt x="32" y="12"/>
                      <a:pt x="21" y="12"/>
                      <a:pt x="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314" name="Google Shape;1314;p46"/>
            <p:cNvSpPr/>
            <p:nvPr/>
          </p:nvSpPr>
          <p:spPr>
            <a:xfrm>
              <a:off x="7052176" y="917139"/>
              <a:ext cx="779358" cy="2097279"/>
            </a:xfrm>
            <a:custGeom>
              <a:avLst/>
              <a:gdLst/>
              <a:ahLst/>
              <a:cxnLst/>
              <a:rect l="l" t="t" r="r" b="b"/>
              <a:pathLst>
                <a:path w="5342" h="14376" extrusionOk="0">
                  <a:moveTo>
                    <a:pt x="277" y="1"/>
                  </a:moveTo>
                  <a:cubicBezTo>
                    <a:pt x="154" y="1"/>
                    <a:pt x="35" y="79"/>
                    <a:pt x="0" y="199"/>
                  </a:cubicBezTo>
                  <a:lnTo>
                    <a:pt x="4810" y="14208"/>
                  </a:lnTo>
                  <a:lnTo>
                    <a:pt x="5341" y="14375"/>
                  </a:lnTo>
                  <a:lnTo>
                    <a:pt x="533" y="366"/>
                  </a:lnTo>
                  <a:cubicBezTo>
                    <a:pt x="584" y="220"/>
                    <a:pt x="501" y="63"/>
                    <a:pt x="355" y="11"/>
                  </a:cubicBezTo>
                  <a:cubicBezTo>
                    <a:pt x="329" y="4"/>
                    <a:pt x="303" y="1"/>
                    <a:pt x="27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6"/>
            <p:cNvSpPr/>
            <p:nvPr/>
          </p:nvSpPr>
          <p:spPr>
            <a:xfrm>
              <a:off x="7660831" y="3344603"/>
              <a:ext cx="651556" cy="275873"/>
            </a:xfrm>
            <a:custGeom>
              <a:avLst/>
              <a:gdLst/>
              <a:ahLst/>
              <a:cxnLst/>
              <a:rect l="l" t="t" r="r" b="b"/>
              <a:pathLst>
                <a:path w="4466" h="1891" extrusionOk="0">
                  <a:moveTo>
                    <a:pt x="4278" y="0"/>
                  </a:moveTo>
                  <a:cubicBezTo>
                    <a:pt x="3135" y="1431"/>
                    <a:pt x="1507" y="1647"/>
                    <a:pt x="640" y="1647"/>
                  </a:cubicBezTo>
                  <a:cubicBezTo>
                    <a:pt x="280" y="1647"/>
                    <a:pt x="52" y="1610"/>
                    <a:pt x="43" y="1607"/>
                  </a:cubicBezTo>
                  <a:lnTo>
                    <a:pt x="1" y="1846"/>
                  </a:lnTo>
                  <a:cubicBezTo>
                    <a:pt x="10" y="1850"/>
                    <a:pt x="257" y="1890"/>
                    <a:pt x="645" y="1890"/>
                  </a:cubicBezTo>
                  <a:cubicBezTo>
                    <a:pt x="1563" y="1890"/>
                    <a:pt x="3270" y="1661"/>
                    <a:pt x="4466" y="157"/>
                  </a:cubicBezTo>
                  <a:lnTo>
                    <a:pt x="4278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6"/>
            <p:cNvSpPr/>
            <p:nvPr/>
          </p:nvSpPr>
          <p:spPr>
            <a:xfrm>
              <a:off x="7811536" y="3077041"/>
              <a:ext cx="327383" cy="723310"/>
            </a:xfrm>
            <a:custGeom>
              <a:avLst/>
              <a:gdLst/>
              <a:ahLst/>
              <a:cxnLst/>
              <a:rect l="l" t="t" r="r" b="b"/>
              <a:pathLst>
                <a:path w="2244" h="4958" extrusionOk="0">
                  <a:moveTo>
                    <a:pt x="280" y="1"/>
                  </a:moveTo>
                  <a:cubicBezTo>
                    <a:pt x="250" y="1"/>
                    <a:pt x="219" y="7"/>
                    <a:pt x="189" y="19"/>
                  </a:cubicBezTo>
                  <a:cubicBezTo>
                    <a:pt x="64" y="61"/>
                    <a:pt x="1" y="196"/>
                    <a:pt x="43" y="321"/>
                  </a:cubicBezTo>
                  <a:lnTo>
                    <a:pt x="1753" y="4807"/>
                  </a:lnTo>
                  <a:cubicBezTo>
                    <a:pt x="1786" y="4904"/>
                    <a:pt x="1874" y="4957"/>
                    <a:pt x="1970" y="4957"/>
                  </a:cubicBezTo>
                  <a:cubicBezTo>
                    <a:pt x="1998" y="4957"/>
                    <a:pt x="2027" y="4953"/>
                    <a:pt x="2056" y="4943"/>
                  </a:cubicBezTo>
                  <a:cubicBezTo>
                    <a:pt x="2181" y="4891"/>
                    <a:pt x="2243" y="4755"/>
                    <a:pt x="2192" y="4630"/>
                  </a:cubicBezTo>
                  <a:lnTo>
                    <a:pt x="491" y="155"/>
                  </a:lnTo>
                  <a:cubicBezTo>
                    <a:pt x="459" y="60"/>
                    <a:pt x="374" y="1"/>
                    <a:pt x="2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6"/>
            <p:cNvSpPr/>
            <p:nvPr/>
          </p:nvSpPr>
          <p:spPr>
            <a:xfrm>
              <a:off x="7819122" y="3078208"/>
              <a:ext cx="71779" cy="768681"/>
            </a:xfrm>
            <a:custGeom>
              <a:avLst/>
              <a:gdLst/>
              <a:ahLst/>
              <a:cxnLst/>
              <a:rect l="l" t="t" r="r" b="b"/>
              <a:pathLst>
                <a:path w="492" h="5269" extrusionOk="0">
                  <a:moveTo>
                    <a:pt x="251" y="1"/>
                  </a:moveTo>
                  <a:cubicBezTo>
                    <a:pt x="116" y="1"/>
                    <a:pt x="12" y="105"/>
                    <a:pt x="12" y="241"/>
                  </a:cubicBezTo>
                  <a:lnTo>
                    <a:pt x="1" y="5029"/>
                  </a:lnTo>
                  <a:cubicBezTo>
                    <a:pt x="1" y="5165"/>
                    <a:pt x="105" y="5269"/>
                    <a:pt x="241" y="5269"/>
                  </a:cubicBezTo>
                  <a:cubicBezTo>
                    <a:pt x="376" y="5269"/>
                    <a:pt x="481" y="5165"/>
                    <a:pt x="481" y="5029"/>
                  </a:cubicBezTo>
                  <a:lnTo>
                    <a:pt x="491" y="241"/>
                  </a:lnTo>
                  <a:cubicBezTo>
                    <a:pt x="491" y="105"/>
                    <a:pt x="376" y="1"/>
                    <a:pt x="25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6"/>
            <p:cNvSpPr/>
            <p:nvPr/>
          </p:nvSpPr>
          <p:spPr>
            <a:xfrm>
              <a:off x="7563522" y="3080980"/>
              <a:ext cx="334969" cy="720830"/>
            </a:xfrm>
            <a:custGeom>
              <a:avLst/>
              <a:gdLst/>
              <a:ahLst/>
              <a:cxnLst/>
              <a:rect l="l" t="t" r="r" b="b"/>
              <a:pathLst>
                <a:path w="2296" h="4941" extrusionOk="0">
                  <a:moveTo>
                    <a:pt x="2032" y="0"/>
                  </a:moveTo>
                  <a:cubicBezTo>
                    <a:pt x="1936" y="0"/>
                    <a:pt x="1838" y="58"/>
                    <a:pt x="1805" y="148"/>
                  </a:cubicBezTo>
                  <a:lnTo>
                    <a:pt x="53" y="4613"/>
                  </a:lnTo>
                  <a:cubicBezTo>
                    <a:pt x="0" y="4738"/>
                    <a:pt x="63" y="4874"/>
                    <a:pt x="188" y="4926"/>
                  </a:cubicBezTo>
                  <a:cubicBezTo>
                    <a:pt x="214" y="4936"/>
                    <a:pt x="242" y="4940"/>
                    <a:pt x="270" y="4940"/>
                  </a:cubicBezTo>
                  <a:cubicBezTo>
                    <a:pt x="364" y="4940"/>
                    <a:pt x="459" y="4887"/>
                    <a:pt x="491" y="4791"/>
                  </a:cubicBezTo>
                  <a:lnTo>
                    <a:pt x="2243" y="326"/>
                  </a:lnTo>
                  <a:cubicBezTo>
                    <a:pt x="2295" y="201"/>
                    <a:pt x="2233" y="65"/>
                    <a:pt x="2107" y="13"/>
                  </a:cubicBezTo>
                  <a:cubicBezTo>
                    <a:pt x="2083" y="4"/>
                    <a:pt x="2058" y="0"/>
                    <a:pt x="203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6"/>
            <p:cNvSpPr/>
            <p:nvPr/>
          </p:nvSpPr>
          <p:spPr>
            <a:xfrm>
              <a:off x="7814599" y="3078500"/>
              <a:ext cx="543450" cy="592449"/>
            </a:xfrm>
            <a:custGeom>
              <a:avLst/>
              <a:gdLst/>
              <a:ahLst/>
              <a:cxnLst/>
              <a:rect l="l" t="t" r="r" b="b"/>
              <a:pathLst>
                <a:path w="3725" h="4061" extrusionOk="0">
                  <a:moveTo>
                    <a:pt x="276" y="1"/>
                  </a:moveTo>
                  <a:cubicBezTo>
                    <a:pt x="218" y="1"/>
                    <a:pt x="160" y="22"/>
                    <a:pt x="115" y="61"/>
                  </a:cubicBezTo>
                  <a:cubicBezTo>
                    <a:pt x="11" y="145"/>
                    <a:pt x="1" y="301"/>
                    <a:pt x="94" y="395"/>
                  </a:cubicBezTo>
                  <a:lnTo>
                    <a:pt x="3276" y="3983"/>
                  </a:lnTo>
                  <a:cubicBezTo>
                    <a:pt x="3327" y="4035"/>
                    <a:pt x="3393" y="4061"/>
                    <a:pt x="3460" y="4061"/>
                  </a:cubicBezTo>
                  <a:cubicBezTo>
                    <a:pt x="3516" y="4061"/>
                    <a:pt x="3573" y="4042"/>
                    <a:pt x="3620" y="4004"/>
                  </a:cubicBezTo>
                  <a:cubicBezTo>
                    <a:pt x="3714" y="3911"/>
                    <a:pt x="3724" y="3765"/>
                    <a:pt x="3641" y="3660"/>
                  </a:cubicBezTo>
                  <a:lnTo>
                    <a:pt x="449" y="82"/>
                  </a:lnTo>
                  <a:cubicBezTo>
                    <a:pt x="405" y="27"/>
                    <a:pt x="341" y="1"/>
                    <a:pt x="2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6"/>
            <p:cNvSpPr/>
            <p:nvPr/>
          </p:nvSpPr>
          <p:spPr>
            <a:xfrm>
              <a:off x="7812995" y="3083168"/>
              <a:ext cx="703348" cy="387185"/>
            </a:xfrm>
            <a:custGeom>
              <a:avLst/>
              <a:gdLst/>
              <a:ahLst/>
              <a:cxnLst/>
              <a:rect l="l" t="t" r="r" b="b"/>
              <a:pathLst>
                <a:path w="4821" h="2654" extrusionOk="0">
                  <a:moveTo>
                    <a:pt x="275" y="0"/>
                  </a:moveTo>
                  <a:cubicBezTo>
                    <a:pt x="190" y="0"/>
                    <a:pt x="107" y="47"/>
                    <a:pt x="64" y="133"/>
                  </a:cubicBezTo>
                  <a:cubicBezTo>
                    <a:pt x="1" y="249"/>
                    <a:pt x="54" y="395"/>
                    <a:pt x="168" y="457"/>
                  </a:cubicBezTo>
                  <a:lnTo>
                    <a:pt x="4445" y="2627"/>
                  </a:lnTo>
                  <a:cubicBezTo>
                    <a:pt x="4478" y="2645"/>
                    <a:pt x="4515" y="2654"/>
                    <a:pt x="4551" y="2654"/>
                  </a:cubicBezTo>
                  <a:cubicBezTo>
                    <a:pt x="4638" y="2654"/>
                    <a:pt x="4724" y="2604"/>
                    <a:pt x="4769" y="2523"/>
                  </a:cubicBezTo>
                  <a:cubicBezTo>
                    <a:pt x="4820" y="2408"/>
                    <a:pt x="4779" y="2261"/>
                    <a:pt x="4664" y="2199"/>
                  </a:cubicBezTo>
                  <a:lnTo>
                    <a:pt x="387" y="29"/>
                  </a:lnTo>
                  <a:cubicBezTo>
                    <a:pt x="352" y="10"/>
                    <a:pt x="313" y="0"/>
                    <a:pt x="27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6"/>
            <p:cNvSpPr/>
            <p:nvPr/>
          </p:nvSpPr>
          <p:spPr>
            <a:xfrm>
              <a:off x="7686799" y="3087399"/>
              <a:ext cx="522149" cy="385872"/>
            </a:xfrm>
            <a:custGeom>
              <a:avLst/>
              <a:gdLst/>
              <a:ahLst/>
              <a:cxnLst/>
              <a:rect l="l" t="t" r="r" b="b"/>
              <a:pathLst>
                <a:path w="3579" h="2645" extrusionOk="0">
                  <a:moveTo>
                    <a:pt x="1252" y="0"/>
                  </a:moveTo>
                  <a:lnTo>
                    <a:pt x="929" y="104"/>
                  </a:lnTo>
                  <a:lnTo>
                    <a:pt x="1" y="2545"/>
                  </a:lnTo>
                  <a:cubicBezTo>
                    <a:pt x="1" y="2545"/>
                    <a:pt x="321" y="2644"/>
                    <a:pt x="801" y="2644"/>
                  </a:cubicBezTo>
                  <a:cubicBezTo>
                    <a:pt x="1547" y="2644"/>
                    <a:pt x="2676" y="2405"/>
                    <a:pt x="3578" y="1179"/>
                  </a:cubicBezTo>
                  <a:lnTo>
                    <a:pt x="1252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6"/>
            <p:cNvSpPr/>
            <p:nvPr/>
          </p:nvSpPr>
          <p:spPr>
            <a:xfrm>
              <a:off x="7705036" y="2863750"/>
              <a:ext cx="330301" cy="462755"/>
            </a:xfrm>
            <a:custGeom>
              <a:avLst/>
              <a:gdLst/>
              <a:ahLst/>
              <a:cxnLst/>
              <a:rect l="l" t="t" r="r" b="b"/>
              <a:pathLst>
                <a:path w="2264" h="3172" extrusionOk="0">
                  <a:moveTo>
                    <a:pt x="835" y="0"/>
                  </a:moveTo>
                  <a:lnTo>
                    <a:pt x="1" y="323"/>
                  </a:lnTo>
                  <a:lnTo>
                    <a:pt x="324" y="2566"/>
                  </a:lnTo>
                  <a:cubicBezTo>
                    <a:pt x="461" y="2937"/>
                    <a:pt x="823" y="3171"/>
                    <a:pt x="1202" y="3171"/>
                  </a:cubicBezTo>
                  <a:cubicBezTo>
                    <a:pt x="1313" y="3171"/>
                    <a:pt x="1425" y="3151"/>
                    <a:pt x="1534" y="3109"/>
                  </a:cubicBezTo>
                  <a:cubicBezTo>
                    <a:pt x="2024" y="2921"/>
                    <a:pt x="2264" y="2378"/>
                    <a:pt x="2087" y="1899"/>
                  </a:cubicBezTo>
                  <a:lnTo>
                    <a:pt x="835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6"/>
            <p:cNvSpPr/>
            <p:nvPr/>
          </p:nvSpPr>
          <p:spPr>
            <a:xfrm>
              <a:off x="7274367" y="1657093"/>
              <a:ext cx="275591" cy="270767"/>
            </a:xfrm>
            <a:custGeom>
              <a:avLst/>
              <a:gdLst/>
              <a:ahLst/>
              <a:cxnLst/>
              <a:rect l="l" t="t" r="r" b="b"/>
              <a:pathLst>
                <a:path w="1889" h="1856" extrusionOk="0">
                  <a:moveTo>
                    <a:pt x="478" y="1"/>
                  </a:moveTo>
                  <a:cubicBezTo>
                    <a:pt x="420" y="1"/>
                    <a:pt x="359" y="7"/>
                    <a:pt x="292" y="19"/>
                  </a:cubicBezTo>
                  <a:cubicBezTo>
                    <a:pt x="199" y="30"/>
                    <a:pt x="94" y="82"/>
                    <a:pt x="53" y="176"/>
                  </a:cubicBezTo>
                  <a:cubicBezTo>
                    <a:pt x="0" y="280"/>
                    <a:pt x="94" y="436"/>
                    <a:pt x="209" y="447"/>
                  </a:cubicBezTo>
                  <a:cubicBezTo>
                    <a:pt x="94" y="478"/>
                    <a:pt x="11" y="603"/>
                    <a:pt x="32" y="729"/>
                  </a:cubicBezTo>
                  <a:cubicBezTo>
                    <a:pt x="52" y="847"/>
                    <a:pt x="155" y="938"/>
                    <a:pt x="273" y="938"/>
                  </a:cubicBezTo>
                  <a:cubicBezTo>
                    <a:pt x="279" y="938"/>
                    <a:pt x="286" y="938"/>
                    <a:pt x="292" y="937"/>
                  </a:cubicBezTo>
                  <a:lnTo>
                    <a:pt x="292" y="937"/>
                  </a:lnTo>
                  <a:cubicBezTo>
                    <a:pt x="178" y="969"/>
                    <a:pt x="104" y="1094"/>
                    <a:pt x="125" y="1208"/>
                  </a:cubicBezTo>
                  <a:cubicBezTo>
                    <a:pt x="152" y="1298"/>
                    <a:pt x="248" y="1372"/>
                    <a:pt x="347" y="1372"/>
                  </a:cubicBezTo>
                  <a:cubicBezTo>
                    <a:pt x="358" y="1372"/>
                    <a:pt x="369" y="1371"/>
                    <a:pt x="380" y="1369"/>
                  </a:cubicBezTo>
                  <a:lnTo>
                    <a:pt x="380" y="1369"/>
                  </a:lnTo>
                  <a:cubicBezTo>
                    <a:pt x="316" y="1389"/>
                    <a:pt x="271" y="1465"/>
                    <a:pt x="261" y="1532"/>
                  </a:cubicBezTo>
                  <a:cubicBezTo>
                    <a:pt x="261" y="1605"/>
                    <a:pt x="303" y="1678"/>
                    <a:pt x="366" y="1730"/>
                  </a:cubicBezTo>
                  <a:cubicBezTo>
                    <a:pt x="465" y="1818"/>
                    <a:pt x="617" y="1843"/>
                    <a:pt x="786" y="1843"/>
                  </a:cubicBezTo>
                  <a:cubicBezTo>
                    <a:pt x="1012" y="1843"/>
                    <a:pt x="1268" y="1799"/>
                    <a:pt x="1470" y="1799"/>
                  </a:cubicBezTo>
                  <a:cubicBezTo>
                    <a:pt x="1532" y="1799"/>
                    <a:pt x="1589" y="1803"/>
                    <a:pt x="1638" y="1813"/>
                  </a:cubicBezTo>
                  <a:cubicBezTo>
                    <a:pt x="1722" y="1824"/>
                    <a:pt x="1805" y="1834"/>
                    <a:pt x="1889" y="1855"/>
                  </a:cubicBezTo>
                  <a:cubicBezTo>
                    <a:pt x="1805" y="1584"/>
                    <a:pt x="1722" y="1313"/>
                    <a:pt x="1669" y="1032"/>
                  </a:cubicBezTo>
                  <a:cubicBezTo>
                    <a:pt x="1638" y="1021"/>
                    <a:pt x="1597" y="1021"/>
                    <a:pt x="1565" y="1011"/>
                  </a:cubicBezTo>
                  <a:cubicBezTo>
                    <a:pt x="1523" y="1011"/>
                    <a:pt x="1492" y="1000"/>
                    <a:pt x="1461" y="979"/>
                  </a:cubicBezTo>
                  <a:cubicBezTo>
                    <a:pt x="1430" y="958"/>
                    <a:pt x="1409" y="927"/>
                    <a:pt x="1388" y="885"/>
                  </a:cubicBezTo>
                  <a:cubicBezTo>
                    <a:pt x="1172" y="481"/>
                    <a:pt x="998" y="1"/>
                    <a:pt x="4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6"/>
            <p:cNvSpPr/>
            <p:nvPr/>
          </p:nvSpPr>
          <p:spPr>
            <a:xfrm>
              <a:off x="6901471" y="709100"/>
              <a:ext cx="292369" cy="331456"/>
            </a:xfrm>
            <a:custGeom>
              <a:avLst/>
              <a:gdLst/>
              <a:ahLst/>
              <a:cxnLst/>
              <a:rect l="l" t="t" r="r" b="b"/>
              <a:pathLst>
                <a:path w="2004" h="2272" extrusionOk="0">
                  <a:moveTo>
                    <a:pt x="1233" y="1"/>
                  </a:moveTo>
                  <a:cubicBezTo>
                    <a:pt x="1190" y="1"/>
                    <a:pt x="1146" y="8"/>
                    <a:pt x="1107" y="19"/>
                  </a:cubicBezTo>
                  <a:cubicBezTo>
                    <a:pt x="376" y="227"/>
                    <a:pt x="574" y="1176"/>
                    <a:pt x="1" y="1573"/>
                  </a:cubicBezTo>
                  <a:cubicBezTo>
                    <a:pt x="240" y="1834"/>
                    <a:pt x="522" y="2063"/>
                    <a:pt x="814" y="2272"/>
                  </a:cubicBezTo>
                  <a:cubicBezTo>
                    <a:pt x="1075" y="2105"/>
                    <a:pt x="1357" y="1948"/>
                    <a:pt x="1670" y="1813"/>
                  </a:cubicBezTo>
                  <a:cubicBezTo>
                    <a:pt x="1774" y="1771"/>
                    <a:pt x="1879" y="1698"/>
                    <a:pt x="1909" y="1583"/>
                  </a:cubicBezTo>
                  <a:cubicBezTo>
                    <a:pt x="1951" y="1468"/>
                    <a:pt x="1889" y="1322"/>
                    <a:pt x="1774" y="1312"/>
                  </a:cubicBezTo>
                  <a:cubicBezTo>
                    <a:pt x="1909" y="1239"/>
                    <a:pt x="2004" y="1072"/>
                    <a:pt x="1972" y="926"/>
                  </a:cubicBezTo>
                  <a:cubicBezTo>
                    <a:pt x="1941" y="810"/>
                    <a:pt x="1829" y="728"/>
                    <a:pt x="1718" y="728"/>
                  </a:cubicBezTo>
                  <a:cubicBezTo>
                    <a:pt x="1680" y="728"/>
                    <a:pt x="1642" y="738"/>
                    <a:pt x="1607" y="759"/>
                  </a:cubicBezTo>
                  <a:cubicBezTo>
                    <a:pt x="1701" y="676"/>
                    <a:pt x="1722" y="529"/>
                    <a:pt x="1659" y="425"/>
                  </a:cubicBezTo>
                  <a:cubicBezTo>
                    <a:pt x="1612" y="357"/>
                    <a:pt x="1533" y="320"/>
                    <a:pt x="1455" y="320"/>
                  </a:cubicBezTo>
                  <a:cubicBezTo>
                    <a:pt x="1414" y="320"/>
                    <a:pt x="1372" y="331"/>
                    <a:pt x="1336" y="353"/>
                  </a:cubicBezTo>
                  <a:cubicBezTo>
                    <a:pt x="1388" y="279"/>
                    <a:pt x="1450" y="186"/>
                    <a:pt x="1420" y="102"/>
                  </a:cubicBezTo>
                  <a:cubicBezTo>
                    <a:pt x="1392" y="27"/>
                    <a:pt x="1315" y="1"/>
                    <a:pt x="123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6"/>
            <p:cNvSpPr/>
            <p:nvPr/>
          </p:nvSpPr>
          <p:spPr>
            <a:xfrm>
              <a:off x="7449436" y="1183534"/>
              <a:ext cx="184262" cy="256616"/>
            </a:xfrm>
            <a:custGeom>
              <a:avLst/>
              <a:gdLst/>
              <a:ahLst/>
              <a:cxnLst/>
              <a:rect l="l" t="t" r="r" b="b"/>
              <a:pathLst>
                <a:path w="1263" h="1759" extrusionOk="0">
                  <a:moveTo>
                    <a:pt x="84" y="1"/>
                  </a:moveTo>
                  <a:lnTo>
                    <a:pt x="0" y="282"/>
                  </a:lnTo>
                  <a:cubicBezTo>
                    <a:pt x="0" y="282"/>
                    <a:pt x="730" y="929"/>
                    <a:pt x="543" y="1742"/>
                  </a:cubicBezTo>
                  <a:cubicBezTo>
                    <a:pt x="543" y="1742"/>
                    <a:pt x="623" y="1758"/>
                    <a:pt x="729" y="1758"/>
                  </a:cubicBezTo>
                  <a:cubicBezTo>
                    <a:pt x="942" y="1758"/>
                    <a:pt x="1262" y="1694"/>
                    <a:pt x="1262" y="1304"/>
                  </a:cubicBezTo>
                  <a:cubicBezTo>
                    <a:pt x="1262" y="731"/>
                    <a:pt x="1064" y="167"/>
                    <a:pt x="8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6"/>
            <p:cNvSpPr/>
            <p:nvPr/>
          </p:nvSpPr>
          <p:spPr>
            <a:xfrm>
              <a:off x="7148026" y="1097313"/>
              <a:ext cx="430821" cy="173023"/>
            </a:xfrm>
            <a:custGeom>
              <a:avLst/>
              <a:gdLst/>
              <a:ahLst/>
              <a:cxnLst/>
              <a:rect l="l" t="t" r="r" b="b"/>
              <a:pathLst>
                <a:path w="2953" h="1186" extrusionOk="0">
                  <a:moveTo>
                    <a:pt x="2300" y="0"/>
                  </a:moveTo>
                  <a:cubicBezTo>
                    <a:pt x="1969" y="0"/>
                    <a:pt x="1653" y="435"/>
                    <a:pt x="1103" y="435"/>
                  </a:cubicBezTo>
                  <a:cubicBezTo>
                    <a:pt x="905" y="435"/>
                    <a:pt x="677" y="379"/>
                    <a:pt x="407" y="226"/>
                  </a:cubicBezTo>
                  <a:lnTo>
                    <a:pt x="407" y="226"/>
                  </a:lnTo>
                  <a:cubicBezTo>
                    <a:pt x="407" y="226"/>
                    <a:pt x="1" y="810"/>
                    <a:pt x="814" y="1113"/>
                  </a:cubicBezTo>
                  <a:cubicBezTo>
                    <a:pt x="952" y="1164"/>
                    <a:pt x="1098" y="1186"/>
                    <a:pt x="1245" y="1186"/>
                  </a:cubicBezTo>
                  <a:cubicBezTo>
                    <a:pt x="1965" y="1186"/>
                    <a:pt x="2713" y="675"/>
                    <a:pt x="2713" y="675"/>
                  </a:cubicBezTo>
                  <a:cubicBezTo>
                    <a:pt x="2713" y="675"/>
                    <a:pt x="2952" y="237"/>
                    <a:pt x="2442" y="28"/>
                  </a:cubicBezTo>
                  <a:cubicBezTo>
                    <a:pt x="2394" y="9"/>
                    <a:pt x="2347" y="0"/>
                    <a:pt x="230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6"/>
            <p:cNvSpPr/>
            <p:nvPr/>
          </p:nvSpPr>
          <p:spPr>
            <a:xfrm>
              <a:off x="7280349" y="1181492"/>
              <a:ext cx="150999" cy="300236"/>
            </a:xfrm>
            <a:custGeom>
              <a:avLst/>
              <a:gdLst/>
              <a:ahLst/>
              <a:cxnLst/>
              <a:rect l="l" t="t" r="r" b="b"/>
              <a:pathLst>
                <a:path w="1035" h="2058" extrusionOk="0">
                  <a:moveTo>
                    <a:pt x="657" y="1"/>
                  </a:moveTo>
                  <a:cubicBezTo>
                    <a:pt x="552" y="1"/>
                    <a:pt x="436" y="56"/>
                    <a:pt x="325" y="223"/>
                  </a:cubicBezTo>
                  <a:cubicBezTo>
                    <a:pt x="1" y="724"/>
                    <a:pt x="22" y="1923"/>
                    <a:pt x="22" y="1923"/>
                  </a:cubicBezTo>
                  <a:cubicBezTo>
                    <a:pt x="164" y="2024"/>
                    <a:pt x="316" y="2058"/>
                    <a:pt x="455" y="2058"/>
                  </a:cubicBezTo>
                  <a:cubicBezTo>
                    <a:pt x="734" y="2058"/>
                    <a:pt x="961" y="1923"/>
                    <a:pt x="961" y="1923"/>
                  </a:cubicBezTo>
                  <a:cubicBezTo>
                    <a:pt x="825" y="358"/>
                    <a:pt x="1034" y="223"/>
                    <a:pt x="1034" y="223"/>
                  </a:cubicBezTo>
                  <a:cubicBezTo>
                    <a:pt x="1034" y="223"/>
                    <a:pt x="867" y="1"/>
                    <a:pt x="6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6"/>
            <p:cNvSpPr/>
            <p:nvPr/>
          </p:nvSpPr>
          <p:spPr>
            <a:xfrm>
              <a:off x="7380867" y="1027578"/>
              <a:ext cx="24510" cy="32825"/>
            </a:xfrm>
            <a:custGeom>
              <a:avLst/>
              <a:gdLst/>
              <a:ahLst/>
              <a:cxnLst/>
              <a:rect l="l" t="t" r="r" b="b"/>
              <a:pathLst>
                <a:path w="168" h="225" extrusionOk="0">
                  <a:moveTo>
                    <a:pt x="75" y="1"/>
                  </a:moveTo>
                  <a:cubicBezTo>
                    <a:pt x="70" y="1"/>
                    <a:pt x="66" y="2"/>
                    <a:pt x="63" y="6"/>
                  </a:cubicBezTo>
                  <a:cubicBezTo>
                    <a:pt x="42" y="16"/>
                    <a:pt x="42" y="26"/>
                    <a:pt x="53" y="47"/>
                  </a:cubicBezTo>
                  <a:lnTo>
                    <a:pt x="105" y="141"/>
                  </a:lnTo>
                  <a:lnTo>
                    <a:pt x="126" y="120"/>
                  </a:lnTo>
                  <a:lnTo>
                    <a:pt x="126" y="120"/>
                  </a:lnTo>
                  <a:lnTo>
                    <a:pt x="95" y="152"/>
                  </a:lnTo>
                  <a:lnTo>
                    <a:pt x="32" y="162"/>
                  </a:lnTo>
                  <a:cubicBezTo>
                    <a:pt x="11" y="172"/>
                    <a:pt x="0" y="182"/>
                    <a:pt x="11" y="203"/>
                  </a:cubicBezTo>
                  <a:cubicBezTo>
                    <a:pt x="11" y="214"/>
                    <a:pt x="32" y="224"/>
                    <a:pt x="42" y="224"/>
                  </a:cubicBezTo>
                  <a:lnTo>
                    <a:pt x="116" y="203"/>
                  </a:lnTo>
                  <a:cubicBezTo>
                    <a:pt x="136" y="193"/>
                    <a:pt x="146" y="182"/>
                    <a:pt x="157" y="162"/>
                  </a:cubicBezTo>
                  <a:cubicBezTo>
                    <a:pt x="167" y="152"/>
                    <a:pt x="157" y="131"/>
                    <a:pt x="157" y="110"/>
                  </a:cubicBezTo>
                  <a:lnTo>
                    <a:pt x="105" y="16"/>
                  </a:lnTo>
                  <a:cubicBezTo>
                    <a:pt x="98" y="8"/>
                    <a:pt x="85" y="1"/>
                    <a:pt x="75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6"/>
            <p:cNvSpPr/>
            <p:nvPr/>
          </p:nvSpPr>
          <p:spPr>
            <a:xfrm>
              <a:off x="7262112" y="960760"/>
              <a:ext cx="62588" cy="26406"/>
            </a:xfrm>
            <a:custGeom>
              <a:avLst/>
              <a:gdLst/>
              <a:ahLst/>
              <a:cxnLst/>
              <a:rect l="l" t="t" r="r" b="b"/>
              <a:pathLst>
                <a:path w="429" h="181" extrusionOk="0">
                  <a:moveTo>
                    <a:pt x="345" y="0"/>
                  </a:moveTo>
                  <a:cubicBezTo>
                    <a:pt x="285" y="0"/>
                    <a:pt x="209" y="25"/>
                    <a:pt x="209" y="25"/>
                  </a:cubicBezTo>
                  <a:cubicBezTo>
                    <a:pt x="116" y="46"/>
                    <a:pt x="1" y="98"/>
                    <a:pt x="32" y="151"/>
                  </a:cubicBezTo>
                  <a:cubicBezTo>
                    <a:pt x="42" y="170"/>
                    <a:pt x="59" y="181"/>
                    <a:pt x="90" y="181"/>
                  </a:cubicBezTo>
                  <a:cubicBezTo>
                    <a:pt x="125" y="181"/>
                    <a:pt x="179" y="168"/>
                    <a:pt x="262" y="140"/>
                  </a:cubicBezTo>
                  <a:cubicBezTo>
                    <a:pt x="429" y="88"/>
                    <a:pt x="418" y="35"/>
                    <a:pt x="418" y="35"/>
                  </a:cubicBezTo>
                  <a:cubicBezTo>
                    <a:pt x="410" y="9"/>
                    <a:pt x="380" y="0"/>
                    <a:pt x="3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6"/>
            <p:cNvSpPr/>
            <p:nvPr/>
          </p:nvSpPr>
          <p:spPr>
            <a:xfrm>
              <a:off x="7389912" y="936543"/>
              <a:ext cx="48874" cy="21008"/>
            </a:xfrm>
            <a:custGeom>
              <a:avLst/>
              <a:gdLst/>
              <a:ahLst/>
              <a:cxnLst/>
              <a:rect l="l" t="t" r="r" b="b"/>
              <a:pathLst>
                <a:path w="335" h="144" extrusionOk="0">
                  <a:moveTo>
                    <a:pt x="248" y="1"/>
                  </a:moveTo>
                  <a:cubicBezTo>
                    <a:pt x="219" y="1"/>
                    <a:pt x="186" y="6"/>
                    <a:pt x="158" y="14"/>
                  </a:cubicBezTo>
                  <a:cubicBezTo>
                    <a:pt x="158" y="14"/>
                    <a:pt x="1" y="34"/>
                    <a:pt x="1" y="108"/>
                  </a:cubicBezTo>
                  <a:cubicBezTo>
                    <a:pt x="1" y="108"/>
                    <a:pt x="1" y="144"/>
                    <a:pt x="85" y="144"/>
                  </a:cubicBezTo>
                  <a:cubicBezTo>
                    <a:pt x="102" y="144"/>
                    <a:pt x="122" y="142"/>
                    <a:pt x="147" y="139"/>
                  </a:cubicBezTo>
                  <a:cubicBezTo>
                    <a:pt x="293" y="118"/>
                    <a:pt x="335" y="87"/>
                    <a:pt x="335" y="45"/>
                  </a:cubicBezTo>
                  <a:cubicBezTo>
                    <a:pt x="335" y="13"/>
                    <a:pt x="295" y="1"/>
                    <a:pt x="2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6"/>
            <p:cNvSpPr/>
            <p:nvPr/>
          </p:nvSpPr>
          <p:spPr>
            <a:xfrm>
              <a:off x="7333744" y="1073971"/>
              <a:ext cx="76156" cy="37931"/>
            </a:xfrm>
            <a:custGeom>
              <a:avLst/>
              <a:gdLst/>
              <a:ahLst/>
              <a:cxnLst/>
              <a:rect l="l" t="t" r="r" b="b"/>
              <a:pathLst>
                <a:path w="522" h="260" extrusionOk="0">
                  <a:moveTo>
                    <a:pt x="490" y="0"/>
                  </a:moveTo>
                  <a:lnTo>
                    <a:pt x="0" y="115"/>
                  </a:lnTo>
                  <a:cubicBezTo>
                    <a:pt x="0" y="115"/>
                    <a:pt x="17" y="260"/>
                    <a:pt x="190" y="260"/>
                  </a:cubicBezTo>
                  <a:cubicBezTo>
                    <a:pt x="214" y="260"/>
                    <a:pt x="241" y="257"/>
                    <a:pt x="272" y="251"/>
                  </a:cubicBezTo>
                  <a:cubicBezTo>
                    <a:pt x="522" y="188"/>
                    <a:pt x="490" y="0"/>
                    <a:pt x="49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6"/>
            <p:cNvSpPr/>
            <p:nvPr/>
          </p:nvSpPr>
          <p:spPr>
            <a:xfrm>
              <a:off x="7297272" y="1015323"/>
              <a:ext cx="47123" cy="22321"/>
            </a:xfrm>
            <a:custGeom>
              <a:avLst/>
              <a:gdLst/>
              <a:ahLst/>
              <a:cxnLst/>
              <a:rect l="l" t="t" r="r" b="b"/>
              <a:pathLst>
                <a:path w="323" h="153" extrusionOk="0">
                  <a:moveTo>
                    <a:pt x="189" y="1"/>
                  </a:moveTo>
                  <a:cubicBezTo>
                    <a:pt x="137" y="1"/>
                    <a:pt x="74" y="22"/>
                    <a:pt x="10" y="100"/>
                  </a:cubicBezTo>
                  <a:cubicBezTo>
                    <a:pt x="0" y="110"/>
                    <a:pt x="0" y="131"/>
                    <a:pt x="21" y="141"/>
                  </a:cubicBezTo>
                  <a:cubicBezTo>
                    <a:pt x="21" y="152"/>
                    <a:pt x="31" y="152"/>
                    <a:pt x="42" y="152"/>
                  </a:cubicBezTo>
                  <a:cubicBezTo>
                    <a:pt x="52" y="141"/>
                    <a:pt x="52" y="141"/>
                    <a:pt x="63" y="141"/>
                  </a:cubicBezTo>
                  <a:cubicBezTo>
                    <a:pt x="113" y="76"/>
                    <a:pt x="161" y="59"/>
                    <a:pt x="198" y="59"/>
                  </a:cubicBezTo>
                  <a:cubicBezTo>
                    <a:pt x="238" y="59"/>
                    <a:pt x="266" y="79"/>
                    <a:pt x="271" y="79"/>
                  </a:cubicBezTo>
                  <a:cubicBezTo>
                    <a:pt x="276" y="84"/>
                    <a:pt x="284" y="87"/>
                    <a:pt x="292" y="87"/>
                  </a:cubicBezTo>
                  <a:cubicBezTo>
                    <a:pt x="300" y="87"/>
                    <a:pt x="308" y="84"/>
                    <a:pt x="313" y="79"/>
                  </a:cubicBezTo>
                  <a:cubicBezTo>
                    <a:pt x="323" y="69"/>
                    <a:pt x="313" y="48"/>
                    <a:pt x="302" y="37"/>
                  </a:cubicBezTo>
                  <a:cubicBezTo>
                    <a:pt x="302" y="37"/>
                    <a:pt x="256" y="1"/>
                    <a:pt x="18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6"/>
            <p:cNvSpPr/>
            <p:nvPr/>
          </p:nvSpPr>
          <p:spPr>
            <a:xfrm>
              <a:off x="7405231" y="991689"/>
              <a:ext cx="42747" cy="19987"/>
            </a:xfrm>
            <a:custGeom>
              <a:avLst/>
              <a:gdLst/>
              <a:ahLst/>
              <a:cxnLst/>
              <a:rect l="l" t="t" r="r" b="b"/>
              <a:pathLst>
                <a:path w="293" h="137" extrusionOk="0">
                  <a:moveTo>
                    <a:pt x="163" y="1"/>
                  </a:moveTo>
                  <a:cubicBezTo>
                    <a:pt x="112" y="1"/>
                    <a:pt x="56" y="23"/>
                    <a:pt x="11" y="95"/>
                  </a:cubicBezTo>
                  <a:cubicBezTo>
                    <a:pt x="0" y="105"/>
                    <a:pt x="0" y="126"/>
                    <a:pt x="21" y="126"/>
                  </a:cubicBezTo>
                  <a:cubicBezTo>
                    <a:pt x="21" y="136"/>
                    <a:pt x="32" y="136"/>
                    <a:pt x="42" y="136"/>
                  </a:cubicBezTo>
                  <a:lnTo>
                    <a:pt x="53" y="126"/>
                  </a:lnTo>
                  <a:cubicBezTo>
                    <a:pt x="91" y="73"/>
                    <a:pt x="132" y="58"/>
                    <a:pt x="166" y="58"/>
                  </a:cubicBezTo>
                  <a:cubicBezTo>
                    <a:pt x="205" y="58"/>
                    <a:pt x="235" y="79"/>
                    <a:pt x="241" y="85"/>
                  </a:cubicBezTo>
                  <a:cubicBezTo>
                    <a:pt x="251" y="85"/>
                    <a:pt x="271" y="85"/>
                    <a:pt x="282" y="74"/>
                  </a:cubicBezTo>
                  <a:cubicBezTo>
                    <a:pt x="292" y="53"/>
                    <a:pt x="282" y="43"/>
                    <a:pt x="271" y="32"/>
                  </a:cubicBezTo>
                  <a:cubicBezTo>
                    <a:pt x="247" y="18"/>
                    <a:pt x="207" y="1"/>
                    <a:pt x="163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46"/>
            <p:cNvSpPr/>
            <p:nvPr/>
          </p:nvSpPr>
          <p:spPr>
            <a:xfrm>
              <a:off x="7135917" y="990084"/>
              <a:ext cx="109711" cy="106936"/>
            </a:xfrm>
            <a:custGeom>
              <a:avLst/>
              <a:gdLst/>
              <a:ahLst/>
              <a:cxnLst/>
              <a:rect l="l" t="t" r="r" b="b"/>
              <a:pathLst>
                <a:path w="752" h="733" extrusionOk="0">
                  <a:moveTo>
                    <a:pt x="387" y="1"/>
                  </a:moveTo>
                  <a:cubicBezTo>
                    <a:pt x="187" y="1"/>
                    <a:pt x="21" y="144"/>
                    <a:pt x="10" y="346"/>
                  </a:cubicBezTo>
                  <a:cubicBezTo>
                    <a:pt x="0" y="544"/>
                    <a:pt x="146" y="722"/>
                    <a:pt x="355" y="732"/>
                  </a:cubicBezTo>
                  <a:cubicBezTo>
                    <a:pt x="362" y="732"/>
                    <a:pt x="369" y="732"/>
                    <a:pt x="376" y="732"/>
                  </a:cubicBezTo>
                  <a:cubicBezTo>
                    <a:pt x="565" y="732"/>
                    <a:pt x="731" y="589"/>
                    <a:pt x="741" y="388"/>
                  </a:cubicBezTo>
                  <a:cubicBezTo>
                    <a:pt x="751" y="189"/>
                    <a:pt x="605" y="12"/>
                    <a:pt x="407" y="1"/>
                  </a:cubicBezTo>
                  <a:cubicBezTo>
                    <a:pt x="400" y="1"/>
                    <a:pt x="393" y="1"/>
                    <a:pt x="38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46"/>
            <p:cNvSpPr/>
            <p:nvPr/>
          </p:nvSpPr>
          <p:spPr>
            <a:xfrm>
              <a:off x="7169326" y="1020575"/>
              <a:ext cx="44205" cy="44350"/>
            </a:xfrm>
            <a:custGeom>
              <a:avLst/>
              <a:gdLst/>
              <a:ahLst/>
              <a:cxnLst/>
              <a:rect l="l" t="t" r="r" b="b"/>
              <a:pathLst>
                <a:path w="303" h="304" extrusionOk="0">
                  <a:moveTo>
                    <a:pt x="32" y="1"/>
                  </a:moveTo>
                  <a:cubicBezTo>
                    <a:pt x="11" y="12"/>
                    <a:pt x="1" y="22"/>
                    <a:pt x="1" y="43"/>
                  </a:cubicBezTo>
                  <a:cubicBezTo>
                    <a:pt x="1" y="54"/>
                    <a:pt x="22" y="64"/>
                    <a:pt x="32" y="64"/>
                  </a:cubicBezTo>
                  <a:cubicBezTo>
                    <a:pt x="42" y="62"/>
                    <a:pt x="53" y="61"/>
                    <a:pt x="63" y="61"/>
                  </a:cubicBezTo>
                  <a:cubicBezTo>
                    <a:pt x="112" y="61"/>
                    <a:pt x="152" y="80"/>
                    <a:pt x="178" y="105"/>
                  </a:cubicBezTo>
                  <a:cubicBezTo>
                    <a:pt x="240" y="168"/>
                    <a:pt x="240" y="272"/>
                    <a:pt x="240" y="272"/>
                  </a:cubicBezTo>
                  <a:cubicBezTo>
                    <a:pt x="240" y="293"/>
                    <a:pt x="251" y="304"/>
                    <a:pt x="261" y="304"/>
                  </a:cubicBezTo>
                  <a:lnTo>
                    <a:pt x="272" y="304"/>
                  </a:lnTo>
                  <a:cubicBezTo>
                    <a:pt x="282" y="304"/>
                    <a:pt x="293" y="293"/>
                    <a:pt x="293" y="272"/>
                  </a:cubicBezTo>
                  <a:cubicBezTo>
                    <a:pt x="293" y="272"/>
                    <a:pt x="303" y="147"/>
                    <a:pt x="219" y="64"/>
                  </a:cubicBezTo>
                  <a:cubicBezTo>
                    <a:pt x="178" y="22"/>
                    <a:pt x="115" y="1"/>
                    <a:pt x="32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336" name="Google Shape;1336;p46"/>
            <p:cNvGrpSpPr/>
            <p:nvPr/>
          </p:nvGrpSpPr>
          <p:grpSpPr>
            <a:xfrm rot="-9900085">
              <a:off x="8299132" y="4307838"/>
              <a:ext cx="470791" cy="241294"/>
              <a:chOff x="7297960" y="2267742"/>
              <a:chExt cx="696618" cy="357088"/>
            </a:xfrm>
          </p:grpSpPr>
          <p:sp>
            <p:nvSpPr>
              <p:cNvPr id="1337" name="Google Shape;1337;p46"/>
              <p:cNvSpPr/>
              <p:nvPr/>
            </p:nvSpPr>
            <p:spPr>
              <a:xfrm>
                <a:off x="7697654" y="2338852"/>
                <a:ext cx="68504" cy="41403"/>
              </a:xfrm>
              <a:custGeom>
                <a:avLst/>
                <a:gdLst/>
                <a:ahLst/>
                <a:cxnLst/>
                <a:rect l="l" t="t" r="r" b="b"/>
                <a:pathLst>
                  <a:path w="273" h="165" extrusionOk="0">
                    <a:moveTo>
                      <a:pt x="22" y="1"/>
                    </a:moveTo>
                    <a:cubicBezTo>
                      <a:pt x="17" y="1"/>
                      <a:pt x="12" y="3"/>
                      <a:pt x="12" y="9"/>
                    </a:cubicBezTo>
                    <a:lnTo>
                      <a:pt x="1" y="9"/>
                    </a:lnTo>
                    <a:lnTo>
                      <a:pt x="1" y="19"/>
                    </a:lnTo>
                    <a:lnTo>
                      <a:pt x="230" y="155"/>
                    </a:lnTo>
                    <a:lnTo>
                      <a:pt x="230" y="165"/>
                    </a:lnTo>
                    <a:lnTo>
                      <a:pt x="262" y="165"/>
                    </a:lnTo>
                    <a:cubicBezTo>
                      <a:pt x="262" y="155"/>
                      <a:pt x="272" y="155"/>
                      <a:pt x="262" y="144"/>
                    </a:cubicBezTo>
                    <a:lnTo>
                      <a:pt x="200" y="113"/>
                    </a:lnTo>
                    <a:lnTo>
                      <a:pt x="33" y="9"/>
                    </a:lnTo>
                    <a:cubicBezTo>
                      <a:pt x="33" y="3"/>
                      <a:pt x="27" y="1"/>
                      <a:pt x="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8" name="Google Shape;1338;p46"/>
              <p:cNvSpPr/>
              <p:nvPr/>
            </p:nvSpPr>
            <p:spPr>
              <a:xfrm>
                <a:off x="7716223" y="2304225"/>
                <a:ext cx="62983" cy="112665"/>
              </a:xfrm>
              <a:custGeom>
                <a:avLst/>
                <a:gdLst/>
                <a:ahLst/>
                <a:cxnLst/>
                <a:rect l="l" t="t" r="r" b="b"/>
                <a:pathLst>
                  <a:path w="251" h="449" extrusionOk="0">
                    <a:moveTo>
                      <a:pt x="0" y="1"/>
                    </a:moveTo>
                    <a:lnTo>
                      <a:pt x="0" y="11"/>
                    </a:lnTo>
                    <a:cubicBezTo>
                      <a:pt x="0" y="11"/>
                      <a:pt x="10" y="42"/>
                      <a:pt x="42" y="84"/>
                    </a:cubicBezTo>
                    <a:cubicBezTo>
                      <a:pt x="63" y="126"/>
                      <a:pt x="94" y="178"/>
                      <a:pt x="126" y="251"/>
                    </a:cubicBezTo>
                    <a:lnTo>
                      <a:pt x="183" y="279"/>
                    </a:lnTo>
                    <a:lnTo>
                      <a:pt x="183" y="279"/>
                    </a:lnTo>
                    <a:cubicBezTo>
                      <a:pt x="106" y="124"/>
                      <a:pt x="42" y="8"/>
                      <a:pt x="42" y="1"/>
                    </a:cubicBezTo>
                    <a:close/>
                    <a:moveTo>
                      <a:pt x="183" y="279"/>
                    </a:moveTo>
                    <a:lnTo>
                      <a:pt x="183" y="279"/>
                    </a:lnTo>
                    <a:cubicBezTo>
                      <a:pt x="186" y="284"/>
                      <a:pt x="188" y="290"/>
                      <a:pt x="191" y="295"/>
                    </a:cubicBezTo>
                    <a:lnTo>
                      <a:pt x="191" y="295"/>
                    </a:lnTo>
                    <a:cubicBezTo>
                      <a:pt x="193" y="291"/>
                      <a:pt x="194" y="289"/>
                      <a:pt x="188" y="282"/>
                    </a:cubicBezTo>
                    <a:lnTo>
                      <a:pt x="183" y="279"/>
                    </a:lnTo>
                    <a:close/>
                    <a:moveTo>
                      <a:pt x="156" y="293"/>
                    </a:moveTo>
                    <a:lnTo>
                      <a:pt x="156" y="303"/>
                    </a:lnTo>
                    <a:lnTo>
                      <a:pt x="161" y="303"/>
                    </a:lnTo>
                    <a:cubicBezTo>
                      <a:pt x="159" y="299"/>
                      <a:pt x="158" y="296"/>
                      <a:pt x="156" y="293"/>
                    </a:cubicBezTo>
                    <a:close/>
                    <a:moveTo>
                      <a:pt x="191" y="295"/>
                    </a:moveTo>
                    <a:cubicBezTo>
                      <a:pt x="189" y="297"/>
                      <a:pt x="188" y="299"/>
                      <a:pt x="188" y="303"/>
                    </a:cubicBezTo>
                    <a:lnTo>
                      <a:pt x="161" y="303"/>
                    </a:lnTo>
                    <a:cubicBezTo>
                      <a:pt x="181" y="351"/>
                      <a:pt x="210" y="400"/>
                      <a:pt x="230" y="449"/>
                    </a:cubicBezTo>
                    <a:cubicBezTo>
                      <a:pt x="230" y="439"/>
                      <a:pt x="230" y="439"/>
                      <a:pt x="240" y="439"/>
                    </a:cubicBezTo>
                    <a:cubicBezTo>
                      <a:pt x="240" y="439"/>
                      <a:pt x="251" y="428"/>
                      <a:pt x="251" y="418"/>
                    </a:cubicBezTo>
                    <a:cubicBezTo>
                      <a:pt x="230" y="375"/>
                      <a:pt x="210" y="334"/>
                      <a:pt x="191" y="29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39" name="Google Shape;1339;p46"/>
              <p:cNvSpPr/>
              <p:nvPr/>
            </p:nvSpPr>
            <p:spPr>
              <a:xfrm>
                <a:off x="7773685" y="2340860"/>
                <a:ext cx="23838" cy="78038"/>
              </a:xfrm>
              <a:custGeom>
                <a:avLst/>
                <a:gdLst/>
                <a:ahLst/>
                <a:cxnLst/>
                <a:rect l="l" t="t" r="r" b="b"/>
                <a:pathLst>
                  <a:path w="95" h="311" extrusionOk="0">
                    <a:moveTo>
                      <a:pt x="53" y="1"/>
                    </a:moveTo>
                    <a:lnTo>
                      <a:pt x="53" y="11"/>
                    </a:lnTo>
                    <a:lnTo>
                      <a:pt x="53" y="32"/>
                    </a:lnTo>
                    <a:lnTo>
                      <a:pt x="53" y="73"/>
                    </a:lnTo>
                    <a:cubicBezTo>
                      <a:pt x="53" y="115"/>
                      <a:pt x="53" y="157"/>
                      <a:pt x="43" y="198"/>
                    </a:cubicBezTo>
                    <a:cubicBezTo>
                      <a:pt x="43" y="230"/>
                      <a:pt x="32" y="251"/>
                      <a:pt x="22" y="272"/>
                    </a:cubicBezTo>
                    <a:cubicBezTo>
                      <a:pt x="22" y="282"/>
                      <a:pt x="11" y="293"/>
                      <a:pt x="11" y="293"/>
                    </a:cubicBezTo>
                    <a:cubicBezTo>
                      <a:pt x="1" y="293"/>
                      <a:pt x="1" y="293"/>
                      <a:pt x="1" y="303"/>
                    </a:cubicBezTo>
                    <a:cubicBezTo>
                      <a:pt x="6" y="308"/>
                      <a:pt x="11" y="311"/>
                      <a:pt x="16" y="311"/>
                    </a:cubicBezTo>
                    <a:cubicBezTo>
                      <a:pt x="21" y="311"/>
                      <a:pt x="27" y="308"/>
                      <a:pt x="32" y="303"/>
                    </a:cubicBezTo>
                    <a:lnTo>
                      <a:pt x="43" y="303"/>
                    </a:lnTo>
                    <a:cubicBezTo>
                      <a:pt x="53" y="293"/>
                      <a:pt x="53" y="282"/>
                      <a:pt x="63" y="282"/>
                    </a:cubicBezTo>
                    <a:cubicBezTo>
                      <a:pt x="63" y="272"/>
                      <a:pt x="73" y="251"/>
                      <a:pt x="73" y="240"/>
                    </a:cubicBezTo>
                    <a:cubicBezTo>
                      <a:pt x="84" y="209"/>
                      <a:pt x="84" y="178"/>
                      <a:pt x="84" y="136"/>
                    </a:cubicBezTo>
                    <a:cubicBezTo>
                      <a:pt x="94" y="73"/>
                      <a:pt x="84" y="11"/>
                      <a:pt x="84" y="11"/>
                    </a:cubicBezTo>
                    <a:cubicBezTo>
                      <a:pt x="84" y="1"/>
                      <a:pt x="73" y="1"/>
                      <a:pt x="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0" name="Google Shape;1340;p46"/>
              <p:cNvSpPr/>
              <p:nvPr/>
            </p:nvSpPr>
            <p:spPr>
              <a:xfrm>
                <a:off x="7896640" y="2388034"/>
                <a:ext cx="52695" cy="39395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57" extrusionOk="0">
                    <a:moveTo>
                      <a:pt x="178" y="0"/>
                    </a:moveTo>
                    <a:cubicBezTo>
                      <a:pt x="178" y="0"/>
                      <a:pt x="158" y="21"/>
                      <a:pt x="126" y="42"/>
                    </a:cubicBezTo>
                    <a:cubicBezTo>
                      <a:pt x="95" y="63"/>
                      <a:pt x="63" y="84"/>
                      <a:pt x="22" y="115"/>
                    </a:cubicBezTo>
                    <a:lnTo>
                      <a:pt x="1" y="156"/>
                    </a:lnTo>
                    <a:cubicBezTo>
                      <a:pt x="116" y="84"/>
                      <a:pt x="209" y="21"/>
                      <a:pt x="209" y="21"/>
                    </a:cubicBezTo>
                    <a:cubicBezTo>
                      <a:pt x="209" y="10"/>
                      <a:pt x="209" y="10"/>
                      <a:pt x="199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1" name="Google Shape;1341;p46"/>
              <p:cNvSpPr/>
              <p:nvPr/>
            </p:nvSpPr>
            <p:spPr>
              <a:xfrm>
                <a:off x="7886101" y="2395812"/>
                <a:ext cx="24089" cy="34377"/>
              </a:xfrm>
              <a:custGeom>
                <a:avLst/>
                <a:gdLst/>
                <a:ahLst/>
                <a:cxnLst/>
                <a:rect l="l" t="t" r="r" b="b"/>
                <a:pathLst>
                  <a:path w="96" h="137" extrusionOk="0">
                    <a:moveTo>
                      <a:pt x="74" y="0"/>
                    </a:moveTo>
                    <a:cubicBezTo>
                      <a:pt x="74" y="0"/>
                      <a:pt x="64" y="0"/>
                      <a:pt x="64" y="11"/>
                    </a:cubicBezTo>
                    <a:lnTo>
                      <a:pt x="54" y="11"/>
                    </a:lnTo>
                    <a:lnTo>
                      <a:pt x="1" y="115"/>
                    </a:lnTo>
                    <a:lnTo>
                      <a:pt x="1" y="125"/>
                    </a:lnTo>
                    <a:cubicBezTo>
                      <a:pt x="1" y="125"/>
                      <a:pt x="12" y="136"/>
                      <a:pt x="22" y="136"/>
                    </a:cubicBezTo>
                    <a:lnTo>
                      <a:pt x="33" y="136"/>
                    </a:lnTo>
                    <a:lnTo>
                      <a:pt x="43" y="125"/>
                    </a:lnTo>
                    <a:lnTo>
                      <a:pt x="64" y="84"/>
                    </a:lnTo>
                    <a:lnTo>
                      <a:pt x="95" y="21"/>
                    </a:lnTo>
                    <a:cubicBezTo>
                      <a:pt x="95" y="11"/>
                      <a:pt x="84" y="11"/>
                      <a:pt x="74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2" name="Google Shape;1342;p46"/>
              <p:cNvSpPr/>
              <p:nvPr/>
            </p:nvSpPr>
            <p:spPr>
              <a:xfrm>
                <a:off x="7729271" y="2411370"/>
                <a:ext cx="68253" cy="36886"/>
              </a:xfrm>
              <a:custGeom>
                <a:avLst/>
                <a:gdLst/>
                <a:ahLst/>
                <a:cxnLst/>
                <a:rect l="l" t="t" r="r" b="b"/>
                <a:pathLst>
                  <a:path w="272" h="147" extrusionOk="0">
                    <a:moveTo>
                      <a:pt x="11" y="1"/>
                    </a:moveTo>
                    <a:lnTo>
                      <a:pt x="0" y="12"/>
                    </a:lnTo>
                    <a:cubicBezTo>
                      <a:pt x="0" y="12"/>
                      <a:pt x="42" y="63"/>
                      <a:pt x="115" y="105"/>
                    </a:cubicBezTo>
                    <a:cubicBezTo>
                      <a:pt x="146" y="126"/>
                      <a:pt x="188" y="137"/>
                      <a:pt x="240" y="147"/>
                    </a:cubicBezTo>
                    <a:lnTo>
                      <a:pt x="271" y="147"/>
                    </a:lnTo>
                    <a:lnTo>
                      <a:pt x="271" y="137"/>
                    </a:lnTo>
                    <a:cubicBezTo>
                      <a:pt x="271" y="137"/>
                      <a:pt x="271" y="126"/>
                      <a:pt x="261" y="126"/>
                    </a:cubicBezTo>
                    <a:lnTo>
                      <a:pt x="230" y="126"/>
                    </a:lnTo>
                    <a:cubicBezTo>
                      <a:pt x="199" y="116"/>
                      <a:pt x="167" y="105"/>
                      <a:pt x="146" y="95"/>
                    </a:cubicBezTo>
                    <a:cubicBezTo>
                      <a:pt x="84" y="63"/>
                      <a:pt x="53" y="22"/>
                      <a:pt x="42" y="12"/>
                    </a:cubicBezTo>
                    <a:cubicBezTo>
                      <a:pt x="32" y="1"/>
                      <a:pt x="21" y="1"/>
                      <a:pt x="1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3" name="Google Shape;1343;p46"/>
              <p:cNvSpPr/>
              <p:nvPr/>
            </p:nvSpPr>
            <p:spPr>
              <a:xfrm>
                <a:off x="7831399" y="2432447"/>
                <a:ext cx="23587" cy="31617"/>
              </a:xfrm>
              <a:custGeom>
                <a:avLst/>
                <a:gdLst/>
                <a:ahLst/>
                <a:cxnLst/>
                <a:rect l="l" t="t" r="r" b="b"/>
                <a:pathLst>
                  <a:path w="94" h="126" extrusionOk="0">
                    <a:moveTo>
                      <a:pt x="52" y="0"/>
                    </a:moveTo>
                    <a:cubicBezTo>
                      <a:pt x="52" y="0"/>
                      <a:pt x="31" y="21"/>
                      <a:pt x="21" y="42"/>
                    </a:cubicBezTo>
                    <a:cubicBezTo>
                      <a:pt x="10" y="63"/>
                      <a:pt x="0" y="84"/>
                      <a:pt x="10" y="116"/>
                    </a:cubicBezTo>
                    <a:lnTo>
                      <a:pt x="21" y="116"/>
                    </a:lnTo>
                    <a:cubicBezTo>
                      <a:pt x="21" y="126"/>
                      <a:pt x="31" y="126"/>
                      <a:pt x="42" y="126"/>
                    </a:cubicBezTo>
                    <a:lnTo>
                      <a:pt x="52" y="126"/>
                    </a:lnTo>
                    <a:lnTo>
                      <a:pt x="52" y="116"/>
                    </a:lnTo>
                    <a:lnTo>
                      <a:pt x="52" y="105"/>
                    </a:lnTo>
                    <a:lnTo>
                      <a:pt x="42" y="95"/>
                    </a:lnTo>
                    <a:cubicBezTo>
                      <a:pt x="42" y="84"/>
                      <a:pt x="42" y="63"/>
                      <a:pt x="52" y="53"/>
                    </a:cubicBezTo>
                    <a:cubicBezTo>
                      <a:pt x="63" y="32"/>
                      <a:pt x="84" y="21"/>
                      <a:pt x="84" y="11"/>
                    </a:cubicBezTo>
                    <a:cubicBezTo>
                      <a:pt x="94" y="11"/>
                      <a:pt x="84" y="0"/>
                      <a:pt x="7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4" name="Google Shape;1344;p46"/>
              <p:cNvSpPr/>
              <p:nvPr/>
            </p:nvSpPr>
            <p:spPr>
              <a:xfrm>
                <a:off x="7841938" y="2424669"/>
                <a:ext cx="54954" cy="36886"/>
              </a:xfrm>
              <a:custGeom>
                <a:avLst/>
                <a:gdLst/>
                <a:ahLst/>
                <a:cxnLst/>
                <a:rect l="l" t="t" r="r" b="b"/>
                <a:pathLst>
                  <a:path w="219" h="147" extrusionOk="0">
                    <a:moveTo>
                      <a:pt x="219" y="10"/>
                    </a:moveTo>
                    <a:lnTo>
                      <a:pt x="219" y="10"/>
                    </a:lnTo>
                    <a:cubicBezTo>
                      <a:pt x="213" y="14"/>
                      <a:pt x="208" y="18"/>
                      <a:pt x="203" y="21"/>
                    </a:cubicBezTo>
                    <a:lnTo>
                      <a:pt x="209" y="21"/>
                    </a:lnTo>
                    <a:lnTo>
                      <a:pt x="219" y="10"/>
                    </a:lnTo>
                    <a:close/>
                    <a:moveTo>
                      <a:pt x="177" y="0"/>
                    </a:moveTo>
                    <a:cubicBezTo>
                      <a:pt x="147" y="25"/>
                      <a:pt x="113" y="49"/>
                      <a:pt x="78" y="73"/>
                    </a:cubicBezTo>
                    <a:lnTo>
                      <a:pt x="114" y="73"/>
                    </a:lnTo>
                    <a:cubicBezTo>
                      <a:pt x="114" y="73"/>
                      <a:pt x="125" y="73"/>
                      <a:pt x="146" y="63"/>
                    </a:cubicBezTo>
                    <a:cubicBezTo>
                      <a:pt x="163" y="54"/>
                      <a:pt x="181" y="38"/>
                      <a:pt x="203" y="21"/>
                    </a:cubicBezTo>
                    <a:lnTo>
                      <a:pt x="198" y="21"/>
                    </a:lnTo>
                    <a:cubicBezTo>
                      <a:pt x="188" y="21"/>
                      <a:pt x="177" y="10"/>
                      <a:pt x="177" y="10"/>
                    </a:cubicBezTo>
                    <a:lnTo>
                      <a:pt x="177" y="0"/>
                    </a:lnTo>
                    <a:close/>
                    <a:moveTo>
                      <a:pt x="73" y="73"/>
                    </a:moveTo>
                    <a:cubicBezTo>
                      <a:pt x="73" y="75"/>
                      <a:pt x="73" y="76"/>
                      <a:pt x="73" y="77"/>
                    </a:cubicBezTo>
                    <a:lnTo>
                      <a:pt x="73" y="77"/>
                    </a:lnTo>
                    <a:cubicBezTo>
                      <a:pt x="74" y="76"/>
                      <a:pt x="76" y="74"/>
                      <a:pt x="78" y="73"/>
                    </a:cubicBezTo>
                    <a:close/>
                    <a:moveTo>
                      <a:pt x="73" y="77"/>
                    </a:moveTo>
                    <a:cubicBezTo>
                      <a:pt x="49" y="93"/>
                      <a:pt x="24" y="109"/>
                      <a:pt x="0" y="126"/>
                    </a:cubicBezTo>
                    <a:lnTo>
                      <a:pt x="10" y="136"/>
                    </a:lnTo>
                    <a:lnTo>
                      <a:pt x="10" y="147"/>
                    </a:lnTo>
                    <a:cubicBezTo>
                      <a:pt x="42" y="136"/>
                      <a:pt x="63" y="115"/>
                      <a:pt x="94" y="94"/>
                    </a:cubicBezTo>
                    <a:lnTo>
                      <a:pt x="84" y="94"/>
                    </a:lnTo>
                    <a:cubicBezTo>
                      <a:pt x="73" y="94"/>
                      <a:pt x="63" y="84"/>
                      <a:pt x="63" y="84"/>
                    </a:cubicBezTo>
                    <a:cubicBezTo>
                      <a:pt x="71" y="84"/>
                      <a:pt x="72" y="84"/>
                      <a:pt x="73" y="7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5" name="Google Shape;1345;p46"/>
              <p:cNvSpPr/>
              <p:nvPr/>
            </p:nvSpPr>
            <p:spPr>
              <a:xfrm>
                <a:off x="7857496" y="2419399"/>
                <a:ext cx="84062" cy="28856"/>
              </a:xfrm>
              <a:custGeom>
                <a:avLst/>
                <a:gdLst/>
                <a:ahLst/>
                <a:cxnLst/>
                <a:rect l="l" t="t" r="r" b="b"/>
                <a:pathLst>
                  <a:path w="335" h="115" extrusionOk="0">
                    <a:moveTo>
                      <a:pt x="303" y="1"/>
                    </a:moveTo>
                    <a:cubicBezTo>
                      <a:pt x="303" y="1"/>
                      <a:pt x="293" y="11"/>
                      <a:pt x="272" y="11"/>
                    </a:cubicBezTo>
                    <a:cubicBezTo>
                      <a:pt x="251" y="21"/>
                      <a:pt x="230" y="31"/>
                      <a:pt x="198" y="42"/>
                    </a:cubicBezTo>
                    <a:cubicBezTo>
                      <a:pt x="168" y="63"/>
                      <a:pt x="115" y="73"/>
                      <a:pt x="84" y="84"/>
                    </a:cubicBezTo>
                    <a:cubicBezTo>
                      <a:pt x="63" y="94"/>
                      <a:pt x="52" y="94"/>
                      <a:pt x="52" y="94"/>
                    </a:cubicBezTo>
                    <a:lnTo>
                      <a:pt x="11" y="94"/>
                    </a:lnTo>
                    <a:cubicBezTo>
                      <a:pt x="11" y="105"/>
                      <a:pt x="11" y="105"/>
                      <a:pt x="1" y="105"/>
                    </a:cubicBezTo>
                    <a:cubicBezTo>
                      <a:pt x="1" y="105"/>
                      <a:pt x="11" y="115"/>
                      <a:pt x="22" y="115"/>
                    </a:cubicBezTo>
                    <a:lnTo>
                      <a:pt x="52" y="115"/>
                    </a:lnTo>
                    <a:cubicBezTo>
                      <a:pt x="63" y="115"/>
                      <a:pt x="84" y="105"/>
                      <a:pt x="94" y="105"/>
                    </a:cubicBezTo>
                    <a:cubicBezTo>
                      <a:pt x="126" y="94"/>
                      <a:pt x="168" y="84"/>
                      <a:pt x="198" y="73"/>
                    </a:cubicBezTo>
                    <a:cubicBezTo>
                      <a:pt x="261" y="42"/>
                      <a:pt x="324" y="21"/>
                      <a:pt x="324" y="21"/>
                    </a:cubicBezTo>
                    <a:cubicBezTo>
                      <a:pt x="334" y="11"/>
                      <a:pt x="334" y="11"/>
                      <a:pt x="32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6" name="Google Shape;1346;p46"/>
              <p:cNvSpPr/>
              <p:nvPr/>
            </p:nvSpPr>
            <p:spPr>
              <a:xfrm>
                <a:off x="7470062" y="2406351"/>
                <a:ext cx="91840" cy="44665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78" extrusionOk="0">
                    <a:moveTo>
                      <a:pt x="1" y="0"/>
                    </a:moveTo>
                    <a:lnTo>
                      <a:pt x="1" y="11"/>
                    </a:lnTo>
                    <a:lnTo>
                      <a:pt x="272" y="146"/>
                    </a:lnTo>
                    <a:lnTo>
                      <a:pt x="324" y="178"/>
                    </a:lnTo>
                    <a:lnTo>
                      <a:pt x="355" y="178"/>
                    </a:lnTo>
                    <a:cubicBezTo>
                      <a:pt x="365" y="167"/>
                      <a:pt x="355" y="167"/>
                      <a:pt x="355" y="157"/>
                    </a:cubicBezTo>
                    <a:lnTo>
                      <a:pt x="345" y="157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7" name="Google Shape;1347;p46"/>
              <p:cNvSpPr/>
              <p:nvPr/>
            </p:nvSpPr>
            <p:spPr>
              <a:xfrm>
                <a:off x="7637682" y="2421908"/>
                <a:ext cx="81301" cy="47425"/>
              </a:xfrm>
              <a:custGeom>
                <a:avLst/>
                <a:gdLst/>
                <a:ahLst/>
                <a:cxnLst/>
                <a:rect l="l" t="t" r="r" b="b"/>
                <a:pathLst>
                  <a:path w="324" h="189" extrusionOk="0">
                    <a:moveTo>
                      <a:pt x="31" y="1"/>
                    </a:moveTo>
                    <a:cubicBezTo>
                      <a:pt x="31" y="1"/>
                      <a:pt x="21" y="1"/>
                      <a:pt x="10" y="11"/>
                    </a:cubicBezTo>
                    <a:cubicBezTo>
                      <a:pt x="0" y="11"/>
                      <a:pt x="10" y="21"/>
                      <a:pt x="21" y="21"/>
                    </a:cubicBezTo>
                    <a:cubicBezTo>
                      <a:pt x="31" y="21"/>
                      <a:pt x="31" y="21"/>
                      <a:pt x="31" y="32"/>
                    </a:cubicBezTo>
                    <a:cubicBezTo>
                      <a:pt x="42" y="32"/>
                      <a:pt x="63" y="32"/>
                      <a:pt x="73" y="42"/>
                    </a:cubicBezTo>
                    <a:cubicBezTo>
                      <a:pt x="105" y="53"/>
                      <a:pt x="156" y="63"/>
                      <a:pt x="188" y="84"/>
                    </a:cubicBezTo>
                    <a:cubicBezTo>
                      <a:pt x="230" y="105"/>
                      <a:pt x="272" y="137"/>
                      <a:pt x="282" y="168"/>
                    </a:cubicBezTo>
                    <a:lnTo>
                      <a:pt x="292" y="178"/>
                    </a:lnTo>
                    <a:cubicBezTo>
                      <a:pt x="292" y="188"/>
                      <a:pt x="302" y="188"/>
                      <a:pt x="313" y="188"/>
                    </a:cubicBezTo>
                    <a:lnTo>
                      <a:pt x="323" y="188"/>
                    </a:lnTo>
                    <a:lnTo>
                      <a:pt x="323" y="178"/>
                    </a:lnTo>
                    <a:lnTo>
                      <a:pt x="323" y="168"/>
                    </a:lnTo>
                    <a:cubicBezTo>
                      <a:pt x="313" y="126"/>
                      <a:pt x="272" y="95"/>
                      <a:pt x="219" y="74"/>
                    </a:cubicBezTo>
                    <a:cubicBezTo>
                      <a:pt x="136" y="21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8" name="Google Shape;1348;p46"/>
              <p:cNvSpPr/>
              <p:nvPr/>
            </p:nvSpPr>
            <p:spPr>
              <a:xfrm>
                <a:off x="7464793" y="2456034"/>
                <a:ext cx="186190" cy="21329"/>
              </a:xfrm>
              <a:custGeom>
                <a:avLst/>
                <a:gdLst/>
                <a:ahLst/>
                <a:cxnLst/>
                <a:rect l="l" t="t" r="r" b="b"/>
                <a:pathLst>
                  <a:path w="742" h="85" extrusionOk="0">
                    <a:moveTo>
                      <a:pt x="699" y="1"/>
                    </a:moveTo>
                    <a:lnTo>
                      <a:pt x="699" y="11"/>
                    </a:lnTo>
                    <a:cubicBezTo>
                      <a:pt x="689" y="11"/>
                      <a:pt x="679" y="11"/>
                      <a:pt x="679" y="22"/>
                    </a:cubicBezTo>
                    <a:lnTo>
                      <a:pt x="658" y="22"/>
                    </a:lnTo>
                    <a:cubicBezTo>
                      <a:pt x="637" y="22"/>
                      <a:pt x="606" y="32"/>
                      <a:pt x="585" y="32"/>
                    </a:cubicBezTo>
                    <a:cubicBezTo>
                      <a:pt x="532" y="42"/>
                      <a:pt x="460" y="42"/>
                      <a:pt x="386" y="52"/>
                    </a:cubicBezTo>
                    <a:cubicBezTo>
                      <a:pt x="251" y="63"/>
                      <a:pt x="105" y="63"/>
                      <a:pt x="43" y="63"/>
                    </a:cubicBezTo>
                    <a:lnTo>
                      <a:pt x="22" y="63"/>
                    </a:lnTo>
                    <a:cubicBezTo>
                      <a:pt x="11" y="63"/>
                      <a:pt x="11" y="63"/>
                      <a:pt x="11" y="73"/>
                    </a:cubicBezTo>
                    <a:lnTo>
                      <a:pt x="1" y="73"/>
                    </a:lnTo>
                    <a:cubicBezTo>
                      <a:pt x="1" y="84"/>
                      <a:pt x="11" y="84"/>
                      <a:pt x="22" y="84"/>
                    </a:cubicBezTo>
                    <a:cubicBezTo>
                      <a:pt x="22" y="84"/>
                      <a:pt x="136" y="84"/>
                      <a:pt x="272" y="73"/>
                    </a:cubicBezTo>
                    <a:cubicBezTo>
                      <a:pt x="407" y="73"/>
                      <a:pt x="564" y="63"/>
                      <a:pt x="658" y="42"/>
                    </a:cubicBezTo>
                    <a:cubicBezTo>
                      <a:pt x="689" y="42"/>
                      <a:pt x="710" y="32"/>
                      <a:pt x="720" y="22"/>
                    </a:cubicBezTo>
                    <a:lnTo>
                      <a:pt x="731" y="22"/>
                    </a:lnTo>
                    <a:cubicBezTo>
                      <a:pt x="741" y="11"/>
                      <a:pt x="731" y="11"/>
                      <a:pt x="720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9" name="Google Shape;1349;p46"/>
              <p:cNvSpPr/>
              <p:nvPr/>
            </p:nvSpPr>
            <p:spPr>
              <a:xfrm>
                <a:off x="7383743" y="2421908"/>
                <a:ext cx="261971" cy="39646"/>
              </a:xfrm>
              <a:custGeom>
                <a:avLst/>
                <a:gdLst/>
                <a:ahLst/>
                <a:cxnLst/>
                <a:rect l="l" t="t" r="r" b="b"/>
                <a:pathLst>
                  <a:path w="1044" h="158" extrusionOk="0">
                    <a:moveTo>
                      <a:pt x="689" y="95"/>
                    </a:moveTo>
                    <a:cubicBezTo>
                      <a:pt x="692" y="95"/>
                      <a:pt x="696" y="96"/>
                      <a:pt x="699" y="96"/>
                    </a:cubicBezTo>
                    <a:lnTo>
                      <a:pt x="699" y="96"/>
                    </a:lnTo>
                    <a:cubicBezTo>
                      <a:pt x="699" y="96"/>
                      <a:pt x="699" y="95"/>
                      <a:pt x="699" y="95"/>
                    </a:cubicBezTo>
                    <a:close/>
                    <a:moveTo>
                      <a:pt x="21" y="1"/>
                    </a:moveTo>
                    <a:cubicBezTo>
                      <a:pt x="21" y="1"/>
                      <a:pt x="11" y="1"/>
                      <a:pt x="0" y="11"/>
                    </a:cubicBezTo>
                    <a:cubicBezTo>
                      <a:pt x="0" y="21"/>
                      <a:pt x="0" y="21"/>
                      <a:pt x="11" y="21"/>
                    </a:cubicBezTo>
                    <a:cubicBezTo>
                      <a:pt x="32" y="32"/>
                      <a:pt x="480" y="95"/>
                      <a:pt x="1002" y="158"/>
                    </a:cubicBezTo>
                    <a:cubicBezTo>
                      <a:pt x="1002" y="147"/>
                      <a:pt x="1012" y="147"/>
                      <a:pt x="1022" y="147"/>
                    </a:cubicBezTo>
                    <a:lnTo>
                      <a:pt x="1022" y="137"/>
                    </a:lnTo>
                    <a:lnTo>
                      <a:pt x="1043" y="137"/>
                    </a:lnTo>
                    <a:cubicBezTo>
                      <a:pt x="922" y="126"/>
                      <a:pt x="811" y="106"/>
                      <a:pt x="699" y="96"/>
                    </a:cubicBezTo>
                    <a:lnTo>
                      <a:pt x="699" y="96"/>
                    </a:lnTo>
                    <a:cubicBezTo>
                      <a:pt x="700" y="105"/>
                      <a:pt x="709" y="105"/>
                      <a:pt x="699" y="116"/>
                    </a:cubicBezTo>
                    <a:lnTo>
                      <a:pt x="668" y="116"/>
                    </a:lnTo>
                    <a:lnTo>
                      <a:pt x="616" y="84"/>
                    </a:lnTo>
                    <a:cubicBezTo>
                      <a:pt x="366" y="53"/>
                      <a:pt x="157" y="21"/>
                      <a:pt x="63" y="11"/>
                    </a:cubicBezTo>
                    <a:cubicBezTo>
                      <a:pt x="42" y="11"/>
                      <a:pt x="21" y="1"/>
                      <a:pt x="2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0" name="Google Shape;1350;p46"/>
              <p:cNvSpPr/>
              <p:nvPr/>
            </p:nvSpPr>
            <p:spPr>
              <a:xfrm>
                <a:off x="7810321" y="2471843"/>
                <a:ext cx="5520" cy="2760"/>
              </a:xfrm>
              <a:custGeom>
                <a:avLst/>
                <a:gdLst/>
                <a:ahLst/>
                <a:cxnLst/>
                <a:rect l="l" t="t" r="r" b="b"/>
                <a:pathLst>
                  <a:path w="22" h="11" extrusionOk="0">
                    <a:moveTo>
                      <a:pt x="1" y="0"/>
                    </a:moveTo>
                    <a:lnTo>
                      <a:pt x="1" y="10"/>
                    </a:lnTo>
                    <a:cubicBezTo>
                      <a:pt x="11" y="10"/>
                      <a:pt x="22" y="0"/>
                      <a:pt x="2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1" name="Google Shape;1351;p46"/>
              <p:cNvSpPr/>
              <p:nvPr/>
            </p:nvSpPr>
            <p:spPr>
              <a:xfrm>
                <a:off x="7810321" y="2461304"/>
                <a:ext cx="34377" cy="16059"/>
              </a:xfrm>
              <a:custGeom>
                <a:avLst/>
                <a:gdLst/>
                <a:ahLst/>
                <a:cxnLst/>
                <a:rect l="l" t="t" r="r" b="b"/>
                <a:pathLst>
                  <a:path w="137" h="64" extrusionOk="0">
                    <a:moveTo>
                      <a:pt x="94" y="1"/>
                    </a:moveTo>
                    <a:cubicBezTo>
                      <a:pt x="73" y="11"/>
                      <a:pt x="53" y="31"/>
                      <a:pt x="22" y="42"/>
                    </a:cubicBezTo>
                    <a:cubicBezTo>
                      <a:pt x="22" y="42"/>
                      <a:pt x="11" y="52"/>
                      <a:pt x="1" y="52"/>
                    </a:cubicBezTo>
                    <a:lnTo>
                      <a:pt x="11" y="63"/>
                    </a:lnTo>
                    <a:lnTo>
                      <a:pt x="43" y="63"/>
                    </a:lnTo>
                    <a:cubicBezTo>
                      <a:pt x="73" y="42"/>
                      <a:pt x="105" y="21"/>
                      <a:pt x="136" y="11"/>
                    </a:cubicBezTo>
                    <a:lnTo>
                      <a:pt x="126" y="11"/>
                    </a:lnTo>
                    <a:cubicBezTo>
                      <a:pt x="115" y="11"/>
                      <a:pt x="105" y="11"/>
                      <a:pt x="1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2" name="Google Shape;1352;p46"/>
              <p:cNvSpPr/>
              <p:nvPr/>
            </p:nvSpPr>
            <p:spPr>
              <a:xfrm>
                <a:off x="7645461" y="2456034"/>
                <a:ext cx="157333" cy="21329"/>
              </a:xfrm>
              <a:custGeom>
                <a:avLst/>
                <a:gdLst/>
                <a:ahLst/>
                <a:cxnLst/>
                <a:rect l="l" t="t" r="r" b="b"/>
                <a:pathLst>
                  <a:path w="627" h="85" extrusionOk="0">
                    <a:moveTo>
                      <a:pt x="0" y="1"/>
                    </a:moveTo>
                    <a:cubicBezTo>
                      <a:pt x="11" y="11"/>
                      <a:pt x="21" y="11"/>
                      <a:pt x="11" y="22"/>
                    </a:cubicBezTo>
                    <a:lnTo>
                      <a:pt x="0" y="22"/>
                    </a:lnTo>
                    <a:cubicBezTo>
                      <a:pt x="88" y="31"/>
                      <a:pt x="178" y="41"/>
                      <a:pt x="267" y="51"/>
                    </a:cubicBezTo>
                    <a:lnTo>
                      <a:pt x="267" y="51"/>
                    </a:lnTo>
                    <a:cubicBezTo>
                      <a:pt x="263" y="49"/>
                      <a:pt x="261" y="47"/>
                      <a:pt x="261" y="42"/>
                    </a:cubicBezTo>
                    <a:lnTo>
                      <a:pt x="251" y="32"/>
                    </a:lnTo>
                    <a:lnTo>
                      <a:pt x="0" y="1"/>
                    </a:lnTo>
                    <a:close/>
                    <a:moveTo>
                      <a:pt x="267" y="51"/>
                    </a:moveTo>
                    <a:cubicBezTo>
                      <a:pt x="271" y="52"/>
                      <a:pt x="276" y="52"/>
                      <a:pt x="282" y="52"/>
                    </a:cubicBezTo>
                    <a:lnTo>
                      <a:pt x="282" y="52"/>
                    </a:lnTo>
                    <a:cubicBezTo>
                      <a:pt x="277" y="52"/>
                      <a:pt x="272" y="51"/>
                      <a:pt x="267" y="51"/>
                    </a:cubicBezTo>
                    <a:close/>
                    <a:moveTo>
                      <a:pt x="292" y="32"/>
                    </a:moveTo>
                    <a:lnTo>
                      <a:pt x="292" y="42"/>
                    </a:lnTo>
                    <a:lnTo>
                      <a:pt x="292" y="52"/>
                    </a:lnTo>
                    <a:lnTo>
                      <a:pt x="282" y="52"/>
                    </a:lnTo>
                    <a:cubicBezTo>
                      <a:pt x="282" y="52"/>
                      <a:pt x="282" y="52"/>
                      <a:pt x="282" y="52"/>
                    </a:cubicBezTo>
                    <a:lnTo>
                      <a:pt x="282" y="52"/>
                    </a:lnTo>
                    <a:cubicBezTo>
                      <a:pt x="379" y="63"/>
                      <a:pt x="474" y="74"/>
                      <a:pt x="564" y="84"/>
                    </a:cubicBezTo>
                    <a:lnTo>
                      <a:pt x="626" y="84"/>
                    </a:lnTo>
                    <a:cubicBezTo>
                      <a:pt x="626" y="73"/>
                      <a:pt x="616" y="73"/>
                      <a:pt x="616" y="63"/>
                    </a:cubicBezTo>
                    <a:lnTo>
                      <a:pt x="574" y="63"/>
                    </a:lnTo>
                    <a:lnTo>
                      <a:pt x="292" y="32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3" name="Google Shape;1353;p46"/>
              <p:cNvSpPr/>
              <p:nvPr/>
            </p:nvSpPr>
            <p:spPr>
              <a:xfrm>
                <a:off x="7773685" y="2416639"/>
                <a:ext cx="36887" cy="60724"/>
              </a:xfrm>
              <a:custGeom>
                <a:avLst/>
                <a:gdLst/>
                <a:ahLst/>
                <a:cxnLst/>
                <a:rect l="l" t="t" r="r" b="b"/>
                <a:pathLst>
                  <a:path w="147" h="242" extrusionOk="0">
                    <a:moveTo>
                      <a:pt x="32" y="1"/>
                    </a:moveTo>
                    <a:cubicBezTo>
                      <a:pt x="27" y="6"/>
                      <a:pt x="21" y="9"/>
                      <a:pt x="16" y="9"/>
                    </a:cubicBezTo>
                    <a:cubicBezTo>
                      <a:pt x="11" y="9"/>
                      <a:pt x="6" y="6"/>
                      <a:pt x="1" y="1"/>
                    </a:cubicBezTo>
                    <a:lnTo>
                      <a:pt x="1" y="1"/>
                    </a:lnTo>
                    <a:cubicBezTo>
                      <a:pt x="22" y="32"/>
                      <a:pt x="32" y="63"/>
                      <a:pt x="53" y="105"/>
                    </a:cubicBezTo>
                    <a:lnTo>
                      <a:pt x="84" y="105"/>
                    </a:lnTo>
                    <a:cubicBezTo>
                      <a:pt x="87" y="105"/>
                      <a:pt x="90" y="106"/>
                      <a:pt x="91" y="108"/>
                    </a:cubicBezTo>
                    <a:lnTo>
                      <a:pt x="91" y="108"/>
                    </a:lnTo>
                    <a:cubicBezTo>
                      <a:pt x="74" y="72"/>
                      <a:pt x="57" y="35"/>
                      <a:pt x="43" y="1"/>
                    </a:cubicBezTo>
                    <a:close/>
                    <a:moveTo>
                      <a:pt x="91" y="108"/>
                    </a:moveTo>
                    <a:cubicBezTo>
                      <a:pt x="92" y="110"/>
                      <a:pt x="93" y="112"/>
                      <a:pt x="94" y="114"/>
                    </a:cubicBezTo>
                    <a:lnTo>
                      <a:pt x="94" y="114"/>
                    </a:lnTo>
                    <a:cubicBezTo>
                      <a:pt x="94" y="112"/>
                      <a:pt x="93" y="110"/>
                      <a:pt x="91" y="108"/>
                    </a:cubicBezTo>
                    <a:close/>
                    <a:moveTo>
                      <a:pt x="94" y="114"/>
                    </a:moveTo>
                    <a:cubicBezTo>
                      <a:pt x="94" y="115"/>
                      <a:pt x="94" y="116"/>
                      <a:pt x="94" y="116"/>
                    </a:cubicBezTo>
                    <a:lnTo>
                      <a:pt x="94" y="126"/>
                    </a:lnTo>
                    <a:lnTo>
                      <a:pt x="63" y="126"/>
                    </a:lnTo>
                    <a:cubicBezTo>
                      <a:pt x="73" y="158"/>
                      <a:pt x="94" y="189"/>
                      <a:pt x="105" y="220"/>
                    </a:cubicBezTo>
                    <a:cubicBezTo>
                      <a:pt x="105" y="230"/>
                      <a:pt x="115" y="230"/>
                      <a:pt x="115" y="241"/>
                    </a:cubicBezTo>
                    <a:lnTo>
                      <a:pt x="126" y="230"/>
                    </a:lnTo>
                    <a:lnTo>
                      <a:pt x="147" y="230"/>
                    </a:lnTo>
                    <a:lnTo>
                      <a:pt x="147" y="220"/>
                    </a:lnTo>
                    <a:cubicBezTo>
                      <a:pt x="131" y="189"/>
                      <a:pt x="112" y="152"/>
                      <a:pt x="94" y="114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4" name="Google Shape;1354;p46"/>
              <p:cNvSpPr/>
              <p:nvPr/>
            </p:nvSpPr>
            <p:spPr>
              <a:xfrm>
                <a:off x="7812830" y="2482130"/>
                <a:ext cx="251" cy="2760"/>
              </a:xfrm>
              <a:custGeom>
                <a:avLst/>
                <a:gdLst/>
                <a:ahLst/>
                <a:cxnLst/>
                <a:rect l="l" t="t" r="r" b="b"/>
                <a:pathLst>
                  <a:path w="1" h="1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5" name="Google Shape;1355;p46"/>
              <p:cNvSpPr/>
              <p:nvPr/>
            </p:nvSpPr>
            <p:spPr>
              <a:xfrm>
                <a:off x="7669048" y="2494175"/>
                <a:ext cx="94601" cy="14554"/>
              </a:xfrm>
              <a:custGeom>
                <a:avLst/>
                <a:gdLst/>
                <a:ahLst/>
                <a:cxnLst/>
                <a:rect l="l" t="t" r="r" b="b"/>
                <a:pathLst>
                  <a:path w="377" h="58" extrusionOk="0">
                    <a:moveTo>
                      <a:pt x="289" y="1"/>
                    </a:moveTo>
                    <a:cubicBezTo>
                      <a:pt x="235" y="1"/>
                      <a:pt x="180" y="8"/>
                      <a:pt x="136" y="16"/>
                    </a:cubicBezTo>
                    <a:cubicBezTo>
                      <a:pt x="63" y="26"/>
                      <a:pt x="11" y="46"/>
                      <a:pt x="11" y="46"/>
                    </a:cubicBezTo>
                    <a:cubicBezTo>
                      <a:pt x="1" y="46"/>
                      <a:pt x="1" y="46"/>
                      <a:pt x="11" y="57"/>
                    </a:cubicBezTo>
                    <a:lnTo>
                      <a:pt x="42" y="57"/>
                    </a:lnTo>
                    <a:cubicBezTo>
                      <a:pt x="52" y="57"/>
                      <a:pt x="52" y="57"/>
                      <a:pt x="63" y="46"/>
                    </a:cubicBezTo>
                    <a:cubicBezTo>
                      <a:pt x="84" y="46"/>
                      <a:pt x="115" y="36"/>
                      <a:pt x="147" y="36"/>
                    </a:cubicBezTo>
                    <a:cubicBezTo>
                      <a:pt x="183" y="29"/>
                      <a:pt x="226" y="21"/>
                      <a:pt x="269" y="21"/>
                    </a:cubicBezTo>
                    <a:cubicBezTo>
                      <a:pt x="287" y="21"/>
                      <a:pt x="305" y="23"/>
                      <a:pt x="324" y="26"/>
                    </a:cubicBezTo>
                    <a:lnTo>
                      <a:pt x="376" y="26"/>
                    </a:lnTo>
                    <a:cubicBezTo>
                      <a:pt x="376" y="16"/>
                      <a:pt x="376" y="16"/>
                      <a:pt x="365" y="16"/>
                    </a:cubicBezTo>
                    <a:cubicBezTo>
                      <a:pt x="365" y="5"/>
                      <a:pt x="355" y="5"/>
                      <a:pt x="355" y="5"/>
                    </a:cubicBezTo>
                    <a:cubicBezTo>
                      <a:pt x="334" y="2"/>
                      <a:pt x="312" y="1"/>
                      <a:pt x="2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6" name="Google Shape;1356;p46"/>
              <p:cNvSpPr/>
              <p:nvPr/>
            </p:nvSpPr>
            <p:spPr>
              <a:xfrm>
                <a:off x="7805302" y="2477112"/>
                <a:ext cx="102129" cy="31617"/>
              </a:xfrm>
              <a:custGeom>
                <a:avLst/>
                <a:gdLst/>
                <a:ahLst/>
                <a:cxnLst/>
                <a:rect l="l" t="t" r="r" b="b"/>
                <a:pathLst>
                  <a:path w="407" h="126" extrusionOk="0">
                    <a:moveTo>
                      <a:pt x="10" y="0"/>
                    </a:moveTo>
                    <a:cubicBezTo>
                      <a:pt x="0" y="10"/>
                      <a:pt x="10" y="10"/>
                      <a:pt x="21" y="21"/>
                    </a:cubicBezTo>
                    <a:lnTo>
                      <a:pt x="42" y="21"/>
                    </a:lnTo>
                    <a:cubicBezTo>
                      <a:pt x="198" y="42"/>
                      <a:pt x="302" y="94"/>
                      <a:pt x="355" y="114"/>
                    </a:cubicBezTo>
                    <a:cubicBezTo>
                      <a:pt x="365" y="114"/>
                      <a:pt x="365" y="125"/>
                      <a:pt x="365" y="125"/>
                    </a:cubicBezTo>
                    <a:lnTo>
                      <a:pt x="396" y="125"/>
                    </a:lnTo>
                    <a:cubicBezTo>
                      <a:pt x="406" y="125"/>
                      <a:pt x="406" y="114"/>
                      <a:pt x="396" y="114"/>
                    </a:cubicBezTo>
                    <a:cubicBezTo>
                      <a:pt x="396" y="114"/>
                      <a:pt x="396" y="104"/>
                      <a:pt x="376" y="94"/>
                    </a:cubicBezTo>
                    <a:cubicBezTo>
                      <a:pt x="334" y="73"/>
                      <a:pt x="230" y="31"/>
                      <a:pt x="6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7" name="Google Shape;1357;p46"/>
              <p:cNvSpPr/>
              <p:nvPr/>
            </p:nvSpPr>
            <p:spPr>
              <a:xfrm>
                <a:off x="7710953" y="2477112"/>
                <a:ext cx="91840" cy="41904"/>
              </a:xfrm>
              <a:custGeom>
                <a:avLst/>
                <a:gdLst/>
                <a:ahLst/>
                <a:cxnLst/>
                <a:rect l="l" t="t" r="r" b="b"/>
                <a:pathLst>
                  <a:path w="366" h="167" extrusionOk="0">
                    <a:moveTo>
                      <a:pt x="355" y="0"/>
                    </a:moveTo>
                    <a:cubicBezTo>
                      <a:pt x="303" y="31"/>
                      <a:pt x="240" y="52"/>
                      <a:pt x="188" y="73"/>
                    </a:cubicBezTo>
                    <a:cubicBezTo>
                      <a:pt x="188" y="73"/>
                      <a:pt x="198" y="73"/>
                      <a:pt x="198" y="84"/>
                    </a:cubicBezTo>
                    <a:cubicBezTo>
                      <a:pt x="209" y="84"/>
                      <a:pt x="209" y="84"/>
                      <a:pt x="209" y="94"/>
                    </a:cubicBezTo>
                    <a:lnTo>
                      <a:pt x="157" y="94"/>
                    </a:lnTo>
                    <a:lnTo>
                      <a:pt x="0" y="156"/>
                    </a:lnTo>
                    <a:cubicBezTo>
                      <a:pt x="10" y="156"/>
                      <a:pt x="21" y="156"/>
                      <a:pt x="21" y="167"/>
                    </a:cubicBezTo>
                    <a:lnTo>
                      <a:pt x="31" y="167"/>
                    </a:lnTo>
                    <a:cubicBezTo>
                      <a:pt x="147" y="125"/>
                      <a:pt x="261" y="73"/>
                      <a:pt x="365" y="21"/>
                    </a:cubicBezTo>
                    <a:lnTo>
                      <a:pt x="365" y="10"/>
                    </a:lnTo>
                    <a:lnTo>
                      <a:pt x="365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8" name="Google Shape;1358;p46"/>
              <p:cNvSpPr/>
              <p:nvPr/>
            </p:nvSpPr>
            <p:spPr>
              <a:xfrm>
                <a:off x="7781464" y="2497939"/>
                <a:ext cx="34377" cy="28856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15" extrusionOk="0">
                    <a:moveTo>
                      <a:pt x="95" y="1"/>
                    </a:moveTo>
                    <a:cubicBezTo>
                      <a:pt x="84" y="11"/>
                      <a:pt x="74" y="11"/>
                      <a:pt x="74" y="11"/>
                    </a:cubicBezTo>
                    <a:cubicBezTo>
                      <a:pt x="42" y="31"/>
                      <a:pt x="22" y="52"/>
                      <a:pt x="12" y="73"/>
                    </a:cubicBezTo>
                    <a:cubicBezTo>
                      <a:pt x="1" y="94"/>
                      <a:pt x="1" y="105"/>
                      <a:pt x="1" y="105"/>
                    </a:cubicBezTo>
                    <a:cubicBezTo>
                      <a:pt x="1" y="105"/>
                      <a:pt x="1" y="115"/>
                      <a:pt x="12" y="115"/>
                    </a:cubicBezTo>
                    <a:lnTo>
                      <a:pt x="32" y="115"/>
                    </a:lnTo>
                    <a:lnTo>
                      <a:pt x="32" y="105"/>
                    </a:lnTo>
                    <a:cubicBezTo>
                      <a:pt x="32" y="105"/>
                      <a:pt x="42" y="105"/>
                      <a:pt x="42" y="94"/>
                    </a:cubicBezTo>
                    <a:cubicBezTo>
                      <a:pt x="42" y="94"/>
                      <a:pt x="42" y="84"/>
                      <a:pt x="53" y="73"/>
                    </a:cubicBezTo>
                    <a:cubicBezTo>
                      <a:pt x="53" y="63"/>
                      <a:pt x="74" y="42"/>
                      <a:pt x="95" y="31"/>
                    </a:cubicBezTo>
                    <a:cubicBezTo>
                      <a:pt x="105" y="21"/>
                      <a:pt x="116" y="21"/>
                      <a:pt x="126" y="21"/>
                    </a:cubicBezTo>
                    <a:lnTo>
                      <a:pt x="137" y="11"/>
                    </a:lnTo>
                    <a:cubicBezTo>
                      <a:pt x="126" y="1"/>
                      <a:pt x="116" y="1"/>
                      <a:pt x="10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9" name="Google Shape;1359;p46"/>
              <p:cNvSpPr/>
              <p:nvPr/>
            </p:nvSpPr>
            <p:spPr>
              <a:xfrm>
                <a:off x="7535554" y="2516256"/>
                <a:ext cx="172891" cy="76281"/>
              </a:xfrm>
              <a:custGeom>
                <a:avLst/>
                <a:gdLst/>
                <a:ahLst/>
                <a:cxnLst/>
                <a:rect l="l" t="t" r="r" b="b"/>
                <a:pathLst>
                  <a:path w="689" h="304" extrusionOk="0">
                    <a:moveTo>
                      <a:pt x="470" y="100"/>
                    </a:moveTo>
                    <a:cubicBezTo>
                      <a:pt x="466" y="100"/>
                      <a:pt x="463" y="101"/>
                      <a:pt x="459" y="104"/>
                    </a:cubicBezTo>
                    <a:cubicBezTo>
                      <a:pt x="463" y="103"/>
                      <a:pt x="466" y="102"/>
                      <a:pt x="470" y="100"/>
                    </a:cubicBezTo>
                    <a:close/>
                    <a:moveTo>
                      <a:pt x="689" y="0"/>
                    </a:moveTo>
                    <a:cubicBezTo>
                      <a:pt x="620" y="40"/>
                      <a:pt x="541" y="71"/>
                      <a:pt x="470" y="100"/>
                    </a:cubicBezTo>
                    <a:lnTo>
                      <a:pt x="470" y="100"/>
                    </a:lnTo>
                    <a:cubicBezTo>
                      <a:pt x="477" y="100"/>
                      <a:pt x="484" y="104"/>
                      <a:pt x="491" y="104"/>
                    </a:cubicBezTo>
                    <a:cubicBezTo>
                      <a:pt x="491" y="109"/>
                      <a:pt x="491" y="112"/>
                      <a:pt x="490" y="113"/>
                    </a:cubicBezTo>
                    <a:lnTo>
                      <a:pt x="490" y="113"/>
                    </a:lnTo>
                    <a:cubicBezTo>
                      <a:pt x="551" y="87"/>
                      <a:pt x="614" y="60"/>
                      <a:pt x="679" y="32"/>
                    </a:cubicBezTo>
                    <a:cubicBezTo>
                      <a:pt x="679" y="32"/>
                      <a:pt x="689" y="32"/>
                      <a:pt x="689" y="21"/>
                    </a:cubicBezTo>
                    <a:lnTo>
                      <a:pt x="689" y="11"/>
                    </a:lnTo>
                    <a:lnTo>
                      <a:pt x="689" y="0"/>
                    </a:lnTo>
                    <a:close/>
                    <a:moveTo>
                      <a:pt x="490" y="113"/>
                    </a:moveTo>
                    <a:lnTo>
                      <a:pt x="490" y="113"/>
                    </a:lnTo>
                    <a:cubicBezTo>
                      <a:pt x="488" y="114"/>
                      <a:pt x="487" y="115"/>
                      <a:pt x="485" y="115"/>
                    </a:cubicBezTo>
                    <a:lnTo>
                      <a:pt x="485" y="115"/>
                    </a:lnTo>
                    <a:cubicBezTo>
                      <a:pt x="488" y="115"/>
                      <a:pt x="489" y="115"/>
                      <a:pt x="490" y="113"/>
                    </a:cubicBezTo>
                    <a:close/>
                    <a:moveTo>
                      <a:pt x="485" y="115"/>
                    </a:moveTo>
                    <a:lnTo>
                      <a:pt x="485" y="115"/>
                    </a:lnTo>
                    <a:cubicBezTo>
                      <a:pt x="484" y="115"/>
                      <a:pt x="482" y="115"/>
                      <a:pt x="480" y="115"/>
                    </a:cubicBezTo>
                    <a:lnTo>
                      <a:pt x="470" y="115"/>
                    </a:lnTo>
                    <a:lnTo>
                      <a:pt x="387" y="136"/>
                    </a:lnTo>
                    <a:cubicBezTo>
                      <a:pt x="282" y="178"/>
                      <a:pt x="188" y="209"/>
                      <a:pt x="115" y="241"/>
                    </a:cubicBezTo>
                    <a:cubicBezTo>
                      <a:pt x="42" y="271"/>
                      <a:pt x="11" y="282"/>
                      <a:pt x="11" y="282"/>
                    </a:cubicBezTo>
                    <a:lnTo>
                      <a:pt x="0" y="282"/>
                    </a:lnTo>
                    <a:lnTo>
                      <a:pt x="0" y="303"/>
                    </a:lnTo>
                    <a:lnTo>
                      <a:pt x="32" y="303"/>
                    </a:lnTo>
                    <a:cubicBezTo>
                      <a:pt x="32" y="303"/>
                      <a:pt x="233" y="223"/>
                      <a:pt x="485" y="115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0" name="Google Shape;1360;p46"/>
              <p:cNvSpPr/>
              <p:nvPr/>
            </p:nvSpPr>
            <p:spPr>
              <a:xfrm>
                <a:off x="7561651" y="2541349"/>
                <a:ext cx="97110" cy="17063"/>
              </a:xfrm>
              <a:custGeom>
                <a:avLst/>
                <a:gdLst/>
                <a:ahLst/>
                <a:cxnLst/>
                <a:rect l="l" t="t" r="r" b="b"/>
                <a:pathLst>
                  <a:path w="387" h="68" extrusionOk="0">
                    <a:moveTo>
                      <a:pt x="366" y="0"/>
                    </a:moveTo>
                    <a:cubicBezTo>
                      <a:pt x="362" y="0"/>
                      <a:pt x="359" y="1"/>
                      <a:pt x="355" y="4"/>
                    </a:cubicBezTo>
                    <a:lnTo>
                      <a:pt x="11" y="46"/>
                    </a:lnTo>
                    <a:lnTo>
                      <a:pt x="0" y="46"/>
                    </a:lnTo>
                    <a:lnTo>
                      <a:pt x="0" y="57"/>
                    </a:lnTo>
                    <a:cubicBezTo>
                      <a:pt x="0" y="67"/>
                      <a:pt x="11" y="67"/>
                      <a:pt x="21" y="67"/>
                    </a:cubicBezTo>
                    <a:lnTo>
                      <a:pt x="283" y="36"/>
                    </a:lnTo>
                    <a:lnTo>
                      <a:pt x="366" y="15"/>
                    </a:lnTo>
                    <a:lnTo>
                      <a:pt x="376" y="15"/>
                    </a:lnTo>
                    <a:cubicBezTo>
                      <a:pt x="387" y="15"/>
                      <a:pt x="387" y="15"/>
                      <a:pt x="387" y="4"/>
                    </a:cubicBezTo>
                    <a:cubicBezTo>
                      <a:pt x="380" y="4"/>
                      <a:pt x="373" y="0"/>
                      <a:pt x="36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1" name="Google Shape;1361;p46"/>
              <p:cNvSpPr/>
              <p:nvPr/>
            </p:nvSpPr>
            <p:spPr>
              <a:xfrm>
                <a:off x="7805302" y="2516256"/>
                <a:ext cx="41905" cy="47174"/>
              </a:xfrm>
              <a:custGeom>
                <a:avLst/>
                <a:gdLst/>
                <a:ahLst/>
                <a:cxnLst/>
                <a:rect l="l" t="t" r="r" b="b"/>
                <a:pathLst>
                  <a:path w="167" h="188" extrusionOk="0">
                    <a:moveTo>
                      <a:pt x="31" y="0"/>
                    </a:moveTo>
                    <a:cubicBezTo>
                      <a:pt x="21" y="0"/>
                      <a:pt x="10" y="0"/>
                      <a:pt x="10" y="11"/>
                    </a:cubicBezTo>
                    <a:cubicBezTo>
                      <a:pt x="0" y="11"/>
                      <a:pt x="10" y="21"/>
                      <a:pt x="21" y="21"/>
                    </a:cubicBezTo>
                    <a:lnTo>
                      <a:pt x="42" y="42"/>
                    </a:lnTo>
                    <a:cubicBezTo>
                      <a:pt x="52" y="53"/>
                      <a:pt x="63" y="74"/>
                      <a:pt x="73" y="84"/>
                    </a:cubicBezTo>
                    <a:cubicBezTo>
                      <a:pt x="83" y="104"/>
                      <a:pt x="104" y="136"/>
                      <a:pt x="114" y="157"/>
                    </a:cubicBezTo>
                    <a:cubicBezTo>
                      <a:pt x="125" y="167"/>
                      <a:pt x="125" y="178"/>
                      <a:pt x="125" y="178"/>
                    </a:cubicBezTo>
                    <a:cubicBezTo>
                      <a:pt x="125" y="188"/>
                      <a:pt x="135" y="188"/>
                      <a:pt x="146" y="188"/>
                    </a:cubicBezTo>
                    <a:lnTo>
                      <a:pt x="156" y="188"/>
                    </a:lnTo>
                    <a:cubicBezTo>
                      <a:pt x="167" y="188"/>
                      <a:pt x="167" y="178"/>
                      <a:pt x="167" y="178"/>
                    </a:cubicBezTo>
                    <a:cubicBezTo>
                      <a:pt x="167" y="178"/>
                      <a:pt x="146" y="146"/>
                      <a:pt x="135" y="115"/>
                    </a:cubicBezTo>
                    <a:lnTo>
                      <a:pt x="73" y="21"/>
                    </a:lnTo>
                    <a:cubicBezTo>
                      <a:pt x="63" y="21"/>
                      <a:pt x="52" y="11"/>
                      <a:pt x="42" y="11"/>
                    </a:cubicBez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2" name="Google Shape;1362;p46"/>
              <p:cNvSpPr/>
              <p:nvPr/>
            </p:nvSpPr>
            <p:spPr>
              <a:xfrm>
                <a:off x="7784224" y="2540345"/>
                <a:ext cx="34126" cy="31115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24" extrusionOk="0">
                    <a:moveTo>
                      <a:pt x="109" y="1"/>
                    </a:moveTo>
                    <a:cubicBezTo>
                      <a:pt x="105" y="1"/>
                      <a:pt x="99" y="3"/>
                      <a:pt x="94" y="8"/>
                    </a:cubicBezTo>
                    <a:lnTo>
                      <a:pt x="1" y="113"/>
                    </a:lnTo>
                    <a:lnTo>
                      <a:pt x="11" y="124"/>
                    </a:lnTo>
                    <a:lnTo>
                      <a:pt x="42" y="124"/>
                    </a:lnTo>
                    <a:lnTo>
                      <a:pt x="94" y="61"/>
                    </a:lnTo>
                    <a:lnTo>
                      <a:pt x="126" y="19"/>
                    </a:lnTo>
                    <a:cubicBezTo>
                      <a:pt x="136" y="8"/>
                      <a:pt x="126" y="8"/>
                      <a:pt x="115" y="8"/>
                    </a:cubicBezTo>
                    <a:cubicBezTo>
                      <a:pt x="115" y="3"/>
                      <a:pt x="112" y="1"/>
                      <a:pt x="10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3" name="Google Shape;1363;p46"/>
              <p:cNvSpPr/>
              <p:nvPr/>
            </p:nvSpPr>
            <p:spPr>
              <a:xfrm>
                <a:off x="7632413" y="2516256"/>
                <a:ext cx="86571" cy="68252"/>
              </a:xfrm>
              <a:custGeom>
                <a:avLst/>
                <a:gdLst/>
                <a:ahLst/>
                <a:cxnLst/>
                <a:rect l="l" t="t" r="r" b="b"/>
                <a:pathLst>
                  <a:path w="345" h="272" extrusionOk="0">
                    <a:moveTo>
                      <a:pt x="303" y="0"/>
                    </a:moveTo>
                    <a:lnTo>
                      <a:pt x="303" y="11"/>
                    </a:lnTo>
                    <a:lnTo>
                      <a:pt x="303" y="21"/>
                    </a:lnTo>
                    <a:cubicBezTo>
                      <a:pt x="303" y="32"/>
                      <a:pt x="293" y="32"/>
                      <a:pt x="293" y="32"/>
                    </a:cubicBezTo>
                    <a:cubicBezTo>
                      <a:pt x="293" y="42"/>
                      <a:pt x="293" y="42"/>
                      <a:pt x="282" y="42"/>
                    </a:cubicBezTo>
                    <a:cubicBezTo>
                      <a:pt x="272" y="63"/>
                      <a:pt x="251" y="84"/>
                      <a:pt x="219" y="104"/>
                    </a:cubicBezTo>
                    <a:cubicBezTo>
                      <a:pt x="167" y="146"/>
                      <a:pt x="105" y="188"/>
                      <a:pt x="63" y="220"/>
                    </a:cubicBezTo>
                    <a:cubicBezTo>
                      <a:pt x="31" y="241"/>
                      <a:pt x="11" y="251"/>
                      <a:pt x="11" y="251"/>
                    </a:cubicBezTo>
                    <a:cubicBezTo>
                      <a:pt x="1" y="261"/>
                      <a:pt x="1" y="261"/>
                      <a:pt x="11" y="271"/>
                    </a:cubicBezTo>
                    <a:lnTo>
                      <a:pt x="42" y="271"/>
                    </a:lnTo>
                    <a:lnTo>
                      <a:pt x="42" y="261"/>
                    </a:lnTo>
                    <a:cubicBezTo>
                      <a:pt x="42" y="261"/>
                      <a:pt x="94" y="230"/>
                      <a:pt x="157" y="188"/>
                    </a:cubicBezTo>
                    <a:cubicBezTo>
                      <a:pt x="219" y="136"/>
                      <a:pt x="293" y="84"/>
                      <a:pt x="323" y="53"/>
                    </a:cubicBezTo>
                    <a:cubicBezTo>
                      <a:pt x="334" y="42"/>
                      <a:pt x="334" y="32"/>
                      <a:pt x="344" y="21"/>
                    </a:cubicBezTo>
                    <a:lnTo>
                      <a:pt x="344" y="11"/>
                    </a:lnTo>
                    <a:lnTo>
                      <a:pt x="334" y="11"/>
                    </a:lnTo>
                    <a:cubicBezTo>
                      <a:pt x="334" y="0"/>
                      <a:pt x="323" y="0"/>
                      <a:pt x="313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4" name="Google Shape;1364;p46"/>
              <p:cNvSpPr/>
              <p:nvPr/>
            </p:nvSpPr>
            <p:spPr>
              <a:xfrm>
                <a:off x="7802542" y="2474352"/>
                <a:ext cx="15056" cy="118186"/>
              </a:xfrm>
              <a:custGeom>
                <a:avLst/>
                <a:gdLst/>
                <a:ahLst/>
                <a:cxnLst/>
                <a:rect l="l" t="t" r="r" b="b"/>
                <a:pathLst>
                  <a:path w="60" h="471" extrusionOk="0">
                    <a:moveTo>
                      <a:pt x="11" y="0"/>
                    </a:moveTo>
                    <a:lnTo>
                      <a:pt x="0" y="11"/>
                    </a:lnTo>
                    <a:lnTo>
                      <a:pt x="0" y="21"/>
                    </a:lnTo>
                    <a:lnTo>
                      <a:pt x="0" y="32"/>
                    </a:lnTo>
                    <a:cubicBezTo>
                      <a:pt x="11" y="53"/>
                      <a:pt x="11" y="74"/>
                      <a:pt x="11" y="95"/>
                    </a:cubicBezTo>
                    <a:lnTo>
                      <a:pt x="21" y="95"/>
                    </a:lnTo>
                    <a:cubicBezTo>
                      <a:pt x="31" y="95"/>
                      <a:pt x="41" y="95"/>
                      <a:pt x="51" y="103"/>
                    </a:cubicBezTo>
                    <a:lnTo>
                      <a:pt x="51" y="103"/>
                    </a:lnTo>
                    <a:cubicBezTo>
                      <a:pt x="50" y="82"/>
                      <a:pt x="47" y="62"/>
                      <a:pt x="42" y="42"/>
                    </a:cubicBezTo>
                    <a:lnTo>
                      <a:pt x="42" y="32"/>
                    </a:lnTo>
                    <a:lnTo>
                      <a:pt x="32" y="32"/>
                    </a:lnTo>
                    <a:cubicBezTo>
                      <a:pt x="21" y="21"/>
                      <a:pt x="11" y="21"/>
                      <a:pt x="21" y="11"/>
                    </a:cubicBezTo>
                    <a:lnTo>
                      <a:pt x="42" y="11"/>
                    </a:lnTo>
                    <a:lnTo>
                      <a:pt x="32" y="0"/>
                    </a:lnTo>
                    <a:close/>
                    <a:moveTo>
                      <a:pt x="51" y="103"/>
                    </a:moveTo>
                    <a:cubicBezTo>
                      <a:pt x="51" y="104"/>
                      <a:pt x="51" y="105"/>
                      <a:pt x="51" y="106"/>
                    </a:cubicBezTo>
                    <a:lnTo>
                      <a:pt x="51" y="106"/>
                    </a:lnTo>
                    <a:lnTo>
                      <a:pt x="53" y="105"/>
                    </a:lnTo>
                    <a:cubicBezTo>
                      <a:pt x="52" y="104"/>
                      <a:pt x="52" y="104"/>
                      <a:pt x="51" y="103"/>
                    </a:cubicBezTo>
                    <a:close/>
                    <a:moveTo>
                      <a:pt x="51" y="106"/>
                    </a:moveTo>
                    <a:lnTo>
                      <a:pt x="42" y="115"/>
                    </a:lnTo>
                    <a:cubicBezTo>
                      <a:pt x="32" y="115"/>
                      <a:pt x="21" y="115"/>
                      <a:pt x="11" y="125"/>
                    </a:cubicBezTo>
                    <a:cubicBezTo>
                      <a:pt x="11" y="178"/>
                      <a:pt x="21" y="230"/>
                      <a:pt x="21" y="271"/>
                    </a:cubicBezTo>
                    <a:cubicBezTo>
                      <a:pt x="26" y="266"/>
                      <a:pt x="32" y="264"/>
                      <a:pt x="36" y="264"/>
                    </a:cubicBezTo>
                    <a:cubicBezTo>
                      <a:pt x="39" y="264"/>
                      <a:pt x="42" y="266"/>
                      <a:pt x="42" y="271"/>
                    </a:cubicBezTo>
                    <a:cubicBezTo>
                      <a:pt x="48" y="271"/>
                      <a:pt x="54" y="271"/>
                      <a:pt x="56" y="274"/>
                    </a:cubicBezTo>
                    <a:lnTo>
                      <a:pt x="56" y="274"/>
                    </a:lnTo>
                    <a:cubicBezTo>
                      <a:pt x="55" y="253"/>
                      <a:pt x="54" y="231"/>
                      <a:pt x="53" y="209"/>
                    </a:cubicBezTo>
                    <a:lnTo>
                      <a:pt x="32" y="188"/>
                    </a:lnTo>
                    <a:cubicBezTo>
                      <a:pt x="21" y="188"/>
                      <a:pt x="11" y="178"/>
                      <a:pt x="21" y="178"/>
                    </a:cubicBezTo>
                    <a:cubicBezTo>
                      <a:pt x="21" y="167"/>
                      <a:pt x="32" y="167"/>
                      <a:pt x="42" y="167"/>
                    </a:cubicBezTo>
                    <a:lnTo>
                      <a:pt x="53" y="178"/>
                    </a:lnTo>
                    <a:cubicBezTo>
                      <a:pt x="53" y="152"/>
                      <a:pt x="53" y="128"/>
                      <a:pt x="51" y="106"/>
                    </a:cubicBezTo>
                    <a:close/>
                    <a:moveTo>
                      <a:pt x="56" y="274"/>
                    </a:moveTo>
                    <a:cubicBezTo>
                      <a:pt x="56" y="275"/>
                      <a:pt x="56" y="276"/>
                      <a:pt x="56" y="277"/>
                    </a:cubicBezTo>
                    <a:lnTo>
                      <a:pt x="56" y="277"/>
                    </a:lnTo>
                    <a:cubicBezTo>
                      <a:pt x="57" y="276"/>
                      <a:pt x="57" y="274"/>
                      <a:pt x="56" y="274"/>
                    </a:cubicBezTo>
                    <a:close/>
                    <a:moveTo>
                      <a:pt x="56" y="277"/>
                    </a:moveTo>
                    <a:lnTo>
                      <a:pt x="56" y="277"/>
                    </a:lnTo>
                    <a:cubicBezTo>
                      <a:pt x="56" y="279"/>
                      <a:pt x="55" y="280"/>
                      <a:pt x="53" y="282"/>
                    </a:cubicBezTo>
                    <a:lnTo>
                      <a:pt x="21" y="324"/>
                    </a:lnTo>
                    <a:lnTo>
                      <a:pt x="21" y="408"/>
                    </a:lnTo>
                    <a:lnTo>
                      <a:pt x="21" y="459"/>
                    </a:lnTo>
                    <a:cubicBezTo>
                      <a:pt x="21" y="459"/>
                      <a:pt x="32" y="470"/>
                      <a:pt x="42" y="470"/>
                    </a:cubicBezTo>
                    <a:lnTo>
                      <a:pt x="53" y="459"/>
                    </a:lnTo>
                    <a:cubicBezTo>
                      <a:pt x="53" y="459"/>
                      <a:pt x="60" y="381"/>
                      <a:pt x="56" y="277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65" name="Google Shape;1365;p46"/>
              <p:cNvGrpSpPr/>
              <p:nvPr/>
            </p:nvGrpSpPr>
            <p:grpSpPr>
              <a:xfrm>
                <a:off x="7297960" y="2267742"/>
                <a:ext cx="696618" cy="357088"/>
                <a:chOff x="6910122" y="1929891"/>
                <a:chExt cx="513579" cy="263261"/>
              </a:xfrm>
            </p:grpSpPr>
            <p:sp>
              <p:nvSpPr>
                <p:cNvPr id="1366" name="Google Shape;1366;p46"/>
                <p:cNvSpPr/>
                <p:nvPr/>
              </p:nvSpPr>
              <p:spPr>
                <a:xfrm>
                  <a:off x="7164876" y="1929891"/>
                  <a:ext cx="167987" cy="150779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08" h="815" extrusionOk="0">
                      <a:moveTo>
                        <a:pt x="198" y="1"/>
                      </a:moveTo>
                      <a:cubicBezTo>
                        <a:pt x="198" y="1"/>
                        <a:pt x="135" y="105"/>
                        <a:pt x="135" y="251"/>
                      </a:cubicBezTo>
                      <a:cubicBezTo>
                        <a:pt x="115" y="230"/>
                        <a:pt x="84" y="219"/>
                        <a:pt x="63" y="209"/>
                      </a:cubicBezTo>
                      <a:cubicBezTo>
                        <a:pt x="52" y="209"/>
                        <a:pt x="42" y="209"/>
                        <a:pt x="42" y="219"/>
                      </a:cubicBezTo>
                      <a:cubicBezTo>
                        <a:pt x="0" y="240"/>
                        <a:pt x="84" y="407"/>
                        <a:pt x="219" y="490"/>
                      </a:cubicBezTo>
                      <a:cubicBezTo>
                        <a:pt x="177" y="478"/>
                        <a:pt x="148" y="473"/>
                        <a:pt x="128" y="473"/>
                      </a:cubicBezTo>
                      <a:cubicBezTo>
                        <a:pt x="113" y="473"/>
                        <a:pt x="102" y="476"/>
                        <a:pt x="94" y="480"/>
                      </a:cubicBezTo>
                      <a:lnTo>
                        <a:pt x="94" y="490"/>
                      </a:lnTo>
                      <a:cubicBezTo>
                        <a:pt x="105" y="511"/>
                        <a:pt x="135" y="543"/>
                        <a:pt x="177" y="574"/>
                      </a:cubicBezTo>
                      <a:cubicBezTo>
                        <a:pt x="230" y="616"/>
                        <a:pt x="281" y="647"/>
                        <a:pt x="334" y="678"/>
                      </a:cubicBezTo>
                      <a:cubicBezTo>
                        <a:pt x="355" y="678"/>
                        <a:pt x="365" y="689"/>
                        <a:pt x="376" y="689"/>
                      </a:cubicBezTo>
                      <a:cubicBezTo>
                        <a:pt x="418" y="720"/>
                        <a:pt x="448" y="731"/>
                        <a:pt x="448" y="731"/>
                      </a:cubicBezTo>
                      <a:cubicBezTo>
                        <a:pt x="490" y="762"/>
                        <a:pt x="532" y="783"/>
                        <a:pt x="584" y="814"/>
                      </a:cubicBezTo>
                      <a:lnTo>
                        <a:pt x="626" y="814"/>
                      </a:lnTo>
                      <a:cubicBezTo>
                        <a:pt x="615" y="783"/>
                        <a:pt x="594" y="752"/>
                        <a:pt x="584" y="720"/>
                      </a:cubicBezTo>
                      <a:cubicBezTo>
                        <a:pt x="532" y="710"/>
                        <a:pt x="490" y="699"/>
                        <a:pt x="459" y="678"/>
                      </a:cubicBezTo>
                      <a:cubicBezTo>
                        <a:pt x="386" y="636"/>
                        <a:pt x="344" y="585"/>
                        <a:pt x="344" y="585"/>
                      </a:cubicBezTo>
                      <a:lnTo>
                        <a:pt x="355" y="574"/>
                      </a:lnTo>
                      <a:cubicBezTo>
                        <a:pt x="365" y="574"/>
                        <a:pt x="376" y="574"/>
                        <a:pt x="386" y="585"/>
                      </a:cubicBezTo>
                      <a:cubicBezTo>
                        <a:pt x="397" y="595"/>
                        <a:pt x="428" y="636"/>
                        <a:pt x="490" y="668"/>
                      </a:cubicBezTo>
                      <a:cubicBezTo>
                        <a:pt x="511" y="678"/>
                        <a:pt x="543" y="689"/>
                        <a:pt x="574" y="699"/>
                      </a:cubicBezTo>
                      <a:cubicBezTo>
                        <a:pt x="553" y="657"/>
                        <a:pt x="543" y="626"/>
                        <a:pt x="522" y="595"/>
                      </a:cubicBezTo>
                      <a:cubicBezTo>
                        <a:pt x="501" y="543"/>
                        <a:pt x="469" y="490"/>
                        <a:pt x="448" y="439"/>
                      </a:cubicBezTo>
                      <a:lnTo>
                        <a:pt x="219" y="303"/>
                      </a:lnTo>
                      <a:lnTo>
                        <a:pt x="219" y="293"/>
                      </a:lnTo>
                      <a:cubicBezTo>
                        <a:pt x="224" y="287"/>
                        <a:pt x="232" y="285"/>
                        <a:pt x="239" y="285"/>
                      </a:cubicBezTo>
                      <a:cubicBezTo>
                        <a:pt x="245" y="285"/>
                        <a:pt x="251" y="287"/>
                        <a:pt x="251" y="293"/>
                      </a:cubicBezTo>
                      <a:lnTo>
                        <a:pt x="418" y="397"/>
                      </a:lnTo>
                      <a:cubicBezTo>
                        <a:pt x="386" y="324"/>
                        <a:pt x="355" y="272"/>
                        <a:pt x="334" y="230"/>
                      </a:cubicBezTo>
                      <a:cubicBezTo>
                        <a:pt x="302" y="188"/>
                        <a:pt x="292" y="157"/>
                        <a:pt x="292" y="157"/>
                      </a:cubicBezTo>
                      <a:lnTo>
                        <a:pt x="292" y="147"/>
                      </a:lnTo>
                      <a:lnTo>
                        <a:pt x="334" y="147"/>
                      </a:lnTo>
                      <a:cubicBezTo>
                        <a:pt x="334" y="157"/>
                        <a:pt x="438" y="344"/>
                        <a:pt x="543" y="564"/>
                      </a:cubicBezTo>
                      <a:cubicBezTo>
                        <a:pt x="553" y="543"/>
                        <a:pt x="564" y="522"/>
                        <a:pt x="564" y="490"/>
                      </a:cubicBezTo>
                      <a:cubicBezTo>
                        <a:pt x="574" y="449"/>
                        <a:pt x="574" y="407"/>
                        <a:pt x="574" y="365"/>
                      </a:cubicBezTo>
                      <a:lnTo>
                        <a:pt x="574" y="324"/>
                      </a:lnTo>
                      <a:lnTo>
                        <a:pt x="574" y="303"/>
                      </a:lnTo>
                      <a:lnTo>
                        <a:pt x="574" y="293"/>
                      </a:lnTo>
                      <a:lnTo>
                        <a:pt x="584" y="293"/>
                      </a:lnTo>
                      <a:cubicBezTo>
                        <a:pt x="594" y="293"/>
                        <a:pt x="605" y="293"/>
                        <a:pt x="605" y="303"/>
                      </a:cubicBezTo>
                      <a:cubicBezTo>
                        <a:pt x="605" y="303"/>
                        <a:pt x="615" y="365"/>
                        <a:pt x="605" y="428"/>
                      </a:cubicBezTo>
                      <a:cubicBezTo>
                        <a:pt x="605" y="470"/>
                        <a:pt x="605" y="501"/>
                        <a:pt x="594" y="532"/>
                      </a:cubicBezTo>
                      <a:cubicBezTo>
                        <a:pt x="594" y="543"/>
                        <a:pt x="584" y="564"/>
                        <a:pt x="584" y="574"/>
                      </a:cubicBezTo>
                      <a:cubicBezTo>
                        <a:pt x="574" y="574"/>
                        <a:pt x="574" y="585"/>
                        <a:pt x="564" y="595"/>
                      </a:cubicBezTo>
                      <a:cubicBezTo>
                        <a:pt x="594" y="668"/>
                        <a:pt x="636" y="752"/>
                        <a:pt x="668" y="814"/>
                      </a:cubicBezTo>
                      <a:lnTo>
                        <a:pt x="678" y="814"/>
                      </a:lnTo>
                      <a:cubicBezTo>
                        <a:pt x="689" y="793"/>
                        <a:pt x="699" y="762"/>
                        <a:pt x="720" y="741"/>
                      </a:cubicBezTo>
                      <a:cubicBezTo>
                        <a:pt x="720" y="741"/>
                        <a:pt x="720" y="626"/>
                        <a:pt x="814" y="564"/>
                      </a:cubicBezTo>
                      <a:cubicBezTo>
                        <a:pt x="814" y="564"/>
                        <a:pt x="819" y="561"/>
                        <a:pt x="826" y="561"/>
                      </a:cubicBezTo>
                      <a:cubicBezTo>
                        <a:pt x="832" y="561"/>
                        <a:pt x="840" y="564"/>
                        <a:pt x="845" y="574"/>
                      </a:cubicBezTo>
                      <a:cubicBezTo>
                        <a:pt x="887" y="522"/>
                        <a:pt x="907" y="439"/>
                        <a:pt x="887" y="376"/>
                      </a:cubicBezTo>
                      <a:cubicBezTo>
                        <a:pt x="887" y="370"/>
                        <a:pt x="866" y="364"/>
                        <a:pt x="840" y="364"/>
                      </a:cubicBezTo>
                      <a:cubicBezTo>
                        <a:pt x="822" y="364"/>
                        <a:pt x="800" y="367"/>
                        <a:pt x="782" y="376"/>
                      </a:cubicBezTo>
                      <a:lnTo>
                        <a:pt x="772" y="376"/>
                      </a:lnTo>
                      <a:cubicBezTo>
                        <a:pt x="761" y="365"/>
                        <a:pt x="751" y="355"/>
                        <a:pt x="751" y="344"/>
                      </a:cubicBezTo>
                      <a:cubicBezTo>
                        <a:pt x="722" y="237"/>
                        <a:pt x="656" y="92"/>
                        <a:pt x="604" y="92"/>
                      </a:cubicBezTo>
                      <a:cubicBezTo>
                        <a:pt x="601" y="92"/>
                        <a:pt x="598" y="93"/>
                        <a:pt x="594" y="94"/>
                      </a:cubicBezTo>
                      <a:cubicBezTo>
                        <a:pt x="584" y="94"/>
                        <a:pt x="584" y="94"/>
                        <a:pt x="584" y="105"/>
                      </a:cubicBezTo>
                      <a:cubicBezTo>
                        <a:pt x="564" y="105"/>
                        <a:pt x="553" y="126"/>
                        <a:pt x="543" y="147"/>
                      </a:cubicBezTo>
                      <a:cubicBezTo>
                        <a:pt x="459" y="94"/>
                        <a:pt x="344" y="42"/>
                        <a:pt x="19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7" name="Google Shape;1367;p46"/>
                <p:cNvSpPr/>
                <p:nvPr/>
              </p:nvSpPr>
              <p:spPr>
                <a:xfrm>
                  <a:off x="7290125" y="2005002"/>
                  <a:ext cx="133575" cy="7955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722" h="430" extrusionOk="0">
                      <a:moveTo>
                        <a:pt x="627" y="1"/>
                      </a:moveTo>
                      <a:lnTo>
                        <a:pt x="627" y="1"/>
                      </a:lnTo>
                      <a:cubicBezTo>
                        <a:pt x="627" y="1"/>
                        <a:pt x="512" y="22"/>
                        <a:pt x="366" y="74"/>
                      </a:cubicBezTo>
                      <a:cubicBezTo>
                        <a:pt x="376" y="64"/>
                        <a:pt x="376" y="54"/>
                        <a:pt x="376" y="43"/>
                      </a:cubicBezTo>
                      <a:cubicBezTo>
                        <a:pt x="376" y="40"/>
                        <a:pt x="374" y="39"/>
                        <a:pt x="370" y="39"/>
                      </a:cubicBezTo>
                      <a:cubicBezTo>
                        <a:pt x="359" y="39"/>
                        <a:pt x="339" y="46"/>
                        <a:pt x="325" y="54"/>
                      </a:cubicBezTo>
                      <a:cubicBezTo>
                        <a:pt x="272" y="84"/>
                        <a:pt x="200" y="137"/>
                        <a:pt x="179" y="189"/>
                      </a:cubicBezTo>
                      <a:cubicBezTo>
                        <a:pt x="179" y="179"/>
                        <a:pt x="168" y="179"/>
                        <a:pt x="168" y="168"/>
                      </a:cubicBezTo>
                      <a:cubicBezTo>
                        <a:pt x="163" y="158"/>
                        <a:pt x="155" y="155"/>
                        <a:pt x="149" y="155"/>
                      </a:cubicBezTo>
                      <a:cubicBezTo>
                        <a:pt x="142" y="155"/>
                        <a:pt x="137" y="158"/>
                        <a:pt x="137" y="158"/>
                      </a:cubicBezTo>
                      <a:cubicBezTo>
                        <a:pt x="43" y="220"/>
                        <a:pt x="43" y="335"/>
                        <a:pt x="43" y="335"/>
                      </a:cubicBezTo>
                      <a:cubicBezTo>
                        <a:pt x="22" y="356"/>
                        <a:pt x="12" y="387"/>
                        <a:pt x="1" y="408"/>
                      </a:cubicBezTo>
                      <a:lnTo>
                        <a:pt x="12" y="408"/>
                      </a:lnTo>
                      <a:cubicBezTo>
                        <a:pt x="43" y="397"/>
                        <a:pt x="63" y="377"/>
                        <a:pt x="84" y="367"/>
                      </a:cubicBezTo>
                      <a:cubicBezTo>
                        <a:pt x="74" y="335"/>
                        <a:pt x="84" y="314"/>
                        <a:pt x="95" y="293"/>
                      </a:cubicBezTo>
                      <a:cubicBezTo>
                        <a:pt x="105" y="272"/>
                        <a:pt x="126" y="251"/>
                        <a:pt x="126" y="251"/>
                      </a:cubicBezTo>
                      <a:lnTo>
                        <a:pt x="147" y="251"/>
                      </a:lnTo>
                      <a:cubicBezTo>
                        <a:pt x="158" y="251"/>
                        <a:pt x="168" y="262"/>
                        <a:pt x="158" y="262"/>
                      </a:cubicBezTo>
                      <a:cubicBezTo>
                        <a:pt x="158" y="272"/>
                        <a:pt x="137" y="283"/>
                        <a:pt x="126" y="304"/>
                      </a:cubicBezTo>
                      <a:cubicBezTo>
                        <a:pt x="116" y="314"/>
                        <a:pt x="116" y="335"/>
                        <a:pt x="116" y="346"/>
                      </a:cubicBezTo>
                      <a:cubicBezTo>
                        <a:pt x="179" y="304"/>
                        <a:pt x="241" y="262"/>
                        <a:pt x="293" y="220"/>
                      </a:cubicBezTo>
                      <a:lnTo>
                        <a:pt x="346" y="116"/>
                      </a:lnTo>
                      <a:lnTo>
                        <a:pt x="356" y="116"/>
                      </a:lnTo>
                      <a:cubicBezTo>
                        <a:pt x="356" y="105"/>
                        <a:pt x="366" y="105"/>
                        <a:pt x="366" y="105"/>
                      </a:cubicBezTo>
                      <a:cubicBezTo>
                        <a:pt x="376" y="116"/>
                        <a:pt x="387" y="116"/>
                        <a:pt x="387" y="126"/>
                      </a:cubicBezTo>
                      <a:lnTo>
                        <a:pt x="356" y="189"/>
                      </a:lnTo>
                      <a:cubicBezTo>
                        <a:pt x="397" y="158"/>
                        <a:pt x="429" y="137"/>
                        <a:pt x="460" y="116"/>
                      </a:cubicBezTo>
                      <a:cubicBezTo>
                        <a:pt x="492" y="95"/>
                        <a:pt x="512" y="74"/>
                        <a:pt x="512" y="74"/>
                      </a:cubicBezTo>
                      <a:lnTo>
                        <a:pt x="533" y="74"/>
                      </a:lnTo>
                      <a:cubicBezTo>
                        <a:pt x="543" y="84"/>
                        <a:pt x="543" y="84"/>
                        <a:pt x="543" y="95"/>
                      </a:cubicBezTo>
                      <a:cubicBezTo>
                        <a:pt x="543" y="95"/>
                        <a:pt x="450" y="158"/>
                        <a:pt x="335" y="230"/>
                      </a:cubicBezTo>
                      <a:cubicBezTo>
                        <a:pt x="304" y="251"/>
                        <a:pt x="283" y="272"/>
                        <a:pt x="262" y="283"/>
                      </a:cubicBezTo>
                      <a:cubicBezTo>
                        <a:pt x="293" y="272"/>
                        <a:pt x="346" y="262"/>
                        <a:pt x="376" y="241"/>
                      </a:cubicBezTo>
                      <a:cubicBezTo>
                        <a:pt x="408" y="230"/>
                        <a:pt x="429" y="220"/>
                        <a:pt x="450" y="210"/>
                      </a:cubicBezTo>
                      <a:cubicBezTo>
                        <a:pt x="471" y="210"/>
                        <a:pt x="481" y="200"/>
                        <a:pt x="481" y="200"/>
                      </a:cubicBezTo>
                      <a:lnTo>
                        <a:pt x="502" y="200"/>
                      </a:lnTo>
                      <a:cubicBezTo>
                        <a:pt x="512" y="210"/>
                        <a:pt x="512" y="210"/>
                        <a:pt x="502" y="220"/>
                      </a:cubicBezTo>
                      <a:cubicBezTo>
                        <a:pt x="502" y="220"/>
                        <a:pt x="439" y="241"/>
                        <a:pt x="376" y="272"/>
                      </a:cubicBezTo>
                      <a:cubicBezTo>
                        <a:pt x="346" y="283"/>
                        <a:pt x="304" y="293"/>
                        <a:pt x="272" y="304"/>
                      </a:cubicBezTo>
                      <a:cubicBezTo>
                        <a:pt x="262" y="304"/>
                        <a:pt x="241" y="314"/>
                        <a:pt x="230" y="314"/>
                      </a:cubicBezTo>
                      <a:lnTo>
                        <a:pt x="210" y="314"/>
                      </a:lnTo>
                      <a:cubicBezTo>
                        <a:pt x="179" y="335"/>
                        <a:pt x="158" y="356"/>
                        <a:pt x="126" y="367"/>
                      </a:cubicBezTo>
                      <a:lnTo>
                        <a:pt x="126" y="377"/>
                      </a:lnTo>
                      <a:cubicBezTo>
                        <a:pt x="95" y="387"/>
                        <a:pt x="63" y="408"/>
                        <a:pt x="33" y="429"/>
                      </a:cubicBezTo>
                      <a:cubicBezTo>
                        <a:pt x="63" y="429"/>
                        <a:pt x="126" y="418"/>
                        <a:pt x="189" y="397"/>
                      </a:cubicBezTo>
                      <a:cubicBezTo>
                        <a:pt x="200" y="397"/>
                        <a:pt x="397" y="377"/>
                        <a:pt x="522" y="314"/>
                      </a:cubicBezTo>
                      <a:lnTo>
                        <a:pt x="533" y="314"/>
                      </a:lnTo>
                      <a:cubicBezTo>
                        <a:pt x="533" y="304"/>
                        <a:pt x="533" y="283"/>
                        <a:pt x="481" y="283"/>
                      </a:cubicBezTo>
                      <a:cubicBezTo>
                        <a:pt x="492" y="283"/>
                        <a:pt x="502" y="272"/>
                        <a:pt x="512" y="262"/>
                      </a:cubicBezTo>
                      <a:lnTo>
                        <a:pt x="522" y="262"/>
                      </a:lnTo>
                      <a:cubicBezTo>
                        <a:pt x="617" y="210"/>
                        <a:pt x="721" y="137"/>
                        <a:pt x="679" y="137"/>
                      </a:cubicBezTo>
                      <a:cubicBezTo>
                        <a:pt x="676" y="133"/>
                        <a:pt x="671" y="132"/>
                        <a:pt x="665" y="132"/>
                      </a:cubicBezTo>
                      <a:cubicBezTo>
                        <a:pt x="653" y="132"/>
                        <a:pt x="637" y="137"/>
                        <a:pt x="617" y="137"/>
                      </a:cubicBezTo>
                      <a:cubicBezTo>
                        <a:pt x="638" y="95"/>
                        <a:pt x="638" y="54"/>
                        <a:pt x="627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8" name="Google Shape;1368;p46"/>
                <p:cNvSpPr/>
                <p:nvPr/>
              </p:nvSpPr>
              <p:spPr>
                <a:xfrm>
                  <a:off x="6910122" y="2005372"/>
                  <a:ext cx="362985" cy="11063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962" h="598" extrusionOk="0">
                      <a:moveTo>
                        <a:pt x="603" y="1"/>
                      </a:moveTo>
                      <a:cubicBezTo>
                        <a:pt x="569" y="1"/>
                        <a:pt x="544" y="4"/>
                        <a:pt x="532" y="10"/>
                      </a:cubicBezTo>
                      <a:cubicBezTo>
                        <a:pt x="522" y="20"/>
                        <a:pt x="522" y="20"/>
                        <a:pt x="522" y="31"/>
                      </a:cubicBezTo>
                      <a:cubicBezTo>
                        <a:pt x="532" y="52"/>
                        <a:pt x="564" y="62"/>
                        <a:pt x="605" y="82"/>
                      </a:cubicBezTo>
                      <a:cubicBezTo>
                        <a:pt x="251" y="93"/>
                        <a:pt x="10" y="156"/>
                        <a:pt x="0" y="156"/>
                      </a:cubicBezTo>
                      <a:cubicBezTo>
                        <a:pt x="94" y="260"/>
                        <a:pt x="209" y="302"/>
                        <a:pt x="323" y="365"/>
                      </a:cubicBezTo>
                      <a:cubicBezTo>
                        <a:pt x="282" y="365"/>
                        <a:pt x="251" y="375"/>
                        <a:pt x="219" y="395"/>
                      </a:cubicBezTo>
                      <a:cubicBezTo>
                        <a:pt x="219" y="395"/>
                        <a:pt x="209" y="395"/>
                        <a:pt x="209" y="406"/>
                      </a:cubicBezTo>
                      <a:cubicBezTo>
                        <a:pt x="156" y="448"/>
                        <a:pt x="511" y="490"/>
                        <a:pt x="782" y="500"/>
                      </a:cubicBezTo>
                      <a:cubicBezTo>
                        <a:pt x="814" y="500"/>
                        <a:pt x="835" y="511"/>
                        <a:pt x="866" y="511"/>
                      </a:cubicBezTo>
                      <a:cubicBezTo>
                        <a:pt x="793" y="552"/>
                        <a:pt x="835" y="594"/>
                        <a:pt x="835" y="594"/>
                      </a:cubicBezTo>
                      <a:cubicBezTo>
                        <a:pt x="868" y="597"/>
                        <a:pt x="902" y="598"/>
                        <a:pt x="937" y="598"/>
                      </a:cubicBezTo>
                      <a:cubicBezTo>
                        <a:pt x="1031" y="598"/>
                        <a:pt x="1129" y="588"/>
                        <a:pt x="1220" y="573"/>
                      </a:cubicBezTo>
                      <a:cubicBezTo>
                        <a:pt x="1158" y="562"/>
                        <a:pt x="1169" y="541"/>
                        <a:pt x="1169" y="541"/>
                      </a:cubicBezTo>
                      <a:cubicBezTo>
                        <a:pt x="1377" y="469"/>
                        <a:pt x="1732" y="458"/>
                        <a:pt x="1742" y="458"/>
                      </a:cubicBezTo>
                      <a:cubicBezTo>
                        <a:pt x="1805" y="448"/>
                        <a:pt x="1878" y="437"/>
                        <a:pt x="1951" y="427"/>
                      </a:cubicBezTo>
                      <a:cubicBezTo>
                        <a:pt x="1774" y="406"/>
                        <a:pt x="1575" y="385"/>
                        <a:pt x="1387" y="365"/>
                      </a:cubicBezTo>
                      <a:cubicBezTo>
                        <a:pt x="1377" y="375"/>
                        <a:pt x="1356" y="385"/>
                        <a:pt x="1325" y="385"/>
                      </a:cubicBezTo>
                      <a:cubicBezTo>
                        <a:pt x="1231" y="406"/>
                        <a:pt x="1074" y="416"/>
                        <a:pt x="939" y="416"/>
                      </a:cubicBezTo>
                      <a:cubicBezTo>
                        <a:pt x="803" y="427"/>
                        <a:pt x="689" y="427"/>
                        <a:pt x="689" y="427"/>
                      </a:cubicBezTo>
                      <a:cubicBezTo>
                        <a:pt x="678" y="427"/>
                        <a:pt x="668" y="427"/>
                        <a:pt x="668" y="416"/>
                      </a:cubicBezTo>
                      <a:lnTo>
                        <a:pt x="678" y="416"/>
                      </a:lnTo>
                      <a:cubicBezTo>
                        <a:pt x="678" y="406"/>
                        <a:pt x="678" y="406"/>
                        <a:pt x="689" y="406"/>
                      </a:cubicBezTo>
                      <a:lnTo>
                        <a:pt x="710" y="406"/>
                      </a:lnTo>
                      <a:cubicBezTo>
                        <a:pt x="772" y="406"/>
                        <a:pt x="918" y="406"/>
                        <a:pt x="1053" y="395"/>
                      </a:cubicBezTo>
                      <a:cubicBezTo>
                        <a:pt x="1127" y="385"/>
                        <a:pt x="1199" y="385"/>
                        <a:pt x="1252" y="375"/>
                      </a:cubicBezTo>
                      <a:cubicBezTo>
                        <a:pt x="1273" y="375"/>
                        <a:pt x="1304" y="365"/>
                        <a:pt x="1325" y="365"/>
                      </a:cubicBezTo>
                      <a:lnTo>
                        <a:pt x="1346" y="365"/>
                      </a:lnTo>
                      <a:cubicBezTo>
                        <a:pt x="824" y="302"/>
                        <a:pt x="376" y="239"/>
                        <a:pt x="355" y="228"/>
                      </a:cubicBezTo>
                      <a:cubicBezTo>
                        <a:pt x="344" y="228"/>
                        <a:pt x="344" y="228"/>
                        <a:pt x="344" y="218"/>
                      </a:cubicBezTo>
                      <a:cubicBezTo>
                        <a:pt x="355" y="208"/>
                        <a:pt x="365" y="208"/>
                        <a:pt x="365" y="208"/>
                      </a:cubicBezTo>
                      <a:cubicBezTo>
                        <a:pt x="365" y="208"/>
                        <a:pt x="386" y="218"/>
                        <a:pt x="407" y="218"/>
                      </a:cubicBezTo>
                      <a:cubicBezTo>
                        <a:pt x="501" y="228"/>
                        <a:pt x="710" y="260"/>
                        <a:pt x="960" y="291"/>
                      </a:cubicBezTo>
                      <a:lnTo>
                        <a:pt x="689" y="156"/>
                      </a:lnTo>
                      <a:lnTo>
                        <a:pt x="689" y="145"/>
                      </a:lnTo>
                      <a:lnTo>
                        <a:pt x="720" y="145"/>
                      </a:lnTo>
                      <a:lnTo>
                        <a:pt x="1033" y="302"/>
                      </a:lnTo>
                      <a:cubicBezTo>
                        <a:pt x="1148" y="312"/>
                        <a:pt x="1262" y="333"/>
                        <a:pt x="1387" y="344"/>
                      </a:cubicBezTo>
                      <a:lnTo>
                        <a:pt x="1638" y="375"/>
                      </a:lnTo>
                      <a:cubicBezTo>
                        <a:pt x="1628" y="344"/>
                        <a:pt x="1586" y="312"/>
                        <a:pt x="1544" y="291"/>
                      </a:cubicBezTo>
                      <a:cubicBezTo>
                        <a:pt x="1512" y="270"/>
                        <a:pt x="1461" y="260"/>
                        <a:pt x="1429" y="249"/>
                      </a:cubicBezTo>
                      <a:cubicBezTo>
                        <a:pt x="1419" y="239"/>
                        <a:pt x="1398" y="239"/>
                        <a:pt x="1387" y="239"/>
                      </a:cubicBezTo>
                      <a:cubicBezTo>
                        <a:pt x="1387" y="228"/>
                        <a:pt x="1387" y="228"/>
                        <a:pt x="1377" y="228"/>
                      </a:cubicBezTo>
                      <a:cubicBezTo>
                        <a:pt x="1366" y="228"/>
                        <a:pt x="1356" y="218"/>
                        <a:pt x="1366" y="218"/>
                      </a:cubicBezTo>
                      <a:cubicBezTo>
                        <a:pt x="1377" y="208"/>
                        <a:pt x="1387" y="208"/>
                        <a:pt x="1387" y="208"/>
                      </a:cubicBezTo>
                      <a:cubicBezTo>
                        <a:pt x="1387" y="208"/>
                        <a:pt x="1492" y="228"/>
                        <a:pt x="1575" y="281"/>
                      </a:cubicBezTo>
                      <a:cubicBezTo>
                        <a:pt x="1628" y="302"/>
                        <a:pt x="1669" y="333"/>
                        <a:pt x="1679" y="375"/>
                      </a:cubicBezTo>
                      <a:lnTo>
                        <a:pt x="1961" y="406"/>
                      </a:lnTo>
                      <a:cubicBezTo>
                        <a:pt x="1909" y="375"/>
                        <a:pt x="1867" y="354"/>
                        <a:pt x="1825" y="323"/>
                      </a:cubicBezTo>
                      <a:cubicBezTo>
                        <a:pt x="1825" y="323"/>
                        <a:pt x="1795" y="312"/>
                        <a:pt x="1753" y="281"/>
                      </a:cubicBezTo>
                      <a:cubicBezTo>
                        <a:pt x="1742" y="281"/>
                        <a:pt x="1732" y="281"/>
                        <a:pt x="1721" y="270"/>
                      </a:cubicBezTo>
                      <a:lnTo>
                        <a:pt x="1711" y="270"/>
                      </a:lnTo>
                      <a:cubicBezTo>
                        <a:pt x="1658" y="239"/>
                        <a:pt x="1607" y="208"/>
                        <a:pt x="1554" y="166"/>
                      </a:cubicBezTo>
                      <a:cubicBezTo>
                        <a:pt x="1450" y="114"/>
                        <a:pt x="1315" y="52"/>
                        <a:pt x="1169" y="20"/>
                      </a:cubicBezTo>
                      <a:cubicBezTo>
                        <a:pt x="1169" y="20"/>
                        <a:pt x="1169" y="31"/>
                        <a:pt x="1158" y="31"/>
                      </a:cubicBezTo>
                      <a:cubicBezTo>
                        <a:pt x="1137" y="41"/>
                        <a:pt x="1116" y="62"/>
                        <a:pt x="1169" y="124"/>
                      </a:cubicBezTo>
                      <a:cubicBezTo>
                        <a:pt x="1018" y="49"/>
                        <a:pt x="740" y="1"/>
                        <a:pt x="603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69" name="Google Shape;1369;p46"/>
                <p:cNvSpPr/>
                <p:nvPr/>
              </p:nvSpPr>
              <p:spPr>
                <a:xfrm>
                  <a:off x="7245908" y="2088069"/>
                  <a:ext cx="92874" cy="9675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02" h="523" extrusionOk="0">
                      <a:moveTo>
                        <a:pt x="198" y="1"/>
                      </a:moveTo>
                      <a:cubicBezTo>
                        <a:pt x="167" y="32"/>
                        <a:pt x="156" y="53"/>
                        <a:pt x="136" y="74"/>
                      </a:cubicBezTo>
                      <a:cubicBezTo>
                        <a:pt x="126" y="84"/>
                        <a:pt x="10" y="168"/>
                        <a:pt x="0" y="251"/>
                      </a:cubicBezTo>
                      <a:cubicBezTo>
                        <a:pt x="0" y="251"/>
                        <a:pt x="5" y="254"/>
                        <a:pt x="15" y="254"/>
                      </a:cubicBezTo>
                      <a:cubicBezTo>
                        <a:pt x="26" y="254"/>
                        <a:pt x="42" y="251"/>
                        <a:pt x="63" y="240"/>
                      </a:cubicBezTo>
                      <a:cubicBezTo>
                        <a:pt x="65" y="240"/>
                        <a:pt x="67" y="240"/>
                        <a:pt x="68" y="240"/>
                      </a:cubicBezTo>
                      <a:lnTo>
                        <a:pt x="68" y="240"/>
                      </a:lnTo>
                      <a:cubicBezTo>
                        <a:pt x="60" y="258"/>
                        <a:pt x="51" y="274"/>
                        <a:pt x="42" y="282"/>
                      </a:cubicBezTo>
                      <a:cubicBezTo>
                        <a:pt x="24" y="347"/>
                        <a:pt x="38" y="411"/>
                        <a:pt x="62" y="411"/>
                      </a:cubicBezTo>
                      <a:cubicBezTo>
                        <a:pt x="66" y="411"/>
                        <a:pt x="69" y="410"/>
                        <a:pt x="73" y="407"/>
                      </a:cubicBezTo>
                      <a:cubicBezTo>
                        <a:pt x="84" y="407"/>
                        <a:pt x="94" y="397"/>
                        <a:pt x="105" y="387"/>
                      </a:cubicBezTo>
                      <a:cubicBezTo>
                        <a:pt x="146" y="470"/>
                        <a:pt x="219" y="523"/>
                        <a:pt x="219" y="523"/>
                      </a:cubicBezTo>
                      <a:cubicBezTo>
                        <a:pt x="292" y="491"/>
                        <a:pt x="344" y="449"/>
                        <a:pt x="376" y="407"/>
                      </a:cubicBezTo>
                      <a:cubicBezTo>
                        <a:pt x="386" y="418"/>
                        <a:pt x="407" y="428"/>
                        <a:pt x="418" y="439"/>
                      </a:cubicBezTo>
                      <a:cubicBezTo>
                        <a:pt x="418" y="439"/>
                        <a:pt x="428" y="439"/>
                        <a:pt x="428" y="428"/>
                      </a:cubicBezTo>
                      <a:cubicBezTo>
                        <a:pt x="459" y="418"/>
                        <a:pt x="449" y="335"/>
                        <a:pt x="439" y="272"/>
                      </a:cubicBezTo>
                      <a:cubicBezTo>
                        <a:pt x="439" y="272"/>
                        <a:pt x="439" y="261"/>
                        <a:pt x="428" y="251"/>
                      </a:cubicBezTo>
                      <a:lnTo>
                        <a:pt x="428" y="251"/>
                      </a:lnTo>
                      <a:cubicBezTo>
                        <a:pt x="442" y="255"/>
                        <a:pt x="454" y="256"/>
                        <a:pt x="465" y="256"/>
                      </a:cubicBezTo>
                      <a:cubicBezTo>
                        <a:pt x="487" y="256"/>
                        <a:pt x="501" y="251"/>
                        <a:pt x="501" y="251"/>
                      </a:cubicBezTo>
                      <a:cubicBezTo>
                        <a:pt x="490" y="157"/>
                        <a:pt x="344" y="74"/>
                        <a:pt x="334" y="74"/>
                      </a:cubicBezTo>
                      <a:cubicBezTo>
                        <a:pt x="302" y="43"/>
                        <a:pt x="272" y="11"/>
                        <a:pt x="251" y="1"/>
                      </a:cubicBezTo>
                      <a:lnTo>
                        <a:pt x="240" y="1"/>
                      </a:lnTo>
                      <a:lnTo>
                        <a:pt x="240" y="11"/>
                      </a:lnTo>
                      <a:cubicBezTo>
                        <a:pt x="251" y="53"/>
                        <a:pt x="251" y="94"/>
                        <a:pt x="251" y="147"/>
                      </a:cubicBezTo>
                      <a:cubicBezTo>
                        <a:pt x="261" y="147"/>
                        <a:pt x="272" y="157"/>
                        <a:pt x="282" y="157"/>
                      </a:cubicBezTo>
                      <a:lnTo>
                        <a:pt x="344" y="251"/>
                      </a:lnTo>
                      <a:cubicBezTo>
                        <a:pt x="355" y="282"/>
                        <a:pt x="376" y="314"/>
                        <a:pt x="376" y="314"/>
                      </a:cubicBezTo>
                      <a:cubicBezTo>
                        <a:pt x="376" y="314"/>
                        <a:pt x="376" y="324"/>
                        <a:pt x="365" y="324"/>
                      </a:cubicBezTo>
                      <a:lnTo>
                        <a:pt x="355" y="324"/>
                      </a:lnTo>
                      <a:cubicBezTo>
                        <a:pt x="344" y="324"/>
                        <a:pt x="334" y="324"/>
                        <a:pt x="334" y="314"/>
                      </a:cubicBezTo>
                      <a:cubicBezTo>
                        <a:pt x="334" y="314"/>
                        <a:pt x="334" y="303"/>
                        <a:pt x="323" y="293"/>
                      </a:cubicBezTo>
                      <a:cubicBezTo>
                        <a:pt x="313" y="272"/>
                        <a:pt x="292" y="240"/>
                        <a:pt x="282" y="220"/>
                      </a:cubicBezTo>
                      <a:cubicBezTo>
                        <a:pt x="272" y="210"/>
                        <a:pt x="261" y="189"/>
                        <a:pt x="251" y="178"/>
                      </a:cubicBezTo>
                      <a:lnTo>
                        <a:pt x="251" y="178"/>
                      </a:lnTo>
                      <a:cubicBezTo>
                        <a:pt x="261" y="314"/>
                        <a:pt x="251" y="428"/>
                        <a:pt x="251" y="428"/>
                      </a:cubicBezTo>
                      <a:lnTo>
                        <a:pt x="240" y="439"/>
                      </a:lnTo>
                      <a:cubicBezTo>
                        <a:pt x="230" y="439"/>
                        <a:pt x="219" y="428"/>
                        <a:pt x="219" y="428"/>
                      </a:cubicBezTo>
                      <a:lnTo>
                        <a:pt x="219" y="377"/>
                      </a:lnTo>
                      <a:lnTo>
                        <a:pt x="219" y="293"/>
                      </a:lnTo>
                      <a:lnTo>
                        <a:pt x="167" y="356"/>
                      </a:lnTo>
                      <a:lnTo>
                        <a:pt x="136" y="356"/>
                      </a:lnTo>
                      <a:lnTo>
                        <a:pt x="126" y="345"/>
                      </a:lnTo>
                      <a:lnTo>
                        <a:pt x="219" y="240"/>
                      </a:lnTo>
                      <a:cubicBezTo>
                        <a:pt x="219" y="199"/>
                        <a:pt x="209" y="147"/>
                        <a:pt x="209" y="94"/>
                      </a:cubicBezTo>
                      <a:cubicBezTo>
                        <a:pt x="188" y="105"/>
                        <a:pt x="167" y="126"/>
                        <a:pt x="167" y="136"/>
                      </a:cubicBezTo>
                      <a:cubicBezTo>
                        <a:pt x="156" y="147"/>
                        <a:pt x="156" y="157"/>
                        <a:pt x="156" y="157"/>
                      </a:cubicBezTo>
                      <a:cubicBezTo>
                        <a:pt x="156" y="168"/>
                        <a:pt x="146" y="168"/>
                        <a:pt x="146" y="168"/>
                      </a:cubicBezTo>
                      <a:lnTo>
                        <a:pt x="146" y="178"/>
                      </a:lnTo>
                      <a:lnTo>
                        <a:pt x="126" y="178"/>
                      </a:lnTo>
                      <a:cubicBezTo>
                        <a:pt x="115" y="178"/>
                        <a:pt x="115" y="168"/>
                        <a:pt x="115" y="168"/>
                      </a:cubicBezTo>
                      <a:cubicBezTo>
                        <a:pt x="115" y="168"/>
                        <a:pt x="115" y="157"/>
                        <a:pt x="126" y="136"/>
                      </a:cubicBezTo>
                      <a:cubicBezTo>
                        <a:pt x="136" y="115"/>
                        <a:pt x="156" y="94"/>
                        <a:pt x="188" y="74"/>
                      </a:cubicBezTo>
                      <a:cubicBezTo>
                        <a:pt x="188" y="74"/>
                        <a:pt x="198" y="74"/>
                        <a:pt x="209" y="64"/>
                      </a:cubicBezTo>
                      <a:cubicBezTo>
                        <a:pt x="209" y="43"/>
                        <a:pt x="209" y="22"/>
                        <a:pt x="198" y="1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70" name="Google Shape;1370;p46"/>
                <p:cNvSpPr/>
                <p:nvPr/>
              </p:nvSpPr>
              <p:spPr>
                <a:xfrm>
                  <a:off x="7039256" y="2084369"/>
                  <a:ext cx="243470" cy="10878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16" h="588" extrusionOk="0">
                      <a:moveTo>
                        <a:pt x="1190" y="250"/>
                      </a:moveTo>
                      <a:lnTo>
                        <a:pt x="1190" y="250"/>
                      </a:lnTo>
                      <a:cubicBezTo>
                        <a:pt x="1188" y="254"/>
                        <a:pt x="1187" y="257"/>
                        <a:pt x="1185" y="260"/>
                      </a:cubicBezTo>
                      <a:lnTo>
                        <a:pt x="1185" y="260"/>
                      </a:lnTo>
                      <a:cubicBezTo>
                        <a:pt x="1190" y="260"/>
                        <a:pt x="1190" y="258"/>
                        <a:pt x="1190" y="250"/>
                      </a:cubicBezTo>
                      <a:close/>
                      <a:moveTo>
                        <a:pt x="1253" y="0"/>
                      </a:moveTo>
                      <a:cubicBezTo>
                        <a:pt x="1180" y="10"/>
                        <a:pt x="1107" y="21"/>
                        <a:pt x="1044" y="31"/>
                      </a:cubicBezTo>
                      <a:cubicBezTo>
                        <a:pt x="1034" y="31"/>
                        <a:pt x="679" y="42"/>
                        <a:pt x="471" y="114"/>
                      </a:cubicBezTo>
                      <a:cubicBezTo>
                        <a:pt x="471" y="114"/>
                        <a:pt x="460" y="135"/>
                        <a:pt x="522" y="146"/>
                      </a:cubicBezTo>
                      <a:lnTo>
                        <a:pt x="585" y="146"/>
                      </a:lnTo>
                      <a:cubicBezTo>
                        <a:pt x="439" y="167"/>
                        <a:pt x="262" y="230"/>
                        <a:pt x="179" y="271"/>
                      </a:cubicBezTo>
                      <a:cubicBezTo>
                        <a:pt x="126" y="302"/>
                        <a:pt x="105" y="323"/>
                        <a:pt x="137" y="323"/>
                      </a:cubicBezTo>
                      <a:cubicBezTo>
                        <a:pt x="147" y="327"/>
                        <a:pt x="157" y="328"/>
                        <a:pt x="168" y="328"/>
                      </a:cubicBezTo>
                      <a:cubicBezTo>
                        <a:pt x="190" y="328"/>
                        <a:pt x="213" y="323"/>
                        <a:pt x="241" y="323"/>
                      </a:cubicBezTo>
                      <a:cubicBezTo>
                        <a:pt x="63" y="438"/>
                        <a:pt x="1" y="543"/>
                        <a:pt x="1" y="543"/>
                      </a:cubicBezTo>
                      <a:cubicBezTo>
                        <a:pt x="49" y="545"/>
                        <a:pt x="96" y="547"/>
                        <a:pt x="141" y="547"/>
                      </a:cubicBezTo>
                      <a:cubicBezTo>
                        <a:pt x="252" y="547"/>
                        <a:pt x="353" y="539"/>
                        <a:pt x="450" y="532"/>
                      </a:cubicBezTo>
                      <a:lnTo>
                        <a:pt x="450" y="532"/>
                      </a:lnTo>
                      <a:cubicBezTo>
                        <a:pt x="429" y="553"/>
                        <a:pt x="418" y="563"/>
                        <a:pt x="429" y="584"/>
                      </a:cubicBezTo>
                      <a:cubicBezTo>
                        <a:pt x="431" y="587"/>
                        <a:pt x="436" y="588"/>
                        <a:pt x="443" y="588"/>
                      </a:cubicBezTo>
                      <a:cubicBezTo>
                        <a:pt x="495" y="588"/>
                        <a:pt x="665" y="522"/>
                        <a:pt x="794" y="448"/>
                      </a:cubicBezTo>
                      <a:cubicBezTo>
                        <a:pt x="814" y="448"/>
                        <a:pt x="825" y="438"/>
                        <a:pt x="835" y="427"/>
                      </a:cubicBezTo>
                      <a:cubicBezTo>
                        <a:pt x="856" y="427"/>
                        <a:pt x="877" y="417"/>
                        <a:pt x="898" y="407"/>
                      </a:cubicBezTo>
                      <a:cubicBezTo>
                        <a:pt x="898" y="448"/>
                        <a:pt x="981" y="448"/>
                        <a:pt x="981" y="448"/>
                      </a:cubicBezTo>
                      <a:cubicBezTo>
                        <a:pt x="981" y="448"/>
                        <a:pt x="992" y="448"/>
                        <a:pt x="992" y="438"/>
                      </a:cubicBezTo>
                      <a:cubicBezTo>
                        <a:pt x="1065" y="407"/>
                        <a:pt x="1127" y="355"/>
                        <a:pt x="1159" y="302"/>
                      </a:cubicBezTo>
                      <a:cubicBezTo>
                        <a:pt x="1168" y="294"/>
                        <a:pt x="1177" y="278"/>
                        <a:pt x="1185" y="260"/>
                      </a:cubicBezTo>
                      <a:lnTo>
                        <a:pt x="1185" y="260"/>
                      </a:lnTo>
                      <a:cubicBezTo>
                        <a:pt x="1184" y="260"/>
                        <a:pt x="1182" y="260"/>
                        <a:pt x="1180" y="260"/>
                      </a:cubicBezTo>
                      <a:cubicBezTo>
                        <a:pt x="1159" y="271"/>
                        <a:pt x="1143" y="274"/>
                        <a:pt x="1132" y="274"/>
                      </a:cubicBezTo>
                      <a:cubicBezTo>
                        <a:pt x="1122" y="274"/>
                        <a:pt x="1117" y="271"/>
                        <a:pt x="1117" y="271"/>
                      </a:cubicBezTo>
                      <a:cubicBezTo>
                        <a:pt x="1127" y="188"/>
                        <a:pt x="1243" y="104"/>
                        <a:pt x="1253" y="94"/>
                      </a:cubicBezTo>
                      <a:cubicBezTo>
                        <a:pt x="1273" y="73"/>
                        <a:pt x="1284" y="52"/>
                        <a:pt x="1315" y="21"/>
                      </a:cubicBezTo>
                      <a:lnTo>
                        <a:pt x="1315" y="21"/>
                      </a:lnTo>
                      <a:cubicBezTo>
                        <a:pt x="1211" y="73"/>
                        <a:pt x="1097" y="125"/>
                        <a:pt x="981" y="167"/>
                      </a:cubicBezTo>
                      <a:lnTo>
                        <a:pt x="981" y="177"/>
                      </a:lnTo>
                      <a:cubicBezTo>
                        <a:pt x="971" y="188"/>
                        <a:pt x="971" y="198"/>
                        <a:pt x="960" y="209"/>
                      </a:cubicBezTo>
                      <a:cubicBezTo>
                        <a:pt x="930" y="240"/>
                        <a:pt x="856" y="292"/>
                        <a:pt x="794" y="344"/>
                      </a:cubicBezTo>
                      <a:cubicBezTo>
                        <a:pt x="731" y="386"/>
                        <a:pt x="679" y="417"/>
                        <a:pt x="679" y="417"/>
                      </a:cubicBezTo>
                      <a:cubicBezTo>
                        <a:pt x="668" y="427"/>
                        <a:pt x="658" y="427"/>
                        <a:pt x="648" y="427"/>
                      </a:cubicBezTo>
                      <a:cubicBezTo>
                        <a:pt x="638" y="417"/>
                        <a:pt x="638" y="417"/>
                        <a:pt x="648" y="407"/>
                      </a:cubicBezTo>
                      <a:cubicBezTo>
                        <a:pt x="648" y="407"/>
                        <a:pt x="668" y="397"/>
                        <a:pt x="700" y="376"/>
                      </a:cubicBezTo>
                      <a:cubicBezTo>
                        <a:pt x="742" y="344"/>
                        <a:pt x="804" y="302"/>
                        <a:pt x="856" y="260"/>
                      </a:cubicBezTo>
                      <a:cubicBezTo>
                        <a:pt x="888" y="240"/>
                        <a:pt x="909" y="219"/>
                        <a:pt x="919" y="198"/>
                      </a:cubicBezTo>
                      <a:cubicBezTo>
                        <a:pt x="930" y="198"/>
                        <a:pt x="930" y="198"/>
                        <a:pt x="930" y="188"/>
                      </a:cubicBezTo>
                      <a:lnTo>
                        <a:pt x="930" y="188"/>
                      </a:lnTo>
                      <a:cubicBezTo>
                        <a:pt x="596" y="334"/>
                        <a:pt x="283" y="459"/>
                        <a:pt x="283" y="459"/>
                      </a:cubicBezTo>
                      <a:lnTo>
                        <a:pt x="251" y="459"/>
                      </a:lnTo>
                      <a:lnTo>
                        <a:pt x="251" y="438"/>
                      </a:lnTo>
                      <a:cubicBezTo>
                        <a:pt x="262" y="438"/>
                        <a:pt x="293" y="427"/>
                        <a:pt x="366" y="397"/>
                      </a:cubicBezTo>
                      <a:cubicBezTo>
                        <a:pt x="439" y="365"/>
                        <a:pt x="533" y="334"/>
                        <a:pt x="638" y="292"/>
                      </a:cubicBezTo>
                      <a:lnTo>
                        <a:pt x="638" y="292"/>
                      </a:lnTo>
                      <a:lnTo>
                        <a:pt x="376" y="323"/>
                      </a:lnTo>
                      <a:cubicBezTo>
                        <a:pt x="366" y="323"/>
                        <a:pt x="355" y="323"/>
                        <a:pt x="355" y="313"/>
                      </a:cubicBezTo>
                      <a:lnTo>
                        <a:pt x="355" y="302"/>
                      </a:lnTo>
                      <a:lnTo>
                        <a:pt x="366" y="302"/>
                      </a:lnTo>
                      <a:lnTo>
                        <a:pt x="710" y="260"/>
                      </a:lnTo>
                      <a:cubicBezTo>
                        <a:pt x="784" y="230"/>
                        <a:pt x="867" y="198"/>
                        <a:pt x="940" y="156"/>
                      </a:cubicBezTo>
                      <a:cubicBezTo>
                        <a:pt x="1002" y="135"/>
                        <a:pt x="1055" y="114"/>
                        <a:pt x="1107" y="94"/>
                      </a:cubicBezTo>
                      <a:cubicBezTo>
                        <a:pt x="1088" y="91"/>
                        <a:pt x="1070" y="89"/>
                        <a:pt x="1052" y="89"/>
                      </a:cubicBezTo>
                      <a:cubicBezTo>
                        <a:pt x="1009" y="89"/>
                        <a:pt x="966" y="97"/>
                        <a:pt x="930" y="104"/>
                      </a:cubicBezTo>
                      <a:cubicBezTo>
                        <a:pt x="898" y="104"/>
                        <a:pt x="867" y="114"/>
                        <a:pt x="846" y="114"/>
                      </a:cubicBezTo>
                      <a:cubicBezTo>
                        <a:pt x="835" y="125"/>
                        <a:pt x="835" y="125"/>
                        <a:pt x="825" y="125"/>
                      </a:cubicBezTo>
                      <a:lnTo>
                        <a:pt x="794" y="125"/>
                      </a:lnTo>
                      <a:cubicBezTo>
                        <a:pt x="784" y="114"/>
                        <a:pt x="784" y="114"/>
                        <a:pt x="794" y="114"/>
                      </a:cubicBezTo>
                      <a:cubicBezTo>
                        <a:pt x="794" y="114"/>
                        <a:pt x="846" y="94"/>
                        <a:pt x="919" y="84"/>
                      </a:cubicBezTo>
                      <a:cubicBezTo>
                        <a:pt x="963" y="76"/>
                        <a:pt x="1018" y="69"/>
                        <a:pt x="1072" y="69"/>
                      </a:cubicBezTo>
                      <a:cubicBezTo>
                        <a:pt x="1095" y="69"/>
                        <a:pt x="1117" y="70"/>
                        <a:pt x="1138" y="73"/>
                      </a:cubicBezTo>
                      <a:cubicBezTo>
                        <a:pt x="1190" y="52"/>
                        <a:pt x="1253" y="31"/>
                        <a:pt x="1305" y="0"/>
                      </a:cubicBezTo>
                      <a:close/>
                    </a:path>
                  </a:pathLst>
                </a:custGeom>
                <a:solidFill>
                  <a:schemeClr val="dk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  <p:grpSp>
          <p:nvGrpSpPr>
            <p:cNvPr id="1371" name="Google Shape;1371;p46"/>
            <p:cNvGrpSpPr/>
            <p:nvPr/>
          </p:nvGrpSpPr>
          <p:grpSpPr>
            <a:xfrm>
              <a:off x="7352637" y="4367730"/>
              <a:ext cx="348668" cy="152327"/>
              <a:chOff x="6258556" y="2573889"/>
              <a:chExt cx="594489" cy="259723"/>
            </a:xfrm>
          </p:grpSpPr>
          <p:sp>
            <p:nvSpPr>
              <p:cNvPr id="1372" name="Google Shape;1372;p46"/>
              <p:cNvSpPr/>
              <p:nvPr/>
            </p:nvSpPr>
            <p:spPr>
              <a:xfrm>
                <a:off x="6570226" y="2639384"/>
                <a:ext cx="209539" cy="60477"/>
              </a:xfrm>
              <a:custGeom>
                <a:avLst/>
                <a:gdLst/>
                <a:ahLst/>
                <a:cxnLst/>
                <a:rect l="l" t="t" r="r" b="b"/>
                <a:pathLst>
                  <a:path w="835" h="241" extrusionOk="0">
                    <a:moveTo>
                      <a:pt x="814" y="1"/>
                    </a:moveTo>
                    <a:lnTo>
                      <a:pt x="803" y="11"/>
                    </a:lnTo>
                    <a:cubicBezTo>
                      <a:pt x="793" y="11"/>
                      <a:pt x="782" y="11"/>
                      <a:pt x="772" y="22"/>
                    </a:cubicBezTo>
                    <a:cubicBezTo>
                      <a:pt x="741" y="32"/>
                      <a:pt x="710" y="43"/>
                      <a:pt x="657" y="53"/>
                    </a:cubicBezTo>
                    <a:cubicBezTo>
                      <a:pt x="553" y="84"/>
                      <a:pt x="418" y="126"/>
                      <a:pt x="240" y="178"/>
                    </a:cubicBezTo>
                    <a:cubicBezTo>
                      <a:pt x="167" y="189"/>
                      <a:pt x="84" y="209"/>
                      <a:pt x="0" y="230"/>
                    </a:cubicBezTo>
                    <a:lnTo>
                      <a:pt x="10" y="230"/>
                    </a:lnTo>
                    <a:lnTo>
                      <a:pt x="21" y="240"/>
                    </a:lnTo>
                    <a:cubicBezTo>
                      <a:pt x="501" y="126"/>
                      <a:pt x="824" y="11"/>
                      <a:pt x="824" y="11"/>
                    </a:cubicBezTo>
                    <a:lnTo>
                      <a:pt x="835" y="11"/>
                    </a:lnTo>
                    <a:cubicBezTo>
                      <a:pt x="824" y="1"/>
                      <a:pt x="814" y="1"/>
                      <a:pt x="81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3" name="Google Shape;1373;p46"/>
              <p:cNvSpPr/>
              <p:nvPr/>
            </p:nvSpPr>
            <p:spPr>
              <a:xfrm>
                <a:off x="6567466" y="2694339"/>
                <a:ext cx="144293" cy="16060"/>
              </a:xfrm>
              <a:custGeom>
                <a:avLst/>
                <a:gdLst/>
                <a:ahLst/>
                <a:cxnLst/>
                <a:rect l="l" t="t" r="r" b="b"/>
                <a:pathLst>
                  <a:path w="575" h="64" extrusionOk="0">
                    <a:moveTo>
                      <a:pt x="543" y="1"/>
                    </a:moveTo>
                    <a:cubicBezTo>
                      <a:pt x="533" y="1"/>
                      <a:pt x="533" y="11"/>
                      <a:pt x="522" y="11"/>
                    </a:cubicBezTo>
                    <a:cubicBezTo>
                      <a:pt x="491" y="11"/>
                      <a:pt x="459" y="21"/>
                      <a:pt x="429" y="32"/>
                    </a:cubicBezTo>
                    <a:cubicBezTo>
                      <a:pt x="345" y="42"/>
                      <a:pt x="251" y="53"/>
                      <a:pt x="178" y="53"/>
                    </a:cubicBezTo>
                    <a:cubicBezTo>
                      <a:pt x="116" y="42"/>
                      <a:pt x="74" y="42"/>
                      <a:pt x="42" y="21"/>
                    </a:cubicBezTo>
                    <a:lnTo>
                      <a:pt x="32" y="21"/>
                    </a:lnTo>
                    <a:lnTo>
                      <a:pt x="21" y="11"/>
                    </a:lnTo>
                    <a:lnTo>
                      <a:pt x="11" y="11"/>
                    </a:lnTo>
                    <a:cubicBezTo>
                      <a:pt x="0" y="11"/>
                      <a:pt x="0" y="21"/>
                      <a:pt x="0" y="21"/>
                    </a:cubicBezTo>
                    <a:cubicBezTo>
                      <a:pt x="11" y="21"/>
                      <a:pt x="11" y="21"/>
                      <a:pt x="11" y="32"/>
                    </a:cubicBezTo>
                    <a:lnTo>
                      <a:pt x="21" y="32"/>
                    </a:lnTo>
                    <a:cubicBezTo>
                      <a:pt x="63" y="53"/>
                      <a:pt x="116" y="63"/>
                      <a:pt x="167" y="63"/>
                    </a:cubicBezTo>
                    <a:cubicBezTo>
                      <a:pt x="230" y="63"/>
                      <a:pt x="293" y="63"/>
                      <a:pt x="345" y="53"/>
                    </a:cubicBezTo>
                    <a:cubicBezTo>
                      <a:pt x="470" y="32"/>
                      <a:pt x="564" y="11"/>
                      <a:pt x="564" y="11"/>
                    </a:cubicBezTo>
                    <a:cubicBezTo>
                      <a:pt x="575" y="11"/>
                      <a:pt x="575" y="11"/>
                      <a:pt x="57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4" name="Google Shape;1374;p46"/>
              <p:cNvSpPr/>
              <p:nvPr/>
            </p:nvSpPr>
            <p:spPr>
              <a:xfrm>
                <a:off x="6465583" y="2626335"/>
                <a:ext cx="73527" cy="94353"/>
              </a:xfrm>
              <a:custGeom>
                <a:avLst/>
                <a:gdLst/>
                <a:ahLst/>
                <a:cxnLst/>
                <a:rect l="l" t="t" r="r" b="b"/>
                <a:pathLst>
                  <a:path w="293" h="376" extrusionOk="0">
                    <a:moveTo>
                      <a:pt x="260" y="0"/>
                    </a:moveTo>
                    <a:cubicBezTo>
                      <a:pt x="260" y="11"/>
                      <a:pt x="198" y="53"/>
                      <a:pt x="125" y="115"/>
                    </a:cubicBezTo>
                    <a:cubicBezTo>
                      <a:pt x="63" y="188"/>
                      <a:pt x="0" y="272"/>
                      <a:pt x="10" y="366"/>
                    </a:cubicBezTo>
                    <a:lnTo>
                      <a:pt x="10" y="376"/>
                    </a:lnTo>
                    <a:lnTo>
                      <a:pt x="42" y="376"/>
                    </a:lnTo>
                    <a:cubicBezTo>
                      <a:pt x="42" y="366"/>
                      <a:pt x="31" y="366"/>
                      <a:pt x="31" y="366"/>
                    </a:cubicBezTo>
                    <a:cubicBezTo>
                      <a:pt x="31" y="282"/>
                      <a:pt x="83" y="199"/>
                      <a:pt x="135" y="136"/>
                    </a:cubicBezTo>
                    <a:cubicBezTo>
                      <a:pt x="198" y="74"/>
                      <a:pt x="260" y="21"/>
                      <a:pt x="281" y="11"/>
                    </a:cubicBezTo>
                    <a:cubicBezTo>
                      <a:pt x="292" y="11"/>
                      <a:pt x="292" y="11"/>
                      <a:pt x="28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5" name="Google Shape;1375;p46"/>
              <p:cNvSpPr/>
              <p:nvPr/>
            </p:nvSpPr>
            <p:spPr>
              <a:xfrm>
                <a:off x="6397327" y="2697100"/>
                <a:ext cx="173152" cy="36888"/>
              </a:xfrm>
              <a:custGeom>
                <a:avLst/>
                <a:gdLst/>
                <a:ahLst/>
                <a:cxnLst/>
                <a:rect l="l" t="t" r="r" b="b"/>
                <a:pathLst>
                  <a:path w="690" h="147" extrusionOk="0">
                    <a:moveTo>
                      <a:pt x="689" y="0"/>
                    </a:moveTo>
                    <a:cubicBezTo>
                      <a:pt x="686" y="0"/>
                      <a:pt x="684" y="1"/>
                      <a:pt x="683" y="2"/>
                    </a:cubicBezTo>
                    <a:lnTo>
                      <a:pt x="683" y="2"/>
                    </a:lnTo>
                    <a:cubicBezTo>
                      <a:pt x="685" y="2"/>
                      <a:pt x="687" y="1"/>
                      <a:pt x="689" y="0"/>
                    </a:cubicBezTo>
                    <a:close/>
                    <a:moveTo>
                      <a:pt x="683" y="2"/>
                    </a:moveTo>
                    <a:lnTo>
                      <a:pt x="683" y="2"/>
                    </a:lnTo>
                    <a:cubicBezTo>
                      <a:pt x="569" y="32"/>
                      <a:pt x="436" y="53"/>
                      <a:pt x="303" y="84"/>
                    </a:cubicBezTo>
                    <a:cubicBezTo>
                      <a:pt x="303" y="84"/>
                      <a:pt x="314" y="84"/>
                      <a:pt x="314" y="94"/>
                    </a:cubicBezTo>
                    <a:lnTo>
                      <a:pt x="282" y="94"/>
                    </a:lnTo>
                    <a:lnTo>
                      <a:pt x="282" y="84"/>
                    </a:lnTo>
                    <a:cubicBezTo>
                      <a:pt x="189" y="105"/>
                      <a:pt x="94" y="115"/>
                      <a:pt x="1" y="136"/>
                    </a:cubicBezTo>
                    <a:lnTo>
                      <a:pt x="11" y="136"/>
                    </a:lnTo>
                    <a:cubicBezTo>
                      <a:pt x="22" y="136"/>
                      <a:pt x="22" y="136"/>
                      <a:pt x="32" y="146"/>
                    </a:cubicBezTo>
                    <a:cubicBezTo>
                      <a:pt x="272" y="105"/>
                      <a:pt x="491" y="63"/>
                      <a:pt x="689" y="21"/>
                    </a:cubicBezTo>
                    <a:cubicBezTo>
                      <a:pt x="689" y="10"/>
                      <a:pt x="689" y="10"/>
                      <a:pt x="678" y="10"/>
                    </a:cubicBezTo>
                    <a:cubicBezTo>
                      <a:pt x="678" y="10"/>
                      <a:pt x="678" y="5"/>
                      <a:pt x="683" y="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6" name="Google Shape;1376;p46"/>
              <p:cNvSpPr/>
              <p:nvPr/>
            </p:nvSpPr>
            <p:spPr>
              <a:xfrm>
                <a:off x="6287414" y="2730977"/>
                <a:ext cx="110165" cy="16060"/>
              </a:xfrm>
              <a:custGeom>
                <a:avLst/>
                <a:gdLst/>
                <a:ahLst/>
                <a:cxnLst/>
                <a:rect l="l" t="t" r="r" b="b"/>
                <a:pathLst>
                  <a:path w="439" h="64" extrusionOk="0">
                    <a:moveTo>
                      <a:pt x="439" y="1"/>
                    </a:moveTo>
                    <a:cubicBezTo>
                      <a:pt x="433" y="1"/>
                      <a:pt x="431" y="1"/>
                      <a:pt x="429" y="2"/>
                    </a:cubicBezTo>
                    <a:lnTo>
                      <a:pt x="429" y="2"/>
                    </a:lnTo>
                    <a:cubicBezTo>
                      <a:pt x="432" y="2"/>
                      <a:pt x="436" y="1"/>
                      <a:pt x="439" y="1"/>
                    </a:cubicBezTo>
                    <a:close/>
                    <a:moveTo>
                      <a:pt x="429" y="2"/>
                    </a:moveTo>
                    <a:cubicBezTo>
                      <a:pt x="296" y="22"/>
                      <a:pt x="153" y="33"/>
                      <a:pt x="11" y="53"/>
                    </a:cubicBezTo>
                    <a:lnTo>
                      <a:pt x="1" y="53"/>
                    </a:lnTo>
                    <a:cubicBezTo>
                      <a:pt x="1" y="63"/>
                      <a:pt x="11" y="63"/>
                      <a:pt x="22" y="63"/>
                    </a:cubicBezTo>
                    <a:cubicBezTo>
                      <a:pt x="168" y="53"/>
                      <a:pt x="303" y="32"/>
                      <a:pt x="439" y="11"/>
                    </a:cubicBezTo>
                    <a:lnTo>
                      <a:pt x="428" y="11"/>
                    </a:lnTo>
                    <a:cubicBezTo>
                      <a:pt x="428" y="6"/>
                      <a:pt x="428" y="3"/>
                      <a:pt x="429" y="2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7" name="Google Shape;1377;p46"/>
              <p:cNvSpPr/>
              <p:nvPr/>
            </p:nvSpPr>
            <p:spPr>
              <a:xfrm>
                <a:off x="6394567" y="2730977"/>
                <a:ext cx="209790" cy="29109"/>
              </a:xfrm>
              <a:custGeom>
                <a:avLst/>
                <a:gdLst/>
                <a:ahLst/>
                <a:cxnLst/>
                <a:rect l="l" t="t" r="r" b="b"/>
                <a:pathLst>
                  <a:path w="836" h="116" extrusionOk="0">
                    <a:moveTo>
                      <a:pt x="12" y="1"/>
                    </a:moveTo>
                    <a:cubicBezTo>
                      <a:pt x="1" y="1"/>
                      <a:pt x="1" y="1"/>
                      <a:pt x="1" y="11"/>
                    </a:cubicBezTo>
                    <a:lnTo>
                      <a:pt x="12" y="11"/>
                    </a:lnTo>
                    <a:cubicBezTo>
                      <a:pt x="22" y="21"/>
                      <a:pt x="22" y="21"/>
                      <a:pt x="33" y="21"/>
                    </a:cubicBezTo>
                    <a:cubicBezTo>
                      <a:pt x="158" y="84"/>
                      <a:pt x="356" y="105"/>
                      <a:pt x="523" y="116"/>
                    </a:cubicBezTo>
                    <a:cubicBezTo>
                      <a:pt x="689" y="116"/>
                      <a:pt x="825" y="105"/>
                      <a:pt x="825" y="105"/>
                    </a:cubicBezTo>
                    <a:lnTo>
                      <a:pt x="835" y="105"/>
                    </a:lnTo>
                    <a:lnTo>
                      <a:pt x="835" y="95"/>
                    </a:lnTo>
                    <a:lnTo>
                      <a:pt x="523" y="95"/>
                    </a:lnTo>
                    <a:cubicBezTo>
                      <a:pt x="356" y="95"/>
                      <a:pt x="168" y="74"/>
                      <a:pt x="54" y="11"/>
                    </a:cubicBezTo>
                    <a:lnTo>
                      <a:pt x="43" y="11"/>
                    </a:lnTo>
                    <a:cubicBezTo>
                      <a:pt x="33" y="1"/>
                      <a:pt x="33" y="1"/>
                      <a:pt x="2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78" name="Google Shape;1378;p46"/>
              <p:cNvSpPr/>
              <p:nvPr/>
            </p:nvSpPr>
            <p:spPr>
              <a:xfrm>
                <a:off x="6258556" y="2573889"/>
                <a:ext cx="594489" cy="259723"/>
              </a:xfrm>
              <a:custGeom>
                <a:avLst/>
                <a:gdLst/>
                <a:ahLst/>
                <a:cxnLst/>
                <a:rect l="l" t="t" r="r" b="b"/>
                <a:pathLst>
                  <a:path w="2369" h="1035" extrusionOk="0">
                    <a:moveTo>
                      <a:pt x="1461" y="1"/>
                    </a:moveTo>
                    <a:cubicBezTo>
                      <a:pt x="1451" y="1"/>
                      <a:pt x="1127" y="1"/>
                      <a:pt x="867" y="137"/>
                    </a:cubicBezTo>
                    <a:cubicBezTo>
                      <a:pt x="804" y="168"/>
                      <a:pt x="752" y="199"/>
                      <a:pt x="710" y="241"/>
                    </a:cubicBezTo>
                    <a:cubicBezTo>
                      <a:pt x="710" y="241"/>
                      <a:pt x="762" y="63"/>
                      <a:pt x="606" y="32"/>
                    </a:cubicBezTo>
                    <a:cubicBezTo>
                      <a:pt x="596" y="32"/>
                      <a:pt x="533" y="53"/>
                      <a:pt x="449" y="105"/>
                    </a:cubicBezTo>
                    <a:cubicBezTo>
                      <a:pt x="272" y="199"/>
                      <a:pt x="0" y="387"/>
                      <a:pt x="126" y="679"/>
                    </a:cubicBezTo>
                    <a:cubicBezTo>
                      <a:pt x="272" y="658"/>
                      <a:pt x="418" y="647"/>
                      <a:pt x="554" y="627"/>
                    </a:cubicBezTo>
                    <a:cubicBezTo>
                      <a:pt x="647" y="606"/>
                      <a:pt x="742" y="596"/>
                      <a:pt x="835" y="575"/>
                    </a:cubicBezTo>
                    <a:cubicBezTo>
                      <a:pt x="825" y="481"/>
                      <a:pt x="888" y="397"/>
                      <a:pt x="950" y="324"/>
                    </a:cubicBezTo>
                    <a:cubicBezTo>
                      <a:pt x="1023" y="262"/>
                      <a:pt x="1085" y="220"/>
                      <a:pt x="1085" y="209"/>
                    </a:cubicBezTo>
                    <a:lnTo>
                      <a:pt x="1106" y="209"/>
                    </a:lnTo>
                    <a:cubicBezTo>
                      <a:pt x="1117" y="220"/>
                      <a:pt x="1117" y="220"/>
                      <a:pt x="1106" y="220"/>
                    </a:cubicBezTo>
                    <a:cubicBezTo>
                      <a:pt x="1085" y="230"/>
                      <a:pt x="1023" y="283"/>
                      <a:pt x="960" y="345"/>
                    </a:cubicBezTo>
                    <a:cubicBezTo>
                      <a:pt x="908" y="408"/>
                      <a:pt x="856" y="491"/>
                      <a:pt x="856" y="575"/>
                    </a:cubicBezTo>
                    <a:cubicBezTo>
                      <a:pt x="992" y="543"/>
                      <a:pt x="1127" y="522"/>
                      <a:pt x="1242" y="491"/>
                    </a:cubicBezTo>
                    <a:cubicBezTo>
                      <a:pt x="1326" y="470"/>
                      <a:pt x="1409" y="450"/>
                      <a:pt x="1482" y="439"/>
                    </a:cubicBezTo>
                    <a:cubicBezTo>
                      <a:pt x="1660" y="387"/>
                      <a:pt x="1795" y="345"/>
                      <a:pt x="1899" y="314"/>
                    </a:cubicBezTo>
                    <a:cubicBezTo>
                      <a:pt x="1952" y="304"/>
                      <a:pt x="1983" y="293"/>
                      <a:pt x="2014" y="283"/>
                    </a:cubicBezTo>
                    <a:cubicBezTo>
                      <a:pt x="2024" y="272"/>
                      <a:pt x="2035" y="272"/>
                      <a:pt x="2045" y="272"/>
                    </a:cubicBezTo>
                    <a:lnTo>
                      <a:pt x="2056" y="262"/>
                    </a:lnTo>
                    <a:cubicBezTo>
                      <a:pt x="2056" y="262"/>
                      <a:pt x="2066" y="262"/>
                      <a:pt x="2077" y="272"/>
                    </a:cubicBezTo>
                    <a:lnTo>
                      <a:pt x="2066" y="272"/>
                    </a:lnTo>
                    <a:cubicBezTo>
                      <a:pt x="2066" y="272"/>
                      <a:pt x="1743" y="387"/>
                      <a:pt x="1263" y="501"/>
                    </a:cubicBezTo>
                    <a:cubicBezTo>
                      <a:pt x="1305" y="522"/>
                      <a:pt x="1347" y="522"/>
                      <a:pt x="1409" y="533"/>
                    </a:cubicBezTo>
                    <a:cubicBezTo>
                      <a:pt x="1482" y="533"/>
                      <a:pt x="1576" y="522"/>
                      <a:pt x="1660" y="512"/>
                    </a:cubicBezTo>
                    <a:cubicBezTo>
                      <a:pt x="1690" y="501"/>
                      <a:pt x="1722" y="491"/>
                      <a:pt x="1753" y="491"/>
                    </a:cubicBezTo>
                    <a:cubicBezTo>
                      <a:pt x="1764" y="491"/>
                      <a:pt x="1764" y="481"/>
                      <a:pt x="1774" y="481"/>
                    </a:cubicBezTo>
                    <a:lnTo>
                      <a:pt x="1806" y="481"/>
                    </a:lnTo>
                    <a:cubicBezTo>
                      <a:pt x="1806" y="491"/>
                      <a:pt x="1806" y="491"/>
                      <a:pt x="1795" y="491"/>
                    </a:cubicBezTo>
                    <a:cubicBezTo>
                      <a:pt x="1795" y="491"/>
                      <a:pt x="1701" y="512"/>
                      <a:pt x="1576" y="533"/>
                    </a:cubicBezTo>
                    <a:cubicBezTo>
                      <a:pt x="1524" y="543"/>
                      <a:pt x="1461" y="543"/>
                      <a:pt x="1398" y="543"/>
                    </a:cubicBezTo>
                    <a:cubicBezTo>
                      <a:pt x="1347" y="543"/>
                      <a:pt x="1294" y="533"/>
                      <a:pt x="1252" y="512"/>
                    </a:cubicBezTo>
                    <a:lnTo>
                      <a:pt x="1242" y="512"/>
                    </a:lnTo>
                    <a:cubicBezTo>
                      <a:pt x="1044" y="554"/>
                      <a:pt x="825" y="596"/>
                      <a:pt x="585" y="637"/>
                    </a:cubicBezTo>
                    <a:lnTo>
                      <a:pt x="596" y="637"/>
                    </a:lnTo>
                    <a:cubicBezTo>
                      <a:pt x="710" y="700"/>
                      <a:pt x="898" y="721"/>
                      <a:pt x="1065" y="721"/>
                    </a:cubicBezTo>
                    <a:lnTo>
                      <a:pt x="1377" y="721"/>
                    </a:lnTo>
                    <a:lnTo>
                      <a:pt x="1377" y="731"/>
                    </a:lnTo>
                    <a:lnTo>
                      <a:pt x="1367" y="731"/>
                    </a:lnTo>
                    <a:cubicBezTo>
                      <a:pt x="1367" y="731"/>
                      <a:pt x="1231" y="742"/>
                      <a:pt x="1065" y="742"/>
                    </a:cubicBezTo>
                    <a:cubicBezTo>
                      <a:pt x="898" y="731"/>
                      <a:pt x="700" y="710"/>
                      <a:pt x="575" y="647"/>
                    </a:cubicBezTo>
                    <a:cubicBezTo>
                      <a:pt x="564" y="647"/>
                      <a:pt x="564" y="647"/>
                      <a:pt x="554" y="637"/>
                    </a:cubicBezTo>
                    <a:cubicBezTo>
                      <a:pt x="418" y="658"/>
                      <a:pt x="283" y="679"/>
                      <a:pt x="137" y="689"/>
                    </a:cubicBezTo>
                    <a:cubicBezTo>
                      <a:pt x="178" y="741"/>
                      <a:pt x="501" y="1034"/>
                      <a:pt x="1247" y="1034"/>
                    </a:cubicBezTo>
                    <a:cubicBezTo>
                      <a:pt x="1259" y="1034"/>
                      <a:pt x="1271" y="1034"/>
                      <a:pt x="1284" y="1034"/>
                    </a:cubicBezTo>
                    <a:cubicBezTo>
                      <a:pt x="1284" y="1023"/>
                      <a:pt x="1284" y="939"/>
                      <a:pt x="1055" y="846"/>
                    </a:cubicBezTo>
                    <a:cubicBezTo>
                      <a:pt x="1065" y="846"/>
                      <a:pt x="1132" y="851"/>
                      <a:pt x="1229" y="851"/>
                    </a:cubicBezTo>
                    <a:cubicBezTo>
                      <a:pt x="1423" y="851"/>
                      <a:pt x="1736" y="832"/>
                      <a:pt x="1952" y="721"/>
                    </a:cubicBezTo>
                    <a:cubicBezTo>
                      <a:pt x="1972" y="710"/>
                      <a:pt x="1993" y="700"/>
                      <a:pt x="2003" y="679"/>
                    </a:cubicBezTo>
                    <a:cubicBezTo>
                      <a:pt x="2003" y="679"/>
                      <a:pt x="1896" y="625"/>
                      <a:pt x="1715" y="625"/>
                    </a:cubicBezTo>
                    <a:cubicBezTo>
                      <a:pt x="1700" y="625"/>
                      <a:pt x="1685" y="626"/>
                      <a:pt x="1670" y="627"/>
                    </a:cubicBezTo>
                    <a:lnTo>
                      <a:pt x="1670" y="627"/>
                    </a:lnTo>
                    <a:cubicBezTo>
                      <a:pt x="1684" y="625"/>
                      <a:pt x="1797" y="584"/>
                      <a:pt x="1941" y="501"/>
                    </a:cubicBezTo>
                    <a:cubicBezTo>
                      <a:pt x="2098" y="429"/>
                      <a:pt x="2275" y="304"/>
                      <a:pt x="2369" y="158"/>
                    </a:cubicBezTo>
                    <a:cubicBezTo>
                      <a:pt x="2358" y="158"/>
                      <a:pt x="2225" y="129"/>
                      <a:pt x="2010" y="129"/>
                    </a:cubicBezTo>
                    <a:cubicBezTo>
                      <a:pt x="1831" y="129"/>
                      <a:pt x="1596" y="149"/>
                      <a:pt x="1326" y="220"/>
                    </a:cubicBezTo>
                    <a:cubicBezTo>
                      <a:pt x="1357" y="199"/>
                      <a:pt x="1493" y="126"/>
                      <a:pt x="1461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9" name="Google Shape;1379;p46"/>
            <p:cNvGrpSpPr/>
            <p:nvPr/>
          </p:nvGrpSpPr>
          <p:grpSpPr>
            <a:xfrm rot="10800000">
              <a:off x="6827182" y="4210181"/>
              <a:ext cx="400340" cy="88164"/>
              <a:chOff x="6345131" y="2244154"/>
              <a:chExt cx="405777" cy="89335"/>
            </a:xfrm>
          </p:grpSpPr>
          <p:sp>
            <p:nvSpPr>
              <p:cNvPr id="1380" name="Google Shape;1380;p46"/>
              <p:cNvSpPr/>
              <p:nvPr/>
            </p:nvSpPr>
            <p:spPr>
              <a:xfrm>
                <a:off x="6567466" y="2249424"/>
                <a:ext cx="62987" cy="44667"/>
              </a:xfrm>
              <a:custGeom>
                <a:avLst/>
                <a:gdLst/>
                <a:ahLst/>
                <a:cxnLst/>
                <a:rect l="l" t="t" r="r" b="b"/>
                <a:pathLst>
                  <a:path w="251" h="178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11" y="94"/>
                      <a:pt x="74" y="136"/>
                      <a:pt x="136" y="167"/>
                    </a:cubicBezTo>
                    <a:cubicBezTo>
                      <a:pt x="167" y="167"/>
                      <a:pt x="199" y="167"/>
                      <a:pt x="230" y="178"/>
                    </a:cubicBezTo>
                    <a:cubicBezTo>
                      <a:pt x="251" y="63"/>
                      <a:pt x="11" y="11"/>
                      <a:pt x="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1" name="Google Shape;1381;p46"/>
              <p:cNvSpPr/>
              <p:nvPr/>
            </p:nvSpPr>
            <p:spPr>
              <a:xfrm>
                <a:off x="6646011" y="2264982"/>
                <a:ext cx="65748" cy="44918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79" extrusionOk="0">
                    <a:moveTo>
                      <a:pt x="0" y="1"/>
                    </a:moveTo>
                    <a:cubicBezTo>
                      <a:pt x="11" y="84"/>
                      <a:pt x="74" y="137"/>
                      <a:pt x="136" y="158"/>
                    </a:cubicBezTo>
                    <a:cubicBezTo>
                      <a:pt x="157" y="158"/>
                      <a:pt x="178" y="168"/>
                      <a:pt x="199" y="178"/>
                    </a:cubicBezTo>
                    <a:lnTo>
                      <a:pt x="220" y="178"/>
                    </a:lnTo>
                    <a:cubicBezTo>
                      <a:pt x="262" y="63"/>
                      <a:pt x="11" y="1"/>
                      <a:pt x="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2" name="Google Shape;1382;p46"/>
              <p:cNvSpPr/>
              <p:nvPr/>
            </p:nvSpPr>
            <p:spPr>
              <a:xfrm>
                <a:off x="6460314" y="2291331"/>
                <a:ext cx="76036" cy="34379"/>
              </a:xfrm>
              <a:custGeom>
                <a:avLst/>
                <a:gdLst/>
                <a:ahLst/>
                <a:cxnLst/>
                <a:rect l="l" t="t" r="r" b="b"/>
                <a:pathLst>
                  <a:path w="303" h="137" extrusionOk="0">
                    <a:moveTo>
                      <a:pt x="209" y="0"/>
                    </a:moveTo>
                    <a:lnTo>
                      <a:pt x="114" y="32"/>
                    </a:lnTo>
                    <a:cubicBezTo>
                      <a:pt x="73" y="53"/>
                      <a:pt x="31" y="94"/>
                      <a:pt x="0" y="136"/>
                    </a:cubicBezTo>
                    <a:cubicBezTo>
                      <a:pt x="0" y="136"/>
                      <a:pt x="135" y="125"/>
                      <a:pt x="230" y="73"/>
                    </a:cubicBezTo>
                    <a:cubicBezTo>
                      <a:pt x="261" y="53"/>
                      <a:pt x="292" y="32"/>
                      <a:pt x="302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3" name="Google Shape;1383;p46"/>
              <p:cNvSpPr/>
              <p:nvPr/>
            </p:nvSpPr>
            <p:spPr>
              <a:xfrm>
                <a:off x="6543877" y="2293840"/>
                <a:ext cx="76287" cy="36888"/>
              </a:xfrm>
              <a:custGeom>
                <a:avLst/>
                <a:gdLst/>
                <a:ahLst/>
                <a:cxnLst/>
                <a:rect l="l" t="t" r="r" b="b"/>
                <a:pathLst>
                  <a:path w="304" h="147" extrusionOk="0">
                    <a:moveTo>
                      <a:pt x="261" y="1"/>
                    </a:moveTo>
                    <a:cubicBezTo>
                      <a:pt x="220" y="11"/>
                      <a:pt x="168" y="22"/>
                      <a:pt x="115" y="43"/>
                    </a:cubicBezTo>
                    <a:cubicBezTo>
                      <a:pt x="74" y="63"/>
                      <a:pt x="32" y="94"/>
                      <a:pt x="1" y="147"/>
                    </a:cubicBezTo>
                    <a:cubicBezTo>
                      <a:pt x="1" y="147"/>
                      <a:pt x="136" y="136"/>
                      <a:pt x="230" y="84"/>
                    </a:cubicBezTo>
                    <a:cubicBezTo>
                      <a:pt x="261" y="63"/>
                      <a:pt x="293" y="43"/>
                      <a:pt x="303" y="11"/>
                    </a:cubicBezTo>
                    <a:cubicBezTo>
                      <a:pt x="293" y="11"/>
                      <a:pt x="272" y="1"/>
                      <a:pt x="26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4" name="Google Shape;1384;p46"/>
              <p:cNvSpPr/>
              <p:nvPr/>
            </p:nvSpPr>
            <p:spPr>
              <a:xfrm>
                <a:off x="6604104" y="2309649"/>
                <a:ext cx="94606" cy="23839"/>
              </a:xfrm>
              <a:custGeom>
                <a:avLst/>
                <a:gdLst/>
                <a:ahLst/>
                <a:cxnLst/>
                <a:rect l="l" t="t" r="r" b="b"/>
                <a:pathLst>
                  <a:path w="377" h="95" extrusionOk="0">
                    <a:moveTo>
                      <a:pt x="334" y="0"/>
                    </a:moveTo>
                    <a:cubicBezTo>
                      <a:pt x="272" y="0"/>
                      <a:pt x="167" y="0"/>
                      <a:pt x="63" y="63"/>
                    </a:cubicBezTo>
                    <a:lnTo>
                      <a:pt x="0" y="94"/>
                    </a:lnTo>
                    <a:cubicBezTo>
                      <a:pt x="4" y="94"/>
                      <a:pt x="24" y="95"/>
                      <a:pt x="53" y="95"/>
                    </a:cubicBezTo>
                    <a:cubicBezTo>
                      <a:pt x="125" y="95"/>
                      <a:pt x="253" y="89"/>
                      <a:pt x="334" y="52"/>
                    </a:cubicBezTo>
                    <a:cubicBezTo>
                      <a:pt x="355" y="42"/>
                      <a:pt x="366" y="31"/>
                      <a:pt x="376" y="21"/>
                    </a:cubicBezTo>
                    <a:cubicBezTo>
                      <a:pt x="366" y="10"/>
                      <a:pt x="355" y="10"/>
                      <a:pt x="33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5" name="Google Shape;1385;p46"/>
              <p:cNvSpPr/>
              <p:nvPr/>
            </p:nvSpPr>
            <p:spPr>
              <a:xfrm>
                <a:off x="6475872" y="2244154"/>
                <a:ext cx="63238" cy="42158"/>
              </a:xfrm>
              <a:custGeom>
                <a:avLst/>
                <a:gdLst/>
                <a:ahLst/>
                <a:cxnLst/>
                <a:rect l="l" t="t" r="r" b="b"/>
                <a:pathLst>
                  <a:path w="252" h="168" extrusionOk="0">
                    <a:moveTo>
                      <a:pt x="1" y="0"/>
                    </a:moveTo>
                    <a:cubicBezTo>
                      <a:pt x="11" y="115"/>
                      <a:pt x="115" y="157"/>
                      <a:pt x="178" y="167"/>
                    </a:cubicBezTo>
                    <a:lnTo>
                      <a:pt x="230" y="167"/>
                    </a:lnTo>
                    <a:cubicBezTo>
                      <a:pt x="251" y="63"/>
                      <a:pt x="11" y="0"/>
                      <a:pt x="1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6" name="Google Shape;1386;p46"/>
              <p:cNvSpPr/>
              <p:nvPr/>
            </p:nvSpPr>
            <p:spPr>
              <a:xfrm>
                <a:off x="6345131" y="2285559"/>
                <a:ext cx="125723" cy="23086"/>
              </a:xfrm>
              <a:custGeom>
                <a:avLst/>
                <a:gdLst/>
                <a:ahLst/>
                <a:cxnLst/>
                <a:rect l="l" t="t" r="r" b="b"/>
                <a:pathLst>
                  <a:path w="501" h="92" extrusionOk="0">
                    <a:moveTo>
                      <a:pt x="321" y="1"/>
                    </a:moveTo>
                    <a:cubicBezTo>
                      <a:pt x="238" y="1"/>
                      <a:pt x="130" y="15"/>
                      <a:pt x="0" y="65"/>
                    </a:cubicBezTo>
                    <a:cubicBezTo>
                      <a:pt x="6" y="65"/>
                      <a:pt x="121" y="92"/>
                      <a:pt x="250" y="92"/>
                    </a:cubicBezTo>
                    <a:cubicBezTo>
                      <a:pt x="332" y="92"/>
                      <a:pt x="421" y="81"/>
                      <a:pt x="490" y="44"/>
                    </a:cubicBezTo>
                    <a:cubicBezTo>
                      <a:pt x="490" y="44"/>
                      <a:pt x="490" y="34"/>
                      <a:pt x="501" y="34"/>
                    </a:cubicBezTo>
                    <a:lnTo>
                      <a:pt x="490" y="34"/>
                    </a:lnTo>
                    <a:lnTo>
                      <a:pt x="501" y="23"/>
                    </a:lnTo>
                    <a:cubicBezTo>
                      <a:pt x="473" y="18"/>
                      <a:pt x="412" y="1"/>
                      <a:pt x="321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87" name="Google Shape;1387;p46"/>
              <p:cNvSpPr/>
              <p:nvPr/>
            </p:nvSpPr>
            <p:spPr>
              <a:xfrm>
                <a:off x="6468093" y="2286061"/>
                <a:ext cx="282815" cy="44667"/>
              </a:xfrm>
              <a:custGeom>
                <a:avLst/>
                <a:gdLst/>
                <a:ahLst/>
                <a:cxnLst/>
                <a:rect l="l" t="t" r="r" b="b"/>
                <a:pathLst>
                  <a:path w="1127" h="178" extrusionOk="0">
                    <a:moveTo>
                      <a:pt x="209" y="0"/>
                    </a:moveTo>
                    <a:cubicBezTo>
                      <a:pt x="146" y="11"/>
                      <a:pt x="83" y="11"/>
                      <a:pt x="11" y="21"/>
                    </a:cubicBezTo>
                    <a:lnTo>
                      <a:pt x="0" y="32"/>
                    </a:lnTo>
                    <a:lnTo>
                      <a:pt x="11" y="32"/>
                    </a:lnTo>
                    <a:cubicBezTo>
                      <a:pt x="11" y="42"/>
                      <a:pt x="11" y="42"/>
                      <a:pt x="21" y="42"/>
                    </a:cubicBezTo>
                    <a:cubicBezTo>
                      <a:pt x="73" y="32"/>
                      <a:pt x="125" y="21"/>
                      <a:pt x="178" y="21"/>
                    </a:cubicBezTo>
                    <a:lnTo>
                      <a:pt x="271" y="21"/>
                    </a:lnTo>
                    <a:cubicBezTo>
                      <a:pt x="376" y="21"/>
                      <a:pt x="470" y="21"/>
                      <a:pt x="563" y="32"/>
                    </a:cubicBezTo>
                    <a:cubicBezTo>
                      <a:pt x="574" y="32"/>
                      <a:pt x="595" y="42"/>
                      <a:pt x="605" y="42"/>
                    </a:cubicBezTo>
                    <a:cubicBezTo>
                      <a:pt x="658" y="53"/>
                      <a:pt x="699" y="53"/>
                      <a:pt x="751" y="63"/>
                    </a:cubicBezTo>
                    <a:lnTo>
                      <a:pt x="876" y="94"/>
                    </a:lnTo>
                    <a:cubicBezTo>
                      <a:pt x="897" y="104"/>
                      <a:pt x="908" y="104"/>
                      <a:pt x="918" y="115"/>
                    </a:cubicBezTo>
                    <a:cubicBezTo>
                      <a:pt x="1012" y="136"/>
                      <a:pt x="1075" y="167"/>
                      <a:pt x="1096" y="167"/>
                    </a:cubicBezTo>
                    <a:lnTo>
                      <a:pt x="1096" y="178"/>
                    </a:lnTo>
                    <a:lnTo>
                      <a:pt x="1117" y="178"/>
                    </a:lnTo>
                    <a:cubicBezTo>
                      <a:pt x="1127" y="167"/>
                      <a:pt x="1127" y="167"/>
                      <a:pt x="1117" y="167"/>
                    </a:cubicBezTo>
                    <a:cubicBezTo>
                      <a:pt x="1117" y="167"/>
                      <a:pt x="1043" y="125"/>
                      <a:pt x="908" y="94"/>
                    </a:cubicBezTo>
                    <a:cubicBezTo>
                      <a:pt x="887" y="84"/>
                      <a:pt x="866" y="74"/>
                      <a:pt x="845" y="74"/>
                    </a:cubicBezTo>
                    <a:cubicBezTo>
                      <a:pt x="825" y="63"/>
                      <a:pt x="814" y="63"/>
                      <a:pt x="793" y="63"/>
                    </a:cubicBezTo>
                    <a:cubicBezTo>
                      <a:pt x="741" y="53"/>
                      <a:pt x="689" y="42"/>
                      <a:pt x="626" y="32"/>
                    </a:cubicBezTo>
                    <a:cubicBezTo>
                      <a:pt x="595" y="21"/>
                      <a:pt x="563" y="21"/>
                      <a:pt x="532" y="21"/>
                    </a:cubicBezTo>
                    <a:cubicBezTo>
                      <a:pt x="449" y="11"/>
                      <a:pt x="355" y="0"/>
                      <a:pt x="26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388" name="Google Shape;1388;p46"/>
          <p:cNvCxnSpPr/>
          <p:nvPr/>
        </p:nvCxnSpPr>
        <p:spPr>
          <a:xfrm rot="10800000">
            <a:off x="184825" y="4429700"/>
            <a:ext cx="59655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6" name="Google Shape;1093;p42"/>
          <p:cNvSpPr txBox="1">
            <a:spLocks/>
          </p:cNvSpPr>
          <p:nvPr/>
        </p:nvSpPr>
        <p:spPr>
          <a:xfrm>
            <a:off x="384259" y="1368554"/>
            <a:ext cx="5500647" cy="257915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  <a:latin typeface="Didact Gothic" panose="020B0604020202020204" charset="0"/>
              </a:rPr>
              <a:t>Leitura e ativação do conhecimento: UM sentido para o texto (dependência de conhecimentos prévios;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t-BR" dirty="0">
              <a:solidFill>
                <a:srgbClr val="002060"/>
              </a:solidFill>
              <a:latin typeface="Didact Gothic" panose="020B0604020202020204" charset="0"/>
            </a:endParaRPr>
          </a:p>
          <a:p>
            <a:pPr algn="ctr"/>
            <a:r>
              <a:rPr lang="pt-BR" dirty="0" smtClean="0">
                <a:solidFill>
                  <a:srgbClr val="002060"/>
                </a:solidFill>
                <a:latin typeface="Didact Gothic" panose="020B0604020202020204" charset="0"/>
              </a:rPr>
              <a:t>X</a:t>
            </a:r>
            <a:br>
              <a:rPr lang="pt-BR" dirty="0" smtClean="0">
                <a:solidFill>
                  <a:srgbClr val="002060"/>
                </a:solidFill>
                <a:latin typeface="Didact Gothic" panose="020B0604020202020204" charset="0"/>
              </a:rPr>
            </a:br>
            <a:endParaRPr lang="pt-BR" dirty="0" smtClean="0">
              <a:solidFill>
                <a:srgbClr val="002060"/>
              </a:solidFill>
              <a:latin typeface="Didact Gothic" panose="020B060402020202020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solidFill>
                  <a:srgbClr val="002060"/>
                </a:solidFill>
                <a:latin typeface="Didact Gothic" panose="020B0604020202020204" charset="0"/>
              </a:rPr>
              <a:t>Pluralidade de leituras e sentidos: sinalizações do texto, possibilidades na construção de sentidos.</a:t>
            </a:r>
            <a:endParaRPr lang="pt-BR" dirty="0">
              <a:latin typeface="Didatic g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8" name="Google Shape;1448;p50"/>
          <p:cNvSpPr txBox="1">
            <a:spLocks noGrp="1"/>
          </p:cNvSpPr>
          <p:nvPr>
            <p:ph type="title"/>
          </p:nvPr>
        </p:nvSpPr>
        <p:spPr>
          <a:xfrm>
            <a:off x="2983850" y="200321"/>
            <a:ext cx="5443500" cy="80020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 smtClean="0"/>
              <a:t>Exemplo / Exercício</a:t>
            </a:r>
            <a:endParaRPr sz="3000" dirty="0"/>
          </a:p>
        </p:txBody>
      </p:sp>
      <p:grpSp>
        <p:nvGrpSpPr>
          <p:cNvPr id="1450" name="Google Shape;1450;p50"/>
          <p:cNvGrpSpPr/>
          <p:nvPr/>
        </p:nvGrpSpPr>
        <p:grpSpPr>
          <a:xfrm>
            <a:off x="468624" y="976310"/>
            <a:ext cx="2242624" cy="3190878"/>
            <a:chOff x="468624" y="976310"/>
            <a:chExt cx="2242624" cy="3190878"/>
          </a:xfrm>
        </p:grpSpPr>
        <p:sp>
          <p:nvSpPr>
            <p:cNvPr id="1451" name="Google Shape;1451;p50"/>
            <p:cNvSpPr/>
            <p:nvPr/>
          </p:nvSpPr>
          <p:spPr>
            <a:xfrm>
              <a:off x="1769294" y="2519389"/>
              <a:ext cx="215104" cy="205444"/>
            </a:xfrm>
            <a:custGeom>
              <a:avLst/>
              <a:gdLst/>
              <a:ahLst/>
              <a:cxnLst/>
              <a:rect l="l" t="t" r="r" b="b"/>
              <a:pathLst>
                <a:path w="1670" h="1595" extrusionOk="0">
                  <a:moveTo>
                    <a:pt x="1450" y="0"/>
                  </a:moveTo>
                  <a:cubicBezTo>
                    <a:pt x="1450" y="0"/>
                    <a:pt x="678" y="125"/>
                    <a:pt x="334" y="459"/>
                  </a:cubicBezTo>
                  <a:cubicBezTo>
                    <a:pt x="0" y="803"/>
                    <a:pt x="73" y="1482"/>
                    <a:pt x="73" y="1482"/>
                  </a:cubicBezTo>
                  <a:cubicBezTo>
                    <a:pt x="73" y="1482"/>
                    <a:pt x="316" y="1594"/>
                    <a:pt x="578" y="1594"/>
                  </a:cubicBezTo>
                  <a:cubicBezTo>
                    <a:pt x="714" y="1594"/>
                    <a:pt x="855" y="1564"/>
                    <a:pt x="970" y="1471"/>
                  </a:cubicBezTo>
                  <a:cubicBezTo>
                    <a:pt x="1669" y="918"/>
                    <a:pt x="1450" y="0"/>
                    <a:pt x="1450" y="0"/>
                  </a:cubicBezTo>
                  <a:close/>
                </a:path>
              </a:pathLst>
            </a:custGeom>
            <a:solidFill>
              <a:srgbClr val="EFDB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50"/>
            <p:cNvSpPr/>
            <p:nvPr/>
          </p:nvSpPr>
          <p:spPr>
            <a:xfrm>
              <a:off x="468624" y="3585376"/>
              <a:ext cx="2242624" cy="581812"/>
            </a:xfrm>
            <a:custGeom>
              <a:avLst/>
              <a:gdLst/>
              <a:ahLst/>
              <a:cxnLst/>
              <a:rect l="l" t="t" r="r" b="b"/>
              <a:pathLst>
                <a:path w="17411" h="4517" extrusionOk="0">
                  <a:moveTo>
                    <a:pt x="4481" y="0"/>
                  </a:moveTo>
                  <a:cubicBezTo>
                    <a:pt x="1971" y="0"/>
                    <a:pt x="242" y="384"/>
                    <a:pt x="146" y="1081"/>
                  </a:cubicBezTo>
                  <a:cubicBezTo>
                    <a:pt x="0" y="2145"/>
                    <a:pt x="3714" y="3533"/>
                    <a:pt x="8439" y="4180"/>
                  </a:cubicBezTo>
                  <a:cubicBezTo>
                    <a:pt x="10081" y="4408"/>
                    <a:pt x="11629" y="4516"/>
                    <a:pt x="12957" y="4516"/>
                  </a:cubicBezTo>
                  <a:cubicBezTo>
                    <a:pt x="15452" y="4516"/>
                    <a:pt x="17169" y="4133"/>
                    <a:pt x="17264" y="3439"/>
                  </a:cubicBezTo>
                  <a:cubicBezTo>
                    <a:pt x="17410" y="2375"/>
                    <a:pt x="13697" y="977"/>
                    <a:pt x="8971" y="330"/>
                  </a:cubicBezTo>
                  <a:cubicBezTo>
                    <a:pt x="7341" y="107"/>
                    <a:pt x="5803" y="0"/>
                    <a:pt x="44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50"/>
            <p:cNvSpPr/>
            <p:nvPr/>
          </p:nvSpPr>
          <p:spPr>
            <a:xfrm>
              <a:off x="1766589" y="3150532"/>
              <a:ext cx="177493" cy="377270"/>
            </a:xfrm>
            <a:custGeom>
              <a:avLst/>
              <a:gdLst/>
              <a:ahLst/>
              <a:cxnLst/>
              <a:rect l="l" t="t" r="r" b="b"/>
              <a:pathLst>
                <a:path w="1378" h="2929" extrusionOk="0">
                  <a:moveTo>
                    <a:pt x="785" y="0"/>
                  </a:moveTo>
                  <a:cubicBezTo>
                    <a:pt x="497" y="0"/>
                    <a:pt x="249" y="211"/>
                    <a:pt x="219" y="504"/>
                  </a:cubicBezTo>
                  <a:lnTo>
                    <a:pt x="31" y="2308"/>
                  </a:lnTo>
                  <a:cubicBezTo>
                    <a:pt x="0" y="2621"/>
                    <a:pt x="230" y="2892"/>
                    <a:pt x="543" y="2924"/>
                  </a:cubicBezTo>
                  <a:cubicBezTo>
                    <a:pt x="567" y="2927"/>
                    <a:pt x="590" y="2929"/>
                    <a:pt x="614" y="2929"/>
                  </a:cubicBezTo>
                  <a:cubicBezTo>
                    <a:pt x="888" y="2929"/>
                    <a:pt x="1129" y="2711"/>
                    <a:pt x="1158" y="2423"/>
                  </a:cubicBezTo>
                  <a:lnTo>
                    <a:pt x="1345" y="629"/>
                  </a:lnTo>
                  <a:cubicBezTo>
                    <a:pt x="1377" y="316"/>
                    <a:pt x="1158" y="34"/>
                    <a:pt x="845" y="3"/>
                  </a:cubicBezTo>
                  <a:cubicBezTo>
                    <a:pt x="825" y="1"/>
                    <a:pt x="805" y="0"/>
                    <a:pt x="7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50"/>
            <p:cNvSpPr/>
            <p:nvPr/>
          </p:nvSpPr>
          <p:spPr>
            <a:xfrm>
              <a:off x="1747784" y="3401443"/>
              <a:ext cx="336052" cy="237259"/>
            </a:xfrm>
            <a:custGeom>
              <a:avLst/>
              <a:gdLst/>
              <a:ahLst/>
              <a:cxnLst/>
              <a:rect l="l" t="t" r="r" b="b"/>
              <a:pathLst>
                <a:path w="2609" h="1842" extrusionOk="0">
                  <a:moveTo>
                    <a:pt x="1240" y="0"/>
                  </a:moveTo>
                  <a:cubicBezTo>
                    <a:pt x="1108" y="0"/>
                    <a:pt x="908" y="52"/>
                    <a:pt x="814" y="339"/>
                  </a:cubicBezTo>
                  <a:cubicBezTo>
                    <a:pt x="814" y="339"/>
                    <a:pt x="551" y="56"/>
                    <a:pt x="348" y="56"/>
                  </a:cubicBezTo>
                  <a:cubicBezTo>
                    <a:pt x="305" y="56"/>
                    <a:pt x="264" y="69"/>
                    <a:pt x="230" y="100"/>
                  </a:cubicBezTo>
                  <a:cubicBezTo>
                    <a:pt x="21" y="288"/>
                    <a:pt x="0" y="944"/>
                    <a:pt x="10" y="1226"/>
                  </a:cubicBezTo>
                  <a:lnTo>
                    <a:pt x="10" y="1352"/>
                  </a:lnTo>
                  <a:lnTo>
                    <a:pt x="2566" y="1841"/>
                  </a:lnTo>
                  <a:cubicBezTo>
                    <a:pt x="2576" y="1800"/>
                    <a:pt x="2576" y="1758"/>
                    <a:pt x="2587" y="1716"/>
                  </a:cubicBezTo>
                  <a:cubicBezTo>
                    <a:pt x="2608" y="1299"/>
                    <a:pt x="2409" y="1268"/>
                    <a:pt x="2024" y="976"/>
                  </a:cubicBezTo>
                  <a:cubicBezTo>
                    <a:pt x="1398" y="485"/>
                    <a:pt x="1366" y="16"/>
                    <a:pt x="1366" y="16"/>
                  </a:cubicBezTo>
                  <a:cubicBezTo>
                    <a:pt x="1366" y="16"/>
                    <a:pt x="1314" y="0"/>
                    <a:pt x="124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50"/>
            <p:cNvSpPr/>
            <p:nvPr/>
          </p:nvSpPr>
          <p:spPr>
            <a:xfrm>
              <a:off x="1888825" y="3439311"/>
              <a:ext cx="63243" cy="31428"/>
            </a:xfrm>
            <a:custGeom>
              <a:avLst/>
              <a:gdLst/>
              <a:ahLst/>
              <a:cxnLst/>
              <a:rect l="l" t="t" r="r" b="b"/>
              <a:pathLst>
                <a:path w="491" h="244" extrusionOk="0">
                  <a:moveTo>
                    <a:pt x="434" y="1"/>
                  </a:moveTo>
                  <a:cubicBezTo>
                    <a:pt x="428" y="1"/>
                    <a:pt x="423" y="2"/>
                    <a:pt x="417" y="4"/>
                  </a:cubicBezTo>
                  <a:cubicBezTo>
                    <a:pt x="417" y="4"/>
                    <a:pt x="250" y="24"/>
                    <a:pt x="42" y="140"/>
                  </a:cubicBezTo>
                  <a:cubicBezTo>
                    <a:pt x="11" y="150"/>
                    <a:pt x="0" y="181"/>
                    <a:pt x="21" y="212"/>
                  </a:cubicBezTo>
                  <a:cubicBezTo>
                    <a:pt x="32" y="233"/>
                    <a:pt x="42" y="244"/>
                    <a:pt x="63" y="244"/>
                  </a:cubicBezTo>
                  <a:cubicBezTo>
                    <a:pt x="74" y="244"/>
                    <a:pt x="84" y="233"/>
                    <a:pt x="94" y="233"/>
                  </a:cubicBezTo>
                  <a:cubicBezTo>
                    <a:pt x="282" y="129"/>
                    <a:pt x="438" y="108"/>
                    <a:pt x="438" y="108"/>
                  </a:cubicBezTo>
                  <a:cubicBezTo>
                    <a:pt x="470" y="108"/>
                    <a:pt x="491" y="77"/>
                    <a:pt x="491" y="45"/>
                  </a:cubicBezTo>
                  <a:cubicBezTo>
                    <a:pt x="482" y="20"/>
                    <a:pt x="459" y="1"/>
                    <a:pt x="43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50"/>
            <p:cNvSpPr/>
            <p:nvPr/>
          </p:nvSpPr>
          <p:spPr>
            <a:xfrm>
              <a:off x="1914328" y="3470224"/>
              <a:ext cx="63243" cy="31428"/>
            </a:xfrm>
            <a:custGeom>
              <a:avLst/>
              <a:gdLst/>
              <a:ahLst/>
              <a:cxnLst/>
              <a:rect l="l" t="t" r="r" b="b"/>
              <a:pathLst>
                <a:path w="491" h="244" extrusionOk="0">
                  <a:moveTo>
                    <a:pt x="435" y="1"/>
                  </a:moveTo>
                  <a:cubicBezTo>
                    <a:pt x="429" y="1"/>
                    <a:pt x="424" y="2"/>
                    <a:pt x="418" y="4"/>
                  </a:cubicBezTo>
                  <a:cubicBezTo>
                    <a:pt x="407" y="4"/>
                    <a:pt x="240" y="25"/>
                    <a:pt x="32" y="139"/>
                  </a:cubicBezTo>
                  <a:cubicBezTo>
                    <a:pt x="11" y="150"/>
                    <a:pt x="1" y="181"/>
                    <a:pt x="11" y="213"/>
                  </a:cubicBezTo>
                  <a:cubicBezTo>
                    <a:pt x="22" y="233"/>
                    <a:pt x="42" y="243"/>
                    <a:pt x="63" y="243"/>
                  </a:cubicBezTo>
                  <a:cubicBezTo>
                    <a:pt x="73" y="243"/>
                    <a:pt x="84" y="243"/>
                    <a:pt x="94" y="233"/>
                  </a:cubicBezTo>
                  <a:cubicBezTo>
                    <a:pt x="282" y="129"/>
                    <a:pt x="439" y="108"/>
                    <a:pt x="439" y="108"/>
                  </a:cubicBezTo>
                  <a:cubicBezTo>
                    <a:pt x="470" y="108"/>
                    <a:pt x="491" y="76"/>
                    <a:pt x="481" y="46"/>
                  </a:cubicBezTo>
                  <a:cubicBezTo>
                    <a:pt x="481" y="20"/>
                    <a:pt x="459" y="1"/>
                    <a:pt x="43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50"/>
            <p:cNvSpPr/>
            <p:nvPr/>
          </p:nvSpPr>
          <p:spPr>
            <a:xfrm>
              <a:off x="1938543" y="3501138"/>
              <a:ext cx="64660" cy="31428"/>
            </a:xfrm>
            <a:custGeom>
              <a:avLst/>
              <a:gdLst/>
              <a:ahLst/>
              <a:cxnLst/>
              <a:rect l="l" t="t" r="r" b="b"/>
              <a:pathLst>
                <a:path w="502" h="244" extrusionOk="0">
                  <a:moveTo>
                    <a:pt x="444" y="1"/>
                  </a:moveTo>
                  <a:cubicBezTo>
                    <a:pt x="439" y="1"/>
                    <a:pt x="433" y="2"/>
                    <a:pt x="428" y="3"/>
                  </a:cubicBezTo>
                  <a:cubicBezTo>
                    <a:pt x="418" y="3"/>
                    <a:pt x="251" y="24"/>
                    <a:pt x="42" y="139"/>
                  </a:cubicBezTo>
                  <a:cubicBezTo>
                    <a:pt x="10" y="149"/>
                    <a:pt x="0" y="181"/>
                    <a:pt x="21" y="212"/>
                  </a:cubicBezTo>
                  <a:cubicBezTo>
                    <a:pt x="31" y="233"/>
                    <a:pt x="52" y="244"/>
                    <a:pt x="73" y="244"/>
                  </a:cubicBezTo>
                  <a:cubicBezTo>
                    <a:pt x="84" y="244"/>
                    <a:pt x="84" y="244"/>
                    <a:pt x="94" y="233"/>
                  </a:cubicBezTo>
                  <a:cubicBezTo>
                    <a:pt x="293" y="129"/>
                    <a:pt x="449" y="108"/>
                    <a:pt x="449" y="108"/>
                  </a:cubicBezTo>
                  <a:cubicBezTo>
                    <a:pt x="480" y="108"/>
                    <a:pt x="501" y="77"/>
                    <a:pt x="490" y="45"/>
                  </a:cubicBezTo>
                  <a:cubicBezTo>
                    <a:pt x="490" y="20"/>
                    <a:pt x="469" y="1"/>
                    <a:pt x="4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8" name="Google Shape;1458;p50"/>
            <p:cNvSpPr/>
            <p:nvPr/>
          </p:nvSpPr>
          <p:spPr>
            <a:xfrm>
              <a:off x="1749072" y="3559357"/>
              <a:ext cx="332059" cy="79344"/>
            </a:xfrm>
            <a:custGeom>
              <a:avLst/>
              <a:gdLst/>
              <a:ahLst/>
              <a:cxnLst/>
              <a:rect l="l" t="t" r="r" b="b"/>
              <a:pathLst>
                <a:path w="2578" h="616" extrusionOk="0">
                  <a:moveTo>
                    <a:pt x="0" y="0"/>
                  </a:moveTo>
                  <a:lnTo>
                    <a:pt x="0" y="126"/>
                  </a:lnTo>
                  <a:lnTo>
                    <a:pt x="2556" y="615"/>
                  </a:lnTo>
                  <a:cubicBezTo>
                    <a:pt x="2566" y="574"/>
                    <a:pt x="2566" y="532"/>
                    <a:pt x="2577" y="49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EFDB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9" name="Google Shape;1459;p50"/>
            <p:cNvSpPr/>
            <p:nvPr/>
          </p:nvSpPr>
          <p:spPr>
            <a:xfrm>
              <a:off x="1049018" y="2778802"/>
              <a:ext cx="326649" cy="237645"/>
            </a:xfrm>
            <a:custGeom>
              <a:avLst/>
              <a:gdLst/>
              <a:ahLst/>
              <a:cxnLst/>
              <a:rect l="l" t="t" r="r" b="b"/>
              <a:pathLst>
                <a:path w="2536" h="1845" extrusionOk="0">
                  <a:moveTo>
                    <a:pt x="580" y="0"/>
                  </a:moveTo>
                  <a:cubicBezTo>
                    <a:pt x="409" y="0"/>
                    <a:pt x="244" y="91"/>
                    <a:pt x="147" y="250"/>
                  </a:cubicBezTo>
                  <a:cubicBezTo>
                    <a:pt x="1" y="490"/>
                    <a:pt x="73" y="792"/>
                    <a:pt x="314" y="938"/>
                  </a:cubicBezTo>
                  <a:lnTo>
                    <a:pt x="1701" y="1773"/>
                  </a:lnTo>
                  <a:cubicBezTo>
                    <a:pt x="1781" y="1822"/>
                    <a:pt x="1871" y="1845"/>
                    <a:pt x="1958" y="1845"/>
                  </a:cubicBezTo>
                  <a:cubicBezTo>
                    <a:pt x="2131" y="1845"/>
                    <a:pt x="2299" y="1755"/>
                    <a:pt x="2389" y="1596"/>
                  </a:cubicBezTo>
                  <a:cubicBezTo>
                    <a:pt x="2535" y="1366"/>
                    <a:pt x="2463" y="1053"/>
                    <a:pt x="2222" y="907"/>
                  </a:cubicBezTo>
                  <a:lnTo>
                    <a:pt x="835" y="73"/>
                  </a:lnTo>
                  <a:cubicBezTo>
                    <a:pt x="754" y="23"/>
                    <a:pt x="667" y="0"/>
                    <a:pt x="5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50"/>
            <p:cNvSpPr/>
            <p:nvPr/>
          </p:nvSpPr>
          <p:spPr>
            <a:xfrm>
              <a:off x="886467" y="2722256"/>
              <a:ext cx="303722" cy="260315"/>
            </a:xfrm>
            <a:custGeom>
              <a:avLst/>
              <a:gdLst/>
              <a:ahLst/>
              <a:cxnLst/>
              <a:rect l="l" t="t" r="r" b="b"/>
              <a:pathLst>
                <a:path w="2358" h="2021" extrusionOk="0">
                  <a:moveTo>
                    <a:pt x="1356" y="0"/>
                  </a:moveTo>
                  <a:lnTo>
                    <a:pt x="0" y="1889"/>
                  </a:lnTo>
                  <a:cubicBezTo>
                    <a:pt x="32" y="1909"/>
                    <a:pt x="63" y="1930"/>
                    <a:pt x="94" y="1940"/>
                  </a:cubicBezTo>
                  <a:cubicBezTo>
                    <a:pt x="197" y="1997"/>
                    <a:pt x="277" y="2020"/>
                    <a:pt x="351" y="2020"/>
                  </a:cubicBezTo>
                  <a:cubicBezTo>
                    <a:pt x="512" y="2020"/>
                    <a:pt x="644" y="1909"/>
                    <a:pt x="908" y="1773"/>
                  </a:cubicBezTo>
                  <a:cubicBezTo>
                    <a:pt x="1237" y="1604"/>
                    <a:pt x="1502" y="1564"/>
                    <a:pt x="1680" y="1564"/>
                  </a:cubicBezTo>
                  <a:cubicBezTo>
                    <a:pt x="1841" y="1564"/>
                    <a:pt x="1930" y="1596"/>
                    <a:pt x="1930" y="1596"/>
                  </a:cubicBezTo>
                  <a:cubicBezTo>
                    <a:pt x="1930" y="1596"/>
                    <a:pt x="2181" y="1314"/>
                    <a:pt x="1878" y="1033"/>
                  </a:cubicBezTo>
                  <a:cubicBezTo>
                    <a:pt x="1878" y="1033"/>
                    <a:pt x="2358" y="876"/>
                    <a:pt x="2295" y="658"/>
                  </a:cubicBezTo>
                  <a:cubicBezTo>
                    <a:pt x="2222" y="407"/>
                    <a:pt x="1701" y="146"/>
                    <a:pt x="1471" y="42"/>
                  </a:cubicBezTo>
                  <a:cubicBezTo>
                    <a:pt x="1398" y="11"/>
                    <a:pt x="1356" y="0"/>
                    <a:pt x="135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50"/>
            <p:cNvSpPr/>
            <p:nvPr/>
          </p:nvSpPr>
          <p:spPr>
            <a:xfrm>
              <a:off x="1085212" y="2878110"/>
              <a:ext cx="18934" cy="57962"/>
            </a:xfrm>
            <a:custGeom>
              <a:avLst/>
              <a:gdLst/>
              <a:ahLst/>
              <a:cxnLst/>
              <a:rect l="l" t="t" r="r" b="b"/>
              <a:pathLst>
                <a:path w="147" h="450" extrusionOk="0">
                  <a:moveTo>
                    <a:pt x="84" y="0"/>
                  </a:moveTo>
                  <a:cubicBezTo>
                    <a:pt x="64" y="0"/>
                    <a:pt x="54" y="11"/>
                    <a:pt x="43" y="32"/>
                  </a:cubicBezTo>
                  <a:lnTo>
                    <a:pt x="43" y="53"/>
                  </a:lnTo>
                  <a:cubicBezTo>
                    <a:pt x="54" y="250"/>
                    <a:pt x="12" y="386"/>
                    <a:pt x="12" y="386"/>
                  </a:cubicBezTo>
                  <a:cubicBezTo>
                    <a:pt x="1" y="407"/>
                    <a:pt x="12" y="438"/>
                    <a:pt x="43" y="449"/>
                  </a:cubicBezTo>
                  <a:cubicBezTo>
                    <a:pt x="64" y="449"/>
                    <a:pt x="95" y="438"/>
                    <a:pt x="105" y="407"/>
                  </a:cubicBezTo>
                  <a:cubicBezTo>
                    <a:pt x="105" y="407"/>
                    <a:pt x="147" y="261"/>
                    <a:pt x="137" y="42"/>
                  </a:cubicBezTo>
                  <a:cubicBezTo>
                    <a:pt x="137" y="21"/>
                    <a:pt x="116" y="0"/>
                    <a:pt x="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50"/>
            <p:cNvSpPr/>
            <p:nvPr/>
          </p:nvSpPr>
          <p:spPr>
            <a:xfrm>
              <a:off x="1237202" y="2422657"/>
              <a:ext cx="494482" cy="732772"/>
            </a:xfrm>
            <a:custGeom>
              <a:avLst/>
              <a:gdLst/>
              <a:ahLst/>
              <a:cxnLst/>
              <a:rect l="l" t="t" r="r" b="b"/>
              <a:pathLst>
                <a:path w="3839" h="5689" extrusionOk="0">
                  <a:moveTo>
                    <a:pt x="3682" y="0"/>
                  </a:moveTo>
                  <a:lnTo>
                    <a:pt x="1961" y="209"/>
                  </a:lnTo>
                  <a:cubicBezTo>
                    <a:pt x="1273" y="1565"/>
                    <a:pt x="1700" y="4016"/>
                    <a:pt x="1700" y="4016"/>
                  </a:cubicBezTo>
                  <a:cubicBezTo>
                    <a:pt x="1700" y="4016"/>
                    <a:pt x="886" y="3640"/>
                    <a:pt x="219" y="3380"/>
                  </a:cubicBezTo>
                  <a:cubicBezTo>
                    <a:pt x="125" y="3703"/>
                    <a:pt x="52" y="4037"/>
                    <a:pt x="0" y="4371"/>
                  </a:cubicBezTo>
                  <a:cubicBezTo>
                    <a:pt x="745" y="4907"/>
                    <a:pt x="1934" y="5688"/>
                    <a:pt x="2580" y="5688"/>
                  </a:cubicBezTo>
                  <a:cubicBezTo>
                    <a:pt x="2712" y="5688"/>
                    <a:pt x="2822" y="5655"/>
                    <a:pt x="2900" y="5581"/>
                  </a:cubicBezTo>
                  <a:cubicBezTo>
                    <a:pt x="3307" y="5195"/>
                    <a:pt x="3640" y="3589"/>
                    <a:pt x="3839" y="2451"/>
                  </a:cubicBezTo>
                  <a:cubicBezTo>
                    <a:pt x="3807" y="1638"/>
                    <a:pt x="3776" y="814"/>
                    <a:pt x="368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50"/>
            <p:cNvSpPr/>
            <p:nvPr/>
          </p:nvSpPr>
          <p:spPr>
            <a:xfrm>
              <a:off x="1675138" y="2102835"/>
              <a:ext cx="349577" cy="1178437"/>
            </a:xfrm>
            <a:custGeom>
              <a:avLst/>
              <a:gdLst/>
              <a:ahLst/>
              <a:cxnLst/>
              <a:rect l="l" t="t" r="r" b="b"/>
              <a:pathLst>
                <a:path w="2714" h="9149" extrusionOk="0">
                  <a:moveTo>
                    <a:pt x="2181" y="0"/>
                  </a:moveTo>
                  <a:lnTo>
                    <a:pt x="1" y="293"/>
                  </a:lnTo>
                  <a:cubicBezTo>
                    <a:pt x="105" y="1211"/>
                    <a:pt x="126" y="2149"/>
                    <a:pt x="168" y="3077"/>
                  </a:cubicBezTo>
                  <a:cubicBezTo>
                    <a:pt x="282" y="2305"/>
                    <a:pt x="345" y="1721"/>
                    <a:pt x="345" y="1721"/>
                  </a:cubicBezTo>
                  <a:cubicBezTo>
                    <a:pt x="345" y="1721"/>
                    <a:pt x="1065" y="4934"/>
                    <a:pt x="1065" y="5727"/>
                  </a:cubicBezTo>
                  <a:cubicBezTo>
                    <a:pt x="1065" y="6228"/>
                    <a:pt x="940" y="7855"/>
                    <a:pt x="898" y="9076"/>
                  </a:cubicBezTo>
                  <a:cubicBezTo>
                    <a:pt x="1253" y="9097"/>
                    <a:pt x="1607" y="9118"/>
                    <a:pt x="1951" y="9149"/>
                  </a:cubicBezTo>
                  <a:cubicBezTo>
                    <a:pt x="2181" y="8221"/>
                    <a:pt x="2473" y="6812"/>
                    <a:pt x="2567" y="5467"/>
                  </a:cubicBezTo>
                  <a:cubicBezTo>
                    <a:pt x="2713" y="3203"/>
                    <a:pt x="2181" y="0"/>
                    <a:pt x="218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50"/>
            <p:cNvSpPr/>
            <p:nvPr/>
          </p:nvSpPr>
          <p:spPr>
            <a:xfrm>
              <a:off x="1403746" y="2019499"/>
              <a:ext cx="638358" cy="770512"/>
            </a:xfrm>
            <a:custGeom>
              <a:avLst/>
              <a:gdLst/>
              <a:ahLst/>
              <a:cxnLst/>
              <a:rect l="l" t="t" r="r" b="b"/>
              <a:pathLst>
                <a:path w="4956" h="5982" extrusionOk="0">
                  <a:moveTo>
                    <a:pt x="4142" y="1"/>
                  </a:moveTo>
                  <a:lnTo>
                    <a:pt x="1044" y="209"/>
                  </a:lnTo>
                  <a:cubicBezTo>
                    <a:pt x="1" y="1336"/>
                    <a:pt x="157" y="4632"/>
                    <a:pt x="157" y="4632"/>
                  </a:cubicBezTo>
                  <a:cubicBezTo>
                    <a:pt x="157" y="4632"/>
                    <a:pt x="960" y="5592"/>
                    <a:pt x="2514" y="5884"/>
                  </a:cubicBezTo>
                  <a:cubicBezTo>
                    <a:pt x="2904" y="5957"/>
                    <a:pt x="3271" y="5981"/>
                    <a:pt x="3588" y="5981"/>
                  </a:cubicBezTo>
                  <a:cubicBezTo>
                    <a:pt x="4222" y="5981"/>
                    <a:pt x="4653" y="5884"/>
                    <a:pt x="4653" y="5884"/>
                  </a:cubicBezTo>
                  <a:cubicBezTo>
                    <a:pt x="4653" y="5884"/>
                    <a:pt x="4955" y="3829"/>
                    <a:pt x="4653" y="1941"/>
                  </a:cubicBezTo>
                  <a:cubicBezTo>
                    <a:pt x="4486" y="919"/>
                    <a:pt x="4142" y="1"/>
                    <a:pt x="41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50"/>
            <p:cNvSpPr/>
            <p:nvPr/>
          </p:nvSpPr>
          <p:spPr>
            <a:xfrm>
              <a:off x="1450760" y="2066512"/>
              <a:ext cx="107552" cy="598042"/>
            </a:xfrm>
            <a:custGeom>
              <a:avLst/>
              <a:gdLst/>
              <a:ahLst/>
              <a:cxnLst/>
              <a:rect l="l" t="t" r="r" b="b"/>
              <a:pathLst>
                <a:path w="835" h="4643" extrusionOk="0">
                  <a:moveTo>
                    <a:pt x="793" y="0"/>
                  </a:moveTo>
                  <a:cubicBezTo>
                    <a:pt x="783" y="21"/>
                    <a:pt x="0" y="2295"/>
                    <a:pt x="178" y="4643"/>
                  </a:cubicBezTo>
                  <a:lnTo>
                    <a:pt x="220" y="4632"/>
                  </a:lnTo>
                  <a:cubicBezTo>
                    <a:pt x="42" y="2295"/>
                    <a:pt x="825" y="42"/>
                    <a:pt x="835" y="21"/>
                  </a:cubicBezTo>
                  <a:lnTo>
                    <a:pt x="793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50"/>
            <p:cNvSpPr/>
            <p:nvPr/>
          </p:nvSpPr>
          <p:spPr>
            <a:xfrm>
              <a:off x="1716748" y="2435523"/>
              <a:ext cx="57833" cy="345455"/>
            </a:xfrm>
            <a:custGeom>
              <a:avLst/>
              <a:gdLst/>
              <a:ahLst/>
              <a:cxnLst/>
              <a:rect l="l" t="t" r="r" b="b"/>
              <a:pathLst>
                <a:path w="449" h="2682" extrusionOk="0">
                  <a:moveTo>
                    <a:pt x="292" y="0"/>
                  </a:moveTo>
                  <a:cubicBezTo>
                    <a:pt x="292" y="0"/>
                    <a:pt x="167" y="1618"/>
                    <a:pt x="0" y="2629"/>
                  </a:cubicBezTo>
                  <a:cubicBezTo>
                    <a:pt x="146" y="2650"/>
                    <a:pt x="302" y="2661"/>
                    <a:pt x="448" y="2682"/>
                  </a:cubicBezTo>
                  <a:cubicBezTo>
                    <a:pt x="427" y="2014"/>
                    <a:pt x="376" y="918"/>
                    <a:pt x="29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50"/>
            <p:cNvSpPr/>
            <p:nvPr/>
          </p:nvSpPr>
          <p:spPr>
            <a:xfrm>
              <a:off x="2277171" y="2169942"/>
              <a:ext cx="110386" cy="50363"/>
            </a:xfrm>
            <a:custGeom>
              <a:avLst/>
              <a:gdLst/>
              <a:ahLst/>
              <a:cxnLst/>
              <a:rect l="l" t="t" r="r" b="b"/>
              <a:pathLst>
                <a:path w="857" h="391" extrusionOk="0">
                  <a:moveTo>
                    <a:pt x="256" y="1"/>
                  </a:moveTo>
                  <a:cubicBezTo>
                    <a:pt x="252" y="1"/>
                    <a:pt x="251" y="1"/>
                    <a:pt x="251" y="1"/>
                  </a:cubicBezTo>
                  <a:lnTo>
                    <a:pt x="0" y="115"/>
                  </a:lnTo>
                  <a:cubicBezTo>
                    <a:pt x="431" y="268"/>
                    <a:pt x="714" y="391"/>
                    <a:pt x="804" y="391"/>
                  </a:cubicBezTo>
                  <a:cubicBezTo>
                    <a:pt x="857" y="391"/>
                    <a:pt x="845" y="350"/>
                    <a:pt x="761" y="251"/>
                  </a:cubicBezTo>
                  <a:cubicBezTo>
                    <a:pt x="559" y="10"/>
                    <a:pt x="295" y="1"/>
                    <a:pt x="2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50"/>
            <p:cNvSpPr/>
            <p:nvPr/>
          </p:nvSpPr>
          <p:spPr>
            <a:xfrm>
              <a:off x="2267639" y="2176640"/>
              <a:ext cx="150058" cy="110386"/>
            </a:xfrm>
            <a:custGeom>
              <a:avLst/>
              <a:gdLst/>
              <a:ahLst/>
              <a:cxnLst/>
              <a:rect l="l" t="t" r="r" b="b"/>
              <a:pathLst>
                <a:path w="1165" h="857" extrusionOk="0">
                  <a:moveTo>
                    <a:pt x="325" y="1"/>
                  </a:moveTo>
                  <a:cubicBezTo>
                    <a:pt x="1" y="22"/>
                    <a:pt x="1" y="533"/>
                    <a:pt x="1" y="533"/>
                  </a:cubicBezTo>
                  <a:cubicBezTo>
                    <a:pt x="296" y="799"/>
                    <a:pt x="511" y="857"/>
                    <a:pt x="664" y="857"/>
                  </a:cubicBezTo>
                  <a:cubicBezTo>
                    <a:pt x="734" y="857"/>
                    <a:pt x="790" y="845"/>
                    <a:pt x="835" y="835"/>
                  </a:cubicBezTo>
                  <a:cubicBezTo>
                    <a:pt x="856" y="835"/>
                    <a:pt x="930" y="825"/>
                    <a:pt x="950" y="814"/>
                  </a:cubicBezTo>
                  <a:cubicBezTo>
                    <a:pt x="971" y="814"/>
                    <a:pt x="1023" y="784"/>
                    <a:pt x="1034" y="763"/>
                  </a:cubicBezTo>
                  <a:cubicBezTo>
                    <a:pt x="1065" y="731"/>
                    <a:pt x="1044" y="721"/>
                    <a:pt x="1044" y="721"/>
                  </a:cubicBezTo>
                  <a:cubicBezTo>
                    <a:pt x="1046" y="721"/>
                    <a:pt x="1050" y="721"/>
                    <a:pt x="1057" y="721"/>
                  </a:cubicBezTo>
                  <a:cubicBezTo>
                    <a:pt x="1089" y="721"/>
                    <a:pt x="1165" y="714"/>
                    <a:pt x="1086" y="627"/>
                  </a:cubicBezTo>
                  <a:cubicBezTo>
                    <a:pt x="950" y="491"/>
                    <a:pt x="940" y="460"/>
                    <a:pt x="710" y="272"/>
                  </a:cubicBezTo>
                  <a:cubicBezTo>
                    <a:pt x="481" y="84"/>
                    <a:pt x="325" y="1"/>
                    <a:pt x="32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50"/>
            <p:cNvSpPr/>
            <p:nvPr/>
          </p:nvSpPr>
          <p:spPr>
            <a:xfrm>
              <a:off x="1718159" y="1439363"/>
              <a:ext cx="620969" cy="810055"/>
            </a:xfrm>
            <a:custGeom>
              <a:avLst/>
              <a:gdLst/>
              <a:ahLst/>
              <a:cxnLst/>
              <a:rect l="l" t="t" r="r" b="b"/>
              <a:pathLst>
                <a:path w="4821" h="6289" extrusionOk="0">
                  <a:moveTo>
                    <a:pt x="1041" y="1"/>
                  </a:moveTo>
                  <a:cubicBezTo>
                    <a:pt x="959" y="1"/>
                    <a:pt x="881" y="27"/>
                    <a:pt x="814" y="92"/>
                  </a:cubicBezTo>
                  <a:cubicBezTo>
                    <a:pt x="1" y="884"/>
                    <a:pt x="803" y="4431"/>
                    <a:pt x="4236" y="6288"/>
                  </a:cubicBezTo>
                  <a:cubicBezTo>
                    <a:pt x="4236" y="6288"/>
                    <a:pt x="4820" y="5892"/>
                    <a:pt x="4570" y="5537"/>
                  </a:cubicBezTo>
                  <a:cubicBezTo>
                    <a:pt x="4142" y="4943"/>
                    <a:pt x="3578" y="4577"/>
                    <a:pt x="2994" y="3274"/>
                  </a:cubicBezTo>
                  <a:cubicBezTo>
                    <a:pt x="2723" y="2669"/>
                    <a:pt x="2556" y="1427"/>
                    <a:pt x="1826" y="488"/>
                  </a:cubicBezTo>
                  <a:cubicBezTo>
                    <a:pt x="1826" y="488"/>
                    <a:pt x="1393" y="1"/>
                    <a:pt x="10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50"/>
            <p:cNvSpPr/>
            <p:nvPr/>
          </p:nvSpPr>
          <p:spPr>
            <a:xfrm>
              <a:off x="1422552" y="1434726"/>
              <a:ext cx="674681" cy="981365"/>
            </a:xfrm>
            <a:custGeom>
              <a:avLst/>
              <a:gdLst/>
              <a:ahLst/>
              <a:cxnLst/>
              <a:rect l="l" t="t" r="r" b="b"/>
              <a:pathLst>
                <a:path w="5238" h="7619" extrusionOk="0">
                  <a:moveTo>
                    <a:pt x="2604" y="0"/>
                  </a:moveTo>
                  <a:cubicBezTo>
                    <a:pt x="2255" y="0"/>
                    <a:pt x="1746" y="74"/>
                    <a:pt x="1367" y="441"/>
                  </a:cubicBezTo>
                  <a:cubicBezTo>
                    <a:pt x="908" y="2694"/>
                    <a:pt x="460" y="4947"/>
                    <a:pt x="1" y="7211"/>
                  </a:cubicBezTo>
                  <a:cubicBezTo>
                    <a:pt x="147" y="7221"/>
                    <a:pt x="376" y="7242"/>
                    <a:pt x="657" y="7274"/>
                  </a:cubicBezTo>
                  <a:cubicBezTo>
                    <a:pt x="1795" y="7399"/>
                    <a:pt x="2347" y="7524"/>
                    <a:pt x="3255" y="7576"/>
                  </a:cubicBezTo>
                  <a:cubicBezTo>
                    <a:pt x="3582" y="7601"/>
                    <a:pt x="3843" y="7619"/>
                    <a:pt x="4049" y="7619"/>
                  </a:cubicBezTo>
                  <a:cubicBezTo>
                    <a:pt x="4362" y="7619"/>
                    <a:pt x="4548" y="7577"/>
                    <a:pt x="4642" y="7451"/>
                  </a:cubicBezTo>
                  <a:cubicBezTo>
                    <a:pt x="5237" y="6679"/>
                    <a:pt x="4424" y="4249"/>
                    <a:pt x="4236" y="3716"/>
                  </a:cubicBezTo>
                  <a:cubicBezTo>
                    <a:pt x="4424" y="2538"/>
                    <a:pt x="4549" y="1265"/>
                    <a:pt x="4361" y="577"/>
                  </a:cubicBezTo>
                  <a:cubicBezTo>
                    <a:pt x="4361" y="577"/>
                    <a:pt x="4037" y="201"/>
                    <a:pt x="3005" y="34"/>
                  </a:cubicBezTo>
                  <a:cubicBezTo>
                    <a:pt x="3005" y="34"/>
                    <a:pt x="2841" y="0"/>
                    <a:pt x="260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50"/>
            <p:cNvSpPr/>
            <p:nvPr/>
          </p:nvSpPr>
          <p:spPr>
            <a:xfrm>
              <a:off x="1659037" y="1000526"/>
              <a:ext cx="423382" cy="569189"/>
            </a:xfrm>
            <a:custGeom>
              <a:avLst/>
              <a:gdLst/>
              <a:ahLst/>
              <a:cxnLst/>
              <a:rect l="l" t="t" r="r" b="b"/>
              <a:pathLst>
                <a:path w="3287" h="4419" extrusionOk="0">
                  <a:moveTo>
                    <a:pt x="1335" y="0"/>
                  </a:moveTo>
                  <a:cubicBezTo>
                    <a:pt x="528" y="0"/>
                    <a:pt x="42" y="1235"/>
                    <a:pt x="42" y="1235"/>
                  </a:cubicBezTo>
                  <a:cubicBezTo>
                    <a:pt x="1" y="2351"/>
                    <a:pt x="272" y="3113"/>
                    <a:pt x="532" y="3582"/>
                  </a:cubicBezTo>
                  <a:cubicBezTo>
                    <a:pt x="553" y="3603"/>
                    <a:pt x="564" y="3624"/>
                    <a:pt x="574" y="3645"/>
                  </a:cubicBezTo>
                  <a:cubicBezTo>
                    <a:pt x="616" y="3645"/>
                    <a:pt x="657" y="3666"/>
                    <a:pt x="699" y="3707"/>
                  </a:cubicBezTo>
                  <a:cubicBezTo>
                    <a:pt x="845" y="3906"/>
                    <a:pt x="1044" y="4073"/>
                    <a:pt x="1232" y="4229"/>
                  </a:cubicBezTo>
                  <a:cubicBezTo>
                    <a:pt x="1262" y="4250"/>
                    <a:pt x="1283" y="4291"/>
                    <a:pt x="1294" y="4323"/>
                  </a:cubicBezTo>
                  <a:cubicBezTo>
                    <a:pt x="1379" y="4385"/>
                    <a:pt x="1453" y="4418"/>
                    <a:pt x="1507" y="4418"/>
                  </a:cubicBezTo>
                  <a:cubicBezTo>
                    <a:pt x="1525" y="4418"/>
                    <a:pt x="1541" y="4415"/>
                    <a:pt x="1555" y="4407"/>
                  </a:cubicBezTo>
                  <a:cubicBezTo>
                    <a:pt x="1784" y="4281"/>
                    <a:pt x="2212" y="3749"/>
                    <a:pt x="2212" y="3749"/>
                  </a:cubicBezTo>
                  <a:cubicBezTo>
                    <a:pt x="2201" y="3739"/>
                    <a:pt x="2296" y="3510"/>
                    <a:pt x="2285" y="3510"/>
                  </a:cubicBezTo>
                  <a:cubicBezTo>
                    <a:pt x="2577" y="2571"/>
                    <a:pt x="3286" y="912"/>
                    <a:pt x="1753" y="109"/>
                  </a:cubicBezTo>
                  <a:cubicBezTo>
                    <a:pt x="1606" y="33"/>
                    <a:pt x="1466" y="0"/>
                    <a:pt x="133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50"/>
            <p:cNvSpPr/>
            <p:nvPr/>
          </p:nvSpPr>
          <p:spPr>
            <a:xfrm>
              <a:off x="1214275" y="2160540"/>
              <a:ext cx="43150" cy="126358"/>
            </a:xfrm>
            <a:custGeom>
              <a:avLst/>
              <a:gdLst/>
              <a:ahLst/>
              <a:cxnLst/>
              <a:rect l="l" t="t" r="r" b="b"/>
              <a:pathLst>
                <a:path w="335" h="981" extrusionOk="0">
                  <a:moveTo>
                    <a:pt x="0" y="1"/>
                  </a:moveTo>
                  <a:lnTo>
                    <a:pt x="0" y="1"/>
                  </a:lnTo>
                  <a:cubicBezTo>
                    <a:pt x="71" y="606"/>
                    <a:pt x="89" y="981"/>
                    <a:pt x="142" y="981"/>
                  </a:cubicBezTo>
                  <a:cubicBezTo>
                    <a:pt x="160" y="981"/>
                    <a:pt x="181" y="941"/>
                    <a:pt x="209" y="856"/>
                  </a:cubicBezTo>
                  <a:cubicBezTo>
                    <a:pt x="334" y="501"/>
                    <a:pt x="199" y="209"/>
                    <a:pt x="199" y="209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50"/>
            <p:cNvSpPr/>
            <p:nvPr/>
          </p:nvSpPr>
          <p:spPr>
            <a:xfrm>
              <a:off x="1140469" y="2159252"/>
              <a:ext cx="98149" cy="166802"/>
            </a:xfrm>
            <a:custGeom>
              <a:avLst/>
              <a:gdLst/>
              <a:ahLst/>
              <a:cxnLst/>
              <a:rect l="l" t="t" r="r" b="b"/>
              <a:pathLst>
                <a:path w="762" h="1295" extrusionOk="0">
                  <a:moveTo>
                    <a:pt x="399" y="0"/>
                  </a:moveTo>
                  <a:cubicBezTo>
                    <a:pt x="305" y="0"/>
                    <a:pt x="230" y="21"/>
                    <a:pt x="230" y="21"/>
                  </a:cubicBezTo>
                  <a:cubicBezTo>
                    <a:pt x="0" y="595"/>
                    <a:pt x="114" y="866"/>
                    <a:pt x="167" y="1012"/>
                  </a:cubicBezTo>
                  <a:cubicBezTo>
                    <a:pt x="177" y="1044"/>
                    <a:pt x="209" y="1116"/>
                    <a:pt x="209" y="1137"/>
                  </a:cubicBezTo>
                  <a:cubicBezTo>
                    <a:pt x="230" y="1169"/>
                    <a:pt x="260" y="1211"/>
                    <a:pt x="281" y="1221"/>
                  </a:cubicBezTo>
                  <a:cubicBezTo>
                    <a:pt x="290" y="1226"/>
                    <a:pt x="296" y="1228"/>
                    <a:pt x="301" y="1228"/>
                  </a:cubicBezTo>
                  <a:cubicBezTo>
                    <a:pt x="311" y="1228"/>
                    <a:pt x="314" y="1219"/>
                    <a:pt x="319" y="1219"/>
                  </a:cubicBezTo>
                  <a:cubicBezTo>
                    <a:pt x="320" y="1219"/>
                    <a:pt x="322" y="1219"/>
                    <a:pt x="323" y="1221"/>
                  </a:cubicBezTo>
                  <a:cubicBezTo>
                    <a:pt x="323" y="1228"/>
                    <a:pt x="333" y="1294"/>
                    <a:pt x="359" y="1294"/>
                  </a:cubicBezTo>
                  <a:cubicBezTo>
                    <a:pt x="371" y="1294"/>
                    <a:pt x="387" y="1281"/>
                    <a:pt x="406" y="1242"/>
                  </a:cubicBezTo>
                  <a:cubicBezTo>
                    <a:pt x="490" y="1054"/>
                    <a:pt x="511" y="1044"/>
                    <a:pt x="615" y="741"/>
                  </a:cubicBezTo>
                  <a:cubicBezTo>
                    <a:pt x="730" y="449"/>
                    <a:pt x="761" y="251"/>
                    <a:pt x="761" y="251"/>
                  </a:cubicBezTo>
                  <a:cubicBezTo>
                    <a:pt x="706" y="43"/>
                    <a:pt x="533" y="0"/>
                    <a:pt x="39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50"/>
            <p:cNvSpPr/>
            <p:nvPr/>
          </p:nvSpPr>
          <p:spPr>
            <a:xfrm>
              <a:off x="1165844" y="1459456"/>
              <a:ext cx="623674" cy="738825"/>
            </a:xfrm>
            <a:custGeom>
              <a:avLst/>
              <a:gdLst/>
              <a:ahLst/>
              <a:cxnLst/>
              <a:rect l="l" t="t" r="r" b="b"/>
              <a:pathLst>
                <a:path w="4842" h="5736" extrusionOk="0">
                  <a:moveTo>
                    <a:pt x="3967" y="1"/>
                  </a:moveTo>
                  <a:cubicBezTo>
                    <a:pt x="2813" y="1"/>
                    <a:pt x="652" y="1793"/>
                    <a:pt x="1" y="5423"/>
                  </a:cubicBezTo>
                  <a:cubicBezTo>
                    <a:pt x="1" y="5423"/>
                    <a:pt x="272" y="5735"/>
                    <a:pt x="509" y="5735"/>
                  </a:cubicBezTo>
                  <a:cubicBezTo>
                    <a:pt x="587" y="5735"/>
                    <a:pt x="661" y="5701"/>
                    <a:pt x="721" y="5611"/>
                  </a:cubicBezTo>
                  <a:cubicBezTo>
                    <a:pt x="1117" y="5005"/>
                    <a:pt x="1294" y="4286"/>
                    <a:pt x="2275" y="3326"/>
                  </a:cubicBezTo>
                  <a:cubicBezTo>
                    <a:pt x="2724" y="2888"/>
                    <a:pt x="3735" y="2408"/>
                    <a:pt x="4361" y="1365"/>
                  </a:cubicBezTo>
                  <a:cubicBezTo>
                    <a:pt x="4361" y="1365"/>
                    <a:pt x="4841" y="468"/>
                    <a:pt x="4456" y="155"/>
                  </a:cubicBezTo>
                  <a:cubicBezTo>
                    <a:pt x="4330" y="52"/>
                    <a:pt x="4163" y="1"/>
                    <a:pt x="396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50"/>
            <p:cNvSpPr/>
            <p:nvPr/>
          </p:nvSpPr>
          <p:spPr>
            <a:xfrm>
              <a:off x="1671145" y="1181110"/>
              <a:ext cx="186896" cy="408569"/>
            </a:xfrm>
            <a:custGeom>
              <a:avLst/>
              <a:gdLst/>
              <a:ahLst/>
              <a:cxnLst/>
              <a:rect l="l" t="t" r="r" b="b"/>
              <a:pathLst>
                <a:path w="1451" h="3172" extrusionOk="0">
                  <a:moveTo>
                    <a:pt x="167" y="0"/>
                  </a:moveTo>
                  <a:lnTo>
                    <a:pt x="167" y="0"/>
                  </a:lnTo>
                  <a:cubicBezTo>
                    <a:pt x="0" y="376"/>
                    <a:pt x="282" y="2118"/>
                    <a:pt x="282" y="2118"/>
                  </a:cubicBezTo>
                  <a:cubicBezTo>
                    <a:pt x="637" y="2639"/>
                    <a:pt x="1451" y="3172"/>
                    <a:pt x="1451" y="3172"/>
                  </a:cubicBezTo>
                  <a:cubicBezTo>
                    <a:pt x="199" y="1816"/>
                    <a:pt x="167" y="1"/>
                    <a:pt x="1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50"/>
            <p:cNvSpPr/>
            <p:nvPr/>
          </p:nvSpPr>
          <p:spPr>
            <a:xfrm>
              <a:off x="1544272" y="976310"/>
              <a:ext cx="509939" cy="614657"/>
            </a:xfrm>
            <a:custGeom>
              <a:avLst/>
              <a:gdLst/>
              <a:ahLst/>
              <a:cxnLst/>
              <a:rect l="l" t="t" r="r" b="b"/>
              <a:pathLst>
                <a:path w="3959" h="4772" extrusionOk="0">
                  <a:moveTo>
                    <a:pt x="1969" y="1"/>
                  </a:moveTo>
                  <a:cubicBezTo>
                    <a:pt x="802" y="1"/>
                    <a:pt x="0" y="799"/>
                    <a:pt x="109" y="923"/>
                  </a:cubicBezTo>
                  <a:cubicBezTo>
                    <a:pt x="120" y="933"/>
                    <a:pt x="693" y="1392"/>
                    <a:pt x="704" y="1423"/>
                  </a:cubicBezTo>
                  <a:cubicBezTo>
                    <a:pt x="604" y="2571"/>
                    <a:pt x="802" y="2871"/>
                    <a:pt x="915" y="2950"/>
                  </a:cubicBezTo>
                  <a:lnTo>
                    <a:pt x="915" y="2950"/>
                  </a:lnTo>
                  <a:cubicBezTo>
                    <a:pt x="899" y="2946"/>
                    <a:pt x="883" y="2943"/>
                    <a:pt x="866" y="2943"/>
                  </a:cubicBezTo>
                  <a:cubicBezTo>
                    <a:pt x="798" y="2943"/>
                    <a:pt x="729" y="2987"/>
                    <a:pt x="746" y="3176"/>
                  </a:cubicBezTo>
                  <a:cubicBezTo>
                    <a:pt x="787" y="3531"/>
                    <a:pt x="1569" y="4167"/>
                    <a:pt x="1569" y="4167"/>
                  </a:cubicBezTo>
                  <a:lnTo>
                    <a:pt x="2352" y="4720"/>
                  </a:lnTo>
                  <a:lnTo>
                    <a:pt x="1507" y="3874"/>
                  </a:lnTo>
                  <a:cubicBezTo>
                    <a:pt x="1402" y="3436"/>
                    <a:pt x="1142" y="2300"/>
                    <a:pt x="1298" y="1611"/>
                  </a:cubicBezTo>
                  <a:cubicBezTo>
                    <a:pt x="1476" y="798"/>
                    <a:pt x="1694" y="777"/>
                    <a:pt x="2081" y="589"/>
                  </a:cubicBezTo>
                  <a:cubicBezTo>
                    <a:pt x="2189" y="536"/>
                    <a:pt x="2327" y="505"/>
                    <a:pt x="2473" y="505"/>
                  </a:cubicBezTo>
                  <a:cubicBezTo>
                    <a:pt x="2873" y="505"/>
                    <a:pt x="3337" y="736"/>
                    <a:pt x="3437" y="1371"/>
                  </a:cubicBezTo>
                  <a:cubicBezTo>
                    <a:pt x="3687" y="3082"/>
                    <a:pt x="2592" y="4626"/>
                    <a:pt x="2446" y="4709"/>
                  </a:cubicBezTo>
                  <a:cubicBezTo>
                    <a:pt x="2498" y="4720"/>
                    <a:pt x="2436" y="4772"/>
                    <a:pt x="2487" y="4772"/>
                  </a:cubicBezTo>
                  <a:cubicBezTo>
                    <a:pt x="2508" y="4772"/>
                    <a:pt x="2529" y="4762"/>
                    <a:pt x="2550" y="4751"/>
                  </a:cubicBezTo>
                  <a:cubicBezTo>
                    <a:pt x="2759" y="4678"/>
                    <a:pt x="2936" y="4542"/>
                    <a:pt x="3155" y="4313"/>
                  </a:cubicBezTo>
                  <a:cubicBezTo>
                    <a:pt x="3364" y="4083"/>
                    <a:pt x="3604" y="3614"/>
                    <a:pt x="3447" y="3520"/>
                  </a:cubicBezTo>
                  <a:lnTo>
                    <a:pt x="3426" y="3520"/>
                  </a:lnTo>
                  <a:cubicBezTo>
                    <a:pt x="3447" y="3468"/>
                    <a:pt x="3468" y="3415"/>
                    <a:pt x="3500" y="3353"/>
                  </a:cubicBezTo>
                  <a:cubicBezTo>
                    <a:pt x="3708" y="2810"/>
                    <a:pt x="3959" y="714"/>
                    <a:pt x="3291" y="349"/>
                  </a:cubicBezTo>
                  <a:cubicBezTo>
                    <a:pt x="2821" y="96"/>
                    <a:pt x="2373" y="1"/>
                    <a:pt x="1969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50"/>
            <p:cNvSpPr/>
            <p:nvPr/>
          </p:nvSpPr>
          <p:spPr>
            <a:xfrm>
              <a:off x="1777280" y="1315453"/>
              <a:ext cx="149285" cy="236228"/>
            </a:xfrm>
            <a:custGeom>
              <a:avLst/>
              <a:gdLst/>
              <a:ahLst/>
              <a:cxnLst/>
              <a:rect l="l" t="t" r="r" b="b"/>
              <a:pathLst>
                <a:path w="1159" h="1834" extrusionOk="0">
                  <a:moveTo>
                    <a:pt x="209" y="1"/>
                  </a:moveTo>
                  <a:cubicBezTo>
                    <a:pt x="188" y="386"/>
                    <a:pt x="136" y="741"/>
                    <a:pt x="63" y="1116"/>
                  </a:cubicBezTo>
                  <a:cubicBezTo>
                    <a:pt x="52" y="1179"/>
                    <a:pt x="1" y="1325"/>
                    <a:pt x="63" y="1482"/>
                  </a:cubicBezTo>
                  <a:cubicBezTo>
                    <a:pt x="136" y="1680"/>
                    <a:pt x="334" y="1763"/>
                    <a:pt x="365" y="1784"/>
                  </a:cubicBezTo>
                  <a:cubicBezTo>
                    <a:pt x="446" y="1817"/>
                    <a:pt x="534" y="1833"/>
                    <a:pt x="622" y="1833"/>
                  </a:cubicBezTo>
                  <a:cubicBezTo>
                    <a:pt x="782" y="1833"/>
                    <a:pt x="938" y="1778"/>
                    <a:pt x="1033" y="1670"/>
                  </a:cubicBezTo>
                  <a:cubicBezTo>
                    <a:pt x="1086" y="1596"/>
                    <a:pt x="1106" y="1524"/>
                    <a:pt x="1116" y="1471"/>
                  </a:cubicBezTo>
                  <a:cubicBezTo>
                    <a:pt x="1158" y="1304"/>
                    <a:pt x="1106" y="1221"/>
                    <a:pt x="1086" y="1033"/>
                  </a:cubicBezTo>
                  <a:cubicBezTo>
                    <a:pt x="1065" y="731"/>
                    <a:pt x="1033" y="439"/>
                    <a:pt x="1002" y="136"/>
                  </a:cubicBezTo>
                  <a:cubicBezTo>
                    <a:pt x="1002" y="126"/>
                    <a:pt x="1002" y="105"/>
                    <a:pt x="991" y="94"/>
                  </a:cubicBezTo>
                  <a:lnTo>
                    <a:pt x="960" y="94"/>
                  </a:lnTo>
                  <a:lnTo>
                    <a:pt x="2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50"/>
            <p:cNvSpPr/>
            <p:nvPr/>
          </p:nvSpPr>
          <p:spPr>
            <a:xfrm>
              <a:off x="1808193" y="1316741"/>
              <a:ext cx="114379" cy="156112"/>
            </a:xfrm>
            <a:custGeom>
              <a:avLst/>
              <a:gdLst/>
              <a:ahLst/>
              <a:cxnLst/>
              <a:rect l="l" t="t" r="r" b="b"/>
              <a:pathLst>
                <a:path w="888" h="1212" extrusionOk="0">
                  <a:moveTo>
                    <a:pt x="0" y="1"/>
                  </a:moveTo>
                  <a:cubicBezTo>
                    <a:pt x="21" y="188"/>
                    <a:pt x="104" y="376"/>
                    <a:pt x="178" y="564"/>
                  </a:cubicBezTo>
                  <a:cubicBezTo>
                    <a:pt x="271" y="772"/>
                    <a:pt x="366" y="1002"/>
                    <a:pt x="563" y="1138"/>
                  </a:cubicBezTo>
                  <a:cubicBezTo>
                    <a:pt x="635" y="1177"/>
                    <a:pt x="713" y="1211"/>
                    <a:pt x="792" y="1211"/>
                  </a:cubicBezTo>
                  <a:cubicBezTo>
                    <a:pt x="817" y="1211"/>
                    <a:pt x="842" y="1208"/>
                    <a:pt x="866" y="1201"/>
                  </a:cubicBezTo>
                  <a:cubicBezTo>
                    <a:pt x="866" y="1201"/>
                    <a:pt x="876" y="1190"/>
                    <a:pt x="887" y="1190"/>
                  </a:cubicBezTo>
                  <a:cubicBezTo>
                    <a:pt x="866" y="1127"/>
                    <a:pt x="856" y="1075"/>
                    <a:pt x="846" y="1023"/>
                  </a:cubicBezTo>
                  <a:cubicBezTo>
                    <a:pt x="825" y="721"/>
                    <a:pt x="793" y="429"/>
                    <a:pt x="762" y="126"/>
                  </a:cubicBezTo>
                  <a:cubicBezTo>
                    <a:pt x="762" y="116"/>
                    <a:pt x="762" y="95"/>
                    <a:pt x="751" y="84"/>
                  </a:cubicBezTo>
                  <a:lnTo>
                    <a:pt x="720" y="84"/>
                  </a:lnTo>
                  <a:cubicBezTo>
                    <a:pt x="480" y="63"/>
                    <a:pt x="241" y="21"/>
                    <a:pt x="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50"/>
            <p:cNvSpPr/>
            <p:nvPr/>
          </p:nvSpPr>
          <p:spPr>
            <a:xfrm>
              <a:off x="1727561" y="1138089"/>
              <a:ext cx="254132" cy="270233"/>
            </a:xfrm>
            <a:custGeom>
              <a:avLst/>
              <a:gdLst/>
              <a:ahLst/>
              <a:cxnLst/>
              <a:rect l="l" t="t" r="r" b="b"/>
              <a:pathLst>
                <a:path w="1973" h="2098" extrusionOk="0">
                  <a:moveTo>
                    <a:pt x="1017" y="0"/>
                  </a:moveTo>
                  <a:cubicBezTo>
                    <a:pt x="761" y="0"/>
                    <a:pt x="505" y="98"/>
                    <a:pt x="376" y="282"/>
                  </a:cubicBezTo>
                  <a:cubicBezTo>
                    <a:pt x="0" y="803"/>
                    <a:pt x="366" y="1461"/>
                    <a:pt x="867" y="1826"/>
                  </a:cubicBezTo>
                  <a:cubicBezTo>
                    <a:pt x="971" y="1899"/>
                    <a:pt x="1075" y="1962"/>
                    <a:pt x="1189" y="2003"/>
                  </a:cubicBezTo>
                  <a:cubicBezTo>
                    <a:pt x="1296" y="2051"/>
                    <a:pt x="1435" y="2098"/>
                    <a:pt x="1563" y="2098"/>
                  </a:cubicBezTo>
                  <a:cubicBezTo>
                    <a:pt x="1661" y="2098"/>
                    <a:pt x="1752" y="2070"/>
                    <a:pt x="1815" y="1993"/>
                  </a:cubicBezTo>
                  <a:cubicBezTo>
                    <a:pt x="1847" y="1941"/>
                    <a:pt x="1868" y="1888"/>
                    <a:pt x="1878" y="1826"/>
                  </a:cubicBezTo>
                  <a:cubicBezTo>
                    <a:pt x="1972" y="1482"/>
                    <a:pt x="1951" y="1065"/>
                    <a:pt x="1857" y="710"/>
                  </a:cubicBezTo>
                  <a:cubicBezTo>
                    <a:pt x="1805" y="501"/>
                    <a:pt x="1701" y="282"/>
                    <a:pt x="1513" y="147"/>
                  </a:cubicBezTo>
                  <a:cubicBezTo>
                    <a:pt x="1376" y="48"/>
                    <a:pt x="1196" y="0"/>
                    <a:pt x="101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50"/>
            <p:cNvSpPr/>
            <p:nvPr/>
          </p:nvSpPr>
          <p:spPr>
            <a:xfrm>
              <a:off x="1716742" y="1096871"/>
              <a:ext cx="268945" cy="290713"/>
            </a:xfrm>
            <a:custGeom>
              <a:avLst/>
              <a:gdLst/>
              <a:ahLst/>
              <a:cxnLst/>
              <a:rect l="l" t="t" r="r" b="b"/>
              <a:pathLst>
                <a:path w="2088" h="2257" extrusionOk="0">
                  <a:moveTo>
                    <a:pt x="1845" y="0"/>
                  </a:moveTo>
                  <a:cubicBezTo>
                    <a:pt x="1799" y="0"/>
                    <a:pt x="1752" y="10"/>
                    <a:pt x="1712" y="28"/>
                  </a:cubicBezTo>
                  <a:cubicBezTo>
                    <a:pt x="1607" y="59"/>
                    <a:pt x="1524" y="112"/>
                    <a:pt x="1420" y="143"/>
                  </a:cubicBezTo>
                  <a:cubicBezTo>
                    <a:pt x="1370" y="155"/>
                    <a:pt x="1319" y="160"/>
                    <a:pt x="1267" y="160"/>
                  </a:cubicBezTo>
                  <a:cubicBezTo>
                    <a:pt x="1107" y="160"/>
                    <a:pt x="937" y="116"/>
                    <a:pt x="774" y="116"/>
                  </a:cubicBezTo>
                  <a:cubicBezTo>
                    <a:pt x="721" y="116"/>
                    <a:pt x="668" y="120"/>
                    <a:pt x="617" y="133"/>
                  </a:cubicBezTo>
                  <a:cubicBezTo>
                    <a:pt x="325" y="195"/>
                    <a:pt x="220" y="477"/>
                    <a:pt x="209" y="738"/>
                  </a:cubicBezTo>
                  <a:cubicBezTo>
                    <a:pt x="199" y="769"/>
                    <a:pt x="209" y="810"/>
                    <a:pt x="189" y="842"/>
                  </a:cubicBezTo>
                  <a:cubicBezTo>
                    <a:pt x="158" y="915"/>
                    <a:pt x="74" y="956"/>
                    <a:pt x="43" y="1040"/>
                  </a:cubicBezTo>
                  <a:cubicBezTo>
                    <a:pt x="12" y="1134"/>
                    <a:pt x="1" y="1249"/>
                    <a:pt x="33" y="1343"/>
                  </a:cubicBezTo>
                  <a:cubicBezTo>
                    <a:pt x="63" y="1489"/>
                    <a:pt x="158" y="1614"/>
                    <a:pt x="262" y="1728"/>
                  </a:cubicBezTo>
                  <a:cubicBezTo>
                    <a:pt x="345" y="1812"/>
                    <a:pt x="460" y="1895"/>
                    <a:pt x="492" y="2010"/>
                  </a:cubicBezTo>
                  <a:cubicBezTo>
                    <a:pt x="512" y="2062"/>
                    <a:pt x="512" y="2104"/>
                    <a:pt x="533" y="2157"/>
                  </a:cubicBezTo>
                  <a:cubicBezTo>
                    <a:pt x="549" y="2197"/>
                    <a:pt x="616" y="2256"/>
                    <a:pt x="669" y="2256"/>
                  </a:cubicBezTo>
                  <a:cubicBezTo>
                    <a:pt x="685" y="2256"/>
                    <a:pt x="699" y="2251"/>
                    <a:pt x="710" y="2240"/>
                  </a:cubicBezTo>
                  <a:cubicBezTo>
                    <a:pt x="721" y="2240"/>
                    <a:pt x="731" y="2219"/>
                    <a:pt x="731" y="2208"/>
                  </a:cubicBezTo>
                  <a:cubicBezTo>
                    <a:pt x="763" y="2125"/>
                    <a:pt x="773" y="2020"/>
                    <a:pt x="784" y="1927"/>
                  </a:cubicBezTo>
                  <a:cubicBezTo>
                    <a:pt x="784" y="1833"/>
                    <a:pt x="742" y="1749"/>
                    <a:pt x="784" y="1666"/>
                  </a:cubicBezTo>
                  <a:lnTo>
                    <a:pt x="814" y="1603"/>
                  </a:lnTo>
                  <a:cubicBezTo>
                    <a:pt x="846" y="1551"/>
                    <a:pt x="825" y="1478"/>
                    <a:pt x="794" y="1415"/>
                  </a:cubicBezTo>
                  <a:cubicBezTo>
                    <a:pt x="773" y="1385"/>
                    <a:pt x="752" y="1353"/>
                    <a:pt x="731" y="1311"/>
                  </a:cubicBezTo>
                  <a:cubicBezTo>
                    <a:pt x="679" y="1186"/>
                    <a:pt x="742" y="1040"/>
                    <a:pt x="689" y="905"/>
                  </a:cubicBezTo>
                  <a:cubicBezTo>
                    <a:pt x="679" y="873"/>
                    <a:pt x="668" y="831"/>
                    <a:pt x="700" y="810"/>
                  </a:cubicBezTo>
                  <a:cubicBezTo>
                    <a:pt x="710" y="800"/>
                    <a:pt x="731" y="800"/>
                    <a:pt x="752" y="800"/>
                  </a:cubicBezTo>
                  <a:cubicBezTo>
                    <a:pt x="824" y="804"/>
                    <a:pt x="896" y="806"/>
                    <a:pt x="967" y="806"/>
                  </a:cubicBezTo>
                  <a:cubicBezTo>
                    <a:pt x="1093" y="806"/>
                    <a:pt x="1216" y="799"/>
                    <a:pt x="1336" y="780"/>
                  </a:cubicBezTo>
                  <a:cubicBezTo>
                    <a:pt x="1639" y="748"/>
                    <a:pt x="2077" y="602"/>
                    <a:pt x="2087" y="268"/>
                  </a:cubicBezTo>
                  <a:cubicBezTo>
                    <a:pt x="2087" y="195"/>
                    <a:pt x="2066" y="112"/>
                    <a:pt x="2015" y="59"/>
                  </a:cubicBezTo>
                  <a:cubicBezTo>
                    <a:pt x="1967" y="18"/>
                    <a:pt x="1906" y="0"/>
                    <a:pt x="1845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50"/>
            <p:cNvSpPr/>
            <p:nvPr/>
          </p:nvSpPr>
          <p:spPr>
            <a:xfrm>
              <a:off x="1753065" y="1275523"/>
              <a:ext cx="70070" cy="62986"/>
            </a:xfrm>
            <a:custGeom>
              <a:avLst/>
              <a:gdLst/>
              <a:ahLst/>
              <a:cxnLst/>
              <a:rect l="l" t="t" r="r" b="b"/>
              <a:pathLst>
                <a:path w="544" h="489" extrusionOk="0">
                  <a:moveTo>
                    <a:pt x="130" y="0"/>
                  </a:moveTo>
                  <a:cubicBezTo>
                    <a:pt x="113" y="0"/>
                    <a:pt x="94" y="3"/>
                    <a:pt x="73" y="8"/>
                  </a:cubicBezTo>
                  <a:cubicBezTo>
                    <a:pt x="32" y="18"/>
                    <a:pt x="1" y="70"/>
                    <a:pt x="1" y="123"/>
                  </a:cubicBezTo>
                  <a:cubicBezTo>
                    <a:pt x="1" y="174"/>
                    <a:pt x="32" y="216"/>
                    <a:pt x="53" y="269"/>
                  </a:cubicBezTo>
                  <a:cubicBezTo>
                    <a:pt x="162" y="397"/>
                    <a:pt x="326" y="488"/>
                    <a:pt x="503" y="488"/>
                  </a:cubicBezTo>
                  <a:cubicBezTo>
                    <a:pt x="513" y="488"/>
                    <a:pt x="523" y="488"/>
                    <a:pt x="532" y="487"/>
                  </a:cubicBezTo>
                  <a:cubicBezTo>
                    <a:pt x="543" y="237"/>
                    <a:pt x="449" y="81"/>
                    <a:pt x="178" y="8"/>
                  </a:cubicBezTo>
                  <a:cubicBezTo>
                    <a:pt x="162" y="3"/>
                    <a:pt x="147" y="0"/>
                    <a:pt x="13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50"/>
            <p:cNvSpPr/>
            <p:nvPr/>
          </p:nvSpPr>
          <p:spPr>
            <a:xfrm>
              <a:off x="1820301" y="3687775"/>
              <a:ext cx="176076" cy="167833"/>
            </a:xfrm>
            <a:custGeom>
              <a:avLst/>
              <a:gdLst/>
              <a:ahLst/>
              <a:cxnLst/>
              <a:rect l="l" t="t" r="r" b="b"/>
              <a:pathLst>
                <a:path w="1367" h="1303" extrusionOk="0">
                  <a:moveTo>
                    <a:pt x="685" y="0"/>
                  </a:moveTo>
                  <a:cubicBezTo>
                    <a:pt x="353" y="0"/>
                    <a:pt x="71" y="249"/>
                    <a:pt x="42" y="578"/>
                  </a:cubicBezTo>
                  <a:cubicBezTo>
                    <a:pt x="0" y="933"/>
                    <a:pt x="251" y="1257"/>
                    <a:pt x="606" y="1298"/>
                  </a:cubicBezTo>
                  <a:cubicBezTo>
                    <a:pt x="631" y="1301"/>
                    <a:pt x="657" y="1303"/>
                    <a:pt x="682" y="1303"/>
                  </a:cubicBezTo>
                  <a:cubicBezTo>
                    <a:pt x="1015" y="1303"/>
                    <a:pt x="1297" y="1054"/>
                    <a:pt x="1336" y="724"/>
                  </a:cubicBezTo>
                  <a:cubicBezTo>
                    <a:pt x="1367" y="369"/>
                    <a:pt x="1116" y="47"/>
                    <a:pt x="762" y="5"/>
                  </a:cubicBezTo>
                  <a:cubicBezTo>
                    <a:pt x="736" y="2"/>
                    <a:pt x="710" y="0"/>
                    <a:pt x="68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50"/>
            <p:cNvSpPr/>
            <p:nvPr/>
          </p:nvSpPr>
          <p:spPr>
            <a:xfrm>
              <a:off x="1860617" y="3725644"/>
              <a:ext cx="95445" cy="90679"/>
            </a:xfrm>
            <a:custGeom>
              <a:avLst/>
              <a:gdLst/>
              <a:ahLst/>
              <a:cxnLst/>
              <a:rect l="l" t="t" r="r" b="b"/>
              <a:pathLst>
                <a:path w="741" h="704" extrusionOk="0">
                  <a:moveTo>
                    <a:pt x="371" y="1"/>
                  </a:moveTo>
                  <a:cubicBezTo>
                    <a:pt x="197" y="1"/>
                    <a:pt x="41" y="140"/>
                    <a:pt x="21" y="316"/>
                  </a:cubicBezTo>
                  <a:cubicBezTo>
                    <a:pt x="0" y="504"/>
                    <a:pt x="136" y="681"/>
                    <a:pt x="334" y="701"/>
                  </a:cubicBezTo>
                  <a:cubicBezTo>
                    <a:pt x="347" y="703"/>
                    <a:pt x="360" y="704"/>
                    <a:pt x="373" y="704"/>
                  </a:cubicBezTo>
                  <a:cubicBezTo>
                    <a:pt x="545" y="704"/>
                    <a:pt x="700" y="574"/>
                    <a:pt x="720" y="399"/>
                  </a:cubicBezTo>
                  <a:cubicBezTo>
                    <a:pt x="741" y="201"/>
                    <a:pt x="605" y="34"/>
                    <a:pt x="407" y="3"/>
                  </a:cubicBezTo>
                  <a:cubicBezTo>
                    <a:pt x="395" y="2"/>
                    <a:pt x="383" y="1"/>
                    <a:pt x="37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50"/>
            <p:cNvSpPr/>
            <p:nvPr/>
          </p:nvSpPr>
          <p:spPr>
            <a:xfrm>
              <a:off x="1024803" y="3550727"/>
              <a:ext cx="177493" cy="167833"/>
            </a:xfrm>
            <a:custGeom>
              <a:avLst/>
              <a:gdLst/>
              <a:ahLst/>
              <a:cxnLst/>
              <a:rect l="l" t="t" r="r" b="b"/>
              <a:pathLst>
                <a:path w="1378" h="1303" extrusionOk="0">
                  <a:moveTo>
                    <a:pt x="687" y="0"/>
                  </a:moveTo>
                  <a:cubicBezTo>
                    <a:pt x="363" y="0"/>
                    <a:pt x="81" y="249"/>
                    <a:pt x="43" y="578"/>
                  </a:cubicBezTo>
                  <a:cubicBezTo>
                    <a:pt x="1" y="933"/>
                    <a:pt x="261" y="1257"/>
                    <a:pt x="616" y="1298"/>
                  </a:cubicBezTo>
                  <a:cubicBezTo>
                    <a:pt x="641" y="1301"/>
                    <a:pt x="666" y="1303"/>
                    <a:pt x="691" y="1303"/>
                  </a:cubicBezTo>
                  <a:cubicBezTo>
                    <a:pt x="1015" y="1303"/>
                    <a:pt x="1297" y="1054"/>
                    <a:pt x="1336" y="724"/>
                  </a:cubicBezTo>
                  <a:cubicBezTo>
                    <a:pt x="1378" y="369"/>
                    <a:pt x="1128" y="46"/>
                    <a:pt x="762" y="5"/>
                  </a:cubicBezTo>
                  <a:cubicBezTo>
                    <a:pt x="737" y="2"/>
                    <a:pt x="712" y="0"/>
                    <a:pt x="6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50"/>
            <p:cNvSpPr/>
            <p:nvPr/>
          </p:nvSpPr>
          <p:spPr>
            <a:xfrm>
              <a:off x="594853" y="3329055"/>
              <a:ext cx="1876946" cy="409085"/>
            </a:xfrm>
            <a:custGeom>
              <a:avLst/>
              <a:gdLst/>
              <a:ahLst/>
              <a:cxnLst/>
              <a:rect l="l" t="t" r="r" b="b"/>
              <a:pathLst>
                <a:path w="14572" h="3176" extrusionOk="0">
                  <a:moveTo>
                    <a:pt x="276" y="1"/>
                  </a:moveTo>
                  <a:cubicBezTo>
                    <a:pt x="267" y="1"/>
                    <a:pt x="259" y="2"/>
                    <a:pt x="251" y="4"/>
                  </a:cubicBezTo>
                  <a:cubicBezTo>
                    <a:pt x="1" y="67"/>
                    <a:pt x="209" y="567"/>
                    <a:pt x="574" y="850"/>
                  </a:cubicBezTo>
                  <a:cubicBezTo>
                    <a:pt x="929" y="1131"/>
                    <a:pt x="3724" y="1705"/>
                    <a:pt x="5863" y="2080"/>
                  </a:cubicBezTo>
                  <a:cubicBezTo>
                    <a:pt x="7991" y="2456"/>
                    <a:pt x="12143" y="3165"/>
                    <a:pt x="13217" y="3175"/>
                  </a:cubicBezTo>
                  <a:cubicBezTo>
                    <a:pt x="13225" y="3175"/>
                    <a:pt x="13233" y="3175"/>
                    <a:pt x="13240" y="3175"/>
                  </a:cubicBezTo>
                  <a:cubicBezTo>
                    <a:pt x="14306" y="3175"/>
                    <a:pt x="14572" y="2423"/>
                    <a:pt x="14344" y="2299"/>
                  </a:cubicBezTo>
                  <a:cubicBezTo>
                    <a:pt x="14318" y="2285"/>
                    <a:pt x="14290" y="2279"/>
                    <a:pt x="14258" y="2279"/>
                  </a:cubicBezTo>
                  <a:cubicBezTo>
                    <a:pt x="14059" y="2279"/>
                    <a:pt x="13753" y="2534"/>
                    <a:pt x="13509" y="2633"/>
                  </a:cubicBezTo>
                  <a:cubicBezTo>
                    <a:pt x="13445" y="2659"/>
                    <a:pt x="13368" y="2670"/>
                    <a:pt x="13270" y="2670"/>
                  </a:cubicBezTo>
                  <a:cubicBezTo>
                    <a:pt x="12969" y="2670"/>
                    <a:pt x="12468" y="2561"/>
                    <a:pt x="11517" y="2403"/>
                  </a:cubicBezTo>
                  <a:cubicBezTo>
                    <a:pt x="9921" y="2143"/>
                    <a:pt x="2514" y="755"/>
                    <a:pt x="1107" y="495"/>
                  </a:cubicBezTo>
                  <a:cubicBezTo>
                    <a:pt x="961" y="474"/>
                    <a:pt x="835" y="401"/>
                    <a:pt x="731" y="307"/>
                  </a:cubicBezTo>
                  <a:cubicBezTo>
                    <a:pt x="596" y="172"/>
                    <a:pt x="389" y="1"/>
                    <a:pt x="2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50"/>
            <p:cNvSpPr/>
            <p:nvPr/>
          </p:nvSpPr>
          <p:spPr>
            <a:xfrm>
              <a:off x="1066407" y="3589626"/>
              <a:ext cx="95573" cy="89906"/>
            </a:xfrm>
            <a:custGeom>
              <a:avLst/>
              <a:gdLst/>
              <a:ahLst/>
              <a:cxnLst/>
              <a:rect l="l" t="t" r="r" b="b"/>
              <a:pathLst>
                <a:path w="742" h="698" extrusionOk="0">
                  <a:moveTo>
                    <a:pt x="358" y="1"/>
                  </a:moveTo>
                  <a:cubicBezTo>
                    <a:pt x="190" y="1"/>
                    <a:pt x="41" y="137"/>
                    <a:pt x="22" y="308"/>
                  </a:cubicBezTo>
                  <a:cubicBezTo>
                    <a:pt x="1" y="506"/>
                    <a:pt x="137" y="672"/>
                    <a:pt x="325" y="693"/>
                  </a:cubicBezTo>
                  <a:cubicBezTo>
                    <a:pt x="343" y="696"/>
                    <a:pt x="361" y="698"/>
                    <a:pt x="379" y="698"/>
                  </a:cubicBezTo>
                  <a:cubicBezTo>
                    <a:pt x="554" y="698"/>
                    <a:pt x="702" y="562"/>
                    <a:pt x="721" y="391"/>
                  </a:cubicBezTo>
                  <a:cubicBezTo>
                    <a:pt x="742" y="193"/>
                    <a:pt x="606" y="26"/>
                    <a:pt x="408" y="5"/>
                  </a:cubicBezTo>
                  <a:cubicBezTo>
                    <a:pt x="391" y="2"/>
                    <a:pt x="374" y="1"/>
                    <a:pt x="35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50"/>
            <p:cNvSpPr/>
            <p:nvPr/>
          </p:nvSpPr>
          <p:spPr>
            <a:xfrm>
              <a:off x="1907630" y="1291238"/>
              <a:ext cx="18934" cy="24344"/>
            </a:xfrm>
            <a:custGeom>
              <a:avLst/>
              <a:gdLst/>
              <a:ahLst/>
              <a:cxnLst/>
              <a:rect l="l" t="t" r="r" b="b"/>
              <a:pathLst>
                <a:path w="147" h="189" extrusionOk="0">
                  <a:moveTo>
                    <a:pt x="104" y="1"/>
                  </a:moveTo>
                  <a:cubicBezTo>
                    <a:pt x="94" y="11"/>
                    <a:pt x="84" y="22"/>
                    <a:pt x="84" y="32"/>
                  </a:cubicBezTo>
                  <a:lnTo>
                    <a:pt x="104" y="126"/>
                  </a:lnTo>
                  <a:cubicBezTo>
                    <a:pt x="104" y="136"/>
                    <a:pt x="94" y="147"/>
                    <a:pt x="94" y="147"/>
                  </a:cubicBezTo>
                  <a:lnTo>
                    <a:pt x="84" y="157"/>
                  </a:lnTo>
                  <a:lnTo>
                    <a:pt x="21" y="147"/>
                  </a:lnTo>
                  <a:cubicBezTo>
                    <a:pt x="11" y="147"/>
                    <a:pt x="0" y="157"/>
                    <a:pt x="0" y="168"/>
                  </a:cubicBezTo>
                  <a:cubicBezTo>
                    <a:pt x="0" y="178"/>
                    <a:pt x="11" y="189"/>
                    <a:pt x="21" y="189"/>
                  </a:cubicBezTo>
                  <a:lnTo>
                    <a:pt x="84" y="189"/>
                  </a:lnTo>
                  <a:cubicBezTo>
                    <a:pt x="94" y="189"/>
                    <a:pt x="115" y="189"/>
                    <a:pt x="125" y="178"/>
                  </a:cubicBezTo>
                  <a:cubicBezTo>
                    <a:pt x="136" y="168"/>
                    <a:pt x="146" y="147"/>
                    <a:pt x="136" y="126"/>
                  </a:cubicBezTo>
                  <a:lnTo>
                    <a:pt x="125" y="22"/>
                  </a:lnTo>
                  <a:cubicBezTo>
                    <a:pt x="125" y="11"/>
                    <a:pt x="115" y="1"/>
                    <a:pt x="10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50"/>
            <p:cNvSpPr/>
            <p:nvPr/>
          </p:nvSpPr>
          <p:spPr>
            <a:xfrm>
              <a:off x="1947946" y="1261741"/>
              <a:ext cx="18934" cy="18934"/>
            </a:xfrm>
            <a:custGeom>
              <a:avLst/>
              <a:gdLst/>
              <a:ahLst/>
              <a:cxnLst/>
              <a:rect l="l" t="t" r="r" b="b"/>
              <a:pathLst>
                <a:path w="147" h="147" extrusionOk="0">
                  <a:moveTo>
                    <a:pt x="63" y="0"/>
                  </a:moveTo>
                  <a:cubicBezTo>
                    <a:pt x="21" y="10"/>
                    <a:pt x="0" y="42"/>
                    <a:pt x="0" y="84"/>
                  </a:cubicBezTo>
                  <a:cubicBezTo>
                    <a:pt x="11" y="125"/>
                    <a:pt x="42" y="146"/>
                    <a:pt x="84" y="146"/>
                  </a:cubicBezTo>
                  <a:cubicBezTo>
                    <a:pt x="115" y="146"/>
                    <a:pt x="146" y="105"/>
                    <a:pt x="146" y="63"/>
                  </a:cubicBezTo>
                  <a:cubicBezTo>
                    <a:pt x="136" y="31"/>
                    <a:pt x="104" y="0"/>
                    <a:pt x="6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50"/>
            <p:cNvSpPr/>
            <p:nvPr/>
          </p:nvSpPr>
          <p:spPr>
            <a:xfrm>
              <a:off x="1861905" y="1272174"/>
              <a:ext cx="20351" cy="18162"/>
            </a:xfrm>
            <a:custGeom>
              <a:avLst/>
              <a:gdLst/>
              <a:ahLst/>
              <a:cxnLst/>
              <a:rect l="l" t="t" r="r" b="b"/>
              <a:pathLst>
                <a:path w="158" h="141" extrusionOk="0">
                  <a:moveTo>
                    <a:pt x="87" y="1"/>
                  </a:moveTo>
                  <a:cubicBezTo>
                    <a:pt x="82" y="1"/>
                    <a:pt x="78" y="1"/>
                    <a:pt x="74" y="3"/>
                  </a:cubicBezTo>
                  <a:cubicBezTo>
                    <a:pt x="32" y="3"/>
                    <a:pt x="0" y="34"/>
                    <a:pt x="11" y="75"/>
                  </a:cubicBezTo>
                  <a:cubicBezTo>
                    <a:pt x="11" y="111"/>
                    <a:pt x="34" y="140"/>
                    <a:pt x="68" y="140"/>
                  </a:cubicBezTo>
                  <a:cubicBezTo>
                    <a:pt x="73" y="140"/>
                    <a:pt x="78" y="139"/>
                    <a:pt x="84" y="138"/>
                  </a:cubicBezTo>
                  <a:cubicBezTo>
                    <a:pt x="126" y="138"/>
                    <a:pt x="157" y="96"/>
                    <a:pt x="146" y="65"/>
                  </a:cubicBezTo>
                  <a:cubicBezTo>
                    <a:pt x="146" y="29"/>
                    <a:pt x="115" y="1"/>
                    <a:pt x="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50"/>
            <p:cNvSpPr/>
            <p:nvPr/>
          </p:nvSpPr>
          <p:spPr>
            <a:xfrm>
              <a:off x="1890113" y="1328848"/>
              <a:ext cx="56674" cy="12236"/>
            </a:xfrm>
            <a:custGeom>
              <a:avLst/>
              <a:gdLst/>
              <a:ahLst/>
              <a:cxnLst/>
              <a:rect l="l" t="t" r="r" b="b"/>
              <a:pathLst>
                <a:path w="440" h="95" extrusionOk="0">
                  <a:moveTo>
                    <a:pt x="43" y="1"/>
                  </a:moveTo>
                  <a:cubicBezTo>
                    <a:pt x="32" y="1"/>
                    <a:pt x="22" y="1"/>
                    <a:pt x="11" y="11"/>
                  </a:cubicBezTo>
                  <a:cubicBezTo>
                    <a:pt x="1" y="22"/>
                    <a:pt x="11" y="32"/>
                    <a:pt x="11" y="32"/>
                  </a:cubicBezTo>
                  <a:cubicBezTo>
                    <a:pt x="84" y="84"/>
                    <a:pt x="147" y="94"/>
                    <a:pt x="210" y="94"/>
                  </a:cubicBezTo>
                  <a:cubicBezTo>
                    <a:pt x="324" y="94"/>
                    <a:pt x="428" y="43"/>
                    <a:pt x="428" y="32"/>
                  </a:cubicBezTo>
                  <a:cubicBezTo>
                    <a:pt x="439" y="32"/>
                    <a:pt x="439" y="22"/>
                    <a:pt x="439" y="11"/>
                  </a:cubicBezTo>
                  <a:cubicBezTo>
                    <a:pt x="428" y="1"/>
                    <a:pt x="418" y="1"/>
                    <a:pt x="407" y="1"/>
                  </a:cubicBezTo>
                  <a:cubicBezTo>
                    <a:pt x="407" y="1"/>
                    <a:pt x="319" y="52"/>
                    <a:pt x="211" y="52"/>
                  </a:cubicBezTo>
                  <a:cubicBezTo>
                    <a:pt x="157" y="52"/>
                    <a:pt x="98" y="39"/>
                    <a:pt x="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50"/>
            <p:cNvSpPr/>
            <p:nvPr/>
          </p:nvSpPr>
          <p:spPr>
            <a:xfrm>
              <a:off x="1840394" y="1232374"/>
              <a:ext cx="48559" cy="25632"/>
            </a:xfrm>
            <a:custGeom>
              <a:avLst/>
              <a:gdLst/>
              <a:ahLst/>
              <a:cxnLst/>
              <a:rect l="l" t="t" r="r" b="b"/>
              <a:pathLst>
                <a:path w="377" h="199" extrusionOk="0">
                  <a:moveTo>
                    <a:pt x="242" y="0"/>
                  </a:moveTo>
                  <a:cubicBezTo>
                    <a:pt x="224" y="0"/>
                    <a:pt x="203" y="3"/>
                    <a:pt x="178" y="9"/>
                  </a:cubicBezTo>
                  <a:cubicBezTo>
                    <a:pt x="84" y="40"/>
                    <a:pt x="32" y="92"/>
                    <a:pt x="11" y="134"/>
                  </a:cubicBezTo>
                  <a:cubicBezTo>
                    <a:pt x="1" y="145"/>
                    <a:pt x="1" y="166"/>
                    <a:pt x="21" y="187"/>
                  </a:cubicBezTo>
                  <a:cubicBezTo>
                    <a:pt x="28" y="192"/>
                    <a:pt x="41" y="198"/>
                    <a:pt x="57" y="198"/>
                  </a:cubicBezTo>
                  <a:cubicBezTo>
                    <a:pt x="68" y="198"/>
                    <a:pt x="82" y="195"/>
                    <a:pt x="95" y="187"/>
                  </a:cubicBezTo>
                  <a:cubicBezTo>
                    <a:pt x="137" y="166"/>
                    <a:pt x="188" y="155"/>
                    <a:pt x="262" y="134"/>
                  </a:cubicBezTo>
                  <a:cubicBezTo>
                    <a:pt x="376" y="113"/>
                    <a:pt x="334" y="40"/>
                    <a:pt x="334" y="40"/>
                  </a:cubicBezTo>
                  <a:cubicBezTo>
                    <a:pt x="334" y="40"/>
                    <a:pt x="314" y="0"/>
                    <a:pt x="24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50"/>
            <p:cNvSpPr/>
            <p:nvPr/>
          </p:nvSpPr>
          <p:spPr>
            <a:xfrm>
              <a:off x="1934422" y="1224002"/>
              <a:ext cx="47271" cy="19578"/>
            </a:xfrm>
            <a:custGeom>
              <a:avLst/>
              <a:gdLst/>
              <a:ahLst/>
              <a:cxnLst/>
              <a:rect l="l" t="t" r="r" b="b"/>
              <a:pathLst>
                <a:path w="367" h="152" extrusionOk="0">
                  <a:moveTo>
                    <a:pt x="133" y="0"/>
                  </a:moveTo>
                  <a:cubicBezTo>
                    <a:pt x="30" y="0"/>
                    <a:pt x="12" y="64"/>
                    <a:pt x="12" y="64"/>
                  </a:cubicBezTo>
                  <a:cubicBezTo>
                    <a:pt x="12" y="64"/>
                    <a:pt x="1" y="136"/>
                    <a:pt x="105" y="136"/>
                  </a:cubicBezTo>
                  <a:cubicBezTo>
                    <a:pt x="189" y="136"/>
                    <a:pt x="241" y="136"/>
                    <a:pt x="293" y="147"/>
                  </a:cubicBezTo>
                  <a:cubicBezTo>
                    <a:pt x="298" y="150"/>
                    <a:pt x="305" y="151"/>
                    <a:pt x="311" y="151"/>
                  </a:cubicBezTo>
                  <a:cubicBezTo>
                    <a:pt x="329" y="151"/>
                    <a:pt x="348" y="142"/>
                    <a:pt x="355" y="126"/>
                  </a:cubicBezTo>
                  <a:cubicBezTo>
                    <a:pt x="366" y="105"/>
                    <a:pt x="366" y="85"/>
                    <a:pt x="355" y="74"/>
                  </a:cubicBezTo>
                  <a:cubicBezTo>
                    <a:pt x="325" y="43"/>
                    <a:pt x="262" y="1"/>
                    <a:pt x="158" y="1"/>
                  </a:cubicBezTo>
                  <a:cubicBezTo>
                    <a:pt x="149" y="0"/>
                    <a:pt x="141" y="0"/>
                    <a:pt x="1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2496" y="1650945"/>
            <a:ext cx="5306207" cy="16779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28" name="Google Shape;1928;p64"/>
          <p:cNvGrpSpPr/>
          <p:nvPr/>
        </p:nvGrpSpPr>
        <p:grpSpPr>
          <a:xfrm>
            <a:off x="4581751" y="1127343"/>
            <a:ext cx="3846706" cy="1991191"/>
            <a:chOff x="4581751" y="1125948"/>
            <a:chExt cx="3846706" cy="1991191"/>
          </a:xfrm>
        </p:grpSpPr>
        <p:sp>
          <p:nvSpPr>
            <p:cNvPr id="1929" name="Google Shape;1929;p64"/>
            <p:cNvSpPr/>
            <p:nvPr/>
          </p:nvSpPr>
          <p:spPr>
            <a:xfrm>
              <a:off x="4772616" y="1364427"/>
              <a:ext cx="196767" cy="1716572"/>
            </a:xfrm>
            <a:custGeom>
              <a:avLst/>
              <a:gdLst/>
              <a:ahLst/>
              <a:cxnLst/>
              <a:rect l="l" t="t" r="r" b="b"/>
              <a:pathLst>
                <a:path w="3339" h="29129" extrusionOk="0">
                  <a:moveTo>
                    <a:pt x="1065" y="1"/>
                  </a:moveTo>
                  <a:cubicBezTo>
                    <a:pt x="637" y="11"/>
                    <a:pt x="293" y="303"/>
                    <a:pt x="147" y="627"/>
                  </a:cubicBezTo>
                  <a:cubicBezTo>
                    <a:pt x="1" y="950"/>
                    <a:pt x="22" y="1304"/>
                    <a:pt x="42" y="1649"/>
                  </a:cubicBezTo>
                  <a:cubicBezTo>
                    <a:pt x="189" y="4570"/>
                    <a:pt x="345" y="7491"/>
                    <a:pt x="501" y="10411"/>
                  </a:cubicBezTo>
                  <a:cubicBezTo>
                    <a:pt x="783" y="15783"/>
                    <a:pt x="418" y="21166"/>
                    <a:pt x="773" y="26528"/>
                  </a:cubicBezTo>
                  <a:cubicBezTo>
                    <a:pt x="824" y="27248"/>
                    <a:pt x="887" y="27968"/>
                    <a:pt x="960" y="28677"/>
                  </a:cubicBezTo>
                  <a:cubicBezTo>
                    <a:pt x="981" y="28813"/>
                    <a:pt x="1002" y="28969"/>
                    <a:pt x="1137" y="29052"/>
                  </a:cubicBezTo>
                  <a:cubicBezTo>
                    <a:pt x="1242" y="29105"/>
                    <a:pt x="1367" y="29115"/>
                    <a:pt x="1492" y="29115"/>
                  </a:cubicBezTo>
                  <a:cubicBezTo>
                    <a:pt x="1772" y="29115"/>
                    <a:pt x="2073" y="29129"/>
                    <a:pt x="2367" y="29129"/>
                  </a:cubicBezTo>
                  <a:cubicBezTo>
                    <a:pt x="2587" y="29129"/>
                    <a:pt x="2804" y="29121"/>
                    <a:pt x="3005" y="29094"/>
                  </a:cubicBezTo>
                  <a:cubicBezTo>
                    <a:pt x="3339" y="26903"/>
                    <a:pt x="2671" y="24629"/>
                    <a:pt x="2379" y="22460"/>
                  </a:cubicBezTo>
                  <a:cubicBezTo>
                    <a:pt x="2243" y="21375"/>
                    <a:pt x="2181" y="20280"/>
                    <a:pt x="2118" y="19184"/>
                  </a:cubicBezTo>
                  <a:cubicBezTo>
                    <a:pt x="1763" y="12790"/>
                    <a:pt x="1409" y="6395"/>
                    <a:pt x="10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4"/>
            <p:cNvSpPr/>
            <p:nvPr/>
          </p:nvSpPr>
          <p:spPr>
            <a:xfrm>
              <a:off x="7875300" y="1294950"/>
              <a:ext cx="216971" cy="1716530"/>
            </a:xfrm>
            <a:custGeom>
              <a:avLst/>
              <a:gdLst/>
              <a:ahLst/>
              <a:cxnLst/>
              <a:rect l="l" t="t" r="r" b="b"/>
              <a:pathLst>
                <a:path w="3682" h="37487" extrusionOk="0">
                  <a:moveTo>
                    <a:pt x="970" y="0"/>
                  </a:moveTo>
                  <a:cubicBezTo>
                    <a:pt x="970" y="0"/>
                    <a:pt x="501" y="27195"/>
                    <a:pt x="0" y="36866"/>
                  </a:cubicBezTo>
                  <a:cubicBezTo>
                    <a:pt x="0" y="36866"/>
                    <a:pt x="746" y="37487"/>
                    <a:pt x="1525" y="37487"/>
                  </a:cubicBezTo>
                  <a:cubicBezTo>
                    <a:pt x="1915" y="37487"/>
                    <a:pt x="2312" y="37332"/>
                    <a:pt x="2629" y="36866"/>
                  </a:cubicBezTo>
                  <a:lnTo>
                    <a:pt x="2629" y="35895"/>
                  </a:lnTo>
                  <a:cubicBezTo>
                    <a:pt x="2629" y="35895"/>
                    <a:pt x="2388" y="23857"/>
                    <a:pt x="2212" y="13780"/>
                  </a:cubicBezTo>
                  <a:lnTo>
                    <a:pt x="3682" y="9618"/>
                  </a:lnTo>
                  <a:cubicBezTo>
                    <a:pt x="3639" y="9516"/>
                    <a:pt x="3550" y="9464"/>
                    <a:pt x="3459" y="9464"/>
                  </a:cubicBezTo>
                  <a:cubicBezTo>
                    <a:pt x="3372" y="9464"/>
                    <a:pt x="3285" y="9511"/>
                    <a:pt x="3234" y="9607"/>
                  </a:cubicBezTo>
                  <a:lnTo>
                    <a:pt x="2170" y="11777"/>
                  </a:lnTo>
                  <a:cubicBezTo>
                    <a:pt x="2076" y="6269"/>
                    <a:pt x="1992" y="1679"/>
                    <a:pt x="1992" y="543"/>
                  </a:cubicBezTo>
                  <a:lnTo>
                    <a:pt x="9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4"/>
            <p:cNvSpPr/>
            <p:nvPr/>
          </p:nvSpPr>
          <p:spPr>
            <a:xfrm>
              <a:off x="8095367" y="1364427"/>
              <a:ext cx="196767" cy="1716572"/>
            </a:xfrm>
            <a:custGeom>
              <a:avLst/>
              <a:gdLst/>
              <a:ahLst/>
              <a:cxnLst/>
              <a:rect l="l" t="t" r="r" b="b"/>
              <a:pathLst>
                <a:path w="3339" h="29129" extrusionOk="0">
                  <a:moveTo>
                    <a:pt x="1054" y="1"/>
                  </a:moveTo>
                  <a:cubicBezTo>
                    <a:pt x="637" y="11"/>
                    <a:pt x="282" y="303"/>
                    <a:pt x="146" y="627"/>
                  </a:cubicBezTo>
                  <a:cubicBezTo>
                    <a:pt x="0" y="950"/>
                    <a:pt x="11" y="1304"/>
                    <a:pt x="32" y="1649"/>
                  </a:cubicBezTo>
                  <a:cubicBezTo>
                    <a:pt x="188" y="4570"/>
                    <a:pt x="334" y="7491"/>
                    <a:pt x="491" y="10411"/>
                  </a:cubicBezTo>
                  <a:cubicBezTo>
                    <a:pt x="772" y="15783"/>
                    <a:pt x="417" y="21166"/>
                    <a:pt x="772" y="26528"/>
                  </a:cubicBezTo>
                  <a:cubicBezTo>
                    <a:pt x="825" y="27248"/>
                    <a:pt x="876" y="27968"/>
                    <a:pt x="960" y="28677"/>
                  </a:cubicBezTo>
                  <a:cubicBezTo>
                    <a:pt x="971" y="28813"/>
                    <a:pt x="1001" y="28969"/>
                    <a:pt x="1127" y="29052"/>
                  </a:cubicBezTo>
                  <a:cubicBezTo>
                    <a:pt x="1231" y="29105"/>
                    <a:pt x="1367" y="29115"/>
                    <a:pt x="1492" y="29115"/>
                  </a:cubicBezTo>
                  <a:cubicBezTo>
                    <a:pt x="1772" y="29115"/>
                    <a:pt x="2073" y="29129"/>
                    <a:pt x="2365" y="29129"/>
                  </a:cubicBezTo>
                  <a:cubicBezTo>
                    <a:pt x="2584" y="29129"/>
                    <a:pt x="2798" y="29121"/>
                    <a:pt x="2994" y="29094"/>
                  </a:cubicBezTo>
                  <a:cubicBezTo>
                    <a:pt x="3338" y="26903"/>
                    <a:pt x="2671" y="24629"/>
                    <a:pt x="2378" y="22460"/>
                  </a:cubicBezTo>
                  <a:cubicBezTo>
                    <a:pt x="2232" y="21375"/>
                    <a:pt x="2181" y="20280"/>
                    <a:pt x="2118" y="19184"/>
                  </a:cubicBezTo>
                  <a:lnTo>
                    <a:pt x="10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4"/>
            <p:cNvSpPr/>
            <p:nvPr/>
          </p:nvSpPr>
          <p:spPr>
            <a:xfrm>
              <a:off x="5035289" y="2915113"/>
              <a:ext cx="67062" cy="39955"/>
            </a:xfrm>
            <a:custGeom>
              <a:avLst/>
              <a:gdLst/>
              <a:ahLst/>
              <a:cxnLst/>
              <a:rect l="l" t="t" r="r" b="b"/>
              <a:pathLst>
                <a:path w="1138" h="678" extrusionOk="0">
                  <a:moveTo>
                    <a:pt x="716" y="0"/>
                  </a:moveTo>
                  <a:cubicBezTo>
                    <a:pt x="575" y="0"/>
                    <a:pt x="616" y="543"/>
                    <a:pt x="616" y="543"/>
                  </a:cubicBezTo>
                  <a:cubicBezTo>
                    <a:pt x="616" y="543"/>
                    <a:pt x="539" y="291"/>
                    <a:pt x="291" y="291"/>
                  </a:cubicBezTo>
                  <a:cubicBezTo>
                    <a:pt x="281" y="291"/>
                    <a:pt x="272" y="291"/>
                    <a:pt x="262" y="292"/>
                  </a:cubicBezTo>
                  <a:cubicBezTo>
                    <a:pt x="0" y="313"/>
                    <a:pt x="647" y="678"/>
                    <a:pt x="647" y="678"/>
                  </a:cubicBezTo>
                  <a:cubicBezTo>
                    <a:pt x="793" y="553"/>
                    <a:pt x="1138" y="522"/>
                    <a:pt x="1054" y="355"/>
                  </a:cubicBezTo>
                  <a:cubicBezTo>
                    <a:pt x="1037" y="326"/>
                    <a:pt x="1014" y="314"/>
                    <a:pt x="989" y="314"/>
                  </a:cubicBezTo>
                  <a:cubicBezTo>
                    <a:pt x="880" y="314"/>
                    <a:pt x="721" y="543"/>
                    <a:pt x="721" y="543"/>
                  </a:cubicBezTo>
                  <a:cubicBezTo>
                    <a:pt x="721" y="543"/>
                    <a:pt x="867" y="21"/>
                    <a:pt x="721" y="0"/>
                  </a:cubicBezTo>
                  <a:cubicBezTo>
                    <a:pt x="719" y="0"/>
                    <a:pt x="718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4"/>
            <p:cNvSpPr/>
            <p:nvPr/>
          </p:nvSpPr>
          <p:spPr>
            <a:xfrm>
              <a:off x="5943314" y="3034101"/>
              <a:ext cx="67652" cy="40072"/>
            </a:xfrm>
            <a:custGeom>
              <a:avLst/>
              <a:gdLst/>
              <a:ahLst/>
              <a:cxnLst/>
              <a:rect l="l" t="t" r="r" b="b"/>
              <a:pathLst>
                <a:path w="1148" h="680" extrusionOk="0">
                  <a:moveTo>
                    <a:pt x="727" y="1"/>
                  </a:moveTo>
                  <a:cubicBezTo>
                    <a:pt x="585" y="1"/>
                    <a:pt x="626" y="544"/>
                    <a:pt x="626" y="544"/>
                  </a:cubicBezTo>
                  <a:cubicBezTo>
                    <a:pt x="626" y="544"/>
                    <a:pt x="539" y="292"/>
                    <a:pt x="290" y="292"/>
                  </a:cubicBezTo>
                  <a:cubicBezTo>
                    <a:pt x="280" y="292"/>
                    <a:pt x="271" y="292"/>
                    <a:pt x="261" y="293"/>
                  </a:cubicBezTo>
                  <a:cubicBezTo>
                    <a:pt x="0" y="314"/>
                    <a:pt x="647" y="680"/>
                    <a:pt x="647" y="680"/>
                  </a:cubicBezTo>
                  <a:cubicBezTo>
                    <a:pt x="793" y="554"/>
                    <a:pt x="1148" y="523"/>
                    <a:pt x="1053" y="356"/>
                  </a:cubicBezTo>
                  <a:cubicBezTo>
                    <a:pt x="1038" y="327"/>
                    <a:pt x="1017" y="315"/>
                    <a:pt x="994" y="315"/>
                  </a:cubicBezTo>
                  <a:cubicBezTo>
                    <a:pt x="890" y="315"/>
                    <a:pt x="730" y="544"/>
                    <a:pt x="730" y="544"/>
                  </a:cubicBezTo>
                  <a:cubicBezTo>
                    <a:pt x="730" y="544"/>
                    <a:pt x="876" y="22"/>
                    <a:pt x="730" y="1"/>
                  </a:cubicBezTo>
                  <a:cubicBezTo>
                    <a:pt x="729" y="1"/>
                    <a:pt x="728" y="1"/>
                    <a:pt x="7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4"/>
            <p:cNvSpPr/>
            <p:nvPr/>
          </p:nvSpPr>
          <p:spPr>
            <a:xfrm>
              <a:off x="6332113" y="2451123"/>
              <a:ext cx="67003" cy="40072"/>
            </a:xfrm>
            <a:custGeom>
              <a:avLst/>
              <a:gdLst/>
              <a:ahLst/>
              <a:cxnLst/>
              <a:rect l="l" t="t" r="r" b="b"/>
              <a:pathLst>
                <a:path w="1137" h="680" extrusionOk="0">
                  <a:moveTo>
                    <a:pt x="716" y="1"/>
                  </a:moveTo>
                  <a:cubicBezTo>
                    <a:pt x="575" y="1"/>
                    <a:pt x="626" y="543"/>
                    <a:pt x="626" y="543"/>
                  </a:cubicBezTo>
                  <a:cubicBezTo>
                    <a:pt x="626" y="543"/>
                    <a:pt x="535" y="292"/>
                    <a:pt x="276" y="292"/>
                  </a:cubicBezTo>
                  <a:cubicBezTo>
                    <a:pt x="271" y="292"/>
                    <a:pt x="266" y="293"/>
                    <a:pt x="261" y="293"/>
                  </a:cubicBezTo>
                  <a:cubicBezTo>
                    <a:pt x="0" y="314"/>
                    <a:pt x="647" y="679"/>
                    <a:pt x="647" y="679"/>
                  </a:cubicBezTo>
                  <a:cubicBezTo>
                    <a:pt x="793" y="554"/>
                    <a:pt x="1137" y="522"/>
                    <a:pt x="1053" y="366"/>
                  </a:cubicBezTo>
                  <a:cubicBezTo>
                    <a:pt x="1037" y="334"/>
                    <a:pt x="1014" y="320"/>
                    <a:pt x="989" y="320"/>
                  </a:cubicBezTo>
                  <a:cubicBezTo>
                    <a:pt x="882" y="320"/>
                    <a:pt x="720" y="543"/>
                    <a:pt x="720" y="543"/>
                  </a:cubicBezTo>
                  <a:cubicBezTo>
                    <a:pt x="720" y="543"/>
                    <a:pt x="866" y="22"/>
                    <a:pt x="720" y="1"/>
                  </a:cubicBezTo>
                  <a:cubicBezTo>
                    <a:pt x="718" y="1"/>
                    <a:pt x="717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4"/>
            <p:cNvSpPr/>
            <p:nvPr/>
          </p:nvSpPr>
          <p:spPr>
            <a:xfrm>
              <a:off x="7666339" y="2551746"/>
              <a:ext cx="67652" cy="40013"/>
            </a:xfrm>
            <a:custGeom>
              <a:avLst/>
              <a:gdLst/>
              <a:ahLst/>
              <a:cxnLst/>
              <a:rect l="l" t="t" r="r" b="b"/>
              <a:pathLst>
                <a:path w="1148" h="679" extrusionOk="0">
                  <a:moveTo>
                    <a:pt x="726" y="0"/>
                  </a:moveTo>
                  <a:cubicBezTo>
                    <a:pt x="585" y="0"/>
                    <a:pt x="626" y="543"/>
                    <a:pt x="626" y="543"/>
                  </a:cubicBezTo>
                  <a:cubicBezTo>
                    <a:pt x="626" y="543"/>
                    <a:pt x="536" y="292"/>
                    <a:pt x="287" y="292"/>
                  </a:cubicBezTo>
                  <a:cubicBezTo>
                    <a:pt x="282" y="292"/>
                    <a:pt x="277" y="293"/>
                    <a:pt x="272" y="293"/>
                  </a:cubicBezTo>
                  <a:cubicBezTo>
                    <a:pt x="0" y="314"/>
                    <a:pt x="657" y="678"/>
                    <a:pt x="657" y="678"/>
                  </a:cubicBezTo>
                  <a:cubicBezTo>
                    <a:pt x="793" y="553"/>
                    <a:pt x="1148" y="522"/>
                    <a:pt x="1064" y="365"/>
                  </a:cubicBezTo>
                  <a:cubicBezTo>
                    <a:pt x="1046" y="333"/>
                    <a:pt x="1022" y="320"/>
                    <a:pt x="996" y="320"/>
                  </a:cubicBezTo>
                  <a:cubicBezTo>
                    <a:pt x="886" y="320"/>
                    <a:pt x="731" y="543"/>
                    <a:pt x="731" y="543"/>
                  </a:cubicBezTo>
                  <a:cubicBezTo>
                    <a:pt x="731" y="543"/>
                    <a:pt x="877" y="22"/>
                    <a:pt x="731" y="1"/>
                  </a:cubicBezTo>
                  <a:cubicBezTo>
                    <a:pt x="729" y="1"/>
                    <a:pt x="728" y="0"/>
                    <a:pt x="7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4"/>
            <p:cNvSpPr/>
            <p:nvPr/>
          </p:nvSpPr>
          <p:spPr>
            <a:xfrm>
              <a:off x="5385694" y="2950086"/>
              <a:ext cx="67711" cy="40013"/>
            </a:xfrm>
            <a:custGeom>
              <a:avLst/>
              <a:gdLst/>
              <a:ahLst/>
              <a:cxnLst/>
              <a:rect l="l" t="t" r="r" b="b"/>
              <a:pathLst>
                <a:path w="1149" h="679" extrusionOk="0">
                  <a:moveTo>
                    <a:pt x="727" y="0"/>
                  </a:moveTo>
                  <a:cubicBezTo>
                    <a:pt x="586" y="0"/>
                    <a:pt x="627" y="543"/>
                    <a:pt x="627" y="543"/>
                  </a:cubicBezTo>
                  <a:cubicBezTo>
                    <a:pt x="627" y="543"/>
                    <a:pt x="536" y="292"/>
                    <a:pt x="287" y="292"/>
                  </a:cubicBezTo>
                  <a:cubicBezTo>
                    <a:pt x="282" y="292"/>
                    <a:pt x="277" y="292"/>
                    <a:pt x="272" y="293"/>
                  </a:cubicBezTo>
                  <a:cubicBezTo>
                    <a:pt x="1" y="313"/>
                    <a:pt x="658" y="679"/>
                    <a:pt x="658" y="679"/>
                  </a:cubicBezTo>
                  <a:cubicBezTo>
                    <a:pt x="804" y="554"/>
                    <a:pt x="1148" y="522"/>
                    <a:pt x="1065" y="366"/>
                  </a:cubicBezTo>
                  <a:cubicBezTo>
                    <a:pt x="1047" y="333"/>
                    <a:pt x="1023" y="320"/>
                    <a:pt x="996" y="320"/>
                  </a:cubicBezTo>
                  <a:cubicBezTo>
                    <a:pt x="886" y="320"/>
                    <a:pt x="731" y="543"/>
                    <a:pt x="731" y="543"/>
                  </a:cubicBezTo>
                  <a:cubicBezTo>
                    <a:pt x="731" y="543"/>
                    <a:pt x="877" y="21"/>
                    <a:pt x="731" y="0"/>
                  </a:cubicBezTo>
                  <a:cubicBezTo>
                    <a:pt x="730" y="0"/>
                    <a:pt x="729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4"/>
            <p:cNvSpPr/>
            <p:nvPr/>
          </p:nvSpPr>
          <p:spPr>
            <a:xfrm>
              <a:off x="4581751" y="1126847"/>
              <a:ext cx="1380730" cy="635501"/>
            </a:xfrm>
            <a:custGeom>
              <a:avLst/>
              <a:gdLst/>
              <a:ahLst/>
              <a:cxnLst/>
              <a:rect l="l" t="t" r="r" b="b"/>
              <a:pathLst>
                <a:path w="23430" h="10784" extrusionOk="0">
                  <a:moveTo>
                    <a:pt x="22429" y="0"/>
                  </a:moveTo>
                  <a:lnTo>
                    <a:pt x="1" y="105"/>
                  </a:lnTo>
                  <a:lnTo>
                    <a:pt x="1" y="5967"/>
                  </a:lnTo>
                  <a:cubicBezTo>
                    <a:pt x="1" y="5967"/>
                    <a:pt x="44" y="6014"/>
                    <a:pt x="141" y="6014"/>
                  </a:cubicBezTo>
                  <a:cubicBezTo>
                    <a:pt x="222" y="6014"/>
                    <a:pt x="340" y="5981"/>
                    <a:pt x="501" y="5863"/>
                  </a:cubicBezTo>
                  <a:lnTo>
                    <a:pt x="501" y="5863"/>
                  </a:lnTo>
                  <a:cubicBezTo>
                    <a:pt x="501" y="5863"/>
                    <a:pt x="52" y="6718"/>
                    <a:pt x="752" y="7219"/>
                  </a:cubicBezTo>
                  <a:cubicBezTo>
                    <a:pt x="954" y="7362"/>
                    <a:pt x="1172" y="7413"/>
                    <a:pt x="1380" y="7413"/>
                  </a:cubicBezTo>
                  <a:cubicBezTo>
                    <a:pt x="1900" y="7413"/>
                    <a:pt x="2358" y="7094"/>
                    <a:pt x="2358" y="7094"/>
                  </a:cubicBezTo>
                  <a:lnTo>
                    <a:pt x="2358" y="7094"/>
                  </a:lnTo>
                  <a:cubicBezTo>
                    <a:pt x="2358" y="7094"/>
                    <a:pt x="2108" y="7397"/>
                    <a:pt x="2233" y="7584"/>
                  </a:cubicBezTo>
                  <a:cubicBezTo>
                    <a:pt x="2258" y="7625"/>
                    <a:pt x="2302" y="7641"/>
                    <a:pt x="2355" y="7641"/>
                  </a:cubicBezTo>
                  <a:cubicBezTo>
                    <a:pt x="2561" y="7641"/>
                    <a:pt x="2910" y="7397"/>
                    <a:pt x="2911" y="7397"/>
                  </a:cubicBezTo>
                  <a:lnTo>
                    <a:pt x="2911" y="7397"/>
                  </a:lnTo>
                  <a:cubicBezTo>
                    <a:pt x="2910" y="7397"/>
                    <a:pt x="2275" y="8492"/>
                    <a:pt x="2859" y="8930"/>
                  </a:cubicBezTo>
                  <a:cubicBezTo>
                    <a:pt x="2958" y="9004"/>
                    <a:pt x="3064" y="9035"/>
                    <a:pt x="3171" y="9035"/>
                  </a:cubicBezTo>
                  <a:cubicBezTo>
                    <a:pt x="3698" y="9035"/>
                    <a:pt x="4266" y="8294"/>
                    <a:pt x="4267" y="8294"/>
                  </a:cubicBezTo>
                  <a:lnTo>
                    <a:pt x="4267" y="8294"/>
                  </a:lnTo>
                  <a:cubicBezTo>
                    <a:pt x="4266" y="8294"/>
                    <a:pt x="3860" y="8972"/>
                    <a:pt x="4183" y="9159"/>
                  </a:cubicBezTo>
                  <a:cubicBezTo>
                    <a:pt x="4215" y="9177"/>
                    <a:pt x="4247" y="9185"/>
                    <a:pt x="4280" y="9185"/>
                  </a:cubicBezTo>
                  <a:cubicBezTo>
                    <a:pt x="4601" y="9185"/>
                    <a:pt x="4987" y="8440"/>
                    <a:pt x="4987" y="8440"/>
                  </a:cubicBezTo>
                  <a:lnTo>
                    <a:pt x="4987" y="8440"/>
                  </a:lnTo>
                  <a:cubicBezTo>
                    <a:pt x="4987" y="8440"/>
                    <a:pt x="4350" y="10338"/>
                    <a:pt x="5654" y="10641"/>
                  </a:cubicBezTo>
                  <a:cubicBezTo>
                    <a:pt x="5741" y="10660"/>
                    <a:pt x="5825" y="10669"/>
                    <a:pt x="5906" y="10669"/>
                  </a:cubicBezTo>
                  <a:cubicBezTo>
                    <a:pt x="7007" y="10669"/>
                    <a:pt x="7596" y="8996"/>
                    <a:pt x="7635" y="8884"/>
                  </a:cubicBezTo>
                  <a:lnTo>
                    <a:pt x="7635" y="8884"/>
                  </a:lnTo>
                  <a:cubicBezTo>
                    <a:pt x="7606" y="8970"/>
                    <a:pt x="7286" y="9971"/>
                    <a:pt x="7834" y="10151"/>
                  </a:cubicBezTo>
                  <a:cubicBezTo>
                    <a:pt x="7877" y="10165"/>
                    <a:pt x="7919" y="10171"/>
                    <a:pt x="7960" y="10171"/>
                  </a:cubicBezTo>
                  <a:cubicBezTo>
                    <a:pt x="8473" y="10171"/>
                    <a:pt x="8857" y="9170"/>
                    <a:pt x="8857" y="9170"/>
                  </a:cubicBezTo>
                  <a:cubicBezTo>
                    <a:pt x="8857" y="9170"/>
                    <a:pt x="8867" y="10641"/>
                    <a:pt x="9994" y="10777"/>
                  </a:cubicBezTo>
                  <a:cubicBezTo>
                    <a:pt x="10032" y="10781"/>
                    <a:pt x="10068" y="10783"/>
                    <a:pt x="10104" y="10783"/>
                  </a:cubicBezTo>
                  <a:cubicBezTo>
                    <a:pt x="11128" y="10783"/>
                    <a:pt x="11225" y="8961"/>
                    <a:pt x="11225" y="8961"/>
                  </a:cubicBezTo>
                  <a:cubicBezTo>
                    <a:pt x="11225" y="8961"/>
                    <a:pt x="11277" y="10119"/>
                    <a:pt x="11663" y="10161"/>
                  </a:cubicBezTo>
                  <a:cubicBezTo>
                    <a:pt x="11669" y="10161"/>
                    <a:pt x="11674" y="10162"/>
                    <a:pt x="11680" y="10162"/>
                  </a:cubicBezTo>
                  <a:cubicBezTo>
                    <a:pt x="12044" y="10162"/>
                    <a:pt x="12226" y="8825"/>
                    <a:pt x="12226" y="8825"/>
                  </a:cubicBezTo>
                  <a:cubicBezTo>
                    <a:pt x="12226" y="8825"/>
                    <a:pt x="12573" y="9892"/>
                    <a:pt x="13645" y="9892"/>
                  </a:cubicBezTo>
                  <a:cubicBezTo>
                    <a:pt x="13791" y="9892"/>
                    <a:pt x="13951" y="9872"/>
                    <a:pt x="14125" y="9827"/>
                  </a:cubicBezTo>
                  <a:cubicBezTo>
                    <a:pt x="15527" y="9454"/>
                    <a:pt x="14958" y="8045"/>
                    <a:pt x="14920" y="7954"/>
                  </a:cubicBezTo>
                  <a:lnTo>
                    <a:pt x="14920" y="7954"/>
                  </a:lnTo>
                  <a:cubicBezTo>
                    <a:pt x="14942" y="8005"/>
                    <a:pt x="15155" y="8471"/>
                    <a:pt x="15523" y="8471"/>
                  </a:cubicBezTo>
                  <a:cubicBezTo>
                    <a:pt x="15553" y="8471"/>
                    <a:pt x="15584" y="8467"/>
                    <a:pt x="15616" y="8461"/>
                  </a:cubicBezTo>
                  <a:cubicBezTo>
                    <a:pt x="16065" y="8356"/>
                    <a:pt x="15825" y="7615"/>
                    <a:pt x="15825" y="7615"/>
                  </a:cubicBezTo>
                  <a:lnTo>
                    <a:pt x="15825" y="7615"/>
                  </a:lnTo>
                  <a:cubicBezTo>
                    <a:pt x="15825" y="7615"/>
                    <a:pt x="16645" y="8208"/>
                    <a:pt x="17414" y="8208"/>
                  </a:cubicBezTo>
                  <a:cubicBezTo>
                    <a:pt x="17749" y="8208"/>
                    <a:pt x="18075" y="8095"/>
                    <a:pt x="18318" y="7772"/>
                  </a:cubicBezTo>
                  <a:cubicBezTo>
                    <a:pt x="19121" y="6708"/>
                    <a:pt x="18454" y="5550"/>
                    <a:pt x="18454" y="5550"/>
                  </a:cubicBezTo>
                  <a:lnTo>
                    <a:pt x="18454" y="5550"/>
                  </a:lnTo>
                  <a:cubicBezTo>
                    <a:pt x="18454" y="5550"/>
                    <a:pt x="19021" y="6078"/>
                    <a:pt x="19562" y="6078"/>
                  </a:cubicBezTo>
                  <a:cubicBezTo>
                    <a:pt x="19706" y="6078"/>
                    <a:pt x="19848" y="6040"/>
                    <a:pt x="19977" y="5946"/>
                  </a:cubicBezTo>
                  <a:cubicBezTo>
                    <a:pt x="20582" y="5498"/>
                    <a:pt x="19977" y="4131"/>
                    <a:pt x="19977" y="4131"/>
                  </a:cubicBezTo>
                  <a:lnTo>
                    <a:pt x="19977" y="4131"/>
                  </a:lnTo>
                  <a:cubicBezTo>
                    <a:pt x="19977" y="4131"/>
                    <a:pt x="20607" y="4586"/>
                    <a:pt x="21330" y="4586"/>
                  </a:cubicBezTo>
                  <a:cubicBezTo>
                    <a:pt x="21692" y="4586"/>
                    <a:pt x="22077" y="4472"/>
                    <a:pt x="22418" y="4131"/>
                  </a:cubicBezTo>
                  <a:cubicBezTo>
                    <a:pt x="23430" y="3099"/>
                    <a:pt x="21636" y="1711"/>
                    <a:pt x="21636" y="1711"/>
                  </a:cubicBezTo>
                  <a:lnTo>
                    <a:pt x="21636" y="1711"/>
                  </a:lnTo>
                  <a:cubicBezTo>
                    <a:pt x="21636" y="1711"/>
                    <a:pt x="21853" y="1754"/>
                    <a:pt x="22128" y="1754"/>
                  </a:cubicBezTo>
                  <a:cubicBezTo>
                    <a:pt x="22607" y="1754"/>
                    <a:pt x="23263" y="1624"/>
                    <a:pt x="23263" y="908"/>
                  </a:cubicBezTo>
                  <a:cubicBezTo>
                    <a:pt x="23263" y="543"/>
                    <a:pt x="22429" y="0"/>
                    <a:pt x="22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4"/>
            <p:cNvSpPr/>
            <p:nvPr/>
          </p:nvSpPr>
          <p:spPr>
            <a:xfrm>
              <a:off x="7047079" y="1125948"/>
              <a:ext cx="1381378" cy="635501"/>
            </a:xfrm>
            <a:custGeom>
              <a:avLst/>
              <a:gdLst/>
              <a:ahLst/>
              <a:cxnLst/>
              <a:rect l="l" t="t" r="r" b="b"/>
              <a:pathLst>
                <a:path w="23441" h="10784" extrusionOk="0">
                  <a:moveTo>
                    <a:pt x="1002" y="0"/>
                  </a:moveTo>
                  <a:cubicBezTo>
                    <a:pt x="1002" y="0"/>
                    <a:pt x="168" y="543"/>
                    <a:pt x="168" y="908"/>
                  </a:cubicBezTo>
                  <a:cubicBezTo>
                    <a:pt x="168" y="1624"/>
                    <a:pt x="824" y="1754"/>
                    <a:pt x="1303" y="1754"/>
                  </a:cubicBezTo>
                  <a:cubicBezTo>
                    <a:pt x="1578" y="1754"/>
                    <a:pt x="1795" y="1711"/>
                    <a:pt x="1795" y="1711"/>
                  </a:cubicBezTo>
                  <a:lnTo>
                    <a:pt x="1795" y="1711"/>
                  </a:lnTo>
                  <a:cubicBezTo>
                    <a:pt x="1795" y="1711"/>
                    <a:pt x="1" y="3099"/>
                    <a:pt x="1023" y="4131"/>
                  </a:cubicBezTo>
                  <a:cubicBezTo>
                    <a:pt x="1360" y="4472"/>
                    <a:pt x="1744" y="4586"/>
                    <a:pt x="2106" y="4586"/>
                  </a:cubicBezTo>
                  <a:cubicBezTo>
                    <a:pt x="2829" y="4586"/>
                    <a:pt x="3464" y="4131"/>
                    <a:pt x="3464" y="4131"/>
                  </a:cubicBezTo>
                  <a:lnTo>
                    <a:pt x="3464" y="4131"/>
                  </a:lnTo>
                  <a:cubicBezTo>
                    <a:pt x="3464" y="4132"/>
                    <a:pt x="2849" y="5498"/>
                    <a:pt x="3464" y="5946"/>
                  </a:cubicBezTo>
                  <a:cubicBezTo>
                    <a:pt x="3591" y="6041"/>
                    <a:pt x="3732" y="6078"/>
                    <a:pt x="3875" y="6078"/>
                  </a:cubicBezTo>
                  <a:cubicBezTo>
                    <a:pt x="4414" y="6078"/>
                    <a:pt x="4987" y="5550"/>
                    <a:pt x="4987" y="5550"/>
                  </a:cubicBezTo>
                  <a:lnTo>
                    <a:pt x="4987" y="5550"/>
                  </a:lnTo>
                  <a:cubicBezTo>
                    <a:pt x="4987" y="5550"/>
                    <a:pt x="4319" y="6708"/>
                    <a:pt x="5123" y="7772"/>
                  </a:cubicBezTo>
                  <a:cubicBezTo>
                    <a:pt x="5363" y="8092"/>
                    <a:pt x="5687" y="8203"/>
                    <a:pt x="6022" y="8203"/>
                  </a:cubicBezTo>
                  <a:cubicBezTo>
                    <a:pt x="6790" y="8203"/>
                    <a:pt x="7616" y="7616"/>
                    <a:pt x="7616" y="7616"/>
                  </a:cubicBezTo>
                  <a:lnTo>
                    <a:pt x="7616" y="7616"/>
                  </a:lnTo>
                  <a:cubicBezTo>
                    <a:pt x="7616" y="7616"/>
                    <a:pt x="7365" y="8357"/>
                    <a:pt x="7814" y="8450"/>
                  </a:cubicBezTo>
                  <a:cubicBezTo>
                    <a:pt x="7850" y="8458"/>
                    <a:pt x="7884" y="8462"/>
                    <a:pt x="7917" y="8462"/>
                  </a:cubicBezTo>
                  <a:cubicBezTo>
                    <a:pt x="8279" y="8462"/>
                    <a:pt x="8489" y="8005"/>
                    <a:pt x="8511" y="7954"/>
                  </a:cubicBezTo>
                  <a:lnTo>
                    <a:pt x="8511" y="7954"/>
                  </a:lnTo>
                  <a:cubicBezTo>
                    <a:pt x="8473" y="8045"/>
                    <a:pt x="7903" y="9454"/>
                    <a:pt x="9306" y="9827"/>
                  </a:cubicBezTo>
                  <a:cubicBezTo>
                    <a:pt x="9480" y="9872"/>
                    <a:pt x="9639" y="9892"/>
                    <a:pt x="9785" y="9892"/>
                  </a:cubicBezTo>
                  <a:cubicBezTo>
                    <a:pt x="10857" y="9892"/>
                    <a:pt x="11204" y="8826"/>
                    <a:pt x="11204" y="8826"/>
                  </a:cubicBezTo>
                  <a:cubicBezTo>
                    <a:pt x="11204" y="8826"/>
                    <a:pt x="11386" y="10162"/>
                    <a:pt x="11761" y="10162"/>
                  </a:cubicBezTo>
                  <a:cubicBezTo>
                    <a:pt x="11767" y="10162"/>
                    <a:pt x="11773" y="10161"/>
                    <a:pt x="11778" y="10161"/>
                  </a:cubicBezTo>
                  <a:cubicBezTo>
                    <a:pt x="12154" y="10119"/>
                    <a:pt x="12206" y="8962"/>
                    <a:pt x="12206" y="8962"/>
                  </a:cubicBezTo>
                  <a:cubicBezTo>
                    <a:pt x="12206" y="8962"/>
                    <a:pt x="12313" y="10783"/>
                    <a:pt x="13338" y="10783"/>
                  </a:cubicBezTo>
                  <a:cubicBezTo>
                    <a:pt x="13373" y="10783"/>
                    <a:pt x="13410" y="10781"/>
                    <a:pt x="13447" y="10777"/>
                  </a:cubicBezTo>
                  <a:cubicBezTo>
                    <a:pt x="14574" y="10641"/>
                    <a:pt x="14584" y="9170"/>
                    <a:pt x="14584" y="9170"/>
                  </a:cubicBezTo>
                  <a:cubicBezTo>
                    <a:pt x="14584" y="9170"/>
                    <a:pt x="14969" y="10171"/>
                    <a:pt x="15473" y="10171"/>
                  </a:cubicBezTo>
                  <a:cubicBezTo>
                    <a:pt x="15513" y="10171"/>
                    <a:pt x="15554" y="10165"/>
                    <a:pt x="15596" y="10151"/>
                  </a:cubicBezTo>
                  <a:cubicBezTo>
                    <a:pt x="16160" y="9966"/>
                    <a:pt x="15817" y="8916"/>
                    <a:pt x="15805" y="8879"/>
                  </a:cubicBezTo>
                  <a:lnTo>
                    <a:pt x="15805" y="8879"/>
                  </a:lnTo>
                  <a:cubicBezTo>
                    <a:pt x="15821" y="8927"/>
                    <a:pt x="16411" y="10669"/>
                    <a:pt x="17536" y="10669"/>
                  </a:cubicBezTo>
                  <a:cubicBezTo>
                    <a:pt x="17617" y="10669"/>
                    <a:pt x="17700" y="10660"/>
                    <a:pt x="17787" y="10641"/>
                  </a:cubicBezTo>
                  <a:cubicBezTo>
                    <a:pt x="19080" y="10339"/>
                    <a:pt x="18444" y="8441"/>
                    <a:pt x="18444" y="8440"/>
                  </a:cubicBezTo>
                  <a:lnTo>
                    <a:pt x="18444" y="8440"/>
                  </a:lnTo>
                  <a:cubicBezTo>
                    <a:pt x="18444" y="8440"/>
                    <a:pt x="18838" y="9185"/>
                    <a:pt x="19153" y="9185"/>
                  </a:cubicBezTo>
                  <a:cubicBezTo>
                    <a:pt x="19185" y="9185"/>
                    <a:pt x="19217" y="9177"/>
                    <a:pt x="19247" y="9159"/>
                  </a:cubicBezTo>
                  <a:cubicBezTo>
                    <a:pt x="19581" y="8972"/>
                    <a:pt x="19164" y="8294"/>
                    <a:pt x="19164" y="8294"/>
                  </a:cubicBezTo>
                  <a:lnTo>
                    <a:pt x="19164" y="8294"/>
                  </a:lnTo>
                  <a:cubicBezTo>
                    <a:pt x="19164" y="8294"/>
                    <a:pt x="19740" y="9035"/>
                    <a:pt x="20269" y="9035"/>
                  </a:cubicBezTo>
                  <a:cubicBezTo>
                    <a:pt x="20378" y="9035"/>
                    <a:pt x="20484" y="9004"/>
                    <a:pt x="20583" y="8930"/>
                  </a:cubicBezTo>
                  <a:cubicBezTo>
                    <a:pt x="21156" y="8492"/>
                    <a:pt x="20520" y="7397"/>
                    <a:pt x="20520" y="7397"/>
                  </a:cubicBezTo>
                  <a:lnTo>
                    <a:pt x="20520" y="7397"/>
                  </a:lnTo>
                  <a:cubicBezTo>
                    <a:pt x="20520" y="7397"/>
                    <a:pt x="20881" y="7637"/>
                    <a:pt x="21083" y="7637"/>
                  </a:cubicBezTo>
                  <a:cubicBezTo>
                    <a:pt x="21134" y="7637"/>
                    <a:pt x="21175" y="7622"/>
                    <a:pt x="21198" y="7585"/>
                  </a:cubicBezTo>
                  <a:cubicBezTo>
                    <a:pt x="21323" y="7397"/>
                    <a:pt x="21083" y="7094"/>
                    <a:pt x="21083" y="7094"/>
                  </a:cubicBezTo>
                  <a:lnTo>
                    <a:pt x="21083" y="7094"/>
                  </a:lnTo>
                  <a:cubicBezTo>
                    <a:pt x="21084" y="7094"/>
                    <a:pt x="21541" y="7413"/>
                    <a:pt x="22057" y="7413"/>
                  </a:cubicBezTo>
                  <a:cubicBezTo>
                    <a:pt x="22264" y="7413"/>
                    <a:pt x="22479" y="7362"/>
                    <a:pt x="22679" y="7219"/>
                  </a:cubicBezTo>
                  <a:cubicBezTo>
                    <a:pt x="23388" y="6718"/>
                    <a:pt x="22940" y="5853"/>
                    <a:pt x="22940" y="5853"/>
                  </a:cubicBezTo>
                  <a:lnTo>
                    <a:pt x="22940" y="5853"/>
                  </a:lnTo>
                  <a:cubicBezTo>
                    <a:pt x="23100" y="5979"/>
                    <a:pt x="23219" y="6012"/>
                    <a:pt x="23301" y="6012"/>
                  </a:cubicBezTo>
                  <a:cubicBezTo>
                    <a:pt x="23396" y="6012"/>
                    <a:pt x="23441" y="5967"/>
                    <a:pt x="23441" y="5967"/>
                  </a:cubicBezTo>
                  <a:lnTo>
                    <a:pt x="23441" y="105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39" name="Google Shape;1939;p64"/>
            <p:cNvGrpSpPr/>
            <p:nvPr/>
          </p:nvGrpSpPr>
          <p:grpSpPr>
            <a:xfrm>
              <a:off x="5420159" y="1935427"/>
              <a:ext cx="844746" cy="1010807"/>
              <a:chOff x="5420159" y="1935427"/>
              <a:chExt cx="844746" cy="1010807"/>
            </a:xfrm>
          </p:grpSpPr>
          <p:sp>
            <p:nvSpPr>
              <p:cNvPr id="1940" name="Google Shape;1940;p64"/>
              <p:cNvSpPr/>
              <p:nvPr/>
            </p:nvSpPr>
            <p:spPr>
              <a:xfrm>
                <a:off x="5420159" y="2775926"/>
                <a:ext cx="832386" cy="170308"/>
              </a:xfrm>
              <a:custGeom>
                <a:avLst/>
                <a:gdLst/>
                <a:ahLst/>
                <a:cxnLst/>
                <a:rect l="l" t="t" r="r" b="b"/>
                <a:pathLst>
                  <a:path w="14125" h="2890" extrusionOk="0">
                    <a:moveTo>
                      <a:pt x="7062" y="1"/>
                    </a:moveTo>
                    <a:cubicBezTo>
                      <a:pt x="3161" y="1"/>
                      <a:pt x="1" y="648"/>
                      <a:pt x="1" y="1450"/>
                    </a:cubicBezTo>
                    <a:cubicBezTo>
                      <a:pt x="1" y="2243"/>
                      <a:pt x="3161" y="2890"/>
                      <a:pt x="7062" y="2890"/>
                    </a:cubicBezTo>
                    <a:cubicBezTo>
                      <a:pt x="10964" y="2890"/>
                      <a:pt x="14125" y="2243"/>
                      <a:pt x="14125" y="1450"/>
                    </a:cubicBezTo>
                    <a:cubicBezTo>
                      <a:pt x="14125" y="648"/>
                      <a:pt x="10964" y="1"/>
                      <a:pt x="70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1" name="Google Shape;1941;p64"/>
              <p:cNvSpPr/>
              <p:nvPr/>
            </p:nvSpPr>
            <p:spPr>
              <a:xfrm>
                <a:off x="5736748" y="2073094"/>
                <a:ext cx="215861" cy="371613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6306" extrusionOk="0">
                    <a:moveTo>
                      <a:pt x="464" y="1"/>
                    </a:moveTo>
                    <a:cubicBezTo>
                      <a:pt x="345" y="1"/>
                      <a:pt x="253" y="73"/>
                      <a:pt x="209" y="253"/>
                    </a:cubicBezTo>
                    <a:cubicBezTo>
                      <a:pt x="209" y="253"/>
                      <a:pt x="0" y="1286"/>
                      <a:pt x="251" y="2079"/>
                    </a:cubicBezTo>
                    <a:cubicBezTo>
                      <a:pt x="491" y="2861"/>
                      <a:pt x="626" y="3049"/>
                      <a:pt x="647" y="3456"/>
                    </a:cubicBezTo>
                    <a:cubicBezTo>
                      <a:pt x="668" y="3863"/>
                      <a:pt x="512" y="4259"/>
                      <a:pt x="918" y="4833"/>
                    </a:cubicBezTo>
                    <a:cubicBezTo>
                      <a:pt x="1315" y="5407"/>
                      <a:pt x="1127" y="5928"/>
                      <a:pt x="1294" y="6210"/>
                    </a:cubicBezTo>
                    <a:cubicBezTo>
                      <a:pt x="1332" y="6279"/>
                      <a:pt x="1414" y="6305"/>
                      <a:pt x="1521" y="6305"/>
                    </a:cubicBezTo>
                    <a:cubicBezTo>
                      <a:pt x="1848" y="6305"/>
                      <a:pt x="2406" y="6054"/>
                      <a:pt x="2619" y="6022"/>
                    </a:cubicBezTo>
                    <a:cubicBezTo>
                      <a:pt x="2911" y="5991"/>
                      <a:pt x="3537" y="5824"/>
                      <a:pt x="3600" y="5563"/>
                    </a:cubicBezTo>
                    <a:cubicBezTo>
                      <a:pt x="3662" y="5313"/>
                      <a:pt x="3610" y="4499"/>
                      <a:pt x="3088" y="3999"/>
                    </a:cubicBezTo>
                    <a:cubicBezTo>
                      <a:pt x="2567" y="3498"/>
                      <a:pt x="2640" y="3143"/>
                      <a:pt x="2608" y="2924"/>
                    </a:cubicBezTo>
                    <a:cubicBezTo>
                      <a:pt x="2587" y="2799"/>
                      <a:pt x="2421" y="2381"/>
                      <a:pt x="2223" y="1975"/>
                    </a:cubicBezTo>
                    <a:cubicBezTo>
                      <a:pt x="2066" y="1620"/>
                      <a:pt x="1878" y="1276"/>
                      <a:pt x="1774" y="1120"/>
                    </a:cubicBezTo>
                    <a:cubicBezTo>
                      <a:pt x="1680" y="994"/>
                      <a:pt x="1482" y="744"/>
                      <a:pt x="1252" y="515"/>
                    </a:cubicBezTo>
                    <a:cubicBezTo>
                      <a:pt x="989" y="244"/>
                      <a:pt x="682" y="1"/>
                      <a:pt x="4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2" name="Google Shape;1942;p64"/>
              <p:cNvSpPr/>
              <p:nvPr/>
            </p:nvSpPr>
            <p:spPr>
              <a:xfrm>
                <a:off x="5640864" y="2068968"/>
                <a:ext cx="192465" cy="352225"/>
              </a:xfrm>
              <a:custGeom>
                <a:avLst/>
                <a:gdLst/>
                <a:ahLst/>
                <a:cxnLst/>
                <a:rect l="l" t="t" r="r" b="b"/>
                <a:pathLst>
                  <a:path w="3266" h="5977" extrusionOk="0">
                    <a:moveTo>
                      <a:pt x="1753" y="0"/>
                    </a:moveTo>
                    <a:cubicBezTo>
                      <a:pt x="1586" y="63"/>
                      <a:pt x="1430" y="84"/>
                      <a:pt x="1294" y="84"/>
                    </a:cubicBezTo>
                    <a:cubicBezTo>
                      <a:pt x="1273" y="136"/>
                      <a:pt x="1242" y="198"/>
                      <a:pt x="1189" y="240"/>
                    </a:cubicBezTo>
                    <a:cubicBezTo>
                      <a:pt x="741" y="678"/>
                      <a:pt x="313" y="1116"/>
                      <a:pt x="345" y="1784"/>
                    </a:cubicBezTo>
                    <a:cubicBezTo>
                      <a:pt x="355" y="2013"/>
                      <a:pt x="178" y="2149"/>
                      <a:pt x="0" y="2180"/>
                    </a:cubicBezTo>
                    <a:cubicBezTo>
                      <a:pt x="125" y="2733"/>
                      <a:pt x="532" y="4632"/>
                      <a:pt x="261" y="5727"/>
                    </a:cubicBezTo>
                    <a:cubicBezTo>
                      <a:pt x="261" y="5727"/>
                      <a:pt x="1172" y="5977"/>
                      <a:pt x="2105" y="5977"/>
                    </a:cubicBezTo>
                    <a:cubicBezTo>
                      <a:pt x="2331" y="5977"/>
                      <a:pt x="2559" y="5962"/>
                      <a:pt x="2775" y="5926"/>
                    </a:cubicBezTo>
                    <a:lnTo>
                      <a:pt x="2775" y="5915"/>
                    </a:lnTo>
                    <a:cubicBezTo>
                      <a:pt x="2775" y="5477"/>
                      <a:pt x="2921" y="5070"/>
                      <a:pt x="3266" y="4820"/>
                    </a:cubicBezTo>
                    <a:lnTo>
                      <a:pt x="3192" y="4215"/>
                    </a:lnTo>
                    <a:lnTo>
                      <a:pt x="3046" y="3182"/>
                    </a:lnTo>
                    <a:lnTo>
                      <a:pt x="2932" y="2316"/>
                    </a:lnTo>
                    <a:cubicBezTo>
                      <a:pt x="2932" y="2316"/>
                      <a:pt x="2869" y="230"/>
                      <a:pt x="1753" y="0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3" name="Google Shape;1943;p64"/>
              <p:cNvSpPr/>
              <p:nvPr/>
            </p:nvSpPr>
            <p:spPr>
              <a:xfrm>
                <a:off x="5638389" y="2226908"/>
                <a:ext cx="180208" cy="23454"/>
              </a:xfrm>
              <a:custGeom>
                <a:avLst/>
                <a:gdLst/>
                <a:ahLst/>
                <a:cxnLst/>
                <a:rect l="l" t="t" r="r" b="b"/>
                <a:pathLst>
                  <a:path w="3058" h="398" extrusionOk="0">
                    <a:moveTo>
                      <a:pt x="2911" y="1"/>
                    </a:moveTo>
                    <a:lnTo>
                      <a:pt x="2775" y="230"/>
                    </a:lnTo>
                    <a:lnTo>
                      <a:pt x="2598" y="33"/>
                    </a:lnTo>
                    <a:lnTo>
                      <a:pt x="2452" y="262"/>
                    </a:lnTo>
                    <a:lnTo>
                      <a:pt x="2274" y="53"/>
                    </a:lnTo>
                    <a:lnTo>
                      <a:pt x="2128" y="283"/>
                    </a:lnTo>
                    <a:lnTo>
                      <a:pt x="1961" y="74"/>
                    </a:lnTo>
                    <a:lnTo>
                      <a:pt x="1815" y="293"/>
                    </a:lnTo>
                    <a:lnTo>
                      <a:pt x="1649" y="84"/>
                    </a:lnTo>
                    <a:lnTo>
                      <a:pt x="1492" y="304"/>
                    </a:lnTo>
                    <a:lnTo>
                      <a:pt x="1336" y="84"/>
                    </a:lnTo>
                    <a:lnTo>
                      <a:pt x="1169" y="304"/>
                    </a:lnTo>
                    <a:lnTo>
                      <a:pt x="1013" y="84"/>
                    </a:lnTo>
                    <a:lnTo>
                      <a:pt x="846" y="293"/>
                    </a:lnTo>
                    <a:lnTo>
                      <a:pt x="700" y="74"/>
                    </a:lnTo>
                    <a:lnTo>
                      <a:pt x="533" y="272"/>
                    </a:lnTo>
                    <a:lnTo>
                      <a:pt x="387" y="43"/>
                    </a:lnTo>
                    <a:lnTo>
                      <a:pt x="209" y="241"/>
                    </a:lnTo>
                    <a:lnTo>
                      <a:pt x="74" y="12"/>
                    </a:lnTo>
                    <a:lnTo>
                      <a:pt x="0" y="84"/>
                    </a:lnTo>
                    <a:lnTo>
                      <a:pt x="0" y="168"/>
                    </a:lnTo>
                    <a:lnTo>
                      <a:pt x="63" y="95"/>
                    </a:lnTo>
                    <a:lnTo>
                      <a:pt x="199" y="335"/>
                    </a:lnTo>
                    <a:lnTo>
                      <a:pt x="376" y="137"/>
                    </a:lnTo>
                    <a:lnTo>
                      <a:pt x="522" y="366"/>
                    </a:lnTo>
                    <a:lnTo>
                      <a:pt x="700" y="158"/>
                    </a:lnTo>
                    <a:lnTo>
                      <a:pt x="846" y="387"/>
                    </a:lnTo>
                    <a:lnTo>
                      <a:pt x="1013" y="179"/>
                    </a:lnTo>
                    <a:lnTo>
                      <a:pt x="1169" y="397"/>
                    </a:lnTo>
                    <a:lnTo>
                      <a:pt x="1336" y="179"/>
                    </a:lnTo>
                    <a:lnTo>
                      <a:pt x="1492" y="397"/>
                    </a:lnTo>
                    <a:lnTo>
                      <a:pt x="1649" y="179"/>
                    </a:lnTo>
                    <a:lnTo>
                      <a:pt x="1815" y="387"/>
                    </a:lnTo>
                    <a:lnTo>
                      <a:pt x="1961" y="168"/>
                    </a:lnTo>
                    <a:lnTo>
                      <a:pt x="2139" y="376"/>
                    </a:lnTo>
                    <a:lnTo>
                      <a:pt x="2285" y="147"/>
                    </a:lnTo>
                    <a:lnTo>
                      <a:pt x="2462" y="356"/>
                    </a:lnTo>
                    <a:lnTo>
                      <a:pt x="2598" y="126"/>
                    </a:lnTo>
                    <a:lnTo>
                      <a:pt x="2786" y="325"/>
                    </a:lnTo>
                    <a:lnTo>
                      <a:pt x="2921" y="84"/>
                    </a:lnTo>
                    <a:lnTo>
                      <a:pt x="3057" y="241"/>
                    </a:lnTo>
                    <a:lnTo>
                      <a:pt x="3057" y="158"/>
                    </a:lnTo>
                    <a:lnTo>
                      <a:pt x="291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4" name="Google Shape;1944;p64"/>
              <p:cNvSpPr/>
              <p:nvPr/>
            </p:nvSpPr>
            <p:spPr>
              <a:xfrm>
                <a:off x="5809295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63" y="1"/>
                    </a:moveTo>
                    <a:cubicBezTo>
                      <a:pt x="32" y="1"/>
                      <a:pt x="0" y="32"/>
                      <a:pt x="0" y="63"/>
                    </a:cubicBezTo>
                    <a:cubicBezTo>
                      <a:pt x="0" y="94"/>
                      <a:pt x="32" y="126"/>
                      <a:pt x="63" y="126"/>
                    </a:cubicBezTo>
                    <a:cubicBezTo>
                      <a:pt x="95" y="126"/>
                      <a:pt x="115" y="94"/>
                      <a:pt x="115" y="63"/>
                    </a:cubicBezTo>
                    <a:cubicBezTo>
                      <a:pt x="115" y="32"/>
                      <a:pt x="95" y="1"/>
                      <a:pt x="6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5" name="Google Shape;1945;p64"/>
              <p:cNvSpPr/>
              <p:nvPr/>
            </p:nvSpPr>
            <p:spPr>
              <a:xfrm>
                <a:off x="5790259" y="2246003"/>
                <a:ext cx="6777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26" extrusionOk="0">
                    <a:moveTo>
                      <a:pt x="63" y="1"/>
                    </a:moveTo>
                    <a:cubicBezTo>
                      <a:pt x="21" y="1"/>
                      <a:pt x="0" y="32"/>
                      <a:pt x="0" y="63"/>
                    </a:cubicBezTo>
                    <a:cubicBezTo>
                      <a:pt x="0" y="94"/>
                      <a:pt x="21" y="126"/>
                      <a:pt x="63" y="126"/>
                    </a:cubicBezTo>
                    <a:cubicBezTo>
                      <a:pt x="94" y="126"/>
                      <a:pt x="115" y="94"/>
                      <a:pt x="115" y="63"/>
                    </a:cubicBezTo>
                    <a:cubicBezTo>
                      <a:pt x="115" y="32"/>
                      <a:pt x="94" y="1"/>
                      <a:pt x="6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6" name="Google Shape;1946;p64"/>
              <p:cNvSpPr/>
              <p:nvPr/>
            </p:nvSpPr>
            <p:spPr>
              <a:xfrm>
                <a:off x="5769927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53" y="1"/>
                    </a:moveTo>
                    <a:cubicBezTo>
                      <a:pt x="22" y="1"/>
                      <a:pt x="1" y="32"/>
                      <a:pt x="1" y="63"/>
                    </a:cubicBezTo>
                    <a:cubicBezTo>
                      <a:pt x="1" y="94"/>
                      <a:pt x="22" y="126"/>
                      <a:pt x="53" y="126"/>
                    </a:cubicBezTo>
                    <a:cubicBezTo>
                      <a:pt x="95" y="126"/>
                      <a:pt x="116" y="94"/>
                      <a:pt x="116" y="63"/>
                    </a:cubicBezTo>
                    <a:cubicBezTo>
                      <a:pt x="116" y="32"/>
                      <a:pt x="95" y="1"/>
                      <a:pt x="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7" name="Google Shape;1947;p64"/>
              <p:cNvSpPr/>
              <p:nvPr/>
            </p:nvSpPr>
            <p:spPr>
              <a:xfrm>
                <a:off x="5751481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53" y="1"/>
                    </a:moveTo>
                    <a:cubicBezTo>
                      <a:pt x="22" y="1"/>
                      <a:pt x="1" y="32"/>
                      <a:pt x="1" y="63"/>
                    </a:cubicBezTo>
                    <a:cubicBezTo>
                      <a:pt x="1" y="94"/>
                      <a:pt x="22" y="126"/>
                      <a:pt x="53" y="126"/>
                    </a:cubicBezTo>
                    <a:cubicBezTo>
                      <a:pt x="84" y="126"/>
                      <a:pt x="116" y="94"/>
                      <a:pt x="116" y="63"/>
                    </a:cubicBezTo>
                    <a:cubicBezTo>
                      <a:pt x="116" y="32"/>
                      <a:pt x="84" y="1"/>
                      <a:pt x="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8" name="Google Shape;1948;p64"/>
              <p:cNvSpPr/>
              <p:nvPr/>
            </p:nvSpPr>
            <p:spPr>
              <a:xfrm>
                <a:off x="5714000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63" y="1"/>
                    </a:moveTo>
                    <a:cubicBezTo>
                      <a:pt x="22" y="1"/>
                      <a:pt x="1" y="32"/>
                      <a:pt x="1" y="63"/>
                    </a:cubicBezTo>
                    <a:cubicBezTo>
                      <a:pt x="1" y="94"/>
                      <a:pt x="22" y="126"/>
                      <a:pt x="63" y="126"/>
                    </a:cubicBezTo>
                    <a:cubicBezTo>
                      <a:pt x="94" y="126"/>
                      <a:pt x="115" y="94"/>
                      <a:pt x="115" y="63"/>
                    </a:cubicBezTo>
                    <a:cubicBezTo>
                      <a:pt x="115" y="32"/>
                      <a:pt x="94" y="1"/>
                      <a:pt x="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49" name="Google Shape;1949;p64"/>
              <p:cNvSpPr/>
              <p:nvPr/>
            </p:nvSpPr>
            <p:spPr>
              <a:xfrm>
                <a:off x="5693727" y="2247240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53" y="1"/>
                    </a:moveTo>
                    <a:cubicBezTo>
                      <a:pt x="21" y="1"/>
                      <a:pt x="0" y="31"/>
                      <a:pt x="0" y="63"/>
                    </a:cubicBezTo>
                    <a:cubicBezTo>
                      <a:pt x="0" y="94"/>
                      <a:pt x="21" y="126"/>
                      <a:pt x="53" y="126"/>
                    </a:cubicBezTo>
                    <a:cubicBezTo>
                      <a:pt x="84" y="126"/>
                      <a:pt x="115" y="94"/>
                      <a:pt x="115" y="63"/>
                    </a:cubicBezTo>
                    <a:cubicBezTo>
                      <a:pt x="115" y="31"/>
                      <a:pt x="84" y="1"/>
                      <a:pt x="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0" name="Google Shape;1950;p64"/>
              <p:cNvSpPr/>
              <p:nvPr/>
            </p:nvSpPr>
            <p:spPr>
              <a:xfrm>
                <a:off x="5674043" y="2247240"/>
                <a:ext cx="742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26" h="126" extrusionOk="0">
                    <a:moveTo>
                      <a:pt x="63" y="1"/>
                    </a:moveTo>
                    <a:cubicBezTo>
                      <a:pt x="32" y="1"/>
                      <a:pt x="0" y="31"/>
                      <a:pt x="0" y="63"/>
                    </a:cubicBezTo>
                    <a:cubicBezTo>
                      <a:pt x="0" y="94"/>
                      <a:pt x="32" y="126"/>
                      <a:pt x="63" y="126"/>
                    </a:cubicBezTo>
                    <a:cubicBezTo>
                      <a:pt x="95" y="126"/>
                      <a:pt x="126" y="94"/>
                      <a:pt x="126" y="63"/>
                    </a:cubicBezTo>
                    <a:cubicBezTo>
                      <a:pt x="126" y="31"/>
                      <a:pt x="95" y="1"/>
                      <a:pt x="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1" name="Google Shape;1951;p64"/>
              <p:cNvSpPr/>
              <p:nvPr/>
            </p:nvSpPr>
            <p:spPr>
              <a:xfrm>
                <a:off x="5519756" y="2740272"/>
                <a:ext cx="121749" cy="140371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2382" extrusionOk="0">
                    <a:moveTo>
                      <a:pt x="251" y="1"/>
                    </a:moveTo>
                    <a:lnTo>
                      <a:pt x="84" y="762"/>
                    </a:lnTo>
                    <a:lnTo>
                      <a:pt x="21" y="1096"/>
                    </a:lnTo>
                    <a:cubicBezTo>
                      <a:pt x="0" y="1190"/>
                      <a:pt x="31" y="1283"/>
                      <a:pt x="105" y="1357"/>
                    </a:cubicBezTo>
                    <a:cubicBezTo>
                      <a:pt x="409" y="1623"/>
                      <a:pt x="1309" y="2381"/>
                      <a:pt x="1799" y="2381"/>
                    </a:cubicBezTo>
                    <a:cubicBezTo>
                      <a:pt x="1847" y="2381"/>
                      <a:pt x="1891" y="2374"/>
                      <a:pt x="1930" y="2358"/>
                    </a:cubicBezTo>
                    <a:cubicBezTo>
                      <a:pt x="2013" y="2327"/>
                      <a:pt x="2066" y="2108"/>
                      <a:pt x="2034" y="2024"/>
                    </a:cubicBezTo>
                    <a:cubicBezTo>
                      <a:pt x="1972" y="1868"/>
                      <a:pt x="1816" y="1575"/>
                      <a:pt x="1408" y="1190"/>
                    </a:cubicBezTo>
                    <a:cubicBezTo>
                      <a:pt x="1231" y="1023"/>
                      <a:pt x="1116" y="804"/>
                      <a:pt x="1095" y="564"/>
                    </a:cubicBezTo>
                    <a:cubicBezTo>
                      <a:pt x="1085" y="511"/>
                      <a:pt x="1085" y="460"/>
                      <a:pt x="1074" y="407"/>
                    </a:cubicBezTo>
                    <a:cubicBezTo>
                      <a:pt x="928" y="407"/>
                      <a:pt x="543" y="365"/>
                      <a:pt x="2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2" name="Google Shape;1952;p64"/>
              <p:cNvSpPr/>
              <p:nvPr/>
            </p:nvSpPr>
            <p:spPr>
              <a:xfrm>
                <a:off x="5529598" y="2330866"/>
                <a:ext cx="270548" cy="433548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7357" extrusionOk="0">
                    <a:moveTo>
                      <a:pt x="2170" y="0"/>
                    </a:moveTo>
                    <a:lnTo>
                      <a:pt x="2170" y="1387"/>
                    </a:lnTo>
                    <a:cubicBezTo>
                      <a:pt x="2170" y="1461"/>
                      <a:pt x="2138" y="1533"/>
                      <a:pt x="2097" y="1596"/>
                    </a:cubicBezTo>
                    <a:lnTo>
                      <a:pt x="1565" y="2379"/>
                    </a:lnTo>
                    <a:cubicBezTo>
                      <a:pt x="1554" y="2389"/>
                      <a:pt x="1554" y="2400"/>
                      <a:pt x="1554" y="2400"/>
                    </a:cubicBezTo>
                    <a:cubicBezTo>
                      <a:pt x="292" y="4538"/>
                      <a:pt x="0" y="6833"/>
                      <a:pt x="0" y="6833"/>
                    </a:cubicBezTo>
                    <a:cubicBezTo>
                      <a:pt x="310" y="7314"/>
                      <a:pt x="775" y="7356"/>
                      <a:pt x="929" y="7356"/>
                    </a:cubicBezTo>
                    <a:cubicBezTo>
                      <a:pt x="962" y="7356"/>
                      <a:pt x="981" y="7354"/>
                      <a:pt x="981" y="7354"/>
                    </a:cubicBezTo>
                    <a:lnTo>
                      <a:pt x="3974" y="2097"/>
                    </a:lnTo>
                    <a:cubicBezTo>
                      <a:pt x="3995" y="2076"/>
                      <a:pt x="4006" y="2045"/>
                      <a:pt x="4016" y="2013"/>
                    </a:cubicBezTo>
                    <a:lnTo>
                      <a:pt x="4590" y="198"/>
                    </a:lnTo>
                    <a:lnTo>
                      <a:pt x="4590" y="198"/>
                    </a:lnTo>
                    <a:cubicBezTo>
                      <a:pt x="4413" y="216"/>
                      <a:pt x="4233" y="224"/>
                      <a:pt x="4053" y="224"/>
                    </a:cubicBezTo>
                    <a:cubicBezTo>
                      <a:pt x="3292" y="224"/>
                      <a:pt x="2550" y="85"/>
                      <a:pt x="21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3" name="Google Shape;1953;p64"/>
              <p:cNvSpPr/>
              <p:nvPr/>
            </p:nvSpPr>
            <p:spPr>
              <a:xfrm>
                <a:off x="5739813" y="2791897"/>
                <a:ext cx="145145" cy="98001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1663" extrusionOk="0">
                    <a:moveTo>
                      <a:pt x="1" y="1"/>
                    </a:moveTo>
                    <a:lnTo>
                      <a:pt x="1" y="377"/>
                    </a:lnTo>
                    <a:lnTo>
                      <a:pt x="115" y="1294"/>
                    </a:lnTo>
                    <a:cubicBezTo>
                      <a:pt x="147" y="1378"/>
                      <a:pt x="220" y="1451"/>
                      <a:pt x="314" y="1471"/>
                    </a:cubicBezTo>
                    <a:cubicBezTo>
                      <a:pt x="587" y="1536"/>
                      <a:pt x="1179" y="1662"/>
                      <a:pt x="1681" y="1662"/>
                    </a:cubicBezTo>
                    <a:cubicBezTo>
                      <a:pt x="1984" y="1662"/>
                      <a:pt x="2254" y="1616"/>
                      <a:pt x="2400" y="1482"/>
                    </a:cubicBezTo>
                    <a:cubicBezTo>
                      <a:pt x="2463" y="1420"/>
                      <a:pt x="2400" y="1200"/>
                      <a:pt x="2327" y="1138"/>
                    </a:cubicBezTo>
                    <a:cubicBezTo>
                      <a:pt x="2212" y="1033"/>
                      <a:pt x="1962" y="877"/>
                      <a:pt x="1492" y="741"/>
                    </a:cubicBezTo>
                    <a:cubicBezTo>
                      <a:pt x="1221" y="658"/>
                      <a:pt x="1023" y="407"/>
                      <a:pt x="1023" y="115"/>
                    </a:cubicBezTo>
                    <a:lnTo>
                      <a:pt x="1023" y="74"/>
                    </a:lnTo>
                    <a:cubicBezTo>
                      <a:pt x="929" y="94"/>
                      <a:pt x="764" y="123"/>
                      <a:pt x="577" y="123"/>
                    </a:cubicBezTo>
                    <a:cubicBezTo>
                      <a:pt x="391" y="123"/>
                      <a:pt x="183" y="95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4" name="Google Shape;1954;p64"/>
              <p:cNvSpPr/>
              <p:nvPr/>
            </p:nvSpPr>
            <p:spPr>
              <a:xfrm>
                <a:off x="5713352" y="2326505"/>
                <a:ext cx="135952" cy="472795"/>
              </a:xfrm>
              <a:custGeom>
                <a:avLst/>
                <a:gdLst/>
                <a:ahLst/>
                <a:cxnLst/>
                <a:rect l="l" t="t" r="r" b="b"/>
                <a:pathLst>
                  <a:path w="2307" h="8023" extrusionOk="0">
                    <a:moveTo>
                      <a:pt x="1973" y="1"/>
                    </a:moveTo>
                    <a:cubicBezTo>
                      <a:pt x="1587" y="199"/>
                      <a:pt x="1451" y="262"/>
                      <a:pt x="1451" y="272"/>
                    </a:cubicBezTo>
                    <a:lnTo>
                      <a:pt x="1461" y="272"/>
                    </a:lnTo>
                    <a:cubicBezTo>
                      <a:pt x="1461" y="272"/>
                      <a:pt x="1336" y="272"/>
                      <a:pt x="856" y="304"/>
                    </a:cubicBezTo>
                    <a:cubicBezTo>
                      <a:pt x="867" y="898"/>
                      <a:pt x="888" y="1493"/>
                      <a:pt x="898" y="2087"/>
                    </a:cubicBezTo>
                    <a:cubicBezTo>
                      <a:pt x="888" y="2119"/>
                      <a:pt x="877" y="2150"/>
                      <a:pt x="856" y="2171"/>
                    </a:cubicBezTo>
                    <a:lnTo>
                      <a:pt x="1" y="3673"/>
                    </a:lnTo>
                    <a:cubicBezTo>
                      <a:pt x="12" y="5645"/>
                      <a:pt x="367" y="7845"/>
                      <a:pt x="367" y="7845"/>
                    </a:cubicBezTo>
                    <a:cubicBezTo>
                      <a:pt x="564" y="7984"/>
                      <a:pt x="817" y="8022"/>
                      <a:pt x="1038" y="8022"/>
                    </a:cubicBezTo>
                    <a:cubicBezTo>
                      <a:pt x="1317" y="8022"/>
                      <a:pt x="1545" y="7961"/>
                      <a:pt x="1545" y="7961"/>
                    </a:cubicBezTo>
                    <a:lnTo>
                      <a:pt x="2066" y="2933"/>
                    </a:lnTo>
                    <a:cubicBezTo>
                      <a:pt x="2223" y="2244"/>
                      <a:pt x="2307" y="1368"/>
                      <a:pt x="2077" y="408"/>
                    </a:cubicBezTo>
                    <a:cubicBezTo>
                      <a:pt x="2046" y="262"/>
                      <a:pt x="2015" y="126"/>
                      <a:pt x="19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5" name="Google Shape;1955;p64"/>
              <p:cNvSpPr/>
              <p:nvPr/>
            </p:nvSpPr>
            <p:spPr>
              <a:xfrm>
                <a:off x="5741640" y="2043156"/>
                <a:ext cx="44964" cy="61523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044" extrusionOk="0">
                    <a:moveTo>
                      <a:pt x="74" y="0"/>
                    </a:moveTo>
                    <a:cubicBezTo>
                      <a:pt x="22" y="271"/>
                      <a:pt x="1" y="574"/>
                      <a:pt x="33" y="897"/>
                    </a:cubicBezTo>
                    <a:cubicBezTo>
                      <a:pt x="272" y="949"/>
                      <a:pt x="522" y="991"/>
                      <a:pt x="763" y="1043"/>
                    </a:cubicBezTo>
                    <a:cubicBezTo>
                      <a:pt x="742" y="886"/>
                      <a:pt x="721" y="730"/>
                      <a:pt x="700" y="584"/>
                    </a:cubicBezTo>
                    <a:cubicBezTo>
                      <a:pt x="429" y="459"/>
                      <a:pt x="283" y="177"/>
                      <a:pt x="74" y="0"/>
                    </a:cubicBezTo>
                    <a:close/>
                  </a:path>
                </a:pathLst>
              </a:custGeom>
              <a:solidFill>
                <a:srgbClr val="8E52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6" name="Google Shape;1956;p64"/>
              <p:cNvSpPr/>
              <p:nvPr/>
            </p:nvSpPr>
            <p:spPr>
              <a:xfrm>
                <a:off x="5924863" y="2792074"/>
                <a:ext cx="94111" cy="102538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1740" extrusionOk="0">
                    <a:moveTo>
                      <a:pt x="248" y="1"/>
                    </a:moveTo>
                    <a:cubicBezTo>
                      <a:pt x="199" y="1"/>
                      <a:pt x="151" y="7"/>
                      <a:pt x="105" y="19"/>
                    </a:cubicBezTo>
                    <a:cubicBezTo>
                      <a:pt x="157" y="207"/>
                      <a:pt x="0" y="415"/>
                      <a:pt x="95" y="582"/>
                    </a:cubicBezTo>
                    <a:cubicBezTo>
                      <a:pt x="126" y="634"/>
                      <a:pt x="167" y="676"/>
                      <a:pt x="220" y="707"/>
                    </a:cubicBezTo>
                    <a:cubicBezTo>
                      <a:pt x="522" y="979"/>
                      <a:pt x="689" y="1364"/>
                      <a:pt x="835" y="1740"/>
                    </a:cubicBezTo>
                    <a:lnTo>
                      <a:pt x="1576" y="1740"/>
                    </a:lnTo>
                    <a:cubicBezTo>
                      <a:pt x="1597" y="1667"/>
                      <a:pt x="1555" y="1584"/>
                      <a:pt x="1503" y="1531"/>
                    </a:cubicBezTo>
                    <a:cubicBezTo>
                      <a:pt x="1461" y="1489"/>
                      <a:pt x="1388" y="1427"/>
                      <a:pt x="1263" y="1417"/>
                    </a:cubicBezTo>
                    <a:cubicBezTo>
                      <a:pt x="1190" y="1417"/>
                      <a:pt x="1117" y="1364"/>
                      <a:pt x="1075" y="1302"/>
                    </a:cubicBezTo>
                    <a:cubicBezTo>
                      <a:pt x="950" y="1072"/>
                      <a:pt x="846" y="780"/>
                      <a:pt x="793" y="550"/>
                    </a:cubicBezTo>
                    <a:cubicBezTo>
                      <a:pt x="762" y="384"/>
                      <a:pt x="710" y="196"/>
                      <a:pt x="585" y="102"/>
                    </a:cubicBezTo>
                    <a:cubicBezTo>
                      <a:pt x="489" y="36"/>
                      <a:pt x="367" y="1"/>
                      <a:pt x="2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7" name="Google Shape;1957;p64"/>
              <p:cNvSpPr/>
              <p:nvPr/>
            </p:nvSpPr>
            <p:spPr>
              <a:xfrm>
                <a:off x="6093293" y="2788184"/>
                <a:ext cx="62760" cy="106428"/>
              </a:xfrm>
              <a:custGeom>
                <a:avLst/>
                <a:gdLst/>
                <a:ahLst/>
                <a:cxnLst/>
                <a:rect l="l" t="t" r="r" b="b"/>
                <a:pathLst>
                  <a:path w="1065" h="1806" extrusionOk="0">
                    <a:moveTo>
                      <a:pt x="471" y="0"/>
                    </a:moveTo>
                    <a:cubicBezTo>
                      <a:pt x="324" y="0"/>
                      <a:pt x="171" y="71"/>
                      <a:pt x="63" y="178"/>
                    </a:cubicBezTo>
                    <a:cubicBezTo>
                      <a:pt x="1" y="721"/>
                      <a:pt x="22" y="1274"/>
                      <a:pt x="116" y="1806"/>
                    </a:cubicBezTo>
                    <a:lnTo>
                      <a:pt x="992" y="1806"/>
                    </a:lnTo>
                    <a:cubicBezTo>
                      <a:pt x="1065" y="1733"/>
                      <a:pt x="1065" y="1608"/>
                      <a:pt x="992" y="1555"/>
                    </a:cubicBezTo>
                    <a:cubicBezTo>
                      <a:pt x="909" y="1504"/>
                      <a:pt x="689" y="1504"/>
                      <a:pt x="606" y="1451"/>
                    </a:cubicBezTo>
                    <a:cubicBezTo>
                      <a:pt x="554" y="1430"/>
                      <a:pt x="491" y="1378"/>
                      <a:pt x="501" y="1326"/>
                    </a:cubicBezTo>
                    <a:cubicBezTo>
                      <a:pt x="533" y="929"/>
                      <a:pt x="668" y="554"/>
                      <a:pt x="888" y="231"/>
                    </a:cubicBezTo>
                    <a:cubicBezTo>
                      <a:pt x="784" y="106"/>
                      <a:pt x="668" y="11"/>
                      <a:pt x="501" y="1"/>
                    </a:cubicBezTo>
                    <a:cubicBezTo>
                      <a:pt x="491" y="1"/>
                      <a:pt x="481" y="0"/>
                      <a:pt x="4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8" name="Google Shape;1958;p64"/>
              <p:cNvSpPr/>
              <p:nvPr/>
            </p:nvSpPr>
            <p:spPr>
              <a:xfrm>
                <a:off x="6119106" y="2751941"/>
                <a:ext cx="136541" cy="142670"/>
              </a:xfrm>
              <a:custGeom>
                <a:avLst/>
                <a:gdLst/>
                <a:ahLst/>
                <a:cxnLst/>
                <a:rect l="l" t="t" r="r" b="b"/>
                <a:pathLst>
                  <a:path w="2317" h="2421" extrusionOk="0">
                    <a:moveTo>
                      <a:pt x="919" y="0"/>
                    </a:moveTo>
                    <a:cubicBezTo>
                      <a:pt x="533" y="230"/>
                      <a:pt x="105" y="512"/>
                      <a:pt x="1" y="950"/>
                    </a:cubicBezTo>
                    <a:cubicBezTo>
                      <a:pt x="564" y="1190"/>
                      <a:pt x="1169" y="1847"/>
                      <a:pt x="1357" y="2421"/>
                    </a:cubicBezTo>
                    <a:lnTo>
                      <a:pt x="2192" y="2421"/>
                    </a:lnTo>
                    <a:cubicBezTo>
                      <a:pt x="2265" y="2379"/>
                      <a:pt x="2317" y="2265"/>
                      <a:pt x="2286" y="2191"/>
                    </a:cubicBezTo>
                    <a:cubicBezTo>
                      <a:pt x="2254" y="2119"/>
                      <a:pt x="2181" y="2066"/>
                      <a:pt x="2108" y="2024"/>
                    </a:cubicBezTo>
                    <a:cubicBezTo>
                      <a:pt x="2035" y="1993"/>
                      <a:pt x="1952" y="1972"/>
                      <a:pt x="1889" y="1931"/>
                    </a:cubicBezTo>
                    <a:cubicBezTo>
                      <a:pt x="1681" y="1816"/>
                      <a:pt x="1566" y="1597"/>
                      <a:pt x="1461" y="1388"/>
                    </a:cubicBezTo>
                    <a:cubicBezTo>
                      <a:pt x="1232" y="950"/>
                      <a:pt x="1013" y="491"/>
                      <a:pt x="9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59" name="Google Shape;1959;p64"/>
              <p:cNvSpPr/>
              <p:nvPr/>
            </p:nvSpPr>
            <p:spPr>
              <a:xfrm>
                <a:off x="5868935" y="2560114"/>
                <a:ext cx="319106" cy="268662"/>
              </a:xfrm>
              <a:custGeom>
                <a:avLst/>
                <a:gdLst/>
                <a:ahLst/>
                <a:cxnLst/>
                <a:rect l="l" t="t" r="r" b="b"/>
                <a:pathLst>
                  <a:path w="5415" h="4559" extrusionOk="0">
                    <a:moveTo>
                      <a:pt x="1315" y="1"/>
                    </a:moveTo>
                    <a:lnTo>
                      <a:pt x="1315" y="1"/>
                    </a:lnTo>
                    <a:cubicBezTo>
                      <a:pt x="668" y="33"/>
                      <a:pt x="105" y="554"/>
                      <a:pt x="42" y="1190"/>
                    </a:cubicBezTo>
                    <a:cubicBezTo>
                      <a:pt x="1" y="1586"/>
                      <a:pt x="168" y="1994"/>
                      <a:pt x="439" y="2275"/>
                    </a:cubicBezTo>
                    <a:cubicBezTo>
                      <a:pt x="835" y="2671"/>
                      <a:pt x="887" y="3297"/>
                      <a:pt x="574" y="3756"/>
                    </a:cubicBezTo>
                    <a:cubicBezTo>
                      <a:pt x="564" y="3756"/>
                      <a:pt x="564" y="3767"/>
                      <a:pt x="564" y="3767"/>
                    </a:cubicBezTo>
                    <a:cubicBezTo>
                      <a:pt x="678" y="4048"/>
                      <a:pt x="970" y="4226"/>
                      <a:pt x="1252" y="4320"/>
                    </a:cubicBezTo>
                    <a:cubicBezTo>
                      <a:pt x="1729" y="4476"/>
                      <a:pt x="2227" y="4558"/>
                      <a:pt x="2727" y="4558"/>
                    </a:cubicBezTo>
                    <a:cubicBezTo>
                      <a:pt x="2927" y="4558"/>
                      <a:pt x="3128" y="4545"/>
                      <a:pt x="3328" y="4518"/>
                    </a:cubicBezTo>
                    <a:cubicBezTo>
                      <a:pt x="3808" y="4456"/>
                      <a:pt x="4298" y="4310"/>
                      <a:pt x="4684" y="4017"/>
                    </a:cubicBezTo>
                    <a:cubicBezTo>
                      <a:pt x="5080" y="3725"/>
                      <a:pt x="5372" y="3276"/>
                      <a:pt x="5393" y="2786"/>
                    </a:cubicBezTo>
                    <a:cubicBezTo>
                      <a:pt x="5414" y="2254"/>
                      <a:pt x="5080" y="1712"/>
                      <a:pt x="4799" y="1263"/>
                    </a:cubicBezTo>
                    <a:cubicBezTo>
                      <a:pt x="4189" y="2082"/>
                      <a:pt x="3165" y="2566"/>
                      <a:pt x="2144" y="2566"/>
                    </a:cubicBezTo>
                    <a:cubicBezTo>
                      <a:pt x="1890" y="2566"/>
                      <a:pt x="1635" y="2536"/>
                      <a:pt x="1388" y="2474"/>
                    </a:cubicBezTo>
                    <a:cubicBezTo>
                      <a:pt x="939" y="2358"/>
                      <a:pt x="814" y="1722"/>
                      <a:pt x="803" y="1253"/>
                    </a:cubicBezTo>
                    <a:cubicBezTo>
                      <a:pt x="793" y="794"/>
                      <a:pt x="981" y="325"/>
                      <a:pt x="13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0" name="Google Shape;1960;p64"/>
              <p:cNvSpPr/>
              <p:nvPr/>
            </p:nvSpPr>
            <p:spPr>
              <a:xfrm>
                <a:off x="5955626" y="2661597"/>
                <a:ext cx="170956" cy="109315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1855" extrusionOk="0">
                    <a:moveTo>
                      <a:pt x="2900" y="0"/>
                    </a:moveTo>
                    <a:lnTo>
                      <a:pt x="2900" y="0"/>
                    </a:lnTo>
                    <a:cubicBezTo>
                      <a:pt x="2295" y="540"/>
                      <a:pt x="1478" y="843"/>
                      <a:pt x="666" y="843"/>
                    </a:cubicBezTo>
                    <a:cubicBezTo>
                      <a:pt x="442" y="843"/>
                      <a:pt x="219" y="820"/>
                      <a:pt x="0" y="772"/>
                    </a:cubicBezTo>
                    <a:lnTo>
                      <a:pt x="0" y="772"/>
                    </a:lnTo>
                    <a:cubicBezTo>
                      <a:pt x="11" y="887"/>
                      <a:pt x="32" y="1002"/>
                      <a:pt x="63" y="1116"/>
                    </a:cubicBezTo>
                    <a:cubicBezTo>
                      <a:pt x="201" y="1557"/>
                      <a:pt x="731" y="1855"/>
                      <a:pt x="1300" y="1855"/>
                    </a:cubicBezTo>
                    <a:cubicBezTo>
                      <a:pt x="1889" y="1855"/>
                      <a:pt x="2520" y="1537"/>
                      <a:pt x="2807" y="731"/>
                    </a:cubicBezTo>
                    <a:cubicBezTo>
                      <a:pt x="2890" y="501"/>
                      <a:pt x="2890" y="251"/>
                      <a:pt x="29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1" name="Google Shape;1961;p64"/>
              <p:cNvSpPr/>
              <p:nvPr/>
            </p:nvSpPr>
            <p:spPr>
              <a:xfrm>
                <a:off x="5850489" y="2732905"/>
                <a:ext cx="121160" cy="161704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2744" extrusionOk="0">
                    <a:moveTo>
                      <a:pt x="1378" y="1"/>
                    </a:moveTo>
                    <a:cubicBezTo>
                      <a:pt x="1148" y="407"/>
                      <a:pt x="731" y="720"/>
                      <a:pt x="261" y="824"/>
                    </a:cubicBezTo>
                    <a:cubicBezTo>
                      <a:pt x="209" y="1461"/>
                      <a:pt x="105" y="2108"/>
                      <a:pt x="1" y="2744"/>
                    </a:cubicBezTo>
                    <a:lnTo>
                      <a:pt x="887" y="2744"/>
                    </a:lnTo>
                    <a:cubicBezTo>
                      <a:pt x="938" y="2633"/>
                      <a:pt x="831" y="2462"/>
                      <a:pt x="672" y="2462"/>
                    </a:cubicBezTo>
                    <a:cubicBezTo>
                      <a:pt x="667" y="2462"/>
                      <a:pt x="662" y="2462"/>
                      <a:pt x="657" y="2462"/>
                    </a:cubicBezTo>
                    <a:cubicBezTo>
                      <a:pt x="654" y="2463"/>
                      <a:pt x="650" y="2463"/>
                      <a:pt x="647" y="2463"/>
                    </a:cubicBezTo>
                    <a:cubicBezTo>
                      <a:pt x="469" y="2463"/>
                      <a:pt x="450" y="2217"/>
                      <a:pt x="532" y="1972"/>
                    </a:cubicBezTo>
                    <a:cubicBezTo>
                      <a:pt x="553" y="1909"/>
                      <a:pt x="585" y="1857"/>
                      <a:pt x="627" y="1826"/>
                    </a:cubicBezTo>
                    <a:cubicBezTo>
                      <a:pt x="669" y="1795"/>
                      <a:pt x="724" y="1786"/>
                      <a:pt x="778" y="1786"/>
                    </a:cubicBezTo>
                    <a:cubicBezTo>
                      <a:pt x="815" y="1786"/>
                      <a:pt x="853" y="1790"/>
                      <a:pt x="887" y="1795"/>
                    </a:cubicBezTo>
                    <a:cubicBezTo>
                      <a:pt x="894" y="1795"/>
                      <a:pt x="902" y="1795"/>
                      <a:pt x="910" y="1795"/>
                    </a:cubicBezTo>
                    <a:cubicBezTo>
                      <a:pt x="1340" y="1795"/>
                      <a:pt x="1776" y="1516"/>
                      <a:pt x="1909" y="1106"/>
                    </a:cubicBezTo>
                    <a:cubicBezTo>
                      <a:pt x="2055" y="689"/>
                      <a:pt x="1774" y="177"/>
                      <a:pt x="13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2" name="Google Shape;1962;p64"/>
              <p:cNvSpPr/>
              <p:nvPr/>
            </p:nvSpPr>
            <p:spPr>
              <a:xfrm>
                <a:off x="5870762" y="2560114"/>
                <a:ext cx="75666" cy="81441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1382" extrusionOk="0">
                    <a:moveTo>
                      <a:pt x="1284" y="1"/>
                    </a:moveTo>
                    <a:lnTo>
                      <a:pt x="1284" y="1"/>
                    </a:lnTo>
                    <a:cubicBezTo>
                      <a:pt x="637" y="33"/>
                      <a:pt x="74" y="554"/>
                      <a:pt x="11" y="1190"/>
                    </a:cubicBezTo>
                    <a:cubicBezTo>
                      <a:pt x="0" y="1243"/>
                      <a:pt x="0" y="1294"/>
                      <a:pt x="0" y="1347"/>
                    </a:cubicBezTo>
                    <a:cubicBezTo>
                      <a:pt x="32" y="1336"/>
                      <a:pt x="53" y="1336"/>
                      <a:pt x="74" y="1336"/>
                    </a:cubicBezTo>
                    <a:cubicBezTo>
                      <a:pt x="87" y="1335"/>
                      <a:pt x="99" y="1334"/>
                      <a:pt x="112" y="1334"/>
                    </a:cubicBezTo>
                    <a:cubicBezTo>
                      <a:pt x="193" y="1334"/>
                      <a:pt x="274" y="1358"/>
                      <a:pt x="355" y="1368"/>
                    </a:cubicBezTo>
                    <a:cubicBezTo>
                      <a:pt x="394" y="1376"/>
                      <a:pt x="435" y="1381"/>
                      <a:pt x="475" y="1381"/>
                    </a:cubicBezTo>
                    <a:cubicBezTo>
                      <a:pt x="530" y="1381"/>
                      <a:pt x="584" y="1371"/>
                      <a:pt x="626" y="1347"/>
                    </a:cubicBezTo>
                    <a:cubicBezTo>
                      <a:pt x="700" y="1305"/>
                      <a:pt x="742" y="1232"/>
                      <a:pt x="772" y="1169"/>
                    </a:cubicBezTo>
                    <a:cubicBezTo>
                      <a:pt x="793" y="731"/>
                      <a:pt x="971" y="314"/>
                      <a:pt x="128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3" name="Google Shape;1963;p64"/>
              <p:cNvSpPr/>
              <p:nvPr/>
            </p:nvSpPr>
            <p:spPr>
              <a:xfrm>
                <a:off x="6128359" y="2568247"/>
                <a:ext cx="134655" cy="160407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722" extrusionOk="0">
                    <a:moveTo>
                      <a:pt x="471" y="0"/>
                    </a:moveTo>
                    <a:cubicBezTo>
                      <a:pt x="461" y="0"/>
                      <a:pt x="451" y="3"/>
                      <a:pt x="439" y="9"/>
                    </a:cubicBezTo>
                    <a:cubicBezTo>
                      <a:pt x="428" y="20"/>
                      <a:pt x="428" y="30"/>
                      <a:pt x="418" y="41"/>
                    </a:cubicBezTo>
                    <a:cubicBezTo>
                      <a:pt x="282" y="280"/>
                      <a:pt x="230" y="562"/>
                      <a:pt x="272" y="833"/>
                    </a:cubicBezTo>
                    <a:cubicBezTo>
                      <a:pt x="293" y="938"/>
                      <a:pt x="282" y="917"/>
                      <a:pt x="282" y="959"/>
                    </a:cubicBezTo>
                    <a:cubicBezTo>
                      <a:pt x="282" y="1219"/>
                      <a:pt x="126" y="1418"/>
                      <a:pt x="1" y="1553"/>
                    </a:cubicBezTo>
                    <a:cubicBezTo>
                      <a:pt x="22" y="1699"/>
                      <a:pt x="84" y="2085"/>
                      <a:pt x="407" y="2408"/>
                    </a:cubicBezTo>
                    <a:cubicBezTo>
                      <a:pt x="574" y="2575"/>
                      <a:pt x="741" y="2669"/>
                      <a:pt x="866" y="2721"/>
                    </a:cubicBezTo>
                    <a:cubicBezTo>
                      <a:pt x="1179" y="1814"/>
                      <a:pt x="1357" y="1615"/>
                      <a:pt x="1471" y="1615"/>
                    </a:cubicBezTo>
                    <a:cubicBezTo>
                      <a:pt x="1480" y="1615"/>
                      <a:pt x="1529" y="1629"/>
                      <a:pt x="1602" y="1629"/>
                    </a:cubicBezTo>
                    <a:cubicBezTo>
                      <a:pt x="1620" y="1629"/>
                      <a:pt x="1639" y="1628"/>
                      <a:pt x="1659" y="1626"/>
                    </a:cubicBezTo>
                    <a:cubicBezTo>
                      <a:pt x="1763" y="1615"/>
                      <a:pt x="1878" y="1594"/>
                      <a:pt x="1899" y="1594"/>
                    </a:cubicBezTo>
                    <a:cubicBezTo>
                      <a:pt x="2045" y="1574"/>
                      <a:pt x="2212" y="1501"/>
                      <a:pt x="2285" y="1365"/>
                    </a:cubicBezTo>
                    <a:lnTo>
                      <a:pt x="2285" y="1365"/>
                    </a:lnTo>
                    <a:cubicBezTo>
                      <a:pt x="2273" y="1367"/>
                      <a:pt x="2262" y="1368"/>
                      <a:pt x="2252" y="1368"/>
                    </a:cubicBezTo>
                    <a:cubicBezTo>
                      <a:pt x="2203" y="1368"/>
                      <a:pt x="2161" y="1349"/>
                      <a:pt x="2118" y="1323"/>
                    </a:cubicBezTo>
                    <a:cubicBezTo>
                      <a:pt x="2087" y="1302"/>
                      <a:pt x="2055" y="1251"/>
                      <a:pt x="2097" y="1230"/>
                    </a:cubicBezTo>
                    <a:cubicBezTo>
                      <a:pt x="2129" y="1198"/>
                      <a:pt x="2181" y="1188"/>
                      <a:pt x="2233" y="1177"/>
                    </a:cubicBezTo>
                    <a:cubicBezTo>
                      <a:pt x="2108" y="1084"/>
                      <a:pt x="1972" y="989"/>
                      <a:pt x="1837" y="906"/>
                    </a:cubicBezTo>
                    <a:cubicBezTo>
                      <a:pt x="1763" y="854"/>
                      <a:pt x="1680" y="813"/>
                      <a:pt x="1607" y="771"/>
                    </a:cubicBezTo>
                    <a:cubicBezTo>
                      <a:pt x="1586" y="760"/>
                      <a:pt x="1576" y="750"/>
                      <a:pt x="1565" y="739"/>
                    </a:cubicBezTo>
                    <a:cubicBezTo>
                      <a:pt x="1565" y="718"/>
                      <a:pt x="1565" y="708"/>
                      <a:pt x="1576" y="697"/>
                    </a:cubicBezTo>
                    <a:cubicBezTo>
                      <a:pt x="1638" y="510"/>
                      <a:pt x="1638" y="312"/>
                      <a:pt x="1576" y="124"/>
                    </a:cubicBezTo>
                    <a:cubicBezTo>
                      <a:pt x="1565" y="103"/>
                      <a:pt x="1555" y="82"/>
                      <a:pt x="1534" y="71"/>
                    </a:cubicBezTo>
                    <a:cubicBezTo>
                      <a:pt x="1513" y="71"/>
                      <a:pt x="1492" y="82"/>
                      <a:pt x="1482" y="103"/>
                    </a:cubicBezTo>
                    <a:cubicBezTo>
                      <a:pt x="1336" y="217"/>
                      <a:pt x="1211" y="374"/>
                      <a:pt x="1117" y="530"/>
                    </a:cubicBezTo>
                    <a:cubicBezTo>
                      <a:pt x="1023" y="520"/>
                      <a:pt x="929" y="510"/>
                      <a:pt x="835" y="510"/>
                    </a:cubicBezTo>
                    <a:cubicBezTo>
                      <a:pt x="783" y="333"/>
                      <a:pt x="689" y="166"/>
                      <a:pt x="543" y="41"/>
                    </a:cubicBezTo>
                    <a:cubicBezTo>
                      <a:pt x="520" y="18"/>
                      <a:pt x="498" y="0"/>
                      <a:pt x="4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4" name="Google Shape;1964;p64"/>
              <p:cNvSpPr/>
              <p:nvPr/>
            </p:nvSpPr>
            <p:spPr>
              <a:xfrm>
                <a:off x="6249466" y="2637611"/>
                <a:ext cx="15440" cy="11256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91" extrusionOk="0">
                    <a:moveTo>
                      <a:pt x="178" y="0"/>
                    </a:moveTo>
                    <a:cubicBezTo>
                      <a:pt x="126" y="11"/>
                      <a:pt x="74" y="21"/>
                      <a:pt x="42" y="53"/>
                    </a:cubicBezTo>
                    <a:cubicBezTo>
                      <a:pt x="0" y="74"/>
                      <a:pt x="32" y="125"/>
                      <a:pt x="63" y="146"/>
                    </a:cubicBezTo>
                    <a:cubicBezTo>
                      <a:pt x="106" y="172"/>
                      <a:pt x="148" y="191"/>
                      <a:pt x="197" y="191"/>
                    </a:cubicBezTo>
                    <a:cubicBezTo>
                      <a:pt x="207" y="191"/>
                      <a:pt x="218" y="190"/>
                      <a:pt x="230" y="188"/>
                    </a:cubicBezTo>
                    <a:cubicBezTo>
                      <a:pt x="241" y="167"/>
                      <a:pt x="241" y="146"/>
                      <a:pt x="251" y="136"/>
                    </a:cubicBezTo>
                    <a:cubicBezTo>
                      <a:pt x="251" y="115"/>
                      <a:pt x="262" y="95"/>
                      <a:pt x="251" y="74"/>
                    </a:cubicBezTo>
                    <a:cubicBezTo>
                      <a:pt x="241" y="53"/>
                      <a:pt x="230" y="42"/>
                      <a:pt x="209" y="32"/>
                    </a:cubicBezTo>
                    <a:lnTo>
                      <a:pt x="1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5" name="Google Shape;1965;p64"/>
              <p:cNvSpPr/>
              <p:nvPr/>
            </p:nvSpPr>
            <p:spPr>
              <a:xfrm>
                <a:off x="6154171" y="2581389"/>
                <a:ext cx="14850" cy="24279"/>
              </a:xfrm>
              <a:custGeom>
                <a:avLst/>
                <a:gdLst/>
                <a:ahLst/>
                <a:cxnLst/>
                <a:rect l="l" t="t" r="r" b="b"/>
                <a:pathLst>
                  <a:path w="252" h="412" extrusionOk="0">
                    <a:moveTo>
                      <a:pt x="115" y="1"/>
                    </a:moveTo>
                    <a:cubicBezTo>
                      <a:pt x="112" y="1"/>
                      <a:pt x="109" y="2"/>
                      <a:pt x="105" y="5"/>
                    </a:cubicBezTo>
                    <a:cubicBezTo>
                      <a:pt x="94" y="5"/>
                      <a:pt x="94" y="15"/>
                      <a:pt x="84" y="15"/>
                    </a:cubicBezTo>
                    <a:cubicBezTo>
                      <a:pt x="11" y="130"/>
                      <a:pt x="1" y="286"/>
                      <a:pt x="43" y="411"/>
                    </a:cubicBezTo>
                    <a:lnTo>
                      <a:pt x="43" y="411"/>
                    </a:lnTo>
                    <a:cubicBezTo>
                      <a:pt x="33" y="380"/>
                      <a:pt x="189" y="318"/>
                      <a:pt x="210" y="297"/>
                    </a:cubicBezTo>
                    <a:cubicBezTo>
                      <a:pt x="251" y="245"/>
                      <a:pt x="210" y="172"/>
                      <a:pt x="189" y="110"/>
                    </a:cubicBezTo>
                    <a:cubicBezTo>
                      <a:pt x="178" y="78"/>
                      <a:pt x="168" y="36"/>
                      <a:pt x="126" y="5"/>
                    </a:cubicBezTo>
                    <a:cubicBezTo>
                      <a:pt x="126" y="5"/>
                      <a:pt x="121" y="1"/>
                      <a:pt x="115" y="1"/>
                    </a:cubicBezTo>
                    <a:close/>
                    <a:moveTo>
                      <a:pt x="43" y="411"/>
                    </a:moveTo>
                    <a:lnTo>
                      <a:pt x="43" y="411"/>
                    </a:lnTo>
                    <a:cubicBezTo>
                      <a:pt x="43" y="412"/>
                      <a:pt x="43" y="412"/>
                      <a:pt x="43" y="412"/>
                    </a:cubicBezTo>
                    <a:cubicBezTo>
                      <a:pt x="43" y="412"/>
                      <a:pt x="43" y="412"/>
                      <a:pt x="43" y="4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6" name="Google Shape;1966;p64"/>
              <p:cNvSpPr/>
              <p:nvPr/>
            </p:nvSpPr>
            <p:spPr>
              <a:xfrm>
                <a:off x="6205207" y="2582273"/>
                <a:ext cx="12316" cy="23395"/>
              </a:xfrm>
              <a:custGeom>
                <a:avLst/>
                <a:gdLst/>
                <a:ahLst/>
                <a:cxnLst/>
                <a:rect l="l" t="t" r="r" b="b"/>
                <a:pathLst>
                  <a:path w="209" h="397" extrusionOk="0">
                    <a:moveTo>
                      <a:pt x="146" y="0"/>
                    </a:moveTo>
                    <a:cubicBezTo>
                      <a:pt x="136" y="11"/>
                      <a:pt x="125" y="11"/>
                      <a:pt x="115" y="21"/>
                    </a:cubicBezTo>
                    <a:cubicBezTo>
                      <a:pt x="74" y="84"/>
                      <a:pt x="0" y="199"/>
                      <a:pt x="0" y="272"/>
                    </a:cubicBezTo>
                    <a:cubicBezTo>
                      <a:pt x="0" y="355"/>
                      <a:pt x="84" y="355"/>
                      <a:pt x="146" y="397"/>
                    </a:cubicBezTo>
                    <a:cubicBezTo>
                      <a:pt x="199" y="292"/>
                      <a:pt x="209" y="178"/>
                      <a:pt x="188" y="53"/>
                    </a:cubicBezTo>
                    <a:cubicBezTo>
                      <a:pt x="188" y="32"/>
                      <a:pt x="167" y="0"/>
                      <a:pt x="1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7" name="Google Shape;1967;p64"/>
              <p:cNvSpPr/>
              <p:nvPr/>
            </p:nvSpPr>
            <p:spPr>
              <a:xfrm>
                <a:off x="6149869" y="2596417"/>
                <a:ext cx="22806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266" extrusionOk="0">
                    <a:moveTo>
                      <a:pt x="178" y="1"/>
                    </a:moveTo>
                    <a:cubicBezTo>
                      <a:pt x="209" y="22"/>
                      <a:pt x="241" y="52"/>
                      <a:pt x="272" y="84"/>
                    </a:cubicBezTo>
                    <a:cubicBezTo>
                      <a:pt x="242" y="74"/>
                      <a:pt x="210" y="69"/>
                      <a:pt x="179" y="69"/>
                    </a:cubicBezTo>
                    <a:cubicBezTo>
                      <a:pt x="114" y="69"/>
                      <a:pt x="50" y="90"/>
                      <a:pt x="0" y="126"/>
                    </a:cubicBezTo>
                    <a:cubicBezTo>
                      <a:pt x="53" y="157"/>
                      <a:pt x="95" y="198"/>
                      <a:pt x="126" y="251"/>
                    </a:cubicBezTo>
                    <a:cubicBezTo>
                      <a:pt x="126" y="261"/>
                      <a:pt x="126" y="261"/>
                      <a:pt x="136" y="261"/>
                    </a:cubicBezTo>
                    <a:cubicBezTo>
                      <a:pt x="136" y="265"/>
                      <a:pt x="138" y="266"/>
                      <a:pt x="139" y="266"/>
                    </a:cubicBezTo>
                    <a:cubicBezTo>
                      <a:pt x="143" y="266"/>
                      <a:pt x="150" y="261"/>
                      <a:pt x="157" y="261"/>
                    </a:cubicBezTo>
                    <a:cubicBezTo>
                      <a:pt x="188" y="240"/>
                      <a:pt x="230" y="219"/>
                      <a:pt x="262" y="198"/>
                    </a:cubicBezTo>
                    <a:cubicBezTo>
                      <a:pt x="303" y="178"/>
                      <a:pt x="387" y="126"/>
                      <a:pt x="366" y="73"/>
                    </a:cubicBezTo>
                    <a:cubicBezTo>
                      <a:pt x="345" y="22"/>
                      <a:pt x="220" y="1"/>
                      <a:pt x="1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8" name="Google Shape;1968;p64"/>
              <p:cNvSpPr/>
              <p:nvPr/>
            </p:nvSpPr>
            <p:spPr>
              <a:xfrm>
                <a:off x="6202143" y="2598892"/>
                <a:ext cx="12375" cy="8309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41" extrusionOk="0">
                    <a:moveTo>
                      <a:pt x="84" y="0"/>
                    </a:moveTo>
                    <a:cubicBezTo>
                      <a:pt x="42" y="21"/>
                      <a:pt x="1" y="94"/>
                      <a:pt x="63" y="126"/>
                    </a:cubicBezTo>
                    <a:cubicBezTo>
                      <a:pt x="80" y="136"/>
                      <a:pt x="95" y="141"/>
                      <a:pt x="109" y="141"/>
                    </a:cubicBezTo>
                    <a:cubicBezTo>
                      <a:pt x="163" y="141"/>
                      <a:pt x="193" y="71"/>
                      <a:pt x="209" y="21"/>
                    </a:cubicBezTo>
                    <a:lnTo>
                      <a:pt x="209" y="21"/>
                    </a:lnTo>
                    <a:cubicBezTo>
                      <a:pt x="167" y="31"/>
                      <a:pt x="126" y="42"/>
                      <a:pt x="84" y="63"/>
                    </a:cubicBez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69" name="Google Shape;1969;p64"/>
              <p:cNvSpPr/>
              <p:nvPr/>
            </p:nvSpPr>
            <p:spPr>
              <a:xfrm>
                <a:off x="5545569" y="2065256"/>
                <a:ext cx="235484" cy="404908"/>
              </a:xfrm>
              <a:custGeom>
                <a:avLst/>
                <a:gdLst/>
                <a:ahLst/>
                <a:cxnLst/>
                <a:rect l="l" t="t" r="r" b="b"/>
                <a:pathLst>
                  <a:path w="3996" h="6871" extrusionOk="0">
                    <a:moveTo>
                      <a:pt x="3339" y="1"/>
                    </a:moveTo>
                    <a:cubicBezTo>
                      <a:pt x="3339" y="1"/>
                      <a:pt x="2159" y="42"/>
                      <a:pt x="1888" y="1054"/>
                    </a:cubicBezTo>
                    <a:cubicBezTo>
                      <a:pt x="1617" y="2066"/>
                      <a:pt x="1398" y="2942"/>
                      <a:pt x="1169" y="3370"/>
                    </a:cubicBezTo>
                    <a:cubicBezTo>
                      <a:pt x="929" y="3798"/>
                      <a:pt x="126" y="4924"/>
                      <a:pt x="63" y="5175"/>
                    </a:cubicBezTo>
                    <a:cubicBezTo>
                      <a:pt x="1" y="5414"/>
                      <a:pt x="251" y="5613"/>
                      <a:pt x="439" y="5676"/>
                    </a:cubicBezTo>
                    <a:cubicBezTo>
                      <a:pt x="626" y="5748"/>
                      <a:pt x="1179" y="5676"/>
                      <a:pt x="1252" y="5873"/>
                    </a:cubicBezTo>
                    <a:cubicBezTo>
                      <a:pt x="1315" y="6082"/>
                      <a:pt x="2222" y="6468"/>
                      <a:pt x="2785" y="6677"/>
                    </a:cubicBezTo>
                    <a:cubicBezTo>
                      <a:pt x="3124" y="6811"/>
                      <a:pt x="3384" y="6871"/>
                      <a:pt x="3554" y="6871"/>
                    </a:cubicBezTo>
                    <a:cubicBezTo>
                      <a:pt x="3662" y="6871"/>
                      <a:pt x="3734" y="6847"/>
                      <a:pt x="3766" y="6802"/>
                    </a:cubicBezTo>
                    <a:cubicBezTo>
                      <a:pt x="3860" y="6677"/>
                      <a:pt x="3995" y="6311"/>
                      <a:pt x="3944" y="6103"/>
                    </a:cubicBezTo>
                    <a:cubicBezTo>
                      <a:pt x="3944" y="6103"/>
                      <a:pt x="3756" y="5530"/>
                      <a:pt x="3745" y="5300"/>
                    </a:cubicBezTo>
                    <a:cubicBezTo>
                      <a:pt x="3735" y="5071"/>
                      <a:pt x="3766" y="4830"/>
                      <a:pt x="3766" y="4663"/>
                    </a:cubicBezTo>
                    <a:cubicBezTo>
                      <a:pt x="3766" y="4496"/>
                      <a:pt x="3777" y="3641"/>
                      <a:pt x="3745" y="3453"/>
                    </a:cubicBezTo>
                    <a:cubicBezTo>
                      <a:pt x="3724" y="3255"/>
                      <a:pt x="3923" y="2723"/>
                      <a:pt x="3891" y="2452"/>
                    </a:cubicBezTo>
                    <a:cubicBezTo>
                      <a:pt x="3777" y="1325"/>
                      <a:pt x="3339" y="1"/>
                      <a:pt x="3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0" name="Google Shape;1970;p64"/>
              <p:cNvSpPr/>
              <p:nvPr/>
            </p:nvSpPr>
            <p:spPr>
              <a:xfrm>
                <a:off x="5830805" y="2416908"/>
                <a:ext cx="65236" cy="60521"/>
              </a:xfrm>
              <a:custGeom>
                <a:avLst/>
                <a:gdLst/>
                <a:ahLst/>
                <a:cxnLst/>
                <a:rect l="l" t="t" r="r" b="b"/>
                <a:pathLst>
                  <a:path w="1107" h="1027" extrusionOk="0">
                    <a:moveTo>
                      <a:pt x="335" y="1"/>
                    </a:moveTo>
                    <a:lnTo>
                      <a:pt x="1" y="314"/>
                    </a:lnTo>
                    <a:lnTo>
                      <a:pt x="199" y="773"/>
                    </a:lnTo>
                    <a:cubicBezTo>
                      <a:pt x="209" y="783"/>
                      <a:pt x="219" y="803"/>
                      <a:pt x="230" y="814"/>
                    </a:cubicBezTo>
                    <a:lnTo>
                      <a:pt x="449" y="1002"/>
                    </a:lnTo>
                    <a:cubicBezTo>
                      <a:pt x="464" y="1017"/>
                      <a:pt x="491" y="1027"/>
                      <a:pt x="516" y="1027"/>
                    </a:cubicBezTo>
                    <a:cubicBezTo>
                      <a:pt x="526" y="1027"/>
                      <a:pt x="535" y="1026"/>
                      <a:pt x="543" y="1023"/>
                    </a:cubicBezTo>
                    <a:cubicBezTo>
                      <a:pt x="574" y="1012"/>
                      <a:pt x="606" y="991"/>
                      <a:pt x="606" y="929"/>
                    </a:cubicBezTo>
                    <a:cubicBezTo>
                      <a:pt x="606" y="929"/>
                      <a:pt x="621" y="936"/>
                      <a:pt x="642" y="936"/>
                    </a:cubicBezTo>
                    <a:cubicBezTo>
                      <a:pt x="671" y="936"/>
                      <a:pt x="711" y="922"/>
                      <a:pt x="741" y="856"/>
                    </a:cubicBezTo>
                    <a:cubicBezTo>
                      <a:pt x="741" y="856"/>
                      <a:pt x="866" y="845"/>
                      <a:pt x="866" y="741"/>
                    </a:cubicBezTo>
                    <a:cubicBezTo>
                      <a:pt x="866" y="741"/>
                      <a:pt x="971" y="720"/>
                      <a:pt x="1002" y="647"/>
                    </a:cubicBezTo>
                    <a:cubicBezTo>
                      <a:pt x="1002" y="627"/>
                      <a:pt x="1002" y="595"/>
                      <a:pt x="991" y="574"/>
                    </a:cubicBezTo>
                    <a:lnTo>
                      <a:pt x="950" y="470"/>
                    </a:lnTo>
                    <a:lnTo>
                      <a:pt x="950" y="470"/>
                    </a:lnTo>
                    <a:cubicBezTo>
                      <a:pt x="950" y="470"/>
                      <a:pt x="984" y="483"/>
                      <a:pt x="1030" y="483"/>
                    </a:cubicBezTo>
                    <a:cubicBezTo>
                      <a:pt x="1041" y="483"/>
                      <a:pt x="1053" y="482"/>
                      <a:pt x="1065" y="481"/>
                    </a:cubicBezTo>
                    <a:cubicBezTo>
                      <a:pt x="1096" y="470"/>
                      <a:pt x="1107" y="418"/>
                      <a:pt x="1086" y="397"/>
                    </a:cubicBezTo>
                    <a:cubicBezTo>
                      <a:pt x="1044" y="365"/>
                      <a:pt x="1002" y="314"/>
                      <a:pt x="961" y="261"/>
                    </a:cubicBezTo>
                    <a:cubicBezTo>
                      <a:pt x="961" y="261"/>
                      <a:pt x="845" y="147"/>
                      <a:pt x="752" y="126"/>
                    </a:cubicBezTo>
                    <a:lnTo>
                      <a:pt x="33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1" name="Google Shape;1971;p64"/>
              <p:cNvSpPr/>
              <p:nvPr/>
            </p:nvSpPr>
            <p:spPr>
              <a:xfrm>
                <a:off x="5653299" y="2093543"/>
                <a:ext cx="208318" cy="348571"/>
              </a:xfrm>
              <a:custGeom>
                <a:avLst/>
                <a:gdLst/>
                <a:ahLst/>
                <a:cxnLst/>
                <a:rect l="l" t="t" r="r" b="b"/>
                <a:pathLst>
                  <a:path w="3535" h="5915" extrusionOk="0">
                    <a:moveTo>
                      <a:pt x="906" y="1"/>
                    </a:moveTo>
                    <a:cubicBezTo>
                      <a:pt x="1" y="1"/>
                      <a:pt x="436" y="1503"/>
                      <a:pt x="436" y="1503"/>
                    </a:cubicBezTo>
                    <a:lnTo>
                      <a:pt x="1260" y="4173"/>
                    </a:lnTo>
                    <a:cubicBezTo>
                      <a:pt x="1281" y="4246"/>
                      <a:pt x="1323" y="4298"/>
                      <a:pt x="1375" y="4350"/>
                    </a:cubicBezTo>
                    <a:lnTo>
                      <a:pt x="2960" y="5915"/>
                    </a:lnTo>
                    <a:cubicBezTo>
                      <a:pt x="3419" y="5884"/>
                      <a:pt x="3534" y="5352"/>
                      <a:pt x="3534" y="5352"/>
                    </a:cubicBezTo>
                    <a:lnTo>
                      <a:pt x="2241" y="3891"/>
                    </a:lnTo>
                    <a:cubicBezTo>
                      <a:pt x="2188" y="3829"/>
                      <a:pt x="2157" y="3756"/>
                      <a:pt x="2147" y="3673"/>
                    </a:cubicBezTo>
                    <a:lnTo>
                      <a:pt x="1938" y="2108"/>
                    </a:lnTo>
                    <a:cubicBezTo>
                      <a:pt x="1792" y="981"/>
                      <a:pt x="1532" y="460"/>
                      <a:pt x="1354" y="219"/>
                    </a:cubicBezTo>
                    <a:cubicBezTo>
                      <a:pt x="1249" y="84"/>
                      <a:pt x="1083" y="1"/>
                      <a:pt x="916" y="1"/>
                    </a:cubicBezTo>
                    <a:cubicBezTo>
                      <a:pt x="912" y="1"/>
                      <a:pt x="909" y="1"/>
                      <a:pt x="9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64"/>
              <p:cNvSpPr/>
              <p:nvPr/>
            </p:nvSpPr>
            <p:spPr>
              <a:xfrm>
                <a:off x="5750892" y="2094133"/>
                <a:ext cx="60344" cy="153748"/>
              </a:xfrm>
              <a:custGeom>
                <a:avLst/>
                <a:gdLst/>
                <a:ahLst/>
                <a:cxnLst/>
                <a:rect l="l" t="t" r="r" b="b"/>
                <a:pathLst>
                  <a:path w="1024" h="2609" extrusionOk="0">
                    <a:moveTo>
                      <a:pt x="1023" y="1"/>
                    </a:moveTo>
                    <a:lnTo>
                      <a:pt x="564" y="63"/>
                    </a:lnTo>
                    <a:cubicBezTo>
                      <a:pt x="585" y="491"/>
                      <a:pt x="136" y="1597"/>
                      <a:pt x="84" y="1722"/>
                    </a:cubicBezTo>
                    <a:cubicBezTo>
                      <a:pt x="73" y="1722"/>
                      <a:pt x="73" y="1732"/>
                      <a:pt x="73" y="1732"/>
                    </a:cubicBezTo>
                    <a:cubicBezTo>
                      <a:pt x="63" y="1785"/>
                      <a:pt x="1" y="2140"/>
                      <a:pt x="42" y="2379"/>
                    </a:cubicBezTo>
                    <a:cubicBezTo>
                      <a:pt x="42" y="2390"/>
                      <a:pt x="52" y="2390"/>
                      <a:pt x="63" y="2390"/>
                    </a:cubicBezTo>
                    <a:lnTo>
                      <a:pt x="73" y="2379"/>
                    </a:lnTo>
                    <a:cubicBezTo>
                      <a:pt x="32" y="2140"/>
                      <a:pt x="84" y="1806"/>
                      <a:pt x="94" y="1743"/>
                    </a:cubicBezTo>
                    <a:lnTo>
                      <a:pt x="188" y="1774"/>
                    </a:lnTo>
                    <a:cubicBezTo>
                      <a:pt x="168" y="1889"/>
                      <a:pt x="126" y="2170"/>
                      <a:pt x="157" y="2379"/>
                    </a:cubicBezTo>
                    <a:cubicBezTo>
                      <a:pt x="157" y="2390"/>
                      <a:pt x="168" y="2390"/>
                      <a:pt x="178" y="2390"/>
                    </a:cubicBezTo>
                    <a:cubicBezTo>
                      <a:pt x="178" y="2390"/>
                      <a:pt x="188" y="2379"/>
                      <a:pt x="188" y="2369"/>
                    </a:cubicBezTo>
                    <a:cubicBezTo>
                      <a:pt x="147" y="2170"/>
                      <a:pt x="188" y="1899"/>
                      <a:pt x="209" y="1785"/>
                    </a:cubicBezTo>
                    <a:lnTo>
                      <a:pt x="282" y="1816"/>
                    </a:lnTo>
                    <a:cubicBezTo>
                      <a:pt x="272" y="1920"/>
                      <a:pt x="219" y="2212"/>
                      <a:pt x="261" y="2421"/>
                    </a:cubicBezTo>
                    <a:cubicBezTo>
                      <a:pt x="261" y="2428"/>
                      <a:pt x="267" y="2436"/>
                      <a:pt x="270" y="2436"/>
                    </a:cubicBezTo>
                    <a:cubicBezTo>
                      <a:pt x="271" y="2436"/>
                      <a:pt x="272" y="2435"/>
                      <a:pt x="272" y="2432"/>
                    </a:cubicBezTo>
                    <a:cubicBezTo>
                      <a:pt x="282" y="2432"/>
                      <a:pt x="282" y="2432"/>
                      <a:pt x="282" y="2421"/>
                    </a:cubicBezTo>
                    <a:cubicBezTo>
                      <a:pt x="251" y="2212"/>
                      <a:pt x="293" y="1931"/>
                      <a:pt x="314" y="1827"/>
                    </a:cubicBezTo>
                    <a:lnTo>
                      <a:pt x="365" y="1837"/>
                    </a:lnTo>
                    <a:cubicBezTo>
                      <a:pt x="345" y="1941"/>
                      <a:pt x="303" y="2244"/>
                      <a:pt x="335" y="2452"/>
                    </a:cubicBezTo>
                    <a:cubicBezTo>
                      <a:pt x="345" y="2462"/>
                      <a:pt x="345" y="2462"/>
                      <a:pt x="355" y="2462"/>
                    </a:cubicBezTo>
                    <a:lnTo>
                      <a:pt x="365" y="2452"/>
                    </a:lnTo>
                    <a:cubicBezTo>
                      <a:pt x="324" y="2244"/>
                      <a:pt x="365" y="1952"/>
                      <a:pt x="386" y="1847"/>
                    </a:cubicBezTo>
                    <a:lnTo>
                      <a:pt x="460" y="1878"/>
                    </a:lnTo>
                    <a:cubicBezTo>
                      <a:pt x="449" y="1983"/>
                      <a:pt x="407" y="2275"/>
                      <a:pt x="439" y="2483"/>
                    </a:cubicBezTo>
                    <a:cubicBezTo>
                      <a:pt x="439" y="2494"/>
                      <a:pt x="449" y="2494"/>
                      <a:pt x="460" y="2494"/>
                    </a:cubicBezTo>
                    <a:cubicBezTo>
                      <a:pt x="460" y="2494"/>
                      <a:pt x="470" y="2483"/>
                      <a:pt x="460" y="2483"/>
                    </a:cubicBezTo>
                    <a:cubicBezTo>
                      <a:pt x="428" y="2275"/>
                      <a:pt x="470" y="1993"/>
                      <a:pt x="491" y="1889"/>
                    </a:cubicBezTo>
                    <a:lnTo>
                      <a:pt x="553" y="1910"/>
                    </a:lnTo>
                    <a:cubicBezTo>
                      <a:pt x="532" y="2024"/>
                      <a:pt x="491" y="2306"/>
                      <a:pt x="532" y="2515"/>
                    </a:cubicBezTo>
                    <a:lnTo>
                      <a:pt x="543" y="2525"/>
                    </a:lnTo>
                    <a:cubicBezTo>
                      <a:pt x="553" y="2525"/>
                      <a:pt x="553" y="2515"/>
                      <a:pt x="553" y="2504"/>
                    </a:cubicBezTo>
                    <a:cubicBezTo>
                      <a:pt x="522" y="2306"/>
                      <a:pt x="564" y="2035"/>
                      <a:pt x="574" y="1920"/>
                    </a:cubicBezTo>
                    <a:lnTo>
                      <a:pt x="647" y="1941"/>
                    </a:lnTo>
                    <a:cubicBezTo>
                      <a:pt x="627" y="2056"/>
                      <a:pt x="585" y="2337"/>
                      <a:pt x="616" y="2546"/>
                    </a:cubicBezTo>
                    <a:cubicBezTo>
                      <a:pt x="616" y="2557"/>
                      <a:pt x="627" y="2557"/>
                      <a:pt x="637" y="2557"/>
                    </a:cubicBezTo>
                    <a:lnTo>
                      <a:pt x="647" y="2546"/>
                    </a:lnTo>
                    <a:cubicBezTo>
                      <a:pt x="606" y="2337"/>
                      <a:pt x="647" y="2066"/>
                      <a:pt x="668" y="1952"/>
                    </a:cubicBezTo>
                    <a:lnTo>
                      <a:pt x="741" y="1973"/>
                    </a:lnTo>
                    <a:cubicBezTo>
                      <a:pt x="720" y="2066"/>
                      <a:pt x="668" y="2379"/>
                      <a:pt x="710" y="2599"/>
                    </a:cubicBezTo>
                    <a:cubicBezTo>
                      <a:pt x="710" y="2609"/>
                      <a:pt x="720" y="2609"/>
                      <a:pt x="720" y="2609"/>
                    </a:cubicBezTo>
                    <a:cubicBezTo>
                      <a:pt x="731" y="2609"/>
                      <a:pt x="731" y="2599"/>
                      <a:pt x="731" y="2599"/>
                    </a:cubicBezTo>
                    <a:cubicBezTo>
                      <a:pt x="699" y="2379"/>
                      <a:pt x="752" y="2056"/>
                      <a:pt x="762" y="1973"/>
                    </a:cubicBezTo>
                    <a:cubicBezTo>
                      <a:pt x="919" y="1535"/>
                      <a:pt x="1023" y="1"/>
                      <a:pt x="10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64"/>
              <p:cNvSpPr/>
              <p:nvPr/>
            </p:nvSpPr>
            <p:spPr>
              <a:xfrm>
                <a:off x="5761323" y="2178996"/>
                <a:ext cx="707" cy="2475"/>
              </a:xfrm>
              <a:custGeom>
                <a:avLst/>
                <a:gdLst/>
                <a:ahLst/>
                <a:cxnLst/>
                <a:rect l="l" t="t" r="r" b="b"/>
                <a:pathLst>
                  <a:path w="12" h="42" extrusionOk="0">
                    <a:moveTo>
                      <a:pt x="11" y="0"/>
                    </a:moveTo>
                    <a:lnTo>
                      <a:pt x="6" y="22"/>
                    </a:lnTo>
                    <a:lnTo>
                      <a:pt x="6" y="22"/>
                    </a:lnTo>
                    <a:cubicBezTo>
                      <a:pt x="9" y="14"/>
                      <a:pt x="11" y="6"/>
                      <a:pt x="11" y="0"/>
                    </a:cubicBezTo>
                    <a:close/>
                    <a:moveTo>
                      <a:pt x="6" y="22"/>
                    </a:moveTo>
                    <a:lnTo>
                      <a:pt x="6" y="22"/>
                    </a:lnTo>
                    <a:cubicBezTo>
                      <a:pt x="3" y="30"/>
                      <a:pt x="1" y="37"/>
                      <a:pt x="1" y="42"/>
                    </a:cubicBez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64"/>
              <p:cNvSpPr/>
              <p:nvPr/>
            </p:nvSpPr>
            <p:spPr>
              <a:xfrm>
                <a:off x="5760734" y="2181412"/>
                <a:ext cx="648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11" h="22" extrusionOk="0">
                    <a:moveTo>
                      <a:pt x="11" y="1"/>
                    </a:moveTo>
                    <a:lnTo>
                      <a:pt x="1" y="22"/>
                    </a:lnTo>
                    <a:cubicBezTo>
                      <a:pt x="1" y="22"/>
                      <a:pt x="11" y="12"/>
                      <a:pt x="11" y="1"/>
                    </a:cubicBezTo>
                    <a:close/>
                  </a:path>
                </a:pathLst>
              </a:custGeom>
              <a:solidFill>
                <a:srgbClr val="B9CD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5" name="Google Shape;1975;p64"/>
              <p:cNvSpPr/>
              <p:nvPr/>
            </p:nvSpPr>
            <p:spPr>
              <a:xfrm>
                <a:off x="5760734" y="2178996"/>
                <a:ext cx="40013" cy="14202"/>
              </a:xfrm>
              <a:custGeom>
                <a:avLst/>
                <a:gdLst/>
                <a:ahLst/>
                <a:cxnLst/>
                <a:rect l="l" t="t" r="r" b="b"/>
                <a:pathLst>
                  <a:path w="679" h="241" extrusionOk="0">
                    <a:moveTo>
                      <a:pt x="21" y="0"/>
                    </a:moveTo>
                    <a:cubicBezTo>
                      <a:pt x="21" y="11"/>
                      <a:pt x="11" y="32"/>
                      <a:pt x="11" y="42"/>
                    </a:cubicBezTo>
                    <a:cubicBezTo>
                      <a:pt x="11" y="53"/>
                      <a:pt x="1" y="63"/>
                      <a:pt x="1" y="63"/>
                    </a:cubicBezTo>
                    <a:lnTo>
                      <a:pt x="1" y="74"/>
                    </a:lnTo>
                    <a:cubicBezTo>
                      <a:pt x="230" y="115"/>
                      <a:pt x="439" y="220"/>
                      <a:pt x="668" y="241"/>
                    </a:cubicBezTo>
                    <a:lnTo>
                      <a:pt x="678" y="167"/>
                    </a:lnTo>
                    <a:cubicBezTo>
                      <a:pt x="460" y="146"/>
                      <a:pt x="251" y="53"/>
                      <a:pt x="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6" name="Google Shape;1976;p64"/>
              <p:cNvSpPr/>
              <p:nvPr/>
            </p:nvSpPr>
            <p:spPr>
              <a:xfrm>
                <a:off x="5769338" y="2156248"/>
                <a:ext cx="1296" cy="3772"/>
              </a:xfrm>
              <a:custGeom>
                <a:avLst/>
                <a:gdLst/>
                <a:ahLst/>
                <a:cxnLst/>
                <a:rect l="l" t="t" r="r" b="b"/>
                <a:pathLst>
                  <a:path w="22" h="64" extrusionOk="0">
                    <a:moveTo>
                      <a:pt x="22" y="1"/>
                    </a:moveTo>
                    <a:cubicBezTo>
                      <a:pt x="11" y="22"/>
                      <a:pt x="1" y="42"/>
                      <a:pt x="1" y="63"/>
                    </a:cubicBez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64"/>
              <p:cNvSpPr/>
              <p:nvPr/>
            </p:nvSpPr>
            <p:spPr>
              <a:xfrm>
                <a:off x="5769338" y="2156248"/>
                <a:ext cx="35063" cy="11727"/>
              </a:xfrm>
              <a:custGeom>
                <a:avLst/>
                <a:gdLst/>
                <a:ahLst/>
                <a:cxnLst/>
                <a:rect l="l" t="t" r="r" b="b"/>
                <a:pathLst>
                  <a:path w="595" h="199" extrusionOk="0">
                    <a:moveTo>
                      <a:pt x="22" y="1"/>
                    </a:moveTo>
                    <a:cubicBezTo>
                      <a:pt x="11" y="22"/>
                      <a:pt x="1" y="42"/>
                      <a:pt x="1" y="63"/>
                    </a:cubicBezTo>
                    <a:cubicBezTo>
                      <a:pt x="188" y="126"/>
                      <a:pt x="386" y="188"/>
                      <a:pt x="585" y="198"/>
                    </a:cubicBezTo>
                    <a:cubicBezTo>
                      <a:pt x="595" y="188"/>
                      <a:pt x="595" y="168"/>
                      <a:pt x="595" y="147"/>
                    </a:cubicBezTo>
                    <a:lnTo>
                      <a:pt x="595" y="126"/>
                    </a:lnTo>
                    <a:cubicBezTo>
                      <a:pt x="397" y="115"/>
                      <a:pt x="209" y="52"/>
                      <a:pt x="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64"/>
              <p:cNvSpPr/>
              <p:nvPr/>
            </p:nvSpPr>
            <p:spPr>
              <a:xfrm>
                <a:off x="5777294" y="2131673"/>
                <a:ext cx="707" cy="3713"/>
              </a:xfrm>
              <a:custGeom>
                <a:avLst/>
                <a:gdLst/>
                <a:ahLst/>
                <a:cxnLst/>
                <a:rect l="l" t="t" r="r" b="b"/>
                <a:pathLst>
                  <a:path w="12" h="63" extrusionOk="0">
                    <a:moveTo>
                      <a:pt x="12" y="0"/>
                    </a:moveTo>
                    <a:lnTo>
                      <a:pt x="6" y="32"/>
                    </a:lnTo>
                    <a:lnTo>
                      <a:pt x="6" y="32"/>
                    </a:lnTo>
                    <a:cubicBezTo>
                      <a:pt x="9" y="21"/>
                      <a:pt x="12" y="11"/>
                      <a:pt x="12" y="0"/>
                    </a:cubicBezTo>
                    <a:close/>
                    <a:moveTo>
                      <a:pt x="6" y="32"/>
                    </a:moveTo>
                    <a:cubicBezTo>
                      <a:pt x="4" y="42"/>
                      <a:pt x="1" y="53"/>
                      <a:pt x="1" y="63"/>
                    </a:cubicBez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64"/>
              <p:cNvSpPr/>
              <p:nvPr/>
            </p:nvSpPr>
            <p:spPr>
              <a:xfrm>
                <a:off x="5777294" y="2131025"/>
                <a:ext cx="25281" cy="931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158" extrusionOk="0">
                    <a:moveTo>
                      <a:pt x="22" y="1"/>
                    </a:moveTo>
                    <a:lnTo>
                      <a:pt x="12" y="11"/>
                    </a:lnTo>
                    <a:cubicBezTo>
                      <a:pt x="12" y="32"/>
                      <a:pt x="1" y="53"/>
                      <a:pt x="1" y="74"/>
                    </a:cubicBezTo>
                    <a:cubicBezTo>
                      <a:pt x="116" y="84"/>
                      <a:pt x="230" y="105"/>
                      <a:pt x="335" y="137"/>
                    </a:cubicBezTo>
                    <a:cubicBezTo>
                      <a:pt x="366" y="147"/>
                      <a:pt x="397" y="157"/>
                      <a:pt x="429" y="157"/>
                    </a:cubicBezTo>
                    <a:cubicBezTo>
                      <a:pt x="418" y="137"/>
                      <a:pt x="418" y="116"/>
                      <a:pt x="418" y="84"/>
                    </a:cubicBezTo>
                    <a:cubicBezTo>
                      <a:pt x="366" y="74"/>
                      <a:pt x="314" y="53"/>
                      <a:pt x="272" y="42"/>
                    </a:cubicBezTo>
                    <a:cubicBezTo>
                      <a:pt x="189" y="32"/>
                      <a:pt x="105" y="11"/>
                      <a:pt x="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0" name="Google Shape;1980;p64"/>
              <p:cNvSpPr/>
              <p:nvPr/>
            </p:nvSpPr>
            <p:spPr>
              <a:xfrm>
                <a:off x="5782893" y="2109514"/>
                <a:ext cx="17266" cy="8073"/>
              </a:xfrm>
              <a:custGeom>
                <a:avLst/>
                <a:gdLst/>
                <a:ahLst/>
                <a:cxnLst/>
                <a:rect l="l" t="t" r="r" b="b"/>
                <a:pathLst>
                  <a:path w="293" h="137" extrusionOk="0">
                    <a:moveTo>
                      <a:pt x="10" y="1"/>
                    </a:moveTo>
                    <a:cubicBezTo>
                      <a:pt x="0" y="22"/>
                      <a:pt x="0" y="53"/>
                      <a:pt x="0" y="73"/>
                    </a:cubicBezTo>
                    <a:cubicBezTo>
                      <a:pt x="94" y="94"/>
                      <a:pt x="198" y="115"/>
                      <a:pt x="292" y="136"/>
                    </a:cubicBezTo>
                    <a:lnTo>
                      <a:pt x="292" y="63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1" name="Google Shape;1981;p64"/>
              <p:cNvSpPr/>
              <p:nvPr/>
            </p:nvSpPr>
            <p:spPr>
              <a:xfrm>
                <a:off x="5799453" y="2092895"/>
                <a:ext cx="75077" cy="126699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2150" extrusionOk="0">
                    <a:moveTo>
                      <a:pt x="418" y="1"/>
                    </a:moveTo>
                    <a:lnTo>
                      <a:pt x="0" y="12"/>
                    </a:lnTo>
                    <a:cubicBezTo>
                      <a:pt x="0" y="12"/>
                      <a:pt x="11" y="1326"/>
                      <a:pt x="303" y="1764"/>
                    </a:cubicBezTo>
                    <a:cubicBezTo>
                      <a:pt x="313" y="1774"/>
                      <a:pt x="512" y="2077"/>
                      <a:pt x="637" y="2150"/>
                    </a:cubicBezTo>
                    <a:lnTo>
                      <a:pt x="647" y="2150"/>
                    </a:lnTo>
                    <a:cubicBezTo>
                      <a:pt x="647" y="2150"/>
                      <a:pt x="658" y="2150"/>
                      <a:pt x="658" y="2140"/>
                    </a:cubicBezTo>
                    <a:lnTo>
                      <a:pt x="658" y="2129"/>
                    </a:lnTo>
                    <a:cubicBezTo>
                      <a:pt x="543" y="2066"/>
                      <a:pt x="376" y="1816"/>
                      <a:pt x="334" y="1764"/>
                    </a:cubicBezTo>
                    <a:lnTo>
                      <a:pt x="387" y="1743"/>
                    </a:lnTo>
                    <a:cubicBezTo>
                      <a:pt x="408" y="1774"/>
                      <a:pt x="605" y="2056"/>
                      <a:pt x="721" y="2119"/>
                    </a:cubicBezTo>
                    <a:lnTo>
                      <a:pt x="731" y="2129"/>
                    </a:lnTo>
                    <a:cubicBezTo>
                      <a:pt x="731" y="2119"/>
                      <a:pt x="741" y="2119"/>
                      <a:pt x="741" y="2119"/>
                    </a:cubicBezTo>
                    <a:lnTo>
                      <a:pt x="741" y="2098"/>
                    </a:lnTo>
                    <a:cubicBezTo>
                      <a:pt x="626" y="2045"/>
                      <a:pt x="449" y="1785"/>
                      <a:pt x="408" y="1732"/>
                    </a:cubicBezTo>
                    <a:lnTo>
                      <a:pt x="470" y="1712"/>
                    </a:lnTo>
                    <a:lnTo>
                      <a:pt x="470" y="1722"/>
                    </a:lnTo>
                    <a:cubicBezTo>
                      <a:pt x="480" y="1732"/>
                      <a:pt x="679" y="2035"/>
                      <a:pt x="804" y="2098"/>
                    </a:cubicBezTo>
                    <a:lnTo>
                      <a:pt x="825" y="2098"/>
                    </a:lnTo>
                    <a:lnTo>
                      <a:pt x="825" y="2077"/>
                    </a:lnTo>
                    <a:cubicBezTo>
                      <a:pt x="710" y="2014"/>
                      <a:pt x="522" y="1743"/>
                      <a:pt x="491" y="1712"/>
                    </a:cubicBezTo>
                    <a:lnTo>
                      <a:pt x="554" y="1691"/>
                    </a:lnTo>
                    <a:cubicBezTo>
                      <a:pt x="575" y="1722"/>
                      <a:pt x="772" y="2004"/>
                      <a:pt x="888" y="2066"/>
                    </a:cubicBezTo>
                    <a:lnTo>
                      <a:pt x="898" y="2066"/>
                    </a:lnTo>
                    <a:cubicBezTo>
                      <a:pt x="898" y="2066"/>
                      <a:pt x="908" y="2066"/>
                      <a:pt x="908" y="2056"/>
                    </a:cubicBezTo>
                    <a:cubicBezTo>
                      <a:pt x="908" y="2056"/>
                      <a:pt x="908" y="2045"/>
                      <a:pt x="898" y="2045"/>
                    </a:cubicBezTo>
                    <a:cubicBezTo>
                      <a:pt x="793" y="1983"/>
                      <a:pt x="616" y="1732"/>
                      <a:pt x="575" y="1681"/>
                    </a:cubicBezTo>
                    <a:lnTo>
                      <a:pt x="637" y="1660"/>
                    </a:lnTo>
                    <a:cubicBezTo>
                      <a:pt x="668" y="1702"/>
                      <a:pt x="856" y="1973"/>
                      <a:pt x="971" y="2035"/>
                    </a:cubicBezTo>
                    <a:lnTo>
                      <a:pt x="981" y="2035"/>
                    </a:lnTo>
                    <a:cubicBezTo>
                      <a:pt x="992" y="2035"/>
                      <a:pt x="992" y="2035"/>
                      <a:pt x="992" y="2025"/>
                    </a:cubicBezTo>
                    <a:lnTo>
                      <a:pt x="992" y="2014"/>
                    </a:lnTo>
                    <a:cubicBezTo>
                      <a:pt x="877" y="1952"/>
                      <a:pt x="700" y="1702"/>
                      <a:pt x="668" y="1649"/>
                    </a:cubicBezTo>
                    <a:lnTo>
                      <a:pt x="721" y="1628"/>
                    </a:lnTo>
                    <a:cubicBezTo>
                      <a:pt x="731" y="1649"/>
                      <a:pt x="939" y="1941"/>
                      <a:pt x="1054" y="2014"/>
                    </a:cubicBezTo>
                    <a:lnTo>
                      <a:pt x="1064" y="2014"/>
                    </a:lnTo>
                    <a:cubicBezTo>
                      <a:pt x="1075" y="2014"/>
                      <a:pt x="1075" y="2004"/>
                      <a:pt x="1075" y="2004"/>
                    </a:cubicBezTo>
                    <a:lnTo>
                      <a:pt x="1075" y="1994"/>
                    </a:lnTo>
                    <a:cubicBezTo>
                      <a:pt x="960" y="1931"/>
                      <a:pt x="772" y="1670"/>
                      <a:pt x="741" y="1618"/>
                    </a:cubicBezTo>
                    <a:lnTo>
                      <a:pt x="825" y="1597"/>
                    </a:lnTo>
                    <a:cubicBezTo>
                      <a:pt x="856" y="1639"/>
                      <a:pt x="1034" y="1910"/>
                      <a:pt x="1159" y="1973"/>
                    </a:cubicBezTo>
                    <a:cubicBezTo>
                      <a:pt x="1169" y="1973"/>
                      <a:pt x="1169" y="1973"/>
                      <a:pt x="1169" y="1962"/>
                    </a:cubicBezTo>
                    <a:cubicBezTo>
                      <a:pt x="1180" y="1962"/>
                      <a:pt x="1169" y="1952"/>
                      <a:pt x="1169" y="1952"/>
                    </a:cubicBezTo>
                    <a:cubicBezTo>
                      <a:pt x="1064" y="1889"/>
                      <a:pt x="888" y="1639"/>
                      <a:pt x="846" y="1586"/>
                    </a:cubicBezTo>
                    <a:lnTo>
                      <a:pt x="918" y="1566"/>
                    </a:lnTo>
                    <a:cubicBezTo>
                      <a:pt x="950" y="1607"/>
                      <a:pt x="1138" y="1868"/>
                      <a:pt x="1252" y="1941"/>
                    </a:cubicBezTo>
                    <a:lnTo>
                      <a:pt x="1263" y="1941"/>
                    </a:lnTo>
                    <a:cubicBezTo>
                      <a:pt x="1263" y="1941"/>
                      <a:pt x="1263" y="1931"/>
                      <a:pt x="1273" y="1931"/>
                    </a:cubicBezTo>
                    <a:cubicBezTo>
                      <a:pt x="1273" y="1931"/>
                      <a:pt x="1273" y="1920"/>
                      <a:pt x="1263" y="1910"/>
                    </a:cubicBezTo>
                    <a:cubicBezTo>
                      <a:pt x="1148" y="1858"/>
                      <a:pt x="971" y="1597"/>
                      <a:pt x="939" y="1545"/>
                    </a:cubicBezTo>
                    <a:cubicBezTo>
                      <a:pt x="898" y="1461"/>
                      <a:pt x="387" y="387"/>
                      <a:pt x="4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2" name="Google Shape;1982;p64"/>
              <p:cNvSpPr/>
              <p:nvPr/>
            </p:nvSpPr>
            <p:spPr>
              <a:xfrm>
                <a:off x="5812359" y="2169154"/>
                <a:ext cx="37538" cy="19152"/>
              </a:xfrm>
              <a:custGeom>
                <a:avLst/>
                <a:gdLst/>
                <a:ahLst/>
                <a:cxnLst/>
                <a:rect l="l" t="t" r="r" b="b"/>
                <a:pathLst>
                  <a:path w="637" h="325" extrusionOk="0">
                    <a:moveTo>
                      <a:pt x="1" y="303"/>
                    </a:moveTo>
                    <a:lnTo>
                      <a:pt x="1" y="303"/>
                    </a:lnTo>
                    <a:cubicBezTo>
                      <a:pt x="1" y="313"/>
                      <a:pt x="1" y="313"/>
                      <a:pt x="11" y="324"/>
                    </a:cubicBezTo>
                    <a:lnTo>
                      <a:pt x="11" y="324"/>
                    </a:lnTo>
                    <a:cubicBezTo>
                      <a:pt x="1" y="313"/>
                      <a:pt x="1" y="313"/>
                      <a:pt x="1" y="303"/>
                    </a:cubicBezTo>
                    <a:close/>
                    <a:moveTo>
                      <a:pt x="627" y="42"/>
                    </a:moveTo>
                    <a:cubicBezTo>
                      <a:pt x="627" y="53"/>
                      <a:pt x="627" y="63"/>
                      <a:pt x="637" y="63"/>
                    </a:cubicBezTo>
                    <a:lnTo>
                      <a:pt x="637" y="63"/>
                    </a:lnTo>
                    <a:cubicBezTo>
                      <a:pt x="627" y="63"/>
                      <a:pt x="627" y="53"/>
                      <a:pt x="627" y="42"/>
                    </a:cubicBezTo>
                    <a:close/>
                    <a:moveTo>
                      <a:pt x="606" y="0"/>
                    </a:moveTo>
                    <a:lnTo>
                      <a:pt x="606" y="0"/>
                    </a:lnTo>
                    <a:cubicBezTo>
                      <a:pt x="606" y="11"/>
                      <a:pt x="616" y="21"/>
                      <a:pt x="616" y="32"/>
                    </a:cubicBezTo>
                    <a:cubicBezTo>
                      <a:pt x="616" y="21"/>
                      <a:pt x="606" y="11"/>
                      <a:pt x="606" y="0"/>
                    </a:cubicBez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3" name="Google Shape;1983;p64"/>
              <p:cNvSpPr/>
              <p:nvPr/>
            </p:nvSpPr>
            <p:spPr>
              <a:xfrm>
                <a:off x="5811181" y="2184536"/>
                <a:ext cx="1238" cy="2534"/>
              </a:xfrm>
              <a:custGeom>
                <a:avLst/>
                <a:gdLst/>
                <a:ahLst/>
                <a:cxnLst/>
                <a:rect l="l" t="t" r="r" b="b"/>
                <a:pathLst>
                  <a:path w="21" h="43" extrusionOk="0">
                    <a:moveTo>
                      <a:pt x="0" y="1"/>
                    </a:moveTo>
                    <a:cubicBezTo>
                      <a:pt x="10" y="11"/>
                      <a:pt x="10" y="31"/>
                      <a:pt x="21" y="42"/>
                    </a:cubicBezTo>
                    <a:lnTo>
                      <a:pt x="21" y="42"/>
                    </a:lnTo>
                    <a:cubicBezTo>
                      <a:pt x="10" y="31"/>
                      <a:pt x="10" y="11"/>
                      <a:pt x="0" y="1"/>
                    </a:cubicBez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4" name="Google Shape;1984;p64"/>
              <p:cNvSpPr/>
              <p:nvPr/>
            </p:nvSpPr>
            <p:spPr>
              <a:xfrm>
                <a:off x="5811181" y="2169154"/>
                <a:ext cx="38717" cy="19152"/>
              </a:xfrm>
              <a:custGeom>
                <a:avLst/>
                <a:gdLst/>
                <a:ahLst/>
                <a:cxnLst/>
                <a:rect l="l" t="t" r="r" b="b"/>
                <a:pathLst>
                  <a:path w="657" h="325" extrusionOk="0">
                    <a:moveTo>
                      <a:pt x="626" y="0"/>
                    </a:moveTo>
                    <a:cubicBezTo>
                      <a:pt x="417" y="63"/>
                      <a:pt x="219" y="220"/>
                      <a:pt x="0" y="262"/>
                    </a:cubicBezTo>
                    <a:cubicBezTo>
                      <a:pt x="10" y="272"/>
                      <a:pt x="10" y="292"/>
                      <a:pt x="21" y="303"/>
                    </a:cubicBezTo>
                    <a:cubicBezTo>
                      <a:pt x="21" y="313"/>
                      <a:pt x="21" y="313"/>
                      <a:pt x="31" y="324"/>
                    </a:cubicBezTo>
                    <a:cubicBezTo>
                      <a:pt x="135" y="303"/>
                      <a:pt x="230" y="251"/>
                      <a:pt x="334" y="209"/>
                    </a:cubicBezTo>
                    <a:cubicBezTo>
                      <a:pt x="438" y="167"/>
                      <a:pt x="542" y="105"/>
                      <a:pt x="657" y="63"/>
                    </a:cubicBezTo>
                    <a:cubicBezTo>
                      <a:pt x="647" y="63"/>
                      <a:pt x="647" y="53"/>
                      <a:pt x="647" y="42"/>
                    </a:cubicBezTo>
                    <a:lnTo>
                      <a:pt x="636" y="32"/>
                    </a:lnTo>
                    <a:cubicBezTo>
                      <a:pt x="636" y="21"/>
                      <a:pt x="626" y="11"/>
                      <a:pt x="6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5" name="Google Shape;1985;p64"/>
              <p:cNvSpPr/>
              <p:nvPr/>
            </p:nvSpPr>
            <p:spPr>
              <a:xfrm>
                <a:off x="5839999" y="2151357"/>
                <a:ext cx="1945" cy="3713"/>
              </a:xfrm>
              <a:custGeom>
                <a:avLst/>
                <a:gdLst/>
                <a:ahLst/>
                <a:cxnLst/>
                <a:rect l="l" t="t" r="r" b="b"/>
                <a:pathLst>
                  <a:path w="33" h="63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3" y="63"/>
                    </a:lnTo>
                    <a:lnTo>
                      <a:pt x="33" y="63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6" name="Google Shape;1986;p64"/>
              <p:cNvSpPr/>
              <p:nvPr/>
            </p:nvSpPr>
            <p:spPr>
              <a:xfrm>
                <a:off x="5806230" y="2165441"/>
                <a:ext cx="1296" cy="4420"/>
              </a:xfrm>
              <a:custGeom>
                <a:avLst/>
                <a:gdLst/>
                <a:ahLst/>
                <a:cxnLst/>
                <a:rect l="l" t="t" r="r" b="b"/>
                <a:pathLst>
                  <a:path w="22" h="75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ubicBezTo>
                      <a:pt x="11" y="32"/>
                      <a:pt x="11" y="53"/>
                      <a:pt x="21" y="74"/>
                    </a:cubicBezTo>
                    <a:lnTo>
                      <a:pt x="21" y="74"/>
                    </a:lnTo>
                    <a:cubicBezTo>
                      <a:pt x="11" y="53"/>
                      <a:pt x="11" y="32"/>
                      <a:pt x="1" y="1"/>
                    </a:cubicBez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7" name="Google Shape;1987;p64"/>
              <p:cNvSpPr/>
              <p:nvPr/>
            </p:nvSpPr>
            <p:spPr>
              <a:xfrm>
                <a:off x="5806230" y="2151357"/>
                <a:ext cx="35712" cy="18504"/>
              </a:xfrm>
              <a:custGeom>
                <a:avLst/>
                <a:gdLst/>
                <a:ahLst/>
                <a:cxnLst/>
                <a:rect l="l" t="t" r="r" b="b"/>
                <a:pathLst>
                  <a:path w="606" h="314" extrusionOk="0">
                    <a:moveTo>
                      <a:pt x="574" y="0"/>
                    </a:moveTo>
                    <a:cubicBezTo>
                      <a:pt x="501" y="31"/>
                      <a:pt x="439" y="73"/>
                      <a:pt x="365" y="115"/>
                    </a:cubicBezTo>
                    <a:cubicBezTo>
                      <a:pt x="251" y="167"/>
                      <a:pt x="126" y="209"/>
                      <a:pt x="1" y="240"/>
                    </a:cubicBezTo>
                    <a:cubicBezTo>
                      <a:pt x="11" y="271"/>
                      <a:pt x="11" y="292"/>
                      <a:pt x="21" y="313"/>
                    </a:cubicBezTo>
                    <a:cubicBezTo>
                      <a:pt x="115" y="292"/>
                      <a:pt x="219" y="261"/>
                      <a:pt x="314" y="219"/>
                    </a:cubicBezTo>
                    <a:cubicBezTo>
                      <a:pt x="407" y="177"/>
                      <a:pt x="501" y="105"/>
                      <a:pt x="606" y="63"/>
                    </a:cubicBezTo>
                    <a:lnTo>
                      <a:pt x="5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8" name="Google Shape;1988;p64"/>
              <p:cNvSpPr/>
              <p:nvPr/>
            </p:nvSpPr>
            <p:spPr>
              <a:xfrm>
                <a:off x="5832632" y="2131025"/>
                <a:ext cx="59" cy="59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64"/>
              <p:cNvSpPr/>
              <p:nvPr/>
            </p:nvSpPr>
            <p:spPr>
              <a:xfrm>
                <a:off x="5802517" y="2140866"/>
                <a:ext cx="648" cy="4361"/>
              </a:xfrm>
              <a:custGeom>
                <a:avLst/>
                <a:gdLst/>
                <a:ahLst/>
                <a:cxnLst/>
                <a:rect l="l" t="t" r="r" b="b"/>
                <a:pathLst>
                  <a:path w="11" h="7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32"/>
                      <a:pt x="1" y="53"/>
                      <a:pt x="11" y="74"/>
                    </a:cubicBezTo>
                    <a:lnTo>
                      <a:pt x="11" y="74"/>
                    </a:lnTo>
                    <a:cubicBezTo>
                      <a:pt x="1" y="53"/>
                      <a:pt x="1" y="32"/>
                      <a:pt x="1" y="0"/>
                    </a:cubicBezTo>
                    <a:close/>
                  </a:path>
                </a:pathLst>
              </a:custGeom>
              <a:solidFill>
                <a:srgbClr val="E3AA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64"/>
              <p:cNvSpPr/>
              <p:nvPr/>
            </p:nvSpPr>
            <p:spPr>
              <a:xfrm>
                <a:off x="5802517" y="2131025"/>
                <a:ext cx="31410" cy="14202"/>
              </a:xfrm>
              <a:custGeom>
                <a:avLst/>
                <a:gdLst/>
                <a:ahLst/>
                <a:cxnLst/>
                <a:rect l="l" t="t" r="r" b="b"/>
                <a:pathLst>
                  <a:path w="533" h="241" extrusionOk="0">
                    <a:moveTo>
                      <a:pt x="512" y="1"/>
                    </a:moveTo>
                    <a:cubicBezTo>
                      <a:pt x="470" y="11"/>
                      <a:pt x="428" y="32"/>
                      <a:pt x="377" y="53"/>
                    </a:cubicBezTo>
                    <a:cubicBezTo>
                      <a:pt x="261" y="105"/>
                      <a:pt x="136" y="147"/>
                      <a:pt x="1" y="167"/>
                    </a:cubicBezTo>
                    <a:cubicBezTo>
                      <a:pt x="1" y="199"/>
                      <a:pt x="1" y="220"/>
                      <a:pt x="11" y="241"/>
                    </a:cubicBezTo>
                    <a:cubicBezTo>
                      <a:pt x="105" y="230"/>
                      <a:pt x="189" y="199"/>
                      <a:pt x="282" y="167"/>
                    </a:cubicBezTo>
                    <a:cubicBezTo>
                      <a:pt x="356" y="137"/>
                      <a:pt x="449" y="84"/>
                      <a:pt x="533" y="63"/>
                    </a:cubicBezTo>
                    <a:cubicBezTo>
                      <a:pt x="523" y="42"/>
                      <a:pt x="523" y="21"/>
                      <a:pt x="5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64"/>
              <p:cNvSpPr/>
              <p:nvPr/>
            </p:nvSpPr>
            <p:spPr>
              <a:xfrm>
                <a:off x="5800690" y="2119945"/>
                <a:ext cx="59" cy="4420"/>
              </a:xfrm>
              <a:custGeom>
                <a:avLst/>
                <a:gdLst/>
                <a:ahLst/>
                <a:cxnLst/>
                <a:rect l="l" t="t" r="r" b="b"/>
                <a:pathLst>
                  <a:path w="1" h="75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E3AA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2" name="Google Shape;1992;p64"/>
              <p:cNvSpPr/>
              <p:nvPr/>
            </p:nvSpPr>
            <p:spPr>
              <a:xfrm>
                <a:off x="5800690" y="2112579"/>
                <a:ext cx="27108" cy="11786"/>
              </a:xfrm>
              <a:custGeom>
                <a:avLst/>
                <a:gdLst/>
                <a:ahLst/>
                <a:cxnLst/>
                <a:rect l="l" t="t" r="r" b="b"/>
                <a:pathLst>
                  <a:path w="460" h="200" extrusionOk="0">
                    <a:moveTo>
                      <a:pt x="438" y="1"/>
                    </a:moveTo>
                    <a:cubicBezTo>
                      <a:pt x="292" y="32"/>
                      <a:pt x="146" y="95"/>
                      <a:pt x="0" y="126"/>
                    </a:cubicBezTo>
                    <a:lnTo>
                      <a:pt x="0" y="199"/>
                    </a:lnTo>
                    <a:cubicBezTo>
                      <a:pt x="157" y="167"/>
                      <a:pt x="303" y="105"/>
                      <a:pt x="459" y="74"/>
                    </a:cubicBezTo>
                    <a:cubicBezTo>
                      <a:pt x="459" y="42"/>
                      <a:pt x="449" y="21"/>
                      <a:pt x="4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3" name="Google Shape;1993;p64"/>
              <p:cNvSpPr/>
              <p:nvPr/>
            </p:nvSpPr>
            <p:spPr>
              <a:xfrm>
                <a:off x="5727555" y="2033844"/>
                <a:ext cx="124224" cy="67769"/>
              </a:xfrm>
              <a:custGeom>
                <a:avLst/>
                <a:gdLst/>
                <a:ahLst/>
                <a:cxnLst/>
                <a:rect l="l" t="t" r="r" b="b"/>
                <a:pathLst>
                  <a:path w="2108" h="1150" extrusionOk="0">
                    <a:moveTo>
                      <a:pt x="224" y="0"/>
                    </a:moveTo>
                    <a:cubicBezTo>
                      <a:pt x="223" y="0"/>
                      <a:pt x="221" y="1"/>
                      <a:pt x="219" y="1"/>
                    </a:cubicBezTo>
                    <a:cubicBezTo>
                      <a:pt x="219" y="1"/>
                      <a:pt x="84" y="189"/>
                      <a:pt x="126" y="293"/>
                    </a:cubicBezTo>
                    <a:cubicBezTo>
                      <a:pt x="126" y="293"/>
                      <a:pt x="0" y="356"/>
                      <a:pt x="10" y="471"/>
                    </a:cubicBezTo>
                    <a:cubicBezTo>
                      <a:pt x="31" y="596"/>
                      <a:pt x="136" y="1139"/>
                      <a:pt x="1054" y="1149"/>
                    </a:cubicBezTo>
                    <a:cubicBezTo>
                      <a:pt x="1066" y="1149"/>
                      <a:pt x="1078" y="1149"/>
                      <a:pt x="1090" y="1149"/>
                    </a:cubicBezTo>
                    <a:cubicBezTo>
                      <a:pt x="1965" y="1149"/>
                      <a:pt x="2107" y="762"/>
                      <a:pt x="2066" y="701"/>
                    </a:cubicBezTo>
                    <a:cubicBezTo>
                      <a:pt x="2066" y="701"/>
                      <a:pt x="2108" y="293"/>
                      <a:pt x="2013" y="221"/>
                    </a:cubicBezTo>
                    <a:cubicBezTo>
                      <a:pt x="2007" y="216"/>
                      <a:pt x="1999" y="214"/>
                      <a:pt x="1989" y="214"/>
                    </a:cubicBezTo>
                    <a:cubicBezTo>
                      <a:pt x="1933" y="214"/>
                      <a:pt x="1820" y="285"/>
                      <a:pt x="1669" y="356"/>
                    </a:cubicBezTo>
                    <a:cubicBezTo>
                      <a:pt x="1512" y="434"/>
                      <a:pt x="1320" y="507"/>
                      <a:pt x="1105" y="507"/>
                    </a:cubicBezTo>
                    <a:cubicBezTo>
                      <a:pt x="1035" y="507"/>
                      <a:pt x="962" y="499"/>
                      <a:pt x="887" y="481"/>
                    </a:cubicBezTo>
                    <a:cubicBezTo>
                      <a:pt x="340" y="330"/>
                      <a:pt x="284" y="0"/>
                      <a:pt x="2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64"/>
              <p:cNvSpPr/>
              <p:nvPr/>
            </p:nvSpPr>
            <p:spPr>
              <a:xfrm>
                <a:off x="5747238" y="2041918"/>
                <a:ext cx="2475" cy="3123"/>
              </a:xfrm>
              <a:custGeom>
                <a:avLst/>
                <a:gdLst/>
                <a:ahLst/>
                <a:cxnLst/>
                <a:rect l="l" t="t" r="r" b="b"/>
                <a:pathLst>
                  <a:path w="42" h="53" extrusionOk="0">
                    <a:moveTo>
                      <a:pt x="0" y="0"/>
                    </a:moveTo>
                    <a:cubicBezTo>
                      <a:pt x="10" y="21"/>
                      <a:pt x="31" y="31"/>
                      <a:pt x="42" y="52"/>
                    </a:cubicBezTo>
                    <a:lnTo>
                      <a:pt x="42" y="52"/>
                    </a:lnTo>
                    <a:cubicBezTo>
                      <a:pt x="31" y="31"/>
                      <a:pt x="10" y="21"/>
                      <a:pt x="0" y="0"/>
                    </a:cubicBez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64"/>
              <p:cNvSpPr/>
              <p:nvPr/>
            </p:nvSpPr>
            <p:spPr>
              <a:xfrm>
                <a:off x="5732446" y="2074449"/>
                <a:ext cx="1886" cy="3772"/>
              </a:xfrm>
              <a:custGeom>
                <a:avLst/>
                <a:gdLst/>
                <a:ahLst/>
                <a:cxnLst/>
                <a:rect l="l" t="t" r="r" b="b"/>
                <a:pathLst>
                  <a:path w="32" h="64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32" y="63"/>
                    </a:lnTo>
                    <a:lnTo>
                      <a:pt x="32" y="63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64"/>
              <p:cNvSpPr/>
              <p:nvPr/>
            </p:nvSpPr>
            <p:spPr>
              <a:xfrm>
                <a:off x="5732446" y="2041918"/>
                <a:ext cx="17266" cy="36301"/>
              </a:xfrm>
              <a:custGeom>
                <a:avLst/>
                <a:gdLst/>
                <a:ahLst/>
                <a:cxnLst/>
                <a:rect l="l" t="t" r="r" b="b"/>
                <a:pathLst>
                  <a:path w="293" h="616" extrusionOk="0">
                    <a:moveTo>
                      <a:pt x="251" y="0"/>
                    </a:moveTo>
                    <a:cubicBezTo>
                      <a:pt x="240" y="126"/>
                      <a:pt x="219" y="302"/>
                      <a:pt x="157" y="376"/>
                    </a:cubicBezTo>
                    <a:cubicBezTo>
                      <a:pt x="105" y="449"/>
                      <a:pt x="53" y="480"/>
                      <a:pt x="1" y="553"/>
                    </a:cubicBezTo>
                    <a:lnTo>
                      <a:pt x="32" y="615"/>
                    </a:lnTo>
                    <a:cubicBezTo>
                      <a:pt x="94" y="511"/>
                      <a:pt x="189" y="480"/>
                      <a:pt x="240" y="376"/>
                    </a:cubicBezTo>
                    <a:cubicBezTo>
                      <a:pt x="251" y="334"/>
                      <a:pt x="261" y="282"/>
                      <a:pt x="261" y="240"/>
                    </a:cubicBezTo>
                    <a:lnTo>
                      <a:pt x="293" y="52"/>
                    </a:lnTo>
                    <a:cubicBezTo>
                      <a:pt x="282" y="31"/>
                      <a:pt x="261" y="21"/>
                      <a:pt x="2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7" name="Google Shape;1997;p64"/>
              <p:cNvSpPr/>
              <p:nvPr/>
            </p:nvSpPr>
            <p:spPr>
              <a:xfrm>
                <a:off x="5759496" y="2052998"/>
                <a:ext cx="2534" cy="1886"/>
              </a:xfrm>
              <a:custGeom>
                <a:avLst/>
                <a:gdLst/>
                <a:ahLst/>
                <a:cxnLst/>
                <a:rect l="l" t="t" r="r" b="b"/>
                <a:pathLst>
                  <a:path w="43" h="3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1" y="10"/>
                      <a:pt x="32" y="21"/>
                      <a:pt x="42" y="31"/>
                    </a:cubicBezTo>
                    <a:lnTo>
                      <a:pt x="42" y="31"/>
                    </a:lnTo>
                    <a:cubicBezTo>
                      <a:pt x="32" y="21"/>
                      <a:pt x="11" y="10"/>
                      <a:pt x="1" y="0"/>
                    </a:cubicBez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8" name="Google Shape;1998;p64"/>
              <p:cNvSpPr/>
              <p:nvPr/>
            </p:nvSpPr>
            <p:spPr>
              <a:xfrm>
                <a:off x="5745352" y="2052998"/>
                <a:ext cx="16677" cy="38717"/>
              </a:xfrm>
              <a:custGeom>
                <a:avLst/>
                <a:gdLst/>
                <a:ahLst/>
                <a:cxnLst/>
                <a:rect l="l" t="t" r="r" b="b"/>
                <a:pathLst>
                  <a:path w="283" h="657" extrusionOk="0">
                    <a:moveTo>
                      <a:pt x="241" y="0"/>
                    </a:moveTo>
                    <a:cubicBezTo>
                      <a:pt x="220" y="146"/>
                      <a:pt x="209" y="302"/>
                      <a:pt x="126" y="417"/>
                    </a:cubicBezTo>
                    <a:cubicBezTo>
                      <a:pt x="74" y="480"/>
                      <a:pt x="42" y="543"/>
                      <a:pt x="0" y="626"/>
                    </a:cubicBezTo>
                    <a:cubicBezTo>
                      <a:pt x="21" y="636"/>
                      <a:pt x="32" y="647"/>
                      <a:pt x="53" y="657"/>
                    </a:cubicBezTo>
                    <a:cubicBezTo>
                      <a:pt x="74" y="594"/>
                      <a:pt x="105" y="543"/>
                      <a:pt x="136" y="490"/>
                    </a:cubicBezTo>
                    <a:cubicBezTo>
                      <a:pt x="167" y="448"/>
                      <a:pt x="199" y="417"/>
                      <a:pt x="220" y="365"/>
                    </a:cubicBezTo>
                    <a:cubicBezTo>
                      <a:pt x="262" y="271"/>
                      <a:pt x="272" y="146"/>
                      <a:pt x="282" y="31"/>
                    </a:cubicBezTo>
                    <a:cubicBezTo>
                      <a:pt x="272" y="21"/>
                      <a:pt x="251" y="10"/>
                      <a:pt x="2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9" name="Google Shape;1999;p64"/>
              <p:cNvSpPr/>
              <p:nvPr/>
            </p:nvSpPr>
            <p:spPr>
              <a:xfrm>
                <a:off x="5772403" y="2059716"/>
                <a:ext cx="3123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53" h="2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1" y="0"/>
                      <a:pt x="32" y="11"/>
                      <a:pt x="53" y="21"/>
                    </a:cubicBezTo>
                    <a:lnTo>
                      <a:pt x="53" y="21"/>
                    </a:lnTo>
                    <a:cubicBezTo>
                      <a:pt x="32" y="11"/>
                      <a:pt x="21" y="0"/>
                      <a:pt x="0" y="0"/>
                    </a:cubicBez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0" name="Google Shape;2000;p64"/>
              <p:cNvSpPr/>
              <p:nvPr/>
            </p:nvSpPr>
            <p:spPr>
              <a:xfrm>
                <a:off x="5763798" y="2059716"/>
                <a:ext cx="11727" cy="3942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669" extrusionOk="0">
                    <a:moveTo>
                      <a:pt x="146" y="0"/>
                    </a:moveTo>
                    <a:cubicBezTo>
                      <a:pt x="116" y="220"/>
                      <a:pt x="53" y="439"/>
                      <a:pt x="0" y="647"/>
                    </a:cubicBezTo>
                    <a:cubicBezTo>
                      <a:pt x="11" y="658"/>
                      <a:pt x="32" y="658"/>
                      <a:pt x="53" y="668"/>
                    </a:cubicBezTo>
                    <a:cubicBezTo>
                      <a:pt x="105" y="449"/>
                      <a:pt x="167" y="241"/>
                      <a:pt x="199" y="21"/>
                    </a:cubicBezTo>
                    <a:cubicBezTo>
                      <a:pt x="178" y="11"/>
                      <a:pt x="167" y="0"/>
                      <a:pt x="1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1" name="Google Shape;2001;p64"/>
              <p:cNvSpPr/>
              <p:nvPr/>
            </p:nvSpPr>
            <p:spPr>
              <a:xfrm>
                <a:off x="5786547" y="2063429"/>
                <a:ext cx="3123" cy="59"/>
              </a:xfrm>
              <a:custGeom>
                <a:avLst/>
                <a:gdLst/>
                <a:ahLst/>
                <a:cxnLst/>
                <a:rect l="l" t="t" r="r" b="b"/>
                <a:pathLst>
                  <a:path w="53" h="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2" name="Google Shape;2002;p64"/>
              <p:cNvSpPr/>
              <p:nvPr/>
            </p:nvSpPr>
            <p:spPr>
              <a:xfrm>
                <a:off x="5780418" y="2063429"/>
                <a:ext cx="9252" cy="38128"/>
              </a:xfrm>
              <a:custGeom>
                <a:avLst/>
                <a:gdLst/>
                <a:ahLst/>
                <a:cxnLst/>
                <a:rect l="l" t="t" r="r" b="b"/>
                <a:pathLst>
                  <a:path w="157" h="647" extrusionOk="0">
                    <a:moveTo>
                      <a:pt x="105" y="0"/>
                    </a:moveTo>
                    <a:cubicBezTo>
                      <a:pt x="73" y="209"/>
                      <a:pt x="52" y="438"/>
                      <a:pt x="0" y="637"/>
                    </a:cubicBezTo>
                    <a:cubicBezTo>
                      <a:pt x="21" y="637"/>
                      <a:pt x="42" y="647"/>
                      <a:pt x="52" y="647"/>
                    </a:cubicBezTo>
                    <a:cubicBezTo>
                      <a:pt x="105" y="438"/>
                      <a:pt x="126" y="220"/>
                      <a:pt x="1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3" name="Google Shape;2003;p64"/>
              <p:cNvSpPr/>
              <p:nvPr/>
            </p:nvSpPr>
            <p:spPr>
              <a:xfrm>
                <a:off x="5803755" y="2062191"/>
                <a:ext cx="3123" cy="707"/>
              </a:xfrm>
              <a:custGeom>
                <a:avLst/>
                <a:gdLst/>
                <a:ahLst/>
                <a:cxnLst/>
                <a:rect l="l" t="t" r="r" b="b"/>
                <a:pathLst>
                  <a:path w="53" h="12" extrusionOk="0">
                    <a:moveTo>
                      <a:pt x="53" y="0"/>
                    </a:moveTo>
                    <a:cubicBezTo>
                      <a:pt x="32" y="0"/>
                      <a:pt x="11" y="11"/>
                      <a:pt x="1" y="11"/>
                    </a:cubicBezTo>
                    <a:lnTo>
                      <a:pt x="1" y="11"/>
                    </a:lnTo>
                    <a:cubicBezTo>
                      <a:pt x="11" y="11"/>
                      <a:pt x="32" y="0"/>
                      <a:pt x="5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4" name="Google Shape;2004;p64"/>
              <p:cNvSpPr/>
              <p:nvPr/>
            </p:nvSpPr>
            <p:spPr>
              <a:xfrm>
                <a:off x="5806820" y="2100910"/>
                <a:ext cx="1296" cy="59"/>
              </a:xfrm>
              <a:custGeom>
                <a:avLst/>
                <a:gdLst/>
                <a:ahLst/>
                <a:cxnLst/>
                <a:rect l="l" t="t" r="r" b="b"/>
                <a:pathLst>
                  <a:path w="22" h="1" extrusionOk="0">
                    <a:moveTo>
                      <a:pt x="21" y="1"/>
                    </a:moveTo>
                    <a:lnTo>
                      <a:pt x="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E3AA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5" name="Google Shape;2005;p64"/>
              <p:cNvSpPr/>
              <p:nvPr/>
            </p:nvSpPr>
            <p:spPr>
              <a:xfrm>
                <a:off x="5801928" y="2062191"/>
                <a:ext cx="6188" cy="38776"/>
              </a:xfrm>
              <a:custGeom>
                <a:avLst/>
                <a:gdLst/>
                <a:ahLst/>
                <a:cxnLst/>
                <a:rect l="l" t="t" r="r" b="b"/>
                <a:pathLst>
                  <a:path w="105" h="658" extrusionOk="0">
                    <a:moveTo>
                      <a:pt x="84" y="0"/>
                    </a:moveTo>
                    <a:cubicBezTo>
                      <a:pt x="63" y="0"/>
                      <a:pt x="42" y="11"/>
                      <a:pt x="32" y="11"/>
                    </a:cubicBezTo>
                    <a:cubicBezTo>
                      <a:pt x="11" y="115"/>
                      <a:pt x="0" y="230"/>
                      <a:pt x="0" y="334"/>
                    </a:cubicBezTo>
                    <a:cubicBezTo>
                      <a:pt x="11" y="449"/>
                      <a:pt x="42" y="553"/>
                      <a:pt x="53" y="658"/>
                    </a:cubicBezTo>
                    <a:lnTo>
                      <a:pt x="104" y="658"/>
                    </a:lnTo>
                    <a:cubicBezTo>
                      <a:pt x="94" y="574"/>
                      <a:pt x="84" y="501"/>
                      <a:pt x="74" y="428"/>
                    </a:cubicBezTo>
                    <a:cubicBezTo>
                      <a:pt x="42" y="292"/>
                      <a:pt x="63" y="146"/>
                      <a:pt x="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6" name="Google Shape;2006;p64"/>
              <p:cNvSpPr/>
              <p:nvPr/>
            </p:nvSpPr>
            <p:spPr>
              <a:xfrm>
                <a:off x="5820963" y="2056003"/>
                <a:ext cx="3123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53" h="22" extrusionOk="0">
                    <a:moveTo>
                      <a:pt x="53" y="1"/>
                    </a:moveTo>
                    <a:cubicBezTo>
                      <a:pt x="32" y="12"/>
                      <a:pt x="11" y="12"/>
                      <a:pt x="1" y="22"/>
                    </a:cubicBezTo>
                    <a:lnTo>
                      <a:pt x="1" y="22"/>
                    </a:lnTo>
                    <a:cubicBezTo>
                      <a:pt x="11" y="12"/>
                      <a:pt x="32" y="12"/>
                      <a:pt x="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7" name="Google Shape;2007;p64"/>
              <p:cNvSpPr/>
              <p:nvPr/>
            </p:nvSpPr>
            <p:spPr>
              <a:xfrm>
                <a:off x="5819137" y="2056003"/>
                <a:ext cx="8663" cy="41899"/>
              </a:xfrm>
              <a:custGeom>
                <a:avLst/>
                <a:gdLst/>
                <a:ahLst/>
                <a:cxnLst/>
                <a:rect l="l" t="t" r="r" b="b"/>
                <a:pathLst>
                  <a:path w="147" h="711" extrusionOk="0">
                    <a:moveTo>
                      <a:pt x="84" y="1"/>
                    </a:moveTo>
                    <a:cubicBezTo>
                      <a:pt x="63" y="12"/>
                      <a:pt x="42" y="12"/>
                      <a:pt x="32" y="22"/>
                    </a:cubicBezTo>
                    <a:cubicBezTo>
                      <a:pt x="11" y="158"/>
                      <a:pt x="0" y="293"/>
                      <a:pt x="11" y="408"/>
                    </a:cubicBezTo>
                    <a:cubicBezTo>
                      <a:pt x="21" y="522"/>
                      <a:pt x="63" y="606"/>
                      <a:pt x="95" y="710"/>
                    </a:cubicBezTo>
                    <a:cubicBezTo>
                      <a:pt x="105" y="700"/>
                      <a:pt x="125" y="700"/>
                      <a:pt x="146" y="689"/>
                    </a:cubicBezTo>
                    <a:cubicBezTo>
                      <a:pt x="125" y="606"/>
                      <a:pt x="95" y="543"/>
                      <a:pt x="74" y="460"/>
                    </a:cubicBezTo>
                    <a:cubicBezTo>
                      <a:pt x="42" y="335"/>
                      <a:pt x="63" y="158"/>
                      <a:pt x="8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8" name="Google Shape;2008;p64"/>
              <p:cNvSpPr/>
              <p:nvPr/>
            </p:nvSpPr>
            <p:spPr>
              <a:xfrm>
                <a:off x="5836993" y="2091068"/>
                <a:ext cx="1886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32" h="22" extrusionOk="0">
                    <a:moveTo>
                      <a:pt x="31" y="1"/>
                    </a:moveTo>
                    <a:cubicBezTo>
                      <a:pt x="21" y="11"/>
                      <a:pt x="10" y="11"/>
                      <a:pt x="0" y="22"/>
                    </a:cubicBezTo>
                    <a:lnTo>
                      <a:pt x="0" y="22"/>
                    </a:lnTo>
                    <a:lnTo>
                      <a:pt x="0" y="22"/>
                    </a:lnTo>
                    <a:cubicBezTo>
                      <a:pt x="10" y="11"/>
                      <a:pt x="21" y="1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09" name="Google Shape;2009;p64"/>
              <p:cNvSpPr/>
              <p:nvPr/>
            </p:nvSpPr>
            <p:spPr>
              <a:xfrm>
                <a:off x="5833280" y="2048637"/>
                <a:ext cx="6777" cy="43726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42" extrusionOk="0">
                    <a:moveTo>
                      <a:pt x="84" y="1"/>
                    </a:moveTo>
                    <a:cubicBezTo>
                      <a:pt x="73" y="12"/>
                      <a:pt x="52" y="22"/>
                      <a:pt x="31" y="32"/>
                    </a:cubicBezTo>
                    <a:cubicBezTo>
                      <a:pt x="31" y="178"/>
                      <a:pt x="11" y="314"/>
                      <a:pt x="11" y="471"/>
                    </a:cubicBezTo>
                    <a:cubicBezTo>
                      <a:pt x="1" y="575"/>
                      <a:pt x="52" y="647"/>
                      <a:pt x="63" y="742"/>
                    </a:cubicBezTo>
                    <a:cubicBezTo>
                      <a:pt x="73" y="731"/>
                      <a:pt x="84" y="731"/>
                      <a:pt x="94" y="721"/>
                    </a:cubicBezTo>
                    <a:cubicBezTo>
                      <a:pt x="105" y="721"/>
                      <a:pt x="105" y="710"/>
                      <a:pt x="115" y="710"/>
                    </a:cubicBezTo>
                    <a:cubicBezTo>
                      <a:pt x="94" y="637"/>
                      <a:pt x="63" y="564"/>
                      <a:pt x="63" y="471"/>
                    </a:cubicBezTo>
                    <a:cubicBezTo>
                      <a:pt x="63" y="387"/>
                      <a:pt x="73" y="304"/>
                      <a:pt x="84" y="220"/>
                    </a:cubicBezTo>
                    <a:lnTo>
                      <a:pt x="8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0" name="Google Shape;2010;p64"/>
              <p:cNvSpPr/>
              <p:nvPr/>
            </p:nvSpPr>
            <p:spPr>
              <a:xfrm>
                <a:off x="5746001" y="1974028"/>
                <a:ext cx="101477" cy="111613"/>
              </a:xfrm>
              <a:custGeom>
                <a:avLst/>
                <a:gdLst/>
                <a:ahLst/>
                <a:cxnLst/>
                <a:rect l="l" t="t" r="r" b="b"/>
                <a:pathLst>
                  <a:path w="1722" h="1894" extrusionOk="0">
                    <a:moveTo>
                      <a:pt x="974" y="1"/>
                    </a:moveTo>
                    <a:cubicBezTo>
                      <a:pt x="915" y="1"/>
                      <a:pt x="868" y="8"/>
                      <a:pt x="835" y="15"/>
                    </a:cubicBezTo>
                    <a:cubicBezTo>
                      <a:pt x="459" y="98"/>
                      <a:pt x="125" y="526"/>
                      <a:pt x="0" y="1173"/>
                    </a:cubicBezTo>
                    <a:cubicBezTo>
                      <a:pt x="209" y="1350"/>
                      <a:pt x="355" y="1632"/>
                      <a:pt x="626" y="1757"/>
                    </a:cubicBezTo>
                    <a:cubicBezTo>
                      <a:pt x="615" y="1726"/>
                      <a:pt x="615" y="1695"/>
                      <a:pt x="615" y="1674"/>
                    </a:cubicBezTo>
                    <a:lnTo>
                      <a:pt x="615" y="1674"/>
                    </a:lnTo>
                    <a:cubicBezTo>
                      <a:pt x="615" y="1674"/>
                      <a:pt x="951" y="1894"/>
                      <a:pt x="1226" y="1894"/>
                    </a:cubicBezTo>
                    <a:cubicBezTo>
                      <a:pt x="1238" y="1894"/>
                      <a:pt x="1250" y="1893"/>
                      <a:pt x="1262" y="1893"/>
                    </a:cubicBezTo>
                    <a:cubicBezTo>
                      <a:pt x="1533" y="1883"/>
                      <a:pt x="1679" y="1382"/>
                      <a:pt x="1690" y="1288"/>
                    </a:cubicBezTo>
                    <a:cubicBezTo>
                      <a:pt x="1711" y="1204"/>
                      <a:pt x="1721" y="1069"/>
                      <a:pt x="1700" y="881"/>
                    </a:cubicBezTo>
                    <a:cubicBezTo>
                      <a:pt x="1679" y="693"/>
                      <a:pt x="1711" y="464"/>
                      <a:pt x="1533" y="193"/>
                    </a:cubicBezTo>
                    <a:cubicBezTo>
                      <a:pt x="1291" y="36"/>
                      <a:pt x="1103" y="1"/>
                      <a:pt x="9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1" name="Google Shape;2011;p64"/>
              <p:cNvSpPr/>
              <p:nvPr/>
            </p:nvSpPr>
            <p:spPr>
              <a:xfrm>
                <a:off x="5720188" y="1935427"/>
                <a:ext cx="151627" cy="109610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860" extrusionOk="0">
                    <a:moveTo>
                      <a:pt x="1913" y="1"/>
                    </a:moveTo>
                    <a:cubicBezTo>
                      <a:pt x="1663" y="1"/>
                      <a:pt x="1400" y="70"/>
                      <a:pt x="1241" y="243"/>
                    </a:cubicBezTo>
                    <a:cubicBezTo>
                      <a:pt x="1241" y="243"/>
                      <a:pt x="1025" y="185"/>
                      <a:pt x="799" y="185"/>
                    </a:cubicBezTo>
                    <a:cubicBezTo>
                      <a:pt x="678" y="185"/>
                      <a:pt x="554" y="202"/>
                      <a:pt x="459" y="253"/>
                    </a:cubicBezTo>
                    <a:cubicBezTo>
                      <a:pt x="198" y="410"/>
                      <a:pt x="281" y="503"/>
                      <a:pt x="281" y="503"/>
                    </a:cubicBezTo>
                    <a:cubicBezTo>
                      <a:pt x="281" y="503"/>
                      <a:pt x="280" y="503"/>
                      <a:pt x="277" y="503"/>
                    </a:cubicBezTo>
                    <a:cubicBezTo>
                      <a:pt x="255" y="503"/>
                      <a:pt x="154" y="511"/>
                      <a:pt x="52" y="649"/>
                    </a:cubicBezTo>
                    <a:cubicBezTo>
                      <a:pt x="0" y="712"/>
                      <a:pt x="0" y="889"/>
                      <a:pt x="42" y="1087"/>
                    </a:cubicBezTo>
                    <a:cubicBezTo>
                      <a:pt x="94" y="1400"/>
                      <a:pt x="230" y="1755"/>
                      <a:pt x="417" y="1859"/>
                    </a:cubicBezTo>
                    <a:lnTo>
                      <a:pt x="1189" y="1119"/>
                    </a:lnTo>
                    <a:cubicBezTo>
                      <a:pt x="1262" y="1354"/>
                      <a:pt x="1387" y="1418"/>
                      <a:pt x="1489" y="1418"/>
                    </a:cubicBezTo>
                    <a:cubicBezTo>
                      <a:pt x="1564" y="1418"/>
                      <a:pt x="1626" y="1385"/>
                      <a:pt x="1648" y="1358"/>
                    </a:cubicBezTo>
                    <a:cubicBezTo>
                      <a:pt x="1700" y="1296"/>
                      <a:pt x="1617" y="962"/>
                      <a:pt x="1617" y="962"/>
                    </a:cubicBezTo>
                    <a:lnTo>
                      <a:pt x="1617" y="962"/>
                    </a:lnTo>
                    <a:cubicBezTo>
                      <a:pt x="1617" y="962"/>
                      <a:pt x="2025" y="1124"/>
                      <a:pt x="2258" y="1124"/>
                    </a:cubicBezTo>
                    <a:cubicBezTo>
                      <a:pt x="2308" y="1124"/>
                      <a:pt x="2351" y="1117"/>
                      <a:pt x="2379" y="1098"/>
                    </a:cubicBezTo>
                    <a:cubicBezTo>
                      <a:pt x="2483" y="1035"/>
                      <a:pt x="2347" y="889"/>
                      <a:pt x="2243" y="806"/>
                    </a:cubicBezTo>
                    <a:cubicBezTo>
                      <a:pt x="2191" y="753"/>
                      <a:pt x="2138" y="722"/>
                      <a:pt x="2138" y="722"/>
                    </a:cubicBezTo>
                    <a:cubicBezTo>
                      <a:pt x="2138" y="722"/>
                      <a:pt x="2555" y="618"/>
                      <a:pt x="2566" y="305"/>
                    </a:cubicBezTo>
                    <a:cubicBezTo>
                      <a:pt x="2572" y="130"/>
                      <a:pt x="2255" y="1"/>
                      <a:pt x="19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2" name="Google Shape;2012;p64"/>
              <p:cNvSpPr/>
              <p:nvPr/>
            </p:nvSpPr>
            <p:spPr>
              <a:xfrm>
                <a:off x="5820963" y="2038795"/>
                <a:ext cx="6836" cy="1237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210" extrusionOk="0">
                    <a:moveTo>
                      <a:pt x="53" y="1"/>
                    </a:moveTo>
                    <a:lnTo>
                      <a:pt x="105" y="179"/>
                    </a:lnTo>
                    <a:lnTo>
                      <a:pt x="1" y="199"/>
                    </a:lnTo>
                    <a:lnTo>
                      <a:pt x="1" y="209"/>
                    </a:lnTo>
                    <a:lnTo>
                      <a:pt x="115" y="179"/>
                    </a:lnTo>
                    <a:lnTo>
                      <a:pt x="6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3" name="Google Shape;2013;p64"/>
              <p:cNvSpPr/>
              <p:nvPr/>
            </p:nvSpPr>
            <p:spPr>
              <a:xfrm>
                <a:off x="5789670" y="2011627"/>
                <a:ext cx="20331" cy="6364"/>
              </a:xfrm>
              <a:custGeom>
                <a:avLst/>
                <a:gdLst/>
                <a:ahLst/>
                <a:cxnLst/>
                <a:rect l="l" t="t" r="r" b="b"/>
                <a:pathLst>
                  <a:path w="345" h="108" extrusionOk="0">
                    <a:moveTo>
                      <a:pt x="168" y="1"/>
                    </a:moveTo>
                    <a:cubicBezTo>
                      <a:pt x="95" y="1"/>
                      <a:pt x="1" y="29"/>
                      <a:pt x="10" y="65"/>
                    </a:cubicBezTo>
                    <a:cubicBezTo>
                      <a:pt x="20" y="107"/>
                      <a:pt x="73" y="107"/>
                      <a:pt x="208" y="107"/>
                    </a:cubicBezTo>
                    <a:cubicBezTo>
                      <a:pt x="344" y="97"/>
                      <a:pt x="344" y="55"/>
                      <a:pt x="344" y="55"/>
                    </a:cubicBezTo>
                    <a:cubicBezTo>
                      <a:pt x="344" y="8"/>
                      <a:pt x="260" y="2"/>
                      <a:pt x="220" y="2"/>
                    </a:cubicBezTo>
                    <a:cubicBezTo>
                      <a:pt x="207" y="2"/>
                      <a:pt x="198" y="3"/>
                      <a:pt x="198" y="3"/>
                    </a:cubicBezTo>
                    <a:cubicBezTo>
                      <a:pt x="189" y="2"/>
                      <a:pt x="178" y="1"/>
                      <a:pt x="1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4" name="Google Shape;2014;p64"/>
              <p:cNvSpPr/>
              <p:nvPr/>
            </p:nvSpPr>
            <p:spPr>
              <a:xfrm>
                <a:off x="5829568" y="2014043"/>
                <a:ext cx="16677" cy="6306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07" extrusionOk="0">
                    <a:moveTo>
                      <a:pt x="102" y="0"/>
                    </a:moveTo>
                    <a:cubicBezTo>
                      <a:pt x="65" y="0"/>
                      <a:pt x="18" y="8"/>
                      <a:pt x="11" y="45"/>
                    </a:cubicBezTo>
                    <a:cubicBezTo>
                      <a:pt x="11" y="45"/>
                      <a:pt x="1" y="87"/>
                      <a:pt x="105" y="98"/>
                    </a:cubicBezTo>
                    <a:cubicBezTo>
                      <a:pt x="137" y="104"/>
                      <a:pt x="163" y="106"/>
                      <a:pt x="183" y="106"/>
                    </a:cubicBezTo>
                    <a:cubicBezTo>
                      <a:pt x="236" y="106"/>
                      <a:pt x="254" y="89"/>
                      <a:pt x="261" y="66"/>
                    </a:cubicBezTo>
                    <a:cubicBezTo>
                      <a:pt x="282" y="35"/>
                      <a:pt x="199" y="4"/>
                      <a:pt x="147" y="4"/>
                    </a:cubicBezTo>
                    <a:cubicBezTo>
                      <a:pt x="147" y="4"/>
                      <a:pt x="127" y="0"/>
                      <a:pt x="1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5" name="Google Shape;2015;p64"/>
              <p:cNvSpPr/>
              <p:nvPr/>
            </p:nvSpPr>
            <p:spPr>
              <a:xfrm>
                <a:off x="5831395" y="2031959"/>
                <a:ext cx="8073" cy="754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28" extrusionOk="0">
                    <a:moveTo>
                      <a:pt x="61" y="0"/>
                    </a:moveTo>
                    <a:cubicBezTo>
                      <a:pt x="34" y="0"/>
                      <a:pt x="10" y="28"/>
                      <a:pt x="1" y="54"/>
                    </a:cubicBezTo>
                    <a:cubicBezTo>
                      <a:pt x="1" y="96"/>
                      <a:pt x="33" y="128"/>
                      <a:pt x="63" y="128"/>
                    </a:cubicBezTo>
                    <a:cubicBezTo>
                      <a:pt x="105" y="128"/>
                      <a:pt x="126" y="107"/>
                      <a:pt x="137" y="65"/>
                    </a:cubicBezTo>
                    <a:cubicBezTo>
                      <a:pt x="137" y="33"/>
                      <a:pt x="105" y="2"/>
                      <a:pt x="74" y="2"/>
                    </a:cubicBezTo>
                    <a:cubicBezTo>
                      <a:pt x="70" y="1"/>
                      <a:pt x="66" y="0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6" name="Google Shape;2016;p64"/>
              <p:cNvSpPr/>
              <p:nvPr/>
            </p:nvSpPr>
            <p:spPr>
              <a:xfrm>
                <a:off x="5798215" y="2030191"/>
                <a:ext cx="7425" cy="8073"/>
              </a:xfrm>
              <a:custGeom>
                <a:avLst/>
                <a:gdLst/>
                <a:ahLst/>
                <a:cxnLst/>
                <a:rect l="l" t="t" r="r" b="b"/>
                <a:pathLst>
                  <a:path w="126" h="137" extrusionOk="0">
                    <a:moveTo>
                      <a:pt x="63" y="1"/>
                    </a:moveTo>
                    <a:cubicBezTo>
                      <a:pt x="32" y="1"/>
                      <a:pt x="1" y="22"/>
                      <a:pt x="1" y="63"/>
                    </a:cubicBezTo>
                    <a:cubicBezTo>
                      <a:pt x="1" y="95"/>
                      <a:pt x="21" y="126"/>
                      <a:pt x="63" y="137"/>
                    </a:cubicBezTo>
                    <a:cubicBezTo>
                      <a:pt x="95" y="137"/>
                      <a:pt x="126" y="105"/>
                      <a:pt x="126" y="74"/>
                    </a:cubicBezTo>
                    <a:cubicBezTo>
                      <a:pt x="126" y="32"/>
                      <a:pt x="105" y="1"/>
                      <a:pt x="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7" name="Google Shape;2017;p64"/>
              <p:cNvSpPr/>
              <p:nvPr/>
            </p:nvSpPr>
            <p:spPr>
              <a:xfrm>
                <a:off x="5805582" y="2059127"/>
                <a:ext cx="20979" cy="7484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27" extrusionOk="0">
                    <a:moveTo>
                      <a:pt x="1" y="0"/>
                    </a:moveTo>
                    <a:cubicBezTo>
                      <a:pt x="1" y="0"/>
                      <a:pt x="1" y="115"/>
                      <a:pt x="168" y="126"/>
                    </a:cubicBezTo>
                    <a:cubicBezTo>
                      <a:pt x="175" y="126"/>
                      <a:pt x="182" y="126"/>
                      <a:pt x="189" y="126"/>
                    </a:cubicBezTo>
                    <a:cubicBezTo>
                      <a:pt x="346" y="126"/>
                      <a:pt x="355" y="21"/>
                      <a:pt x="355" y="2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18" name="Google Shape;2018;p64"/>
              <p:cNvSpPr/>
              <p:nvPr/>
            </p:nvSpPr>
            <p:spPr>
              <a:xfrm>
                <a:off x="6197841" y="2622819"/>
                <a:ext cx="8073" cy="807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63" y="1"/>
                    </a:moveTo>
                    <a:cubicBezTo>
                      <a:pt x="32" y="1"/>
                      <a:pt x="0" y="33"/>
                      <a:pt x="0" y="74"/>
                    </a:cubicBezTo>
                    <a:cubicBezTo>
                      <a:pt x="0" y="105"/>
                      <a:pt x="32" y="137"/>
                      <a:pt x="63" y="137"/>
                    </a:cubicBezTo>
                    <a:cubicBezTo>
                      <a:pt x="104" y="137"/>
                      <a:pt x="136" y="105"/>
                      <a:pt x="136" y="74"/>
                    </a:cubicBezTo>
                    <a:cubicBezTo>
                      <a:pt x="136" y="33"/>
                      <a:pt x="104" y="1"/>
                      <a:pt x="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019" name="Google Shape;2019;p64"/>
            <p:cNvGrpSpPr/>
            <p:nvPr/>
          </p:nvGrpSpPr>
          <p:grpSpPr>
            <a:xfrm>
              <a:off x="6466319" y="2040445"/>
              <a:ext cx="1200033" cy="1076694"/>
              <a:chOff x="6466319" y="2040445"/>
              <a:chExt cx="1200033" cy="1076694"/>
            </a:xfrm>
          </p:grpSpPr>
          <p:sp>
            <p:nvSpPr>
              <p:cNvPr id="2020" name="Google Shape;2020;p64"/>
              <p:cNvSpPr/>
              <p:nvPr/>
            </p:nvSpPr>
            <p:spPr>
              <a:xfrm>
                <a:off x="6488701" y="2894595"/>
                <a:ext cx="67062" cy="40013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679" extrusionOk="0">
                    <a:moveTo>
                      <a:pt x="716" y="1"/>
                    </a:moveTo>
                    <a:cubicBezTo>
                      <a:pt x="575" y="1"/>
                      <a:pt x="626" y="533"/>
                      <a:pt x="626" y="533"/>
                    </a:cubicBezTo>
                    <a:cubicBezTo>
                      <a:pt x="626" y="533"/>
                      <a:pt x="540" y="292"/>
                      <a:pt x="292" y="292"/>
                    </a:cubicBezTo>
                    <a:cubicBezTo>
                      <a:pt x="282" y="292"/>
                      <a:pt x="272" y="292"/>
                      <a:pt x="261" y="293"/>
                    </a:cubicBezTo>
                    <a:cubicBezTo>
                      <a:pt x="0" y="314"/>
                      <a:pt x="647" y="679"/>
                      <a:pt x="647" y="679"/>
                    </a:cubicBezTo>
                    <a:cubicBezTo>
                      <a:pt x="793" y="544"/>
                      <a:pt x="1138" y="523"/>
                      <a:pt x="1054" y="356"/>
                    </a:cubicBezTo>
                    <a:cubicBezTo>
                      <a:pt x="1036" y="326"/>
                      <a:pt x="1013" y="314"/>
                      <a:pt x="987" y="314"/>
                    </a:cubicBezTo>
                    <a:cubicBezTo>
                      <a:pt x="877" y="314"/>
                      <a:pt x="720" y="533"/>
                      <a:pt x="720" y="533"/>
                    </a:cubicBezTo>
                    <a:cubicBezTo>
                      <a:pt x="720" y="533"/>
                      <a:pt x="866" y="11"/>
                      <a:pt x="720" y="1"/>
                    </a:cubicBezTo>
                    <a:cubicBezTo>
                      <a:pt x="719" y="1"/>
                      <a:pt x="718" y="1"/>
                      <a:pt x="7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1" name="Google Shape;2021;p64"/>
              <p:cNvSpPr/>
              <p:nvPr/>
            </p:nvSpPr>
            <p:spPr>
              <a:xfrm>
                <a:off x="7473309" y="3024269"/>
                <a:ext cx="67003" cy="39424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669" extrusionOk="0">
                    <a:moveTo>
                      <a:pt x="712" y="1"/>
                    </a:moveTo>
                    <a:cubicBezTo>
                      <a:pt x="576" y="1"/>
                      <a:pt x="626" y="533"/>
                      <a:pt x="626" y="533"/>
                    </a:cubicBezTo>
                    <a:cubicBezTo>
                      <a:pt x="626" y="533"/>
                      <a:pt x="535" y="282"/>
                      <a:pt x="276" y="282"/>
                    </a:cubicBezTo>
                    <a:cubicBezTo>
                      <a:pt x="271" y="282"/>
                      <a:pt x="266" y="282"/>
                      <a:pt x="261" y="282"/>
                    </a:cubicBezTo>
                    <a:cubicBezTo>
                      <a:pt x="0" y="303"/>
                      <a:pt x="647" y="669"/>
                      <a:pt x="647" y="669"/>
                    </a:cubicBezTo>
                    <a:cubicBezTo>
                      <a:pt x="793" y="544"/>
                      <a:pt x="1137" y="512"/>
                      <a:pt x="1053" y="356"/>
                    </a:cubicBezTo>
                    <a:cubicBezTo>
                      <a:pt x="1035" y="323"/>
                      <a:pt x="1011" y="310"/>
                      <a:pt x="985" y="310"/>
                    </a:cubicBezTo>
                    <a:cubicBezTo>
                      <a:pt x="875" y="310"/>
                      <a:pt x="720" y="533"/>
                      <a:pt x="720" y="533"/>
                    </a:cubicBezTo>
                    <a:cubicBezTo>
                      <a:pt x="720" y="533"/>
                      <a:pt x="866" y="11"/>
                      <a:pt x="720" y="1"/>
                    </a:cubicBezTo>
                    <a:cubicBezTo>
                      <a:pt x="717" y="1"/>
                      <a:pt x="714" y="1"/>
                      <a:pt x="712" y="1"/>
                    </a:cubicBezTo>
                    <a:close/>
                  </a:path>
                </a:pathLst>
              </a:custGeom>
              <a:solidFill>
                <a:srgbClr val="EF75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2" name="Google Shape;2022;p64"/>
              <p:cNvSpPr/>
              <p:nvPr/>
            </p:nvSpPr>
            <p:spPr>
              <a:xfrm>
                <a:off x="6466319" y="2946832"/>
                <a:ext cx="1177893" cy="170308"/>
              </a:xfrm>
              <a:custGeom>
                <a:avLst/>
                <a:gdLst/>
                <a:ahLst/>
                <a:cxnLst/>
                <a:rect l="l" t="t" r="r" b="b"/>
                <a:pathLst>
                  <a:path w="19988" h="2890" extrusionOk="0">
                    <a:moveTo>
                      <a:pt x="9994" y="1"/>
                    </a:moveTo>
                    <a:cubicBezTo>
                      <a:pt x="4475" y="1"/>
                      <a:pt x="0" y="648"/>
                      <a:pt x="0" y="1450"/>
                    </a:cubicBezTo>
                    <a:cubicBezTo>
                      <a:pt x="0" y="2243"/>
                      <a:pt x="4475" y="2890"/>
                      <a:pt x="9994" y="2890"/>
                    </a:cubicBezTo>
                    <a:cubicBezTo>
                      <a:pt x="15512" y="2890"/>
                      <a:pt x="19987" y="2243"/>
                      <a:pt x="19987" y="1450"/>
                    </a:cubicBezTo>
                    <a:cubicBezTo>
                      <a:pt x="19987" y="648"/>
                      <a:pt x="15512" y="1"/>
                      <a:pt x="99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3" name="Google Shape;2023;p64"/>
              <p:cNvSpPr/>
              <p:nvPr/>
            </p:nvSpPr>
            <p:spPr>
              <a:xfrm>
                <a:off x="7320849" y="2686761"/>
                <a:ext cx="283394" cy="283512"/>
              </a:xfrm>
              <a:custGeom>
                <a:avLst/>
                <a:gdLst/>
                <a:ahLst/>
                <a:cxnLst/>
                <a:rect l="l" t="t" r="r" b="b"/>
                <a:pathLst>
                  <a:path w="4809" h="4811" extrusionOk="0">
                    <a:moveTo>
                      <a:pt x="2379" y="1"/>
                    </a:moveTo>
                    <a:lnTo>
                      <a:pt x="2379" y="2296"/>
                    </a:lnTo>
                    <a:lnTo>
                      <a:pt x="1220" y="304"/>
                    </a:lnTo>
                    <a:lnTo>
                      <a:pt x="1179" y="335"/>
                    </a:lnTo>
                    <a:lnTo>
                      <a:pt x="2326" y="2327"/>
                    </a:lnTo>
                    <a:lnTo>
                      <a:pt x="2326" y="2327"/>
                    </a:lnTo>
                    <a:lnTo>
                      <a:pt x="334" y="1180"/>
                    </a:lnTo>
                    <a:lnTo>
                      <a:pt x="302" y="1232"/>
                    </a:lnTo>
                    <a:lnTo>
                      <a:pt x="2295" y="2379"/>
                    </a:lnTo>
                    <a:lnTo>
                      <a:pt x="0" y="2379"/>
                    </a:lnTo>
                    <a:lnTo>
                      <a:pt x="0" y="2432"/>
                    </a:lnTo>
                    <a:lnTo>
                      <a:pt x="2295" y="2432"/>
                    </a:lnTo>
                    <a:lnTo>
                      <a:pt x="302" y="3579"/>
                    </a:lnTo>
                    <a:lnTo>
                      <a:pt x="334" y="3631"/>
                    </a:lnTo>
                    <a:lnTo>
                      <a:pt x="2326" y="2483"/>
                    </a:lnTo>
                    <a:lnTo>
                      <a:pt x="1179" y="4476"/>
                    </a:lnTo>
                    <a:lnTo>
                      <a:pt x="1220" y="4507"/>
                    </a:lnTo>
                    <a:lnTo>
                      <a:pt x="2379" y="2515"/>
                    </a:lnTo>
                    <a:lnTo>
                      <a:pt x="2379" y="4810"/>
                    </a:lnTo>
                    <a:lnTo>
                      <a:pt x="2430" y="4810"/>
                    </a:lnTo>
                    <a:lnTo>
                      <a:pt x="2430" y="2515"/>
                    </a:lnTo>
                    <a:lnTo>
                      <a:pt x="3578" y="4507"/>
                    </a:lnTo>
                    <a:lnTo>
                      <a:pt x="3630" y="4476"/>
                    </a:lnTo>
                    <a:lnTo>
                      <a:pt x="2483" y="2483"/>
                    </a:lnTo>
                    <a:lnTo>
                      <a:pt x="4475" y="3631"/>
                    </a:lnTo>
                    <a:lnTo>
                      <a:pt x="4496" y="3579"/>
                    </a:lnTo>
                    <a:lnTo>
                      <a:pt x="2504" y="2432"/>
                    </a:lnTo>
                    <a:lnTo>
                      <a:pt x="4809" y="2432"/>
                    </a:lnTo>
                    <a:lnTo>
                      <a:pt x="4809" y="2379"/>
                    </a:lnTo>
                    <a:lnTo>
                      <a:pt x="2504" y="2379"/>
                    </a:lnTo>
                    <a:lnTo>
                      <a:pt x="4496" y="1232"/>
                    </a:lnTo>
                    <a:lnTo>
                      <a:pt x="4475" y="1180"/>
                    </a:lnTo>
                    <a:lnTo>
                      <a:pt x="2483" y="2327"/>
                    </a:lnTo>
                    <a:lnTo>
                      <a:pt x="2483" y="2327"/>
                    </a:lnTo>
                    <a:lnTo>
                      <a:pt x="3630" y="335"/>
                    </a:lnTo>
                    <a:lnTo>
                      <a:pt x="3578" y="304"/>
                    </a:lnTo>
                    <a:lnTo>
                      <a:pt x="2430" y="2296"/>
                    </a:lnTo>
                    <a:lnTo>
                      <a:pt x="243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4" name="Google Shape;2024;p64"/>
              <p:cNvSpPr/>
              <p:nvPr/>
            </p:nvSpPr>
            <p:spPr>
              <a:xfrm>
                <a:off x="7325092" y="2691122"/>
                <a:ext cx="274908" cy="274791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4663" extrusionOk="0">
                    <a:moveTo>
                      <a:pt x="1732" y="0"/>
                    </a:moveTo>
                    <a:lnTo>
                      <a:pt x="1681" y="10"/>
                    </a:lnTo>
                    <a:lnTo>
                      <a:pt x="2275" y="2233"/>
                    </a:lnTo>
                    <a:lnTo>
                      <a:pt x="648" y="615"/>
                    </a:lnTo>
                    <a:lnTo>
                      <a:pt x="606" y="647"/>
                    </a:lnTo>
                    <a:lnTo>
                      <a:pt x="2233" y="2274"/>
                    </a:lnTo>
                    <a:lnTo>
                      <a:pt x="2233" y="2274"/>
                    </a:lnTo>
                    <a:lnTo>
                      <a:pt x="12" y="1679"/>
                    </a:lnTo>
                    <a:lnTo>
                      <a:pt x="1" y="1732"/>
                    </a:lnTo>
                    <a:lnTo>
                      <a:pt x="2223" y="2326"/>
                    </a:lnTo>
                    <a:lnTo>
                      <a:pt x="1" y="2931"/>
                    </a:lnTo>
                    <a:lnTo>
                      <a:pt x="12" y="2984"/>
                    </a:lnTo>
                    <a:lnTo>
                      <a:pt x="2233" y="2389"/>
                    </a:lnTo>
                    <a:lnTo>
                      <a:pt x="606" y="4016"/>
                    </a:lnTo>
                    <a:lnTo>
                      <a:pt x="648" y="4048"/>
                    </a:lnTo>
                    <a:lnTo>
                      <a:pt x="2275" y="2420"/>
                    </a:lnTo>
                    <a:lnTo>
                      <a:pt x="1681" y="4642"/>
                    </a:lnTo>
                    <a:lnTo>
                      <a:pt x="1732" y="4663"/>
                    </a:lnTo>
                    <a:lnTo>
                      <a:pt x="2328" y="2441"/>
                    </a:lnTo>
                    <a:lnTo>
                      <a:pt x="2922" y="4663"/>
                    </a:lnTo>
                    <a:lnTo>
                      <a:pt x="2984" y="4642"/>
                    </a:lnTo>
                    <a:lnTo>
                      <a:pt x="2379" y="2420"/>
                    </a:lnTo>
                    <a:lnTo>
                      <a:pt x="4007" y="4048"/>
                    </a:lnTo>
                    <a:lnTo>
                      <a:pt x="4048" y="4016"/>
                    </a:lnTo>
                    <a:lnTo>
                      <a:pt x="2421" y="2389"/>
                    </a:lnTo>
                    <a:lnTo>
                      <a:pt x="4643" y="2984"/>
                    </a:lnTo>
                    <a:lnTo>
                      <a:pt x="4664" y="2931"/>
                    </a:lnTo>
                    <a:lnTo>
                      <a:pt x="2442" y="2326"/>
                    </a:lnTo>
                    <a:lnTo>
                      <a:pt x="4664" y="1732"/>
                    </a:lnTo>
                    <a:lnTo>
                      <a:pt x="4643" y="1679"/>
                    </a:lnTo>
                    <a:lnTo>
                      <a:pt x="2421" y="2274"/>
                    </a:lnTo>
                    <a:lnTo>
                      <a:pt x="4048" y="647"/>
                    </a:lnTo>
                    <a:lnTo>
                      <a:pt x="4007" y="615"/>
                    </a:lnTo>
                    <a:lnTo>
                      <a:pt x="2379" y="2233"/>
                    </a:lnTo>
                    <a:lnTo>
                      <a:pt x="2984" y="10"/>
                    </a:lnTo>
                    <a:lnTo>
                      <a:pt x="2922" y="0"/>
                    </a:lnTo>
                    <a:lnTo>
                      <a:pt x="2328" y="2222"/>
                    </a:lnTo>
                    <a:lnTo>
                      <a:pt x="17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5" name="Google Shape;2025;p64"/>
              <p:cNvSpPr/>
              <p:nvPr/>
            </p:nvSpPr>
            <p:spPr>
              <a:xfrm>
                <a:off x="7275942" y="2641913"/>
                <a:ext cx="373204" cy="373204"/>
              </a:xfrm>
              <a:custGeom>
                <a:avLst/>
                <a:gdLst/>
                <a:ahLst/>
                <a:cxnLst/>
                <a:rect l="l" t="t" r="r" b="b"/>
                <a:pathLst>
                  <a:path w="6333" h="6333" extrusionOk="0">
                    <a:moveTo>
                      <a:pt x="3162" y="616"/>
                    </a:moveTo>
                    <a:cubicBezTo>
                      <a:pt x="4569" y="616"/>
                      <a:pt x="5707" y="1763"/>
                      <a:pt x="5707" y="3161"/>
                    </a:cubicBezTo>
                    <a:cubicBezTo>
                      <a:pt x="5707" y="4570"/>
                      <a:pt x="4569" y="5717"/>
                      <a:pt x="3162" y="5717"/>
                    </a:cubicBezTo>
                    <a:cubicBezTo>
                      <a:pt x="1753" y="5717"/>
                      <a:pt x="616" y="4570"/>
                      <a:pt x="616" y="3161"/>
                    </a:cubicBezTo>
                    <a:cubicBezTo>
                      <a:pt x="616" y="1763"/>
                      <a:pt x="1753" y="616"/>
                      <a:pt x="3162" y="616"/>
                    </a:cubicBezTo>
                    <a:close/>
                    <a:moveTo>
                      <a:pt x="3162" y="1"/>
                    </a:moveTo>
                    <a:cubicBezTo>
                      <a:pt x="1419" y="1"/>
                      <a:pt x="0" y="1419"/>
                      <a:pt x="0" y="3161"/>
                    </a:cubicBezTo>
                    <a:cubicBezTo>
                      <a:pt x="0" y="4914"/>
                      <a:pt x="1419" y="6332"/>
                      <a:pt x="3162" y="6332"/>
                    </a:cubicBezTo>
                    <a:cubicBezTo>
                      <a:pt x="4914" y="6332"/>
                      <a:pt x="6333" y="4914"/>
                      <a:pt x="6333" y="3161"/>
                    </a:cubicBezTo>
                    <a:cubicBezTo>
                      <a:pt x="6333" y="1419"/>
                      <a:pt x="4914" y="1"/>
                      <a:pt x="31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6" name="Google Shape;2026;p64"/>
              <p:cNvSpPr/>
              <p:nvPr/>
            </p:nvSpPr>
            <p:spPr>
              <a:xfrm>
                <a:off x="7290675" y="2656705"/>
                <a:ext cx="343090" cy="343621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5831" extrusionOk="0">
                    <a:moveTo>
                      <a:pt x="2912" y="365"/>
                    </a:moveTo>
                    <a:cubicBezTo>
                      <a:pt x="4319" y="365"/>
                      <a:pt x="5457" y="1512"/>
                      <a:pt x="5457" y="2910"/>
                    </a:cubicBezTo>
                    <a:cubicBezTo>
                      <a:pt x="5457" y="4319"/>
                      <a:pt x="4319" y="5466"/>
                      <a:pt x="2912" y="5466"/>
                    </a:cubicBezTo>
                    <a:cubicBezTo>
                      <a:pt x="1503" y="5466"/>
                      <a:pt x="366" y="4319"/>
                      <a:pt x="366" y="2910"/>
                    </a:cubicBezTo>
                    <a:cubicBezTo>
                      <a:pt x="366" y="1512"/>
                      <a:pt x="1503" y="365"/>
                      <a:pt x="2912" y="365"/>
                    </a:cubicBezTo>
                    <a:close/>
                    <a:moveTo>
                      <a:pt x="2912" y="0"/>
                    </a:moveTo>
                    <a:cubicBezTo>
                      <a:pt x="1305" y="0"/>
                      <a:pt x="1" y="1304"/>
                      <a:pt x="1" y="2910"/>
                    </a:cubicBezTo>
                    <a:cubicBezTo>
                      <a:pt x="1" y="4527"/>
                      <a:pt x="1305" y="5831"/>
                      <a:pt x="2912" y="5831"/>
                    </a:cubicBezTo>
                    <a:cubicBezTo>
                      <a:pt x="4518" y="5831"/>
                      <a:pt x="5822" y="4527"/>
                      <a:pt x="5822" y="2910"/>
                    </a:cubicBezTo>
                    <a:cubicBezTo>
                      <a:pt x="5822" y="1304"/>
                      <a:pt x="4518" y="0"/>
                      <a:pt x="2912" y="0"/>
                    </a:cubicBezTo>
                    <a:close/>
                  </a:path>
                </a:pathLst>
              </a:custGeom>
              <a:solidFill>
                <a:srgbClr val="FEFF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7" name="Google Shape;2027;p64"/>
              <p:cNvSpPr/>
              <p:nvPr/>
            </p:nvSpPr>
            <p:spPr>
              <a:xfrm>
                <a:off x="7290675" y="2656705"/>
                <a:ext cx="343090" cy="343621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5831" extrusionOk="0">
                    <a:moveTo>
                      <a:pt x="2912" y="365"/>
                    </a:moveTo>
                    <a:cubicBezTo>
                      <a:pt x="4319" y="365"/>
                      <a:pt x="5457" y="1512"/>
                      <a:pt x="5457" y="2910"/>
                    </a:cubicBezTo>
                    <a:cubicBezTo>
                      <a:pt x="5457" y="4319"/>
                      <a:pt x="4319" y="5466"/>
                      <a:pt x="2912" y="5466"/>
                    </a:cubicBezTo>
                    <a:cubicBezTo>
                      <a:pt x="1503" y="5466"/>
                      <a:pt x="366" y="4319"/>
                      <a:pt x="366" y="2910"/>
                    </a:cubicBezTo>
                    <a:cubicBezTo>
                      <a:pt x="366" y="1512"/>
                      <a:pt x="1503" y="365"/>
                      <a:pt x="2912" y="365"/>
                    </a:cubicBezTo>
                    <a:close/>
                    <a:moveTo>
                      <a:pt x="2912" y="0"/>
                    </a:moveTo>
                    <a:cubicBezTo>
                      <a:pt x="1305" y="0"/>
                      <a:pt x="1" y="1304"/>
                      <a:pt x="1" y="2910"/>
                    </a:cubicBezTo>
                    <a:cubicBezTo>
                      <a:pt x="1" y="4527"/>
                      <a:pt x="1305" y="5831"/>
                      <a:pt x="2912" y="5831"/>
                    </a:cubicBezTo>
                    <a:cubicBezTo>
                      <a:pt x="4518" y="5831"/>
                      <a:pt x="5822" y="4527"/>
                      <a:pt x="5822" y="2910"/>
                    </a:cubicBezTo>
                    <a:cubicBezTo>
                      <a:pt x="5822" y="1304"/>
                      <a:pt x="4518" y="0"/>
                      <a:pt x="291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8" name="Google Shape;2028;p64"/>
              <p:cNvSpPr/>
              <p:nvPr/>
            </p:nvSpPr>
            <p:spPr>
              <a:xfrm>
                <a:off x="7304229" y="2670201"/>
                <a:ext cx="316631" cy="316631"/>
              </a:xfrm>
              <a:custGeom>
                <a:avLst/>
                <a:gdLst/>
                <a:ahLst/>
                <a:cxnLst/>
                <a:rect l="l" t="t" r="r" b="b"/>
                <a:pathLst>
                  <a:path w="5373" h="5373" extrusionOk="0">
                    <a:moveTo>
                      <a:pt x="2682" y="282"/>
                    </a:moveTo>
                    <a:cubicBezTo>
                      <a:pt x="4017" y="282"/>
                      <a:pt x="5091" y="1357"/>
                      <a:pt x="5091" y="2681"/>
                    </a:cubicBezTo>
                    <a:cubicBezTo>
                      <a:pt x="5091" y="4016"/>
                      <a:pt x="4017" y="5091"/>
                      <a:pt x="2682" y="5091"/>
                    </a:cubicBezTo>
                    <a:cubicBezTo>
                      <a:pt x="1356" y="5091"/>
                      <a:pt x="282" y="4016"/>
                      <a:pt x="282" y="2681"/>
                    </a:cubicBezTo>
                    <a:cubicBezTo>
                      <a:pt x="282" y="1357"/>
                      <a:pt x="1356" y="282"/>
                      <a:pt x="2682" y="282"/>
                    </a:cubicBezTo>
                    <a:close/>
                    <a:moveTo>
                      <a:pt x="2682" y="1"/>
                    </a:moveTo>
                    <a:cubicBezTo>
                      <a:pt x="1200" y="1"/>
                      <a:pt x="0" y="1200"/>
                      <a:pt x="0" y="2681"/>
                    </a:cubicBezTo>
                    <a:cubicBezTo>
                      <a:pt x="0" y="4173"/>
                      <a:pt x="1200" y="5372"/>
                      <a:pt x="2682" y="5372"/>
                    </a:cubicBezTo>
                    <a:cubicBezTo>
                      <a:pt x="4163" y="5372"/>
                      <a:pt x="5373" y="4173"/>
                      <a:pt x="5373" y="2681"/>
                    </a:cubicBezTo>
                    <a:cubicBezTo>
                      <a:pt x="5373" y="1200"/>
                      <a:pt x="4163" y="1"/>
                      <a:pt x="26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29" name="Google Shape;2029;p64"/>
              <p:cNvSpPr/>
              <p:nvPr/>
            </p:nvSpPr>
            <p:spPr>
              <a:xfrm>
                <a:off x="7312244" y="2678157"/>
                <a:ext cx="300013" cy="300720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5103" extrusionOk="0">
                    <a:moveTo>
                      <a:pt x="2546" y="147"/>
                    </a:moveTo>
                    <a:cubicBezTo>
                      <a:pt x="3881" y="147"/>
                      <a:pt x="4955" y="1222"/>
                      <a:pt x="4955" y="2546"/>
                    </a:cubicBezTo>
                    <a:cubicBezTo>
                      <a:pt x="4955" y="3881"/>
                      <a:pt x="3881" y="4956"/>
                      <a:pt x="2546" y="4956"/>
                    </a:cubicBezTo>
                    <a:cubicBezTo>
                      <a:pt x="1220" y="4956"/>
                      <a:pt x="146" y="3881"/>
                      <a:pt x="146" y="2546"/>
                    </a:cubicBezTo>
                    <a:cubicBezTo>
                      <a:pt x="146" y="1222"/>
                      <a:pt x="1220" y="147"/>
                      <a:pt x="2546" y="147"/>
                    </a:cubicBezTo>
                    <a:close/>
                    <a:moveTo>
                      <a:pt x="2546" y="1"/>
                    </a:moveTo>
                    <a:cubicBezTo>
                      <a:pt x="1137" y="1"/>
                      <a:pt x="0" y="1148"/>
                      <a:pt x="0" y="2546"/>
                    </a:cubicBezTo>
                    <a:cubicBezTo>
                      <a:pt x="0" y="3955"/>
                      <a:pt x="1137" y="5102"/>
                      <a:pt x="2546" y="5102"/>
                    </a:cubicBezTo>
                    <a:cubicBezTo>
                      <a:pt x="3953" y="5102"/>
                      <a:pt x="5091" y="3955"/>
                      <a:pt x="5091" y="2546"/>
                    </a:cubicBezTo>
                    <a:cubicBezTo>
                      <a:pt x="5091" y="1148"/>
                      <a:pt x="3953" y="1"/>
                      <a:pt x="25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0" name="Google Shape;2030;p64"/>
              <p:cNvSpPr/>
              <p:nvPr/>
            </p:nvSpPr>
            <p:spPr>
              <a:xfrm>
                <a:off x="7443783" y="2812818"/>
                <a:ext cx="41251" cy="41251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355" y="1"/>
                    </a:moveTo>
                    <a:cubicBezTo>
                      <a:pt x="157" y="1"/>
                      <a:pt x="1" y="157"/>
                      <a:pt x="1" y="344"/>
                    </a:cubicBezTo>
                    <a:cubicBezTo>
                      <a:pt x="1" y="543"/>
                      <a:pt x="157" y="699"/>
                      <a:pt x="355" y="699"/>
                    </a:cubicBezTo>
                    <a:cubicBezTo>
                      <a:pt x="543" y="699"/>
                      <a:pt x="699" y="543"/>
                      <a:pt x="699" y="344"/>
                    </a:cubicBezTo>
                    <a:cubicBezTo>
                      <a:pt x="699" y="157"/>
                      <a:pt x="543" y="1"/>
                      <a:pt x="3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1" name="Google Shape;2031;p64"/>
              <p:cNvSpPr/>
              <p:nvPr/>
            </p:nvSpPr>
            <p:spPr>
              <a:xfrm>
                <a:off x="6633512" y="2703380"/>
                <a:ext cx="283453" cy="283453"/>
              </a:xfrm>
              <a:custGeom>
                <a:avLst/>
                <a:gdLst/>
                <a:ahLst/>
                <a:cxnLst/>
                <a:rect l="l" t="t" r="r" b="b"/>
                <a:pathLst>
                  <a:path w="4810" h="4810" extrusionOk="0">
                    <a:moveTo>
                      <a:pt x="2368" y="1"/>
                    </a:moveTo>
                    <a:lnTo>
                      <a:pt x="2368" y="2306"/>
                    </a:lnTo>
                    <a:lnTo>
                      <a:pt x="1221" y="314"/>
                    </a:lnTo>
                    <a:lnTo>
                      <a:pt x="1179" y="335"/>
                    </a:lnTo>
                    <a:lnTo>
                      <a:pt x="2327" y="2327"/>
                    </a:lnTo>
                    <a:lnTo>
                      <a:pt x="334" y="1179"/>
                    </a:lnTo>
                    <a:lnTo>
                      <a:pt x="303" y="1232"/>
                    </a:lnTo>
                    <a:lnTo>
                      <a:pt x="2296" y="2379"/>
                    </a:lnTo>
                    <a:lnTo>
                      <a:pt x="1" y="2379"/>
                    </a:lnTo>
                    <a:lnTo>
                      <a:pt x="1" y="2431"/>
                    </a:lnTo>
                    <a:lnTo>
                      <a:pt x="2296" y="2431"/>
                    </a:lnTo>
                    <a:lnTo>
                      <a:pt x="303" y="3589"/>
                    </a:lnTo>
                    <a:lnTo>
                      <a:pt x="334" y="3631"/>
                    </a:lnTo>
                    <a:lnTo>
                      <a:pt x="2327" y="2484"/>
                    </a:lnTo>
                    <a:lnTo>
                      <a:pt x="2327" y="2484"/>
                    </a:lnTo>
                    <a:lnTo>
                      <a:pt x="1179" y="4476"/>
                    </a:lnTo>
                    <a:lnTo>
                      <a:pt x="1221" y="4507"/>
                    </a:lnTo>
                    <a:lnTo>
                      <a:pt x="2368" y="2514"/>
                    </a:lnTo>
                    <a:lnTo>
                      <a:pt x="2368" y="4809"/>
                    </a:lnTo>
                    <a:lnTo>
                      <a:pt x="2431" y="4809"/>
                    </a:lnTo>
                    <a:lnTo>
                      <a:pt x="2431" y="2514"/>
                    </a:lnTo>
                    <a:lnTo>
                      <a:pt x="3578" y="4507"/>
                    </a:lnTo>
                    <a:lnTo>
                      <a:pt x="3631" y="4476"/>
                    </a:lnTo>
                    <a:lnTo>
                      <a:pt x="2483" y="2484"/>
                    </a:lnTo>
                    <a:lnTo>
                      <a:pt x="4465" y="3631"/>
                    </a:lnTo>
                    <a:lnTo>
                      <a:pt x="4496" y="3589"/>
                    </a:lnTo>
                    <a:lnTo>
                      <a:pt x="2504" y="2431"/>
                    </a:lnTo>
                    <a:lnTo>
                      <a:pt x="4809" y="2431"/>
                    </a:lnTo>
                    <a:lnTo>
                      <a:pt x="4809" y="2379"/>
                    </a:lnTo>
                    <a:lnTo>
                      <a:pt x="2504" y="2379"/>
                    </a:lnTo>
                    <a:lnTo>
                      <a:pt x="4496" y="1232"/>
                    </a:lnTo>
                    <a:lnTo>
                      <a:pt x="4465" y="1179"/>
                    </a:lnTo>
                    <a:lnTo>
                      <a:pt x="2483" y="2327"/>
                    </a:lnTo>
                    <a:lnTo>
                      <a:pt x="3631" y="335"/>
                    </a:lnTo>
                    <a:lnTo>
                      <a:pt x="3578" y="314"/>
                    </a:lnTo>
                    <a:lnTo>
                      <a:pt x="2431" y="2306"/>
                    </a:lnTo>
                    <a:lnTo>
                      <a:pt x="243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2" name="Google Shape;2032;p64"/>
              <p:cNvSpPr/>
              <p:nvPr/>
            </p:nvSpPr>
            <p:spPr>
              <a:xfrm>
                <a:off x="6637814" y="2707682"/>
                <a:ext cx="274850" cy="274850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4664" extrusionOk="0">
                    <a:moveTo>
                      <a:pt x="1732" y="0"/>
                    </a:moveTo>
                    <a:lnTo>
                      <a:pt x="1680" y="21"/>
                    </a:lnTo>
                    <a:lnTo>
                      <a:pt x="2274" y="2244"/>
                    </a:lnTo>
                    <a:lnTo>
                      <a:pt x="647" y="616"/>
                    </a:lnTo>
                    <a:lnTo>
                      <a:pt x="605" y="658"/>
                    </a:lnTo>
                    <a:lnTo>
                      <a:pt x="2233" y="2285"/>
                    </a:lnTo>
                    <a:lnTo>
                      <a:pt x="11" y="1680"/>
                    </a:lnTo>
                    <a:lnTo>
                      <a:pt x="0" y="1743"/>
                    </a:lnTo>
                    <a:lnTo>
                      <a:pt x="2223" y="2337"/>
                    </a:lnTo>
                    <a:lnTo>
                      <a:pt x="0" y="2932"/>
                    </a:lnTo>
                    <a:lnTo>
                      <a:pt x="11" y="2984"/>
                    </a:lnTo>
                    <a:lnTo>
                      <a:pt x="2233" y="2390"/>
                    </a:lnTo>
                    <a:lnTo>
                      <a:pt x="605" y="4017"/>
                    </a:lnTo>
                    <a:lnTo>
                      <a:pt x="647" y="4059"/>
                    </a:lnTo>
                    <a:lnTo>
                      <a:pt x="2274" y="2431"/>
                    </a:lnTo>
                    <a:lnTo>
                      <a:pt x="1680" y="4653"/>
                    </a:lnTo>
                    <a:lnTo>
                      <a:pt x="1732" y="4664"/>
                    </a:lnTo>
                    <a:lnTo>
                      <a:pt x="2327" y="2441"/>
                    </a:lnTo>
                    <a:lnTo>
                      <a:pt x="2921" y="4664"/>
                    </a:lnTo>
                    <a:lnTo>
                      <a:pt x="2974" y="4653"/>
                    </a:lnTo>
                    <a:lnTo>
                      <a:pt x="2379" y="2431"/>
                    </a:lnTo>
                    <a:lnTo>
                      <a:pt x="4006" y="4059"/>
                    </a:lnTo>
                    <a:lnTo>
                      <a:pt x="4048" y="4017"/>
                    </a:lnTo>
                    <a:lnTo>
                      <a:pt x="2420" y="2390"/>
                    </a:lnTo>
                    <a:lnTo>
                      <a:pt x="4643" y="2984"/>
                    </a:lnTo>
                    <a:lnTo>
                      <a:pt x="4664" y="2932"/>
                    </a:lnTo>
                    <a:lnTo>
                      <a:pt x="2441" y="2337"/>
                    </a:lnTo>
                    <a:lnTo>
                      <a:pt x="4664" y="1743"/>
                    </a:lnTo>
                    <a:lnTo>
                      <a:pt x="4643" y="1680"/>
                    </a:lnTo>
                    <a:lnTo>
                      <a:pt x="2420" y="2285"/>
                    </a:lnTo>
                    <a:lnTo>
                      <a:pt x="4048" y="658"/>
                    </a:lnTo>
                    <a:lnTo>
                      <a:pt x="4006" y="616"/>
                    </a:lnTo>
                    <a:lnTo>
                      <a:pt x="2379" y="2244"/>
                    </a:lnTo>
                    <a:lnTo>
                      <a:pt x="2974" y="21"/>
                    </a:lnTo>
                    <a:lnTo>
                      <a:pt x="2921" y="0"/>
                    </a:lnTo>
                    <a:lnTo>
                      <a:pt x="2327" y="2223"/>
                    </a:lnTo>
                    <a:lnTo>
                      <a:pt x="17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3" name="Google Shape;2033;p64"/>
              <p:cNvSpPr/>
              <p:nvPr/>
            </p:nvSpPr>
            <p:spPr>
              <a:xfrm>
                <a:off x="6588605" y="2658473"/>
                <a:ext cx="373263" cy="373263"/>
              </a:xfrm>
              <a:custGeom>
                <a:avLst/>
                <a:gdLst/>
                <a:ahLst/>
                <a:cxnLst/>
                <a:rect l="l" t="t" r="r" b="b"/>
                <a:pathLst>
                  <a:path w="6334" h="6334" extrusionOk="0">
                    <a:moveTo>
                      <a:pt x="3162" y="627"/>
                    </a:moveTo>
                    <a:cubicBezTo>
                      <a:pt x="4570" y="627"/>
                      <a:pt x="5707" y="1764"/>
                      <a:pt x="5707" y="3172"/>
                    </a:cubicBezTo>
                    <a:cubicBezTo>
                      <a:pt x="5707" y="4581"/>
                      <a:pt x="4570" y="5717"/>
                      <a:pt x="3162" y="5717"/>
                    </a:cubicBezTo>
                    <a:cubicBezTo>
                      <a:pt x="1753" y="5717"/>
                      <a:pt x="617" y="4581"/>
                      <a:pt x="617" y="3172"/>
                    </a:cubicBezTo>
                    <a:cubicBezTo>
                      <a:pt x="617" y="1764"/>
                      <a:pt x="1753" y="627"/>
                      <a:pt x="3162" y="627"/>
                    </a:cubicBezTo>
                    <a:close/>
                    <a:moveTo>
                      <a:pt x="3162" y="1"/>
                    </a:moveTo>
                    <a:cubicBezTo>
                      <a:pt x="1419" y="1"/>
                      <a:pt x="1" y="1420"/>
                      <a:pt x="1" y="3172"/>
                    </a:cubicBezTo>
                    <a:cubicBezTo>
                      <a:pt x="1" y="4915"/>
                      <a:pt x="1419" y="6333"/>
                      <a:pt x="3162" y="6333"/>
                    </a:cubicBezTo>
                    <a:cubicBezTo>
                      <a:pt x="4914" y="6333"/>
                      <a:pt x="6333" y="4915"/>
                      <a:pt x="6333" y="3172"/>
                    </a:cubicBezTo>
                    <a:cubicBezTo>
                      <a:pt x="6333" y="1420"/>
                      <a:pt x="4914" y="1"/>
                      <a:pt x="31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4" name="Google Shape;2034;p64"/>
              <p:cNvSpPr/>
              <p:nvPr/>
            </p:nvSpPr>
            <p:spPr>
              <a:xfrm>
                <a:off x="6603397" y="2673914"/>
                <a:ext cx="343032" cy="343032"/>
              </a:xfrm>
              <a:custGeom>
                <a:avLst/>
                <a:gdLst/>
                <a:ahLst/>
                <a:cxnLst/>
                <a:rect l="l" t="t" r="r" b="b"/>
                <a:pathLst>
                  <a:path w="5821" h="5821" extrusionOk="0">
                    <a:moveTo>
                      <a:pt x="2911" y="365"/>
                    </a:moveTo>
                    <a:cubicBezTo>
                      <a:pt x="4319" y="365"/>
                      <a:pt x="5456" y="1502"/>
                      <a:pt x="5456" y="2910"/>
                    </a:cubicBezTo>
                    <a:cubicBezTo>
                      <a:pt x="5456" y="4319"/>
                      <a:pt x="4319" y="5455"/>
                      <a:pt x="2911" y="5455"/>
                    </a:cubicBezTo>
                    <a:cubicBezTo>
                      <a:pt x="1502" y="5455"/>
                      <a:pt x="366" y="4319"/>
                      <a:pt x="366" y="2910"/>
                    </a:cubicBezTo>
                    <a:cubicBezTo>
                      <a:pt x="366" y="1502"/>
                      <a:pt x="1502" y="365"/>
                      <a:pt x="2911" y="365"/>
                    </a:cubicBezTo>
                    <a:close/>
                    <a:moveTo>
                      <a:pt x="2911" y="0"/>
                    </a:moveTo>
                    <a:cubicBezTo>
                      <a:pt x="1304" y="0"/>
                      <a:pt x="0" y="1304"/>
                      <a:pt x="0" y="2910"/>
                    </a:cubicBezTo>
                    <a:cubicBezTo>
                      <a:pt x="0" y="4517"/>
                      <a:pt x="1304" y="5821"/>
                      <a:pt x="2911" y="5821"/>
                    </a:cubicBezTo>
                    <a:cubicBezTo>
                      <a:pt x="4517" y="5821"/>
                      <a:pt x="5821" y="4517"/>
                      <a:pt x="5821" y="2910"/>
                    </a:cubicBezTo>
                    <a:cubicBezTo>
                      <a:pt x="5821" y="1304"/>
                      <a:pt x="4517" y="0"/>
                      <a:pt x="2911" y="0"/>
                    </a:cubicBezTo>
                    <a:close/>
                  </a:path>
                </a:pathLst>
              </a:custGeom>
              <a:solidFill>
                <a:srgbClr val="FEFF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5" name="Google Shape;2035;p64"/>
              <p:cNvSpPr/>
              <p:nvPr/>
            </p:nvSpPr>
            <p:spPr>
              <a:xfrm>
                <a:off x="6603397" y="2673914"/>
                <a:ext cx="343032" cy="343032"/>
              </a:xfrm>
              <a:custGeom>
                <a:avLst/>
                <a:gdLst/>
                <a:ahLst/>
                <a:cxnLst/>
                <a:rect l="l" t="t" r="r" b="b"/>
                <a:pathLst>
                  <a:path w="5821" h="5821" extrusionOk="0">
                    <a:moveTo>
                      <a:pt x="2911" y="365"/>
                    </a:moveTo>
                    <a:cubicBezTo>
                      <a:pt x="4319" y="365"/>
                      <a:pt x="5456" y="1502"/>
                      <a:pt x="5456" y="2910"/>
                    </a:cubicBezTo>
                    <a:cubicBezTo>
                      <a:pt x="5456" y="4319"/>
                      <a:pt x="4319" y="5455"/>
                      <a:pt x="2911" y="5455"/>
                    </a:cubicBezTo>
                    <a:cubicBezTo>
                      <a:pt x="1502" y="5455"/>
                      <a:pt x="366" y="4319"/>
                      <a:pt x="366" y="2910"/>
                    </a:cubicBezTo>
                    <a:cubicBezTo>
                      <a:pt x="366" y="1502"/>
                      <a:pt x="1502" y="365"/>
                      <a:pt x="2911" y="365"/>
                    </a:cubicBezTo>
                    <a:close/>
                    <a:moveTo>
                      <a:pt x="2911" y="0"/>
                    </a:moveTo>
                    <a:cubicBezTo>
                      <a:pt x="1304" y="0"/>
                      <a:pt x="0" y="1304"/>
                      <a:pt x="0" y="2910"/>
                    </a:cubicBezTo>
                    <a:cubicBezTo>
                      <a:pt x="0" y="4517"/>
                      <a:pt x="1304" y="5821"/>
                      <a:pt x="2911" y="5821"/>
                    </a:cubicBezTo>
                    <a:cubicBezTo>
                      <a:pt x="4517" y="5821"/>
                      <a:pt x="5821" y="4517"/>
                      <a:pt x="5821" y="2910"/>
                    </a:cubicBezTo>
                    <a:cubicBezTo>
                      <a:pt x="5821" y="1304"/>
                      <a:pt x="4517" y="0"/>
                      <a:pt x="29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6" name="Google Shape;2036;p64"/>
              <p:cNvSpPr/>
              <p:nvPr/>
            </p:nvSpPr>
            <p:spPr>
              <a:xfrm>
                <a:off x="6616893" y="2686761"/>
                <a:ext cx="316690" cy="316690"/>
              </a:xfrm>
              <a:custGeom>
                <a:avLst/>
                <a:gdLst/>
                <a:ahLst/>
                <a:cxnLst/>
                <a:rect l="l" t="t" r="r" b="b"/>
                <a:pathLst>
                  <a:path w="5374" h="5374" extrusionOk="0">
                    <a:moveTo>
                      <a:pt x="2682" y="283"/>
                    </a:moveTo>
                    <a:cubicBezTo>
                      <a:pt x="4017" y="283"/>
                      <a:pt x="5091" y="1357"/>
                      <a:pt x="5091" y="2692"/>
                    </a:cubicBezTo>
                    <a:cubicBezTo>
                      <a:pt x="5091" y="4017"/>
                      <a:pt x="4017" y="5091"/>
                      <a:pt x="2682" y="5091"/>
                    </a:cubicBezTo>
                    <a:cubicBezTo>
                      <a:pt x="1357" y="5091"/>
                      <a:pt x="283" y="4017"/>
                      <a:pt x="283" y="2692"/>
                    </a:cubicBezTo>
                    <a:cubicBezTo>
                      <a:pt x="283" y="1357"/>
                      <a:pt x="1357" y="283"/>
                      <a:pt x="2682" y="283"/>
                    </a:cubicBezTo>
                    <a:close/>
                    <a:moveTo>
                      <a:pt x="2682" y="1"/>
                    </a:moveTo>
                    <a:cubicBezTo>
                      <a:pt x="1201" y="1"/>
                      <a:pt x="1" y="1211"/>
                      <a:pt x="1" y="2692"/>
                    </a:cubicBezTo>
                    <a:cubicBezTo>
                      <a:pt x="1" y="4173"/>
                      <a:pt x="1201" y="5373"/>
                      <a:pt x="2682" y="5373"/>
                    </a:cubicBezTo>
                    <a:cubicBezTo>
                      <a:pt x="4163" y="5373"/>
                      <a:pt x="5373" y="4173"/>
                      <a:pt x="5373" y="2692"/>
                    </a:cubicBezTo>
                    <a:cubicBezTo>
                      <a:pt x="5373" y="1211"/>
                      <a:pt x="4163" y="1"/>
                      <a:pt x="26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7" name="Google Shape;2037;p64"/>
              <p:cNvSpPr/>
              <p:nvPr/>
            </p:nvSpPr>
            <p:spPr>
              <a:xfrm>
                <a:off x="6624908" y="2695365"/>
                <a:ext cx="300072" cy="300072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5092" extrusionOk="0">
                    <a:moveTo>
                      <a:pt x="2546" y="137"/>
                    </a:moveTo>
                    <a:cubicBezTo>
                      <a:pt x="3881" y="137"/>
                      <a:pt x="4955" y="1211"/>
                      <a:pt x="4955" y="2546"/>
                    </a:cubicBezTo>
                    <a:cubicBezTo>
                      <a:pt x="4955" y="3871"/>
                      <a:pt x="3881" y="4945"/>
                      <a:pt x="2546" y="4945"/>
                    </a:cubicBezTo>
                    <a:cubicBezTo>
                      <a:pt x="1221" y="4945"/>
                      <a:pt x="147" y="3871"/>
                      <a:pt x="147" y="2546"/>
                    </a:cubicBezTo>
                    <a:cubicBezTo>
                      <a:pt x="147" y="1211"/>
                      <a:pt x="1221" y="137"/>
                      <a:pt x="2546" y="137"/>
                    </a:cubicBezTo>
                    <a:close/>
                    <a:moveTo>
                      <a:pt x="2546" y="1"/>
                    </a:moveTo>
                    <a:cubicBezTo>
                      <a:pt x="1137" y="1"/>
                      <a:pt x="1" y="1138"/>
                      <a:pt x="1" y="2546"/>
                    </a:cubicBezTo>
                    <a:cubicBezTo>
                      <a:pt x="1" y="3955"/>
                      <a:pt x="1137" y="5091"/>
                      <a:pt x="2546" y="5091"/>
                    </a:cubicBezTo>
                    <a:cubicBezTo>
                      <a:pt x="3954" y="5091"/>
                      <a:pt x="5091" y="3955"/>
                      <a:pt x="5091" y="2546"/>
                    </a:cubicBezTo>
                    <a:cubicBezTo>
                      <a:pt x="5091" y="1138"/>
                      <a:pt x="3954" y="1"/>
                      <a:pt x="25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8" name="Google Shape;2038;p64"/>
              <p:cNvSpPr/>
              <p:nvPr/>
            </p:nvSpPr>
            <p:spPr>
              <a:xfrm>
                <a:off x="7078634" y="2900687"/>
                <a:ext cx="161115" cy="49678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843" extrusionOk="0">
                    <a:moveTo>
                      <a:pt x="2733" y="1"/>
                    </a:moveTo>
                    <a:cubicBezTo>
                      <a:pt x="2576" y="22"/>
                      <a:pt x="1867" y="168"/>
                      <a:pt x="1440" y="314"/>
                    </a:cubicBezTo>
                    <a:cubicBezTo>
                      <a:pt x="1002" y="460"/>
                      <a:pt x="292" y="752"/>
                      <a:pt x="0" y="752"/>
                    </a:cubicBezTo>
                    <a:lnTo>
                      <a:pt x="0" y="763"/>
                    </a:lnTo>
                    <a:cubicBezTo>
                      <a:pt x="39" y="819"/>
                      <a:pt x="109" y="843"/>
                      <a:pt x="201" y="843"/>
                    </a:cubicBezTo>
                    <a:cubicBezTo>
                      <a:pt x="450" y="843"/>
                      <a:pt x="860" y="667"/>
                      <a:pt x="1241" y="492"/>
                    </a:cubicBezTo>
                    <a:cubicBezTo>
                      <a:pt x="1763" y="262"/>
                      <a:pt x="2576" y="210"/>
                      <a:pt x="2660" y="126"/>
                    </a:cubicBezTo>
                    <a:cubicBezTo>
                      <a:pt x="2702" y="95"/>
                      <a:pt x="2722" y="54"/>
                      <a:pt x="273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39" name="Google Shape;2039;p64"/>
              <p:cNvSpPr/>
              <p:nvPr/>
            </p:nvSpPr>
            <p:spPr>
              <a:xfrm>
                <a:off x="7136977" y="2909409"/>
                <a:ext cx="103363" cy="51387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872" extrusionOk="0">
                    <a:moveTo>
                      <a:pt x="1427" y="1"/>
                    </a:moveTo>
                    <a:cubicBezTo>
                      <a:pt x="1404" y="1"/>
                      <a:pt x="1380" y="4"/>
                      <a:pt x="1357" y="10"/>
                    </a:cubicBezTo>
                    <a:lnTo>
                      <a:pt x="251" y="281"/>
                    </a:lnTo>
                    <a:cubicBezTo>
                      <a:pt x="95" y="323"/>
                      <a:pt x="1" y="479"/>
                      <a:pt x="32" y="646"/>
                    </a:cubicBezTo>
                    <a:cubicBezTo>
                      <a:pt x="69" y="783"/>
                      <a:pt x="200" y="871"/>
                      <a:pt x="337" y="871"/>
                    </a:cubicBezTo>
                    <a:cubicBezTo>
                      <a:pt x="357" y="871"/>
                      <a:pt x="377" y="869"/>
                      <a:pt x="397" y="865"/>
                    </a:cubicBezTo>
                    <a:lnTo>
                      <a:pt x="1493" y="594"/>
                    </a:lnTo>
                    <a:cubicBezTo>
                      <a:pt x="1660" y="552"/>
                      <a:pt x="1753" y="395"/>
                      <a:pt x="1712" y="228"/>
                    </a:cubicBezTo>
                    <a:cubicBezTo>
                      <a:pt x="1676" y="96"/>
                      <a:pt x="1558" y="1"/>
                      <a:pt x="14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0" name="Google Shape;2040;p64"/>
              <p:cNvSpPr/>
              <p:nvPr/>
            </p:nvSpPr>
            <p:spPr>
              <a:xfrm>
                <a:off x="7070029" y="2825725"/>
                <a:ext cx="173372" cy="119333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025" extrusionOk="0">
                    <a:moveTo>
                      <a:pt x="2462" y="1"/>
                    </a:moveTo>
                    <a:cubicBezTo>
                      <a:pt x="2399" y="1"/>
                      <a:pt x="2412" y="169"/>
                      <a:pt x="2284" y="313"/>
                    </a:cubicBezTo>
                    <a:cubicBezTo>
                      <a:pt x="2117" y="512"/>
                      <a:pt x="2086" y="647"/>
                      <a:pt x="1857" y="751"/>
                    </a:cubicBezTo>
                    <a:cubicBezTo>
                      <a:pt x="1811" y="774"/>
                      <a:pt x="1771" y="784"/>
                      <a:pt x="1736" y="784"/>
                    </a:cubicBezTo>
                    <a:cubicBezTo>
                      <a:pt x="1595" y="784"/>
                      <a:pt x="1537" y="621"/>
                      <a:pt x="1554" y="470"/>
                    </a:cubicBezTo>
                    <a:cubicBezTo>
                      <a:pt x="1566" y="405"/>
                      <a:pt x="1548" y="380"/>
                      <a:pt x="1515" y="380"/>
                    </a:cubicBezTo>
                    <a:cubicBezTo>
                      <a:pt x="1489" y="380"/>
                      <a:pt x="1455" y="395"/>
                      <a:pt x="1419" y="418"/>
                    </a:cubicBezTo>
                    <a:cubicBezTo>
                      <a:pt x="1377" y="438"/>
                      <a:pt x="1335" y="480"/>
                      <a:pt x="1294" y="512"/>
                    </a:cubicBezTo>
                    <a:cubicBezTo>
                      <a:pt x="1199" y="605"/>
                      <a:pt x="1074" y="772"/>
                      <a:pt x="1032" y="825"/>
                    </a:cubicBezTo>
                    <a:cubicBezTo>
                      <a:pt x="1022" y="835"/>
                      <a:pt x="1022" y="846"/>
                      <a:pt x="1022" y="846"/>
                    </a:cubicBezTo>
                    <a:cubicBezTo>
                      <a:pt x="949" y="939"/>
                      <a:pt x="501" y="1252"/>
                      <a:pt x="281" y="1451"/>
                    </a:cubicBezTo>
                    <a:cubicBezTo>
                      <a:pt x="63" y="1638"/>
                      <a:pt x="0" y="1815"/>
                      <a:pt x="146" y="2024"/>
                    </a:cubicBezTo>
                    <a:cubicBezTo>
                      <a:pt x="250" y="2024"/>
                      <a:pt x="427" y="1982"/>
                      <a:pt x="615" y="1920"/>
                    </a:cubicBezTo>
                    <a:cubicBezTo>
                      <a:pt x="719" y="1889"/>
                      <a:pt x="824" y="1857"/>
                      <a:pt x="928" y="1815"/>
                    </a:cubicBezTo>
                    <a:cubicBezTo>
                      <a:pt x="1158" y="1743"/>
                      <a:pt x="1398" y="1648"/>
                      <a:pt x="1586" y="1586"/>
                    </a:cubicBezTo>
                    <a:cubicBezTo>
                      <a:pt x="1930" y="1472"/>
                      <a:pt x="2462" y="1356"/>
                      <a:pt x="2733" y="1294"/>
                    </a:cubicBezTo>
                    <a:cubicBezTo>
                      <a:pt x="2796" y="1284"/>
                      <a:pt x="2848" y="1273"/>
                      <a:pt x="2879" y="1273"/>
                    </a:cubicBezTo>
                    <a:cubicBezTo>
                      <a:pt x="2900" y="1189"/>
                      <a:pt x="2910" y="1075"/>
                      <a:pt x="2931" y="939"/>
                    </a:cubicBezTo>
                    <a:cubicBezTo>
                      <a:pt x="2942" y="877"/>
                      <a:pt x="2931" y="825"/>
                      <a:pt x="2910" y="762"/>
                    </a:cubicBezTo>
                    <a:cubicBezTo>
                      <a:pt x="2868" y="668"/>
                      <a:pt x="2806" y="574"/>
                      <a:pt x="2754" y="512"/>
                    </a:cubicBezTo>
                    <a:lnTo>
                      <a:pt x="2671" y="428"/>
                    </a:lnTo>
                    <a:cubicBezTo>
                      <a:pt x="2671" y="428"/>
                      <a:pt x="2712" y="209"/>
                      <a:pt x="2545" y="53"/>
                    </a:cubicBezTo>
                    <a:cubicBezTo>
                      <a:pt x="2507" y="16"/>
                      <a:pt x="2481" y="1"/>
                      <a:pt x="24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1" name="Google Shape;2041;p64"/>
              <p:cNvSpPr/>
              <p:nvPr/>
            </p:nvSpPr>
            <p:spPr>
              <a:xfrm>
                <a:off x="6915566" y="2225081"/>
                <a:ext cx="175965" cy="173136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938" extrusionOk="0">
                    <a:moveTo>
                      <a:pt x="2151" y="1"/>
                    </a:moveTo>
                    <a:lnTo>
                      <a:pt x="1922" y="356"/>
                    </a:lnTo>
                    <a:cubicBezTo>
                      <a:pt x="1922" y="356"/>
                      <a:pt x="1692" y="616"/>
                      <a:pt x="1442" y="940"/>
                    </a:cubicBezTo>
                    <a:cubicBezTo>
                      <a:pt x="1192" y="1253"/>
                      <a:pt x="764" y="2035"/>
                      <a:pt x="764" y="2035"/>
                    </a:cubicBezTo>
                    <a:cubicBezTo>
                      <a:pt x="764" y="2035"/>
                      <a:pt x="681" y="2007"/>
                      <a:pt x="588" y="2007"/>
                    </a:cubicBezTo>
                    <a:cubicBezTo>
                      <a:pt x="542" y="2007"/>
                      <a:pt x="493" y="2014"/>
                      <a:pt x="451" y="2035"/>
                    </a:cubicBezTo>
                    <a:cubicBezTo>
                      <a:pt x="394" y="2066"/>
                      <a:pt x="328" y="2076"/>
                      <a:pt x="265" y="2076"/>
                    </a:cubicBezTo>
                    <a:cubicBezTo>
                      <a:pt x="201" y="2076"/>
                      <a:pt x="138" y="2066"/>
                      <a:pt x="86" y="2056"/>
                    </a:cubicBezTo>
                    <a:cubicBezTo>
                      <a:pt x="78" y="2054"/>
                      <a:pt x="71" y="2053"/>
                      <a:pt x="66" y="2053"/>
                    </a:cubicBezTo>
                    <a:cubicBezTo>
                      <a:pt x="1" y="2053"/>
                      <a:pt x="48" y="2153"/>
                      <a:pt x="86" y="2192"/>
                    </a:cubicBezTo>
                    <a:cubicBezTo>
                      <a:pt x="138" y="2223"/>
                      <a:pt x="326" y="2243"/>
                      <a:pt x="326" y="2243"/>
                    </a:cubicBezTo>
                    <a:cubicBezTo>
                      <a:pt x="326" y="2243"/>
                      <a:pt x="169" y="2452"/>
                      <a:pt x="118" y="2494"/>
                    </a:cubicBezTo>
                    <a:cubicBezTo>
                      <a:pt x="65" y="2535"/>
                      <a:pt x="55" y="2713"/>
                      <a:pt x="86" y="2755"/>
                    </a:cubicBezTo>
                    <a:cubicBezTo>
                      <a:pt x="103" y="2772"/>
                      <a:pt x="143" y="2780"/>
                      <a:pt x="183" y="2780"/>
                    </a:cubicBezTo>
                    <a:cubicBezTo>
                      <a:pt x="216" y="2780"/>
                      <a:pt x="250" y="2774"/>
                      <a:pt x="274" y="2765"/>
                    </a:cubicBezTo>
                    <a:cubicBezTo>
                      <a:pt x="279" y="2763"/>
                      <a:pt x="286" y="2762"/>
                      <a:pt x="293" y="2762"/>
                    </a:cubicBezTo>
                    <a:cubicBezTo>
                      <a:pt x="364" y="2762"/>
                      <a:pt x="524" y="2838"/>
                      <a:pt x="524" y="2838"/>
                    </a:cubicBezTo>
                    <a:cubicBezTo>
                      <a:pt x="524" y="2838"/>
                      <a:pt x="556" y="2869"/>
                      <a:pt x="556" y="2901"/>
                    </a:cubicBezTo>
                    <a:cubicBezTo>
                      <a:pt x="556" y="2929"/>
                      <a:pt x="583" y="2938"/>
                      <a:pt x="614" y="2938"/>
                    </a:cubicBezTo>
                    <a:cubicBezTo>
                      <a:pt x="629" y="2938"/>
                      <a:pt x="646" y="2936"/>
                      <a:pt x="660" y="2932"/>
                    </a:cubicBezTo>
                    <a:cubicBezTo>
                      <a:pt x="691" y="2932"/>
                      <a:pt x="774" y="2765"/>
                      <a:pt x="889" y="2567"/>
                    </a:cubicBezTo>
                    <a:cubicBezTo>
                      <a:pt x="994" y="2359"/>
                      <a:pt x="1807" y="1837"/>
                      <a:pt x="2141" y="1482"/>
                    </a:cubicBezTo>
                    <a:cubicBezTo>
                      <a:pt x="2485" y="1117"/>
                      <a:pt x="2506" y="825"/>
                      <a:pt x="2496" y="752"/>
                    </a:cubicBezTo>
                    <a:cubicBezTo>
                      <a:pt x="2496" y="689"/>
                      <a:pt x="2892" y="220"/>
                      <a:pt x="2986" y="74"/>
                    </a:cubicBezTo>
                    <a:lnTo>
                      <a:pt x="215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2" name="Google Shape;2042;p64"/>
              <p:cNvSpPr/>
              <p:nvPr/>
            </p:nvSpPr>
            <p:spPr>
              <a:xfrm>
                <a:off x="7256906" y="2627769"/>
                <a:ext cx="409446" cy="409446"/>
              </a:xfrm>
              <a:custGeom>
                <a:avLst/>
                <a:gdLst/>
                <a:ahLst/>
                <a:cxnLst/>
                <a:rect l="l" t="t" r="r" b="b"/>
                <a:pathLst>
                  <a:path w="6948" h="6948" extrusionOk="0">
                    <a:moveTo>
                      <a:pt x="3474" y="324"/>
                    </a:moveTo>
                    <a:cubicBezTo>
                      <a:pt x="5216" y="324"/>
                      <a:pt x="6624" y="1732"/>
                      <a:pt x="6624" y="3474"/>
                    </a:cubicBezTo>
                    <a:cubicBezTo>
                      <a:pt x="6624" y="5216"/>
                      <a:pt x="5216" y="6625"/>
                      <a:pt x="3474" y="6625"/>
                    </a:cubicBezTo>
                    <a:cubicBezTo>
                      <a:pt x="1732" y="6625"/>
                      <a:pt x="323" y="5216"/>
                      <a:pt x="323" y="3474"/>
                    </a:cubicBezTo>
                    <a:cubicBezTo>
                      <a:pt x="323" y="1732"/>
                      <a:pt x="1732" y="324"/>
                      <a:pt x="3474" y="324"/>
                    </a:cubicBezTo>
                    <a:close/>
                    <a:moveTo>
                      <a:pt x="3474" y="0"/>
                    </a:moveTo>
                    <a:cubicBezTo>
                      <a:pt x="2546" y="0"/>
                      <a:pt x="1669" y="366"/>
                      <a:pt x="1023" y="1023"/>
                    </a:cubicBezTo>
                    <a:cubicBezTo>
                      <a:pt x="365" y="1669"/>
                      <a:pt x="0" y="2546"/>
                      <a:pt x="0" y="3474"/>
                    </a:cubicBezTo>
                    <a:cubicBezTo>
                      <a:pt x="0" y="4402"/>
                      <a:pt x="365" y="5279"/>
                      <a:pt x="1023" y="5936"/>
                    </a:cubicBezTo>
                    <a:cubicBezTo>
                      <a:pt x="1669" y="6593"/>
                      <a:pt x="2546" y="6948"/>
                      <a:pt x="3474" y="6948"/>
                    </a:cubicBezTo>
                    <a:cubicBezTo>
                      <a:pt x="4402" y="6948"/>
                      <a:pt x="5279" y="6593"/>
                      <a:pt x="5936" y="5936"/>
                    </a:cubicBezTo>
                    <a:cubicBezTo>
                      <a:pt x="6593" y="5279"/>
                      <a:pt x="6948" y="4402"/>
                      <a:pt x="6948" y="3474"/>
                    </a:cubicBezTo>
                    <a:cubicBezTo>
                      <a:pt x="6948" y="2546"/>
                      <a:pt x="6593" y="1669"/>
                      <a:pt x="5936" y="1023"/>
                    </a:cubicBezTo>
                    <a:cubicBezTo>
                      <a:pt x="5279" y="366"/>
                      <a:pt x="4402" y="0"/>
                      <a:pt x="3474" y="0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3" name="Google Shape;2043;p64"/>
              <p:cNvSpPr/>
              <p:nvPr/>
            </p:nvSpPr>
            <p:spPr>
              <a:xfrm>
                <a:off x="7143755" y="2809165"/>
                <a:ext cx="73839" cy="75313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278" extrusionOk="0">
                    <a:moveTo>
                      <a:pt x="710" y="0"/>
                    </a:moveTo>
                    <a:cubicBezTo>
                      <a:pt x="606" y="0"/>
                      <a:pt x="272" y="678"/>
                      <a:pt x="272" y="678"/>
                    </a:cubicBezTo>
                    <a:cubicBezTo>
                      <a:pt x="272" y="678"/>
                      <a:pt x="1" y="1220"/>
                      <a:pt x="345" y="1273"/>
                    </a:cubicBezTo>
                    <a:cubicBezTo>
                      <a:pt x="373" y="1276"/>
                      <a:pt x="403" y="1278"/>
                      <a:pt x="433" y="1278"/>
                    </a:cubicBezTo>
                    <a:cubicBezTo>
                      <a:pt x="784" y="1278"/>
                      <a:pt x="1253" y="1066"/>
                      <a:pt x="1253" y="845"/>
                    </a:cubicBezTo>
                    <a:cubicBezTo>
                      <a:pt x="1253" y="605"/>
                      <a:pt x="1169" y="376"/>
                      <a:pt x="1169" y="376"/>
                    </a:cubicBezTo>
                    <a:cubicBezTo>
                      <a:pt x="1169" y="376"/>
                      <a:pt x="815" y="0"/>
                      <a:pt x="7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4" name="Google Shape;2044;p64"/>
              <p:cNvSpPr/>
              <p:nvPr/>
            </p:nvSpPr>
            <p:spPr>
              <a:xfrm>
                <a:off x="7131497" y="2345658"/>
                <a:ext cx="210852" cy="503439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8543" extrusionOk="0">
                    <a:moveTo>
                      <a:pt x="2385" y="0"/>
                    </a:moveTo>
                    <a:cubicBezTo>
                      <a:pt x="1672" y="0"/>
                      <a:pt x="887" y="125"/>
                      <a:pt x="887" y="125"/>
                    </a:cubicBezTo>
                    <a:cubicBezTo>
                      <a:pt x="887" y="125"/>
                      <a:pt x="240" y="3525"/>
                      <a:pt x="125" y="4057"/>
                    </a:cubicBezTo>
                    <a:cubicBezTo>
                      <a:pt x="0" y="4590"/>
                      <a:pt x="480" y="8543"/>
                      <a:pt x="480" y="8543"/>
                    </a:cubicBezTo>
                    <a:lnTo>
                      <a:pt x="1377" y="8241"/>
                    </a:lnTo>
                    <a:cubicBezTo>
                      <a:pt x="1377" y="8241"/>
                      <a:pt x="1315" y="8188"/>
                      <a:pt x="1419" y="7687"/>
                    </a:cubicBezTo>
                    <a:cubicBezTo>
                      <a:pt x="1825" y="5695"/>
                      <a:pt x="1533" y="4798"/>
                      <a:pt x="1596" y="4412"/>
                    </a:cubicBezTo>
                    <a:cubicBezTo>
                      <a:pt x="1669" y="4015"/>
                      <a:pt x="3578" y="1022"/>
                      <a:pt x="3515" y="375"/>
                    </a:cubicBezTo>
                    <a:cubicBezTo>
                      <a:pt x="3487" y="81"/>
                      <a:pt x="2960" y="0"/>
                      <a:pt x="23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5" name="Google Shape;2045;p64"/>
              <p:cNvSpPr/>
              <p:nvPr/>
            </p:nvSpPr>
            <p:spPr>
              <a:xfrm>
                <a:off x="7087827" y="2623467"/>
                <a:ext cx="73839" cy="75371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279" extrusionOk="0">
                    <a:moveTo>
                      <a:pt x="710" y="1"/>
                    </a:moveTo>
                    <a:cubicBezTo>
                      <a:pt x="605" y="1"/>
                      <a:pt x="271" y="678"/>
                      <a:pt x="271" y="678"/>
                    </a:cubicBezTo>
                    <a:cubicBezTo>
                      <a:pt x="271" y="678"/>
                      <a:pt x="0" y="1221"/>
                      <a:pt x="345" y="1273"/>
                    </a:cubicBezTo>
                    <a:cubicBezTo>
                      <a:pt x="373" y="1277"/>
                      <a:pt x="403" y="1278"/>
                      <a:pt x="433" y="1278"/>
                    </a:cubicBezTo>
                    <a:cubicBezTo>
                      <a:pt x="784" y="1278"/>
                      <a:pt x="1252" y="1066"/>
                      <a:pt x="1252" y="845"/>
                    </a:cubicBezTo>
                    <a:cubicBezTo>
                      <a:pt x="1252" y="606"/>
                      <a:pt x="1169" y="386"/>
                      <a:pt x="1169" y="386"/>
                    </a:cubicBezTo>
                    <a:cubicBezTo>
                      <a:pt x="1169" y="386"/>
                      <a:pt x="814" y="1"/>
                      <a:pt x="7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6" name="Google Shape;2046;p64"/>
              <p:cNvSpPr/>
              <p:nvPr/>
            </p:nvSpPr>
            <p:spPr>
              <a:xfrm>
                <a:off x="7148057" y="2552159"/>
                <a:ext cx="323408" cy="303077"/>
              </a:xfrm>
              <a:custGeom>
                <a:avLst/>
                <a:gdLst/>
                <a:ahLst/>
                <a:cxnLst/>
                <a:rect l="l" t="t" r="r" b="b"/>
                <a:pathLst>
                  <a:path w="5488" h="5143" extrusionOk="0">
                    <a:moveTo>
                      <a:pt x="1832" y="0"/>
                    </a:moveTo>
                    <a:cubicBezTo>
                      <a:pt x="1767" y="0"/>
                      <a:pt x="1704" y="40"/>
                      <a:pt x="1680" y="105"/>
                    </a:cubicBezTo>
                    <a:lnTo>
                      <a:pt x="1" y="5143"/>
                    </a:lnTo>
                    <a:lnTo>
                      <a:pt x="5332" y="4955"/>
                    </a:lnTo>
                    <a:cubicBezTo>
                      <a:pt x="5415" y="4955"/>
                      <a:pt x="5488" y="4872"/>
                      <a:pt x="5478" y="4788"/>
                    </a:cubicBezTo>
                    <a:cubicBezTo>
                      <a:pt x="5478" y="4695"/>
                      <a:pt x="5404" y="4632"/>
                      <a:pt x="5321" y="4632"/>
                    </a:cubicBezTo>
                    <a:lnTo>
                      <a:pt x="450" y="4799"/>
                    </a:lnTo>
                    <a:lnTo>
                      <a:pt x="1993" y="209"/>
                    </a:lnTo>
                    <a:cubicBezTo>
                      <a:pt x="2014" y="126"/>
                      <a:pt x="1973" y="32"/>
                      <a:pt x="1889" y="11"/>
                    </a:cubicBezTo>
                    <a:cubicBezTo>
                      <a:pt x="1870" y="4"/>
                      <a:pt x="1851" y="0"/>
                      <a:pt x="18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7" name="Google Shape;2047;p64"/>
              <p:cNvSpPr/>
              <p:nvPr/>
            </p:nvSpPr>
            <p:spPr>
              <a:xfrm>
                <a:off x="6864647" y="2434175"/>
                <a:ext cx="390411" cy="180738"/>
              </a:xfrm>
              <a:custGeom>
                <a:avLst/>
                <a:gdLst/>
                <a:ahLst/>
                <a:cxnLst/>
                <a:rect l="l" t="t" r="r" b="b"/>
                <a:pathLst>
                  <a:path w="6625" h="3067" extrusionOk="0">
                    <a:moveTo>
                      <a:pt x="276" y="0"/>
                    </a:moveTo>
                    <a:cubicBezTo>
                      <a:pt x="182" y="0"/>
                      <a:pt x="92" y="53"/>
                      <a:pt x="53" y="146"/>
                    </a:cubicBezTo>
                    <a:cubicBezTo>
                      <a:pt x="1" y="271"/>
                      <a:pt x="64" y="406"/>
                      <a:pt x="189" y="459"/>
                    </a:cubicBezTo>
                    <a:lnTo>
                      <a:pt x="6260" y="3046"/>
                    </a:lnTo>
                    <a:cubicBezTo>
                      <a:pt x="6291" y="3067"/>
                      <a:pt x="6323" y="3067"/>
                      <a:pt x="6353" y="3067"/>
                    </a:cubicBezTo>
                    <a:cubicBezTo>
                      <a:pt x="6448" y="3067"/>
                      <a:pt x="6541" y="3014"/>
                      <a:pt x="6573" y="2921"/>
                    </a:cubicBezTo>
                    <a:cubicBezTo>
                      <a:pt x="6625" y="2795"/>
                      <a:pt x="6573" y="2659"/>
                      <a:pt x="6448" y="2608"/>
                    </a:cubicBezTo>
                    <a:lnTo>
                      <a:pt x="376" y="21"/>
                    </a:lnTo>
                    <a:cubicBezTo>
                      <a:pt x="344" y="7"/>
                      <a:pt x="310" y="0"/>
                      <a:pt x="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8" name="Google Shape;2048;p64"/>
              <p:cNvSpPr/>
              <p:nvPr/>
            </p:nvSpPr>
            <p:spPr>
              <a:xfrm>
                <a:off x="6856043" y="2457041"/>
                <a:ext cx="327120" cy="406853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6904" extrusionOk="0">
                    <a:moveTo>
                      <a:pt x="360" y="0"/>
                    </a:moveTo>
                    <a:cubicBezTo>
                      <a:pt x="292" y="0"/>
                      <a:pt x="224" y="23"/>
                      <a:pt x="168" y="71"/>
                    </a:cubicBezTo>
                    <a:cubicBezTo>
                      <a:pt x="22" y="175"/>
                      <a:pt x="1" y="373"/>
                      <a:pt x="105" y="519"/>
                    </a:cubicBezTo>
                    <a:lnTo>
                      <a:pt x="4925" y="6778"/>
                    </a:lnTo>
                    <a:cubicBezTo>
                      <a:pt x="4987" y="6861"/>
                      <a:pt x="5092" y="6903"/>
                      <a:pt x="5185" y="6903"/>
                    </a:cubicBezTo>
                    <a:cubicBezTo>
                      <a:pt x="5248" y="6903"/>
                      <a:pt x="5321" y="6882"/>
                      <a:pt x="5384" y="6840"/>
                    </a:cubicBezTo>
                    <a:cubicBezTo>
                      <a:pt x="5519" y="6726"/>
                      <a:pt x="5551" y="6528"/>
                      <a:pt x="5435" y="6392"/>
                    </a:cubicBezTo>
                    <a:lnTo>
                      <a:pt x="616" y="122"/>
                    </a:lnTo>
                    <a:cubicBezTo>
                      <a:pt x="549" y="44"/>
                      <a:pt x="454" y="0"/>
                      <a:pt x="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49" name="Google Shape;2049;p64"/>
              <p:cNvSpPr/>
              <p:nvPr/>
            </p:nvSpPr>
            <p:spPr>
              <a:xfrm>
                <a:off x="7118531" y="2802328"/>
                <a:ext cx="85566" cy="85566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1452" extrusionOk="0">
                    <a:moveTo>
                      <a:pt x="731" y="1"/>
                    </a:moveTo>
                    <a:cubicBezTo>
                      <a:pt x="325" y="1"/>
                      <a:pt x="1" y="325"/>
                      <a:pt x="1" y="721"/>
                    </a:cubicBezTo>
                    <a:cubicBezTo>
                      <a:pt x="1" y="1128"/>
                      <a:pt x="325" y="1451"/>
                      <a:pt x="731" y="1451"/>
                    </a:cubicBezTo>
                    <a:cubicBezTo>
                      <a:pt x="1127" y="1451"/>
                      <a:pt x="1451" y="1128"/>
                      <a:pt x="1451" y="721"/>
                    </a:cubicBezTo>
                    <a:cubicBezTo>
                      <a:pt x="1451" y="325"/>
                      <a:pt x="1127" y="1"/>
                      <a:pt x="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0" name="Google Shape;2050;p64"/>
              <p:cNvSpPr/>
              <p:nvPr/>
            </p:nvSpPr>
            <p:spPr>
              <a:xfrm>
                <a:off x="7074921" y="2727425"/>
                <a:ext cx="103363" cy="50974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865" extrusionOk="0">
                    <a:moveTo>
                      <a:pt x="1427" y="1"/>
                    </a:moveTo>
                    <a:cubicBezTo>
                      <a:pt x="1404" y="1"/>
                      <a:pt x="1380" y="4"/>
                      <a:pt x="1357" y="10"/>
                    </a:cubicBezTo>
                    <a:lnTo>
                      <a:pt x="261" y="281"/>
                    </a:lnTo>
                    <a:cubicBezTo>
                      <a:pt x="105" y="323"/>
                      <a:pt x="1" y="479"/>
                      <a:pt x="42" y="636"/>
                    </a:cubicBezTo>
                    <a:cubicBezTo>
                      <a:pt x="77" y="776"/>
                      <a:pt x="193" y="865"/>
                      <a:pt x="328" y="865"/>
                    </a:cubicBezTo>
                    <a:cubicBezTo>
                      <a:pt x="354" y="865"/>
                      <a:pt x="380" y="861"/>
                      <a:pt x="407" y="855"/>
                    </a:cubicBezTo>
                    <a:lnTo>
                      <a:pt x="1503" y="594"/>
                    </a:lnTo>
                    <a:cubicBezTo>
                      <a:pt x="1659" y="553"/>
                      <a:pt x="1753" y="386"/>
                      <a:pt x="1721" y="229"/>
                    </a:cubicBezTo>
                    <a:cubicBezTo>
                      <a:pt x="1686" y="96"/>
                      <a:pt x="1560" y="1"/>
                      <a:pt x="1427" y="1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1" name="Google Shape;2051;p64"/>
              <p:cNvSpPr/>
              <p:nvPr/>
            </p:nvSpPr>
            <p:spPr>
              <a:xfrm>
                <a:off x="6995597" y="2264449"/>
                <a:ext cx="389233" cy="399015"/>
              </a:xfrm>
              <a:custGeom>
                <a:avLst/>
                <a:gdLst/>
                <a:ahLst/>
                <a:cxnLst/>
                <a:rect l="l" t="t" r="r" b="b"/>
                <a:pathLst>
                  <a:path w="6605" h="6771" extrusionOk="0">
                    <a:moveTo>
                      <a:pt x="5853" y="1"/>
                    </a:moveTo>
                    <a:cubicBezTo>
                      <a:pt x="3683" y="376"/>
                      <a:pt x="2244" y="960"/>
                      <a:pt x="1409" y="1357"/>
                    </a:cubicBezTo>
                    <a:cubicBezTo>
                      <a:pt x="846" y="1628"/>
                      <a:pt x="220" y="1972"/>
                      <a:pt x="95" y="2577"/>
                    </a:cubicBezTo>
                    <a:cubicBezTo>
                      <a:pt x="0" y="3036"/>
                      <a:pt x="230" y="3464"/>
                      <a:pt x="418" y="3714"/>
                    </a:cubicBezTo>
                    <a:cubicBezTo>
                      <a:pt x="772" y="4204"/>
                      <a:pt x="1836" y="6770"/>
                      <a:pt x="1836" y="6770"/>
                    </a:cubicBezTo>
                    <a:lnTo>
                      <a:pt x="2734" y="6478"/>
                    </a:lnTo>
                    <a:cubicBezTo>
                      <a:pt x="2734" y="6478"/>
                      <a:pt x="2557" y="6134"/>
                      <a:pt x="2557" y="4987"/>
                    </a:cubicBezTo>
                    <a:cubicBezTo>
                      <a:pt x="2567" y="3839"/>
                      <a:pt x="1910" y="3140"/>
                      <a:pt x="1910" y="3140"/>
                    </a:cubicBezTo>
                    <a:lnTo>
                      <a:pt x="1910" y="3140"/>
                    </a:lnTo>
                    <a:cubicBezTo>
                      <a:pt x="1980" y="3142"/>
                      <a:pt x="2050" y="3143"/>
                      <a:pt x="2118" y="3143"/>
                    </a:cubicBezTo>
                    <a:cubicBezTo>
                      <a:pt x="3185" y="3143"/>
                      <a:pt x="4010" y="2919"/>
                      <a:pt x="4549" y="2723"/>
                    </a:cubicBezTo>
                    <a:cubicBezTo>
                      <a:pt x="5404" y="2421"/>
                      <a:pt x="6416" y="2045"/>
                      <a:pt x="6521" y="1315"/>
                    </a:cubicBezTo>
                    <a:cubicBezTo>
                      <a:pt x="6604" y="720"/>
                      <a:pt x="6072" y="198"/>
                      <a:pt x="58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2" name="Google Shape;2052;p64"/>
              <p:cNvSpPr/>
              <p:nvPr/>
            </p:nvSpPr>
            <p:spPr>
              <a:xfrm>
                <a:off x="7023885" y="2715697"/>
                <a:ext cx="161115" cy="50149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851" extrusionOk="0">
                    <a:moveTo>
                      <a:pt x="2733" y="0"/>
                    </a:moveTo>
                    <a:lnTo>
                      <a:pt x="2733" y="0"/>
                    </a:lnTo>
                    <a:cubicBezTo>
                      <a:pt x="2577" y="31"/>
                      <a:pt x="1868" y="177"/>
                      <a:pt x="1440" y="323"/>
                    </a:cubicBezTo>
                    <a:cubicBezTo>
                      <a:pt x="1002" y="469"/>
                      <a:pt x="292" y="752"/>
                      <a:pt x="0" y="762"/>
                    </a:cubicBezTo>
                    <a:lnTo>
                      <a:pt x="0" y="772"/>
                    </a:lnTo>
                    <a:cubicBezTo>
                      <a:pt x="39" y="827"/>
                      <a:pt x="107" y="850"/>
                      <a:pt x="196" y="850"/>
                    </a:cubicBezTo>
                    <a:cubicBezTo>
                      <a:pt x="445" y="850"/>
                      <a:pt x="858" y="670"/>
                      <a:pt x="1242" y="501"/>
                    </a:cubicBezTo>
                    <a:cubicBezTo>
                      <a:pt x="1764" y="272"/>
                      <a:pt x="2577" y="219"/>
                      <a:pt x="2671" y="136"/>
                    </a:cubicBezTo>
                    <a:cubicBezTo>
                      <a:pt x="2703" y="94"/>
                      <a:pt x="2723" y="52"/>
                      <a:pt x="27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3" name="Google Shape;2053;p64"/>
              <p:cNvSpPr/>
              <p:nvPr/>
            </p:nvSpPr>
            <p:spPr>
              <a:xfrm>
                <a:off x="6568921" y="2640676"/>
                <a:ext cx="409505" cy="409505"/>
              </a:xfrm>
              <a:custGeom>
                <a:avLst/>
                <a:gdLst/>
                <a:ahLst/>
                <a:cxnLst/>
                <a:rect l="l" t="t" r="r" b="b"/>
                <a:pathLst>
                  <a:path w="6949" h="6949" extrusionOk="0">
                    <a:moveTo>
                      <a:pt x="3475" y="324"/>
                    </a:moveTo>
                    <a:cubicBezTo>
                      <a:pt x="5207" y="324"/>
                      <a:pt x="6625" y="1732"/>
                      <a:pt x="6625" y="3474"/>
                    </a:cubicBezTo>
                    <a:cubicBezTo>
                      <a:pt x="6625" y="5217"/>
                      <a:pt x="5207" y="6624"/>
                      <a:pt x="3475" y="6624"/>
                    </a:cubicBezTo>
                    <a:cubicBezTo>
                      <a:pt x="1733" y="6624"/>
                      <a:pt x="314" y="5217"/>
                      <a:pt x="314" y="3474"/>
                    </a:cubicBezTo>
                    <a:cubicBezTo>
                      <a:pt x="314" y="1732"/>
                      <a:pt x="1733" y="324"/>
                      <a:pt x="3475" y="324"/>
                    </a:cubicBezTo>
                    <a:close/>
                    <a:moveTo>
                      <a:pt x="3475" y="1"/>
                    </a:moveTo>
                    <a:cubicBezTo>
                      <a:pt x="2546" y="1"/>
                      <a:pt x="1670" y="365"/>
                      <a:pt x="1013" y="1023"/>
                    </a:cubicBezTo>
                    <a:cubicBezTo>
                      <a:pt x="356" y="1680"/>
                      <a:pt x="1" y="2546"/>
                      <a:pt x="1" y="3474"/>
                    </a:cubicBezTo>
                    <a:cubicBezTo>
                      <a:pt x="1" y="4403"/>
                      <a:pt x="356" y="5279"/>
                      <a:pt x="1013" y="5936"/>
                    </a:cubicBezTo>
                    <a:cubicBezTo>
                      <a:pt x="1670" y="6594"/>
                      <a:pt x="2546" y="6948"/>
                      <a:pt x="3475" y="6948"/>
                    </a:cubicBezTo>
                    <a:cubicBezTo>
                      <a:pt x="4403" y="6948"/>
                      <a:pt x="5269" y="6594"/>
                      <a:pt x="5926" y="5936"/>
                    </a:cubicBezTo>
                    <a:cubicBezTo>
                      <a:pt x="6584" y="5279"/>
                      <a:pt x="6948" y="4403"/>
                      <a:pt x="6948" y="3474"/>
                    </a:cubicBezTo>
                    <a:cubicBezTo>
                      <a:pt x="6948" y="2546"/>
                      <a:pt x="6584" y="1680"/>
                      <a:pt x="5926" y="1023"/>
                    </a:cubicBezTo>
                    <a:cubicBezTo>
                      <a:pt x="5269" y="365"/>
                      <a:pt x="4403" y="1"/>
                      <a:pt x="3475" y="1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4" name="Google Shape;2054;p64"/>
              <p:cNvSpPr/>
              <p:nvPr/>
            </p:nvSpPr>
            <p:spPr>
              <a:xfrm>
                <a:off x="7235985" y="2594001"/>
                <a:ext cx="231182" cy="247152"/>
              </a:xfrm>
              <a:custGeom>
                <a:avLst/>
                <a:gdLst/>
                <a:ahLst/>
                <a:cxnLst/>
                <a:rect l="l" t="t" r="r" b="b"/>
                <a:pathLst>
                  <a:path w="3923" h="4194" extrusionOk="0">
                    <a:moveTo>
                      <a:pt x="124" y="1"/>
                    </a:moveTo>
                    <a:cubicBezTo>
                      <a:pt x="96" y="1"/>
                      <a:pt x="67" y="11"/>
                      <a:pt x="42" y="31"/>
                    </a:cubicBezTo>
                    <a:cubicBezTo>
                      <a:pt x="1" y="73"/>
                      <a:pt x="1" y="146"/>
                      <a:pt x="42" y="188"/>
                    </a:cubicBezTo>
                    <a:lnTo>
                      <a:pt x="3714" y="4162"/>
                    </a:lnTo>
                    <a:cubicBezTo>
                      <a:pt x="3735" y="4183"/>
                      <a:pt x="3766" y="4193"/>
                      <a:pt x="3798" y="4193"/>
                    </a:cubicBezTo>
                    <a:cubicBezTo>
                      <a:pt x="3819" y="4193"/>
                      <a:pt x="3850" y="4183"/>
                      <a:pt x="3870" y="4162"/>
                    </a:cubicBezTo>
                    <a:cubicBezTo>
                      <a:pt x="3912" y="4120"/>
                      <a:pt x="3923" y="4057"/>
                      <a:pt x="3870" y="4006"/>
                    </a:cubicBezTo>
                    <a:lnTo>
                      <a:pt x="209" y="42"/>
                    </a:lnTo>
                    <a:cubicBezTo>
                      <a:pt x="187" y="14"/>
                      <a:pt x="156" y="1"/>
                      <a:pt x="1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5" name="Google Shape;2055;p64"/>
              <p:cNvSpPr/>
              <p:nvPr/>
            </p:nvSpPr>
            <p:spPr>
              <a:xfrm>
                <a:off x="6947625" y="2166679"/>
                <a:ext cx="140902" cy="200833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3408" extrusionOk="0">
                    <a:moveTo>
                      <a:pt x="2390" y="1"/>
                    </a:moveTo>
                    <a:lnTo>
                      <a:pt x="2390" y="1"/>
                    </a:lnTo>
                    <a:cubicBezTo>
                      <a:pt x="888" y="939"/>
                      <a:pt x="1" y="2045"/>
                      <a:pt x="230" y="2849"/>
                    </a:cubicBezTo>
                    <a:cubicBezTo>
                      <a:pt x="283" y="3047"/>
                      <a:pt x="450" y="3360"/>
                      <a:pt x="710" y="3401"/>
                    </a:cubicBezTo>
                    <a:cubicBezTo>
                      <a:pt x="732" y="3405"/>
                      <a:pt x="755" y="3407"/>
                      <a:pt x="777" y="3407"/>
                    </a:cubicBezTo>
                    <a:cubicBezTo>
                      <a:pt x="1460" y="3407"/>
                      <a:pt x="2215" y="1621"/>
                      <a:pt x="2307" y="1419"/>
                    </a:cubicBezTo>
                    <a:lnTo>
                      <a:pt x="239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6" name="Google Shape;2056;p64"/>
              <p:cNvSpPr/>
              <p:nvPr/>
            </p:nvSpPr>
            <p:spPr>
              <a:xfrm>
                <a:off x="7042331" y="2111989"/>
                <a:ext cx="59048" cy="74429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263" extrusionOk="0">
                    <a:moveTo>
                      <a:pt x="334" y="1"/>
                    </a:moveTo>
                    <a:cubicBezTo>
                      <a:pt x="303" y="1"/>
                      <a:pt x="0" y="303"/>
                      <a:pt x="11" y="365"/>
                    </a:cubicBezTo>
                    <a:cubicBezTo>
                      <a:pt x="11" y="376"/>
                      <a:pt x="21" y="386"/>
                      <a:pt x="21" y="397"/>
                    </a:cubicBezTo>
                    <a:cubicBezTo>
                      <a:pt x="241" y="689"/>
                      <a:pt x="470" y="981"/>
                      <a:pt x="710" y="1262"/>
                    </a:cubicBezTo>
                    <a:cubicBezTo>
                      <a:pt x="751" y="1033"/>
                      <a:pt x="856" y="814"/>
                      <a:pt x="1002" y="626"/>
                    </a:cubicBezTo>
                    <a:cubicBezTo>
                      <a:pt x="887" y="511"/>
                      <a:pt x="762" y="397"/>
                      <a:pt x="647" y="272"/>
                    </a:cubicBezTo>
                    <a:cubicBezTo>
                      <a:pt x="626" y="251"/>
                      <a:pt x="595" y="209"/>
                      <a:pt x="574" y="177"/>
                    </a:cubicBezTo>
                    <a:cubicBezTo>
                      <a:pt x="501" y="105"/>
                      <a:pt x="428" y="21"/>
                      <a:pt x="3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7" name="Google Shape;2057;p64"/>
              <p:cNvSpPr/>
              <p:nvPr/>
            </p:nvSpPr>
            <p:spPr>
              <a:xfrm>
                <a:off x="7064431" y="2135327"/>
                <a:ext cx="46201" cy="55807"/>
              </a:xfrm>
              <a:custGeom>
                <a:avLst/>
                <a:gdLst/>
                <a:ahLst/>
                <a:cxnLst/>
                <a:rect l="l" t="t" r="r" b="b"/>
                <a:pathLst>
                  <a:path w="784" h="947" extrusionOk="0">
                    <a:moveTo>
                      <a:pt x="489" y="1"/>
                    </a:moveTo>
                    <a:cubicBezTo>
                      <a:pt x="436" y="1"/>
                      <a:pt x="401" y="43"/>
                      <a:pt x="366" y="126"/>
                    </a:cubicBezTo>
                    <a:cubicBezTo>
                      <a:pt x="304" y="282"/>
                      <a:pt x="179" y="366"/>
                      <a:pt x="74" y="491"/>
                    </a:cubicBezTo>
                    <a:cubicBezTo>
                      <a:pt x="53" y="512"/>
                      <a:pt x="43" y="533"/>
                      <a:pt x="22" y="553"/>
                    </a:cubicBezTo>
                    <a:cubicBezTo>
                      <a:pt x="12" y="574"/>
                      <a:pt x="1" y="585"/>
                      <a:pt x="1" y="606"/>
                    </a:cubicBezTo>
                    <a:cubicBezTo>
                      <a:pt x="1" y="627"/>
                      <a:pt x="12" y="648"/>
                      <a:pt x="22" y="658"/>
                    </a:cubicBezTo>
                    <a:cubicBezTo>
                      <a:pt x="63" y="731"/>
                      <a:pt x="105" y="794"/>
                      <a:pt x="158" y="866"/>
                    </a:cubicBezTo>
                    <a:cubicBezTo>
                      <a:pt x="179" y="898"/>
                      <a:pt x="199" y="919"/>
                      <a:pt x="241" y="940"/>
                    </a:cubicBezTo>
                    <a:cubicBezTo>
                      <a:pt x="255" y="944"/>
                      <a:pt x="268" y="946"/>
                      <a:pt x="282" y="946"/>
                    </a:cubicBezTo>
                    <a:cubicBezTo>
                      <a:pt x="330" y="946"/>
                      <a:pt x="378" y="920"/>
                      <a:pt x="418" y="887"/>
                    </a:cubicBezTo>
                    <a:cubicBezTo>
                      <a:pt x="460" y="846"/>
                      <a:pt x="502" y="804"/>
                      <a:pt x="543" y="752"/>
                    </a:cubicBezTo>
                    <a:cubicBezTo>
                      <a:pt x="596" y="689"/>
                      <a:pt x="617" y="543"/>
                      <a:pt x="638" y="449"/>
                    </a:cubicBezTo>
                    <a:cubicBezTo>
                      <a:pt x="648" y="397"/>
                      <a:pt x="648" y="356"/>
                      <a:pt x="668" y="314"/>
                    </a:cubicBezTo>
                    <a:cubicBezTo>
                      <a:pt x="700" y="261"/>
                      <a:pt x="731" y="230"/>
                      <a:pt x="784" y="230"/>
                    </a:cubicBezTo>
                    <a:cubicBezTo>
                      <a:pt x="742" y="147"/>
                      <a:pt x="668" y="74"/>
                      <a:pt x="585" y="32"/>
                    </a:cubicBezTo>
                    <a:cubicBezTo>
                      <a:pt x="547" y="11"/>
                      <a:pt x="516" y="1"/>
                      <a:pt x="4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8" name="Google Shape;2058;p64"/>
              <p:cNvSpPr/>
              <p:nvPr/>
            </p:nvSpPr>
            <p:spPr>
              <a:xfrm>
                <a:off x="6980864" y="2046751"/>
                <a:ext cx="100829" cy="121867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2068" extrusionOk="0">
                    <a:moveTo>
                      <a:pt x="969" y="0"/>
                    </a:moveTo>
                    <a:cubicBezTo>
                      <a:pt x="837" y="0"/>
                      <a:pt x="702" y="49"/>
                      <a:pt x="563" y="106"/>
                    </a:cubicBezTo>
                    <a:cubicBezTo>
                      <a:pt x="428" y="169"/>
                      <a:pt x="292" y="241"/>
                      <a:pt x="188" y="336"/>
                    </a:cubicBezTo>
                    <a:cubicBezTo>
                      <a:pt x="74" y="440"/>
                      <a:pt x="0" y="586"/>
                      <a:pt x="0" y="732"/>
                    </a:cubicBezTo>
                    <a:cubicBezTo>
                      <a:pt x="0" y="888"/>
                      <a:pt x="74" y="1003"/>
                      <a:pt x="146" y="1138"/>
                    </a:cubicBezTo>
                    <a:cubicBezTo>
                      <a:pt x="240" y="1284"/>
                      <a:pt x="282" y="1462"/>
                      <a:pt x="376" y="1618"/>
                    </a:cubicBezTo>
                    <a:cubicBezTo>
                      <a:pt x="449" y="1754"/>
                      <a:pt x="574" y="1880"/>
                      <a:pt x="699" y="1984"/>
                    </a:cubicBezTo>
                    <a:cubicBezTo>
                      <a:pt x="751" y="2026"/>
                      <a:pt x="814" y="2056"/>
                      <a:pt x="876" y="2067"/>
                    </a:cubicBezTo>
                    <a:cubicBezTo>
                      <a:pt x="950" y="2067"/>
                      <a:pt x="1002" y="2036"/>
                      <a:pt x="1064" y="2005"/>
                    </a:cubicBezTo>
                    <a:cubicBezTo>
                      <a:pt x="1179" y="1942"/>
                      <a:pt x="1263" y="1880"/>
                      <a:pt x="1367" y="1796"/>
                    </a:cubicBezTo>
                    <a:cubicBezTo>
                      <a:pt x="1669" y="1525"/>
                      <a:pt x="1711" y="1191"/>
                      <a:pt x="1627" y="805"/>
                    </a:cubicBezTo>
                    <a:cubicBezTo>
                      <a:pt x="1607" y="679"/>
                      <a:pt x="1555" y="586"/>
                      <a:pt x="1513" y="471"/>
                    </a:cubicBezTo>
                    <a:cubicBezTo>
                      <a:pt x="1461" y="336"/>
                      <a:pt x="1398" y="210"/>
                      <a:pt x="1284" y="116"/>
                    </a:cubicBezTo>
                    <a:cubicBezTo>
                      <a:pt x="1181" y="32"/>
                      <a:pt x="1076" y="0"/>
                      <a:pt x="9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59" name="Google Shape;2059;p64"/>
              <p:cNvSpPr/>
              <p:nvPr/>
            </p:nvSpPr>
            <p:spPr>
              <a:xfrm>
                <a:off x="6978388" y="2040445"/>
                <a:ext cx="110671" cy="87806"/>
              </a:xfrm>
              <a:custGeom>
                <a:avLst/>
                <a:gdLst/>
                <a:ahLst/>
                <a:cxnLst/>
                <a:rect l="l" t="t" r="r" b="b"/>
                <a:pathLst>
                  <a:path w="1878" h="1490" extrusionOk="0">
                    <a:moveTo>
                      <a:pt x="1170" y="0"/>
                    </a:moveTo>
                    <a:cubicBezTo>
                      <a:pt x="1114" y="0"/>
                      <a:pt x="1058" y="5"/>
                      <a:pt x="1002" y="15"/>
                    </a:cubicBezTo>
                    <a:cubicBezTo>
                      <a:pt x="783" y="46"/>
                      <a:pt x="585" y="109"/>
                      <a:pt x="397" y="213"/>
                    </a:cubicBezTo>
                    <a:cubicBezTo>
                      <a:pt x="230" y="307"/>
                      <a:pt x="74" y="401"/>
                      <a:pt x="21" y="578"/>
                    </a:cubicBezTo>
                    <a:cubicBezTo>
                      <a:pt x="0" y="640"/>
                      <a:pt x="11" y="714"/>
                      <a:pt x="53" y="766"/>
                    </a:cubicBezTo>
                    <a:cubicBezTo>
                      <a:pt x="345" y="745"/>
                      <a:pt x="637" y="640"/>
                      <a:pt x="887" y="484"/>
                    </a:cubicBezTo>
                    <a:cubicBezTo>
                      <a:pt x="950" y="536"/>
                      <a:pt x="950" y="640"/>
                      <a:pt x="1023" y="661"/>
                    </a:cubicBezTo>
                    <a:cubicBezTo>
                      <a:pt x="1054" y="672"/>
                      <a:pt x="1075" y="672"/>
                      <a:pt x="1106" y="672"/>
                    </a:cubicBezTo>
                    <a:cubicBezTo>
                      <a:pt x="1169" y="682"/>
                      <a:pt x="1221" y="724"/>
                      <a:pt x="1252" y="776"/>
                    </a:cubicBezTo>
                    <a:cubicBezTo>
                      <a:pt x="1284" y="818"/>
                      <a:pt x="1305" y="849"/>
                      <a:pt x="1315" y="891"/>
                    </a:cubicBezTo>
                    <a:cubicBezTo>
                      <a:pt x="1346" y="943"/>
                      <a:pt x="1367" y="985"/>
                      <a:pt x="1377" y="1027"/>
                    </a:cubicBezTo>
                    <a:cubicBezTo>
                      <a:pt x="1419" y="1120"/>
                      <a:pt x="1482" y="1183"/>
                      <a:pt x="1544" y="1256"/>
                    </a:cubicBezTo>
                    <a:cubicBezTo>
                      <a:pt x="1607" y="1319"/>
                      <a:pt x="1639" y="1391"/>
                      <a:pt x="1701" y="1465"/>
                    </a:cubicBezTo>
                    <a:cubicBezTo>
                      <a:pt x="1701" y="1475"/>
                      <a:pt x="1711" y="1475"/>
                      <a:pt x="1722" y="1486"/>
                    </a:cubicBezTo>
                    <a:cubicBezTo>
                      <a:pt x="1728" y="1488"/>
                      <a:pt x="1734" y="1489"/>
                      <a:pt x="1740" y="1489"/>
                    </a:cubicBezTo>
                    <a:cubicBezTo>
                      <a:pt x="1841" y="1489"/>
                      <a:pt x="1878" y="1169"/>
                      <a:pt x="1868" y="1110"/>
                    </a:cubicBezTo>
                    <a:cubicBezTo>
                      <a:pt x="1868" y="1048"/>
                      <a:pt x="1857" y="985"/>
                      <a:pt x="1847" y="912"/>
                    </a:cubicBezTo>
                    <a:cubicBezTo>
                      <a:pt x="1815" y="766"/>
                      <a:pt x="1785" y="610"/>
                      <a:pt x="1753" y="463"/>
                    </a:cubicBezTo>
                    <a:cubicBezTo>
                      <a:pt x="1732" y="380"/>
                      <a:pt x="1722" y="307"/>
                      <a:pt x="1680" y="244"/>
                    </a:cubicBezTo>
                    <a:cubicBezTo>
                      <a:pt x="1618" y="130"/>
                      <a:pt x="1503" y="56"/>
                      <a:pt x="1377" y="25"/>
                    </a:cubicBezTo>
                    <a:cubicBezTo>
                      <a:pt x="1308" y="8"/>
                      <a:pt x="1239" y="0"/>
                      <a:pt x="11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0" name="Google Shape;2060;p64"/>
              <p:cNvSpPr/>
              <p:nvPr/>
            </p:nvSpPr>
            <p:spPr>
              <a:xfrm>
                <a:off x="7058950" y="2079871"/>
                <a:ext cx="29583" cy="37892"/>
              </a:xfrm>
              <a:custGeom>
                <a:avLst/>
                <a:gdLst/>
                <a:ahLst/>
                <a:cxnLst/>
                <a:rect l="l" t="t" r="r" b="b"/>
                <a:pathLst>
                  <a:path w="502" h="643" extrusionOk="0">
                    <a:moveTo>
                      <a:pt x="324" y="0"/>
                    </a:moveTo>
                    <a:cubicBezTo>
                      <a:pt x="314" y="0"/>
                      <a:pt x="303" y="1"/>
                      <a:pt x="292" y="3"/>
                    </a:cubicBezTo>
                    <a:cubicBezTo>
                      <a:pt x="230" y="13"/>
                      <a:pt x="177" y="66"/>
                      <a:pt x="136" y="117"/>
                    </a:cubicBezTo>
                    <a:cubicBezTo>
                      <a:pt x="42" y="253"/>
                      <a:pt x="0" y="451"/>
                      <a:pt x="73" y="587"/>
                    </a:cubicBezTo>
                    <a:cubicBezTo>
                      <a:pt x="84" y="608"/>
                      <a:pt x="94" y="618"/>
                      <a:pt x="105" y="629"/>
                    </a:cubicBezTo>
                    <a:cubicBezTo>
                      <a:pt x="119" y="638"/>
                      <a:pt x="135" y="642"/>
                      <a:pt x="152" y="642"/>
                    </a:cubicBezTo>
                    <a:cubicBezTo>
                      <a:pt x="227" y="642"/>
                      <a:pt x="314" y="557"/>
                      <a:pt x="365" y="514"/>
                    </a:cubicBezTo>
                    <a:cubicBezTo>
                      <a:pt x="448" y="441"/>
                      <a:pt x="501" y="337"/>
                      <a:pt x="501" y="222"/>
                    </a:cubicBezTo>
                    <a:cubicBezTo>
                      <a:pt x="501" y="170"/>
                      <a:pt x="490" y="107"/>
                      <a:pt x="448" y="66"/>
                    </a:cubicBezTo>
                    <a:cubicBezTo>
                      <a:pt x="423" y="22"/>
                      <a:pt x="376" y="0"/>
                      <a:pt x="3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1" name="Google Shape;2061;p64"/>
              <p:cNvSpPr/>
              <p:nvPr/>
            </p:nvSpPr>
            <p:spPr>
              <a:xfrm>
                <a:off x="7065668" y="2090479"/>
                <a:ext cx="14615" cy="20861"/>
              </a:xfrm>
              <a:custGeom>
                <a:avLst/>
                <a:gdLst/>
                <a:ahLst/>
                <a:cxnLst/>
                <a:rect l="l" t="t" r="r" b="b"/>
                <a:pathLst>
                  <a:path w="248" h="354" extrusionOk="0">
                    <a:moveTo>
                      <a:pt x="168" y="0"/>
                    </a:moveTo>
                    <a:cubicBezTo>
                      <a:pt x="137" y="0"/>
                      <a:pt x="116" y="21"/>
                      <a:pt x="95" y="42"/>
                    </a:cubicBezTo>
                    <a:cubicBezTo>
                      <a:pt x="53" y="104"/>
                      <a:pt x="1" y="209"/>
                      <a:pt x="12" y="282"/>
                    </a:cubicBezTo>
                    <a:cubicBezTo>
                      <a:pt x="12" y="313"/>
                      <a:pt x="32" y="334"/>
                      <a:pt x="53" y="345"/>
                    </a:cubicBezTo>
                    <a:cubicBezTo>
                      <a:pt x="68" y="351"/>
                      <a:pt x="81" y="354"/>
                      <a:pt x="94" y="354"/>
                    </a:cubicBezTo>
                    <a:cubicBezTo>
                      <a:pt x="209" y="354"/>
                      <a:pt x="248" y="117"/>
                      <a:pt x="220" y="42"/>
                    </a:cubicBezTo>
                    <a:cubicBezTo>
                      <a:pt x="209" y="21"/>
                      <a:pt x="188" y="0"/>
                      <a:pt x="1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2" name="Google Shape;2062;p64"/>
              <p:cNvSpPr/>
              <p:nvPr/>
            </p:nvSpPr>
            <p:spPr>
              <a:xfrm>
                <a:off x="6650720" y="2388443"/>
                <a:ext cx="105779" cy="11344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925" extrusionOk="0">
                    <a:moveTo>
                      <a:pt x="1146" y="1"/>
                    </a:moveTo>
                    <a:cubicBezTo>
                      <a:pt x="1104" y="1"/>
                      <a:pt x="1062" y="11"/>
                      <a:pt x="1023" y="35"/>
                    </a:cubicBezTo>
                    <a:cubicBezTo>
                      <a:pt x="835" y="150"/>
                      <a:pt x="752" y="463"/>
                      <a:pt x="710" y="661"/>
                    </a:cubicBezTo>
                    <a:cubicBezTo>
                      <a:pt x="658" y="911"/>
                      <a:pt x="658" y="1161"/>
                      <a:pt x="658" y="1412"/>
                    </a:cubicBezTo>
                    <a:cubicBezTo>
                      <a:pt x="470" y="1464"/>
                      <a:pt x="293" y="1537"/>
                      <a:pt x="115" y="1631"/>
                    </a:cubicBezTo>
                    <a:cubicBezTo>
                      <a:pt x="84" y="1652"/>
                      <a:pt x="52" y="1673"/>
                      <a:pt x="32" y="1704"/>
                    </a:cubicBezTo>
                    <a:cubicBezTo>
                      <a:pt x="1" y="1756"/>
                      <a:pt x="32" y="1840"/>
                      <a:pt x="94" y="1871"/>
                    </a:cubicBezTo>
                    <a:cubicBezTo>
                      <a:pt x="147" y="1912"/>
                      <a:pt x="219" y="1923"/>
                      <a:pt x="282" y="1923"/>
                    </a:cubicBezTo>
                    <a:cubicBezTo>
                      <a:pt x="302" y="1924"/>
                      <a:pt x="322" y="1924"/>
                      <a:pt x="343" y="1924"/>
                    </a:cubicBezTo>
                    <a:cubicBezTo>
                      <a:pt x="657" y="1924"/>
                      <a:pt x="979" y="1851"/>
                      <a:pt x="1263" y="1704"/>
                    </a:cubicBezTo>
                    <a:cubicBezTo>
                      <a:pt x="1482" y="1599"/>
                      <a:pt x="1691" y="1433"/>
                      <a:pt x="1753" y="1193"/>
                    </a:cubicBezTo>
                    <a:cubicBezTo>
                      <a:pt x="1795" y="1057"/>
                      <a:pt x="1774" y="911"/>
                      <a:pt x="1742" y="776"/>
                    </a:cubicBezTo>
                    <a:cubicBezTo>
                      <a:pt x="1712" y="598"/>
                      <a:pt x="1659" y="421"/>
                      <a:pt x="1555" y="264"/>
                    </a:cubicBezTo>
                    <a:cubicBezTo>
                      <a:pt x="1472" y="149"/>
                      <a:pt x="1305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3" name="Google Shape;2063;p64"/>
              <p:cNvSpPr/>
              <p:nvPr/>
            </p:nvSpPr>
            <p:spPr>
              <a:xfrm>
                <a:off x="6749669" y="2298099"/>
                <a:ext cx="78789" cy="160997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2732" extrusionOk="0">
                    <a:moveTo>
                      <a:pt x="659" y="0"/>
                    </a:moveTo>
                    <a:cubicBezTo>
                      <a:pt x="638" y="0"/>
                      <a:pt x="619" y="7"/>
                      <a:pt x="606" y="24"/>
                    </a:cubicBezTo>
                    <a:cubicBezTo>
                      <a:pt x="575" y="45"/>
                      <a:pt x="575" y="86"/>
                      <a:pt x="575" y="118"/>
                    </a:cubicBezTo>
                    <a:cubicBezTo>
                      <a:pt x="575" y="420"/>
                      <a:pt x="679" y="723"/>
                      <a:pt x="627" y="1025"/>
                    </a:cubicBezTo>
                    <a:cubicBezTo>
                      <a:pt x="564" y="1391"/>
                      <a:pt x="283" y="1672"/>
                      <a:pt x="126" y="2006"/>
                    </a:cubicBezTo>
                    <a:cubicBezTo>
                      <a:pt x="43" y="2194"/>
                      <a:pt x="1" y="2444"/>
                      <a:pt x="137" y="2601"/>
                    </a:cubicBezTo>
                    <a:cubicBezTo>
                      <a:pt x="227" y="2693"/>
                      <a:pt x="318" y="2731"/>
                      <a:pt x="408" y="2731"/>
                    </a:cubicBezTo>
                    <a:cubicBezTo>
                      <a:pt x="713" y="2731"/>
                      <a:pt x="994" y="2290"/>
                      <a:pt x="1107" y="2048"/>
                    </a:cubicBezTo>
                    <a:cubicBezTo>
                      <a:pt x="1232" y="1787"/>
                      <a:pt x="1336" y="1495"/>
                      <a:pt x="1273" y="1203"/>
                    </a:cubicBezTo>
                    <a:cubicBezTo>
                      <a:pt x="1273" y="1171"/>
                      <a:pt x="1263" y="1140"/>
                      <a:pt x="1232" y="1120"/>
                    </a:cubicBezTo>
                    <a:cubicBezTo>
                      <a:pt x="1224" y="1117"/>
                      <a:pt x="1215" y="1115"/>
                      <a:pt x="1207" y="1115"/>
                    </a:cubicBezTo>
                    <a:cubicBezTo>
                      <a:pt x="1184" y="1115"/>
                      <a:pt x="1161" y="1126"/>
                      <a:pt x="1159" y="1147"/>
                    </a:cubicBezTo>
                    <a:lnTo>
                      <a:pt x="1159" y="1147"/>
                    </a:lnTo>
                    <a:cubicBezTo>
                      <a:pt x="1169" y="940"/>
                      <a:pt x="1159" y="732"/>
                      <a:pt x="1107" y="535"/>
                    </a:cubicBezTo>
                    <a:cubicBezTo>
                      <a:pt x="1044" y="337"/>
                      <a:pt x="930" y="139"/>
                      <a:pt x="752" y="35"/>
                    </a:cubicBezTo>
                    <a:cubicBezTo>
                      <a:pt x="727" y="16"/>
                      <a:pt x="691" y="0"/>
                      <a:pt x="6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4" name="Google Shape;2064;p64"/>
              <p:cNvSpPr/>
              <p:nvPr/>
            </p:nvSpPr>
            <p:spPr>
              <a:xfrm>
                <a:off x="6598447" y="2341061"/>
                <a:ext cx="68300" cy="16789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2849" extrusionOk="0">
                    <a:moveTo>
                      <a:pt x="742" y="1"/>
                    </a:moveTo>
                    <a:cubicBezTo>
                      <a:pt x="423" y="1"/>
                      <a:pt x="543" y="711"/>
                      <a:pt x="543" y="891"/>
                    </a:cubicBezTo>
                    <a:cubicBezTo>
                      <a:pt x="533" y="1350"/>
                      <a:pt x="501" y="1809"/>
                      <a:pt x="397" y="2257"/>
                    </a:cubicBezTo>
                    <a:cubicBezTo>
                      <a:pt x="387" y="2278"/>
                      <a:pt x="376" y="2310"/>
                      <a:pt x="355" y="2341"/>
                    </a:cubicBezTo>
                    <a:cubicBezTo>
                      <a:pt x="334" y="2373"/>
                      <a:pt x="293" y="2393"/>
                      <a:pt x="262" y="2414"/>
                    </a:cubicBezTo>
                    <a:cubicBezTo>
                      <a:pt x="199" y="2445"/>
                      <a:pt x="137" y="2498"/>
                      <a:pt x="84" y="2560"/>
                    </a:cubicBezTo>
                    <a:cubicBezTo>
                      <a:pt x="42" y="2623"/>
                      <a:pt x="1" y="2696"/>
                      <a:pt x="42" y="2758"/>
                    </a:cubicBezTo>
                    <a:cubicBezTo>
                      <a:pt x="53" y="2779"/>
                      <a:pt x="74" y="2800"/>
                      <a:pt x="105" y="2811"/>
                    </a:cubicBezTo>
                    <a:cubicBezTo>
                      <a:pt x="155" y="2837"/>
                      <a:pt x="210" y="2848"/>
                      <a:pt x="266" y="2848"/>
                    </a:cubicBezTo>
                    <a:cubicBezTo>
                      <a:pt x="386" y="2848"/>
                      <a:pt x="513" y="2801"/>
                      <a:pt x="627" y="2758"/>
                    </a:cubicBezTo>
                    <a:cubicBezTo>
                      <a:pt x="647" y="2748"/>
                      <a:pt x="679" y="2727"/>
                      <a:pt x="700" y="2706"/>
                    </a:cubicBezTo>
                    <a:cubicBezTo>
                      <a:pt x="721" y="2696"/>
                      <a:pt x="731" y="2675"/>
                      <a:pt x="742" y="2644"/>
                    </a:cubicBezTo>
                    <a:cubicBezTo>
                      <a:pt x="1013" y="2070"/>
                      <a:pt x="1159" y="1434"/>
                      <a:pt x="1148" y="787"/>
                    </a:cubicBezTo>
                    <a:cubicBezTo>
                      <a:pt x="1148" y="630"/>
                      <a:pt x="1138" y="463"/>
                      <a:pt x="1096" y="317"/>
                    </a:cubicBezTo>
                    <a:cubicBezTo>
                      <a:pt x="1055" y="192"/>
                      <a:pt x="971" y="67"/>
                      <a:pt x="856" y="25"/>
                    </a:cubicBezTo>
                    <a:cubicBezTo>
                      <a:pt x="813" y="8"/>
                      <a:pt x="775" y="1"/>
                      <a:pt x="7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5" name="Google Shape;2065;p64"/>
              <p:cNvSpPr/>
              <p:nvPr/>
            </p:nvSpPr>
            <p:spPr>
              <a:xfrm>
                <a:off x="6641468" y="2360863"/>
                <a:ext cx="86804" cy="156282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652" extrusionOk="0">
                    <a:moveTo>
                      <a:pt x="1085" y="1"/>
                    </a:moveTo>
                    <a:cubicBezTo>
                      <a:pt x="919" y="1"/>
                      <a:pt x="762" y="114"/>
                      <a:pt x="679" y="273"/>
                    </a:cubicBezTo>
                    <a:cubicBezTo>
                      <a:pt x="617" y="409"/>
                      <a:pt x="596" y="555"/>
                      <a:pt x="575" y="701"/>
                    </a:cubicBezTo>
                    <a:cubicBezTo>
                      <a:pt x="502" y="1149"/>
                      <a:pt x="418" y="1588"/>
                      <a:pt x="314" y="2037"/>
                    </a:cubicBezTo>
                    <a:cubicBezTo>
                      <a:pt x="304" y="2088"/>
                      <a:pt x="293" y="2141"/>
                      <a:pt x="262" y="2193"/>
                    </a:cubicBezTo>
                    <a:cubicBezTo>
                      <a:pt x="189" y="2329"/>
                      <a:pt x="1" y="2401"/>
                      <a:pt x="1" y="2558"/>
                    </a:cubicBezTo>
                    <a:cubicBezTo>
                      <a:pt x="1" y="2600"/>
                      <a:pt x="22" y="2631"/>
                      <a:pt x="53" y="2652"/>
                    </a:cubicBezTo>
                    <a:lnTo>
                      <a:pt x="116" y="2652"/>
                    </a:lnTo>
                    <a:cubicBezTo>
                      <a:pt x="283" y="2631"/>
                      <a:pt x="450" y="2600"/>
                      <a:pt x="585" y="2496"/>
                    </a:cubicBezTo>
                    <a:cubicBezTo>
                      <a:pt x="679" y="2412"/>
                      <a:pt x="742" y="2297"/>
                      <a:pt x="794" y="2183"/>
                    </a:cubicBezTo>
                    <a:cubicBezTo>
                      <a:pt x="898" y="1942"/>
                      <a:pt x="1034" y="1703"/>
                      <a:pt x="1148" y="1462"/>
                    </a:cubicBezTo>
                    <a:cubicBezTo>
                      <a:pt x="1294" y="1160"/>
                      <a:pt x="1440" y="836"/>
                      <a:pt x="1461" y="493"/>
                    </a:cubicBezTo>
                    <a:cubicBezTo>
                      <a:pt x="1472" y="347"/>
                      <a:pt x="1451" y="201"/>
                      <a:pt x="1336" y="96"/>
                    </a:cubicBezTo>
                    <a:cubicBezTo>
                      <a:pt x="1256" y="30"/>
                      <a:pt x="1169" y="1"/>
                      <a:pt x="10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6" name="Google Shape;2066;p64"/>
              <p:cNvSpPr/>
              <p:nvPr/>
            </p:nvSpPr>
            <p:spPr>
              <a:xfrm>
                <a:off x="6686964" y="2391920"/>
                <a:ext cx="119333" cy="118273"/>
              </a:xfrm>
              <a:custGeom>
                <a:avLst/>
                <a:gdLst/>
                <a:ahLst/>
                <a:cxnLst/>
                <a:rect l="l" t="t" r="r" b="b"/>
                <a:pathLst>
                  <a:path w="2025" h="2007" extrusionOk="0">
                    <a:moveTo>
                      <a:pt x="1225" y="0"/>
                    </a:moveTo>
                    <a:cubicBezTo>
                      <a:pt x="1196" y="0"/>
                      <a:pt x="1167" y="3"/>
                      <a:pt x="1138" y="7"/>
                    </a:cubicBezTo>
                    <a:cubicBezTo>
                      <a:pt x="846" y="38"/>
                      <a:pt x="617" y="320"/>
                      <a:pt x="543" y="612"/>
                    </a:cubicBezTo>
                    <a:cubicBezTo>
                      <a:pt x="471" y="905"/>
                      <a:pt x="522" y="1207"/>
                      <a:pt x="585" y="1499"/>
                    </a:cubicBezTo>
                    <a:cubicBezTo>
                      <a:pt x="397" y="1540"/>
                      <a:pt x="189" y="1593"/>
                      <a:pt x="53" y="1739"/>
                    </a:cubicBezTo>
                    <a:cubicBezTo>
                      <a:pt x="33" y="1770"/>
                      <a:pt x="12" y="1791"/>
                      <a:pt x="12" y="1833"/>
                    </a:cubicBezTo>
                    <a:cubicBezTo>
                      <a:pt x="1" y="1885"/>
                      <a:pt x="53" y="1937"/>
                      <a:pt x="105" y="1958"/>
                    </a:cubicBezTo>
                    <a:cubicBezTo>
                      <a:pt x="174" y="1994"/>
                      <a:pt x="246" y="2007"/>
                      <a:pt x="320" y="2007"/>
                    </a:cubicBezTo>
                    <a:cubicBezTo>
                      <a:pt x="415" y="2007"/>
                      <a:pt x="512" y="1986"/>
                      <a:pt x="606" y="1969"/>
                    </a:cubicBezTo>
                    <a:cubicBezTo>
                      <a:pt x="835" y="1927"/>
                      <a:pt x="1055" y="1906"/>
                      <a:pt x="1284" y="1895"/>
                    </a:cubicBezTo>
                    <a:cubicBezTo>
                      <a:pt x="1545" y="1885"/>
                      <a:pt x="1931" y="1853"/>
                      <a:pt x="1962" y="1540"/>
                    </a:cubicBezTo>
                    <a:cubicBezTo>
                      <a:pt x="1994" y="1217"/>
                      <a:pt x="2025" y="821"/>
                      <a:pt x="1899" y="508"/>
                    </a:cubicBezTo>
                    <a:cubicBezTo>
                      <a:pt x="1785" y="232"/>
                      <a:pt x="1516" y="0"/>
                      <a:pt x="12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7" name="Google Shape;2067;p64"/>
              <p:cNvSpPr/>
              <p:nvPr/>
            </p:nvSpPr>
            <p:spPr>
              <a:xfrm>
                <a:off x="6670404" y="2291499"/>
                <a:ext cx="35063" cy="3123"/>
              </a:xfrm>
              <a:custGeom>
                <a:avLst/>
                <a:gdLst/>
                <a:ahLst/>
                <a:cxnLst/>
                <a:rect l="l" t="t" r="r" b="b"/>
                <a:pathLst>
                  <a:path w="595" h="53" extrusionOk="0">
                    <a:moveTo>
                      <a:pt x="11" y="1"/>
                    </a:moveTo>
                    <a:cubicBezTo>
                      <a:pt x="11" y="1"/>
                      <a:pt x="1" y="1"/>
                      <a:pt x="1" y="11"/>
                    </a:cubicBezTo>
                    <a:cubicBezTo>
                      <a:pt x="1" y="11"/>
                      <a:pt x="1" y="21"/>
                      <a:pt x="11" y="21"/>
                    </a:cubicBezTo>
                    <a:cubicBezTo>
                      <a:pt x="105" y="42"/>
                      <a:pt x="198" y="52"/>
                      <a:pt x="293" y="52"/>
                    </a:cubicBezTo>
                    <a:cubicBezTo>
                      <a:pt x="386" y="52"/>
                      <a:pt x="490" y="42"/>
                      <a:pt x="585" y="21"/>
                    </a:cubicBezTo>
                    <a:cubicBezTo>
                      <a:pt x="585" y="21"/>
                      <a:pt x="595" y="11"/>
                      <a:pt x="585" y="11"/>
                    </a:cubicBezTo>
                    <a:cubicBezTo>
                      <a:pt x="585" y="1"/>
                      <a:pt x="585" y="1"/>
                      <a:pt x="574" y="1"/>
                    </a:cubicBezTo>
                    <a:cubicBezTo>
                      <a:pt x="485" y="26"/>
                      <a:pt x="392" y="39"/>
                      <a:pt x="296" y="39"/>
                    </a:cubicBezTo>
                    <a:cubicBezTo>
                      <a:pt x="201" y="39"/>
                      <a:pt x="104" y="26"/>
                      <a:pt x="11" y="1"/>
                    </a:cubicBezTo>
                    <a:close/>
                  </a:path>
                </a:pathLst>
              </a:custGeom>
              <a:solidFill>
                <a:srgbClr val="B57C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8" name="Google Shape;2068;p64"/>
              <p:cNvSpPr/>
              <p:nvPr/>
            </p:nvSpPr>
            <p:spPr>
              <a:xfrm>
                <a:off x="6608937" y="2260736"/>
                <a:ext cx="186926" cy="222048"/>
              </a:xfrm>
              <a:custGeom>
                <a:avLst/>
                <a:gdLst/>
                <a:ahLst/>
                <a:cxnLst/>
                <a:rect l="l" t="t" r="r" b="b"/>
                <a:pathLst>
                  <a:path w="3172" h="3768" extrusionOk="0">
                    <a:moveTo>
                      <a:pt x="1702" y="1"/>
                    </a:moveTo>
                    <a:cubicBezTo>
                      <a:pt x="1551" y="1"/>
                      <a:pt x="1477" y="253"/>
                      <a:pt x="1252" y="356"/>
                    </a:cubicBezTo>
                    <a:cubicBezTo>
                      <a:pt x="1195" y="377"/>
                      <a:pt x="1135" y="387"/>
                      <a:pt x="1075" y="387"/>
                    </a:cubicBezTo>
                    <a:cubicBezTo>
                      <a:pt x="871" y="387"/>
                      <a:pt x="657" y="280"/>
                      <a:pt x="480" y="168"/>
                    </a:cubicBezTo>
                    <a:cubicBezTo>
                      <a:pt x="469" y="220"/>
                      <a:pt x="449" y="272"/>
                      <a:pt x="439" y="324"/>
                    </a:cubicBezTo>
                    <a:cubicBezTo>
                      <a:pt x="272" y="533"/>
                      <a:pt x="177" y="856"/>
                      <a:pt x="156" y="1086"/>
                    </a:cubicBezTo>
                    <a:cubicBezTo>
                      <a:pt x="188" y="1075"/>
                      <a:pt x="219" y="1054"/>
                      <a:pt x="240" y="1033"/>
                    </a:cubicBezTo>
                    <a:lnTo>
                      <a:pt x="240" y="1033"/>
                    </a:lnTo>
                    <a:cubicBezTo>
                      <a:pt x="219" y="1086"/>
                      <a:pt x="198" y="1138"/>
                      <a:pt x="177" y="1179"/>
                    </a:cubicBezTo>
                    <a:cubicBezTo>
                      <a:pt x="84" y="1441"/>
                      <a:pt x="42" y="1712"/>
                      <a:pt x="0" y="1983"/>
                    </a:cubicBezTo>
                    <a:cubicBezTo>
                      <a:pt x="73" y="1920"/>
                      <a:pt x="156" y="1879"/>
                      <a:pt x="240" y="1837"/>
                    </a:cubicBezTo>
                    <a:cubicBezTo>
                      <a:pt x="240" y="2025"/>
                      <a:pt x="261" y="2202"/>
                      <a:pt x="323" y="2369"/>
                    </a:cubicBezTo>
                    <a:cubicBezTo>
                      <a:pt x="344" y="2296"/>
                      <a:pt x="376" y="2223"/>
                      <a:pt x="407" y="2160"/>
                    </a:cubicBezTo>
                    <a:cubicBezTo>
                      <a:pt x="490" y="2389"/>
                      <a:pt x="657" y="2588"/>
                      <a:pt x="877" y="2713"/>
                    </a:cubicBezTo>
                    <a:cubicBezTo>
                      <a:pt x="845" y="2640"/>
                      <a:pt x="845" y="2556"/>
                      <a:pt x="866" y="2484"/>
                    </a:cubicBezTo>
                    <a:lnTo>
                      <a:pt x="866" y="2484"/>
                    </a:lnTo>
                    <a:cubicBezTo>
                      <a:pt x="949" y="2598"/>
                      <a:pt x="1074" y="2682"/>
                      <a:pt x="1210" y="2723"/>
                    </a:cubicBezTo>
                    <a:cubicBezTo>
                      <a:pt x="1190" y="2661"/>
                      <a:pt x="1179" y="2588"/>
                      <a:pt x="1179" y="2525"/>
                    </a:cubicBezTo>
                    <a:lnTo>
                      <a:pt x="1179" y="2525"/>
                    </a:lnTo>
                    <a:cubicBezTo>
                      <a:pt x="1304" y="2661"/>
                      <a:pt x="1429" y="2797"/>
                      <a:pt x="1503" y="2964"/>
                    </a:cubicBezTo>
                    <a:cubicBezTo>
                      <a:pt x="1586" y="3131"/>
                      <a:pt x="1628" y="3328"/>
                      <a:pt x="1753" y="3474"/>
                    </a:cubicBezTo>
                    <a:cubicBezTo>
                      <a:pt x="1878" y="3631"/>
                      <a:pt x="2097" y="3694"/>
                      <a:pt x="2295" y="3736"/>
                    </a:cubicBezTo>
                    <a:cubicBezTo>
                      <a:pt x="2431" y="3756"/>
                      <a:pt x="2570" y="3767"/>
                      <a:pt x="2711" y="3767"/>
                    </a:cubicBezTo>
                    <a:cubicBezTo>
                      <a:pt x="2788" y="3767"/>
                      <a:pt x="2865" y="3764"/>
                      <a:pt x="2942" y="3756"/>
                    </a:cubicBezTo>
                    <a:cubicBezTo>
                      <a:pt x="2994" y="3756"/>
                      <a:pt x="3046" y="3746"/>
                      <a:pt x="3088" y="3715"/>
                    </a:cubicBezTo>
                    <a:cubicBezTo>
                      <a:pt x="3172" y="3662"/>
                      <a:pt x="3172" y="3537"/>
                      <a:pt x="3161" y="3433"/>
                    </a:cubicBezTo>
                    <a:cubicBezTo>
                      <a:pt x="3140" y="3110"/>
                      <a:pt x="3088" y="2776"/>
                      <a:pt x="3005" y="2463"/>
                    </a:cubicBezTo>
                    <a:cubicBezTo>
                      <a:pt x="2869" y="1879"/>
                      <a:pt x="2629" y="1325"/>
                      <a:pt x="2285" y="846"/>
                    </a:cubicBezTo>
                    <a:cubicBezTo>
                      <a:pt x="2212" y="752"/>
                      <a:pt x="2138" y="627"/>
                      <a:pt x="2045" y="533"/>
                    </a:cubicBezTo>
                    <a:lnTo>
                      <a:pt x="2045" y="502"/>
                    </a:lnTo>
                    <a:cubicBezTo>
                      <a:pt x="1920" y="105"/>
                      <a:pt x="1805" y="11"/>
                      <a:pt x="1711" y="1"/>
                    </a:cubicBezTo>
                    <a:cubicBezTo>
                      <a:pt x="1708" y="1"/>
                      <a:pt x="1705" y="1"/>
                      <a:pt x="17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69" name="Google Shape;2069;p64"/>
              <p:cNvSpPr/>
              <p:nvPr/>
            </p:nvSpPr>
            <p:spPr>
              <a:xfrm>
                <a:off x="6722619" y="2406300"/>
                <a:ext cx="23454" cy="54923"/>
              </a:xfrm>
              <a:custGeom>
                <a:avLst/>
                <a:gdLst/>
                <a:ahLst/>
                <a:cxnLst/>
                <a:rect l="l" t="t" r="r" b="b"/>
                <a:pathLst>
                  <a:path w="398" h="932" extrusionOk="0">
                    <a:moveTo>
                      <a:pt x="378" y="0"/>
                    </a:moveTo>
                    <a:cubicBezTo>
                      <a:pt x="345" y="0"/>
                      <a:pt x="318" y="22"/>
                      <a:pt x="283" y="65"/>
                    </a:cubicBezTo>
                    <a:cubicBezTo>
                      <a:pt x="95" y="316"/>
                      <a:pt x="1" y="619"/>
                      <a:pt x="12" y="921"/>
                    </a:cubicBezTo>
                    <a:cubicBezTo>
                      <a:pt x="12" y="921"/>
                      <a:pt x="12" y="932"/>
                      <a:pt x="22" y="932"/>
                    </a:cubicBezTo>
                    <a:lnTo>
                      <a:pt x="33" y="921"/>
                    </a:lnTo>
                    <a:cubicBezTo>
                      <a:pt x="22" y="619"/>
                      <a:pt x="116" y="316"/>
                      <a:pt x="293" y="76"/>
                    </a:cubicBezTo>
                    <a:cubicBezTo>
                      <a:pt x="328" y="42"/>
                      <a:pt x="356" y="21"/>
                      <a:pt x="376" y="21"/>
                    </a:cubicBezTo>
                    <a:cubicBezTo>
                      <a:pt x="380" y="21"/>
                      <a:pt x="384" y="22"/>
                      <a:pt x="387" y="24"/>
                    </a:cubicBezTo>
                    <a:cubicBezTo>
                      <a:pt x="397" y="24"/>
                      <a:pt x="397" y="24"/>
                      <a:pt x="397" y="14"/>
                    </a:cubicBezTo>
                    <a:lnTo>
                      <a:pt x="397" y="3"/>
                    </a:lnTo>
                    <a:cubicBezTo>
                      <a:pt x="390" y="1"/>
                      <a:pt x="384" y="0"/>
                      <a:pt x="3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0" name="Google Shape;2070;p64"/>
              <p:cNvSpPr/>
              <p:nvPr/>
            </p:nvSpPr>
            <p:spPr>
              <a:xfrm>
                <a:off x="6649483" y="2505425"/>
                <a:ext cx="7484" cy="10490"/>
              </a:xfrm>
              <a:custGeom>
                <a:avLst/>
                <a:gdLst/>
                <a:ahLst/>
                <a:cxnLst/>
                <a:rect l="l" t="t" r="r" b="b"/>
                <a:pathLst>
                  <a:path w="127" h="178" extrusionOk="0">
                    <a:moveTo>
                      <a:pt x="115" y="1"/>
                    </a:moveTo>
                    <a:cubicBezTo>
                      <a:pt x="63" y="43"/>
                      <a:pt x="22" y="94"/>
                      <a:pt x="1" y="157"/>
                    </a:cubicBezTo>
                    <a:lnTo>
                      <a:pt x="1" y="178"/>
                    </a:lnTo>
                    <a:lnTo>
                      <a:pt x="11" y="178"/>
                    </a:lnTo>
                    <a:lnTo>
                      <a:pt x="11" y="168"/>
                    </a:lnTo>
                    <a:cubicBezTo>
                      <a:pt x="43" y="105"/>
                      <a:pt x="73" y="53"/>
                      <a:pt x="126" y="22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1" name="Google Shape;2071;p64"/>
              <p:cNvSpPr/>
              <p:nvPr/>
            </p:nvSpPr>
            <p:spPr>
              <a:xfrm>
                <a:off x="6644591" y="2503598"/>
                <a:ext cx="8014" cy="1049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78" extrusionOk="0">
                    <a:moveTo>
                      <a:pt x="115" y="0"/>
                    </a:moveTo>
                    <a:cubicBezTo>
                      <a:pt x="63" y="42"/>
                      <a:pt x="21" y="94"/>
                      <a:pt x="0" y="157"/>
                    </a:cubicBezTo>
                    <a:cubicBezTo>
                      <a:pt x="0" y="167"/>
                      <a:pt x="10" y="167"/>
                      <a:pt x="10" y="178"/>
                    </a:cubicBezTo>
                    <a:cubicBezTo>
                      <a:pt x="21" y="178"/>
                      <a:pt x="21" y="167"/>
                      <a:pt x="21" y="167"/>
                    </a:cubicBezTo>
                    <a:cubicBezTo>
                      <a:pt x="42" y="104"/>
                      <a:pt x="73" y="53"/>
                      <a:pt x="126" y="21"/>
                    </a:cubicBezTo>
                    <a:cubicBezTo>
                      <a:pt x="136" y="11"/>
                      <a:pt x="136" y="11"/>
                      <a:pt x="1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2" name="Google Shape;2072;p64"/>
              <p:cNvSpPr/>
              <p:nvPr/>
            </p:nvSpPr>
            <p:spPr>
              <a:xfrm>
                <a:off x="6694979" y="2500533"/>
                <a:ext cx="8073" cy="6188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05" extrusionOk="0">
                    <a:moveTo>
                      <a:pt x="126" y="0"/>
                    </a:moveTo>
                    <a:lnTo>
                      <a:pt x="11" y="84"/>
                    </a:lnTo>
                    <a:cubicBezTo>
                      <a:pt x="1" y="84"/>
                      <a:pt x="1" y="94"/>
                      <a:pt x="11" y="94"/>
                    </a:cubicBezTo>
                    <a:lnTo>
                      <a:pt x="11" y="105"/>
                    </a:lnTo>
                    <a:cubicBezTo>
                      <a:pt x="22" y="105"/>
                      <a:pt x="22" y="105"/>
                      <a:pt x="22" y="94"/>
                    </a:cubicBezTo>
                    <a:lnTo>
                      <a:pt x="136" y="21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3" name="Google Shape;2073;p64"/>
              <p:cNvSpPr/>
              <p:nvPr/>
            </p:nvSpPr>
            <p:spPr>
              <a:xfrm>
                <a:off x="6691325" y="2497410"/>
                <a:ext cx="6777" cy="6247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06" extrusionOk="0">
                    <a:moveTo>
                      <a:pt x="94" y="1"/>
                    </a:moveTo>
                    <a:cubicBezTo>
                      <a:pt x="52" y="22"/>
                      <a:pt x="21" y="53"/>
                      <a:pt x="0" y="95"/>
                    </a:cubicBezTo>
                    <a:lnTo>
                      <a:pt x="0" y="105"/>
                    </a:lnTo>
                    <a:lnTo>
                      <a:pt x="10" y="105"/>
                    </a:lnTo>
                    <a:lnTo>
                      <a:pt x="21" y="95"/>
                    </a:lnTo>
                    <a:cubicBezTo>
                      <a:pt x="31" y="63"/>
                      <a:pt x="63" y="33"/>
                      <a:pt x="105" y="22"/>
                    </a:cubicBezTo>
                    <a:cubicBezTo>
                      <a:pt x="105" y="22"/>
                      <a:pt x="115" y="12"/>
                      <a:pt x="105" y="12"/>
                    </a:cubicBezTo>
                    <a:cubicBezTo>
                      <a:pt x="105" y="1"/>
                      <a:pt x="105" y="1"/>
                      <a:pt x="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4" name="Google Shape;2074;p64"/>
              <p:cNvSpPr/>
              <p:nvPr/>
            </p:nvSpPr>
            <p:spPr>
              <a:xfrm>
                <a:off x="6604576" y="2202333"/>
                <a:ext cx="129175" cy="92756"/>
              </a:xfrm>
              <a:custGeom>
                <a:avLst/>
                <a:gdLst/>
                <a:ahLst/>
                <a:cxnLst/>
                <a:rect l="l" t="t" r="r" b="b"/>
                <a:pathLst>
                  <a:path w="2192" h="1574" extrusionOk="0">
                    <a:moveTo>
                      <a:pt x="1566" y="1"/>
                    </a:moveTo>
                    <a:cubicBezTo>
                      <a:pt x="1326" y="11"/>
                      <a:pt x="1107" y="147"/>
                      <a:pt x="909" y="283"/>
                    </a:cubicBezTo>
                    <a:cubicBezTo>
                      <a:pt x="710" y="408"/>
                      <a:pt x="502" y="554"/>
                      <a:pt x="262" y="575"/>
                    </a:cubicBezTo>
                    <a:cubicBezTo>
                      <a:pt x="74" y="585"/>
                      <a:pt x="1" y="867"/>
                      <a:pt x="43" y="1044"/>
                    </a:cubicBezTo>
                    <a:cubicBezTo>
                      <a:pt x="84" y="1222"/>
                      <a:pt x="230" y="1368"/>
                      <a:pt x="397" y="1461"/>
                    </a:cubicBezTo>
                    <a:cubicBezTo>
                      <a:pt x="544" y="1534"/>
                      <a:pt x="711" y="1574"/>
                      <a:pt x="878" y="1574"/>
                    </a:cubicBezTo>
                    <a:cubicBezTo>
                      <a:pt x="973" y="1574"/>
                      <a:pt x="1068" y="1561"/>
                      <a:pt x="1159" y="1534"/>
                    </a:cubicBezTo>
                    <a:cubicBezTo>
                      <a:pt x="1410" y="1461"/>
                      <a:pt x="1628" y="1284"/>
                      <a:pt x="1753" y="1065"/>
                    </a:cubicBezTo>
                    <a:cubicBezTo>
                      <a:pt x="1848" y="898"/>
                      <a:pt x="2098" y="804"/>
                      <a:pt x="2150" y="626"/>
                    </a:cubicBezTo>
                    <a:cubicBezTo>
                      <a:pt x="2192" y="460"/>
                      <a:pt x="2150" y="283"/>
                      <a:pt x="2036" y="157"/>
                    </a:cubicBezTo>
                    <a:cubicBezTo>
                      <a:pt x="1920" y="42"/>
                      <a:pt x="1733" y="1"/>
                      <a:pt x="15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5" name="Google Shape;2075;p64"/>
              <p:cNvSpPr/>
              <p:nvPr/>
            </p:nvSpPr>
            <p:spPr>
              <a:xfrm>
                <a:off x="6658087" y="2202333"/>
                <a:ext cx="68300" cy="67121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1139" extrusionOk="0">
                    <a:moveTo>
                      <a:pt x="658" y="1"/>
                    </a:moveTo>
                    <a:cubicBezTo>
                      <a:pt x="418" y="11"/>
                      <a:pt x="199" y="147"/>
                      <a:pt x="1" y="283"/>
                    </a:cubicBezTo>
                    <a:cubicBezTo>
                      <a:pt x="1" y="314"/>
                      <a:pt x="11" y="345"/>
                      <a:pt x="11" y="366"/>
                    </a:cubicBezTo>
                    <a:cubicBezTo>
                      <a:pt x="32" y="450"/>
                      <a:pt x="64" y="533"/>
                      <a:pt x="105" y="606"/>
                    </a:cubicBezTo>
                    <a:cubicBezTo>
                      <a:pt x="147" y="700"/>
                      <a:pt x="199" y="773"/>
                      <a:pt x="272" y="846"/>
                    </a:cubicBezTo>
                    <a:cubicBezTo>
                      <a:pt x="407" y="992"/>
                      <a:pt x="606" y="1096"/>
                      <a:pt x="804" y="1138"/>
                    </a:cubicBezTo>
                    <a:cubicBezTo>
                      <a:pt x="825" y="1106"/>
                      <a:pt x="835" y="1085"/>
                      <a:pt x="845" y="1065"/>
                    </a:cubicBezTo>
                    <a:cubicBezTo>
                      <a:pt x="908" y="960"/>
                      <a:pt x="1012" y="888"/>
                      <a:pt x="1107" y="804"/>
                    </a:cubicBezTo>
                    <a:cubicBezTo>
                      <a:pt x="1138" y="710"/>
                      <a:pt x="1148" y="606"/>
                      <a:pt x="1148" y="501"/>
                    </a:cubicBezTo>
                    <a:cubicBezTo>
                      <a:pt x="1158" y="397"/>
                      <a:pt x="1148" y="293"/>
                      <a:pt x="1117" y="199"/>
                    </a:cubicBezTo>
                    <a:cubicBezTo>
                      <a:pt x="1117" y="178"/>
                      <a:pt x="1107" y="157"/>
                      <a:pt x="1096" y="137"/>
                    </a:cubicBezTo>
                    <a:cubicBezTo>
                      <a:pt x="982" y="32"/>
                      <a:pt x="815" y="1"/>
                      <a:pt x="6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6" name="Google Shape;2076;p64"/>
              <p:cNvSpPr/>
              <p:nvPr/>
            </p:nvSpPr>
            <p:spPr>
              <a:xfrm>
                <a:off x="6690677" y="2202864"/>
                <a:ext cx="60934" cy="129882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204" extrusionOk="0">
                    <a:moveTo>
                      <a:pt x="184" y="0"/>
                    </a:moveTo>
                    <a:cubicBezTo>
                      <a:pt x="150" y="0"/>
                      <a:pt x="120" y="4"/>
                      <a:pt x="95" y="12"/>
                    </a:cubicBezTo>
                    <a:cubicBezTo>
                      <a:pt x="11" y="33"/>
                      <a:pt x="157" y="200"/>
                      <a:pt x="136" y="274"/>
                    </a:cubicBezTo>
                    <a:cubicBezTo>
                      <a:pt x="126" y="399"/>
                      <a:pt x="126" y="524"/>
                      <a:pt x="126" y="638"/>
                    </a:cubicBezTo>
                    <a:cubicBezTo>
                      <a:pt x="126" y="1087"/>
                      <a:pt x="0" y="1567"/>
                      <a:pt x="167" y="1974"/>
                    </a:cubicBezTo>
                    <a:cubicBezTo>
                      <a:pt x="234" y="2133"/>
                      <a:pt x="376" y="2203"/>
                      <a:pt x="517" y="2203"/>
                    </a:cubicBezTo>
                    <a:cubicBezTo>
                      <a:pt x="663" y="2203"/>
                      <a:pt x="808" y="2127"/>
                      <a:pt x="867" y="1994"/>
                    </a:cubicBezTo>
                    <a:cubicBezTo>
                      <a:pt x="1034" y="1630"/>
                      <a:pt x="877" y="1097"/>
                      <a:pt x="877" y="868"/>
                    </a:cubicBezTo>
                    <a:cubicBezTo>
                      <a:pt x="877" y="670"/>
                      <a:pt x="835" y="471"/>
                      <a:pt x="741" y="305"/>
                    </a:cubicBezTo>
                    <a:cubicBezTo>
                      <a:pt x="636" y="112"/>
                      <a:pt x="361" y="0"/>
                      <a:pt x="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7" name="Google Shape;2077;p64"/>
              <p:cNvSpPr/>
              <p:nvPr/>
            </p:nvSpPr>
            <p:spPr>
              <a:xfrm>
                <a:off x="6667929" y="2218952"/>
                <a:ext cx="8073" cy="8014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6" extrusionOk="0">
                    <a:moveTo>
                      <a:pt x="63" y="1"/>
                    </a:moveTo>
                    <a:cubicBezTo>
                      <a:pt x="32" y="1"/>
                      <a:pt x="1" y="32"/>
                      <a:pt x="1" y="73"/>
                    </a:cubicBezTo>
                    <a:cubicBezTo>
                      <a:pt x="1" y="105"/>
                      <a:pt x="32" y="136"/>
                      <a:pt x="63" y="136"/>
                    </a:cubicBezTo>
                    <a:cubicBezTo>
                      <a:pt x="105" y="136"/>
                      <a:pt x="136" y="105"/>
                      <a:pt x="136" y="73"/>
                    </a:cubicBezTo>
                    <a:cubicBezTo>
                      <a:pt x="136" y="32"/>
                      <a:pt x="105" y="1"/>
                      <a:pt x="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8" name="Google Shape;2078;p64"/>
              <p:cNvSpPr/>
              <p:nvPr/>
            </p:nvSpPr>
            <p:spPr>
              <a:xfrm>
                <a:off x="6602159" y="2233391"/>
                <a:ext cx="22158" cy="20036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40" extrusionOk="0">
                    <a:moveTo>
                      <a:pt x="218" y="1"/>
                    </a:moveTo>
                    <a:cubicBezTo>
                      <a:pt x="189" y="1"/>
                      <a:pt x="161" y="5"/>
                      <a:pt x="136" y="16"/>
                    </a:cubicBezTo>
                    <a:cubicBezTo>
                      <a:pt x="74" y="37"/>
                      <a:pt x="21" y="89"/>
                      <a:pt x="11" y="162"/>
                    </a:cubicBezTo>
                    <a:cubicBezTo>
                      <a:pt x="0" y="225"/>
                      <a:pt x="21" y="298"/>
                      <a:pt x="74" y="340"/>
                    </a:cubicBezTo>
                    <a:cubicBezTo>
                      <a:pt x="209" y="277"/>
                      <a:pt x="313" y="173"/>
                      <a:pt x="376" y="37"/>
                    </a:cubicBezTo>
                    <a:cubicBezTo>
                      <a:pt x="328" y="17"/>
                      <a:pt x="272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79" name="Google Shape;2079;p64"/>
              <p:cNvSpPr/>
              <p:nvPr/>
            </p:nvSpPr>
            <p:spPr>
              <a:xfrm>
                <a:off x="6728217" y="2130435"/>
                <a:ext cx="38717" cy="38776"/>
              </a:xfrm>
              <a:custGeom>
                <a:avLst/>
                <a:gdLst/>
                <a:ahLst/>
                <a:cxnLst/>
                <a:rect l="l" t="t" r="r" b="b"/>
                <a:pathLst>
                  <a:path w="657" h="658" extrusionOk="0">
                    <a:moveTo>
                      <a:pt x="334" y="1"/>
                    </a:moveTo>
                    <a:cubicBezTo>
                      <a:pt x="146" y="1"/>
                      <a:pt x="0" y="147"/>
                      <a:pt x="0" y="323"/>
                    </a:cubicBezTo>
                    <a:cubicBezTo>
                      <a:pt x="0" y="511"/>
                      <a:pt x="146" y="657"/>
                      <a:pt x="334" y="657"/>
                    </a:cubicBezTo>
                    <a:cubicBezTo>
                      <a:pt x="511" y="657"/>
                      <a:pt x="657" y="511"/>
                      <a:pt x="657" y="323"/>
                    </a:cubicBezTo>
                    <a:cubicBezTo>
                      <a:pt x="657" y="147"/>
                      <a:pt x="511" y="1"/>
                      <a:pt x="3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0" name="Google Shape;2080;p64"/>
              <p:cNvSpPr/>
              <p:nvPr/>
            </p:nvSpPr>
            <p:spPr>
              <a:xfrm>
                <a:off x="6663037" y="2202333"/>
                <a:ext cx="91636" cy="83563"/>
              </a:xfrm>
              <a:custGeom>
                <a:avLst/>
                <a:gdLst/>
                <a:ahLst/>
                <a:cxnLst/>
                <a:rect l="l" t="t" r="r" b="b"/>
                <a:pathLst>
                  <a:path w="1555" h="1418" extrusionOk="0">
                    <a:moveTo>
                      <a:pt x="63" y="1"/>
                    </a:moveTo>
                    <a:cubicBezTo>
                      <a:pt x="31" y="63"/>
                      <a:pt x="10" y="137"/>
                      <a:pt x="0" y="209"/>
                    </a:cubicBezTo>
                    <a:cubicBezTo>
                      <a:pt x="21" y="207"/>
                      <a:pt x="41" y="206"/>
                      <a:pt x="61" y="206"/>
                    </a:cubicBezTo>
                    <a:cubicBezTo>
                      <a:pt x="305" y="206"/>
                      <a:pt x="500" y="377"/>
                      <a:pt x="490" y="637"/>
                    </a:cubicBezTo>
                    <a:cubicBezTo>
                      <a:pt x="490" y="825"/>
                      <a:pt x="376" y="1023"/>
                      <a:pt x="449" y="1201"/>
                    </a:cubicBezTo>
                    <a:cubicBezTo>
                      <a:pt x="494" y="1345"/>
                      <a:pt x="646" y="1418"/>
                      <a:pt x="802" y="1418"/>
                    </a:cubicBezTo>
                    <a:cubicBezTo>
                      <a:pt x="859" y="1418"/>
                      <a:pt x="917" y="1408"/>
                      <a:pt x="970" y="1388"/>
                    </a:cubicBezTo>
                    <a:cubicBezTo>
                      <a:pt x="1158" y="1305"/>
                      <a:pt x="1283" y="1127"/>
                      <a:pt x="1377" y="939"/>
                    </a:cubicBezTo>
                    <a:cubicBezTo>
                      <a:pt x="1450" y="783"/>
                      <a:pt x="1513" y="616"/>
                      <a:pt x="1554" y="450"/>
                    </a:cubicBezTo>
                    <a:cubicBezTo>
                      <a:pt x="1033" y="450"/>
                      <a:pt x="501" y="283"/>
                      <a:pt x="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1" name="Google Shape;2081;p64"/>
              <p:cNvSpPr/>
              <p:nvPr/>
            </p:nvSpPr>
            <p:spPr>
              <a:xfrm>
                <a:off x="6667929" y="2178996"/>
                <a:ext cx="91047" cy="44964"/>
              </a:xfrm>
              <a:custGeom>
                <a:avLst/>
                <a:gdLst/>
                <a:ahLst/>
                <a:cxnLst/>
                <a:rect l="l" t="t" r="r" b="b"/>
                <a:pathLst>
                  <a:path w="1545" h="763" extrusionOk="0">
                    <a:moveTo>
                      <a:pt x="209" y="0"/>
                    </a:moveTo>
                    <a:cubicBezTo>
                      <a:pt x="126" y="105"/>
                      <a:pt x="53" y="209"/>
                      <a:pt x="1" y="334"/>
                    </a:cubicBezTo>
                    <a:cubicBezTo>
                      <a:pt x="449" y="605"/>
                      <a:pt x="971" y="762"/>
                      <a:pt x="1492" y="762"/>
                    </a:cubicBezTo>
                    <a:cubicBezTo>
                      <a:pt x="1524" y="616"/>
                      <a:pt x="1545" y="470"/>
                      <a:pt x="1545" y="324"/>
                    </a:cubicBezTo>
                    <a:lnTo>
                      <a:pt x="1545" y="324"/>
                    </a:lnTo>
                    <a:cubicBezTo>
                      <a:pt x="1526" y="324"/>
                      <a:pt x="1508" y="325"/>
                      <a:pt x="1489" y="325"/>
                    </a:cubicBezTo>
                    <a:cubicBezTo>
                      <a:pt x="1048" y="325"/>
                      <a:pt x="599" y="211"/>
                      <a:pt x="2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2" name="Google Shape;2082;p64"/>
              <p:cNvSpPr/>
              <p:nvPr/>
            </p:nvSpPr>
            <p:spPr>
              <a:xfrm>
                <a:off x="6682721" y="2152358"/>
                <a:ext cx="76255" cy="40897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694" extrusionOk="0">
                    <a:moveTo>
                      <a:pt x="735" y="1"/>
                    </a:moveTo>
                    <a:cubicBezTo>
                      <a:pt x="688" y="1"/>
                      <a:pt x="640" y="6"/>
                      <a:pt x="594" y="14"/>
                    </a:cubicBezTo>
                    <a:cubicBezTo>
                      <a:pt x="427" y="56"/>
                      <a:pt x="271" y="150"/>
                      <a:pt x="146" y="264"/>
                    </a:cubicBezTo>
                    <a:cubicBezTo>
                      <a:pt x="94" y="306"/>
                      <a:pt x="52" y="348"/>
                      <a:pt x="0" y="400"/>
                    </a:cubicBezTo>
                    <a:cubicBezTo>
                      <a:pt x="389" y="590"/>
                      <a:pt x="806" y="693"/>
                      <a:pt x="1235" y="693"/>
                    </a:cubicBezTo>
                    <a:cubicBezTo>
                      <a:pt x="1254" y="693"/>
                      <a:pt x="1274" y="693"/>
                      <a:pt x="1294" y="693"/>
                    </a:cubicBezTo>
                    <a:cubicBezTo>
                      <a:pt x="1283" y="473"/>
                      <a:pt x="1241" y="244"/>
                      <a:pt x="1074" y="108"/>
                    </a:cubicBezTo>
                    <a:cubicBezTo>
                      <a:pt x="984" y="33"/>
                      <a:pt x="860" y="1"/>
                      <a:pt x="7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3" name="Google Shape;2083;p64"/>
              <p:cNvSpPr/>
              <p:nvPr/>
            </p:nvSpPr>
            <p:spPr>
              <a:xfrm>
                <a:off x="7034964" y="2315484"/>
                <a:ext cx="214623" cy="342442"/>
              </a:xfrm>
              <a:custGeom>
                <a:avLst/>
                <a:gdLst/>
                <a:ahLst/>
                <a:cxnLst/>
                <a:rect l="l" t="t" r="r" b="b"/>
                <a:pathLst>
                  <a:path w="3642" h="5811" extrusionOk="0">
                    <a:moveTo>
                      <a:pt x="3609" y="0"/>
                    </a:moveTo>
                    <a:cubicBezTo>
                      <a:pt x="3599" y="0"/>
                      <a:pt x="2775" y="282"/>
                      <a:pt x="1920" y="626"/>
                    </a:cubicBezTo>
                    <a:cubicBezTo>
                      <a:pt x="783" y="1096"/>
                      <a:pt x="157" y="1440"/>
                      <a:pt x="74" y="1659"/>
                    </a:cubicBezTo>
                    <a:cubicBezTo>
                      <a:pt x="0" y="1878"/>
                      <a:pt x="209" y="2640"/>
                      <a:pt x="699" y="3933"/>
                    </a:cubicBezTo>
                    <a:cubicBezTo>
                      <a:pt x="1075" y="4893"/>
                      <a:pt x="1461" y="5800"/>
                      <a:pt x="1471" y="5811"/>
                    </a:cubicBezTo>
                    <a:lnTo>
                      <a:pt x="1544" y="5779"/>
                    </a:lnTo>
                    <a:cubicBezTo>
                      <a:pt x="1106" y="4778"/>
                      <a:pt x="0" y="2086"/>
                      <a:pt x="157" y="1690"/>
                    </a:cubicBezTo>
                    <a:cubicBezTo>
                      <a:pt x="303" y="1294"/>
                      <a:pt x="2723" y="386"/>
                      <a:pt x="3641" y="73"/>
                    </a:cubicBezTo>
                    <a:lnTo>
                      <a:pt x="360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4" name="Google Shape;2084;p64"/>
              <p:cNvSpPr/>
              <p:nvPr/>
            </p:nvSpPr>
            <p:spPr>
              <a:xfrm>
                <a:off x="7055237" y="2321024"/>
                <a:ext cx="227529" cy="332601"/>
              </a:xfrm>
              <a:custGeom>
                <a:avLst/>
                <a:gdLst/>
                <a:ahLst/>
                <a:cxnLst/>
                <a:rect l="l" t="t" r="r" b="b"/>
                <a:pathLst>
                  <a:path w="3861" h="5644" extrusionOk="0">
                    <a:moveTo>
                      <a:pt x="3829" y="0"/>
                    </a:moveTo>
                    <a:cubicBezTo>
                      <a:pt x="3819" y="10"/>
                      <a:pt x="2901" y="344"/>
                      <a:pt x="1972" y="710"/>
                    </a:cubicBezTo>
                    <a:cubicBezTo>
                      <a:pt x="84" y="1450"/>
                      <a:pt x="53" y="1575"/>
                      <a:pt x="42" y="1638"/>
                    </a:cubicBezTo>
                    <a:cubicBezTo>
                      <a:pt x="32" y="1679"/>
                      <a:pt x="1" y="1805"/>
                      <a:pt x="668" y="3745"/>
                    </a:cubicBezTo>
                    <a:cubicBezTo>
                      <a:pt x="1002" y="4695"/>
                      <a:pt x="1346" y="5633"/>
                      <a:pt x="1346" y="5643"/>
                    </a:cubicBezTo>
                    <a:lnTo>
                      <a:pt x="1419" y="5613"/>
                    </a:lnTo>
                    <a:cubicBezTo>
                      <a:pt x="1419" y="5602"/>
                      <a:pt x="1075" y="4674"/>
                      <a:pt x="752" y="3714"/>
                    </a:cubicBezTo>
                    <a:cubicBezTo>
                      <a:pt x="147" y="1992"/>
                      <a:pt x="115" y="1700"/>
                      <a:pt x="126" y="1659"/>
                    </a:cubicBezTo>
                    <a:cubicBezTo>
                      <a:pt x="136" y="1617"/>
                      <a:pt x="314" y="1450"/>
                      <a:pt x="2014" y="782"/>
                    </a:cubicBezTo>
                    <a:cubicBezTo>
                      <a:pt x="2932" y="418"/>
                      <a:pt x="3850" y="84"/>
                      <a:pt x="3860" y="84"/>
                    </a:cubicBezTo>
                    <a:lnTo>
                      <a:pt x="382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5" name="Google Shape;2085;p64"/>
              <p:cNvSpPr/>
              <p:nvPr/>
            </p:nvSpPr>
            <p:spPr>
              <a:xfrm>
                <a:off x="7015280" y="2640676"/>
                <a:ext cx="173372" cy="119923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035" extrusionOk="0">
                    <a:moveTo>
                      <a:pt x="2462" y="1"/>
                    </a:moveTo>
                    <a:cubicBezTo>
                      <a:pt x="2400" y="1"/>
                      <a:pt x="2414" y="172"/>
                      <a:pt x="2285" y="324"/>
                    </a:cubicBezTo>
                    <a:cubicBezTo>
                      <a:pt x="2118" y="522"/>
                      <a:pt x="2097" y="648"/>
                      <a:pt x="1857" y="762"/>
                    </a:cubicBezTo>
                    <a:cubicBezTo>
                      <a:pt x="1813" y="782"/>
                      <a:pt x="1775" y="791"/>
                      <a:pt x="1741" y="791"/>
                    </a:cubicBezTo>
                    <a:cubicBezTo>
                      <a:pt x="1599" y="791"/>
                      <a:pt x="1548" y="632"/>
                      <a:pt x="1565" y="481"/>
                    </a:cubicBezTo>
                    <a:cubicBezTo>
                      <a:pt x="1571" y="412"/>
                      <a:pt x="1552" y="387"/>
                      <a:pt x="1519" y="387"/>
                    </a:cubicBezTo>
                    <a:cubicBezTo>
                      <a:pt x="1493" y="387"/>
                      <a:pt x="1457" y="405"/>
                      <a:pt x="1419" y="428"/>
                    </a:cubicBezTo>
                    <a:cubicBezTo>
                      <a:pt x="1377" y="449"/>
                      <a:pt x="1336" y="491"/>
                      <a:pt x="1294" y="522"/>
                    </a:cubicBezTo>
                    <a:cubicBezTo>
                      <a:pt x="1210" y="606"/>
                      <a:pt x="1075" y="783"/>
                      <a:pt x="1033" y="835"/>
                    </a:cubicBezTo>
                    <a:cubicBezTo>
                      <a:pt x="1033" y="845"/>
                      <a:pt x="1023" y="845"/>
                      <a:pt x="1023" y="845"/>
                    </a:cubicBezTo>
                    <a:cubicBezTo>
                      <a:pt x="950" y="950"/>
                      <a:pt x="512" y="1253"/>
                      <a:pt x="282" y="1450"/>
                    </a:cubicBezTo>
                    <a:cubicBezTo>
                      <a:pt x="63" y="1649"/>
                      <a:pt x="0" y="1826"/>
                      <a:pt x="146" y="2035"/>
                    </a:cubicBezTo>
                    <a:cubicBezTo>
                      <a:pt x="251" y="2035"/>
                      <a:pt x="428" y="1993"/>
                      <a:pt x="616" y="1930"/>
                    </a:cubicBezTo>
                    <a:cubicBezTo>
                      <a:pt x="720" y="1899"/>
                      <a:pt x="825" y="1868"/>
                      <a:pt x="929" y="1826"/>
                    </a:cubicBezTo>
                    <a:cubicBezTo>
                      <a:pt x="1169" y="1742"/>
                      <a:pt x="1398" y="1659"/>
                      <a:pt x="1586" y="1596"/>
                    </a:cubicBezTo>
                    <a:cubicBezTo>
                      <a:pt x="1931" y="1471"/>
                      <a:pt x="2462" y="1357"/>
                      <a:pt x="2733" y="1304"/>
                    </a:cubicBezTo>
                    <a:cubicBezTo>
                      <a:pt x="2807" y="1294"/>
                      <a:pt x="2849" y="1283"/>
                      <a:pt x="2879" y="1273"/>
                    </a:cubicBezTo>
                    <a:cubicBezTo>
                      <a:pt x="2911" y="1190"/>
                      <a:pt x="2921" y="1086"/>
                      <a:pt x="2942" y="940"/>
                    </a:cubicBezTo>
                    <a:cubicBezTo>
                      <a:pt x="2942" y="887"/>
                      <a:pt x="2932" y="824"/>
                      <a:pt x="2911" y="773"/>
                    </a:cubicBezTo>
                    <a:cubicBezTo>
                      <a:pt x="2879" y="678"/>
                      <a:pt x="2807" y="585"/>
                      <a:pt x="2754" y="522"/>
                    </a:cubicBezTo>
                    <a:cubicBezTo>
                      <a:pt x="2713" y="470"/>
                      <a:pt x="2671" y="439"/>
                      <a:pt x="2671" y="439"/>
                    </a:cubicBezTo>
                    <a:cubicBezTo>
                      <a:pt x="2671" y="439"/>
                      <a:pt x="2713" y="219"/>
                      <a:pt x="2546" y="53"/>
                    </a:cubicBezTo>
                    <a:cubicBezTo>
                      <a:pt x="2507" y="16"/>
                      <a:pt x="2481" y="1"/>
                      <a:pt x="24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6" name="Google Shape;2086;p64"/>
              <p:cNvSpPr/>
              <p:nvPr/>
            </p:nvSpPr>
            <p:spPr>
              <a:xfrm>
                <a:off x="6666691" y="2198680"/>
                <a:ext cx="89220" cy="30172"/>
              </a:xfrm>
              <a:custGeom>
                <a:avLst/>
                <a:gdLst/>
                <a:ahLst/>
                <a:cxnLst/>
                <a:rect l="l" t="t" r="r" b="b"/>
                <a:pathLst>
                  <a:path w="1514" h="512" extrusionOk="0">
                    <a:moveTo>
                      <a:pt x="22" y="0"/>
                    </a:moveTo>
                    <a:cubicBezTo>
                      <a:pt x="11" y="21"/>
                      <a:pt x="11" y="42"/>
                      <a:pt x="1" y="63"/>
                    </a:cubicBezTo>
                    <a:cubicBezTo>
                      <a:pt x="439" y="345"/>
                      <a:pt x="971" y="512"/>
                      <a:pt x="1492" y="512"/>
                    </a:cubicBezTo>
                    <a:cubicBezTo>
                      <a:pt x="1503" y="480"/>
                      <a:pt x="1503" y="459"/>
                      <a:pt x="1513" y="428"/>
                    </a:cubicBezTo>
                    <a:cubicBezTo>
                      <a:pt x="992" y="428"/>
                      <a:pt x="470" y="271"/>
                      <a:pt x="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7" name="Google Shape;2087;p64"/>
              <p:cNvSpPr/>
              <p:nvPr/>
            </p:nvSpPr>
            <p:spPr>
              <a:xfrm>
                <a:off x="6680246" y="2175931"/>
                <a:ext cx="78730" cy="22217"/>
              </a:xfrm>
              <a:custGeom>
                <a:avLst/>
                <a:gdLst/>
                <a:ahLst/>
                <a:cxnLst/>
                <a:rect l="l" t="t" r="r" b="b"/>
                <a:pathLst>
                  <a:path w="1336" h="377" extrusionOk="0">
                    <a:moveTo>
                      <a:pt x="42" y="0"/>
                    </a:moveTo>
                    <a:cubicBezTo>
                      <a:pt x="31" y="21"/>
                      <a:pt x="10" y="42"/>
                      <a:pt x="0" y="52"/>
                    </a:cubicBezTo>
                    <a:cubicBezTo>
                      <a:pt x="390" y="263"/>
                      <a:pt x="839" y="377"/>
                      <a:pt x="1280" y="377"/>
                    </a:cubicBezTo>
                    <a:cubicBezTo>
                      <a:pt x="1299" y="377"/>
                      <a:pt x="1317" y="376"/>
                      <a:pt x="1336" y="376"/>
                    </a:cubicBezTo>
                    <a:lnTo>
                      <a:pt x="1336" y="323"/>
                    </a:lnTo>
                    <a:lnTo>
                      <a:pt x="1336" y="293"/>
                    </a:lnTo>
                    <a:cubicBezTo>
                      <a:pt x="1316" y="293"/>
                      <a:pt x="1296" y="293"/>
                      <a:pt x="1277" y="293"/>
                    </a:cubicBezTo>
                    <a:cubicBezTo>
                      <a:pt x="848" y="293"/>
                      <a:pt x="431" y="190"/>
                      <a:pt x="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8" name="Google Shape;2088;p64"/>
              <p:cNvSpPr/>
              <p:nvPr/>
            </p:nvSpPr>
            <p:spPr>
              <a:xfrm>
                <a:off x="6816087" y="2369585"/>
                <a:ext cx="159288" cy="131001"/>
              </a:xfrm>
              <a:custGeom>
                <a:avLst/>
                <a:gdLst/>
                <a:ahLst/>
                <a:cxnLst/>
                <a:rect l="l" t="t" r="r" b="b"/>
                <a:pathLst>
                  <a:path w="2703" h="2223" extrusionOk="0">
                    <a:moveTo>
                      <a:pt x="408" y="0"/>
                    </a:moveTo>
                    <a:cubicBezTo>
                      <a:pt x="251" y="0"/>
                      <a:pt x="116" y="94"/>
                      <a:pt x="53" y="230"/>
                    </a:cubicBezTo>
                    <a:cubicBezTo>
                      <a:pt x="0" y="355"/>
                      <a:pt x="21" y="491"/>
                      <a:pt x="95" y="574"/>
                    </a:cubicBezTo>
                    <a:cubicBezTo>
                      <a:pt x="116" y="595"/>
                      <a:pt x="199" y="678"/>
                      <a:pt x="981" y="866"/>
                    </a:cubicBezTo>
                    <a:cubicBezTo>
                      <a:pt x="939" y="918"/>
                      <a:pt x="929" y="971"/>
                      <a:pt x="918" y="971"/>
                    </a:cubicBezTo>
                    <a:lnTo>
                      <a:pt x="918" y="991"/>
                    </a:lnTo>
                    <a:lnTo>
                      <a:pt x="637" y="2024"/>
                    </a:lnTo>
                    <a:cubicBezTo>
                      <a:pt x="616" y="2107"/>
                      <a:pt x="658" y="2191"/>
                      <a:pt x="742" y="2212"/>
                    </a:cubicBezTo>
                    <a:cubicBezTo>
                      <a:pt x="762" y="2212"/>
                      <a:pt x="772" y="2222"/>
                      <a:pt x="783" y="2222"/>
                    </a:cubicBezTo>
                    <a:cubicBezTo>
                      <a:pt x="856" y="2222"/>
                      <a:pt x="918" y="2170"/>
                      <a:pt x="939" y="2107"/>
                    </a:cubicBezTo>
                    <a:lnTo>
                      <a:pt x="1211" y="1085"/>
                    </a:lnTo>
                    <a:cubicBezTo>
                      <a:pt x="1231" y="1043"/>
                      <a:pt x="1305" y="929"/>
                      <a:pt x="1503" y="929"/>
                    </a:cubicBezTo>
                    <a:cubicBezTo>
                      <a:pt x="1868" y="918"/>
                      <a:pt x="2703" y="918"/>
                      <a:pt x="2703" y="918"/>
                    </a:cubicBezTo>
                    <a:lnTo>
                      <a:pt x="2703" y="616"/>
                    </a:lnTo>
                    <a:lnTo>
                      <a:pt x="1503" y="616"/>
                    </a:lnTo>
                    <a:cubicBezTo>
                      <a:pt x="1451" y="616"/>
                      <a:pt x="1398" y="616"/>
                      <a:pt x="1357" y="626"/>
                    </a:cubicBezTo>
                    <a:cubicBezTo>
                      <a:pt x="950" y="542"/>
                      <a:pt x="480" y="417"/>
                      <a:pt x="334" y="366"/>
                    </a:cubicBezTo>
                    <a:cubicBezTo>
                      <a:pt x="334" y="355"/>
                      <a:pt x="345" y="345"/>
                      <a:pt x="345" y="334"/>
                    </a:cubicBezTo>
                    <a:cubicBezTo>
                      <a:pt x="355" y="324"/>
                      <a:pt x="366" y="313"/>
                      <a:pt x="408" y="313"/>
                    </a:cubicBezTo>
                    <a:lnTo>
                      <a:pt x="1064" y="313"/>
                    </a:lnTo>
                    <a:cubicBezTo>
                      <a:pt x="1148" y="313"/>
                      <a:pt x="1221" y="240"/>
                      <a:pt x="1221" y="157"/>
                    </a:cubicBezTo>
                    <a:cubicBezTo>
                      <a:pt x="1221" y="73"/>
                      <a:pt x="1148" y="0"/>
                      <a:pt x="1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89" name="Google Shape;2089;p64"/>
              <p:cNvSpPr/>
              <p:nvPr/>
            </p:nvSpPr>
            <p:spPr>
              <a:xfrm>
                <a:off x="6755857" y="2477314"/>
                <a:ext cx="120512" cy="3736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6341" extrusionOk="0">
                    <a:moveTo>
                      <a:pt x="1824" y="0"/>
                    </a:moveTo>
                    <a:cubicBezTo>
                      <a:pt x="1740" y="0"/>
                      <a:pt x="1664" y="58"/>
                      <a:pt x="1638" y="144"/>
                    </a:cubicBezTo>
                    <a:lnTo>
                      <a:pt x="887" y="2919"/>
                    </a:lnTo>
                    <a:lnTo>
                      <a:pt x="0" y="6142"/>
                    </a:lnTo>
                    <a:cubicBezTo>
                      <a:pt x="115" y="6204"/>
                      <a:pt x="230" y="6278"/>
                      <a:pt x="345" y="6340"/>
                    </a:cubicBezTo>
                    <a:lnTo>
                      <a:pt x="1168" y="3367"/>
                    </a:lnTo>
                    <a:lnTo>
                      <a:pt x="1294" y="2919"/>
                    </a:lnTo>
                    <a:lnTo>
                      <a:pt x="2014" y="248"/>
                    </a:lnTo>
                    <a:cubicBezTo>
                      <a:pt x="2045" y="144"/>
                      <a:pt x="1982" y="40"/>
                      <a:pt x="1878" y="8"/>
                    </a:cubicBezTo>
                    <a:cubicBezTo>
                      <a:pt x="1860" y="3"/>
                      <a:pt x="1842" y="0"/>
                      <a:pt x="18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0" name="Google Shape;2090;p64"/>
              <p:cNvSpPr/>
              <p:nvPr/>
            </p:nvSpPr>
            <p:spPr>
              <a:xfrm>
                <a:off x="6838835" y="2473248"/>
                <a:ext cx="44315" cy="36772"/>
              </a:xfrm>
              <a:custGeom>
                <a:avLst/>
                <a:gdLst/>
                <a:ahLst/>
                <a:cxnLst/>
                <a:rect l="l" t="t" r="r" b="b"/>
                <a:pathLst>
                  <a:path w="752" h="624" extrusionOk="0">
                    <a:moveTo>
                      <a:pt x="356" y="0"/>
                    </a:moveTo>
                    <a:cubicBezTo>
                      <a:pt x="265" y="0"/>
                      <a:pt x="174" y="60"/>
                      <a:pt x="147" y="150"/>
                    </a:cubicBezTo>
                    <a:cubicBezTo>
                      <a:pt x="94" y="181"/>
                      <a:pt x="43" y="234"/>
                      <a:pt x="32" y="296"/>
                    </a:cubicBezTo>
                    <a:cubicBezTo>
                      <a:pt x="1" y="411"/>
                      <a:pt x="73" y="526"/>
                      <a:pt x="189" y="557"/>
                    </a:cubicBezTo>
                    <a:lnTo>
                      <a:pt x="481" y="619"/>
                    </a:lnTo>
                    <a:cubicBezTo>
                      <a:pt x="495" y="622"/>
                      <a:pt x="510" y="623"/>
                      <a:pt x="524" y="623"/>
                    </a:cubicBezTo>
                    <a:cubicBezTo>
                      <a:pt x="623" y="623"/>
                      <a:pt x="714" y="563"/>
                      <a:pt x="741" y="463"/>
                    </a:cubicBezTo>
                    <a:cubicBezTo>
                      <a:pt x="752" y="390"/>
                      <a:pt x="731" y="327"/>
                      <a:pt x="689" y="276"/>
                    </a:cubicBezTo>
                    <a:cubicBezTo>
                      <a:pt x="710" y="171"/>
                      <a:pt x="637" y="67"/>
                      <a:pt x="532" y="35"/>
                    </a:cubicBezTo>
                    <a:lnTo>
                      <a:pt x="397" y="4"/>
                    </a:lnTo>
                    <a:cubicBezTo>
                      <a:pt x="384" y="2"/>
                      <a:pt x="370" y="0"/>
                      <a:pt x="3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1" name="Google Shape;2091;p64"/>
              <p:cNvSpPr/>
              <p:nvPr/>
            </p:nvSpPr>
            <p:spPr>
              <a:xfrm>
                <a:off x="6926763" y="2396635"/>
                <a:ext cx="129116" cy="36301"/>
              </a:xfrm>
              <a:custGeom>
                <a:avLst/>
                <a:gdLst/>
                <a:ahLst/>
                <a:cxnLst/>
                <a:rect l="l" t="t" r="r" b="b"/>
                <a:pathLst>
                  <a:path w="2191" h="616" extrusionOk="0">
                    <a:moveTo>
                      <a:pt x="167" y="0"/>
                    </a:moveTo>
                    <a:cubicBezTo>
                      <a:pt x="84" y="0"/>
                      <a:pt x="11" y="73"/>
                      <a:pt x="11" y="157"/>
                    </a:cubicBezTo>
                    <a:lnTo>
                      <a:pt x="11" y="459"/>
                    </a:lnTo>
                    <a:cubicBezTo>
                      <a:pt x="0" y="542"/>
                      <a:pt x="74" y="616"/>
                      <a:pt x="157" y="616"/>
                    </a:cubicBezTo>
                    <a:cubicBezTo>
                      <a:pt x="220" y="616"/>
                      <a:pt x="271" y="574"/>
                      <a:pt x="303" y="532"/>
                    </a:cubicBezTo>
                    <a:lnTo>
                      <a:pt x="324" y="532"/>
                    </a:lnTo>
                    <a:lnTo>
                      <a:pt x="1972" y="542"/>
                    </a:lnTo>
                    <a:cubicBezTo>
                      <a:pt x="2086" y="542"/>
                      <a:pt x="2191" y="438"/>
                      <a:pt x="2191" y="324"/>
                    </a:cubicBezTo>
                    <a:cubicBezTo>
                      <a:pt x="2191" y="199"/>
                      <a:pt x="2086" y="104"/>
                      <a:pt x="1972" y="104"/>
                    </a:cubicBezTo>
                    <a:lnTo>
                      <a:pt x="324" y="94"/>
                    </a:lnTo>
                    <a:lnTo>
                      <a:pt x="303" y="94"/>
                    </a:lnTo>
                    <a:cubicBezTo>
                      <a:pt x="282" y="42"/>
                      <a:pt x="230" y="0"/>
                      <a:pt x="1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2" name="Google Shape;2092;p64"/>
              <p:cNvSpPr/>
              <p:nvPr/>
            </p:nvSpPr>
            <p:spPr>
              <a:xfrm>
                <a:off x="6878791" y="2360922"/>
                <a:ext cx="129175" cy="35712"/>
              </a:xfrm>
              <a:custGeom>
                <a:avLst/>
                <a:gdLst/>
                <a:ahLst/>
                <a:cxnLst/>
                <a:rect l="l" t="t" r="r" b="b"/>
                <a:pathLst>
                  <a:path w="2192" h="606" extrusionOk="0">
                    <a:moveTo>
                      <a:pt x="167" y="1"/>
                    </a:moveTo>
                    <a:cubicBezTo>
                      <a:pt x="74" y="1"/>
                      <a:pt x="0" y="74"/>
                      <a:pt x="0" y="158"/>
                    </a:cubicBezTo>
                    <a:lnTo>
                      <a:pt x="0" y="450"/>
                    </a:lnTo>
                    <a:cubicBezTo>
                      <a:pt x="0" y="543"/>
                      <a:pt x="74" y="606"/>
                      <a:pt x="157" y="606"/>
                    </a:cubicBezTo>
                    <a:cubicBezTo>
                      <a:pt x="220" y="606"/>
                      <a:pt x="272" y="575"/>
                      <a:pt x="303" y="523"/>
                    </a:cubicBezTo>
                    <a:lnTo>
                      <a:pt x="313" y="523"/>
                    </a:lnTo>
                    <a:lnTo>
                      <a:pt x="1962" y="533"/>
                    </a:lnTo>
                    <a:cubicBezTo>
                      <a:pt x="1967" y="534"/>
                      <a:pt x="1973" y="534"/>
                      <a:pt x="1978" y="534"/>
                    </a:cubicBezTo>
                    <a:cubicBezTo>
                      <a:pt x="2095" y="534"/>
                      <a:pt x="2181" y="434"/>
                      <a:pt x="2181" y="325"/>
                    </a:cubicBezTo>
                    <a:cubicBezTo>
                      <a:pt x="2191" y="200"/>
                      <a:pt x="2087" y="105"/>
                      <a:pt x="1972" y="95"/>
                    </a:cubicBezTo>
                    <a:lnTo>
                      <a:pt x="324" y="84"/>
                    </a:lnTo>
                    <a:lnTo>
                      <a:pt x="303" y="84"/>
                    </a:lnTo>
                    <a:cubicBezTo>
                      <a:pt x="272" y="43"/>
                      <a:pt x="220" y="1"/>
                      <a:pt x="1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3" name="Google Shape;2093;p64"/>
              <p:cNvSpPr/>
              <p:nvPr/>
            </p:nvSpPr>
            <p:spPr>
              <a:xfrm>
                <a:off x="6750907" y="2567481"/>
                <a:ext cx="76963" cy="82443"/>
              </a:xfrm>
              <a:custGeom>
                <a:avLst/>
                <a:gdLst/>
                <a:ahLst/>
                <a:cxnLst/>
                <a:rect l="l" t="t" r="r" b="b"/>
                <a:pathLst>
                  <a:path w="1306" h="1399" extrusionOk="0">
                    <a:moveTo>
                      <a:pt x="1" y="1"/>
                    </a:moveTo>
                    <a:lnTo>
                      <a:pt x="1" y="12"/>
                    </a:lnTo>
                    <a:lnTo>
                      <a:pt x="1" y="22"/>
                    </a:lnTo>
                    <a:lnTo>
                      <a:pt x="1127" y="22"/>
                    </a:lnTo>
                    <a:cubicBezTo>
                      <a:pt x="1159" y="22"/>
                      <a:pt x="1201" y="33"/>
                      <a:pt x="1232" y="54"/>
                    </a:cubicBezTo>
                    <a:cubicBezTo>
                      <a:pt x="1273" y="74"/>
                      <a:pt x="1294" y="105"/>
                      <a:pt x="1294" y="158"/>
                    </a:cubicBezTo>
                    <a:cubicBezTo>
                      <a:pt x="1294" y="179"/>
                      <a:pt x="1294" y="200"/>
                      <a:pt x="1284" y="220"/>
                    </a:cubicBezTo>
                    <a:cubicBezTo>
                      <a:pt x="1263" y="283"/>
                      <a:pt x="1232" y="408"/>
                      <a:pt x="1201" y="513"/>
                    </a:cubicBezTo>
                    <a:cubicBezTo>
                      <a:pt x="1169" y="617"/>
                      <a:pt x="1148" y="710"/>
                      <a:pt x="1148" y="710"/>
                    </a:cubicBezTo>
                    <a:lnTo>
                      <a:pt x="971" y="1389"/>
                    </a:lnTo>
                    <a:lnTo>
                      <a:pt x="971" y="1399"/>
                    </a:lnTo>
                    <a:cubicBezTo>
                      <a:pt x="981" y="1399"/>
                      <a:pt x="981" y="1399"/>
                      <a:pt x="981" y="1389"/>
                    </a:cubicBezTo>
                    <a:lnTo>
                      <a:pt x="1169" y="710"/>
                    </a:lnTo>
                    <a:cubicBezTo>
                      <a:pt x="1169" y="710"/>
                      <a:pt x="1169" y="689"/>
                      <a:pt x="1180" y="648"/>
                    </a:cubicBezTo>
                    <a:cubicBezTo>
                      <a:pt x="1201" y="543"/>
                      <a:pt x="1263" y="314"/>
                      <a:pt x="1294" y="230"/>
                    </a:cubicBezTo>
                    <a:cubicBezTo>
                      <a:pt x="1305" y="200"/>
                      <a:pt x="1305" y="179"/>
                      <a:pt x="1305" y="158"/>
                    </a:cubicBezTo>
                    <a:cubicBezTo>
                      <a:pt x="1305" y="105"/>
                      <a:pt x="1284" y="64"/>
                      <a:pt x="1242" y="43"/>
                    </a:cubicBezTo>
                    <a:cubicBezTo>
                      <a:pt x="1211" y="12"/>
                      <a:pt x="1159" y="1"/>
                      <a:pt x="11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4" name="Google Shape;2094;p64"/>
              <p:cNvSpPr/>
              <p:nvPr/>
            </p:nvSpPr>
            <p:spPr>
              <a:xfrm>
                <a:off x="6597209" y="2369585"/>
                <a:ext cx="230652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3339" extrusionOk="0">
                    <a:moveTo>
                      <a:pt x="199" y="0"/>
                    </a:moveTo>
                    <a:cubicBezTo>
                      <a:pt x="84" y="0"/>
                      <a:pt x="1" y="83"/>
                      <a:pt x="1" y="188"/>
                    </a:cubicBezTo>
                    <a:lnTo>
                      <a:pt x="1" y="2817"/>
                    </a:lnTo>
                    <a:cubicBezTo>
                      <a:pt x="1" y="3109"/>
                      <a:pt x="241" y="3338"/>
                      <a:pt x="522" y="3338"/>
                    </a:cubicBezTo>
                    <a:lnTo>
                      <a:pt x="3391" y="3338"/>
                    </a:lnTo>
                    <a:cubicBezTo>
                      <a:pt x="3684" y="3338"/>
                      <a:pt x="3913" y="3109"/>
                      <a:pt x="3913" y="2817"/>
                    </a:cubicBezTo>
                    <a:lnTo>
                      <a:pt x="3913" y="188"/>
                    </a:lnTo>
                    <a:cubicBezTo>
                      <a:pt x="3913" y="83"/>
                      <a:pt x="3830" y="0"/>
                      <a:pt x="37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5" name="Google Shape;2095;p64"/>
              <p:cNvSpPr/>
              <p:nvPr/>
            </p:nvSpPr>
            <p:spPr>
              <a:xfrm>
                <a:off x="6597209" y="2384318"/>
                <a:ext cx="230652" cy="1667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3" extrusionOk="0">
                    <a:moveTo>
                      <a:pt x="1" y="0"/>
                    </a:moveTo>
                    <a:lnTo>
                      <a:pt x="1" y="282"/>
                    </a:lnTo>
                    <a:lnTo>
                      <a:pt x="3913" y="282"/>
                    </a:lnTo>
                    <a:lnTo>
                      <a:pt x="391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6" name="Google Shape;2096;p64"/>
              <p:cNvSpPr/>
              <p:nvPr/>
            </p:nvSpPr>
            <p:spPr>
              <a:xfrm>
                <a:off x="6597209" y="2414433"/>
                <a:ext cx="230652" cy="1667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3" extrusionOk="0">
                    <a:moveTo>
                      <a:pt x="1" y="1"/>
                    </a:moveTo>
                    <a:lnTo>
                      <a:pt x="1" y="282"/>
                    </a:lnTo>
                    <a:lnTo>
                      <a:pt x="3913" y="282"/>
                    </a:ln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7" name="Google Shape;2097;p64"/>
              <p:cNvSpPr/>
              <p:nvPr/>
            </p:nvSpPr>
            <p:spPr>
              <a:xfrm>
                <a:off x="6597209" y="2444547"/>
                <a:ext cx="230652" cy="1667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3" extrusionOk="0">
                    <a:moveTo>
                      <a:pt x="1" y="1"/>
                    </a:moveTo>
                    <a:lnTo>
                      <a:pt x="1" y="283"/>
                    </a:lnTo>
                    <a:lnTo>
                      <a:pt x="3913" y="283"/>
                    </a:ln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8" name="Google Shape;2098;p64"/>
              <p:cNvSpPr/>
              <p:nvPr/>
            </p:nvSpPr>
            <p:spPr>
              <a:xfrm>
                <a:off x="6597209" y="2474721"/>
                <a:ext cx="230652" cy="16618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2" extrusionOk="0">
                    <a:moveTo>
                      <a:pt x="1" y="0"/>
                    </a:moveTo>
                    <a:lnTo>
                      <a:pt x="1" y="281"/>
                    </a:lnTo>
                    <a:lnTo>
                      <a:pt x="3913" y="281"/>
                    </a:lnTo>
                    <a:lnTo>
                      <a:pt x="391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99" name="Google Shape;2099;p64"/>
              <p:cNvSpPr/>
              <p:nvPr/>
            </p:nvSpPr>
            <p:spPr>
              <a:xfrm>
                <a:off x="6597209" y="2504777"/>
                <a:ext cx="230652" cy="16736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4" extrusionOk="0">
                    <a:moveTo>
                      <a:pt x="1" y="1"/>
                    </a:moveTo>
                    <a:lnTo>
                      <a:pt x="1" y="283"/>
                    </a:lnTo>
                    <a:lnTo>
                      <a:pt x="3913" y="283"/>
                    </a:ln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0" name="Google Shape;2100;p64"/>
              <p:cNvSpPr/>
              <p:nvPr/>
            </p:nvSpPr>
            <p:spPr>
              <a:xfrm>
                <a:off x="6597209" y="2534950"/>
                <a:ext cx="230652" cy="16618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2" extrusionOk="0">
                    <a:moveTo>
                      <a:pt x="1" y="1"/>
                    </a:moveTo>
                    <a:lnTo>
                      <a:pt x="1" y="11"/>
                    </a:lnTo>
                    <a:cubicBezTo>
                      <a:pt x="1" y="105"/>
                      <a:pt x="32" y="198"/>
                      <a:pt x="74" y="282"/>
                    </a:cubicBezTo>
                    <a:lnTo>
                      <a:pt x="3840" y="282"/>
                    </a:lnTo>
                    <a:cubicBezTo>
                      <a:pt x="3892" y="198"/>
                      <a:pt x="3913" y="105"/>
                      <a:pt x="3913" y="11"/>
                    </a:cubicBez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1" name="Google Shape;2101;p64"/>
              <p:cNvSpPr/>
              <p:nvPr/>
            </p:nvSpPr>
            <p:spPr>
              <a:xfrm>
                <a:off x="6784086" y="2369585"/>
                <a:ext cx="16088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73" h="3339" extrusionOk="0">
                    <a:moveTo>
                      <a:pt x="1" y="0"/>
                    </a:moveTo>
                    <a:lnTo>
                      <a:pt x="1" y="3338"/>
                    </a:lnTo>
                    <a:lnTo>
                      <a:pt x="272" y="3338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2" name="Google Shape;2102;p64"/>
              <p:cNvSpPr/>
              <p:nvPr/>
            </p:nvSpPr>
            <p:spPr>
              <a:xfrm>
                <a:off x="6744188" y="2369585"/>
                <a:ext cx="16029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72" h="3339" extrusionOk="0">
                    <a:moveTo>
                      <a:pt x="0" y="0"/>
                    </a:moveTo>
                    <a:lnTo>
                      <a:pt x="0" y="3338"/>
                    </a:lnTo>
                    <a:lnTo>
                      <a:pt x="272" y="3338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3" name="Google Shape;2103;p64"/>
              <p:cNvSpPr/>
              <p:nvPr/>
            </p:nvSpPr>
            <p:spPr>
              <a:xfrm>
                <a:off x="6704173" y="2369585"/>
                <a:ext cx="16677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83" h="3339" extrusionOk="0">
                    <a:moveTo>
                      <a:pt x="1" y="0"/>
                    </a:moveTo>
                    <a:lnTo>
                      <a:pt x="1" y="3338"/>
                    </a:lnTo>
                    <a:lnTo>
                      <a:pt x="283" y="3338"/>
                    </a:lnTo>
                    <a:lnTo>
                      <a:pt x="28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4" name="Google Shape;2104;p64"/>
              <p:cNvSpPr/>
              <p:nvPr/>
            </p:nvSpPr>
            <p:spPr>
              <a:xfrm>
                <a:off x="6664864" y="2369585"/>
                <a:ext cx="16029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72" h="3339" extrusionOk="0">
                    <a:moveTo>
                      <a:pt x="0" y="0"/>
                    </a:moveTo>
                    <a:lnTo>
                      <a:pt x="0" y="3338"/>
                    </a:lnTo>
                    <a:lnTo>
                      <a:pt x="271" y="3338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5" name="Google Shape;2105;p64"/>
              <p:cNvSpPr/>
              <p:nvPr/>
            </p:nvSpPr>
            <p:spPr>
              <a:xfrm>
                <a:off x="6624908" y="2369585"/>
                <a:ext cx="16618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82" h="3339" extrusionOk="0">
                    <a:moveTo>
                      <a:pt x="1" y="0"/>
                    </a:moveTo>
                    <a:lnTo>
                      <a:pt x="1" y="3338"/>
                    </a:lnTo>
                    <a:lnTo>
                      <a:pt x="282" y="3338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6" name="Google Shape;2106;p64"/>
              <p:cNvSpPr/>
              <p:nvPr/>
            </p:nvSpPr>
            <p:spPr>
              <a:xfrm>
                <a:off x="6951692" y="2261973"/>
                <a:ext cx="155870" cy="188753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3203" extrusionOk="0">
                    <a:moveTo>
                      <a:pt x="2644" y="1"/>
                    </a:moveTo>
                    <a:lnTo>
                      <a:pt x="1810" y="53"/>
                    </a:lnTo>
                    <a:lnTo>
                      <a:pt x="1633" y="449"/>
                    </a:lnTo>
                    <a:cubicBezTo>
                      <a:pt x="1633" y="449"/>
                      <a:pt x="1455" y="741"/>
                      <a:pt x="1257" y="1096"/>
                    </a:cubicBezTo>
                    <a:cubicBezTo>
                      <a:pt x="1058" y="1450"/>
                      <a:pt x="766" y="2285"/>
                      <a:pt x="766" y="2285"/>
                    </a:cubicBezTo>
                    <a:cubicBezTo>
                      <a:pt x="766" y="2285"/>
                      <a:pt x="731" y="2279"/>
                      <a:pt x="681" y="2279"/>
                    </a:cubicBezTo>
                    <a:cubicBezTo>
                      <a:pt x="613" y="2279"/>
                      <a:pt x="520" y="2290"/>
                      <a:pt x="453" y="2338"/>
                    </a:cubicBezTo>
                    <a:cubicBezTo>
                      <a:pt x="349" y="2421"/>
                      <a:pt x="193" y="2421"/>
                      <a:pt x="99" y="2421"/>
                    </a:cubicBezTo>
                    <a:cubicBezTo>
                      <a:pt x="94" y="2421"/>
                      <a:pt x="90" y="2420"/>
                      <a:pt x="86" y="2420"/>
                    </a:cubicBezTo>
                    <a:cubicBezTo>
                      <a:pt x="1" y="2420"/>
                      <a:pt x="70" y="2526"/>
                      <a:pt x="120" y="2546"/>
                    </a:cubicBezTo>
                    <a:cubicBezTo>
                      <a:pt x="151" y="2565"/>
                      <a:pt x="233" y="2569"/>
                      <a:pt x="292" y="2569"/>
                    </a:cubicBezTo>
                    <a:cubicBezTo>
                      <a:pt x="331" y="2569"/>
                      <a:pt x="360" y="2567"/>
                      <a:pt x="360" y="2567"/>
                    </a:cubicBezTo>
                    <a:lnTo>
                      <a:pt x="360" y="2567"/>
                    </a:lnTo>
                    <a:cubicBezTo>
                      <a:pt x="360" y="2567"/>
                      <a:pt x="235" y="2797"/>
                      <a:pt x="193" y="2838"/>
                    </a:cubicBezTo>
                    <a:cubicBezTo>
                      <a:pt x="151" y="2890"/>
                      <a:pt x="161" y="3068"/>
                      <a:pt x="203" y="3099"/>
                    </a:cubicBezTo>
                    <a:cubicBezTo>
                      <a:pt x="218" y="3110"/>
                      <a:pt x="240" y="3114"/>
                      <a:pt x="265" y="3114"/>
                    </a:cubicBezTo>
                    <a:cubicBezTo>
                      <a:pt x="310" y="3114"/>
                      <a:pt x="364" y="3098"/>
                      <a:pt x="391" y="3078"/>
                    </a:cubicBezTo>
                    <a:cubicBezTo>
                      <a:pt x="398" y="3075"/>
                      <a:pt x="409" y="3074"/>
                      <a:pt x="422" y="3074"/>
                    </a:cubicBezTo>
                    <a:cubicBezTo>
                      <a:pt x="499" y="3074"/>
                      <a:pt x="652" y="3120"/>
                      <a:pt x="652" y="3120"/>
                    </a:cubicBezTo>
                    <a:cubicBezTo>
                      <a:pt x="652" y="3120"/>
                      <a:pt x="683" y="3140"/>
                      <a:pt x="694" y="3172"/>
                    </a:cubicBezTo>
                    <a:cubicBezTo>
                      <a:pt x="699" y="3195"/>
                      <a:pt x="721" y="3202"/>
                      <a:pt x="744" y="3202"/>
                    </a:cubicBezTo>
                    <a:cubicBezTo>
                      <a:pt x="763" y="3202"/>
                      <a:pt x="784" y="3197"/>
                      <a:pt x="798" y="3193"/>
                    </a:cubicBezTo>
                    <a:cubicBezTo>
                      <a:pt x="829" y="3182"/>
                      <a:pt x="892" y="3005"/>
                      <a:pt x="965" y="2786"/>
                    </a:cubicBezTo>
                    <a:cubicBezTo>
                      <a:pt x="1048" y="2567"/>
                      <a:pt x="1768" y="1930"/>
                      <a:pt x="2039" y="1524"/>
                    </a:cubicBezTo>
                    <a:cubicBezTo>
                      <a:pt x="2310" y="1117"/>
                      <a:pt x="2289" y="815"/>
                      <a:pt x="2268" y="752"/>
                    </a:cubicBezTo>
                    <a:cubicBezTo>
                      <a:pt x="2258" y="689"/>
                      <a:pt x="2571" y="157"/>
                      <a:pt x="26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7" name="Google Shape;2107;p64"/>
              <p:cNvSpPr/>
              <p:nvPr/>
            </p:nvSpPr>
            <p:spPr>
              <a:xfrm>
                <a:off x="6979037" y="2127960"/>
                <a:ext cx="178911" cy="275498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4675" extrusionOk="0">
                    <a:moveTo>
                      <a:pt x="2734" y="0"/>
                    </a:moveTo>
                    <a:cubicBezTo>
                      <a:pt x="2541" y="0"/>
                      <a:pt x="2280" y="119"/>
                      <a:pt x="2097" y="272"/>
                    </a:cubicBezTo>
                    <a:cubicBezTo>
                      <a:pt x="1846" y="491"/>
                      <a:pt x="1784" y="773"/>
                      <a:pt x="1700" y="1012"/>
                    </a:cubicBezTo>
                    <a:cubicBezTo>
                      <a:pt x="1502" y="1649"/>
                      <a:pt x="1231" y="2087"/>
                      <a:pt x="814" y="2806"/>
                    </a:cubicBezTo>
                    <a:cubicBezTo>
                      <a:pt x="323" y="3652"/>
                      <a:pt x="0" y="3850"/>
                      <a:pt x="105" y="4173"/>
                    </a:cubicBezTo>
                    <a:cubicBezTo>
                      <a:pt x="186" y="4449"/>
                      <a:pt x="517" y="4674"/>
                      <a:pt x="835" y="4674"/>
                    </a:cubicBezTo>
                    <a:cubicBezTo>
                      <a:pt x="842" y="4674"/>
                      <a:pt x="849" y="4674"/>
                      <a:pt x="856" y="4674"/>
                    </a:cubicBezTo>
                    <a:cubicBezTo>
                      <a:pt x="1565" y="4663"/>
                      <a:pt x="2045" y="3485"/>
                      <a:pt x="2358" y="2755"/>
                    </a:cubicBezTo>
                    <a:cubicBezTo>
                      <a:pt x="2451" y="2514"/>
                      <a:pt x="2566" y="2108"/>
                      <a:pt x="2775" y="1283"/>
                    </a:cubicBezTo>
                    <a:cubicBezTo>
                      <a:pt x="3015" y="397"/>
                      <a:pt x="3035" y="157"/>
                      <a:pt x="2910" y="53"/>
                    </a:cubicBezTo>
                    <a:cubicBezTo>
                      <a:pt x="2865" y="16"/>
                      <a:pt x="2804" y="0"/>
                      <a:pt x="27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8" name="Google Shape;2108;p64"/>
              <p:cNvSpPr/>
              <p:nvPr/>
            </p:nvSpPr>
            <p:spPr>
              <a:xfrm>
                <a:off x="7251366" y="2479318"/>
                <a:ext cx="36890" cy="79025"/>
              </a:xfrm>
              <a:custGeom>
                <a:avLst/>
                <a:gdLst/>
                <a:ahLst/>
                <a:cxnLst/>
                <a:rect l="l" t="t" r="r" b="b"/>
                <a:pathLst>
                  <a:path w="626" h="1341" extrusionOk="0">
                    <a:moveTo>
                      <a:pt x="499" y="0"/>
                    </a:moveTo>
                    <a:cubicBezTo>
                      <a:pt x="449" y="0"/>
                      <a:pt x="404" y="38"/>
                      <a:pt x="386" y="89"/>
                    </a:cubicBezTo>
                    <a:lnTo>
                      <a:pt x="0" y="1257"/>
                    </a:lnTo>
                    <a:lnTo>
                      <a:pt x="220" y="1341"/>
                    </a:lnTo>
                    <a:lnTo>
                      <a:pt x="605" y="173"/>
                    </a:lnTo>
                    <a:cubicBezTo>
                      <a:pt x="626" y="110"/>
                      <a:pt x="595" y="37"/>
                      <a:pt x="532" y="6"/>
                    </a:cubicBezTo>
                    <a:cubicBezTo>
                      <a:pt x="521" y="2"/>
                      <a:pt x="510" y="0"/>
                      <a:pt x="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09" name="Google Shape;2109;p64"/>
              <p:cNvSpPr/>
              <p:nvPr/>
            </p:nvSpPr>
            <p:spPr>
              <a:xfrm>
                <a:off x="7189428" y="2442485"/>
                <a:ext cx="165240" cy="51328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871" extrusionOk="0">
                    <a:moveTo>
                      <a:pt x="2319" y="1"/>
                    </a:moveTo>
                    <a:cubicBezTo>
                      <a:pt x="1963" y="1"/>
                      <a:pt x="1480" y="132"/>
                      <a:pt x="1139" y="132"/>
                    </a:cubicBezTo>
                    <a:cubicBezTo>
                      <a:pt x="1116" y="132"/>
                      <a:pt x="1094" y="131"/>
                      <a:pt x="1072" y="130"/>
                    </a:cubicBezTo>
                    <a:cubicBezTo>
                      <a:pt x="1010" y="125"/>
                      <a:pt x="710" y="79"/>
                      <a:pt x="461" y="79"/>
                    </a:cubicBezTo>
                    <a:cubicBezTo>
                      <a:pt x="204" y="79"/>
                      <a:pt x="1" y="127"/>
                      <a:pt x="165" y="318"/>
                    </a:cubicBezTo>
                    <a:cubicBezTo>
                      <a:pt x="206" y="380"/>
                      <a:pt x="279" y="411"/>
                      <a:pt x="342" y="443"/>
                    </a:cubicBezTo>
                    <a:cubicBezTo>
                      <a:pt x="529" y="536"/>
                      <a:pt x="717" y="620"/>
                      <a:pt x="895" y="714"/>
                    </a:cubicBezTo>
                    <a:cubicBezTo>
                      <a:pt x="999" y="766"/>
                      <a:pt x="1114" y="818"/>
                      <a:pt x="1229" y="849"/>
                    </a:cubicBezTo>
                    <a:cubicBezTo>
                      <a:pt x="1322" y="870"/>
                      <a:pt x="1417" y="870"/>
                      <a:pt x="1521" y="870"/>
                    </a:cubicBezTo>
                    <a:cubicBezTo>
                      <a:pt x="1896" y="849"/>
                      <a:pt x="2189" y="672"/>
                      <a:pt x="2522" y="506"/>
                    </a:cubicBezTo>
                    <a:cubicBezTo>
                      <a:pt x="2668" y="443"/>
                      <a:pt x="2804" y="276"/>
                      <a:pt x="2752" y="172"/>
                    </a:cubicBezTo>
                    <a:cubicBezTo>
                      <a:pt x="2680" y="42"/>
                      <a:pt x="2520" y="1"/>
                      <a:pt x="2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0" name="Google Shape;2110;p64"/>
              <p:cNvSpPr/>
              <p:nvPr/>
            </p:nvSpPr>
            <p:spPr>
              <a:xfrm>
                <a:off x="7109927" y="2127901"/>
                <a:ext cx="255226" cy="215389"/>
              </a:xfrm>
              <a:custGeom>
                <a:avLst/>
                <a:gdLst/>
                <a:ahLst/>
                <a:cxnLst/>
                <a:rect l="l" t="t" r="r" b="b"/>
                <a:pathLst>
                  <a:path w="4331" h="3655" extrusionOk="0">
                    <a:moveTo>
                      <a:pt x="541" y="1"/>
                    </a:moveTo>
                    <a:cubicBezTo>
                      <a:pt x="524" y="1"/>
                      <a:pt x="508" y="1"/>
                      <a:pt x="491" y="2"/>
                    </a:cubicBezTo>
                    <a:lnTo>
                      <a:pt x="1" y="1671"/>
                    </a:lnTo>
                    <a:lnTo>
                      <a:pt x="1868" y="3287"/>
                    </a:lnTo>
                    <a:cubicBezTo>
                      <a:pt x="1893" y="3312"/>
                      <a:pt x="2343" y="3654"/>
                      <a:pt x="2897" y="3654"/>
                    </a:cubicBezTo>
                    <a:cubicBezTo>
                      <a:pt x="3052" y="3654"/>
                      <a:pt x="3216" y="3627"/>
                      <a:pt x="3381" y="3559"/>
                    </a:cubicBezTo>
                    <a:cubicBezTo>
                      <a:pt x="3746" y="3413"/>
                      <a:pt x="3944" y="3131"/>
                      <a:pt x="4027" y="2995"/>
                    </a:cubicBezTo>
                    <a:cubicBezTo>
                      <a:pt x="4027" y="2995"/>
                      <a:pt x="4330" y="2693"/>
                      <a:pt x="4309" y="2547"/>
                    </a:cubicBezTo>
                    <a:cubicBezTo>
                      <a:pt x="4299" y="2411"/>
                      <a:pt x="3934" y="2234"/>
                      <a:pt x="3934" y="2234"/>
                    </a:cubicBezTo>
                    <a:cubicBezTo>
                      <a:pt x="3085" y="782"/>
                      <a:pt x="1383" y="1"/>
                      <a:pt x="54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1" name="Google Shape;2111;p64"/>
              <p:cNvSpPr/>
              <p:nvPr/>
            </p:nvSpPr>
            <p:spPr>
              <a:xfrm>
                <a:off x="6744188" y="2810343"/>
                <a:ext cx="61523" cy="60934"/>
              </a:xfrm>
              <a:custGeom>
                <a:avLst/>
                <a:gdLst/>
                <a:ahLst/>
                <a:cxnLst/>
                <a:rect l="l" t="t" r="r" b="b"/>
                <a:pathLst>
                  <a:path w="1044" h="1034" extrusionOk="0">
                    <a:moveTo>
                      <a:pt x="522" y="1"/>
                    </a:moveTo>
                    <a:cubicBezTo>
                      <a:pt x="240" y="1"/>
                      <a:pt x="0" y="230"/>
                      <a:pt x="0" y="522"/>
                    </a:cubicBezTo>
                    <a:cubicBezTo>
                      <a:pt x="0" y="804"/>
                      <a:pt x="240" y="1033"/>
                      <a:pt x="522" y="1033"/>
                    </a:cubicBezTo>
                    <a:cubicBezTo>
                      <a:pt x="803" y="1033"/>
                      <a:pt x="1044" y="804"/>
                      <a:pt x="1044" y="522"/>
                    </a:cubicBezTo>
                    <a:cubicBezTo>
                      <a:pt x="1044" y="230"/>
                      <a:pt x="803" y="1"/>
                      <a:pt x="5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2" name="Google Shape;2112;p64"/>
              <p:cNvSpPr/>
              <p:nvPr/>
            </p:nvSpPr>
            <p:spPr>
              <a:xfrm>
                <a:off x="7009741" y="2123069"/>
                <a:ext cx="8073" cy="11138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89" extrusionOk="0">
                    <a:moveTo>
                      <a:pt x="1" y="0"/>
                    </a:moveTo>
                    <a:lnTo>
                      <a:pt x="22" y="188"/>
                    </a:lnTo>
                    <a:lnTo>
                      <a:pt x="136" y="167"/>
                    </a:lnTo>
                    <a:lnTo>
                      <a:pt x="136" y="156"/>
                    </a:lnTo>
                    <a:lnTo>
                      <a:pt x="22" y="17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3" name="Google Shape;2113;p64"/>
              <p:cNvSpPr/>
              <p:nvPr/>
            </p:nvSpPr>
            <p:spPr>
              <a:xfrm>
                <a:off x="7012805" y="2087002"/>
                <a:ext cx="20979" cy="9547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62" extrusionOk="0">
                    <a:moveTo>
                      <a:pt x="291" y="0"/>
                    </a:moveTo>
                    <a:cubicBezTo>
                      <a:pt x="247" y="0"/>
                      <a:pt x="185" y="19"/>
                      <a:pt x="147" y="38"/>
                    </a:cubicBezTo>
                    <a:cubicBezTo>
                      <a:pt x="147" y="38"/>
                      <a:pt x="1" y="91"/>
                      <a:pt x="32" y="142"/>
                    </a:cubicBezTo>
                    <a:cubicBezTo>
                      <a:pt x="32" y="142"/>
                      <a:pt x="37" y="161"/>
                      <a:pt x="77" y="161"/>
                    </a:cubicBezTo>
                    <a:cubicBezTo>
                      <a:pt x="97" y="161"/>
                      <a:pt x="126" y="156"/>
                      <a:pt x="167" y="142"/>
                    </a:cubicBezTo>
                    <a:cubicBezTo>
                      <a:pt x="293" y="91"/>
                      <a:pt x="355" y="70"/>
                      <a:pt x="345" y="28"/>
                    </a:cubicBezTo>
                    <a:cubicBezTo>
                      <a:pt x="341" y="8"/>
                      <a:pt x="320" y="0"/>
                      <a:pt x="2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4" name="Google Shape;2114;p64"/>
              <p:cNvSpPr/>
              <p:nvPr/>
            </p:nvSpPr>
            <p:spPr>
              <a:xfrm>
                <a:off x="6981453" y="2103385"/>
                <a:ext cx="16677" cy="9252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57" extrusionOk="0">
                    <a:moveTo>
                      <a:pt x="212" y="0"/>
                    </a:moveTo>
                    <a:cubicBezTo>
                      <a:pt x="167" y="0"/>
                      <a:pt x="115" y="31"/>
                      <a:pt x="115" y="31"/>
                    </a:cubicBezTo>
                    <a:cubicBezTo>
                      <a:pt x="64" y="63"/>
                      <a:pt x="1" y="105"/>
                      <a:pt x="22" y="136"/>
                    </a:cubicBezTo>
                    <a:cubicBezTo>
                      <a:pt x="35" y="149"/>
                      <a:pt x="48" y="157"/>
                      <a:pt x="66" y="157"/>
                    </a:cubicBezTo>
                    <a:cubicBezTo>
                      <a:pt x="92" y="157"/>
                      <a:pt x="128" y="141"/>
                      <a:pt x="189" y="105"/>
                    </a:cubicBezTo>
                    <a:cubicBezTo>
                      <a:pt x="282" y="52"/>
                      <a:pt x="261" y="21"/>
                      <a:pt x="261" y="21"/>
                    </a:cubicBezTo>
                    <a:cubicBezTo>
                      <a:pt x="249" y="6"/>
                      <a:pt x="231" y="0"/>
                      <a:pt x="2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5" name="Google Shape;2115;p64"/>
              <p:cNvSpPr/>
              <p:nvPr/>
            </p:nvSpPr>
            <p:spPr>
              <a:xfrm>
                <a:off x="6994359" y="2120358"/>
                <a:ext cx="8663" cy="7897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34" extrusionOk="0">
                    <a:moveTo>
                      <a:pt x="68" y="1"/>
                    </a:moveTo>
                    <a:cubicBezTo>
                      <a:pt x="59" y="1"/>
                      <a:pt x="50" y="2"/>
                      <a:pt x="42" y="5"/>
                    </a:cubicBezTo>
                    <a:cubicBezTo>
                      <a:pt x="11" y="25"/>
                      <a:pt x="1" y="67"/>
                      <a:pt x="11" y="98"/>
                    </a:cubicBezTo>
                    <a:cubicBezTo>
                      <a:pt x="27" y="122"/>
                      <a:pt x="49" y="134"/>
                      <a:pt x="76" y="134"/>
                    </a:cubicBezTo>
                    <a:cubicBezTo>
                      <a:pt x="85" y="134"/>
                      <a:pt x="95" y="132"/>
                      <a:pt x="105" y="130"/>
                    </a:cubicBezTo>
                    <a:cubicBezTo>
                      <a:pt x="137" y="109"/>
                      <a:pt x="147" y="67"/>
                      <a:pt x="126" y="35"/>
                    </a:cubicBezTo>
                    <a:cubicBezTo>
                      <a:pt x="118" y="12"/>
                      <a:pt x="93" y="1"/>
                      <a:pt x="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6" name="Google Shape;2116;p64"/>
              <p:cNvSpPr/>
              <p:nvPr/>
            </p:nvSpPr>
            <p:spPr>
              <a:xfrm>
                <a:off x="7024533" y="2106450"/>
                <a:ext cx="8663" cy="7661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30" extrusionOk="0">
                    <a:moveTo>
                      <a:pt x="83" y="1"/>
                    </a:moveTo>
                    <a:cubicBezTo>
                      <a:pt x="73" y="1"/>
                      <a:pt x="63" y="4"/>
                      <a:pt x="52" y="11"/>
                    </a:cubicBezTo>
                    <a:cubicBezTo>
                      <a:pt x="21" y="21"/>
                      <a:pt x="0" y="63"/>
                      <a:pt x="21" y="95"/>
                    </a:cubicBezTo>
                    <a:cubicBezTo>
                      <a:pt x="29" y="118"/>
                      <a:pt x="54" y="130"/>
                      <a:pt x="79" y="130"/>
                    </a:cubicBezTo>
                    <a:cubicBezTo>
                      <a:pt x="88" y="130"/>
                      <a:pt x="96" y="128"/>
                      <a:pt x="104" y="125"/>
                    </a:cubicBezTo>
                    <a:cubicBezTo>
                      <a:pt x="135" y="105"/>
                      <a:pt x="146" y="74"/>
                      <a:pt x="135" y="42"/>
                    </a:cubicBezTo>
                    <a:cubicBezTo>
                      <a:pt x="122" y="14"/>
                      <a:pt x="103" y="1"/>
                      <a:pt x="8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17" name="Google Shape;2117;p64"/>
              <p:cNvSpPr/>
              <p:nvPr/>
            </p:nvSpPr>
            <p:spPr>
              <a:xfrm>
                <a:off x="7015929" y="2134737"/>
                <a:ext cx="21509" cy="1214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206" extrusionOk="0">
                    <a:moveTo>
                      <a:pt x="323" y="0"/>
                    </a:moveTo>
                    <a:lnTo>
                      <a:pt x="0" y="157"/>
                    </a:lnTo>
                    <a:cubicBezTo>
                      <a:pt x="0" y="157"/>
                      <a:pt x="33" y="206"/>
                      <a:pt x="105" y="206"/>
                    </a:cubicBezTo>
                    <a:cubicBezTo>
                      <a:pt x="134" y="206"/>
                      <a:pt x="168" y="198"/>
                      <a:pt x="209" y="178"/>
                    </a:cubicBezTo>
                    <a:cubicBezTo>
                      <a:pt x="365" y="104"/>
                      <a:pt x="323" y="0"/>
                      <a:pt x="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118" name="Google Shape;2118;p64"/>
          <p:cNvGrpSpPr/>
          <p:nvPr/>
        </p:nvGrpSpPr>
        <p:grpSpPr>
          <a:xfrm>
            <a:off x="726154" y="1127351"/>
            <a:ext cx="3838675" cy="1991191"/>
            <a:chOff x="4584106" y="1125948"/>
            <a:chExt cx="3849067" cy="1991191"/>
          </a:xfrm>
        </p:grpSpPr>
        <p:sp>
          <p:nvSpPr>
            <p:cNvPr id="2119" name="Google Shape;2119;p64"/>
            <p:cNvSpPr/>
            <p:nvPr/>
          </p:nvSpPr>
          <p:spPr>
            <a:xfrm>
              <a:off x="4772616" y="1364427"/>
              <a:ext cx="196767" cy="1716572"/>
            </a:xfrm>
            <a:custGeom>
              <a:avLst/>
              <a:gdLst/>
              <a:ahLst/>
              <a:cxnLst/>
              <a:rect l="l" t="t" r="r" b="b"/>
              <a:pathLst>
                <a:path w="3339" h="29129" extrusionOk="0">
                  <a:moveTo>
                    <a:pt x="1065" y="1"/>
                  </a:moveTo>
                  <a:cubicBezTo>
                    <a:pt x="637" y="11"/>
                    <a:pt x="293" y="303"/>
                    <a:pt x="147" y="627"/>
                  </a:cubicBezTo>
                  <a:cubicBezTo>
                    <a:pt x="1" y="950"/>
                    <a:pt x="22" y="1304"/>
                    <a:pt x="42" y="1649"/>
                  </a:cubicBezTo>
                  <a:cubicBezTo>
                    <a:pt x="189" y="4570"/>
                    <a:pt x="345" y="7491"/>
                    <a:pt x="501" y="10411"/>
                  </a:cubicBezTo>
                  <a:cubicBezTo>
                    <a:pt x="783" y="15783"/>
                    <a:pt x="418" y="21166"/>
                    <a:pt x="773" y="26528"/>
                  </a:cubicBezTo>
                  <a:cubicBezTo>
                    <a:pt x="824" y="27248"/>
                    <a:pt x="887" y="27968"/>
                    <a:pt x="960" y="28677"/>
                  </a:cubicBezTo>
                  <a:cubicBezTo>
                    <a:pt x="981" y="28813"/>
                    <a:pt x="1002" y="28969"/>
                    <a:pt x="1137" y="29052"/>
                  </a:cubicBezTo>
                  <a:cubicBezTo>
                    <a:pt x="1242" y="29105"/>
                    <a:pt x="1367" y="29115"/>
                    <a:pt x="1492" y="29115"/>
                  </a:cubicBezTo>
                  <a:cubicBezTo>
                    <a:pt x="1772" y="29115"/>
                    <a:pt x="2073" y="29129"/>
                    <a:pt x="2367" y="29129"/>
                  </a:cubicBezTo>
                  <a:cubicBezTo>
                    <a:pt x="2587" y="29129"/>
                    <a:pt x="2804" y="29121"/>
                    <a:pt x="3005" y="29094"/>
                  </a:cubicBezTo>
                  <a:cubicBezTo>
                    <a:pt x="3339" y="26903"/>
                    <a:pt x="2671" y="24629"/>
                    <a:pt x="2379" y="22460"/>
                  </a:cubicBezTo>
                  <a:cubicBezTo>
                    <a:pt x="2243" y="21375"/>
                    <a:pt x="2181" y="20280"/>
                    <a:pt x="2118" y="19184"/>
                  </a:cubicBezTo>
                  <a:cubicBezTo>
                    <a:pt x="1763" y="12790"/>
                    <a:pt x="1409" y="6395"/>
                    <a:pt x="106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0" name="Google Shape;2120;p64"/>
            <p:cNvSpPr/>
            <p:nvPr/>
          </p:nvSpPr>
          <p:spPr>
            <a:xfrm>
              <a:off x="7875300" y="1294950"/>
              <a:ext cx="216971" cy="1716530"/>
            </a:xfrm>
            <a:custGeom>
              <a:avLst/>
              <a:gdLst/>
              <a:ahLst/>
              <a:cxnLst/>
              <a:rect l="l" t="t" r="r" b="b"/>
              <a:pathLst>
                <a:path w="3682" h="37487" extrusionOk="0">
                  <a:moveTo>
                    <a:pt x="970" y="0"/>
                  </a:moveTo>
                  <a:cubicBezTo>
                    <a:pt x="970" y="0"/>
                    <a:pt x="501" y="27195"/>
                    <a:pt x="0" y="36866"/>
                  </a:cubicBezTo>
                  <a:cubicBezTo>
                    <a:pt x="0" y="36866"/>
                    <a:pt x="746" y="37487"/>
                    <a:pt x="1525" y="37487"/>
                  </a:cubicBezTo>
                  <a:cubicBezTo>
                    <a:pt x="1915" y="37487"/>
                    <a:pt x="2312" y="37332"/>
                    <a:pt x="2629" y="36866"/>
                  </a:cubicBezTo>
                  <a:lnTo>
                    <a:pt x="2629" y="35895"/>
                  </a:lnTo>
                  <a:cubicBezTo>
                    <a:pt x="2629" y="35895"/>
                    <a:pt x="2388" y="23857"/>
                    <a:pt x="2212" y="13780"/>
                  </a:cubicBezTo>
                  <a:lnTo>
                    <a:pt x="3682" y="9618"/>
                  </a:lnTo>
                  <a:cubicBezTo>
                    <a:pt x="3639" y="9516"/>
                    <a:pt x="3550" y="9464"/>
                    <a:pt x="3459" y="9464"/>
                  </a:cubicBezTo>
                  <a:cubicBezTo>
                    <a:pt x="3372" y="9464"/>
                    <a:pt x="3285" y="9511"/>
                    <a:pt x="3234" y="9607"/>
                  </a:cubicBezTo>
                  <a:lnTo>
                    <a:pt x="2170" y="11777"/>
                  </a:lnTo>
                  <a:cubicBezTo>
                    <a:pt x="2076" y="6269"/>
                    <a:pt x="1992" y="1679"/>
                    <a:pt x="1992" y="543"/>
                  </a:cubicBezTo>
                  <a:lnTo>
                    <a:pt x="97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1" name="Google Shape;2121;p64"/>
            <p:cNvSpPr/>
            <p:nvPr/>
          </p:nvSpPr>
          <p:spPr>
            <a:xfrm>
              <a:off x="8095367" y="1364427"/>
              <a:ext cx="196767" cy="1716572"/>
            </a:xfrm>
            <a:custGeom>
              <a:avLst/>
              <a:gdLst/>
              <a:ahLst/>
              <a:cxnLst/>
              <a:rect l="l" t="t" r="r" b="b"/>
              <a:pathLst>
                <a:path w="3339" h="29129" extrusionOk="0">
                  <a:moveTo>
                    <a:pt x="1054" y="1"/>
                  </a:moveTo>
                  <a:cubicBezTo>
                    <a:pt x="637" y="11"/>
                    <a:pt x="282" y="303"/>
                    <a:pt x="146" y="627"/>
                  </a:cubicBezTo>
                  <a:cubicBezTo>
                    <a:pt x="0" y="950"/>
                    <a:pt x="11" y="1304"/>
                    <a:pt x="32" y="1649"/>
                  </a:cubicBezTo>
                  <a:cubicBezTo>
                    <a:pt x="188" y="4570"/>
                    <a:pt x="334" y="7491"/>
                    <a:pt x="491" y="10411"/>
                  </a:cubicBezTo>
                  <a:cubicBezTo>
                    <a:pt x="772" y="15783"/>
                    <a:pt x="417" y="21166"/>
                    <a:pt x="772" y="26528"/>
                  </a:cubicBezTo>
                  <a:cubicBezTo>
                    <a:pt x="825" y="27248"/>
                    <a:pt x="876" y="27968"/>
                    <a:pt x="960" y="28677"/>
                  </a:cubicBezTo>
                  <a:cubicBezTo>
                    <a:pt x="971" y="28813"/>
                    <a:pt x="1001" y="28969"/>
                    <a:pt x="1127" y="29052"/>
                  </a:cubicBezTo>
                  <a:cubicBezTo>
                    <a:pt x="1231" y="29105"/>
                    <a:pt x="1367" y="29115"/>
                    <a:pt x="1492" y="29115"/>
                  </a:cubicBezTo>
                  <a:cubicBezTo>
                    <a:pt x="1772" y="29115"/>
                    <a:pt x="2073" y="29129"/>
                    <a:pt x="2365" y="29129"/>
                  </a:cubicBezTo>
                  <a:cubicBezTo>
                    <a:pt x="2584" y="29129"/>
                    <a:pt x="2798" y="29121"/>
                    <a:pt x="2994" y="29094"/>
                  </a:cubicBezTo>
                  <a:cubicBezTo>
                    <a:pt x="3338" y="26903"/>
                    <a:pt x="2671" y="24629"/>
                    <a:pt x="2378" y="22460"/>
                  </a:cubicBezTo>
                  <a:cubicBezTo>
                    <a:pt x="2232" y="21375"/>
                    <a:pt x="2181" y="20280"/>
                    <a:pt x="2118" y="19184"/>
                  </a:cubicBezTo>
                  <a:lnTo>
                    <a:pt x="1054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2" name="Google Shape;2122;p64"/>
            <p:cNvSpPr/>
            <p:nvPr/>
          </p:nvSpPr>
          <p:spPr>
            <a:xfrm>
              <a:off x="5035289" y="2915113"/>
              <a:ext cx="67062" cy="39955"/>
            </a:xfrm>
            <a:custGeom>
              <a:avLst/>
              <a:gdLst/>
              <a:ahLst/>
              <a:cxnLst/>
              <a:rect l="l" t="t" r="r" b="b"/>
              <a:pathLst>
                <a:path w="1138" h="678" extrusionOk="0">
                  <a:moveTo>
                    <a:pt x="716" y="0"/>
                  </a:moveTo>
                  <a:cubicBezTo>
                    <a:pt x="575" y="0"/>
                    <a:pt x="616" y="543"/>
                    <a:pt x="616" y="543"/>
                  </a:cubicBezTo>
                  <a:cubicBezTo>
                    <a:pt x="616" y="543"/>
                    <a:pt x="539" y="291"/>
                    <a:pt x="291" y="291"/>
                  </a:cubicBezTo>
                  <a:cubicBezTo>
                    <a:pt x="281" y="291"/>
                    <a:pt x="272" y="291"/>
                    <a:pt x="262" y="292"/>
                  </a:cubicBezTo>
                  <a:cubicBezTo>
                    <a:pt x="0" y="313"/>
                    <a:pt x="647" y="678"/>
                    <a:pt x="647" y="678"/>
                  </a:cubicBezTo>
                  <a:cubicBezTo>
                    <a:pt x="793" y="553"/>
                    <a:pt x="1138" y="522"/>
                    <a:pt x="1054" y="355"/>
                  </a:cubicBezTo>
                  <a:cubicBezTo>
                    <a:pt x="1037" y="326"/>
                    <a:pt x="1014" y="314"/>
                    <a:pt x="989" y="314"/>
                  </a:cubicBezTo>
                  <a:cubicBezTo>
                    <a:pt x="880" y="314"/>
                    <a:pt x="721" y="543"/>
                    <a:pt x="721" y="543"/>
                  </a:cubicBezTo>
                  <a:cubicBezTo>
                    <a:pt x="721" y="543"/>
                    <a:pt x="867" y="21"/>
                    <a:pt x="721" y="0"/>
                  </a:cubicBezTo>
                  <a:cubicBezTo>
                    <a:pt x="719" y="0"/>
                    <a:pt x="718" y="0"/>
                    <a:pt x="71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3" name="Google Shape;2123;p64"/>
            <p:cNvSpPr/>
            <p:nvPr/>
          </p:nvSpPr>
          <p:spPr>
            <a:xfrm>
              <a:off x="5943314" y="3034101"/>
              <a:ext cx="67652" cy="40072"/>
            </a:xfrm>
            <a:custGeom>
              <a:avLst/>
              <a:gdLst/>
              <a:ahLst/>
              <a:cxnLst/>
              <a:rect l="l" t="t" r="r" b="b"/>
              <a:pathLst>
                <a:path w="1148" h="680" extrusionOk="0">
                  <a:moveTo>
                    <a:pt x="727" y="1"/>
                  </a:moveTo>
                  <a:cubicBezTo>
                    <a:pt x="585" y="1"/>
                    <a:pt x="626" y="544"/>
                    <a:pt x="626" y="544"/>
                  </a:cubicBezTo>
                  <a:cubicBezTo>
                    <a:pt x="626" y="544"/>
                    <a:pt x="539" y="292"/>
                    <a:pt x="290" y="292"/>
                  </a:cubicBezTo>
                  <a:cubicBezTo>
                    <a:pt x="280" y="292"/>
                    <a:pt x="271" y="292"/>
                    <a:pt x="261" y="293"/>
                  </a:cubicBezTo>
                  <a:cubicBezTo>
                    <a:pt x="0" y="314"/>
                    <a:pt x="647" y="680"/>
                    <a:pt x="647" y="680"/>
                  </a:cubicBezTo>
                  <a:cubicBezTo>
                    <a:pt x="793" y="554"/>
                    <a:pt x="1148" y="523"/>
                    <a:pt x="1053" y="356"/>
                  </a:cubicBezTo>
                  <a:cubicBezTo>
                    <a:pt x="1038" y="327"/>
                    <a:pt x="1017" y="315"/>
                    <a:pt x="994" y="315"/>
                  </a:cubicBezTo>
                  <a:cubicBezTo>
                    <a:pt x="890" y="315"/>
                    <a:pt x="730" y="544"/>
                    <a:pt x="730" y="544"/>
                  </a:cubicBezTo>
                  <a:cubicBezTo>
                    <a:pt x="730" y="544"/>
                    <a:pt x="876" y="22"/>
                    <a:pt x="730" y="1"/>
                  </a:cubicBezTo>
                  <a:cubicBezTo>
                    <a:pt x="729" y="1"/>
                    <a:pt x="728" y="1"/>
                    <a:pt x="7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4" name="Google Shape;2124;p64"/>
            <p:cNvSpPr/>
            <p:nvPr/>
          </p:nvSpPr>
          <p:spPr>
            <a:xfrm>
              <a:off x="6332113" y="2451123"/>
              <a:ext cx="67003" cy="40072"/>
            </a:xfrm>
            <a:custGeom>
              <a:avLst/>
              <a:gdLst/>
              <a:ahLst/>
              <a:cxnLst/>
              <a:rect l="l" t="t" r="r" b="b"/>
              <a:pathLst>
                <a:path w="1137" h="680" extrusionOk="0">
                  <a:moveTo>
                    <a:pt x="716" y="1"/>
                  </a:moveTo>
                  <a:cubicBezTo>
                    <a:pt x="575" y="1"/>
                    <a:pt x="626" y="543"/>
                    <a:pt x="626" y="543"/>
                  </a:cubicBezTo>
                  <a:cubicBezTo>
                    <a:pt x="626" y="543"/>
                    <a:pt x="535" y="292"/>
                    <a:pt x="276" y="292"/>
                  </a:cubicBezTo>
                  <a:cubicBezTo>
                    <a:pt x="271" y="292"/>
                    <a:pt x="266" y="293"/>
                    <a:pt x="261" y="293"/>
                  </a:cubicBezTo>
                  <a:cubicBezTo>
                    <a:pt x="0" y="314"/>
                    <a:pt x="647" y="679"/>
                    <a:pt x="647" y="679"/>
                  </a:cubicBezTo>
                  <a:cubicBezTo>
                    <a:pt x="793" y="554"/>
                    <a:pt x="1137" y="522"/>
                    <a:pt x="1053" y="366"/>
                  </a:cubicBezTo>
                  <a:cubicBezTo>
                    <a:pt x="1037" y="334"/>
                    <a:pt x="1014" y="320"/>
                    <a:pt x="989" y="320"/>
                  </a:cubicBezTo>
                  <a:cubicBezTo>
                    <a:pt x="882" y="320"/>
                    <a:pt x="720" y="543"/>
                    <a:pt x="720" y="543"/>
                  </a:cubicBezTo>
                  <a:cubicBezTo>
                    <a:pt x="720" y="543"/>
                    <a:pt x="866" y="22"/>
                    <a:pt x="720" y="1"/>
                  </a:cubicBezTo>
                  <a:cubicBezTo>
                    <a:pt x="718" y="1"/>
                    <a:pt x="717" y="1"/>
                    <a:pt x="71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5" name="Google Shape;2125;p64"/>
            <p:cNvSpPr/>
            <p:nvPr/>
          </p:nvSpPr>
          <p:spPr>
            <a:xfrm>
              <a:off x="7666339" y="2551746"/>
              <a:ext cx="67652" cy="40013"/>
            </a:xfrm>
            <a:custGeom>
              <a:avLst/>
              <a:gdLst/>
              <a:ahLst/>
              <a:cxnLst/>
              <a:rect l="l" t="t" r="r" b="b"/>
              <a:pathLst>
                <a:path w="1148" h="679" extrusionOk="0">
                  <a:moveTo>
                    <a:pt x="726" y="0"/>
                  </a:moveTo>
                  <a:cubicBezTo>
                    <a:pt x="585" y="0"/>
                    <a:pt x="626" y="543"/>
                    <a:pt x="626" y="543"/>
                  </a:cubicBezTo>
                  <a:cubicBezTo>
                    <a:pt x="626" y="543"/>
                    <a:pt x="536" y="292"/>
                    <a:pt x="287" y="292"/>
                  </a:cubicBezTo>
                  <a:cubicBezTo>
                    <a:pt x="282" y="292"/>
                    <a:pt x="277" y="293"/>
                    <a:pt x="272" y="293"/>
                  </a:cubicBezTo>
                  <a:cubicBezTo>
                    <a:pt x="0" y="314"/>
                    <a:pt x="657" y="678"/>
                    <a:pt x="657" y="678"/>
                  </a:cubicBezTo>
                  <a:cubicBezTo>
                    <a:pt x="793" y="553"/>
                    <a:pt x="1148" y="522"/>
                    <a:pt x="1064" y="365"/>
                  </a:cubicBezTo>
                  <a:cubicBezTo>
                    <a:pt x="1046" y="333"/>
                    <a:pt x="1022" y="320"/>
                    <a:pt x="996" y="320"/>
                  </a:cubicBezTo>
                  <a:cubicBezTo>
                    <a:pt x="886" y="320"/>
                    <a:pt x="731" y="543"/>
                    <a:pt x="731" y="543"/>
                  </a:cubicBezTo>
                  <a:cubicBezTo>
                    <a:pt x="731" y="543"/>
                    <a:pt x="877" y="22"/>
                    <a:pt x="731" y="1"/>
                  </a:cubicBezTo>
                  <a:cubicBezTo>
                    <a:pt x="729" y="1"/>
                    <a:pt x="728" y="0"/>
                    <a:pt x="72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6" name="Google Shape;2126;p64"/>
            <p:cNvSpPr/>
            <p:nvPr/>
          </p:nvSpPr>
          <p:spPr>
            <a:xfrm>
              <a:off x="5385694" y="2950086"/>
              <a:ext cx="67711" cy="40013"/>
            </a:xfrm>
            <a:custGeom>
              <a:avLst/>
              <a:gdLst/>
              <a:ahLst/>
              <a:cxnLst/>
              <a:rect l="l" t="t" r="r" b="b"/>
              <a:pathLst>
                <a:path w="1149" h="679" extrusionOk="0">
                  <a:moveTo>
                    <a:pt x="727" y="0"/>
                  </a:moveTo>
                  <a:cubicBezTo>
                    <a:pt x="586" y="0"/>
                    <a:pt x="627" y="543"/>
                    <a:pt x="627" y="543"/>
                  </a:cubicBezTo>
                  <a:cubicBezTo>
                    <a:pt x="627" y="543"/>
                    <a:pt x="536" y="292"/>
                    <a:pt x="287" y="292"/>
                  </a:cubicBezTo>
                  <a:cubicBezTo>
                    <a:pt x="282" y="292"/>
                    <a:pt x="277" y="292"/>
                    <a:pt x="272" y="293"/>
                  </a:cubicBezTo>
                  <a:cubicBezTo>
                    <a:pt x="1" y="313"/>
                    <a:pt x="658" y="679"/>
                    <a:pt x="658" y="679"/>
                  </a:cubicBezTo>
                  <a:cubicBezTo>
                    <a:pt x="804" y="554"/>
                    <a:pt x="1148" y="522"/>
                    <a:pt x="1065" y="366"/>
                  </a:cubicBezTo>
                  <a:cubicBezTo>
                    <a:pt x="1047" y="333"/>
                    <a:pt x="1023" y="320"/>
                    <a:pt x="996" y="320"/>
                  </a:cubicBezTo>
                  <a:cubicBezTo>
                    <a:pt x="886" y="320"/>
                    <a:pt x="731" y="543"/>
                    <a:pt x="731" y="543"/>
                  </a:cubicBezTo>
                  <a:cubicBezTo>
                    <a:pt x="731" y="543"/>
                    <a:pt x="877" y="21"/>
                    <a:pt x="731" y="0"/>
                  </a:cubicBezTo>
                  <a:cubicBezTo>
                    <a:pt x="730" y="0"/>
                    <a:pt x="729" y="0"/>
                    <a:pt x="72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7" name="Google Shape;2127;p64"/>
            <p:cNvSpPr/>
            <p:nvPr/>
          </p:nvSpPr>
          <p:spPr>
            <a:xfrm>
              <a:off x="4584106" y="1129202"/>
              <a:ext cx="1380730" cy="635501"/>
            </a:xfrm>
            <a:custGeom>
              <a:avLst/>
              <a:gdLst/>
              <a:ahLst/>
              <a:cxnLst/>
              <a:rect l="l" t="t" r="r" b="b"/>
              <a:pathLst>
                <a:path w="23430" h="10784" extrusionOk="0">
                  <a:moveTo>
                    <a:pt x="22429" y="0"/>
                  </a:moveTo>
                  <a:lnTo>
                    <a:pt x="1" y="105"/>
                  </a:lnTo>
                  <a:lnTo>
                    <a:pt x="1" y="5967"/>
                  </a:lnTo>
                  <a:cubicBezTo>
                    <a:pt x="1" y="5967"/>
                    <a:pt x="44" y="6014"/>
                    <a:pt x="141" y="6014"/>
                  </a:cubicBezTo>
                  <a:cubicBezTo>
                    <a:pt x="222" y="6014"/>
                    <a:pt x="340" y="5981"/>
                    <a:pt x="501" y="5863"/>
                  </a:cubicBezTo>
                  <a:lnTo>
                    <a:pt x="501" y="5863"/>
                  </a:lnTo>
                  <a:cubicBezTo>
                    <a:pt x="501" y="5863"/>
                    <a:pt x="52" y="6718"/>
                    <a:pt x="752" y="7219"/>
                  </a:cubicBezTo>
                  <a:cubicBezTo>
                    <a:pt x="954" y="7362"/>
                    <a:pt x="1172" y="7413"/>
                    <a:pt x="1380" y="7413"/>
                  </a:cubicBezTo>
                  <a:cubicBezTo>
                    <a:pt x="1900" y="7413"/>
                    <a:pt x="2358" y="7094"/>
                    <a:pt x="2358" y="7094"/>
                  </a:cubicBezTo>
                  <a:lnTo>
                    <a:pt x="2358" y="7094"/>
                  </a:lnTo>
                  <a:cubicBezTo>
                    <a:pt x="2358" y="7094"/>
                    <a:pt x="2108" y="7397"/>
                    <a:pt x="2233" y="7584"/>
                  </a:cubicBezTo>
                  <a:cubicBezTo>
                    <a:pt x="2258" y="7625"/>
                    <a:pt x="2302" y="7641"/>
                    <a:pt x="2355" y="7641"/>
                  </a:cubicBezTo>
                  <a:cubicBezTo>
                    <a:pt x="2561" y="7641"/>
                    <a:pt x="2910" y="7397"/>
                    <a:pt x="2911" y="7397"/>
                  </a:cubicBezTo>
                  <a:lnTo>
                    <a:pt x="2911" y="7397"/>
                  </a:lnTo>
                  <a:cubicBezTo>
                    <a:pt x="2910" y="7397"/>
                    <a:pt x="2275" y="8492"/>
                    <a:pt x="2859" y="8930"/>
                  </a:cubicBezTo>
                  <a:cubicBezTo>
                    <a:pt x="2958" y="9004"/>
                    <a:pt x="3064" y="9035"/>
                    <a:pt x="3171" y="9035"/>
                  </a:cubicBezTo>
                  <a:cubicBezTo>
                    <a:pt x="3698" y="9035"/>
                    <a:pt x="4266" y="8294"/>
                    <a:pt x="4267" y="8294"/>
                  </a:cubicBezTo>
                  <a:lnTo>
                    <a:pt x="4267" y="8294"/>
                  </a:lnTo>
                  <a:cubicBezTo>
                    <a:pt x="4266" y="8294"/>
                    <a:pt x="3860" y="8972"/>
                    <a:pt x="4183" y="9159"/>
                  </a:cubicBezTo>
                  <a:cubicBezTo>
                    <a:pt x="4215" y="9177"/>
                    <a:pt x="4247" y="9185"/>
                    <a:pt x="4280" y="9185"/>
                  </a:cubicBezTo>
                  <a:cubicBezTo>
                    <a:pt x="4601" y="9185"/>
                    <a:pt x="4987" y="8440"/>
                    <a:pt x="4987" y="8440"/>
                  </a:cubicBezTo>
                  <a:lnTo>
                    <a:pt x="4987" y="8440"/>
                  </a:lnTo>
                  <a:cubicBezTo>
                    <a:pt x="4987" y="8440"/>
                    <a:pt x="4350" y="10338"/>
                    <a:pt x="5654" y="10641"/>
                  </a:cubicBezTo>
                  <a:cubicBezTo>
                    <a:pt x="5741" y="10660"/>
                    <a:pt x="5825" y="10669"/>
                    <a:pt x="5906" y="10669"/>
                  </a:cubicBezTo>
                  <a:cubicBezTo>
                    <a:pt x="7007" y="10669"/>
                    <a:pt x="7596" y="8996"/>
                    <a:pt x="7635" y="8884"/>
                  </a:cubicBezTo>
                  <a:lnTo>
                    <a:pt x="7635" y="8884"/>
                  </a:lnTo>
                  <a:cubicBezTo>
                    <a:pt x="7606" y="8970"/>
                    <a:pt x="7286" y="9971"/>
                    <a:pt x="7834" y="10151"/>
                  </a:cubicBezTo>
                  <a:cubicBezTo>
                    <a:pt x="7877" y="10165"/>
                    <a:pt x="7919" y="10171"/>
                    <a:pt x="7960" y="10171"/>
                  </a:cubicBezTo>
                  <a:cubicBezTo>
                    <a:pt x="8473" y="10171"/>
                    <a:pt x="8857" y="9170"/>
                    <a:pt x="8857" y="9170"/>
                  </a:cubicBezTo>
                  <a:cubicBezTo>
                    <a:pt x="8857" y="9170"/>
                    <a:pt x="8867" y="10641"/>
                    <a:pt x="9994" y="10777"/>
                  </a:cubicBezTo>
                  <a:cubicBezTo>
                    <a:pt x="10032" y="10781"/>
                    <a:pt x="10068" y="10783"/>
                    <a:pt x="10104" y="10783"/>
                  </a:cubicBezTo>
                  <a:cubicBezTo>
                    <a:pt x="11128" y="10783"/>
                    <a:pt x="11225" y="8961"/>
                    <a:pt x="11225" y="8961"/>
                  </a:cubicBezTo>
                  <a:cubicBezTo>
                    <a:pt x="11225" y="8961"/>
                    <a:pt x="11277" y="10119"/>
                    <a:pt x="11663" y="10161"/>
                  </a:cubicBezTo>
                  <a:cubicBezTo>
                    <a:pt x="11669" y="10161"/>
                    <a:pt x="11674" y="10162"/>
                    <a:pt x="11680" y="10162"/>
                  </a:cubicBezTo>
                  <a:cubicBezTo>
                    <a:pt x="12044" y="10162"/>
                    <a:pt x="12226" y="8825"/>
                    <a:pt x="12226" y="8825"/>
                  </a:cubicBezTo>
                  <a:cubicBezTo>
                    <a:pt x="12226" y="8825"/>
                    <a:pt x="12573" y="9892"/>
                    <a:pt x="13645" y="9892"/>
                  </a:cubicBezTo>
                  <a:cubicBezTo>
                    <a:pt x="13791" y="9892"/>
                    <a:pt x="13951" y="9872"/>
                    <a:pt x="14125" y="9827"/>
                  </a:cubicBezTo>
                  <a:cubicBezTo>
                    <a:pt x="15527" y="9454"/>
                    <a:pt x="14958" y="8045"/>
                    <a:pt x="14920" y="7954"/>
                  </a:cubicBezTo>
                  <a:lnTo>
                    <a:pt x="14920" y="7954"/>
                  </a:lnTo>
                  <a:cubicBezTo>
                    <a:pt x="14942" y="8005"/>
                    <a:pt x="15155" y="8471"/>
                    <a:pt x="15523" y="8471"/>
                  </a:cubicBezTo>
                  <a:cubicBezTo>
                    <a:pt x="15553" y="8471"/>
                    <a:pt x="15584" y="8467"/>
                    <a:pt x="15616" y="8461"/>
                  </a:cubicBezTo>
                  <a:cubicBezTo>
                    <a:pt x="16065" y="8356"/>
                    <a:pt x="15825" y="7615"/>
                    <a:pt x="15825" y="7615"/>
                  </a:cubicBezTo>
                  <a:lnTo>
                    <a:pt x="15825" y="7615"/>
                  </a:lnTo>
                  <a:cubicBezTo>
                    <a:pt x="15825" y="7615"/>
                    <a:pt x="16645" y="8208"/>
                    <a:pt x="17414" y="8208"/>
                  </a:cubicBezTo>
                  <a:cubicBezTo>
                    <a:pt x="17749" y="8208"/>
                    <a:pt x="18075" y="8095"/>
                    <a:pt x="18318" y="7772"/>
                  </a:cubicBezTo>
                  <a:cubicBezTo>
                    <a:pt x="19121" y="6708"/>
                    <a:pt x="18454" y="5550"/>
                    <a:pt x="18454" y="5550"/>
                  </a:cubicBezTo>
                  <a:lnTo>
                    <a:pt x="18454" y="5550"/>
                  </a:lnTo>
                  <a:cubicBezTo>
                    <a:pt x="18454" y="5550"/>
                    <a:pt x="19021" y="6078"/>
                    <a:pt x="19562" y="6078"/>
                  </a:cubicBezTo>
                  <a:cubicBezTo>
                    <a:pt x="19706" y="6078"/>
                    <a:pt x="19848" y="6040"/>
                    <a:pt x="19977" y="5946"/>
                  </a:cubicBezTo>
                  <a:cubicBezTo>
                    <a:pt x="20582" y="5498"/>
                    <a:pt x="19977" y="4131"/>
                    <a:pt x="19977" y="4131"/>
                  </a:cubicBezTo>
                  <a:lnTo>
                    <a:pt x="19977" y="4131"/>
                  </a:lnTo>
                  <a:cubicBezTo>
                    <a:pt x="19977" y="4131"/>
                    <a:pt x="20607" y="4586"/>
                    <a:pt x="21330" y="4586"/>
                  </a:cubicBezTo>
                  <a:cubicBezTo>
                    <a:pt x="21692" y="4586"/>
                    <a:pt x="22077" y="4472"/>
                    <a:pt x="22418" y="4131"/>
                  </a:cubicBezTo>
                  <a:cubicBezTo>
                    <a:pt x="23430" y="3099"/>
                    <a:pt x="21636" y="1711"/>
                    <a:pt x="21636" y="1711"/>
                  </a:cubicBezTo>
                  <a:lnTo>
                    <a:pt x="21636" y="1711"/>
                  </a:lnTo>
                  <a:cubicBezTo>
                    <a:pt x="21636" y="1711"/>
                    <a:pt x="21853" y="1754"/>
                    <a:pt x="22128" y="1754"/>
                  </a:cubicBezTo>
                  <a:cubicBezTo>
                    <a:pt x="22607" y="1754"/>
                    <a:pt x="23263" y="1624"/>
                    <a:pt x="23263" y="908"/>
                  </a:cubicBezTo>
                  <a:cubicBezTo>
                    <a:pt x="23263" y="543"/>
                    <a:pt x="22429" y="0"/>
                    <a:pt x="224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8" name="Google Shape;2128;p64"/>
            <p:cNvSpPr/>
            <p:nvPr/>
          </p:nvSpPr>
          <p:spPr>
            <a:xfrm>
              <a:off x="7051795" y="1125948"/>
              <a:ext cx="1381378" cy="635501"/>
            </a:xfrm>
            <a:custGeom>
              <a:avLst/>
              <a:gdLst/>
              <a:ahLst/>
              <a:cxnLst/>
              <a:rect l="l" t="t" r="r" b="b"/>
              <a:pathLst>
                <a:path w="23441" h="10784" extrusionOk="0">
                  <a:moveTo>
                    <a:pt x="1002" y="0"/>
                  </a:moveTo>
                  <a:cubicBezTo>
                    <a:pt x="1002" y="0"/>
                    <a:pt x="168" y="543"/>
                    <a:pt x="168" y="908"/>
                  </a:cubicBezTo>
                  <a:cubicBezTo>
                    <a:pt x="168" y="1624"/>
                    <a:pt x="824" y="1754"/>
                    <a:pt x="1303" y="1754"/>
                  </a:cubicBezTo>
                  <a:cubicBezTo>
                    <a:pt x="1578" y="1754"/>
                    <a:pt x="1795" y="1711"/>
                    <a:pt x="1795" y="1711"/>
                  </a:cubicBezTo>
                  <a:lnTo>
                    <a:pt x="1795" y="1711"/>
                  </a:lnTo>
                  <a:cubicBezTo>
                    <a:pt x="1795" y="1711"/>
                    <a:pt x="1" y="3099"/>
                    <a:pt x="1023" y="4131"/>
                  </a:cubicBezTo>
                  <a:cubicBezTo>
                    <a:pt x="1360" y="4472"/>
                    <a:pt x="1744" y="4586"/>
                    <a:pt x="2106" y="4586"/>
                  </a:cubicBezTo>
                  <a:cubicBezTo>
                    <a:pt x="2829" y="4586"/>
                    <a:pt x="3464" y="4131"/>
                    <a:pt x="3464" y="4131"/>
                  </a:cubicBezTo>
                  <a:lnTo>
                    <a:pt x="3464" y="4131"/>
                  </a:lnTo>
                  <a:cubicBezTo>
                    <a:pt x="3464" y="4132"/>
                    <a:pt x="2849" y="5498"/>
                    <a:pt x="3464" y="5946"/>
                  </a:cubicBezTo>
                  <a:cubicBezTo>
                    <a:pt x="3591" y="6041"/>
                    <a:pt x="3732" y="6078"/>
                    <a:pt x="3875" y="6078"/>
                  </a:cubicBezTo>
                  <a:cubicBezTo>
                    <a:pt x="4414" y="6078"/>
                    <a:pt x="4987" y="5550"/>
                    <a:pt x="4987" y="5550"/>
                  </a:cubicBezTo>
                  <a:lnTo>
                    <a:pt x="4987" y="5550"/>
                  </a:lnTo>
                  <a:cubicBezTo>
                    <a:pt x="4987" y="5550"/>
                    <a:pt x="4319" y="6708"/>
                    <a:pt x="5123" y="7772"/>
                  </a:cubicBezTo>
                  <a:cubicBezTo>
                    <a:pt x="5363" y="8092"/>
                    <a:pt x="5687" y="8203"/>
                    <a:pt x="6022" y="8203"/>
                  </a:cubicBezTo>
                  <a:cubicBezTo>
                    <a:pt x="6790" y="8203"/>
                    <a:pt x="7616" y="7616"/>
                    <a:pt x="7616" y="7616"/>
                  </a:cubicBezTo>
                  <a:lnTo>
                    <a:pt x="7616" y="7616"/>
                  </a:lnTo>
                  <a:cubicBezTo>
                    <a:pt x="7616" y="7616"/>
                    <a:pt x="7365" y="8357"/>
                    <a:pt x="7814" y="8450"/>
                  </a:cubicBezTo>
                  <a:cubicBezTo>
                    <a:pt x="7850" y="8458"/>
                    <a:pt x="7884" y="8462"/>
                    <a:pt x="7917" y="8462"/>
                  </a:cubicBezTo>
                  <a:cubicBezTo>
                    <a:pt x="8279" y="8462"/>
                    <a:pt x="8489" y="8005"/>
                    <a:pt x="8511" y="7954"/>
                  </a:cubicBezTo>
                  <a:lnTo>
                    <a:pt x="8511" y="7954"/>
                  </a:lnTo>
                  <a:cubicBezTo>
                    <a:pt x="8473" y="8045"/>
                    <a:pt x="7903" y="9454"/>
                    <a:pt x="9306" y="9827"/>
                  </a:cubicBezTo>
                  <a:cubicBezTo>
                    <a:pt x="9480" y="9872"/>
                    <a:pt x="9639" y="9892"/>
                    <a:pt x="9785" y="9892"/>
                  </a:cubicBezTo>
                  <a:cubicBezTo>
                    <a:pt x="10857" y="9892"/>
                    <a:pt x="11204" y="8826"/>
                    <a:pt x="11204" y="8826"/>
                  </a:cubicBezTo>
                  <a:cubicBezTo>
                    <a:pt x="11204" y="8826"/>
                    <a:pt x="11386" y="10162"/>
                    <a:pt x="11761" y="10162"/>
                  </a:cubicBezTo>
                  <a:cubicBezTo>
                    <a:pt x="11767" y="10162"/>
                    <a:pt x="11773" y="10161"/>
                    <a:pt x="11778" y="10161"/>
                  </a:cubicBezTo>
                  <a:cubicBezTo>
                    <a:pt x="12154" y="10119"/>
                    <a:pt x="12206" y="8962"/>
                    <a:pt x="12206" y="8962"/>
                  </a:cubicBezTo>
                  <a:cubicBezTo>
                    <a:pt x="12206" y="8962"/>
                    <a:pt x="12313" y="10783"/>
                    <a:pt x="13338" y="10783"/>
                  </a:cubicBezTo>
                  <a:cubicBezTo>
                    <a:pt x="13373" y="10783"/>
                    <a:pt x="13410" y="10781"/>
                    <a:pt x="13447" y="10777"/>
                  </a:cubicBezTo>
                  <a:cubicBezTo>
                    <a:pt x="14574" y="10641"/>
                    <a:pt x="14584" y="9170"/>
                    <a:pt x="14584" y="9170"/>
                  </a:cubicBezTo>
                  <a:cubicBezTo>
                    <a:pt x="14584" y="9170"/>
                    <a:pt x="14969" y="10171"/>
                    <a:pt x="15473" y="10171"/>
                  </a:cubicBezTo>
                  <a:cubicBezTo>
                    <a:pt x="15513" y="10171"/>
                    <a:pt x="15554" y="10165"/>
                    <a:pt x="15596" y="10151"/>
                  </a:cubicBezTo>
                  <a:cubicBezTo>
                    <a:pt x="16160" y="9966"/>
                    <a:pt x="15817" y="8916"/>
                    <a:pt x="15805" y="8879"/>
                  </a:cubicBezTo>
                  <a:lnTo>
                    <a:pt x="15805" y="8879"/>
                  </a:lnTo>
                  <a:cubicBezTo>
                    <a:pt x="15821" y="8927"/>
                    <a:pt x="16411" y="10669"/>
                    <a:pt x="17536" y="10669"/>
                  </a:cubicBezTo>
                  <a:cubicBezTo>
                    <a:pt x="17617" y="10669"/>
                    <a:pt x="17700" y="10660"/>
                    <a:pt x="17787" y="10641"/>
                  </a:cubicBezTo>
                  <a:cubicBezTo>
                    <a:pt x="19080" y="10339"/>
                    <a:pt x="18444" y="8441"/>
                    <a:pt x="18444" y="8440"/>
                  </a:cubicBezTo>
                  <a:lnTo>
                    <a:pt x="18444" y="8440"/>
                  </a:lnTo>
                  <a:cubicBezTo>
                    <a:pt x="18444" y="8440"/>
                    <a:pt x="18838" y="9185"/>
                    <a:pt x="19153" y="9185"/>
                  </a:cubicBezTo>
                  <a:cubicBezTo>
                    <a:pt x="19185" y="9185"/>
                    <a:pt x="19217" y="9177"/>
                    <a:pt x="19247" y="9159"/>
                  </a:cubicBezTo>
                  <a:cubicBezTo>
                    <a:pt x="19581" y="8972"/>
                    <a:pt x="19164" y="8294"/>
                    <a:pt x="19164" y="8294"/>
                  </a:cubicBezTo>
                  <a:lnTo>
                    <a:pt x="19164" y="8294"/>
                  </a:lnTo>
                  <a:cubicBezTo>
                    <a:pt x="19164" y="8294"/>
                    <a:pt x="19740" y="9035"/>
                    <a:pt x="20269" y="9035"/>
                  </a:cubicBezTo>
                  <a:cubicBezTo>
                    <a:pt x="20378" y="9035"/>
                    <a:pt x="20484" y="9004"/>
                    <a:pt x="20583" y="8930"/>
                  </a:cubicBezTo>
                  <a:cubicBezTo>
                    <a:pt x="21156" y="8492"/>
                    <a:pt x="20520" y="7397"/>
                    <a:pt x="20520" y="7397"/>
                  </a:cubicBezTo>
                  <a:lnTo>
                    <a:pt x="20520" y="7397"/>
                  </a:lnTo>
                  <a:cubicBezTo>
                    <a:pt x="20520" y="7397"/>
                    <a:pt x="20881" y="7637"/>
                    <a:pt x="21083" y="7637"/>
                  </a:cubicBezTo>
                  <a:cubicBezTo>
                    <a:pt x="21134" y="7637"/>
                    <a:pt x="21175" y="7622"/>
                    <a:pt x="21198" y="7585"/>
                  </a:cubicBezTo>
                  <a:cubicBezTo>
                    <a:pt x="21323" y="7397"/>
                    <a:pt x="21083" y="7094"/>
                    <a:pt x="21083" y="7094"/>
                  </a:cubicBezTo>
                  <a:lnTo>
                    <a:pt x="21083" y="7094"/>
                  </a:lnTo>
                  <a:cubicBezTo>
                    <a:pt x="21084" y="7094"/>
                    <a:pt x="21541" y="7413"/>
                    <a:pt x="22057" y="7413"/>
                  </a:cubicBezTo>
                  <a:cubicBezTo>
                    <a:pt x="22264" y="7413"/>
                    <a:pt x="22479" y="7362"/>
                    <a:pt x="22679" y="7219"/>
                  </a:cubicBezTo>
                  <a:cubicBezTo>
                    <a:pt x="23388" y="6718"/>
                    <a:pt x="22940" y="5853"/>
                    <a:pt x="22940" y="5853"/>
                  </a:cubicBezTo>
                  <a:lnTo>
                    <a:pt x="22940" y="5853"/>
                  </a:lnTo>
                  <a:cubicBezTo>
                    <a:pt x="23100" y="5979"/>
                    <a:pt x="23219" y="6012"/>
                    <a:pt x="23301" y="6012"/>
                  </a:cubicBezTo>
                  <a:cubicBezTo>
                    <a:pt x="23396" y="6012"/>
                    <a:pt x="23441" y="5967"/>
                    <a:pt x="23441" y="5967"/>
                  </a:cubicBezTo>
                  <a:lnTo>
                    <a:pt x="23441" y="105"/>
                  </a:lnTo>
                  <a:lnTo>
                    <a:pt x="1002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2129" name="Google Shape;2129;p64"/>
            <p:cNvGrpSpPr/>
            <p:nvPr/>
          </p:nvGrpSpPr>
          <p:grpSpPr>
            <a:xfrm>
              <a:off x="5420159" y="1935427"/>
              <a:ext cx="844746" cy="1010807"/>
              <a:chOff x="5420159" y="1935427"/>
              <a:chExt cx="844746" cy="1010807"/>
            </a:xfrm>
          </p:grpSpPr>
          <p:sp>
            <p:nvSpPr>
              <p:cNvPr id="2130" name="Google Shape;2130;p64"/>
              <p:cNvSpPr/>
              <p:nvPr/>
            </p:nvSpPr>
            <p:spPr>
              <a:xfrm>
                <a:off x="5420159" y="2775926"/>
                <a:ext cx="832386" cy="170308"/>
              </a:xfrm>
              <a:custGeom>
                <a:avLst/>
                <a:gdLst/>
                <a:ahLst/>
                <a:cxnLst/>
                <a:rect l="l" t="t" r="r" b="b"/>
                <a:pathLst>
                  <a:path w="14125" h="2890" extrusionOk="0">
                    <a:moveTo>
                      <a:pt x="7062" y="1"/>
                    </a:moveTo>
                    <a:cubicBezTo>
                      <a:pt x="3161" y="1"/>
                      <a:pt x="1" y="648"/>
                      <a:pt x="1" y="1450"/>
                    </a:cubicBezTo>
                    <a:cubicBezTo>
                      <a:pt x="1" y="2243"/>
                      <a:pt x="3161" y="2890"/>
                      <a:pt x="7062" y="2890"/>
                    </a:cubicBezTo>
                    <a:cubicBezTo>
                      <a:pt x="10964" y="2890"/>
                      <a:pt x="14125" y="2243"/>
                      <a:pt x="14125" y="1450"/>
                    </a:cubicBezTo>
                    <a:cubicBezTo>
                      <a:pt x="14125" y="648"/>
                      <a:pt x="10964" y="1"/>
                      <a:pt x="7062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1" name="Google Shape;2131;p64"/>
              <p:cNvSpPr/>
              <p:nvPr/>
            </p:nvSpPr>
            <p:spPr>
              <a:xfrm>
                <a:off x="5736748" y="2073094"/>
                <a:ext cx="215861" cy="371613"/>
              </a:xfrm>
              <a:custGeom>
                <a:avLst/>
                <a:gdLst/>
                <a:ahLst/>
                <a:cxnLst/>
                <a:rect l="l" t="t" r="r" b="b"/>
                <a:pathLst>
                  <a:path w="3663" h="6306" extrusionOk="0">
                    <a:moveTo>
                      <a:pt x="464" y="1"/>
                    </a:moveTo>
                    <a:cubicBezTo>
                      <a:pt x="345" y="1"/>
                      <a:pt x="253" y="73"/>
                      <a:pt x="209" y="253"/>
                    </a:cubicBezTo>
                    <a:cubicBezTo>
                      <a:pt x="209" y="253"/>
                      <a:pt x="0" y="1286"/>
                      <a:pt x="251" y="2079"/>
                    </a:cubicBezTo>
                    <a:cubicBezTo>
                      <a:pt x="491" y="2861"/>
                      <a:pt x="626" y="3049"/>
                      <a:pt x="647" y="3456"/>
                    </a:cubicBezTo>
                    <a:cubicBezTo>
                      <a:pt x="668" y="3863"/>
                      <a:pt x="512" y="4259"/>
                      <a:pt x="918" y="4833"/>
                    </a:cubicBezTo>
                    <a:cubicBezTo>
                      <a:pt x="1315" y="5407"/>
                      <a:pt x="1127" y="5928"/>
                      <a:pt x="1294" y="6210"/>
                    </a:cubicBezTo>
                    <a:cubicBezTo>
                      <a:pt x="1332" y="6279"/>
                      <a:pt x="1414" y="6305"/>
                      <a:pt x="1521" y="6305"/>
                    </a:cubicBezTo>
                    <a:cubicBezTo>
                      <a:pt x="1848" y="6305"/>
                      <a:pt x="2406" y="6054"/>
                      <a:pt x="2619" y="6022"/>
                    </a:cubicBezTo>
                    <a:cubicBezTo>
                      <a:pt x="2911" y="5991"/>
                      <a:pt x="3537" y="5824"/>
                      <a:pt x="3600" y="5563"/>
                    </a:cubicBezTo>
                    <a:cubicBezTo>
                      <a:pt x="3662" y="5313"/>
                      <a:pt x="3610" y="4499"/>
                      <a:pt x="3088" y="3999"/>
                    </a:cubicBezTo>
                    <a:cubicBezTo>
                      <a:pt x="2567" y="3498"/>
                      <a:pt x="2640" y="3143"/>
                      <a:pt x="2608" y="2924"/>
                    </a:cubicBezTo>
                    <a:cubicBezTo>
                      <a:pt x="2587" y="2799"/>
                      <a:pt x="2421" y="2381"/>
                      <a:pt x="2223" y="1975"/>
                    </a:cubicBezTo>
                    <a:cubicBezTo>
                      <a:pt x="2066" y="1620"/>
                      <a:pt x="1878" y="1276"/>
                      <a:pt x="1774" y="1120"/>
                    </a:cubicBezTo>
                    <a:cubicBezTo>
                      <a:pt x="1680" y="994"/>
                      <a:pt x="1482" y="744"/>
                      <a:pt x="1252" y="515"/>
                    </a:cubicBezTo>
                    <a:cubicBezTo>
                      <a:pt x="989" y="244"/>
                      <a:pt x="682" y="1"/>
                      <a:pt x="46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2" name="Google Shape;2132;p64"/>
              <p:cNvSpPr/>
              <p:nvPr/>
            </p:nvSpPr>
            <p:spPr>
              <a:xfrm>
                <a:off x="5640864" y="2068968"/>
                <a:ext cx="192465" cy="352225"/>
              </a:xfrm>
              <a:custGeom>
                <a:avLst/>
                <a:gdLst/>
                <a:ahLst/>
                <a:cxnLst/>
                <a:rect l="l" t="t" r="r" b="b"/>
                <a:pathLst>
                  <a:path w="3266" h="5977" extrusionOk="0">
                    <a:moveTo>
                      <a:pt x="1753" y="0"/>
                    </a:moveTo>
                    <a:cubicBezTo>
                      <a:pt x="1586" y="63"/>
                      <a:pt x="1430" y="84"/>
                      <a:pt x="1294" y="84"/>
                    </a:cubicBezTo>
                    <a:cubicBezTo>
                      <a:pt x="1273" y="136"/>
                      <a:pt x="1242" y="198"/>
                      <a:pt x="1189" y="240"/>
                    </a:cubicBezTo>
                    <a:cubicBezTo>
                      <a:pt x="741" y="678"/>
                      <a:pt x="313" y="1116"/>
                      <a:pt x="345" y="1784"/>
                    </a:cubicBezTo>
                    <a:cubicBezTo>
                      <a:pt x="355" y="2013"/>
                      <a:pt x="178" y="2149"/>
                      <a:pt x="0" y="2180"/>
                    </a:cubicBezTo>
                    <a:cubicBezTo>
                      <a:pt x="125" y="2733"/>
                      <a:pt x="532" y="4632"/>
                      <a:pt x="261" y="5727"/>
                    </a:cubicBezTo>
                    <a:cubicBezTo>
                      <a:pt x="261" y="5727"/>
                      <a:pt x="1172" y="5977"/>
                      <a:pt x="2105" y="5977"/>
                    </a:cubicBezTo>
                    <a:cubicBezTo>
                      <a:pt x="2331" y="5977"/>
                      <a:pt x="2559" y="5962"/>
                      <a:pt x="2775" y="5926"/>
                    </a:cubicBezTo>
                    <a:lnTo>
                      <a:pt x="2775" y="5915"/>
                    </a:lnTo>
                    <a:cubicBezTo>
                      <a:pt x="2775" y="5477"/>
                      <a:pt x="2921" y="5070"/>
                      <a:pt x="3266" y="4820"/>
                    </a:cubicBezTo>
                    <a:lnTo>
                      <a:pt x="3192" y="4215"/>
                    </a:lnTo>
                    <a:lnTo>
                      <a:pt x="3046" y="3182"/>
                    </a:lnTo>
                    <a:lnTo>
                      <a:pt x="2932" y="2316"/>
                    </a:lnTo>
                    <a:cubicBezTo>
                      <a:pt x="2932" y="2316"/>
                      <a:pt x="2869" y="230"/>
                      <a:pt x="1753" y="0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3" name="Google Shape;2133;p64"/>
              <p:cNvSpPr/>
              <p:nvPr/>
            </p:nvSpPr>
            <p:spPr>
              <a:xfrm>
                <a:off x="5638389" y="2226908"/>
                <a:ext cx="180208" cy="23454"/>
              </a:xfrm>
              <a:custGeom>
                <a:avLst/>
                <a:gdLst/>
                <a:ahLst/>
                <a:cxnLst/>
                <a:rect l="l" t="t" r="r" b="b"/>
                <a:pathLst>
                  <a:path w="3058" h="398" extrusionOk="0">
                    <a:moveTo>
                      <a:pt x="2911" y="1"/>
                    </a:moveTo>
                    <a:lnTo>
                      <a:pt x="2775" y="230"/>
                    </a:lnTo>
                    <a:lnTo>
                      <a:pt x="2598" y="33"/>
                    </a:lnTo>
                    <a:lnTo>
                      <a:pt x="2452" y="262"/>
                    </a:lnTo>
                    <a:lnTo>
                      <a:pt x="2274" y="53"/>
                    </a:lnTo>
                    <a:lnTo>
                      <a:pt x="2128" y="283"/>
                    </a:lnTo>
                    <a:lnTo>
                      <a:pt x="1961" y="74"/>
                    </a:lnTo>
                    <a:lnTo>
                      <a:pt x="1815" y="293"/>
                    </a:lnTo>
                    <a:lnTo>
                      <a:pt x="1649" y="84"/>
                    </a:lnTo>
                    <a:lnTo>
                      <a:pt x="1492" y="304"/>
                    </a:lnTo>
                    <a:lnTo>
                      <a:pt x="1336" y="84"/>
                    </a:lnTo>
                    <a:lnTo>
                      <a:pt x="1169" y="304"/>
                    </a:lnTo>
                    <a:lnTo>
                      <a:pt x="1013" y="84"/>
                    </a:lnTo>
                    <a:lnTo>
                      <a:pt x="846" y="293"/>
                    </a:lnTo>
                    <a:lnTo>
                      <a:pt x="700" y="74"/>
                    </a:lnTo>
                    <a:lnTo>
                      <a:pt x="533" y="272"/>
                    </a:lnTo>
                    <a:lnTo>
                      <a:pt x="387" y="43"/>
                    </a:lnTo>
                    <a:lnTo>
                      <a:pt x="209" y="241"/>
                    </a:lnTo>
                    <a:lnTo>
                      <a:pt x="74" y="12"/>
                    </a:lnTo>
                    <a:lnTo>
                      <a:pt x="0" y="84"/>
                    </a:lnTo>
                    <a:lnTo>
                      <a:pt x="0" y="168"/>
                    </a:lnTo>
                    <a:lnTo>
                      <a:pt x="63" y="95"/>
                    </a:lnTo>
                    <a:lnTo>
                      <a:pt x="199" y="335"/>
                    </a:lnTo>
                    <a:lnTo>
                      <a:pt x="376" y="137"/>
                    </a:lnTo>
                    <a:lnTo>
                      <a:pt x="522" y="366"/>
                    </a:lnTo>
                    <a:lnTo>
                      <a:pt x="700" y="158"/>
                    </a:lnTo>
                    <a:lnTo>
                      <a:pt x="846" y="387"/>
                    </a:lnTo>
                    <a:lnTo>
                      <a:pt x="1013" y="179"/>
                    </a:lnTo>
                    <a:lnTo>
                      <a:pt x="1169" y="397"/>
                    </a:lnTo>
                    <a:lnTo>
                      <a:pt x="1336" y="179"/>
                    </a:lnTo>
                    <a:lnTo>
                      <a:pt x="1492" y="397"/>
                    </a:lnTo>
                    <a:lnTo>
                      <a:pt x="1649" y="179"/>
                    </a:lnTo>
                    <a:lnTo>
                      <a:pt x="1815" y="387"/>
                    </a:lnTo>
                    <a:lnTo>
                      <a:pt x="1961" y="168"/>
                    </a:lnTo>
                    <a:lnTo>
                      <a:pt x="2139" y="376"/>
                    </a:lnTo>
                    <a:lnTo>
                      <a:pt x="2285" y="147"/>
                    </a:lnTo>
                    <a:lnTo>
                      <a:pt x="2462" y="356"/>
                    </a:lnTo>
                    <a:lnTo>
                      <a:pt x="2598" y="126"/>
                    </a:lnTo>
                    <a:lnTo>
                      <a:pt x="2786" y="325"/>
                    </a:lnTo>
                    <a:lnTo>
                      <a:pt x="2921" y="84"/>
                    </a:lnTo>
                    <a:lnTo>
                      <a:pt x="3057" y="241"/>
                    </a:lnTo>
                    <a:lnTo>
                      <a:pt x="3057" y="158"/>
                    </a:lnTo>
                    <a:lnTo>
                      <a:pt x="2911" y="1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4" name="Google Shape;2134;p64"/>
              <p:cNvSpPr/>
              <p:nvPr/>
            </p:nvSpPr>
            <p:spPr>
              <a:xfrm>
                <a:off x="5809295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63" y="1"/>
                    </a:moveTo>
                    <a:cubicBezTo>
                      <a:pt x="32" y="1"/>
                      <a:pt x="0" y="32"/>
                      <a:pt x="0" y="63"/>
                    </a:cubicBezTo>
                    <a:cubicBezTo>
                      <a:pt x="0" y="94"/>
                      <a:pt x="32" y="126"/>
                      <a:pt x="63" y="126"/>
                    </a:cubicBezTo>
                    <a:cubicBezTo>
                      <a:pt x="95" y="126"/>
                      <a:pt x="115" y="94"/>
                      <a:pt x="115" y="63"/>
                    </a:cubicBezTo>
                    <a:cubicBezTo>
                      <a:pt x="115" y="32"/>
                      <a:pt x="95" y="1"/>
                      <a:pt x="6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5" name="Google Shape;2135;p64"/>
              <p:cNvSpPr/>
              <p:nvPr/>
            </p:nvSpPr>
            <p:spPr>
              <a:xfrm>
                <a:off x="5790259" y="2246003"/>
                <a:ext cx="6777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26" extrusionOk="0">
                    <a:moveTo>
                      <a:pt x="63" y="1"/>
                    </a:moveTo>
                    <a:cubicBezTo>
                      <a:pt x="21" y="1"/>
                      <a:pt x="0" y="32"/>
                      <a:pt x="0" y="63"/>
                    </a:cubicBezTo>
                    <a:cubicBezTo>
                      <a:pt x="0" y="94"/>
                      <a:pt x="21" y="126"/>
                      <a:pt x="63" y="126"/>
                    </a:cubicBezTo>
                    <a:cubicBezTo>
                      <a:pt x="94" y="126"/>
                      <a:pt x="115" y="94"/>
                      <a:pt x="115" y="63"/>
                    </a:cubicBezTo>
                    <a:cubicBezTo>
                      <a:pt x="115" y="32"/>
                      <a:pt x="94" y="1"/>
                      <a:pt x="6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6" name="Google Shape;2136;p64"/>
              <p:cNvSpPr/>
              <p:nvPr/>
            </p:nvSpPr>
            <p:spPr>
              <a:xfrm>
                <a:off x="5769927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53" y="1"/>
                    </a:moveTo>
                    <a:cubicBezTo>
                      <a:pt x="22" y="1"/>
                      <a:pt x="1" y="32"/>
                      <a:pt x="1" y="63"/>
                    </a:cubicBezTo>
                    <a:cubicBezTo>
                      <a:pt x="1" y="94"/>
                      <a:pt x="22" y="126"/>
                      <a:pt x="53" y="126"/>
                    </a:cubicBezTo>
                    <a:cubicBezTo>
                      <a:pt x="95" y="126"/>
                      <a:pt x="116" y="94"/>
                      <a:pt x="116" y="63"/>
                    </a:cubicBezTo>
                    <a:cubicBezTo>
                      <a:pt x="116" y="32"/>
                      <a:pt x="95" y="1"/>
                      <a:pt x="53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7" name="Google Shape;2137;p64"/>
              <p:cNvSpPr/>
              <p:nvPr/>
            </p:nvSpPr>
            <p:spPr>
              <a:xfrm>
                <a:off x="5751481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53" y="1"/>
                    </a:moveTo>
                    <a:cubicBezTo>
                      <a:pt x="22" y="1"/>
                      <a:pt x="1" y="32"/>
                      <a:pt x="1" y="63"/>
                    </a:cubicBezTo>
                    <a:cubicBezTo>
                      <a:pt x="1" y="94"/>
                      <a:pt x="22" y="126"/>
                      <a:pt x="53" y="126"/>
                    </a:cubicBezTo>
                    <a:cubicBezTo>
                      <a:pt x="84" y="126"/>
                      <a:pt x="116" y="94"/>
                      <a:pt x="116" y="63"/>
                    </a:cubicBezTo>
                    <a:cubicBezTo>
                      <a:pt x="116" y="32"/>
                      <a:pt x="84" y="1"/>
                      <a:pt x="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8" name="Google Shape;2138;p64"/>
              <p:cNvSpPr/>
              <p:nvPr/>
            </p:nvSpPr>
            <p:spPr>
              <a:xfrm>
                <a:off x="5714000" y="2246003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63" y="1"/>
                    </a:moveTo>
                    <a:cubicBezTo>
                      <a:pt x="22" y="1"/>
                      <a:pt x="1" y="32"/>
                      <a:pt x="1" y="63"/>
                    </a:cubicBezTo>
                    <a:cubicBezTo>
                      <a:pt x="1" y="94"/>
                      <a:pt x="22" y="126"/>
                      <a:pt x="63" y="126"/>
                    </a:cubicBezTo>
                    <a:cubicBezTo>
                      <a:pt x="94" y="126"/>
                      <a:pt x="115" y="94"/>
                      <a:pt x="115" y="63"/>
                    </a:cubicBezTo>
                    <a:cubicBezTo>
                      <a:pt x="115" y="32"/>
                      <a:pt x="94" y="1"/>
                      <a:pt x="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39" name="Google Shape;2139;p64"/>
              <p:cNvSpPr/>
              <p:nvPr/>
            </p:nvSpPr>
            <p:spPr>
              <a:xfrm>
                <a:off x="5693727" y="2247240"/>
                <a:ext cx="6836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126" extrusionOk="0">
                    <a:moveTo>
                      <a:pt x="53" y="1"/>
                    </a:moveTo>
                    <a:cubicBezTo>
                      <a:pt x="21" y="1"/>
                      <a:pt x="0" y="31"/>
                      <a:pt x="0" y="63"/>
                    </a:cubicBezTo>
                    <a:cubicBezTo>
                      <a:pt x="0" y="94"/>
                      <a:pt x="21" y="126"/>
                      <a:pt x="53" y="126"/>
                    </a:cubicBezTo>
                    <a:cubicBezTo>
                      <a:pt x="84" y="126"/>
                      <a:pt x="115" y="94"/>
                      <a:pt x="115" y="63"/>
                    </a:cubicBezTo>
                    <a:cubicBezTo>
                      <a:pt x="115" y="31"/>
                      <a:pt x="84" y="1"/>
                      <a:pt x="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0" name="Google Shape;2140;p64"/>
              <p:cNvSpPr/>
              <p:nvPr/>
            </p:nvSpPr>
            <p:spPr>
              <a:xfrm>
                <a:off x="5674043" y="2247240"/>
                <a:ext cx="7425" cy="7425"/>
              </a:xfrm>
              <a:custGeom>
                <a:avLst/>
                <a:gdLst/>
                <a:ahLst/>
                <a:cxnLst/>
                <a:rect l="l" t="t" r="r" b="b"/>
                <a:pathLst>
                  <a:path w="126" h="126" extrusionOk="0">
                    <a:moveTo>
                      <a:pt x="63" y="1"/>
                    </a:moveTo>
                    <a:cubicBezTo>
                      <a:pt x="32" y="1"/>
                      <a:pt x="0" y="31"/>
                      <a:pt x="0" y="63"/>
                    </a:cubicBezTo>
                    <a:cubicBezTo>
                      <a:pt x="0" y="94"/>
                      <a:pt x="32" y="126"/>
                      <a:pt x="63" y="126"/>
                    </a:cubicBezTo>
                    <a:cubicBezTo>
                      <a:pt x="95" y="126"/>
                      <a:pt x="126" y="94"/>
                      <a:pt x="126" y="63"/>
                    </a:cubicBezTo>
                    <a:cubicBezTo>
                      <a:pt x="126" y="31"/>
                      <a:pt x="95" y="1"/>
                      <a:pt x="6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1" name="Google Shape;2141;p64"/>
              <p:cNvSpPr/>
              <p:nvPr/>
            </p:nvSpPr>
            <p:spPr>
              <a:xfrm>
                <a:off x="5519756" y="2740272"/>
                <a:ext cx="121749" cy="140371"/>
              </a:xfrm>
              <a:custGeom>
                <a:avLst/>
                <a:gdLst/>
                <a:ahLst/>
                <a:cxnLst/>
                <a:rect l="l" t="t" r="r" b="b"/>
                <a:pathLst>
                  <a:path w="2066" h="2382" extrusionOk="0">
                    <a:moveTo>
                      <a:pt x="251" y="1"/>
                    </a:moveTo>
                    <a:lnTo>
                      <a:pt x="84" y="762"/>
                    </a:lnTo>
                    <a:lnTo>
                      <a:pt x="21" y="1096"/>
                    </a:lnTo>
                    <a:cubicBezTo>
                      <a:pt x="0" y="1190"/>
                      <a:pt x="31" y="1283"/>
                      <a:pt x="105" y="1357"/>
                    </a:cubicBezTo>
                    <a:cubicBezTo>
                      <a:pt x="409" y="1623"/>
                      <a:pt x="1309" y="2381"/>
                      <a:pt x="1799" y="2381"/>
                    </a:cubicBezTo>
                    <a:cubicBezTo>
                      <a:pt x="1847" y="2381"/>
                      <a:pt x="1891" y="2374"/>
                      <a:pt x="1930" y="2358"/>
                    </a:cubicBezTo>
                    <a:cubicBezTo>
                      <a:pt x="2013" y="2327"/>
                      <a:pt x="2066" y="2108"/>
                      <a:pt x="2034" y="2024"/>
                    </a:cubicBezTo>
                    <a:cubicBezTo>
                      <a:pt x="1972" y="1868"/>
                      <a:pt x="1816" y="1575"/>
                      <a:pt x="1408" y="1190"/>
                    </a:cubicBezTo>
                    <a:cubicBezTo>
                      <a:pt x="1231" y="1023"/>
                      <a:pt x="1116" y="804"/>
                      <a:pt x="1095" y="564"/>
                    </a:cubicBezTo>
                    <a:cubicBezTo>
                      <a:pt x="1085" y="511"/>
                      <a:pt x="1085" y="460"/>
                      <a:pt x="1074" y="407"/>
                    </a:cubicBezTo>
                    <a:cubicBezTo>
                      <a:pt x="928" y="407"/>
                      <a:pt x="543" y="365"/>
                      <a:pt x="25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2" name="Google Shape;2142;p64"/>
              <p:cNvSpPr/>
              <p:nvPr/>
            </p:nvSpPr>
            <p:spPr>
              <a:xfrm>
                <a:off x="5529598" y="2330866"/>
                <a:ext cx="270548" cy="433548"/>
              </a:xfrm>
              <a:custGeom>
                <a:avLst/>
                <a:gdLst/>
                <a:ahLst/>
                <a:cxnLst/>
                <a:rect l="l" t="t" r="r" b="b"/>
                <a:pathLst>
                  <a:path w="4591" h="7357" extrusionOk="0">
                    <a:moveTo>
                      <a:pt x="2170" y="0"/>
                    </a:moveTo>
                    <a:lnTo>
                      <a:pt x="2170" y="1387"/>
                    </a:lnTo>
                    <a:cubicBezTo>
                      <a:pt x="2170" y="1461"/>
                      <a:pt x="2138" y="1533"/>
                      <a:pt x="2097" y="1596"/>
                    </a:cubicBezTo>
                    <a:lnTo>
                      <a:pt x="1565" y="2379"/>
                    </a:lnTo>
                    <a:cubicBezTo>
                      <a:pt x="1554" y="2389"/>
                      <a:pt x="1554" y="2400"/>
                      <a:pt x="1554" y="2400"/>
                    </a:cubicBezTo>
                    <a:cubicBezTo>
                      <a:pt x="292" y="4538"/>
                      <a:pt x="0" y="6833"/>
                      <a:pt x="0" y="6833"/>
                    </a:cubicBezTo>
                    <a:cubicBezTo>
                      <a:pt x="310" y="7314"/>
                      <a:pt x="775" y="7356"/>
                      <a:pt x="929" y="7356"/>
                    </a:cubicBezTo>
                    <a:cubicBezTo>
                      <a:pt x="962" y="7356"/>
                      <a:pt x="981" y="7354"/>
                      <a:pt x="981" y="7354"/>
                    </a:cubicBezTo>
                    <a:lnTo>
                      <a:pt x="3974" y="2097"/>
                    </a:lnTo>
                    <a:cubicBezTo>
                      <a:pt x="3995" y="2076"/>
                      <a:pt x="4006" y="2045"/>
                      <a:pt x="4016" y="2013"/>
                    </a:cubicBezTo>
                    <a:lnTo>
                      <a:pt x="4590" y="198"/>
                    </a:lnTo>
                    <a:lnTo>
                      <a:pt x="4590" y="198"/>
                    </a:lnTo>
                    <a:cubicBezTo>
                      <a:pt x="4413" y="216"/>
                      <a:pt x="4233" y="224"/>
                      <a:pt x="4053" y="224"/>
                    </a:cubicBezTo>
                    <a:cubicBezTo>
                      <a:pt x="3292" y="224"/>
                      <a:pt x="2550" y="85"/>
                      <a:pt x="217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3" name="Google Shape;2143;p64"/>
              <p:cNvSpPr/>
              <p:nvPr/>
            </p:nvSpPr>
            <p:spPr>
              <a:xfrm>
                <a:off x="5739813" y="2791897"/>
                <a:ext cx="145145" cy="98001"/>
              </a:xfrm>
              <a:custGeom>
                <a:avLst/>
                <a:gdLst/>
                <a:ahLst/>
                <a:cxnLst/>
                <a:rect l="l" t="t" r="r" b="b"/>
                <a:pathLst>
                  <a:path w="2463" h="1663" extrusionOk="0">
                    <a:moveTo>
                      <a:pt x="1" y="1"/>
                    </a:moveTo>
                    <a:lnTo>
                      <a:pt x="1" y="377"/>
                    </a:lnTo>
                    <a:lnTo>
                      <a:pt x="115" y="1294"/>
                    </a:lnTo>
                    <a:cubicBezTo>
                      <a:pt x="147" y="1378"/>
                      <a:pt x="220" y="1451"/>
                      <a:pt x="314" y="1471"/>
                    </a:cubicBezTo>
                    <a:cubicBezTo>
                      <a:pt x="587" y="1536"/>
                      <a:pt x="1179" y="1662"/>
                      <a:pt x="1681" y="1662"/>
                    </a:cubicBezTo>
                    <a:cubicBezTo>
                      <a:pt x="1984" y="1662"/>
                      <a:pt x="2254" y="1616"/>
                      <a:pt x="2400" y="1482"/>
                    </a:cubicBezTo>
                    <a:cubicBezTo>
                      <a:pt x="2463" y="1420"/>
                      <a:pt x="2400" y="1200"/>
                      <a:pt x="2327" y="1138"/>
                    </a:cubicBezTo>
                    <a:cubicBezTo>
                      <a:pt x="2212" y="1033"/>
                      <a:pt x="1962" y="877"/>
                      <a:pt x="1492" y="741"/>
                    </a:cubicBezTo>
                    <a:cubicBezTo>
                      <a:pt x="1221" y="658"/>
                      <a:pt x="1023" y="407"/>
                      <a:pt x="1023" y="115"/>
                    </a:cubicBezTo>
                    <a:lnTo>
                      <a:pt x="1023" y="74"/>
                    </a:lnTo>
                    <a:cubicBezTo>
                      <a:pt x="929" y="94"/>
                      <a:pt x="764" y="123"/>
                      <a:pt x="577" y="123"/>
                    </a:cubicBezTo>
                    <a:cubicBezTo>
                      <a:pt x="391" y="123"/>
                      <a:pt x="183" y="95"/>
                      <a:pt x="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4" name="Google Shape;2144;p64"/>
              <p:cNvSpPr/>
              <p:nvPr/>
            </p:nvSpPr>
            <p:spPr>
              <a:xfrm>
                <a:off x="5713352" y="2326505"/>
                <a:ext cx="135952" cy="472795"/>
              </a:xfrm>
              <a:custGeom>
                <a:avLst/>
                <a:gdLst/>
                <a:ahLst/>
                <a:cxnLst/>
                <a:rect l="l" t="t" r="r" b="b"/>
                <a:pathLst>
                  <a:path w="2307" h="8023" extrusionOk="0">
                    <a:moveTo>
                      <a:pt x="1973" y="1"/>
                    </a:moveTo>
                    <a:cubicBezTo>
                      <a:pt x="1587" y="199"/>
                      <a:pt x="1451" y="262"/>
                      <a:pt x="1451" y="272"/>
                    </a:cubicBezTo>
                    <a:lnTo>
                      <a:pt x="1461" y="272"/>
                    </a:lnTo>
                    <a:cubicBezTo>
                      <a:pt x="1461" y="272"/>
                      <a:pt x="1336" y="272"/>
                      <a:pt x="856" y="304"/>
                    </a:cubicBezTo>
                    <a:cubicBezTo>
                      <a:pt x="867" y="898"/>
                      <a:pt x="888" y="1493"/>
                      <a:pt x="898" y="2087"/>
                    </a:cubicBezTo>
                    <a:cubicBezTo>
                      <a:pt x="888" y="2119"/>
                      <a:pt x="877" y="2150"/>
                      <a:pt x="856" y="2171"/>
                    </a:cubicBezTo>
                    <a:lnTo>
                      <a:pt x="1" y="3673"/>
                    </a:lnTo>
                    <a:cubicBezTo>
                      <a:pt x="12" y="5645"/>
                      <a:pt x="367" y="7845"/>
                      <a:pt x="367" y="7845"/>
                    </a:cubicBezTo>
                    <a:cubicBezTo>
                      <a:pt x="564" y="7984"/>
                      <a:pt x="817" y="8022"/>
                      <a:pt x="1038" y="8022"/>
                    </a:cubicBezTo>
                    <a:cubicBezTo>
                      <a:pt x="1317" y="8022"/>
                      <a:pt x="1545" y="7961"/>
                      <a:pt x="1545" y="7961"/>
                    </a:cubicBezTo>
                    <a:lnTo>
                      <a:pt x="2066" y="2933"/>
                    </a:lnTo>
                    <a:cubicBezTo>
                      <a:pt x="2223" y="2244"/>
                      <a:pt x="2307" y="1368"/>
                      <a:pt x="2077" y="408"/>
                    </a:cubicBezTo>
                    <a:cubicBezTo>
                      <a:pt x="2046" y="262"/>
                      <a:pt x="2015" y="126"/>
                      <a:pt x="1973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5" name="Google Shape;2145;p64"/>
              <p:cNvSpPr/>
              <p:nvPr/>
            </p:nvSpPr>
            <p:spPr>
              <a:xfrm>
                <a:off x="5741640" y="2043156"/>
                <a:ext cx="44964" cy="61523"/>
              </a:xfrm>
              <a:custGeom>
                <a:avLst/>
                <a:gdLst/>
                <a:ahLst/>
                <a:cxnLst/>
                <a:rect l="l" t="t" r="r" b="b"/>
                <a:pathLst>
                  <a:path w="763" h="1044" extrusionOk="0">
                    <a:moveTo>
                      <a:pt x="74" y="0"/>
                    </a:moveTo>
                    <a:cubicBezTo>
                      <a:pt x="22" y="271"/>
                      <a:pt x="1" y="574"/>
                      <a:pt x="33" y="897"/>
                    </a:cubicBezTo>
                    <a:cubicBezTo>
                      <a:pt x="272" y="949"/>
                      <a:pt x="522" y="991"/>
                      <a:pt x="763" y="1043"/>
                    </a:cubicBezTo>
                    <a:cubicBezTo>
                      <a:pt x="742" y="886"/>
                      <a:pt x="721" y="730"/>
                      <a:pt x="700" y="584"/>
                    </a:cubicBezTo>
                    <a:cubicBezTo>
                      <a:pt x="429" y="459"/>
                      <a:pt x="283" y="177"/>
                      <a:pt x="74" y="0"/>
                    </a:cubicBezTo>
                    <a:close/>
                  </a:path>
                </a:pathLst>
              </a:custGeom>
              <a:solidFill>
                <a:srgbClr val="8E5229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6" name="Google Shape;2146;p64"/>
              <p:cNvSpPr/>
              <p:nvPr/>
            </p:nvSpPr>
            <p:spPr>
              <a:xfrm>
                <a:off x="5924863" y="2792074"/>
                <a:ext cx="94111" cy="102538"/>
              </a:xfrm>
              <a:custGeom>
                <a:avLst/>
                <a:gdLst/>
                <a:ahLst/>
                <a:cxnLst/>
                <a:rect l="l" t="t" r="r" b="b"/>
                <a:pathLst>
                  <a:path w="1597" h="1740" extrusionOk="0">
                    <a:moveTo>
                      <a:pt x="248" y="1"/>
                    </a:moveTo>
                    <a:cubicBezTo>
                      <a:pt x="199" y="1"/>
                      <a:pt x="151" y="7"/>
                      <a:pt x="105" y="19"/>
                    </a:cubicBezTo>
                    <a:cubicBezTo>
                      <a:pt x="157" y="207"/>
                      <a:pt x="0" y="415"/>
                      <a:pt x="95" y="582"/>
                    </a:cubicBezTo>
                    <a:cubicBezTo>
                      <a:pt x="126" y="634"/>
                      <a:pt x="167" y="676"/>
                      <a:pt x="220" y="707"/>
                    </a:cubicBezTo>
                    <a:cubicBezTo>
                      <a:pt x="522" y="979"/>
                      <a:pt x="689" y="1364"/>
                      <a:pt x="835" y="1740"/>
                    </a:cubicBezTo>
                    <a:lnTo>
                      <a:pt x="1576" y="1740"/>
                    </a:lnTo>
                    <a:cubicBezTo>
                      <a:pt x="1597" y="1667"/>
                      <a:pt x="1555" y="1584"/>
                      <a:pt x="1503" y="1531"/>
                    </a:cubicBezTo>
                    <a:cubicBezTo>
                      <a:pt x="1461" y="1489"/>
                      <a:pt x="1388" y="1427"/>
                      <a:pt x="1263" y="1417"/>
                    </a:cubicBezTo>
                    <a:cubicBezTo>
                      <a:pt x="1190" y="1417"/>
                      <a:pt x="1117" y="1364"/>
                      <a:pt x="1075" y="1302"/>
                    </a:cubicBezTo>
                    <a:cubicBezTo>
                      <a:pt x="950" y="1072"/>
                      <a:pt x="846" y="780"/>
                      <a:pt x="793" y="550"/>
                    </a:cubicBezTo>
                    <a:cubicBezTo>
                      <a:pt x="762" y="384"/>
                      <a:pt x="710" y="196"/>
                      <a:pt x="585" y="102"/>
                    </a:cubicBezTo>
                    <a:cubicBezTo>
                      <a:pt x="489" y="36"/>
                      <a:pt x="367" y="1"/>
                      <a:pt x="24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7" name="Google Shape;2147;p64"/>
              <p:cNvSpPr/>
              <p:nvPr/>
            </p:nvSpPr>
            <p:spPr>
              <a:xfrm>
                <a:off x="6093293" y="2788184"/>
                <a:ext cx="62760" cy="106428"/>
              </a:xfrm>
              <a:custGeom>
                <a:avLst/>
                <a:gdLst/>
                <a:ahLst/>
                <a:cxnLst/>
                <a:rect l="l" t="t" r="r" b="b"/>
                <a:pathLst>
                  <a:path w="1065" h="1806" extrusionOk="0">
                    <a:moveTo>
                      <a:pt x="471" y="0"/>
                    </a:moveTo>
                    <a:cubicBezTo>
                      <a:pt x="324" y="0"/>
                      <a:pt x="171" y="71"/>
                      <a:pt x="63" y="178"/>
                    </a:cubicBezTo>
                    <a:cubicBezTo>
                      <a:pt x="1" y="721"/>
                      <a:pt x="22" y="1274"/>
                      <a:pt x="116" y="1806"/>
                    </a:cubicBezTo>
                    <a:lnTo>
                      <a:pt x="992" y="1806"/>
                    </a:lnTo>
                    <a:cubicBezTo>
                      <a:pt x="1065" y="1733"/>
                      <a:pt x="1065" y="1608"/>
                      <a:pt x="992" y="1555"/>
                    </a:cubicBezTo>
                    <a:cubicBezTo>
                      <a:pt x="909" y="1504"/>
                      <a:pt x="689" y="1504"/>
                      <a:pt x="606" y="1451"/>
                    </a:cubicBezTo>
                    <a:cubicBezTo>
                      <a:pt x="554" y="1430"/>
                      <a:pt x="491" y="1378"/>
                      <a:pt x="501" y="1326"/>
                    </a:cubicBezTo>
                    <a:cubicBezTo>
                      <a:pt x="533" y="929"/>
                      <a:pt x="668" y="554"/>
                      <a:pt x="888" y="231"/>
                    </a:cubicBezTo>
                    <a:cubicBezTo>
                      <a:pt x="784" y="106"/>
                      <a:pt x="668" y="11"/>
                      <a:pt x="501" y="1"/>
                    </a:cubicBezTo>
                    <a:cubicBezTo>
                      <a:pt x="491" y="1"/>
                      <a:pt x="481" y="0"/>
                      <a:pt x="47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8" name="Google Shape;2148;p64"/>
              <p:cNvSpPr/>
              <p:nvPr/>
            </p:nvSpPr>
            <p:spPr>
              <a:xfrm>
                <a:off x="6119106" y="2751941"/>
                <a:ext cx="136541" cy="142670"/>
              </a:xfrm>
              <a:custGeom>
                <a:avLst/>
                <a:gdLst/>
                <a:ahLst/>
                <a:cxnLst/>
                <a:rect l="l" t="t" r="r" b="b"/>
                <a:pathLst>
                  <a:path w="2317" h="2421" extrusionOk="0">
                    <a:moveTo>
                      <a:pt x="919" y="0"/>
                    </a:moveTo>
                    <a:cubicBezTo>
                      <a:pt x="533" y="230"/>
                      <a:pt x="105" y="512"/>
                      <a:pt x="1" y="950"/>
                    </a:cubicBezTo>
                    <a:cubicBezTo>
                      <a:pt x="564" y="1190"/>
                      <a:pt x="1169" y="1847"/>
                      <a:pt x="1357" y="2421"/>
                    </a:cubicBezTo>
                    <a:lnTo>
                      <a:pt x="2192" y="2421"/>
                    </a:lnTo>
                    <a:cubicBezTo>
                      <a:pt x="2265" y="2379"/>
                      <a:pt x="2317" y="2265"/>
                      <a:pt x="2286" y="2191"/>
                    </a:cubicBezTo>
                    <a:cubicBezTo>
                      <a:pt x="2254" y="2119"/>
                      <a:pt x="2181" y="2066"/>
                      <a:pt x="2108" y="2024"/>
                    </a:cubicBezTo>
                    <a:cubicBezTo>
                      <a:pt x="2035" y="1993"/>
                      <a:pt x="1952" y="1972"/>
                      <a:pt x="1889" y="1931"/>
                    </a:cubicBezTo>
                    <a:cubicBezTo>
                      <a:pt x="1681" y="1816"/>
                      <a:pt x="1566" y="1597"/>
                      <a:pt x="1461" y="1388"/>
                    </a:cubicBezTo>
                    <a:cubicBezTo>
                      <a:pt x="1232" y="950"/>
                      <a:pt x="1013" y="491"/>
                      <a:pt x="91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49" name="Google Shape;2149;p64"/>
              <p:cNvSpPr/>
              <p:nvPr/>
            </p:nvSpPr>
            <p:spPr>
              <a:xfrm>
                <a:off x="5868935" y="2560114"/>
                <a:ext cx="319106" cy="268662"/>
              </a:xfrm>
              <a:custGeom>
                <a:avLst/>
                <a:gdLst/>
                <a:ahLst/>
                <a:cxnLst/>
                <a:rect l="l" t="t" r="r" b="b"/>
                <a:pathLst>
                  <a:path w="5415" h="4559" extrusionOk="0">
                    <a:moveTo>
                      <a:pt x="1315" y="1"/>
                    </a:moveTo>
                    <a:lnTo>
                      <a:pt x="1315" y="1"/>
                    </a:lnTo>
                    <a:cubicBezTo>
                      <a:pt x="668" y="33"/>
                      <a:pt x="105" y="554"/>
                      <a:pt x="42" y="1190"/>
                    </a:cubicBezTo>
                    <a:cubicBezTo>
                      <a:pt x="1" y="1586"/>
                      <a:pt x="168" y="1994"/>
                      <a:pt x="439" y="2275"/>
                    </a:cubicBezTo>
                    <a:cubicBezTo>
                      <a:pt x="835" y="2671"/>
                      <a:pt x="887" y="3297"/>
                      <a:pt x="574" y="3756"/>
                    </a:cubicBezTo>
                    <a:cubicBezTo>
                      <a:pt x="564" y="3756"/>
                      <a:pt x="564" y="3767"/>
                      <a:pt x="564" y="3767"/>
                    </a:cubicBezTo>
                    <a:cubicBezTo>
                      <a:pt x="678" y="4048"/>
                      <a:pt x="970" y="4226"/>
                      <a:pt x="1252" y="4320"/>
                    </a:cubicBezTo>
                    <a:cubicBezTo>
                      <a:pt x="1729" y="4476"/>
                      <a:pt x="2227" y="4558"/>
                      <a:pt x="2727" y="4558"/>
                    </a:cubicBezTo>
                    <a:cubicBezTo>
                      <a:pt x="2927" y="4558"/>
                      <a:pt x="3128" y="4545"/>
                      <a:pt x="3328" y="4518"/>
                    </a:cubicBezTo>
                    <a:cubicBezTo>
                      <a:pt x="3808" y="4456"/>
                      <a:pt x="4298" y="4310"/>
                      <a:pt x="4684" y="4017"/>
                    </a:cubicBezTo>
                    <a:cubicBezTo>
                      <a:pt x="5080" y="3725"/>
                      <a:pt x="5372" y="3276"/>
                      <a:pt x="5393" y="2786"/>
                    </a:cubicBezTo>
                    <a:cubicBezTo>
                      <a:pt x="5414" y="2254"/>
                      <a:pt x="5080" y="1712"/>
                      <a:pt x="4799" y="1263"/>
                    </a:cubicBezTo>
                    <a:cubicBezTo>
                      <a:pt x="4189" y="2082"/>
                      <a:pt x="3165" y="2566"/>
                      <a:pt x="2144" y="2566"/>
                    </a:cubicBezTo>
                    <a:cubicBezTo>
                      <a:pt x="1890" y="2566"/>
                      <a:pt x="1635" y="2536"/>
                      <a:pt x="1388" y="2474"/>
                    </a:cubicBezTo>
                    <a:cubicBezTo>
                      <a:pt x="939" y="2358"/>
                      <a:pt x="814" y="1722"/>
                      <a:pt x="803" y="1253"/>
                    </a:cubicBezTo>
                    <a:cubicBezTo>
                      <a:pt x="793" y="794"/>
                      <a:pt x="981" y="325"/>
                      <a:pt x="13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0" name="Google Shape;2150;p64"/>
              <p:cNvSpPr/>
              <p:nvPr/>
            </p:nvSpPr>
            <p:spPr>
              <a:xfrm>
                <a:off x="5955626" y="2661597"/>
                <a:ext cx="170956" cy="109315"/>
              </a:xfrm>
              <a:custGeom>
                <a:avLst/>
                <a:gdLst/>
                <a:ahLst/>
                <a:cxnLst/>
                <a:rect l="l" t="t" r="r" b="b"/>
                <a:pathLst>
                  <a:path w="2901" h="1855" extrusionOk="0">
                    <a:moveTo>
                      <a:pt x="2900" y="0"/>
                    </a:moveTo>
                    <a:lnTo>
                      <a:pt x="2900" y="0"/>
                    </a:lnTo>
                    <a:cubicBezTo>
                      <a:pt x="2295" y="540"/>
                      <a:pt x="1478" y="843"/>
                      <a:pt x="666" y="843"/>
                    </a:cubicBezTo>
                    <a:cubicBezTo>
                      <a:pt x="442" y="843"/>
                      <a:pt x="219" y="820"/>
                      <a:pt x="0" y="772"/>
                    </a:cubicBezTo>
                    <a:lnTo>
                      <a:pt x="0" y="772"/>
                    </a:lnTo>
                    <a:cubicBezTo>
                      <a:pt x="11" y="887"/>
                      <a:pt x="32" y="1002"/>
                      <a:pt x="63" y="1116"/>
                    </a:cubicBezTo>
                    <a:cubicBezTo>
                      <a:pt x="201" y="1557"/>
                      <a:pt x="731" y="1855"/>
                      <a:pt x="1300" y="1855"/>
                    </a:cubicBezTo>
                    <a:cubicBezTo>
                      <a:pt x="1889" y="1855"/>
                      <a:pt x="2520" y="1537"/>
                      <a:pt x="2807" y="731"/>
                    </a:cubicBezTo>
                    <a:cubicBezTo>
                      <a:pt x="2890" y="501"/>
                      <a:pt x="2890" y="251"/>
                      <a:pt x="290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1" name="Google Shape;2151;p64"/>
              <p:cNvSpPr/>
              <p:nvPr/>
            </p:nvSpPr>
            <p:spPr>
              <a:xfrm>
                <a:off x="5850489" y="2732905"/>
                <a:ext cx="121160" cy="161704"/>
              </a:xfrm>
              <a:custGeom>
                <a:avLst/>
                <a:gdLst/>
                <a:ahLst/>
                <a:cxnLst/>
                <a:rect l="l" t="t" r="r" b="b"/>
                <a:pathLst>
                  <a:path w="2056" h="2744" extrusionOk="0">
                    <a:moveTo>
                      <a:pt x="1378" y="1"/>
                    </a:moveTo>
                    <a:cubicBezTo>
                      <a:pt x="1148" y="407"/>
                      <a:pt x="731" y="720"/>
                      <a:pt x="261" y="824"/>
                    </a:cubicBezTo>
                    <a:cubicBezTo>
                      <a:pt x="209" y="1461"/>
                      <a:pt x="105" y="2108"/>
                      <a:pt x="1" y="2744"/>
                    </a:cubicBezTo>
                    <a:lnTo>
                      <a:pt x="887" y="2744"/>
                    </a:lnTo>
                    <a:cubicBezTo>
                      <a:pt x="938" y="2633"/>
                      <a:pt x="831" y="2462"/>
                      <a:pt x="672" y="2462"/>
                    </a:cubicBezTo>
                    <a:cubicBezTo>
                      <a:pt x="667" y="2462"/>
                      <a:pt x="662" y="2462"/>
                      <a:pt x="657" y="2462"/>
                    </a:cubicBezTo>
                    <a:cubicBezTo>
                      <a:pt x="654" y="2463"/>
                      <a:pt x="650" y="2463"/>
                      <a:pt x="647" y="2463"/>
                    </a:cubicBezTo>
                    <a:cubicBezTo>
                      <a:pt x="469" y="2463"/>
                      <a:pt x="450" y="2217"/>
                      <a:pt x="532" y="1972"/>
                    </a:cubicBezTo>
                    <a:cubicBezTo>
                      <a:pt x="553" y="1909"/>
                      <a:pt x="585" y="1857"/>
                      <a:pt x="627" y="1826"/>
                    </a:cubicBezTo>
                    <a:cubicBezTo>
                      <a:pt x="669" y="1795"/>
                      <a:pt x="724" y="1786"/>
                      <a:pt x="778" y="1786"/>
                    </a:cubicBezTo>
                    <a:cubicBezTo>
                      <a:pt x="815" y="1786"/>
                      <a:pt x="853" y="1790"/>
                      <a:pt x="887" y="1795"/>
                    </a:cubicBezTo>
                    <a:cubicBezTo>
                      <a:pt x="894" y="1795"/>
                      <a:pt x="902" y="1795"/>
                      <a:pt x="910" y="1795"/>
                    </a:cubicBezTo>
                    <a:cubicBezTo>
                      <a:pt x="1340" y="1795"/>
                      <a:pt x="1776" y="1516"/>
                      <a:pt x="1909" y="1106"/>
                    </a:cubicBezTo>
                    <a:cubicBezTo>
                      <a:pt x="2055" y="689"/>
                      <a:pt x="1774" y="177"/>
                      <a:pt x="13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2" name="Google Shape;2152;p64"/>
              <p:cNvSpPr/>
              <p:nvPr/>
            </p:nvSpPr>
            <p:spPr>
              <a:xfrm>
                <a:off x="5870762" y="2560114"/>
                <a:ext cx="75666" cy="81441"/>
              </a:xfrm>
              <a:custGeom>
                <a:avLst/>
                <a:gdLst/>
                <a:ahLst/>
                <a:cxnLst/>
                <a:rect l="l" t="t" r="r" b="b"/>
                <a:pathLst>
                  <a:path w="1284" h="1382" extrusionOk="0">
                    <a:moveTo>
                      <a:pt x="1284" y="1"/>
                    </a:moveTo>
                    <a:lnTo>
                      <a:pt x="1284" y="1"/>
                    </a:lnTo>
                    <a:cubicBezTo>
                      <a:pt x="637" y="33"/>
                      <a:pt x="74" y="554"/>
                      <a:pt x="11" y="1190"/>
                    </a:cubicBezTo>
                    <a:cubicBezTo>
                      <a:pt x="0" y="1243"/>
                      <a:pt x="0" y="1294"/>
                      <a:pt x="0" y="1347"/>
                    </a:cubicBezTo>
                    <a:cubicBezTo>
                      <a:pt x="32" y="1336"/>
                      <a:pt x="53" y="1336"/>
                      <a:pt x="74" y="1336"/>
                    </a:cubicBezTo>
                    <a:cubicBezTo>
                      <a:pt x="87" y="1335"/>
                      <a:pt x="99" y="1334"/>
                      <a:pt x="112" y="1334"/>
                    </a:cubicBezTo>
                    <a:cubicBezTo>
                      <a:pt x="193" y="1334"/>
                      <a:pt x="274" y="1358"/>
                      <a:pt x="355" y="1368"/>
                    </a:cubicBezTo>
                    <a:cubicBezTo>
                      <a:pt x="394" y="1376"/>
                      <a:pt x="435" y="1381"/>
                      <a:pt x="475" y="1381"/>
                    </a:cubicBezTo>
                    <a:cubicBezTo>
                      <a:pt x="530" y="1381"/>
                      <a:pt x="584" y="1371"/>
                      <a:pt x="626" y="1347"/>
                    </a:cubicBezTo>
                    <a:cubicBezTo>
                      <a:pt x="700" y="1305"/>
                      <a:pt x="742" y="1232"/>
                      <a:pt x="772" y="1169"/>
                    </a:cubicBezTo>
                    <a:cubicBezTo>
                      <a:pt x="793" y="731"/>
                      <a:pt x="971" y="314"/>
                      <a:pt x="128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3" name="Google Shape;2153;p64"/>
              <p:cNvSpPr/>
              <p:nvPr/>
            </p:nvSpPr>
            <p:spPr>
              <a:xfrm>
                <a:off x="6128359" y="2568247"/>
                <a:ext cx="134655" cy="160407"/>
              </a:xfrm>
              <a:custGeom>
                <a:avLst/>
                <a:gdLst/>
                <a:ahLst/>
                <a:cxnLst/>
                <a:rect l="l" t="t" r="r" b="b"/>
                <a:pathLst>
                  <a:path w="2285" h="2722" extrusionOk="0">
                    <a:moveTo>
                      <a:pt x="471" y="0"/>
                    </a:moveTo>
                    <a:cubicBezTo>
                      <a:pt x="461" y="0"/>
                      <a:pt x="451" y="3"/>
                      <a:pt x="439" y="9"/>
                    </a:cubicBezTo>
                    <a:cubicBezTo>
                      <a:pt x="428" y="20"/>
                      <a:pt x="428" y="30"/>
                      <a:pt x="418" y="41"/>
                    </a:cubicBezTo>
                    <a:cubicBezTo>
                      <a:pt x="282" y="280"/>
                      <a:pt x="230" y="562"/>
                      <a:pt x="272" y="833"/>
                    </a:cubicBezTo>
                    <a:cubicBezTo>
                      <a:pt x="293" y="938"/>
                      <a:pt x="282" y="917"/>
                      <a:pt x="282" y="959"/>
                    </a:cubicBezTo>
                    <a:cubicBezTo>
                      <a:pt x="282" y="1219"/>
                      <a:pt x="126" y="1418"/>
                      <a:pt x="1" y="1553"/>
                    </a:cubicBezTo>
                    <a:cubicBezTo>
                      <a:pt x="22" y="1699"/>
                      <a:pt x="84" y="2085"/>
                      <a:pt x="407" y="2408"/>
                    </a:cubicBezTo>
                    <a:cubicBezTo>
                      <a:pt x="574" y="2575"/>
                      <a:pt x="741" y="2669"/>
                      <a:pt x="866" y="2721"/>
                    </a:cubicBezTo>
                    <a:cubicBezTo>
                      <a:pt x="1179" y="1814"/>
                      <a:pt x="1357" y="1615"/>
                      <a:pt x="1471" y="1615"/>
                    </a:cubicBezTo>
                    <a:cubicBezTo>
                      <a:pt x="1480" y="1615"/>
                      <a:pt x="1529" y="1629"/>
                      <a:pt x="1602" y="1629"/>
                    </a:cubicBezTo>
                    <a:cubicBezTo>
                      <a:pt x="1620" y="1629"/>
                      <a:pt x="1639" y="1628"/>
                      <a:pt x="1659" y="1626"/>
                    </a:cubicBezTo>
                    <a:cubicBezTo>
                      <a:pt x="1763" y="1615"/>
                      <a:pt x="1878" y="1594"/>
                      <a:pt x="1899" y="1594"/>
                    </a:cubicBezTo>
                    <a:cubicBezTo>
                      <a:pt x="2045" y="1574"/>
                      <a:pt x="2212" y="1501"/>
                      <a:pt x="2285" y="1365"/>
                    </a:cubicBezTo>
                    <a:lnTo>
                      <a:pt x="2285" y="1365"/>
                    </a:lnTo>
                    <a:cubicBezTo>
                      <a:pt x="2273" y="1367"/>
                      <a:pt x="2262" y="1368"/>
                      <a:pt x="2252" y="1368"/>
                    </a:cubicBezTo>
                    <a:cubicBezTo>
                      <a:pt x="2203" y="1368"/>
                      <a:pt x="2161" y="1349"/>
                      <a:pt x="2118" y="1323"/>
                    </a:cubicBezTo>
                    <a:cubicBezTo>
                      <a:pt x="2087" y="1302"/>
                      <a:pt x="2055" y="1251"/>
                      <a:pt x="2097" y="1230"/>
                    </a:cubicBezTo>
                    <a:cubicBezTo>
                      <a:pt x="2129" y="1198"/>
                      <a:pt x="2181" y="1188"/>
                      <a:pt x="2233" y="1177"/>
                    </a:cubicBezTo>
                    <a:cubicBezTo>
                      <a:pt x="2108" y="1084"/>
                      <a:pt x="1972" y="989"/>
                      <a:pt x="1837" y="906"/>
                    </a:cubicBezTo>
                    <a:cubicBezTo>
                      <a:pt x="1763" y="854"/>
                      <a:pt x="1680" y="813"/>
                      <a:pt x="1607" y="771"/>
                    </a:cubicBezTo>
                    <a:cubicBezTo>
                      <a:pt x="1586" y="760"/>
                      <a:pt x="1576" y="750"/>
                      <a:pt x="1565" y="739"/>
                    </a:cubicBezTo>
                    <a:cubicBezTo>
                      <a:pt x="1565" y="718"/>
                      <a:pt x="1565" y="708"/>
                      <a:pt x="1576" y="697"/>
                    </a:cubicBezTo>
                    <a:cubicBezTo>
                      <a:pt x="1638" y="510"/>
                      <a:pt x="1638" y="312"/>
                      <a:pt x="1576" y="124"/>
                    </a:cubicBezTo>
                    <a:cubicBezTo>
                      <a:pt x="1565" y="103"/>
                      <a:pt x="1555" y="82"/>
                      <a:pt x="1534" y="71"/>
                    </a:cubicBezTo>
                    <a:cubicBezTo>
                      <a:pt x="1513" y="71"/>
                      <a:pt x="1492" y="82"/>
                      <a:pt x="1482" y="103"/>
                    </a:cubicBezTo>
                    <a:cubicBezTo>
                      <a:pt x="1336" y="217"/>
                      <a:pt x="1211" y="374"/>
                      <a:pt x="1117" y="530"/>
                    </a:cubicBezTo>
                    <a:cubicBezTo>
                      <a:pt x="1023" y="520"/>
                      <a:pt x="929" y="510"/>
                      <a:pt x="835" y="510"/>
                    </a:cubicBezTo>
                    <a:cubicBezTo>
                      <a:pt x="783" y="333"/>
                      <a:pt x="689" y="166"/>
                      <a:pt x="543" y="41"/>
                    </a:cubicBezTo>
                    <a:cubicBezTo>
                      <a:pt x="520" y="18"/>
                      <a:pt x="498" y="0"/>
                      <a:pt x="47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4" name="Google Shape;2154;p64"/>
              <p:cNvSpPr/>
              <p:nvPr/>
            </p:nvSpPr>
            <p:spPr>
              <a:xfrm>
                <a:off x="6249466" y="2637611"/>
                <a:ext cx="15440" cy="11256"/>
              </a:xfrm>
              <a:custGeom>
                <a:avLst/>
                <a:gdLst/>
                <a:ahLst/>
                <a:cxnLst/>
                <a:rect l="l" t="t" r="r" b="b"/>
                <a:pathLst>
                  <a:path w="262" h="191" extrusionOk="0">
                    <a:moveTo>
                      <a:pt x="178" y="0"/>
                    </a:moveTo>
                    <a:cubicBezTo>
                      <a:pt x="126" y="11"/>
                      <a:pt x="74" y="21"/>
                      <a:pt x="42" y="53"/>
                    </a:cubicBezTo>
                    <a:cubicBezTo>
                      <a:pt x="0" y="74"/>
                      <a:pt x="32" y="125"/>
                      <a:pt x="63" y="146"/>
                    </a:cubicBezTo>
                    <a:cubicBezTo>
                      <a:pt x="106" y="172"/>
                      <a:pt x="148" y="191"/>
                      <a:pt x="197" y="191"/>
                    </a:cubicBezTo>
                    <a:cubicBezTo>
                      <a:pt x="207" y="191"/>
                      <a:pt x="218" y="190"/>
                      <a:pt x="230" y="188"/>
                    </a:cubicBezTo>
                    <a:cubicBezTo>
                      <a:pt x="241" y="167"/>
                      <a:pt x="241" y="146"/>
                      <a:pt x="251" y="136"/>
                    </a:cubicBezTo>
                    <a:cubicBezTo>
                      <a:pt x="251" y="115"/>
                      <a:pt x="262" y="95"/>
                      <a:pt x="251" y="74"/>
                    </a:cubicBezTo>
                    <a:cubicBezTo>
                      <a:pt x="241" y="53"/>
                      <a:pt x="230" y="42"/>
                      <a:pt x="209" y="32"/>
                    </a:cubicBezTo>
                    <a:lnTo>
                      <a:pt x="178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5" name="Google Shape;2155;p64"/>
              <p:cNvSpPr/>
              <p:nvPr/>
            </p:nvSpPr>
            <p:spPr>
              <a:xfrm>
                <a:off x="6154171" y="2581389"/>
                <a:ext cx="14850" cy="24279"/>
              </a:xfrm>
              <a:custGeom>
                <a:avLst/>
                <a:gdLst/>
                <a:ahLst/>
                <a:cxnLst/>
                <a:rect l="l" t="t" r="r" b="b"/>
                <a:pathLst>
                  <a:path w="252" h="412" extrusionOk="0">
                    <a:moveTo>
                      <a:pt x="115" y="1"/>
                    </a:moveTo>
                    <a:cubicBezTo>
                      <a:pt x="112" y="1"/>
                      <a:pt x="109" y="2"/>
                      <a:pt x="105" y="5"/>
                    </a:cubicBezTo>
                    <a:cubicBezTo>
                      <a:pt x="94" y="5"/>
                      <a:pt x="94" y="15"/>
                      <a:pt x="84" y="15"/>
                    </a:cubicBezTo>
                    <a:cubicBezTo>
                      <a:pt x="11" y="130"/>
                      <a:pt x="1" y="286"/>
                      <a:pt x="43" y="411"/>
                    </a:cubicBezTo>
                    <a:lnTo>
                      <a:pt x="43" y="411"/>
                    </a:lnTo>
                    <a:cubicBezTo>
                      <a:pt x="33" y="380"/>
                      <a:pt x="189" y="318"/>
                      <a:pt x="210" y="297"/>
                    </a:cubicBezTo>
                    <a:cubicBezTo>
                      <a:pt x="251" y="245"/>
                      <a:pt x="210" y="172"/>
                      <a:pt x="189" y="110"/>
                    </a:cubicBezTo>
                    <a:cubicBezTo>
                      <a:pt x="178" y="78"/>
                      <a:pt x="168" y="36"/>
                      <a:pt x="126" y="5"/>
                    </a:cubicBezTo>
                    <a:cubicBezTo>
                      <a:pt x="126" y="5"/>
                      <a:pt x="121" y="1"/>
                      <a:pt x="115" y="1"/>
                    </a:cubicBezTo>
                    <a:close/>
                    <a:moveTo>
                      <a:pt x="43" y="411"/>
                    </a:moveTo>
                    <a:lnTo>
                      <a:pt x="43" y="411"/>
                    </a:lnTo>
                    <a:cubicBezTo>
                      <a:pt x="43" y="412"/>
                      <a:pt x="43" y="412"/>
                      <a:pt x="43" y="412"/>
                    </a:cubicBezTo>
                    <a:cubicBezTo>
                      <a:pt x="43" y="412"/>
                      <a:pt x="43" y="412"/>
                      <a:pt x="43" y="41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6" name="Google Shape;2156;p64"/>
              <p:cNvSpPr/>
              <p:nvPr/>
            </p:nvSpPr>
            <p:spPr>
              <a:xfrm>
                <a:off x="6205207" y="2582273"/>
                <a:ext cx="12316" cy="23395"/>
              </a:xfrm>
              <a:custGeom>
                <a:avLst/>
                <a:gdLst/>
                <a:ahLst/>
                <a:cxnLst/>
                <a:rect l="l" t="t" r="r" b="b"/>
                <a:pathLst>
                  <a:path w="209" h="397" extrusionOk="0">
                    <a:moveTo>
                      <a:pt x="146" y="0"/>
                    </a:moveTo>
                    <a:cubicBezTo>
                      <a:pt x="136" y="11"/>
                      <a:pt x="125" y="11"/>
                      <a:pt x="115" y="21"/>
                    </a:cubicBezTo>
                    <a:cubicBezTo>
                      <a:pt x="74" y="84"/>
                      <a:pt x="0" y="199"/>
                      <a:pt x="0" y="272"/>
                    </a:cubicBezTo>
                    <a:cubicBezTo>
                      <a:pt x="0" y="355"/>
                      <a:pt x="84" y="355"/>
                      <a:pt x="146" y="397"/>
                    </a:cubicBezTo>
                    <a:cubicBezTo>
                      <a:pt x="199" y="292"/>
                      <a:pt x="209" y="178"/>
                      <a:pt x="188" y="53"/>
                    </a:cubicBezTo>
                    <a:cubicBezTo>
                      <a:pt x="188" y="32"/>
                      <a:pt x="167" y="0"/>
                      <a:pt x="146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7" name="Google Shape;2157;p64"/>
              <p:cNvSpPr/>
              <p:nvPr/>
            </p:nvSpPr>
            <p:spPr>
              <a:xfrm>
                <a:off x="6149869" y="2596417"/>
                <a:ext cx="22806" cy="15675"/>
              </a:xfrm>
              <a:custGeom>
                <a:avLst/>
                <a:gdLst/>
                <a:ahLst/>
                <a:cxnLst/>
                <a:rect l="l" t="t" r="r" b="b"/>
                <a:pathLst>
                  <a:path w="387" h="266" extrusionOk="0">
                    <a:moveTo>
                      <a:pt x="178" y="1"/>
                    </a:moveTo>
                    <a:cubicBezTo>
                      <a:pt x="209" y="22"/>
                      <a:pt x="241" y="52"/>
                      <a:pt x="272" y="84"/>
                    </a:cubicBezTo>
                    <a:cubicBezTo>
                      <a:pt x="242" y="74"/>
                      <a:pt x="210" y="69"/>
                      <a:pt x="179" y="69"/>
                    </a:cubicBezTo>
                    <a:cubicBezTo>
                      <a:pt x="114" y="69"/>
                      <a:pt x="50" y="90"/>
                      <a:pt x="0" y="126"/>
                    </a:cubicBezTo>
                    <a:cubicBezTo>
                      <a:pt x="53" y="157"/>
                      <a:pt x="95" y="198"/>
                      <a:pt x="126" y="251"/>
                    </a:cubicBezTo>
                    <a:cubicBezTo>
                      <a:pt x="126" y="261"/>
                      <a:pt x="126" y="261"/>
                      <a:pt x="136" y="261"/>
                    </a:cubicBezTo>
                    <a:cubicBezTo>
                      <a:pt x="136" y="265"/>
                      <a:pt x="138" y="266"/>
                      <a:pt x="139" y="266"/>
                    </a:cubicBezTo>
                    <a:cubicBezTo>
                      <a:pt x="143" y="266"/>
                      <a:pt x="150" y="261"/>
                      <a:pt x="157" y="261"/>
                    </a:cubicBezTo>
                    <a:cubicBezTo>
                      <a:pt x="188" y="240"/>
                      <a:pt x="230" y="219"/>
                      <a:pt x="262" y="198"/>
                    </a:cubicBezTo>
                    <a:cubicBezTo>
                      <a:pt x="303" y="178"/>
                      <a:pt x="387" y="126"/>
                      <a:pt x="366" y="73"/>
                    </a:cubicBezTo>
                    <a:cubicBezTo>
                      <a:pt x="345" y="22"/>
                      <a:pt x="220" y="1"/>
                      <a:pt x="17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8" name="Google Shape;2158;p64"/>
              <p:cNvSpPr/>
              <p:nvPr/>
            </p:nvSpPr>
            <p:spPr>
              <a:xfrm>
                <a:off x="6202143" y="2598892"/>
                <a:ext cx="12375" cy="8309"/>
              </a:xfrm>
              <a:custGeom>
                <a:avLst/>
                <a:gdLst/>
                <a:ahLst/>
                <a:cxnLst/>
                <a:rect l="l" t="t" r="r" b="b"/>
                <a:pathLst>
                  <a:path w="210" h="141" extrusionOk="0">
                    <a:moveTo>
                      <a:pt x="84" y="0"/>
                    </a:moveTo>
                    <a:cubicBezTo>
                      <a:pt x="42" y="21"/>
                      <a:pt x="1" y="94"/>
                      <a:pt x="63" y="126"/>
                    </a:cubicBezTo>
                    <a:cubicBezTo>
                      <a:pt x="80" y="136"/>
                      <a:pt x="95" y="141"/>
                      <a:pt x="109" y="141"/>
                    </a:cubicBezTo>
                    <a:cubicBezTo>
                      <a:pt x="163" y="141"/>
                      <a:pt x="193" y="71"/>
                      <a:pt x="209" y="21"/>
                    </a:cubicBezTo>
                    <a:lnTo>
                      <a:pt x="209" y="21"/>
                    </a:lnTo>
                    <a:cubicBezTo>
                      <a:pt x="167" y="31"/>
                      <a:pt x="126" y="42"/>
                      <a:pt x="84" y="63"/>
                    </a:cubicBezTo>
                    <a:lnTo>
                      <a:pt x="8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59" name="Google Shape;2159;p64"/>
              <p:cNvSpPr/>
              <p:nvPr/>
            </p:nvSpPr>
            <p:spPr>
              <a:xfrm>
                <a:off x="5545569" y="2065256"/>
                <a:ext cx="235484" cy="404908"/>
              </a:xfrm>
              <a:custGeom>
                <a:avLst/>
                <a:gdLst/>
                <a:ahLst/>
                <a:cxnLst/>
                <a:rect l="l" t="t" r="r" b="b"/>
                <a:pathLst>
                  <a:path w="3996" h="6871" extrusionOk="0">
                    <a:moveTo>
                      <a:pt x="3339" y="1"/>
                    </a:moveTo>
                    <a:cubicBezTo>
                      <a:pt x="3339" y="1"/>
                      <a:pt x="2159" y="42"/>
                      <a:pt x="1888" y="1054"/>
                    </a:cubicBezTo>
                    <a:cubicBezTo>
                      <a:pt x="1617" y="2066"/>
                      <a:pt x="1398" y="2942"/>
                      <a:pt x="1169" y="3370"/>
                    </a:cubicBezTo>
                    <a:cubicBezTo>
                      <a:pt x="929" y="3798"/>
                      <a:pt x="126" y="4924"/>
                      <a:pt x="63" y="5175"/>
                    </a:cubicBezTo>
                    <a:cubicBezTo>
                      <a:pt x="1" y="5414"/>
                      <a:pt x="251" y="5613"/>
                      <a:pt x="439" y="5676"/>
                    </a:cubicBezTo>
                    <a:cubicBezTo>
                      <a:pt x="626" y="5748"/>
                      <a:pt x="1179" y="5676"/>
                      <a:pt x="1252" y="5873"/>
                    </a:cubicBezTo>
                    <a:cubicBezTo>
                      <a:pt x="1315" y="6082"/>
                      <a:pt x="2222" y="6468"/>
                      <a:pt x="2785" y="6677"/>
                    </a:cubicBezTo>
                    <a:cubicBezTo>
                      <a:pt x="3124" y="6811"/>
                      <a:pt x="3384" y="6871"/>
                      <a:pt x="3554" y="6871"/>
                    </a:cubicBezTo>
                    <a:cubicBezTo>
                      <a:pt x="3662" y="6871"/>
                      <a:pt x="3734" y="6847"/>
                      <a:pt x="3766" y="6802"/>
                    </a:cubicBezTo>
                    <a:cubicBezTo>
                      <a:pt x="3860" y="6677"/>
                      <a:pt x="3995" y="6311"/>
                      <a:pt x="3944" y="6103"/>
                    </a:cubicBezTo>
                    <a:cubicBezTo>
                      <a:pt x="3944" y="6103"/>
                      <a:pt x="3756" y="5530"/>
                      <a:pt x="3745" y="5300"/>
                    </a:cubicBezTo>
                    <a:cubicBezTo>
                      <a:pt x="3735" y="5071"/>
                      <a:pt x="3766" y="4830"/>
                      <a:pt x="3766" y="4663"/>
                    </a:cubicBezTo>
                    <a:cubicBezTo>
                      <a:pt x="3766" y="4496"/>
                      <a:pt x="3777" y="3641"/>
                      <a:pt x="3745" y="3453"/>
                    </a:cubicBezTo>
                    <a:cubicBezTo>
                      <a:pt x="3724" y="3255"/>
                      <a:pt x="3923" y="2723"/>
                      <a:pt x="3891" y="2452"/>
                    </a:cubicBezTo>
                    <a:cubicBezTo>
                      <a:pt x="3777" y="1325"/>
                      <a:pt x="3339" y="1"/>
                      <a:pt x="333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0" name="Google Shape;2160;p64"/>
              <p:cNvSpPr/>
              <p:nvPr/>
            </p:nvSpPr>
            <p:spPr>
              <a:xfrm>
                <a:off x="5830805" y="2416908"/>
                <a:ext cx="65236" cy="60521"/>
              </a:xfrm>
              <a:custGeom>
                <a:avLst/>
                <a:gdLst/>
                <a:ahLst/>
                <a:cxnLst/>
                <a:rect l="l" t="t" r="r" b="b"/>
                <a:pathLst>
                  <a:path w="1107" h="1027" extrusionOk="0">
                    <a:moveTo>
                      <a:pt x="335" y="1"/>
                    </a:moveTo>
                    <a:lnTo>
                      <a:pt x="1" y="314"/>
                    </a:lnTo>
                    <a:lnTo>
                      <a:pt x="199" y="773"/>
                    </a:lnTo>
                    <a:cubicBezTo>
                      <a:pt x="209" y="783"/>
                      <a:pt x="219" y="803"/>
                      <a:pt x="230" y="814"/>
                    </a:cubicBezTo>
                    <a:lnTo>
                      <a:pt x="449" y="1002"/>
                    </a:lnTo>
                    <a:cubicBezTo>
                      <a:pt x="464" y="1017"/>
                      <a:pt x="491" y="1027"/>
                      <a:pt x="516" y="1027"/>
                    </a:cubicBezTo>
                    <a:cubicBezTo>
                      <a:pt x="526" y="1027"/>
                      <a:pt x="535" y="1026"/>
                      <a:pt x="543" y="1023"/>
                    </a:cubicBezTo>
                    <a:cubicBezTo>
                      <a:pt x="574" y="1012"/>
                      <a:pt x="606" y="991"/>
                      <a:pt x="606" y="929"/>
                    </a:cubicBezTo>
                    <a:cubicBezTo>
                      <a:pt x="606" y="929"/>
                      <a:pt x="621" y="936"/>
                      <a:pt x="642" y="936"/>
                    </a:cubicBezTo>
                    <a:cubicBezTo>
                      <a:pt x="671" y="936"/>
                      <a:pt x="711" y="922"/>
                      <a:pt x="741" y="856"/>
                    </a:cubicBezTo>
                    <a:cubicBezTo>
                      <a:pt x="741" y="856"/>
                      <a:pt x="866" y="845"/>
                      <a:pt x="866" y="741"/>
                    </a:cubicBezTo>
                    <a:cubicBezTo>
                      <a:pt x="866" y="741"/>
                      <a:pt x="971" y="720"/>
                      <a:pt x="1002" y="647"/>
                    </a:cubicBezTo>
                    <a:cubicBezTo>
                      <a:pt x="1002" y="627"/>
                      <a:pt x="1002" y="595"/>
                      <a:pt x="991" y="574"/>
                    </a:cubicBezTo>
                    <a:lnTo>
                      <a:pt x="950" y="470"/>
                    </a:lnTo>
                    <a:lnTo>
                      <a:pt x="950" y="470"/>
                    </a:lnTo>
                    <a:cubicBezTo>
                      <a:pt x="950" y="470"/>
                      <a:pt x="984" y="483"/>
                      <a:pt x="1030" y="483"/>
                    </a:cubicBezTo>
                    <a:cubicBezTo>
                      <a:pt x="1041" y="483"/>
                      <a:pt x="1053" y="482"/>
                      <a:pt x="1065" y="481"/>
                    </a:cubicBezTo>
                    <a:cubicBezTo>
                      <a:pt x="1096" y="470"/>
                      <a:pt x="1107" y="418"/>
                      <a:pt x="1086" y="397"/>
                    </a:cubicBezTo>
                    <a:cubicBezTo>
                      <a:pt x="1044" y="365"/>
                      <a:pt x="1002" y="314"/>
                      <a:pt x="961" y="261"/>
                    </a:cubicBezTo>
                    <a:cubicBezTo>
                      <a:pt x="961" y="261"/>
                      <a:pt x="845" y="147"/>
                      <a:pt x="752" y="126"/>
                    </a:cubicBezTo>
                    <a:lnTo>
                      <a:pt x="335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1" name="Google Shape;2161;p64"/>
              <p:cNvSpPr/>
              <p:nvPr/>
            </p:nvSpPr>
            <p:spPr>
              <a:xfrm>
                <a:off x="5653299" y="2093543"/>
                <a:ext cx="208318" cy="348571"/>
              </a:xfrm>
              <a:custGeom>
                <a:avLst/>
                <a:gdLst/>
                <a:ahLst/>
                <a:cxnLst/>
                <a:rect l="l" t="t" r="r" b="b"/>
                <a:pathLst>
                  <a:path w="3535" h="5915" extrusionOk="0">
                    <a:moveTo>
                      <a:pt x="906" y="1"/>
                    </a:moveTo>
                    <a:cubicBezTo>
                      <a:pt x="1" y="1"/>
                      <a:pt x="436" y="1503"/>
                      <a:pt x="436" y="1503"/>
                    </a:cubicBezTo>
                    <a:lnTo>
                      <a:pt x="1260" y="4173"/>
                    </a:lnTo>
                    <a:cubicBezTo>
                      <a:pt x="1281" y="4246"/>
                      <a:pt x="1323" y="4298"/>
                      <a:pt x="1375" y="4350"/>
                    </a:cubicBezTo>
                    <a:lnTo>
                      <a:pt x="2960" y="5915"/>
                    </a:lnTo>
                    <a:cubicBezTo>
                      <a:pt x="3419" y="5884"/>
                      <a:pt x="3534" y="5352"/>
                      <a:pt x="3534" y="5352"/>
                    </a:cubicBezTo>
                    <a:lnTo>
                      <a:pt x="2241" y="3891"/>
                    </a:lnTo>
                    <a:cubicBezTo>
                      <a:pt x="2188" y="3829"/>
                      <a:pt x="2157" y="3756"/>
                      <a:pt x="2147" y="3673"/>
                    </a:cubicBezTo>
                    <a:lnTo>
                      <a:pt x="1938" y="2108"/>
                    </a:lnTo>
                    <a:cubicBezTo>
                      <a:pt x="1792" y="981"/>
                      <a:pt x="1532" y="460"/>
                      <a:pt x="1354" y="219"/>
                    </a:cubicBezTo>
                    <a:cubicBezTo>
                      <a:pt x="1249" y="84"/>
                      <a:pt x="1083" y="1"/>
                      <a:pt x="916" y="1"/>
                    </a:cubicBezTo>
                    <a:cubicBezTo>
                      <a:pt x="912" y="1"/>
                      <a:pt x="909" y="1"/>
                      <a:pt x="9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2" name="Google Shape;2162;p64"/>
              <p:cNvSpPr/>
              <p:nvPr/>
            </p:nvSpPr>
            <p:spPr>
              <a:xfrm>
                <a:off x="5750892" y="2094133"/>
                <a:ext cx="60344" cy="153748"/>
              </a:xfrm>
              <a:custGeom>
                <a:avLst/>
                <a:gdLst/>
                <a:ahLst/>
                <a:cxnLst/>
                <a:rect l="l" t="t" r="r" b="b"/>
                <a:pathLst>
                  <a:path w="1024" h="2609" extrusionOk="0">
                    <a:moveTo>
                      <a:pt x="1023" y="1"/>
                    </a:moveTo>
                    <a:lnTo>
                      <a:pt x="564" y="63"/>
                    </a:lnTo>
                    <a:cubicBezTo>
                      <a:pt x="585" y="491"/>
                      <a:pt x="136" y="1597"/>
                      <a:pt x="84" y="1722"/>
                    </a:cubicBezTo>
                    <a:cubicBezTo>
                      <a:pt x="73" y="1722"/>
                      <a:pt x="73" y="1732"/>
                      <a:pt x="73" y="1732"/>
                    </a:cubicBezTo>
                    <a:cubicBezTo>
                      <a:pt x="63" y="1785"/>
                      <a:pt x="1" y="2140"/>
                      <a:pt x="42" y="2379"/>
                    </a:cubicBezTo>
                    <a:cubicBezTo>
                      <a:pt x="42" y="2390"/>
                      <a:pt x="52" y="2390"/>
                      <a:pt x="63" y="2390"/>
                    </a:cubicBezTo>
                    <a:lnTo>
                      <a:pt x="73" y="2379"/>
                    </a:lnTo>
                    <a:cubicBezTo>
                      <a:pt x="32" y="2140"/>
                      <a:pt x="84" y="1806"/>
                      <a:pt x="94" y="1743"/>
                    </a:cubicBezTo>
                    <a:lnTo>
                      <a:pt x="188" y="1774"/>
                    </a:lnTo>
                    <a:cubicBezTo>
                      <a:pt x="168" y="1889"/>
                      <a:pt x="126" y="2170"/>
                      <a:pt x="157" y="2379"/>
                    </a:cubicBezTo>
                    <a:cubicBezTo>
                      <a:pt x="157" y="2390"/>
                      <a:pt x="168" y="2390"/>
                      <a:pt x="178" y="2390"/>
                    </a:cubicBezTo>
                    <a:cubicBezTo>
                      <a:pt x="178" y="2390"/>
                      <a:pt x="188" y="2379"/>
                      <a:pt x="188" y="2369"/>
                    </a:cubicBezTo>
                    <a:cubicBezTo>
                      <a:pt x="147" y="2170"/>
                      <a:pt x="188" y="1899"/>
                      <a:pt x="209" y="1785"/>
                    </a:cubicBezTo>
                    <a:lnTo>
                      <a:pt x="282" y="1816"/>
                    </a:lnTo>
                    <a:cubicBezTo>
                      <a:pt x="272" y="1920"/>
                      <a:pt x="219" y="2212"/>
                      <a:pt x="261" y="2421"/>
                    </a:cubicBezTo>
                    <a:cubicBezTo>
                      <a:pt x="261" y="2428"/>
                      <a:pt x="267" y="2436"/>
                      <a:pt x="270" y="2436"/>
                    </a:cubicBezTo>
                    <a:cubicBezTo>
                      <a:pt x="271" y="2436"/>
                      <a:pt x="272" y="2435"/>
                      <a:pt x="272" y="2432"/>
                    </a:cubicBezTo>
                    <a:cubicBezTo>
                      <a:pt x="282" y="2432"/>
                      <a:pt x="282" y="2432"/>
                      <a:pt x="282" y="2421"/>
                    </a:cubicBezTo>
                    <a:cubicBezTo>
                      <a:pt x="251" y="2212"/>
                      <a:pt x="293" y="1931"/>
                      <a:pt x="314" y="1827"/>
                    </a:cubicBezTo>
                    <a:lnTo>
                      <a:pt x="365" y="1837"/>
                    </a:lnTo>
                    <a:cubicBezTo>
                      <a:pt x="345" y="1941"/>
                      <a:pt x="303" y="2244"/>
                      <a:pt x="335" y="2452"/>
                    </a:cubicBezTo>
                    <a:cubicBezTo>
                      <a:pt x="345" y="2462"/>
                      <a:pt x="345" y="2462"/>
                      <a:pt x="355" y="2462"/>
                    </a:cubicBezTo>
                    <a:lnTo>
                      <a:pt x="365" y="2452"/>
                    </a:lnTo>
                    <a:cubicBezTo>
                      <a:pt x="324" y="2244"/>
                      <a:pt x="365" y="1952"/>
                      <a:pt x="386" y="1847"/>
                    </a:cubicBezTo>
                    <a:lnTo>
                      <a:pt x="460" y="1878"/>
                    </a:lnTo>
                    <a:cubicBezTo>
                      <a:pt x="449" y="1983"/>
                      <a:pt x="407" y="2275"/>
                      <a:pt x="439" y="2483"/>
                    </a:cubicBezTo>
                    <a:cubicBezTo>
                      <a:pt x="439" y="2494"/>
                      <a:pt x="449" y="2494"/>
                      <a:pt x="460" y="2494"/>
                    </a:cubicBezTo>
                    <a:cubicBezTo>
                      <a:pt x="460" y="2494"/>
                      <a:pt x="470" y="2483"/>
                      <a:pt x="460" y="2483"/>
                    </a:cubicBezTo>
                    <a:cubicBezTo>
                      <a:pt x="428" y="2275"/>
                      <a:pt x="470" y="1993"/>
                      <a:pt x="491" y="1889"/>
                    </a:cubicBezTo>
                    <a:lnTo>
                      <a:pt x="553" y="1910"/>
                    </a:lnTo>
                    <a:cubicBezTo>
                      <a:pt x="532" y="2024"/>
                      <a:pt x="491" y="2306"/>
                      <a:pt x="532" y="2515"/>
                    </a:cubicBezTo>
                    <a:lnTo>
                      <a:pt x="543" y="2525"/>
                    </a:lnTo>
                    <a:cubicBezTo>
                      <a:pt x="553" y="2525"/>
                      <a:pt x="553" y="2515"/>
                      <a:pt x="553" y="2504"/>
                    </a:cubicBezTo>
                    <a:cubicBezTo>
                      <a:pt x="522" y="2306"/>
                      <a:pt x="564" y="2035"/>
                      <a:pt x="574" y="1920"/>
                    </a:cubicBezTo>
                    <a:lnTo>
                      <a:pt x="647" y="1941"/>
                    </a:lnTo>
                    <a:cubicBezTo>
                      <a:pt x="627" y="2056"/>
                      <a:pt x="585" y="2337"/>
                      <a:pt x="616" y="2546"/>
                    </a:cubicBezTo>
                    <a:cubicBezTo>
                      <a:pt x="616" y="2557"/>
                      <a:pt x="627" y="2557"/>
                      <a:pt x="637" y="2557"/>
                    </a:cubicBezTo>
                    <a:lnTo>
                      <a:pt x="647" y="2546"/>
                    </a:lnTo>
                    <a:cubicBezTo>
                      <a:pt x="606" y="2337"/>
                      <a:pt x="647" y="2066"/>
                      <a:pt x="668" y="1952"/>
                    </a:cubicBezTo>
                    <a:lnTo>
                      <a:pt x="741" y="1973"/>
                    </a:lnTo>
                    <a:cubicBezTo>
                      <a:pt x="720" y="2066"/>
                      <a:pt x="668" y="2379"/>
                      <a:pt x="710" y="2599"/>
                    </a:cubicBezTo>
                    <a:cubicBezTo>
                      <a:pt x="710" y="2609"/>
                      <a:pt x="720" y="2609"/>
                      <a:pt x="720" y="2609"/>
                    </a:cubicBezTo>
                    <a:cubicBezTo>
                      <a:pt x="731" y="2609"/>
                      <a:pt x="731" y="2599"/>
                      <a:pt x="731" y="2599"/>
                    </a:cubicBezTo>
                    <a:cubicBezTo>
                      <a:pt x="699" y="2379"/>
                      <a:pt x="752" y="2056"/>
                      <a:pt x="762" y="1973"/>
                    </a:cubicBezTo>
                    <a:cubicBezTo>
                      <a:pt x="919" y="1535"/>
                      <a:pt x="1023" y="1"/>
                      <a:pt x="102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3" name="Google Shape;2163;p64"/>
              <p:cNvSpPr/>
              <p:nvPr/>
            </p:nvSpPr>
            <p:spPr>
              <a:xfrm>
                <a:off x="5761323" y="2178996"/>
                <a:ext cx="707" cy="2475"/>
              </a:xfrm>
              <a:custGeom>
                <a:avLst/>
                <a:gdLst/>
                <a:ahLst/>
                <a:cxnLst/>
                <a:rect l="l" t="t" r="r" b="b"/>
                <a:pathLst>
                  <a:path w="12" h="42" extrusionOk="0">
                    <a:moveTo>
                      <a:pt x="11" y="0"/>
                    </a:moveTo>
                    <a:lnTo>
                      <a:pt x="6" y="22"/>
                    </a:lnTo>
                    <a:lnTo>
                      <a:pt x="6" y="22"/>
                    </a:lnTo>
                    <a:cubicBezTo>
                      <a:pt x="9" y="14"/>
                      <a:pt x="11" y="6"/>
                      <a:pt x="11" y="0"/>
                    </a:cubicBezTo>
                    <a:close/>
                    <a:moveTo>
                      <a:pt x="6" y="22"/>
                    </a:moveTo>
                    <a:lnTo>
                      <a:pt x="6" y="22"/>
                    </a:lnTo>
                    <a:cubicBezTo>
                      <a:pt x="3" y="30"/>
                      <a:pt x="1" y="37"/>
                      <a:pt x="1" y="42"/>
                    </a:cubicBezTo>
                    <a:lnTo>
                      <a:pt x="6" y="22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4" name="Google Shape;2164;p64"/>
              <p:cNvSpPr/>
              <p:nvPr/>
            </p:nvSpPr>
            <p:spPr>
              <a:xfrm>
                <a:off x="5760734" y="2181412"/>
                <a:ext cx="648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11" h="22" extrusionOk="0">
                    <a:moveTo>
                      <a:pt x="11" y="1"/>
                    </a:moveTo>
                    <a:lnTo>
                      <a:pt x="1" y="22"/>
                    </a:lnTo>
                    <a:cubicBezTo>
                      <a:pt x="1" y="22"/>
                      <a:pt x="11" y="12"/>
                      <a:pt x="11" y="1"/>
                    </a:cubicBezTo>
                    <a:close/>
                  </a:path>
                </a:pathLst>
              </a:custGeom>
              <a:solidFill>
                <a:srgbClr val="B9CDF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5" name="Google Shape;2165;p64"/>
              <p:cNvSpPr/>
              <p:nvPr/>
            </p:nvSpPr>
            <p:spPr>
              <a:xfrm>
                <a:off x="5760734" y="2178996"/>
                <a:ext cx="40013" cy="14202"/>
              </a:xfrm>
              <a:custGeom>
                <a:avLst/>
                <a:gdLst/>
                <a:ahLst/>
                <a:cxnLst/>
                <a:rect l="l" t="t" r="r" b="b"/>
                <a:pathLst>
                  <a:path w="679" h="241" extrusionOk="0">
                    <a:moveTo>
                      <a:pt x="21" y="0"/>
                    </a:moveTo>
                    <a:cubicBezTo>
                      <a:pt x="21" y="11"/>
                      <a:pt x="11" y="32"/>
                      <a:pt x="11" y="42"/>
                    </a:cubicBezTo>
                    <a:cubicBezTo>
                      <a:pt x="11" y="53"/>
                      <a:pt x="1" y="63"/>
                      <a:pt x="1" y="63"/>
                    </a:cubicBezTo>
                    <a:lnTo>
                      <a:pt x="1" y="74"/>
                    </a:lnTo>
                    <a:cubicBezTo>
                      <a:pt x="230" y="115"/>
                      <a:pt x="439" y="220"/>
                      <a:pt x="668" y="241"/>
                    </a:cubicBezTo>
                    <a:lnTo>
                      <a:pt x="678" y="167"/>
                    </a:lnTo>
                    <a:cubicBezTo>
                      <a:pt x="460" y="146"/>
                      <a:pt x="251" y="53"/>
                      <a:pt x="2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6" name="Google Shape;2166;p64"/>
              <p:cNvSpPr/>
              <p:nvPr/>
            </p:nvSpPr>
            <p:spPr>
              <a:xfrm>
                <a:off x="5769338" y="2156248"/>
                <a:ext cx="1296" cy="3772"/>
              </a:xfrm>
              <a:custGeom>
                <a:avLst/>
                <a:gdLst/>
                <a:ahLst/>
                <a:cxnLst/>
                <a:rect l="l" t="t" r="r" b="b"/>
                <a:pathLst>
                  <a:path w="22" h="64" extrusionOk="0">
                    <a:moveTo>
                      <a:pt x="22" y="1"/>
                    </a:moveTo>
                    <a:cubicBezTo>
                      <a:pt x="11" y="22"/>
                      <a:pt x="1" y="42"/>
                      <a:pt x="1" y="63"/>
                    </a:cubicBezTo>
                    <a:lnTo>
                      <a:pt x="22" y="1"/>
                    </a:ln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7" name="Google Shape;2167;p64"/>
              <p:cNvSpPr/>
              <p:nvPr/>
            </p:nvSpPr>
            <p:spPr>
              <a:xfrm>
                <a:off x="5769338" y="2156248"/>
                <a:ext cx="35063" cy="11727"/>
              </a:xfrm>
              <a:custGeom>
                <a:avLst/>
                <a:gdLst/>
                <a:ahLst/>
                <a:cxnLst/>
                <a:rect l="l" t="t" r="r" b="b"/>
                <a:pathLst>
                  <a:path w="595" h="199" extrusionOk="0">
                    <a:moveTo>
                      <a:pt x="22" y="1"/>
                    </a:moveTo>
                    <a:cubicBezTo>
                      <a:pt x="11" y="22"/>
                      <a:pt x="1" y="42"/>
                      <a:pt x="1" y="63"/>
                    </a:cubicBezTo>
                    <a:cubicBezTo>
                      <a:pt x="188" y="126"/>
                      <a:pt x="386" y="188"/>
                      <a:pt x="585" y="198"/>
                    </a:cubicBezTo>
                    <a:cubicBezTo>
                      <a:pt x="595" y="188"/>
                      <a:pt x="595" y="168"/>
                      <a:pt x="595" y="147"/>
                    </a:cubicBezTo>
                    <a:lnTo>
                      <a:pt x="595" y="126"/>
                    </a:lnTo>
                    <a:cubicBezTo>
                      <a:pt x="397" y="115"/>
                      <a:pt x="209" y="52"/>
                      <a:pt x="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8" name="Google Shape;2168;p64"/>
              <p:cNvSpPr/>
              <p:nvPr/>
            </p:nvSpPr>
            <p:spPr>
              <a:xfrm>
                <a:off x="5777294" y="2131673"/>
                <a:ext cx="707" cy="3713"/>
              </a:xfrm>
              <a:custGeom>
                <a:avLst/>
                <a:gdLst/>
                <a:ahLst/>
                <a:cxnLst/>
                <a:rect l="l" t="t" r="r" b="b"/>
                <a:pathLst>
                  <a:path w="12" h="63" extrusionOk="0">
                    <a:moveTo>
                      <a:pt x="12" y="0"/>
                    </a:moveTo>
                    <a:lnTo>
                      <a:pt x="6" y="32"/>
                    </a:lnTo>
                    <a:lnTo>
                      <a:pt x="6" y="32"/>
                    </a:lnTo>
                    <a:cubicBezTo>
                      <a:pt x="9" y="21"/>
                      <a:pt x="12" y="11"/>
                      <a:pt x="12" y="0"/>
                    </a:cubicBezTo>
                    <a:close/>
                    <a:moveTo>
                      <a:pt x="6" y="32"/>
                    </a:moveTo>
                    <a:cubicBezTo>
                      <a:pt x="4" y="42"/>
                      <a:pt x="1" y="53"/>
                      <a:pt x="1" y="63"/>
                    </a:cubicBezTo>
                    <a:lnTo>
                      <a:pt x="6" y="32"/>
                    </a:ln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69" name="Google Shape;2169;p64"/>
              <p:cNvSpPr/>
              <p:nvPr/>
            </p:nvSpPr>
            <p:spPr>
              <a:xfrm>
                <a:off x="5777294" y="2131025"/>
                <a:ext cx="25281" cy="9311"/>
              </a:xfrm>
              <a:custGeom>
                <a:avLst/>
                <a:gdLst/>
                <a:ahLst/>
                <a:cxnLst/>
                <a:rect l="l" t="t" r="r" b="b"/>
                <a:pathLst>
                  <a:path w="429" h="158" extrusionOk="0">
                    <a:moveTo>
                      <a:pt x="22" y="1"/>
                    </a:moveTo>
                    <a:lnTo>
                      <a:pt x="12" y="11"/>
                    </a:lnTo>
                    <a:cubicBezTo>
                      <a:pt x="12" y="32"/>
                      <a:pt x="1" y="53"/>
                      <a:pt x="1" y="74"/>
                    </a:cubicBezTo>
                    <a:cubicBezTo>
                      <a:pt x="116" y="84"/>
                      <a:pt x="230" y="105"/>
                      <a:pt x="335" y="137"/>
                    </a:cubicBezTo>
                    <a:cubicBezTo>
                      <a:pt x="366" y="147"/>
                      <a:pt x="397" y="157"/>
                      <a:pt x="429" y="157"/>
                    </a:cubicBezTo>
                    <a:cubicBezTo>
                      <a:pt x="418" y="137"/>
                      <a:pt x="418" y="116"/>
                      <a:pt x="418" y="84"/>
                    </a:cubicBezTo>
                    <a:cubicBezTo>
                      <a:pt x="366" y="74"/>
                      <a:pt x="314" y="53"/>
                      <a:pt x="272" y="42"/>
                    </a:cubicBezTo>
                    <a:cubicBezTo>
                      <a:pt x="189" y="32"/>
                      <a:pt x="105" y="11"/>
                      <a:pt x="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0" name="Google Shape;2170;p64"/>
              <p:cNvSpPr/>
              <p:nvPr/>
            </p:nvSpPr>
            <p:spPr>
              <a:xfrm>
                <a:off x="5782893" y="2109514"/>
                <a:ext cx="17266" cy="8073"/>
              </a:xfrm>
              <a:custGeom>
                <a:avLst/>
                <a:gdLst/>
                <a:ahLst/>
                <a:cxnLst/>
                <a:rect l="l" t="t" r="r" b="b"/>
                <a:pathLst>
                  <a:path w="293" h="137" extrusionOk="0">
                    <a:moveTo>
                      <a:pt x="10" y="1"/>
                    </a:moveTo>
                    <a:cubicBezTo>
                      <a:pt x="0" y="22"/>
                      <a:pt x="0" y="53"/>
                      <a:pt x="0" y="73"/>
                    </a:cubicBezTo>
                    <a:cubicBezTo>
                      <a:pt x="94" y="94"/>
                      <a:pt x="198" y="115"/>
                      <a:pt x="292" y="136"/>
                    </a:cubicBezTo>
                    <a:lnTo>
                      <a:pt x="292" y="63"/>
                    </a:lnTo>
                    <a:lnTo>
                      <a:pt x="1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1" name="Google Shape;2171;p64"/>
              <p:cNvSpPr/>
              <p:nvPr/>
            </p:nvSpPr>
            <p:spPr>
              <a:xfrm>
                <a:off x="5799453" y="2092895"/>
                <a:ext cx="75077" cy="126699"/>
              </a:xfrm>
              <a:custGeom>
                <a:avLst/>
                <a:gdLst/>
                <a:ahLst/>
                <a:cxnLst/>
                <a:rect l="l" t="t" r="r" b="b"/>
                <a:pathLst>
                  <a:path w="1274" h="2150" extrusionOk="0">
                    <a:moveTo>
                      <a:pt x="418" y="1"/>
                    </a:moveTo>
                    <a:lnTo>
                      <a:pt x="0" y="12"/>
                    </a:lnTo>
                    <a:cubicBezTo>
                      <a:pt x="0" y="12"/>
                      <a:pt x="11" y="1326"/>
                      <a:pt x="303" y="1764"/>
                    </a:cubicBezTo>
                    <a:cubicBezTo>
                      <a:pt x="313" y="1774"/>
                      <a:pt x="512" y="2077"/>
                      <a:pt x="637" y="2150"/>
                    </a:cubicBezTo>
                    <a:lnTo>
                      <a:pt x="647" y="2150"/>
                    </a:lnTo>
                    <a:cubicBezTo>
                      <a:pt x="647" y="2150"/>
                      <a:pt x="658" y="2150"/>
                      <a:pt x="658" y="2140"/>
                    </a:cubicBezTo>
                    <a:lnTo>
                      <a:pt x="658" y="2129"/>
                    </a:lnTo>
                    <a:cubicBezTo>
                      <a:pt x="543" y="2066"/>
                      <a:pt x="376" y="1816"/>
                      <a:pt x="334" y="1764"/>
                    </a:cubicBezTo>
                    <a:lnTo>
                      <a:pt x="387" y="1743"/>
                    </a:lnTo>
                    <a:cubicBezTo>
                      <a:pt x="408" y="1774"/>
                      <a:pt x="605" y="2056"/>
                      <a:pt x="721" y="2119"/>
                    </a:cubicBezTo>
                    <a:lnTo>
                      <a:pt x="731" y="2129"/>
                    </a:lnTo>
                    <a:cubicBezTo>
                      <a:pt x="731" y="2119"/>
                      <a:pt x="741" y="2119"/>
                      <a:pt x="741" y="2119"/>
                    </a:cubicBezTo>
                    <a:lnTo>
                      <a:pt x="741" y="2098"/>
                    </a:lnTo>
                    <a:cubicBezTo>
                      <a:pt x="626" y="2045"/>
                      <a:pt x="449" y="1785"/>
                      <a:pt x="408" y="1732"/>
                    </a:cubicBezTo>
                    <a:lnTo>
                      <a:pt x="470" y="1712"/>
                    </a:lnTo>
                    <a:lnTo>
                      <a:pt x="470" y="1722"/>
                    </a:lnTo>
                    <a:cubicBezTo>
                      <a:pt x="480" y="1732"/>
                      <a:pt x="679" y="2035"/>
                      <a:pt x="804" y="2098"/>
                    </a:cubicBezTo>
                    <a:lnTo>
                      <a:pt x="825" y="2098"/>
                    </a:lnTo>
                    <a:lnTo>
                      <a:pt x="825" y="2077"/>
                    </a:lnTo>
                    <a:cubicBezTo>
                      <a:pt x="710" y="2014"/>
                      <a:pt x="522" y="1743"/>
                      <a:pt x="491" y="1712"/>
                    </a:cubicBezTo>
                    <a:lnTo>
                      <a:pt x="554" y="1691"/>
                    </a:lnTo>
                    <a:cubicBezTo>
                      <a:pt x="575" y="1722"/>
                      <a:pt x="772" y="2004"/>
                      <a:pt x="888" y="2066"/>
                    </a:cubicBezTo>
                    <a:lnTo>
                      <a:pt x="898" y="2066"/>
                    </a:lnTo>
                    <a:cubicBezTo>
                      <a:pt x="898" y="2066"/>
                      <a:pt x="908" y="2066"/>
                      <a:pt x="908" y="2056"/>
                    </a:cubicBezTo>
                    <a:cubicBezTo>
                      <a:pt x="908" y="2056"/>
                      <a:pt x="908" y="2045"/>
                      <a:pt x="898" y="2045"/>
                    </a:cubicBezTo>
                    <a:cubicBezTo>
                      <a:pt x="793" y="1983"/>
                      <a:pt x="616" y="1732"/>
                      <a:pt x="575" y="1681"/>
                    </a:cubicBezTo>
                    <a:lnTo>
                      <a:pt x="637" y="1660"/>
                    </a:lnTo>
                    <a:cubicBezTo>
                      <a:pt x="668" y="1702"/>
                      <a:pt x="856" y="1973"/>
                      <a:pt x="971" y="2035"/>
                    </a:cubicBezTo>
                    <a:lnTo>
                      <a:pt x="981" y="2035"/>
                    </a:lnTo>
                    <a:cubicBezTo>
                      <a:pt x="992" y="2035"/>
                      <a:pt x="992" y="2035"/>
                      <a:pt x="992" y="2025"/>
                    </a:cubicBezTo>
                    <a:lnTo>
                      <a:pt x="992" y="2014"/>
                    </a:lnTo>
                    <a:cubicBezTo>
                      <a:pt x="877" y="1952"/>
                      <a:pt x="700" y="1702"/>
                      <a:pt x="668" y="1649"/>
                    </a:cubicBezTo>
                    <a:lnTo>
                      <a:pt x="721" y="1628"/>
                    </a:lnTo>
                    <a:cubicBezTo>
                      <a:pt x="731" y="1649"/>
                      <a:pt x="939" y="1941"/>
                      <a:pt x="1054" y="2014"/>
                    </a:cubicBezTo>
                    <a:lnTo>
                      <a:pt x="1064" y="2014"/>
                    </a:lnTo>
                    <a:cubicBezTo>
                      <a:pt x="1075" y="2014"/>
                      <a:pt x="1075" y="2004"/>
                      <a:pt x="1075" y="2004"/>
                    </a:cubicBezTo>
                    <a:lnTo>
                      <a:pt x="1075" y="1994"/>
                    </a:lnTo>
                    <a:cubicBezTo>
                      <a:pt x="960" y="1931"/>
                      <a:pt x="772" y="1670"/>
                      <a:pt x="741" y="1618"/>
                    </a:cubicBezTo>
                    <a:lnTo>
                      <a:pt x="825" y="1597"/>
                    </a:lnTo>
                    <a:cubicBezTo>
                      <a:pt x="856" y="1639"/>
                      <a:pt x="1034" y="1910"/>
                      <a:pt x="1159" y="1973"/>
                    </a:cubicBezTo>
                    <a:cubicBezTo>
                      <a:pt x="1169" y="1973"/>
                      <a:pt x="1169" y="1973"/>
                      <a:pt x="1169" y="1962"/>
                    </a:cubicBezTo>
                    <a:cubicBezTo>
                      <a:pt x="1180" y="1962"/>
                      <a:pt x="1169" y="1952"/>
                      <a:pt x="1169" y="1952"/>
                    </a:cubicBezTo>
                    <a:cubicBezTo>
                      <a:pt x="1064" y="1889"/>
                      <a:pt x="888" y="1639"/>
                      <a:pt x="846" y="1586"/>
                    </a:cubicBezTo>
                    <a:lnTo>
                      <a:pt x="918" y="1566"/>
                    </a:lnTo>
                    <a:cubicBezTo>
                      <a:pt x="950" y="1607"/>
                      <a:pt x="1138" y="1868"/>
                      <a:pt x="1252" y="1941"/>
                    </a:cubicBezTo>
                    <a:lnTo>
                      <a:pt x="1263" y="1941"/>
                    </a:lnTo>
                    <a:cubicBezTo>
                      <a:pt x="1263" y="1941"/>
                      <a:pt x="1263" y="1931"/>
                      <a:pt x="1273" y="1931"/>
                    </a:cubicBezTo>
                    <a:cubicBezTo>
                      <a:pt x="1273" y="1931"/>
                      <a:pt x="1273" y="1920"/>
                      <a:pt x="1263" y="1910"/>
                    </a:cubicBezTo>
                    <a:cubicBezTo>
                      <a:pt x="1148" y="1858"/>
                      <a:pt x="971" y="1597"/>
                      <a:pt x="939" y="1545"/>
                    </a:cubicBezTo>
                    <a:cubicBezTo>
                      <a:pt x="898" y="1461"/>
                      <a:pt x="387" y="387"/>
                      <a:pt x="41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2" name="Google Shape;2172;p64"/>
              <p:cNvSpPr/>
              <p:nvPr/>
            </p:nvSpPr>
            <p:spPr>
              <a:xfrm>
                <a:off x="5812359" y="2169154"/>
                <a:ext cx="37538" cy="19152"/>
              </a:xfrm>
              <a:custGeom>
                <a:avLst/>
                <a:gdLst/>
                <a:ahLst/>
                <a:cxnLst/>
                <a:rect l="l" t="t" r="r" b="b"/>
                <a:pathLst>
                  <a:path w="637" h="325" extrusionOk="0">
                    <a:moveTo>
                      <a:pt x="1" y="303"/>
                    </a:moveTo>
                    <a:lnTo>
                      <a:pt x="1" y="303"/>
                    </a:lnTo>
                    <a:cubicBezTo>
                      <a:pt x="1" y="313"/>
                      <a:pt x="1" y="313"/>
                      <a:pt x="11" y="324"/>
                    </a:cubicBezTo>
                    <a:lnTo>
                      <a:pt x="11" y="324"/>
                    </a:lnTo>
                    <a:cubicBezTo>
                      <a:pt x="1" y="313"/>
                      <a:pt x="1" y="313"/>
                      <a:pt x="1" y="303"/>
                    </a:cubicBezTo>
                    <a:close/>
                    <a:moveTo>
                      <a:pt x="627" y="42"/>
                    </a:moveTo>
                    <a:cubicBezTo>
                      <a:pt x="627" y="53"/>
                      <a:pt x="627" y="63"/>
                      <a:pt x="637" y="63"/>
                    </a:cubicBezTo>
                    <a:lnTo>
                      <a:pt x="637" y="63"/>
                    </a:lnTo>
                    <a:cubicBezTo>
                      <a:pt x="627" y="63"/>
                      <a:pt x="627" y="53"/>
                      <a:pt x="627" y="42"/>
                    </a:cubicBezTo>
                    <a:close/>
                    <a:moveTo>
                      <a:pt x="606" y="0"/>
                    </a:moveTo>
                    <a:lnTo>
                      <a:pt x="606" y="0"/>
                    </a:lnTo>
                    <a:cubicBezTo>
                      <a:pt x="606" y="11"/>
                      <a:pt x="616" y="21"/>
                      <a:pt x="616" y="32"/>
                    </a:cubicBezTo>
                    <a:cubicBezTo>
                      <a:pt x="616" y="21"/>
                      <a:pt x="606" y="11"/>
                      <a:pt x="606" y="0"/>
                    </a:cubicBez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3" name="Google Shape;2173;p64"/>
              <p:cNvSpPr/>
              <p:nvPr/>
            </p:nvSpPr>
            <p:spPr>
              <a:xfrm>
                <a:off x="5811181" y="2184536"/>
                <a:ext cx="1238" cy="2534"/>
              </a:xfrm>
              <a:custGeom>
                <a:avLst/>
                <a:gdLst/>
                <a:ahLst/>
                <a:cxnLst/>
                <a:rect l="l" t="t" r="r" b="b"/>
                <a:pathLst>
                  <a:path w="21" h="43" extrusionOk="0">
                    <a:moveTo>
                      <a:pt x="0" y="1"/>
                    </a:moveTo>
                    <a:cubicBezTo>
                      <a:pt x="10" y="11"/>
                      <a:pt x="10" y="31"/>
                      <a:pt x="21" y="42"/>
                    </a:cubicBezTo>
                    <a:lnTo>
                      <a:pt x="21" y="42"/>
                    </a:lnTo>
                    <a:cubicBezTo>
                      <a:pt x="10" y="31"/>
                      <a:pt x="10" y="11"/>
                      <a:pt x="0" y="1"/>
                    </a:cubicBez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4" name="Google Shape;2174;p64"/>
              <p:cNvSpPr/>
              <p:nvPr/>
            </p:nvSpPr>
            <p:spPr>
              <a:xfrm>
                <a:off x="5811181" y="2169154"/>
                <a:ext cx="38717" cy="19152"/>
              </a:xfrm>
              <a:custGeom>
                <a:avLst/>
                <a:gdLst/>
                <a:ahLst/>
                <a:cxnLst/>
                <a:rect l="l" t="t" r="r" b="b"/>
                <a:pathLst>
                  <a:path w="657" h="325" extrusionOk="0">
                    <a:moveTo>
                      <a:pt x="626" y="0"/>
                    </a:moveTo>
                    <a:cubicBezTo>
                      <a:pt x="417" y="63"/>
                      <a:pt x="219" y="220"/>
                      <a:pt x="0" y="262"/>
                    </a:cubicBezTo>
                    <a:cubicBezTo>
                      <a:pt x="10" y="272"/>
                      <a:pt x="10" y="292"/>
                      <a:pt x="21" y="303"/>
                    </a:cubicBezTo>
                    <a:cubicBezTo>
                      <a:pt x="21" y="313"/>
                      <a:pt x="21" y="313"/>
                      <a:pt x="31" y="324"/>
                    </a:cubicBezTo>
                    <a:cubicBezTo>
                      <a:pt x="135" y="303"/>
                      <a:pt x="230" y="251"/>
                      <a:pt x="334" y="209"/>
                    </a:cubicBezTo>
                    <a:cubicBezTo>
                      <a:pt x="438" y="167"/>
                      <a:pt x="542" y="105"/>
                      <a:pt x="657" y="63"/>
                    </a:cubicBezTo>
                    <a:cubicBezTo>
                      <a:pt x="647" y="63"/>
                      <a:pt x="647" y="53"/>
                      <a:pt x="647" y="42"/>
                    </a:cubicBezTo>
                    <a:lnTo>
                      <a:pt x="636" y="32"/>
                    </a:lnTo>
                    <a:cubicBezTo>
                      <a:pt x="636" y="21"/>
                      <a:pt x="626" y="11"/>
                      <a:pt x="62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5" name="Google Shape;2175;p64"/>
              <p:cNvSpPr/>
              <p:nvPr/>
            </p:nvSpPr>
            <p:spPr>
              <a:xfrm>
                <a:off x="5839999" y="2151357"/>
                <a:ext cx="1945" cy="3713"/>
              </a:xfrm>
              <a:custGeom>
                <a:avLst/>
                <a:gdLst/>
                <a:ahLst/>
                <a:cxnLst/>
                <a:rect l="l" t="t" r="r" b="b"/>
                <a:pathLst>
                  <a:path w="33" h="63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33" y="63"/>
                    </a:lnTo>
                    <a:lnTo>
                      <a:pt x="33" y="63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6" name="Google Shape;2176;p64"/>
              <p:cNvSpPr/>
              <p:nvPr/>
            </p:nvSpPr>
            <p:spPr>
              <a:xfrm>
                <a:off x="5806230" y="2165441"/>
                <a:ext cx="1296" cy="4420"/>
              </a:xfrm>
              <a:custGeom>
                <a:avLst/>
                <a:gdLst/>
                <a:ahLst/>
                <a:cxnLst/>
                <a:rect l="l" t="t" r="r" b="b"/>
                <a:pathLst>
                  <a:path w="22" h="75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ubicBezTo>
                      <a:pt x="11" y="32"/>
                      <a:pt x="11" y="53"/>
                      <a:pt x="21" y="74"/>
                    </a:cubicBezTo>
                    <a:lnTo>
                      <a:pt x="21" y="74"/>
                    </a:lnTo>
                    <a:cubicBezTo>
                      <a:pt x="11" y="53"/>
                      <a:pt x="11" y="32"/>
                      <a:pt x="1" y="1"/>
                    </a:cubicBezTo>
                    <a:close/>
                  </a:path>
                </a:pathLst>
              </a:custGeom>
              <a:solidFill>
                <a:srgbClr val="909EB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7" name="Google Shape;2177;p64"/>
              <p:cNvSpPr/>
              <p:nvPr/>
            </p:nvSpPr>
            <p:spPr>
              <a:xfrm>
                <a:off x="5806230" y="2151357"/>
                <a:ext cx="35712" cy="18504"/>
              </a:xfrm>
              <a:custGeom>
                <a:avLst/>
                <a:gdLst/>
                <a:ahLst/>
                <a:cxnLst/>
                <a:rect l="l" t="t" r="r" b="b"/>
                <a:pathLst>
                  <a:path w="606" h="314" extrusionOk="0">
                    <a:moveTo>
                      <a:pt x="574" y="0"/>
                    </a:moveTo>
                    <a:cubicBezTo>
                      <a:pt x="501" y="31"/>
                      <a:pt x="439" y="73"/>
                      <a:pt x="365" y="115"/>
                    </a:cubicBezTo>
                    <a:cubicBezTo>
                      <a:pt x="251" y="167"/>
                      <a:pt x="126" y="209"/>
                      <a:pt x="1" y="240"/>
                    </a:cubicBezTo>
                    <a:cubicBezTo>
                      <a:pt x="11" y="271"/>
                      <a:pt x="11" y="292"/>
                      <a:pt x="21" y="313"/>
                    </a:cubicBezTo>
                    <a:cubicBezTo>
                      <a:pt x="115" y="292"/>
                      <a:pt x="219" y="261"/>
                      <a:pt x="314" y="219"/>
                    </a:cubicBezTo>
                    <a:cubicBezTo>
                      <a:pt x="407" y="177"/>
                      <a:pt x="501" y="105"/>
                      <a:pt x="606" y="63"/>
                    </a:cubicBezTo>
                    <a:lnTo>
                      <a:pt x="574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8" name="Google Shape;2178;p64"/>
              <p:cNvSpPr/>
              <p:nvPr/>
            </p:nvSpPr>
            <p:spPr>
              <a:xfrm>
                <a:off x="5832632" y="2131025"/>
                <a:ext cx="59" cy="59"/>
              </a:xfrm>
              <a:custGeom>
                <a:avLst/>
                <a:gdLst/>
                <a:ahLst/>
                <a:cxnLst/>
                <a:rect l="l" t="t" r="r" b="b"/>
                <a:pathLst>
                  <a:path w="1" h="1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79" name="Google Shape;2179;p64"/>
              <p:cNvSpPr/>
              <p:nvPr/>
            </p:nvSpPr>
            <p:spPr>
              <a:xfrm>
                <a:off x="5802517" y="2140866"/>
                <a:ext cx="648" cy="4361"/>
              </a:xfrm>
              <a:custGeom>
                <a:avLst/>
                <a:gdLst/>
                <a:ahLst/>
                <a:cxnLst/>
                <a:rect l="l" t="t" r="r" b="b"/>
                <a:pathLst>
                  <a:path w="11" h="74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" y="32"/>
                      <a:pt x="1" y="53"/>
                      <a:pt x="11" y="74"/>
                    </a:cubicBezTo>
                    <a:lnTo>
                      <a:pt x="11" y="74"/>
                    </a:lnTo>
                    <a:cubicBezTo>
                      <a:pt x="1" y="53"/>
                      <a:pt x="1" y="32"/>
                      <a:pt x="1" y="0"/>
                    </a:cubicBezTo>
                    <a:close/>
                  </a:path>
                </a:pathLst>
              </a:custGeom>
              <a:solidFill>
                <a:srgbClr val="E3AA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0" name="Google Shape;2180;p64"/>
              <p:cNvSpPr/>
              <p:nvPr/>
            </p:nvSpPr>
            <p:spPr>
              <a:xfrm>
                <a:off x="5802517" y="2131025"/>
                <a:ext cx="31410" cy="14202"/>
              </a:xfrm>
              <a:custGeom>
                <a:avLst/>
                <a:gdLst/>
                <a:ahLst/>
                <a:cxnLst/>
                <a:rect l="l" t="t" r="r" b="b"/>
                <a:pathLst>
                  <a:path w="533" h="241" extrusionOk="0">
                    <a:moveTo>
                      <a:pt x="512" y="1"/>
                    </a:moveTo>
                    <a:cubicBezTo>
                      <a:pt x="470" y="11"/>
                      <a:pt x="428" y="32"/>
                      <a:pt x="377" y="53"/>
                    </a:cubicBezTo>
                    <a:cubicBezTo>
                      <a:pt x="261" y="105"/>
                      <a:pt x="136" y="147"/>
                      <a:pt x="1" y="167"/>
                    </a:cubicBezTo>
                    <a:cubicBezTo>
                      <a:pt x="1" y="199"/>
                      <a:pt x="1" y="220"/>
                      <a:pt x="11" y="241"/>
                    </a:cubicBezTo>
                    <a:cubicBezTo>
                      <a:pt x="105" y="230"/>
                      <a:pt x="189" y="199"/>
                      <a:pt x="282" y="167"/>
                    </a:cubicBezTo>
                    <a:cubicBezTo>
                      <a:pt x="356" y="137"/>
                      <a:pt x="449" y="84"/>
                      <a:pt x="533" y="63"/>
                    </a:cubicBezTo>
                    <a:cubicBezTo>
                      <a:pt x="523" y="42"/>
                      <a:pt x="523" y="21"/>
                      <a:pt x="51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1" name="Google Shape;2181;p64"/>
              <p:cNvSpPr/>
              <p:nvPr/>
            </p:nvSpPr>
            <p:spPr>
              <a:xfrm>
                <a:off x="5800690" y="2119945"/>
                <a:ext cx="59" cy="4420"/>
              </a:xfrm>
              <a:custGeom>
                <a:avLst/>
                <a:gdLst/>
                <a:ahLst/>
                <a:cxnLst/>
                <a:rect l="l" t="t" r="r" b="b"/>
                <a:pathLst>
                  <a:path w="1" h="75" extrusionOk="0">
                    <a:moveTo>
                      <a:pt x="0" y="1"/>
                    </a:moveTo>
                    <a:lnTo>
                      <a:pt x="0" y="1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E3AA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2" name="Google Shape;2182;p64"/>
              <p:cNvSpPr/>
              <p:nvPr/>
            </p:nvSpPr>
            <p:spPr>
              <a:xfrm>
                <a:off x="5800690" y="2112579"/>
                <a:ext cx="27108" cy="11786"/>
              </a:xfrm>
              <a:custGeom>
                <a:avLst/>
                <a:gdLst/>
                <a:ahLst/>
                <a:cxnLst/>
                <a:rect l="l" t="t" r="r" b="b"/>
                <a:pathLst>
                  <a:path w="460" h="200" extrusionOk="0">
                    <a:moveTo>
                      <a:pt x="438" y="1"/>
                    </a:moveTo>
                    <a:cubicBezTo>
                      <a:pt x="292" y="32"/>
                      <a:pt x="146" y="95"/>
                      <a:pt x="0" y="126"/>
                    </a:cubicBezTo>
                    <a:lnTo>
                      <a:pt x="0" y="199"/>
                    </a:lnTo>
                    <a:cubicBezTo>
                      <a:pt x="157" y="167"/>
                      <a:pt x="303" y="105"/>
                      <a:pt x="459" y="74"/>
                    </a:cubicBezTo>
                    <a:cubicBezTo>
                      <a:pt x="459" y="42"/>
                      <a:pt x="449" y="21"/>
                      <a:pt x="43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3" name="Google Shape;2183;p64"/>
              <p:cNvSpPr/>
              <p:nvPr/>
            </p:nvSpPr>
            <p:spPr>
              <a:xfrm>
                <a:off x="5727555" y="2033844"/>
                <a:ext cx="124224" cy="67769"/>
              </a:xfrm>
              <a:custGeom>
                <a:avLst/>
                <a:gdLst/>
                <a:ahLst/>
                <a:cxnLst/>
                <a:rect l="l" t="t" r="r" b="b"/>
                <a:pathLst>
                  <a:path w="2108" h="1150" extrusionOk="0">
                    <a:moveTo>
                      <a:pt x="224" y="0"/>
                    </a:moveTo>
                    <a:cubicBezTo>
                      <a:pt x="223" y="0"/>
                      <a:pt x="221" y="1"/>
                      <a:pt x="219" y="1"/>
                    </a:cubicBezTo>
                    <a:cubicBezTo>
                      <a:pt x="219" y="1"/>
                      <a:pt x="84" y="189"/>
                      <a:pt x="126" y="293"/>
                    </a:cubicBezTo>
                    <a:cubicBezTo>
                      <a:pt x="126" y="293"/>
                      <a:pt x="0" y="356"/>
                      <a:pt x="10" y="471"/>
                    </a:cubicBezTo>
                    <a:cubicBezTo>
                      <a:pt x="31" y="596"/>
                      <a:pt x="136" y="1139"/>
                      <a:pt x="1054" y="1149"/>
                    </a:cubicBezTo>
                    <a:cubicBezTo>
                      <a:pt x="1066" y="1149"/>
                      <a:pt x="1078" y="1149"/>
                      <a:pt x="1090" y="1149"/>
                    </a:cubicBezTo>
                    <a:cubicBezTo>
                      <a:pt x="1965" y="1149"/>
                      <a:pt x="2107" y="762"/>
                      <a:pt x="2066" y="701"/>
                    </a:cubicBezTo>
                    <a:cubicBezTo>
                      <a:pt x="2066" y="701"/>
                      <a:pt x="2108" y="293"/>
                      <a:pt x="2013" y="221"/>
                    </a:cubicBezTo>
                    <a:cubicBezTo>
                      <a:pt x="2007" y="216"/>
                      <a:pt x="1999" y="214"/>
                      <a:pt x="1989" y="214"/>
                    </a:cubicBezTo>
                    <a:cubicBezTo>
                      <a:pt x="1933" y="214"/>
                      <a:pt x="1820" y="285"/>
                      <a:pt x="1669" y="356"/>
                    </a:cubicBezTo>
                    <a:cubicBezTo>
                      <a:pt x="1512" y="434"/>
                      <a:pt x="1320" y="507"/>
                      <a:pt x="1105" y="507"/>
                    </a:cubicBezTo>
                    <a:cubicBezTo>
                      <a:pt x="1035" y="507"/>
                      <a:pt x="962" y="499"/>
                      <a:pt x="887" y="481"/>
                    </a:cubicBezTo>
                    <a:cubicBezTo>
                      <a:pt x="340" y="330"/>
                      <a:pt x="284" y="0"/>
                      <a:pt x="2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4" name="Google Shape;2184;p64"/>
              <p:cNvSpPr/>
              <p:nvPr/>
            </p:nvSpPr>
            <p:spPr>
              <a:xfrm>
                <a:off x="5747238" y="2041918"/>
                <a:ext cx="2475" cy="3123"/>
              </a:xfrm>
              <a:custGeom>
                <a:avLst/>
                <a:gdLst/>
                <a:ahLst/>
                <a:cxnLst/>
                <a:rect l="l" t="t" r="r" b="b"/>
                <a:pathLst>
                  <a:path w="42" h="53" extrusionOk="0">
                    <a:moveTo>
                      <a:pt x="0" y="0"/>
                    </a:moveTo>
                    <a:cubicBezTo>
                      <a:pt x="10" y="21"/>
                      <a:pt x="31" y="31"/>
                      <a:pt x="42" y="52"/>
                    </a:cubicBezTo>
                    <a:lnTo>
                      <a:pt x="42" y="52"/>
                    </a:lnTo>
                    <a:cubicBezTo>
                      <a:pt x="31" y="31"/>
                      <a:pt x="10" y="21"/>
                      <a:pt x="0" y="0"/>
                    </a:cubicBez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5" name="Google Shape;2185;p64"/>
              <p:cNvSpPr/>
              <p:nvPr/>
            </p:nvSpPr>
            <p:spPr>
              <a:xfrm>
                <a:off x="5732446" y="2074449"/>
                <a:ext cx="1886" cy="3772"/>
              </a:xfrm>
              <a:custGeom>
                <a:avLst/>
                <a:gdLst/>
                <a:ahLst/>
                <a:cxnLst/>
                <a:rect l="l" t="t" r="r" b="b"/>
                <a:pathLst>
                  <a:path w="32" h="64" extrusionOk="0">
                    <a:moveTo>
                      <a:pt x="1" y="1"/>
                    </a:moveTo>
                    <a:lnTo>
                      <a:pt x="1" y="1"/>
                    </a:lnTo>
                    <a:lnTo>
                      <a:pt x="32" y="63"/>
                    </a:lnTo>
                    <a:lnTo>
                      <a:pt x="32" y="63"/>
                    </a:lnTo>
                    <a:close/>
                  </a:path>
                </a:pathLst>
              </a:custGeom>
              <a:solidFill>
                <a:srgbClr val="FCCB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6" name="Google Shape;2186;p64"/>
              <p:cNvSpPr/>
              <p:nvPr/>
            </p:nvSpPr>
            <p:spPr>
              <a:xfrm>
                <a:off x="5732446" y="2041918"/>
                <a:ext cx="17266" cy="36301"/>
              </a:xfrm>
              <a:custGeom>
                <a:avLst/>
                <a:gdLst/>
                <a:ahLst/>
                <a:cxnLst/>
                <a:rect l="l" t="t" r="r" b="b"/>
                <a:pathLst>
                  <a:path w="293" h="616" extrusionOk="0">
                    <a:moveTo>
                      <a:pt x="251" y="0"/>
                    </a:moveTo>
                    <a:cubicBezTo>
                      <a:pt x="240" y="126"/>
                      <a:pt x="219" y="302"/>
                      <a:pt x="157" y="376"/>
                    </a:cubicBezTo>
                    <a:cubicBezTo>
                      <a:pt x="105" y="449"/>
                      <a:pt x="53" y="480"/>
                      <a:pt x="1" y="553"/>
                    </a:cubicBezTo>
                    <a:lnTo>
                      <a:pt x="32" y="615"/>
                    </a:lnTo>
                    <a:cubicBezTo>
                      <a:pt x="94" y="511"/>
                      <a:pt x="189" y="480"/>
                      <a:pt x="240" y="376"/>
                    </a:cubicBezTo>
                    <a:cubicBezTo>
                      <a:pt x="251" y="334"/>
                      <a:pt x="261" y="282"/>
                      <a:pt x="261" y="240"/>
                    </a:cubicBezTo>
                    <a:lnTo>
                      <a:pt x="293" y="52"/>
                    </a:lnTo>
                    <a:cubicBezTo>
                      <a:pt x="282" y="31"/>
                      <a:pt x="261" y="21"/>
                      <a:pt x="25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7" name="Google Shape;2187;p64"/>
              <p:cNvSpPr/>
              <p:nvPr/>
            </p:nvSpPr>
            <p:spPr>
              <a:xfrm>
                <a:off x="5759496" y="2052998"/>
                <a:ext cx="2534" cy="1886"/>
              </a:xfrm>
              <a:custGeom>
                <a:avLst/>
                <a:gdLst/>
                <a:ahLst/>
                <a:cxnLst/>
                <a:rect l="l" t="t" r="r" b="b"/>
                <a:pathLst>
                  <a:path w="43" h="32" extrusionOk="0">
                    <a:moveTo>
                      <a:pt x="1" y="0"/>
                    </a:moveTo>
                    <a:lnTo>
                      <a:pt x="1" y="0"/>
                    </a:lnTo>
                    <a:cubicBezTo>
                      <a:pt x="11" y="10"/>
                      <a:pt x="32" y="21"/>
                      <a:pt x="42" y="31"/>
                    </a:cubicBezTo>
                    <a:lnTo>
                      <a:pt x="42" y="31"/>
                    </a:lnTo>
                    <a:cubicBezTo>
                      <a:pt x="32" y="21"/>
                      <a:pt x="11" y="10"/>
                      <a:pt x="1" y="0"/>
                    </a:cubicBez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8" name="Google Shape;2188;p64"/>
              <p:cNvSpPr/>
              <p:nvPr/>
            </p:nvSpPr>
            <p:spPr>
              <a:xfrm>
                <a:off x="5745352" y="2052998"/>
                <a:ext cx="16677" cy="38717"/>
              </a:xfrm>
              <a:custGeom>
                <a:avLst/>
                <a:gdLst/>
                <a:ahLst/>
                <a:cxnLst/>
                <a:rect l="l" t="t" r="r" b="b"/>
                <a:pathLst>
                  <a:path w="283" h="657" extrusionOk="0">
                    <a:moveTo>
                      <a:pt x="241" y="0"/>
                    </a:moveTo>
                    <a:cubicBezTo>
                      <a:pt x="220" y="146"/>
                      <a:pt x="209" y="302"/>
                      <a:pt x="126" y="417"/>
                    </a:cubicBezTo>
                    <a:cubicBezTo>
                      <a:pt x="74" y="480"/>
                      <a:pt x="42" y="543"/>
                      <a:pt x="0" y="626"/>
                    </a:cubicBezTo>
                    <a:cubicBezTo>
                      <a:pt x="21" y="636"/>
                      <a:pt x="32" y="647"/>
                      <a:pt x="53" y="657"/>
                    </a:cubicBezTo>
                    <a:cubicBezTo>
                      <a:pt x="74" y="594"/>
                      <a:pt x="105" y="543"/>
                      <a:pt x="136" y="490"/>
                    </a:cubicBezTo>
                    <a:cubicBezTo>
                      <a:pt x="167" y="448"/>
                      <a:pt x="199" y="417"/>
                      <a:pt x="220" y="365"/>
                    </a:cubicBezTo>
                    <a:cubicBezTo>
                      <a:pt x="262" y="271"/>
                      <a:pt x="272" y="146"/>
                      <a:pt x="282" y="31"/>
                    </a:cubicBezTo>
                    <a:cubicBezTo>
                      <a:pt x="272" y="21"/>
                      <a:pt x="251" y="10"/>
                      <a:pt x="24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89" name="Google Shape;2189;p64"/>
              <p:cNvSpPr/>
              <p:nvPr/>
            </p:nvSpPr>
            <p:spPr>
              <a:xfrm>
                <a:off x="5772403" y="2059716"/>
                <a:ext cx="3123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53" h="22" extrusionOk="0">
                    <a:moveTo>
                      <a:pt x="0" y="0"/>
                    </a:moveTo>
                    <a:lnTo>
                      <a:pt x="0" y="0"/>
                    </a:lnTo>
                    <a:cubicBezTo>
                      <a:pt x="21" y="0"/>
                      <a:pt x="32" y="11"/>
                      <a:pt x="53" y="21"/>
                    </a:cubicBezTo>
                    <a:lnTo>
                      <a:pt x="53" y="21"/>
                    </a:lnTo>
                    <a:cubicBezTo>
                      <a:pt x="32" y="11"/>
                      <a:pt x="21" y="0"/>
                      <a:pt x="0" y="0"/>
                    </a:cubicBez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0" name="Google Shape;2190;p64"/>
              <p:cNvSpPr/>
              <p:nvPr/>
            </p:nvSpPr>
            <p:spPr>
              <a:xfrm>
                <a:off x="5763798" y="2059716"/>
                <a:ext cx="11727" cy="39424"/>
              </a:xfrm>
              <a:custGeom>
                <a:avLst/>
                <a:gdLst/>
                <a:ahLst/>
                <a:cxnLst/>
                <a:rect l="l" t="t" r="r" b="b"/>
                <a:pathLst>
                  <a:path w="199" h="669" extrusionOk="0">
                    <a:moveTo>
                      <a:pt x="146" y="0"/>
                    </a:moveTo>
                    <a:cubicBezTo>
                      <a:pt x="116" y="220"/>
                      <a:pt x="53" y="439"/>
                      <a:pt x="0" y="647"/>
                    </a:cubicBezTo>
                    <a:cubicBezTo>
                      <a:pt x="11" y="658"/>
                      <a:pt x="32" y="658"/>
                      <a:pt x="53" y="668"/>
                    </a:cubicBezTo>
                    <a:cubicBezTo>
                      <a:pt x="105" y="449"/>
                      <a:pt x="167" y="241"/>
                      <a:pt x="199" y="21"/>
                    </a:cubicBezTo>
                    <a:cubicBezTo>
                      <a:pt x="178" y="11"/>
                      <a:pt x="167" y="0"/>
                      <a:pt x="14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1" name="Google Shape;2191;p64"/>
              <p:cNvSpPr/>
              <p:nvPr/>
            </p:nvSpPr>
            <p:spPr>
              <a:xfrm>
                <a:off x="5786547" y="2063429"/>
                <a:ext cx="3123" cy="59"/>
              </a:xfrm>
              <a:custGeom>
                <a:avLst/>
                <a:gdLst/>
                <a:ahLst/>
                <a:cxnLst/>
                <a:rect l="l" t="t" r="r" b="b"/>
                <a:pathLst>
                  <a:path w="53" h="1" extrusionOk="0">
                    <a:moveTo>
                      <a:pt x="1" y="0"/>
                    </a:moveTo>
                    <a:lnTo>
                      <a:pt x="1" y="0"/>
                    </a:lnTo>
                    <a:lnTo>
                      <a:pt x="53" y="0"/>
                    </a:lnTo>
                    <a:lnTo>
                      <a:pt x="53" y="0"/>
                    </a:lnTo>
                    <a:close/>
                  </a:path>
                </a:pathLst>
              </a:custGeom>
              <a:solidFill>
                <a:srgbClr val="FBF7F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2" name="Google Shape;2192;p64"/>
              <p:cNvSpPr/>
              <p:nvPr/>
            </p:nvSpPr>
            <p:spPr>
              <a:xfrm>
                <a:off x="5780418" y="2063429"/>
                <a:ext cx="9252" cy="38128"/>
              </a:xfrm>
              <a:custGeom>
                <a:avLst/>
                <a:gdLst/>
                <a:ahLst/>
                <a:cxnLst/>
                <a:rect l="l" t="t" r="r" b="b"/>
                <a:pathLst>
                  <a:path w="157" h="647" extrusionOk="0">
                    <a:moveTo>
                      <a:pt x="105" y="0"/>
                    </a:moveTo>
                    <a:cubicBezTo>
                      <a:pt x="73" y="209"/>
                      <a:pt x="52" y="438"/>
                      <a:pt x="0" y="637"/>
                    </a:cubicBezTo>
                    <a:cubicBezTo>
                      <a:pt x="21" y="637"/>
                      <a:pt x="42" y="647"/>
                      <a:pt x="52" y="647"/>
                    </a:cubicBezTo>
                    <a:cubicBezTo>
                      <a:pt x="105" y="438"/>
                      <a:pt x="126" y="220"/>
                      <a:pt x="157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3" name="Google Shape;2193;p64"/>
              <p:cNvSpPr/>
              <p:nvPr/>
            </p:nvSpPr>
            <p:spPr>
              <a:xfrm>
                <a:off x="5803755" y="2062191"/>
                <a:ext cx="3123" cy="707"/>
              </a:xfrm>
              <a:custGeom>
                <a:avLst/>
                <a:gdLst/>
                <a:ahLst/>
                <a:cxnLst/>
                <a:rect l="l" t="t" r="r" b="b"/>
                <a:pathLst>
                  <a:path w="53" h="12" extrusionOk="0">
                    <a:moveTo>
                      <a:pt x="53" y="0"/>
                    </a:moveTo>
                    <a:cubicBezTo>
                      <a:pt x="32" y="0"/>
                      <a:pt x="11" y="11"/>
                      <a:pt x="1" y="11"/>
                    </a:cubicBezTo>
                    <a:lnTo>
                      <a:pt x="1" y="11"/>
                    </a:lnTo>
                    <a:cubicBezTo>
                      <a:pt x="11" y="11"/>
                      <a:pt x="32" y="0"/>
                      <a:pt x="5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4" name="Google Shape;2194;p64"/>
              <p:cNvSpPr/>
              <p:nvPr/>
            </p:nvSpPr>
            <p:spPr>
              <a:xfrm>
                <a:off x="5806820" y="2100910"/>
                <a:ext cx="1296" cy="59"/>
              </a:xfrm>
              <a:custGeom>
                <a:avLst/>
                <a:gdLst/>
                <a:ahLst/>
                <a:cxnLst/>
                <a:rect l="l" t="t" r="r" b="b"/>
                <a:pathLst>
                  <a:path w="22" h="1" extrusionOk="0">
                    <a:moveTo>
                      <a:pt x="21" y="1"/>
                    </a:moveTo>
                    <a:lnTo>
                      <a:pt x="1" y="1"/>
                    </a:lnTo>
                    <a:lnTo>
                      <a:pt x="21" y="1"/>
                    </a:lnTo>
                    <a:close/>
                  </a:path>
                </a:pathLst>
              </a:custGeom>
              <a:solidFill>
                <a:srgbClr val="E3AAA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5" name="Google Shape;2195;p64"/>
              <p:cNvSpPr/>
              <p:nvPr/>
            </p:nvSpPr>
            <p:spPr>
              <a:xfrm>
                <a:off x="5801928" y="2062191"/>
                <a:ext cx="6188" cy="38776"/>
              </a:xfrm>
              <a:custGeom>
                <a:avLst/>
                <a:gdLst/>
                <a:ahLst/>
                <a:cxnLst/>
                <a:rect l="l" t="t" r="r" b="b"/>
                <a:pathLst>
                  <a:path w="105" h="658" extrusionOk="0">
                    <a:moveTo>
                      <a:pt x="84" y="0"/>
                    </a:moveTo>
                    <a:cubicBezTo>
                      <a:pt x="63" y="0"/>
                      <a:pt x="42" y="11"/>
                      <a:pt x="32" y="11"/>
                    </a:cubicBezTo>
                    <a:cubicBezTo>
                      <a:pt x="11" y="115"/>
                      <a:pt x="0" y="230"/>
                      <a:pt x="0" y="334"/>
                    </a:cubicBezTo>
                    <a:cubicBezTo>
                      <a:pt x="11" y="449"/>
                      <a:pt x="42" y="553"/>
                      <a:pt x="53" y="658"/>
                    </a:cubicBezTo>
                    <a:lnTo>
                      <a:pt x="104" y="658"/>
                    </a:lnTo>
                    <a:cubicBezTo>
                      <a:pt x="94" y="574"/>
                      <a:pt x="84" y="501"/>
                      <a:pt x="74" y="428"/>
                    </a:cubicBezTo>
                    <a:cubicBezTo>
                      <a:pt x="42" y="292"/>
                      <a:pt x="63" y="146"/>
                      <a:pt x="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6" name="Google Shape;2196;p64"/>
              <p:cNvSpPr/>
              <p:nvPr/>
            </p:nvSpPr>
            <p:spPr>
              <a:xfrm>
                <a:off x="5820963" y="2056003"/>
                <a:ext cx="3123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53" h="22" extrusionOk="0">
                    <a:moveTo>
                      <a:pt x="53" y="1"/>
                    </a:moveTo>
                    <a:cubicBezTo>
                      <a:pt x="32" y="12"/>
                      <a:pt x="11" y="12"/>
                      <a:pt x="1" y="22"/>
                    </a:cubicBezTo>
                    <a:lnTo>
                      <a:pt x="1" y="22"/>
                    </a:lnTo>
                    <a:cubicBezTo>
                      <a:pt x="11" y="12"/>
                      <a:pt x="32" y="12"/>
                      <a:pt x="53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7" name="Google Shape;2197;p64"/>
              <p:cNvSpPr/>
              <p:nvPr/>
            </p:nvSpPr>
            <p:spPr>
              <a:xfrm>
                <a:off x="5819137" y="2056003"/>
                <a:ext cx="8663" cy="41899"/>
              </a:xfrm>
              <a:custGeom>
                <a:avLst/>
                <a:gdLst/>
                <a:ahLst/>
                <a:cxnLst/>
                <a:rect l="l" t="t" r="r" b="b"/>
                <a:pathLst>
                  <a:path w="147" h="711" extrusionOk="0">
                    <a:moveTo>
                      <a:pt x="84" y="1"/>
                    </a:moveTo>
                    <a:cubicBezTo>
                      <a:pt x="63" y="12"/>
                      <a:pt x="42" y="12"/>
                      <a:pt x="32" y="22"/>
                    </a:cubicBezTo>
                    <a:cubicBezTo>
                      <a:pt x="11" y="158"/>
                      <a:pt x="0" y="293"/>
                      <a:pt x="11" y="408"/>
                    </a:cubicBezTo>
                    <a:cubicBezTo>
                      <a:pt x="21" y="522"/>
                      <a:pt x="63" y="606"/>
                      <a:pt x="95" y="710"/>
                    </a:cubicBezTo>
                    <a:cubicBezTo>
                      <a:pt x="105" y="700"/>
                      <a:pt x="125" y="700"/>
                      <a:pt x="146" y="689"/>
                    </a:cubicBezTo>
                    <a:cubicBezTo>
                      <a:pt x="125" y="606"/>
                      <a:pt x="95" y="543"/>
                      <a:pt x="74" y="460"/>
                    </a:cubicBezTo>
                    <a:cubicBezTo>
                      <a:pt x="42" y="335"/>
                      <a:pt x="63" y="158"/>
                      <a:pt x="8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8" name="Google Shape;2198;p64"/>
              <p:cNvSpPr/>
              <p:nvPr/>
            </p:nvSpPr>
            <p:spPr>
              <a:xfrm>
                <a:off x="5836993" y="2091068"/>
                <a:ext cx="1886" cy="1296"/>
              </a:xfrm>
              <a:custGeom>
                <a:avLst/>
                <a:gdLst/>
                <a:ahLst/>
                <a:cxnLst/>
                <a:rect l="l" t="t" r="r" b="b"/>
                <a:pathLst>
                  <a:path w="32" h="22" extrusionOk="0">
                    <a:moveTo>
                      <a:pt x="31" y="1"/>
                    </a:moveTo>
                    <a:cubicBezTo>
                      <a:pt x="21" y="11"/>
                      <a:pt x="10" y="11"/>
                      <a:pt x="0" y="22"/>
                    </a:cubicBezTo>
                    <a:lnTo>
                      <a:pt x="0" y="22"/>
                    </a:lnTo>
                    <a:lnTo>
                      <a:pt x="0" y="22"/>
                    </a:lnTo>
                    <a:cubicBezTo>
                      <a:pt x="10" y="11"/>
                      <a:pt x="21" y="11"/>
                      <a:pt x="31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99" name="Google Shape;2199;p64"/>
              <p:cNvSpPr/>
              <p:nvPr/>
            </p:nvSpPr>
            <p:spPr>
              <a:xfrm>
                <a:off x="5833280" y="2048637"/>
                <a:ext cx="6777" cy="43726"/>
              </a:xfrm>
              <a:custGeom>
                <a:avLst/>
                <a:gdLst/>
                <a:ahLst/>
                <a:cxnLst/>
                <a:rect l="l" t="t" r="r" b="b"/>
                <a:pathLst>
                  <a:path w="115" h="742" extrusionOk="0">
                    <a:moveTo>
                      <a:pt x="84" y="1"/>
                    </a:moveTo>
                    <a:cubicBezTo>
                      <a:pt x="73" y="12"/>
                      <a:pt x="52" y="22"/>
                      <a:pt x="31" y="32"/>
                    </a:cubicBezTo>
                    <a:cubicBezTo>
                      <a:pt x="31" y="178"/>
                      <a:pt x="11" y="314"/>
                      <a:pt x="11" y="471"/>
                    </a:cubicBezTo>
                    <a:cubicBezTo>
                      <a:pt x="1" y="575"/>
                      <a:pt x="52" y="647"/>
                      <a:pt x="63" y="742"/>
                    </a:cubicBezTo>
                    <a:cubicBezTo>
                      <a:pt x="73" y="731"/>
                      <a:pt x="84" y="731"/>
                      <a:pt x="94" y="721"/>
                    </a:cubicBezTo>
                    <a:cubicBezTo>
                      <a:pt x="105" y="721"/>
                      <a:pt x="105" y="710"/>
                      <a:pt x="115" y="710"/>
                    </a:cubicBezTo>
                    <a:cubicBezTo>
                      <a:pt x="94" y="637"/>
                      <a:pt x="63" y="564"/>
                      <a:pt x="63" y="471"/>
                    </a:cubicBezTo>
                    <a:cubicBezTo>
                      <a:pt x="63" y="387"/>
                      <a:pt x="73" y="304"/>
                      <a:pt x="84" y="220"/>
                    </a:cubicBezTo>
                    <a:lnTo>
                      <a:pt x="8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0" name="Google Shape;2200;p64"/>
              <p:cNvSpPr/>
              <p:nvPr/>
            </p:nvSpPr>
            <p:spPr>
              <a:xfrm>
                <a:off x="5746001" y="1974028"/>
                <a:ext cx="101477" cy="111613"/>
              </a:xfrm>
              <a:custGeom>
                <a:avLst/>
                <a:gdLst/>
                <a:ahLst/>
                <a:cxnLst/>
                <a:rect l="l" t="t" r="r" b="b"/>
                <a:pathLst>
                  <a:path w="1722" h="1894" extrusionOk="0">
                    <a:moveTo>
                      <a:pt x="974" y="1"/>
                    </a:moveTo>
                    <a:cubicBezTo>
                      <a:pt x="915" y="1"/>
                      <a:pt x="868" y="8"/>
                      <a:pt x="835" y="15"/>
                    </a:cubicBezTo>
                    <a:cubicBezTo>
                      <a:pt x="459" y="98"/>
                      <a:pt x="125" y="526"/>
                      <a:pt x="0" y="1173"/>
                    </a:cubicBezTo>
                    <a:cubicBezTo>
                      <a:pt x="209" y="1350"/>
                      <a:pt x="355" y="1632"/>
                      <a:pt x="626" y="1757"/>
                    </a:cubicBezTo>
                    <a:cubicBezTo>
                      <a:pt x="615" y="1726"/>
                      <a:pt x="615" y="1695"/>
                      <a:pt x="615" y="1674"/>
                    </a:cubicBezTo>
                    <a:lnTo>
                      <a:pt x="615" y="1674"/>
                    </a:lnTo>
                    <a:cubicBezTo>
                      <a:pt x="615" y="1674"/>
                      <a:pt x="951" y="1894"/>
                      <a:pt x="1226" y="1894"/>
                    </a:cubicBezTo>
                    <a:cubicBezTo>
                      <a:pt x="1238" y="1894"/>
                      <a:pt x="1250" y="1893"/>
                      <a:pt x="1262" y="1893"/>
                    </a:cubicBezTo>
                    <a:cubicBezTo>
                      <a:pt x="1533" y="1883"/>
                      <a:pt x="1679" y="1382"/>
                      <a:pt x="1690" y="1288"/>
                    </a:cubicBezTo>
                    <a:cubicBezTo>
                      <a:pt x="1711" y="1204"/>
                      <a:pt x="1721" y="1069"/>
                      <a:pt x="1700" y="881"/>
                    </a:cubicBezTo>
                    <a:cubicBezTo>
                      <a:pt x="1679" y="693"/>
                      <a:pt x="1711" y="464"/>
                      <a:pt x="1533" y="193"/>
                    </a:cubicBezTo>
                    <a:cubicBezTo>
                      <a:pt x="1291" y="36"/>
                      <a:pt x="1103" y="1"/>
                      <a:pt x="9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1" name="Google Shape;2201;p64"/>
              <p:cNvSpPr/>
              <p:nvPr/>
            </p:nvSpPr>
            <p:spPr>
              <a:xfrm>
                <a:off x="5720188" y="1935427"/>
                <a:ext cx="151627" cy="109610"/>
              </a:xfrm>
              <a:custGeom>
                <a:avLst/>
                <a:gdLst/>
                <a:ahLst/>
                <a:cxnLst/>
                <a:rect l="l" t="t" r="r" b="b"/>
                <a:pathLst>
                  <a:path w="2573" h="1860" extrusionOk="0">
                    <a:moveTo>
                      <a:pt x="1913" y="1"/>
                    </a:moveTo>
                    <a:cubicBezTo>
                      <a:pt x="1663" y="1"/>
                      <a:pt x="1400" y="70"/>
                      <a:pt x="1241" y="243"/>
                    </a:cubicBezTo>
                    <a:cubicBezTo>
                      <a:pt x="1241" y="243"/>
                      <a:pt x="1025" y="185"/>
                      <a:pt x="799" y="185"/>
                    </a:cubicBezTo>
                    <a:cubicBezTo>
                      <a:pt x="678" y="185"/>
                      <a:pt x="554" y="202"/>
                      <a:pt x="459" y="253"/>
                    </a:cubicBezTo>
                    <a:cubicBezTo>
                      <a:pt x="198" y="410"/>
                      <a:pt x="281" y="503"/>
                      <a:pt x="281" y="503"/>
                    </a:cubicBezTo>
                    <a:cubicBezTo>
                      <a:pt x="281" y="503"/>
                      <a:pt x="280" y="503"/>
                      <a:pt x="277" y="503"/>
                    </a:cubicBezTo>
                    <a:cubicBezTo>
                      <a:pt x="255" y="503"/>
                      <a:pt x="154" y="511"/>
                      <a:pt x="52" y="649"/>
                    </a:cubicBezTo>
                    <a:cubicBezTo>
                      <a:pt x="0" y="712"/>
                      <a:pt x="0" y="889"/>
                      <a:pt x="42" y="1087"/>
                    </a:cubicBezTo>
                    <a:cubicBezTo>
                      <a:pt x="94" y="1400"/>
                      <a:pt x="230" y="1755"/>
                      <a:pt x="417" y="1859"/>
                    </a:cubicBezTo>
                    <a:lnTo>
                      <a:pt x="1189" y="1119"/>
                    </a:lnTo>
                    <a:cubicBezTo>
                      <a:pt x="1262" y="1354"/>
                      <a:pt x="1387" y="1418"/>
                      <a:pt x="1489" y="1418"/>
                    </a:cubicBezTo>
                    <a:cubicBezTo>
                      <a:pt x="1564" y="1418"/>
                      <a:pt x="1626" y="1385"/>
                      <a:pt x="1648" y="1358"/>
                    </a:cubicBezTo>
                    <a:cubicBezTo>
                      <a:pt x="1700" y="1296"/>
                      <a:pt x="1617" y="962"/>
                      <a:pt x="1617" y="962"/>
                    </a:cubicBezTo>
                    <a:lnTo>
                      <a:pt x="1617" y="962"/>
                    </a:lnTo>
                    <a:cubicBezTo>
                      <a:pt x="1617" y="962"/>
                      <a:pt x="2025" y="1124"/>
                      <a:pt x="2258" y="1124"/>
                    </a:cubicBezTo>
                    <a:cubicBezTo>
                      <a:pt x="2308" y="1124"/>
                      <a:pt x="2351" y="1117"/>
                      <a:pt x="2379" y="1098"/>
                    </a:cubicBezTo>
                    <a:cubicBezTo>
                      <a:pt x="2483" y="1035"/>
                      <a:pt x="2347" y="889"/>
                      <a:pt x="2243" y="806"/>
                    </a:cubicBezTo>
                    <a:cubicBezTo>
                      <a:pt x="2191" y="753"/>
                      <a:pt x="2138" y="722"/>
                      <a:pt x="2138" y="722"/>
                    </a:cubicBezTo>
                    <a:cubicBezTo>
                      <a:pt x="2138" y="722"/>
                      <a:pt x="2555" y="618"/>
                      <a:pt x="2566" y="305"/>
                    </a:cubicBezTo>
                    <a:cubicBezTo>
                      <a:pt x="2572" y="130"/>
                      <a:pt x="2255" y="1"/>
                      <a:pt x="191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2" name="Google Shape;2202;p64"/>
              <p:cNvSpPr/>
              <p:nvPr/>
            </p:nvSpPr>
            <p:spPr>
              <a:xfrm>
                <a:off x="5820963" y="2038795"/>
                <a:ext cx="6836" cy="12375"/>
              </a:xfrm>
              <a:custGeom>
                <a:avLst/>
                <a:gdLst/>
                <a:ahLst/>
                <a:cxnLst/>
                <a:rect l="l" t="t" r="r" b="b"/>
                <a:pathLst>
                  <a:path w="116" h="210" extrusionOk="0">
                    <a:moveTo>
                      <a:pt x="53" y="1"/>
                    </a:moveTo>
                    <a:lnTo>
                      <a:pt x="105" y="179"/>
                    </a:lnTo>
                    <a:lnTo>
                      <a:pt x="1" y="199"/>
                    </a:lnTo>
                    <a:lnTo>
                      <a:pt x="1" y="209"/>
                    </a:lnTo>
                    <a:lnTo>
                      <a:pt x="115" y="179"/>
                    </a:lnTo>
                    <a:lnTo>
                      <a:pt x="64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3" name="Google Shape;2203;p64"/>
              <p:cNvSpPr/>
              <p:nvPr/>
            </p:nvSpPr>
            <p:spPr>
              <a:xfrm>
                <a:off x="5789670" y="2011627"/>
                <a:ext cx="20331" cy="6364"/>
              </a:xfrm>
              <a:custGeom>
                <a:avLst/>
                <a:gdLst/>
                <a:ahLst/>
                <a:cxnLst/>
                <a:rect l="l" t="t" r="r" b="b"/>
                <a:pathLst>
                  <a:path w="345" h="108" extrusionOk="0">
                    <a:moveTo>
                      <a:pt x="168" y="1"/>
                    </a:moveTo>
                    <a:cubicBezTo>
                      <a:pt x="95" y="1"/>
                      <a:pt x="1" y="29"/>
                      <a:pt x="10" y="65"/>
                    </a:cubicBezTo>
                    <a:cubicBezTo>
                      <a:pt x="20" y="107"/>
                      <a:pt x="73" y="107"/>
                      <a:pt x="208" y="107"/>
                    </a:cubicBezTo>
                    <a:cubicBezTo>
                      <a:pt x="344" y="97"/>
                      <a:pt x="344" y="55"/>
                      <a:pt x="344" y="55"/>
                    </a:cubicBezTo>
                    <a:cubicBezTo>
                      <a:pt x="344" y="8"/>
                      <a:pt x="260" y="2"/>
                      <a:pt x="220" y="2"/>
                    </a:cubicBezTo>
                    <a:cubicBezTo>
                      <a:pt x="207" y="2"/>
                      <a:pt x="198" y="3"/>
                      <a:pt x="198" y="3"/>
                    </a:cubicBezTo>
                    <a:cubicBezTo>
                      <a:pt x="189" y="2"/>
                      <a:pt x="178" y="1"/>
                      <a:pt x="16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4" name="Google Shape;2204;p64"/>
              <p:cNvSpPr/>
              <p:nvPr/>
            </p:nvSpPr>
            <p:spPr>
              <a:xfrm>
                <a:off x="5829568" y="2014043"/>
                <a:ext cx="16677" cy="6306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07" extrusionOk="0">
                    <a:moveTo>
                      <a:pt x="102" y="0"/>
                    </a:moveTo>
                    <a:cubicBezTo>
                      <a:pt x="65" y="0"/>
                      <a:pt x="18" y="8"/>
                      <a:pt x="11" y="45"/>
                    </a:cubicBezTo>
                    <a:cubicBezTo>
                      <a:pt x="11" y="45"/>
                      <a:pt x="1" y="87"/>
                      <a:pt x="105" y="98"/>
                    </a:cubicBezTo>
                    <a:cubicBezTo>
                      <a:pt x="137" y="104"/>
                      <a:pt x="163" y="106"/>
                      <a:pt x="183" y="106"/>
                    </a:cubicBezTo>
                    <a:cubicBezTo>
                      <a:pt x="236" y="106"/>
                      <a:pt x="254" y="89"/>
                      <a:pt x="261" y="66"/>
                    </a:cubicBezTo>
                    <a:cubicBezTo>
                      <a:pt x="282" y="35"/>
                      <a:pt x="199" y="4"/>
                      <a:pt x="147" y="4"/>
                    </a:cubicBezTo>
                    <a:cubicBezTo>
                      <a:pt x="147" y="4"/>
                      <a:pt x="127" y="0"/>
                      <a:pt x="10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5" name="Google Shape;2205;p64"/>
              <p:cNvSpPr/>
              <p:nvPr/>
            </p:nvSpPr>
            <p:spPr>
              <a:xfrm>
                <a:off x="5831395" y="2031959"/>
                <a:ext cx="8073" cy="754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28" extrusionOk="0">
                    <a:moveTo>
                      <a:pt x="61" y="0"/>
                    </a:moveTo>
                    <a:cubicBezTo>
                      <a:pt x="34" y="0"/>
                      <a:pt x="10" y="28"/>
                      <a:pt x="1" y="54"/>
                    </a:cubicBezTo>
                    <a:cubicBezTo>
                      <a:pt x="1" y="96"/>
                      <a:pt x="33" y="128"/>
                      <a:pt x="63" y="128"/>
                    </a:cubicBezTo>
                    <a:cubicBezTo>
                      <a:pt x="105" y="128"/>
                      <a:pt x="126" y="107"/>
                      <a:pt x="137" y="65"/>
                    </a:cubicBezTo>
                    <a:cubicBezTo>
                      <a:pt x="137" y="33"/>
                      <a:pt x="105" y="2"/>
                      <a:pt x="74" y="2"/>
                    </a:cubicBezTo>
                    <a:cubicBezTo>
                      <a:pt x="70" y="1"/>
                      <a:pt x="66" y="0"/>
                      <a:pt x="6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6" name="Google Shape;2206;p64"/>
              <p:cNvSpPr/>
              <p:nvPr/>
            </p:nvSpPr>
            <p:spPr>
              <a:xfrm>
                <a:off x="5798215" y="2030191"/>
                <a:ext cx="7425" cy="8073"/>
              </a:xfrm>
              <a:custGeom>
                <a:avLst/>
                <a:gdLst/>
                <a:ahLst/>
                <a:cxnLst/>
                <a:rect l="l" t="t" r="r" b="b"/>
                <a:pathLst>
                  <a:path w="126" h="137" extrusionOk="0">
                    <a:moveTo>
                      <a:pt x="63" y="1"/>
                    </a:moveTo>
                    <a:cubicBezTo>
                      <a:pt x="32" y="1"/>
                      <a:pt x="1" y="22"/>
                      <a:pt x="1" y="63"/>
                    </a:cubicBezTo>
                    <a:cubicBezTo>
                      <a:pt x="1" y="95"/>
                      <a:pt x="21" y="126"/>
                      <a:pt x="63" y="137"/>
                    </a:cubicBezTo>
                    <a:cubicBezTo>
                      <a:pt x="95" y="137"/>
                      <a:pt x="126" y="105"/>
                      <a:pt x="126" y="74"/>
                    </a:cubicBezTo>
                    <a:cubicBezTo>
                      <a:pt x="126" y="32"/>
                      <a:pt x="105" y="1"/>
                      <a:pt x="6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7" name="Google Shape;2207;p64"/>
              <p:cNvSpPr/>
              <p:nvPr/>
            </p:nvSpPr>
            <p:spPr>
              <a:xfrm>
                <a:off x="5805582" y="2059127"/>
                <a:ext cx="20979" cy="7484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27" extrusionOk="0">
                    <a:moveTo>
                      <a:pt x="1" y="0"/>
                    </a:moveTo>
                    <a:cubicBezTo>
                      <a:pt x="1" y="0"/>
                      <a:pt x="1" y="115"/>
                      <a:pt x="168" y="126"/>
                    </a:cubicBezTo>
                    <a:cubicBezTo>
                      <a:pt x="175" y="126"/>
                      <a:pt x="182" y="126"/>
                      <a:pt x="189" y="126"/>
                    </a:cubicBezTo>
                    <a:cubicBezTo>
                      <a:pt x="346" y="126"/>
                      <a:pt x="355" y="21"/>
                      <a:pt x="355" y="21"/>
                    </a:cubicBezTo>
                    <a:lnTo>
                      <a:pt x="1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08" name="Google Shape;2208;p64"/>
              <p:cNvSpPr/>
              <p:nvPr/>
            </p:nvSpPr>
            <p:spPr>
              <a:xfrm>
                <a:off x="6197841" y="2622819"/>
                <a:ext cx="8073" cy="8073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7" extrusionOk="0">
                    <a:moveTo>
                      <a:pt x="63" y="1"/>
                    </a:moveTo>
                    <a:cubicBezTo>
                      <a:pt x="32" y="1"/>
                      <a:pt x="0" y="33"/>
                      <a:pt x="0" y="74"/>
                    </a:cubicBezTo>
                    <a:cubicBezTo>
                      <a:pt x="0" y="105"/>
                      <a:pt x="32" y="137"/>
                      <a:pt x="63" y="137"/>
                    </a:cubicBezTo>
                    <a:cubicBezTo>
                      <a:pt x="104" y="137"/>
                      <a:pt x="136" y="105"/>
                      <a:pt x="136" y="74"/>
                    </a:cubicBezTo>
                    <a:cubicBezTo>
                      <a:pt x="136" y="33"/>
                      <a:pt x="104" y="1"/>
                      <a:pt x="6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209" name="Google Shape;2209;p64"/>
            <p:cNvGrpSpPr/>
            <p:nvPr/>
          </p:nvGrpSpPr>
          <p:grpSpPr>
            <a:xfrm>
              <a:off x="6466319" y="2040445"/>
              <a:ext cx="1200033" cy="1076694"/>
              <a:chOff x="6466319" y="2040445"/>
              <a:chExt cx="1200033" cy="1076694"/>
            </a:xfrm>
          </p:grpSpPr>
          <p:sp>
            <p:nvSpPr>
              <p:cNvPr id="2210" name="Google Shape;2210;p64"/>
              <p:cNvSpPr/>
              <p:nvPr/>
            </p:nvSpPr>
            <p:spPr>
              <a:xfrm>
                <a:off x="6488701" y="2894595"/>
                <a:ext cx="67062" cy="40013"/>
              </a:xfrm>
              <a:custGeom>
                <a:avLst/>
                <a:gdLst/>
                <a:ahLst/>
                <a:cxnLst/>
                <a:rect l="l" t="t" r="r" b="b"/>
                <a:pathLst>
                  <a:path w="1138" h="679" extrusionOk="0">
                    <a:moveTo>
                      <a:pt x="716" y="1"/>
                    </a:moveTo>
                    <a:cubicBezTo>
                      <a:pt x="575" y="1"/>
                      <a:pt x="626" y="533"/>
                      <a:pt x="626" y="533"/>
                    </a:cubicBezTo>
                    <a:cubicBezTo>
                      <a:pt x="626" y="533"/>
                      <a:pt x="540" y="292"/>
                      <a:pt x="292" y="292"/>
                    </a:cubicBezTo>
                    <a:cubicBezTo>
                      <a:pt x="282" y="292"/>
                      <a:pt x="272" y="292"/>
                      <a:pt x="261" y="293"/>
                    </a:cubicBezTo>
                    <a:cubicBezTo>
                      <a:pt x="0" y="314"/>
                      <a:pt x="647" y="679"/>
                      <a:pt x="647" y="679"/>
                    </a:cubicBezTo>
                    <a:cubicBezTo>
                      <a:pt x="793" y="544"/>
                      <a:pt x="1138" y="523"/>
                      <a:pt x="1054" y="356"/>
                    </a:cubicBezTo>
                    <a:cubicBezTo>
                      <a:pt x="1036" y="326"/>
                      <a:pt x="1013" y="314"/>
                      <a:pt x="987" y="314"/>
                    </a:cubicBezTo>
                    <a:cubicBezTo>
                      <a:pt x="877" y="314"/>
                      <a:pt x="720" y="533"/>
                      <a:pt x="720" y="533"/>
                    </a:cubicBezTo>
                    <a:cubicBezTo>
                      <a:pt x="720" y="533"/>
                      <a:pt x="866" y="11"/>
                      <a:pt x="720" y="1"/>
                    </a:cubicBezTo>
                    <a:cubicBezTo>
                      <a:pt x="719" y="1"/>
                      <a:pt x="718" y="1"/>
                      <a:pt x="71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1" name="Google Shape;2211;p64"/>
              <p:cNvSpPr/>
              <p:nvPr/>
            </p:nvSpPr>
            <p:spPr>
              <a:xfrm>
                <a:off x="7473309" y="3024269"/>
                <a:ext cx="67003" cy="39424"/>
              </a:xfrm>
              <a:custGeom>
                <a:avLst/>
                <a:gdLst/>
                <a:ahLst/>
                <a:cxnLst/>
                <a:rect l="l" t="t" r="r" b="b"/>
                <a:pathLst>
                  <a:path w="1137" h="669" extrusionOk="0">
                    <a:moveTo>
                      <a:pt x="712" y="1"/>
                    </a:moveTo>
                    <a:cubicBezTo>
                      <a:pt x="576" y="1"/>
                      <a:pt x="626" y="533"/>
                      <a:pt x="626" y="533"/>
                    </a:cubicBezTo>
                    <a:cubicBezTo>
                      <a:pt x="626" y="533"/>
                      <a:pt x="535" y="282"/>
                      <a:pt x="276" y="282"/>
                    </a:cubicBezTo>
                    <a:cubicBezTo>
                      <a:pt x="271" y="282"/>
                      <a:pt x="266" y="282"/>
                      <a:pt x="261" y="282"/>
                    </a:cubicBezTo>
                    <a:cubicBezTo>
                      <a:pt x="0" y="303"/>
                      <a:pt x="647" y="669"/>
                      <a:pt x="647" y="669"/>
                    </a:cubicBezTo>
                    <a:cubicBezTo>
                      <a:pt x="793" y="544"/>
                      <a:pt x="1137" y="512"/>
                      <a:pt x="1053" y="356"/>
                    </a:cubicBezTo>
                    <a:cubicBezTo>
                      <a:pt x="1035" y="323"/>
                      <a:pt x="1011" y="310"/>
                      <a:pt x="985" y="310"/>
                    </a:cubicBezTo>
                    <a:cubicBezTo>
                      <a:pt x="875" y="310"/>
                      <a:pt x="720" y="533"/>
                      <a:pt x="720" y="533"/>
                    </a:cubicBezTo>
                    <a:cubicBezTo>
                      <a:pt x="720" y="533"/>
                      <a:pt x="866" y="11"/>
                      <a:pt x="720" y="1"/>
                    </a:cubicBezTo>
                    <a:cubicBezTo>
                      <a:pt x="717" y="1"/>
                      <a:pt x="714" y="1"/>
                      <a:pt x="712" y="1"/>
                    </a:cubicBezTo>
                    <a:close/>
                  </a:path>
                </a:pathLst>
              </a:custGeom>
              <a:solidFill>
                <a:srgbClr val="EF752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2" name="Google Shape;2212;p64"/>
              <p:cNvSpPr/>
              <p:nvPr/>
            </p:nvSpPr>
            <p:spPr>
              <a:xfrm>
                <a:off x="6466319" y="2946832"/>
                <a:ext cx="1177893" cy="170308"/>
              </a:xfrm>
              <a:custGeom>
                <a:avLst/>
                <a:gdLst/>
                <a:ahLst/>
                <a:cxnLst/>
                <a:rect l="l" t="t" r="r" b="b"/>
                <a:pathLst>
                  <a:path w="19988" h="2890" extrusionOk="0">
                    <a:moveTo>
                      <a:pt x="9994" y="1"/>
                    </a:moveTo>
                    <a:cubicBezTo>
                      <a:pt x="4475" y="1"/>
                      <a:pt x="0" y="648"/>
                      <a:pt x="0" y="1450"/>
                    </a:cubicBezTo>
                    <a:cubicBezTo>
                      <a:pt x="0" y="2243"/>
                      <a:pt x="4475" y="2890"/>
                      <a:pt x="9994" y="2890"/>
                    </a:cubicBezTo>
                    <a:cubicBezTo>
                      <a:pt x="15512" y="2890"/>
                      <a:pt x="19987" y="2243"/>
                      <a:pt x="19987" y="1450"/>
                    </a:cubicBezTo>
                    <a:cubicBezTo>
                      <a:pt x="19987" y="648"/>
                      <a:pt x="15512" y="1"/>
                      <a:pt x="999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3" name="Google Shape;2213;p64"/>
              <p:cNvSpPr/>
              <p:nvPr/>
            </p:nvSpPr>
            <p:spPr>
              <a:xfrm>
                <a:off x="7320849" y="2686761"/>
                <a:ext cx="283394" cy="283512"/>
              </a:xfrm>
              <a:custGeom>
                <a:avLst/>
                <a:gdLst/>
                <a:ahLst/>
                <a:cxnLst/>
                <a:rect l="l" t="t" r="r" b="b"/>
                <a:pathLst>
                  <a:path w="4809" h="4811" extrusionOk="0">
                    <a:moveTo>
                      <a:pt x="2379" y="1"/>
                    </a:moveTo>
                    <a:lnTo>
                      <a:pt x="2379" y="2296"/>
                    </a:lnTo>
                    <a:lnTo>
                      <a:pt x="1220" y="304"/>
                    </a:lnTo>
                    <a:lnTo>
                      <a:pt x="1179" y="335"/>
                    </a:lnTo>
                    <a:lnTo>
                      <a:pt x="2326" y="2327"/>
                    </a:lnTo>
                    <a:lnTo>
                      <a:pt x="2326" y="2327"/>
                    </a:lnTo>
                    <a:lnTo>
                      <a:pt x="334" y="1180"/>
                    </a:lnTo>
                    <a:lnTo>
                      <a:pt x="302" y="1232"/>
                    </a:lnTo>
                    <a:lnTo>
                      <a:pt x="2295" y="2379"/>
                    </a:lnTo>
                    <a:lnTo>
                      <a:pt x="0" y="2379"/>
                    </a:lnTo>
                    <a:lnTo>
                      <a:pt x="0" y="2432"/>
                    </a:lnTo>
                    <a:lnTo>
                      <a:pt x="2295" y="2432"/>
                    </a:lnTo>
                    <a:lnTo>
                      <a:pt x="302" y="3579"/>
                    </a:lnTo>
                    <a:lnTo>
                      <a:pt x="334" y="3631"/>
                    </a:lnTo>
                    <a:lnTo>
                      <a:pt x="2326" y="2483"/>
                    </a:lnTo>
                    <a:lnTo>
                      <a:pt x="1179" y="4476"/>
                    </a:lnTo>
                    <a:lnTo>
                      <a:pt x="1220" y="4507"/>
                    </a:lnTo>
                    <a:lnTo>
                      <a:pt x="2379" y="2515"/>
                    </a:lnTo>
                    <a:lnTo>
                      <a:pt x="2379" y="4810"/>
                    </a:lnTo>
                    <a:lnTo>
                      <a:pt x="2430" y="4810"/>
                    </a:lnTo>
                    <a:lnTo>
                      <a:pt x="2430" y="2515"/>
                    </a:lnTo>
                    <a:lnTo>
                      <a:pt x="3578" y="4507"/>
                    </a:lnTo>
                    <a:lnTo>
                      <a:pt x="3630" y="4476"/>
                    </a:lnTo>
                    <a:lnTo>
                      <a:pt x="2483" y="2483"/>
                    </a:lnTo>
                    <a:lnTo>
                      <a:pt x="4475" y="3631"/>
                    </a:lnTo>
                    <a:lnTo>
                      <a:pt x="4496" y="3579"/>
                    </a:lnTo>
                    <a:lnTo>
                      <a:pt x="2504" y="2432"/>
                    </a:lnTo>
                    <a:lnTo>
                      <a:pt x="4809" y="2432"/>
                    </a:lnTo>
                    <a:lnTo>
                      <a:pt x="4809" y="2379"/>
                    </a:lnTo>
                    <a:lnTo>
                      <a:pt x="2504" y="2379"/>
                    </a:lnTo>
                    <a:lnTo>
                      <a:pt x="4496" y="1232"/>
                    </a:lnTo>
                    <a:lnTo>
                      <a:pt x="4475" y="1180"/>
                    </a:lnTo>
                    <a:lnTo>
                      <a:pt x="2483" y="2327"/>
                    </a:lnTo>
                    <a:lnTo>
                      <a:pt x="2483" y="2327"/>
                    </a:lnTo>
                    <a:lnTo>
                      <a:pt x="3630" y="335"/>
                    </a:lnTo>
                    <a:lnTo>
                      <a:pt x="3578" y="304"/>
                    </a:lnTo>
                    <a:lnTo>
                      <a:pt x="2430" y="2296"/>
                    </a:lnTo>
                    <a:lnTo>
                      <a:pt x="243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4" name="Google Shape;2214;p64"/>
              <p:cNvSpPr/>
              <p:nvPr/>
            </p:nvSpPr>
            <p:spPr>
              <a:xfrm>
                <a:off x="7325092" y="2691122"/>
                <a:ext cx="274908" cy="274791"/>
              </a:xfrm>
              <a:custGeom>
                <a:avLst/>
                <a:gdLst/>
                <a:ahLst/>
                <a:cxnLst/>
                <a:rect l="l" t="t" r="r" b="b"/>
                <a:pathLst>
                  <a:path w="4665" h="4663" extrusionOk="0">
                    <a:moveTo>
                      <a:pt x="1732" y="0"/>
                    </a:moveTo>
                    <a:lnTo>
                      <a:pt x="1681" y="10"/>
                    </a:lnTo>
                    <a:lnTo>
                      <a:pt x="2275" y="2233"/>
                    </a:lnTo>
                    <a:lnTo>
                      <a:pt x="648" y="615"/>
                    </a:lnTo>
                    <a:lnTo>
                      <a:pt x="606" y="647"/>
                    </a:lnTo>
                    <a:lnTo>
                      <a:pt x="2233" y="2274"/>
                    </a:lnTo>
                    <a:lnTo>
                      <a:pt x="2233" y="2274"/>
                    </a:lnTo>
                    <a:lnTo>
                      <a:pt x="12" y="1679"/>
                    </a:lnTo>
                    <a:lnTo>
                      <a:pt x="1" y="1732"/>
                    </a:lnTo>
                    <a:lnTo>
                      <a:pt x="2223" y="2326"/>
                    </a:lnTo>
                    <a:lnTo>
                      <a:pt x="1" y="2931"/>
                    </a:lnTo>
                    <a:lnTo>
                      <a:pt x="12" y="2984"/>
                    </a:lnTo>
                    <a:lnTo>
                      <a:pt x="2233" y="2389"/>
                    </a:lnTo>
                    <a:lnTo>
                      <a:pt x="606" y="4016"/>
                    </a:lnTo>
                    <a:lnTo>
                      <a:pt x="648" y="4048"/>
                    </a:lnTo>
                    <a:lnTo>
                      <a:pt x="2275" y="2420"/>
                    </a:lnTo>
                    <a:lnTo>
                      <a:pt x="1681" y="4642"/>
                    </a:lnTo>
                    <a:lnTo>
                      <a:pt x="1732" y="4663"/>
                    </a:lnTo>
                    <a:lnTo>
                      <a:pt x="2328" y="2441"/>
                    </a:lnTo>
                    <a:lnTo>
                      <a:pt x="2922" y="4663"/>
                    </a:lnTo>
                    <a:lnTo>
                      <a:pt x="2984" y="4642"/>
                    </a:lnTo>
                    <a:lnTo>
                      <a:pt x="2379" y="2420"/>
                    </a:lnTo>
                    <a:lnTo>
                      <a:pt x="4007" y="4048"/>
                    </a:lnTo>
                    <a:lnTo>
                      <a:pt x="4048" y="4016"/>
                    </a:lnTo>
                    <a:lnTo>
                      <a:pt x="2421" y="2389"/>
                    </a:lnTo>
                    <a:lnTo>
                      <a:pt x="4643" y="2984"/>
                    </a:lnTo>
                    <a:lnTo>
                      <a:pt x="4664" y="2931"/>
                    </a:lnTo>
                    <a:lnTo>
                      <a:pt x="2442" y="2326"/>
                    </a:lnTo>
                    <a:lnTo>
                      <a:pt x="4664" y="1732"/>
                    </a:lnTo>
                    <a:lnTo>
                      <a:pt x="4643" y="1679"/>
                    </a:lnTo>
                    <a:lnTo>
                      <a:pt x="2421" y="2274"/>
                    </a:lnTo>
                    <a:lnTo>
                      <a:pt x="4048" y="647"/>
                    </a:lnTo>
                    <a:lnTo>
                      <a:pt x="4007" y="615"/>
                    </a:lnTo>
                    <a:lnTo>
                      <a:pt x="2379" y="2233"/>
                    </a:lnTo>
                    <a:lnTo>
                      <a:pt x="2984" y="10"/>
                    </a:lnTo>
                    <a:lnTo>
                      <a:pt x="2922" y="0"/>
                    </a:lnTo>
                    <a:lnTo>
                      <a:pt x="2328" y="2222"/>
                    </a:lnTo>
                    <a:lnTo>
                      <a:pt x="17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5" name="Google Shape;2215;p64"/>
              <p:cNvSpPr/>
              <p:nvPr/>
            </p:nvSpPr>
            <p:spPr>
              <a:xfrm>
                <a:off x="7275942" y="2641913"/>
                <a:ext cx="373204" cy="373204"/>
              </a:xfrm>
              <a:custGeom>
                <a:avLst/>
                <a:gdLst/>
                <a:ahLst/>
                <a:cxnLst/>
                <a:rect l="l" t="t" r="r" b="b"/>
                <a:pathLst>
                  <a:path w="6333" h="6333" extrusionOk="0">
                    <a:moveTo>
                      <a:pt x="3162" y="616"/>
                    </a:moveTo>
                    <a:cubicBezTo>
                      <a:pt x="4569" y="616"/>
                      <a:pt x="5707" y="1763"/>
                      <a:pt x="5707" y="3161"/>
                    </a:cubicBezTo>
                    <a:cubicBezTo>
                      <a:pt x="5707" y="4570"/>
                      <a:pt x="4569" y="5717"/>
                      <a:pt x="3162" y="5717"/>
                    </a:cubicBezTo>
                    <a:cubicBezTo>
                      <a:pt x="1753" y="5717"/>
                      <a:pt x="616" y="4570"/>
                      <a:pt x="616" y="3161"/>
                    </a:cubicBezTo>
                    <a:cubicBezTo>
                      <a:pt x="616" y="1763"/>
                      <a:pt x="1753" y="616"/>
                      <a:pt x="3162" y="616"/>
                    </a:cubicBezTo>
                    <a:close/>
                    <a:moveTo>
                      <a:pt x="3162" y="1"/>
                    </a:moveTo>
                    <a:cubicBezTo>
                      <a:pt x="1419" y="1"/>
                      <a:pt x="0" y="1419"/>
                      <a:pt x="0" y="3161"/>
                    </a:cubicBezTo>
                    <a:cubicBezTo>
                      <a:pt x="0" y="4914"/>
                      <a:pt x="1419" y="6332"/>
                      <a:pt x="3162" y="6332"/>
                    </a:cubicBezTo>
                    <a:cubicBezTo>
                      <a:pt x="4914" y="6332"/>
                      <a:pt x="6333" y="4914"/>
                      <a:pt x="6333" y="3161"/>
                    </a:cubicBezTo>
                    <a:cubicBezTo>
                      <a:pt x="6333" y="1419"/>
                      <a:pt x="4914" y="1"/>
                      <a:pt x="31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6" name="Google Shape;2216;p64"/>
              <p:cNvSpPr/>
              <p:nvPr/>
            </p:nvSpPr>
            <p:spPr>
              <a:xfrm>
                <a:off x="7290675" y="2656705"/>
                <a:ext cx="343090" cy="343621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5831" extrusionOk="0">
                    <a:moveTo>
                      <a:pt x="2912" y="365"/>
                    </a:moveTo>
                    <a:cubicBezTo>
                      <a:pt x="4319" y="365"/>
                      <a:pt x="5457" y="1512"/>
                      <a:pt x="5457" y="2910"/>
                    </a:cubicBezTo>
                    <a:cubicBezTo>
                      <a:pt x="5457" y="4319"/>
                      <a:pt x="4319" y="5466"/>
                      <a:pt x="2912" y="5466"/>
                    </a:cubicBezTo>
                    <a:cubicBezTo>
                      <a:pt x="1503" y="5466"/>
                      <a:pt x="366" y="4319"/>
                      <a:pt x="366" y="2910"/>
                    </a:cubicBezTo>
                    <a:cubicBezTo>
                      <a:pt x="366" y="1512"/>
                      <a:pt x="1503" y="365"/>
                      <a:pt x="2912" y="365"/>
                    </a:cubicBezTo>
                    <a:close/>
                    <a:moveTo>
                      <a:pt x="2912" y="0"/>
                    </a:moveTo>
                    <a:cubicBezTo>
                      <a:pt x="1305" y="0"/>
                      <a:pt x="1" y="1304"/>
                      <a:pt x="1" y="2910"/>
                    </a:cubicBezTo>
                    <a:cubicBezTo>
                      <a:pt x="1" y="4527"/>
                      <a:pt x="1305" y="5831"/>
                      <a:pt x="2912" y="5831"/>
                    </a:cubicBezTo>
                    <a:cubicBezTo>
                      <a:pt x="4518" y="5831"/>
                      <a:pt x="5822" y="4527"/>
                      <a:pt x="5822" y="2910"/>
                    </a:cubicBezTo>
                    <a:cubicBezTo>
                      <a:pt x="5822" y="1304"/>
                      <a:pt x="4518" y="0"/>
                      <a:pt x="2912" y="0"/>
                    </a:cubicBezTo>
                    <a:close/>
                  </a:path>
                </a:pathLst>
              </a:custGeom>
              <a:solidFill>
                <a:srgbClr val="FEFF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7" name="Google Shape;2217;p64"/>
              <p:cNvSpPr/>
              <p:nvPr/>
            </p:nvSpPr>
            <p:spPr>
              <a:xfrm>
                <a:off x="7290675" y="2656705"/>
                <a:ext cx="343090" cy="343621"/>
              </a:xfrm>
              <a:custGeom>
                <a:avLst/>
                <a:gdLst/>
                <a:ahLst/>
                <a:cxnLst/>
                <a:rect l="l" t="t" r="r" b="b"/>
                <a:pathLst>
                  <a:path w="5822" h="5831" extrusionOk="0">
                    <a:moveTo>
                      <a:pt x="2912" y="365"/>
                    </a:moveTo>
                    <a:cubicBezTo>
                      <a:pt x="4319" y="365"/>
                      <a:pt x="5457" y="1512"/>
                      <a:pt x="5457" y="2910"/>
                    </a:cubicBezTo>
                    <a:cubicBezTo>
                      <a:pt x="5457" y="4319"/>
                      <a:pt x="4319" y="5466"/>
                      <a:pt x="2912" y="5466"/>
                    </a:cubicBezTo>
                    <a:cubicBezTo>
                      <a:pt x="1503" y="5466"/>
                      <a:pt x="366" y="4319"/>
                      <a:pt x="366" y="2910"/>
                    </a:cubicBezTo>
                    <a:cubicBezTo>
                      <a:pt x="366" y="1512"/>
                      <a:pt x="1503" y="365"/>
                      <a:pt x="2912" y="365"/>
                    </a:cubicBezTo>
                    <a:close/>
                    <a:moveTo>
                      <a:pt x="2912" y="0"/>
                    </a:moveTo>
                    <a:cubicBezTo>
                      <a:pt x="1305" y="0"/>
                      <a:pt x="1" y="1304"/>
                      <a:pt x="1" y="2910"/>
                    </a:cubicBezTo>
                    <a:cubicBezTo>
                      <a:pt x="1" y="4527"/>
                      <a:pt x="1305" y="5831"/>
                      <a:pt x="2912" y="5831"/>
                    </a:cubicBezTo>
                    <a:cubicBezTo>
                      <a:pt x="4518" y="5831"/>
                      <a:pt x="5822" y="4527"/>
                      <a:pt x="5822" y="2910"/>
                    </a:cubicBezTo>
                    <a:cubicBezTo>
                      <a:pt x="5822" y="1304"/>
                      <a:pt x="4518" y="0"/>
                      <a:pt x="291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8" name="Google Shape;2218;p64"/>
              <p:cNvSpPr/>
              <p:nvPr/>
            </p:nvSpPr>
            <p:spPr>
              <a:xfrm>
                <a:off x="7304229" y="2670201"/>
                <a:ext cx="316631" cy="316631"/>
              </a:xfrm>
              <a:custGeom>
                <a:avLst/>
                <a:gdLst/>
                <a:ahLst/>
                <a:cxnLst/>
                <a:rect l="l" t="t" r="r" b="b"/>
                <a:pathLst>
                  <a:path w="5373" h="5373" extrusionOk="0">
                    <a:moveTo>
                      <a:pt x="2682" y="282"/>
                    </a:moveTo>
                    <a:cubicBezTo>
                      <a:pt x="4017" y="282"/>
                      <a:pt x="5091" y="1357"/>
                      <a:pt x="5091" y="2681"/>
                    </a:cubicBezTo>
                    <a:cubicBezTo>
                      <a:pt x="5091" y="4016"/>
                      <a:pt x="4017" y="5091"/>
                      <a:pt x="2682" y="5091"/>
                    </a:cubicBezTo>
                    <a:cubicBezTo>
                      <a:pt x="1356" y="5091"/>
                      <a:pt x="282" y="4016"/>
                      <a:pt x="282" y="2681"/>
                    </a:cubicBezTo>
                    <a:cubicBezTo>
                      <a:pt x="282" y="1357"/>
                      <a:pt x="1356" y="282"/>
                      <a:pt x="2682" y="282"/>
                    </a:cubicBezTo>
                    <a:close/>
                    <a:moveTo>
                      <a:pt x="2682" y="1"/>
                    </a:moveTo>
                    <a:cubicBezTo>
                      <a:pt x="1200" y="1"/>
                      <a:pt x="0" y="1200"/>
                      <a:pt x="0" y="2681"/>
                    </a:cubicBezTo>
                    <a:cubicBezTo>
                      <a:pt x="0" y="4173"/>
                      <a:pt x="1200" y="5372"/>
                      <a:pt x="2682" y="5372"/>
                    </a:cubicBezTo>
                    <a:cubicBezTo>
                      <a:pt x="4163" y="5372"/>
                      <a:pt x="5373" y="4173"/>
                      <a:pt x="5373" y="2681"/>
                    </a:cubicBezTo>
                    <a:cubicBezTo>
                      <a:pt x="5373" y="1200"/>
                      <a:pt x="4163" y="1"/>
                      <a:pt x="26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19" name="Google Shape;2219;p64"/>
              <p:cNvSpPr/>
              <p:nvPr/>
            </p:nvSpPr>
            <p:spPr>
              <a:xfrm>
                <a:off x="7312244" y="2678157"/>
                <a:ext cx="300013" cy="300720"/>
              </a:xfrm>
              <a:custGeom>
                <a:avLst/>
                <a:gdLst/>
                <a:ahLst/>
                <a:cxnLst/>
                <a:rect l="l" t="t" r="r" b="b"/>
                <a:pathLst>
                  <a:path w="5091" h="5103" extrusionOk="0">
                    <a:moveTo>
                      <a:pt x="2546" y="147"/>
                    </a:moveTo>
                    <a:cubicBezTo>
                      <a:pt x="3881" y="147"/>
                      <a:pt x="4955" y="1222"/>
                      <a:pt x="4955" y="2546"/>
                    </a:cubicBezTo>
                    <a:cubicBezTo>
                      <a:pt x="4955" y="3881"/>
                      <a:pt x="3881" y="4956"/>
                      <a:pt x="2546" y="4956"/>
                    </a:cubicBezTo>
                    <a:cubicBezTo>
                      <a:pt x="1220" y="4956"/>
                      <a:pt x="146" y="3881"/>
                      <a:pt x="146" y="2546"/>
                    </a:cubicBezTo>
                    <a:cubicBezTo>
                      <a:pt x="146" y="1222"/>
                      <a:pt x="1220" y="147"/>
                      <a:pt x="2546" y="147"/>
                    </a:cubicBezTo>
                    <a:close/>
                    <a:moveTo>
                      <a:pt x="2546" y="1"/>
                    </a:moveTo>
                    <a:cubicBezTo>
                      <a:pt x="1137" y="1"/>
                      <a:pt x="0" y="1148"/>
                      <a:pt x="0" y="2546"/>
                    </a:cubicBezTo>
                    <a:cubicBezTo>
                      <a:pt x="0" y="3955"/>
                      <a:pt x="1137" y="5102"/>
                      <a:pt x="2546" y="5102"/>
                    </a:cubicBezTo>
                    <a:cubicBezTo>
                      <a:pt x="3953" y="5102"/>
                      <a:pt x="5091" y="3955"/>
                      <a:pt x="5091" y="2546"/>
                    </a:cubicBezTo>
                    <a:cubicBezTo>
                      <a:pt x="5091" y="1148"/>
                      <a:pt x="3953" y="1"/>
                      <a:pt x="25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0" name="Google Shape;2220;p64"/>
              <p:cNvSpPr/>
              <p:nvPr/>
            </p:nvSpPr>
            <p:spPr>
              <a:xfrm>
                <a:off x="7443783" y="2812818"/>
                <a:ext cx="41251" cy="41251"/>
              </a:xfrm>
              <a:custGeom>
                <a:avLst/>
                <a:gdLst/>
                <a:ahLst/>
                <a:cxnLst/>
                <a:rect l="l" t="t" r="r" b="b"/>
                <a:pathLst>
                  <a:path w="700" h="700" extrusionOk="0">
                    <a:moveTo>
                      <a:pt x="355" y="1"/>
                    </a:moveTo>
                    <a:cubicBezTo>
                      <a:pt x="157" y="1"/>
                      <a:pt x="1" y="157"/>
                      <a:pt x="1" y="344"/>
                    </a:cubicBezTo>
                    <a:cubicBezTo>
                      <a:pt x="1" y="543"/>
                      <a:pt x="157" y="699"/>
                      <a:pt x="355" y="699"/>
                    </a:cubicBezTo>
                    <a:cubicBezTo>
                      <a:pt x="543" y="699"/>
                      <a:pt x="699" y="543"/>
                      <a:pt x="699" y="344"/>
                    </a:cubicBezTo>
                    <a:cubicBezTo>
                      <a:pt x="699" y="157"/>
                      <a:pt x="543" y="1"/>
                      <a:pt x="35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1" name="Google Shape;2221;p64"/>
              <p:cNvSpPr/>
              <p:nvPr/>
            </p:nvSpPr>
            <p:spPr>
              <a:xfrm>
                <a:off x="6633512" y="2703380"/>
                <a:ext cx="283453" cy="283453"/>
              </a:xfrm>
              <a:custGeom>
                <a:avLst/>
                <a:gdLst/>
                <a:ahLst/>
                <a:cxnLst/>
                <a:rect l="l" t="t" r="r" b="b"/>
                <a:pathLst>
                  <a:path w="4810" h="4810" extrusionOk="0">
                    <a:moveTo>
                      <a:pt x="2368" y="1"/>
                    </a:moveTo>
                    <a:lnTo>
                      <a:pt x="2368" y="2306"/>
                    </a:lnTo>
                    <a:lnTo>
                      <a:pt x="1221" y="314"/>
                    </a:lnTo>
                    <a:lnTo>
                      <a:pt x="1179" y="335"/>
                    </a:lnTo>
                    <a:lnTo>
                      <a:pt x="2327" y="2327"/>
                    </a:lnTo>
                    <a:lnTo>
                      <a:pt x="334" y="1179"/>
                    </a:lnTo>
                    <a:lnTo>
                      <a:pt x="303" y="1232"/>
                    </a:lnTo>
                    <a:lnTo>
                      <a:pt x="2296" y="2379"/>
                    </a:lnTo>
                    <a:lnTo>
                      <a:pt x="1" y="2379"/>
                    </a:lnTo>
                    <a:lnTo>
                      <a:pt x="1" y="2431"/>
                    </a:lnTo>
                    <a:lnTo>
                      <a:pt x="2296" y="2431"/>
                    </a:lnTo>
                    <a:lnTo>
                      <a:pt x="303" y="3589"/>
                    </a:lnTo>
                    <a:lnTo>
                      <a:pt x="334" y="3631"/>
                    </a:lnTo>
                    <a:lnTo>
                      <a:pt x="2327" y="2484"/>
                    </a:lnTo>
                    <a:lnTo>
                      <a:pt x="2327" y="2484"/>
                    </a:lnTo>
                    <a:lnTo>
                      <a:pt x="1179" y="4476"/>
                    </a:lnTo>
                    <a:lnTo>
                      <a:pt x="1221" y="4507"/>
                    </a:lnTo>
                    <a:lnTo>
                      <a:pt x="2368" y="2514"/>
                    </a:lnTo>
                    <a:lnTo>
                      <a:pt x="2368" y="4809"/>
                    </a:lnTo>
                    <a:lnTo>
                      <a:pt x="2431" y="4809"/>
                    </a:lnTo>
                    <a:lnTo>
                      <a:pt x="2431" y="2514"/>
                    </a:lnTo>
                    <a:lnTo>
                      <a:pt x="3578" y="4507"/>
                    </a:lnTo>
                    <a:lnTo>
                      <a:pt x="3631" y="4476"/>
                    </a:lnTo>
                    <a:lnTo>
                      <a:pt x="2483" y="2484"/>
                    </a:lnTo>
                    <a:lnTo>
                      <a:pt x="4465" y="3631"/>
                    </a:lnTo>
                    <a:lnTo>
                      <a:pt x="4496" y="3589"/>
                    </a:lnTo>
                    <a:lnTo>
                      <a:pt x="2504" y="2431"/>
                    </a:lnTo>
                    <a:lnTo>
                      <a:pt x="4809" y="2431"/>
                    </a:lnTo>
                    <a:lnTo>
                      <a:pt x="4809" y="2379"/>
                    </a:lnTo>
                    <a:lnTo>
                      <a:pt x="2504" y="2379"/>
                    </a:lnTo>
                    <a:lnTo>
                      <a:pt x="4496" y="1232"/>
                    </a:lnTo>
                    <a:lnTo>
                      <a:pt x="4465" y="1179"/>
                    </a:lnTo>
                    <a:lnTo>
                      <a:pt x="2483" y="2327"/>
                    </a:lnTo>
                    <a:lnTo>
                      <a:pt x="3631" y="335"/>
                    </a:lnTo>
                    <a:lnTo>
                      <a:pt x="3578" y="314"/>
                    </a:lnTo>
                    <a:lnTo>
                      <a:pt x="2431" y="2306"/>
                    </a:lnTo>
                    <a:lnTo>
                      <a:pt x="2431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2" name="Google Shape;2222;p64"/>
              <p:cNvSpPr/>
              <p:nvPr/>
            </p:nvSpPr>
            <p:spPr>
              <a:xfrm>
                <a:off x="6637814" y="2707682"/>
                <a:ext cx="274850" cy="274850"/>
              </a:xfrm>
              <a:custGeom>
                <a:avLst/>
                <a:gdLst/>
                <a:ahLst/>
                <a:cxnLst/>
                <a:rect l="l" t="t" r="r" b="b"/>
                <a:pathLst>
                  <a:path w="4664" h="4664" extrusionOk="0">
                    <a:moveTo>
                      <a:pt x="1732" y="0"/>
                    </a:moveTo>
                    <a:lnTo>
                      <a:pt x="1680" y="21"/>
                    </a:lnTo>
                    <a:lnTo>
                      <a:pt x="2274" y="2244"/>
                    </a:lnTo>
                    <a:lnTo>
                      <a:pt x="647" y="616"/>
                    </a:lnTo>
                    <a:lnTo>
                      <a:pt x="605" y="658"/>
                    </a:lnTo>
                    <a:lnTo>
                      <a:pt x="2233" y="2285"/>
                    </a:lnTo>
                    <a:lnTo>
                      <a:pt x="11" y="1680"/>
                    </a:lnTo>
                    <a:lnTo>
                      <a:pt x="0" y="1743"/>
                    </a:lnTo>
                    <a:lnTo>
                      <a:pt x="2223" y="2337"/>
                    </a:lnTo>
                    <a:lnTo>
                      <a:pt x="0" y="2932"/>
                    </a:lnTo>
                    <a:lnTo>
                      <a:pt x="11" y="2984"/>
                    </a:lnTo>
                    <a:lnTo>
                      <a:pt x="2233" y="2390"/>
                    </a:lnTo>
                    <a:lnTo>
                      <a:pt x="605" y="4017"/>
                    </a:lnTo>
                    <a:lnTo>
                      <a:pt x="647" y="4059"/>
                    </a:lnTo>
                    <a:lnTo>
                      <a:pt x="2274" y="2431"/>
                    </a:lnTo>
                    <a:lnTo>
                      <a:pt x="1680" y="4653"/>
                    </a:lnTo>
                    <a:lnTo>
                      <a:pt x="1732" y="4664"/>
                    </a:lnTo>
                    <a:lnTo>
                      <a:pt x="2327" y="2441"/>
                    </a:lnTo>
                    <a:lnTo>
                      <a:pt x="2921" y="4664"/>
                    </a:lnTo>
                    <a:lnTo>
                      <a:pt x="2974" y="4653"/>
                    </a:lnTo>
                    <a:lnTo>
                      <a:pt x="2379" y="2431"/>
                    </a:lnTo>
                    <a:lnTo>
                      <a:pt x="4006" y="4059"/>
                    </a:lnTo>
                    <a:lnTo>
                      <a:pt x="4048" y="4017"/>
                    </a:lnTo>
                    <a:lnTo>
                      <a:pt x="2420" y="2390"/>
                    </a:lnTo>
                    <a:lnTo>
                      <a:pt x="4643" y="2984"/>
                    </a:lnTo>
                    <a:lnTo>
                      <a:pt x="4664" y="2932"/>
                    </a:lnTo>
                    <a:lnTo>
                      <a:pt x="2441" y="2337"/>
                    </a:lnTo>
                    <a:lnTo>
                      <a:pt x="4664" y="1743"/>
                    </a:lnTo>
                    <a:lnTo>
                      <a:pt x="4643" y="1680"/>
                    </a:lnTo>
                    <a:lnTo>
                      <a:pt x="2420" y="2285"/>
                    </a:lnTo>
                    <a:lnTo>
                      <a:pt x="4048" y="658"/>
                    </a:lnTo>
                    <a:lnTo>
                      <a:pt x="4006" y="616"/>
                    </a:lnTo>
                    <a:lnTo>
                      <a:pt x="2379" y="2244"/>
                    </a:lnTo>
                    <a:lnTo>
                      <a:pt x="2974" y="21"/>
                    </a:lnTo>
                    <a:lnTo>
                      <a:pt x="2921" y="0"/>
                    </a:lnTo>
                    <a:lnTo>
                      <a:pt x="2327" y="2223"/>
                    </a:lnTo>
                    <a:lnTo>
                      <a:pt x="173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3" name="Google Shape;2223;p64"/>
              <p:cNvSpPr/>
              <p:nvPr/>
            </p:nvSpPr>
            <p:spPr>
              <a:xfrm>
                <a:off x="6588605" y="2658473"/>
                <a:ext cx="373263" cy="373263"/>
              </a:xfrm>
              <a:custGeom>
                <a:avLst/>
                <a:gdLst/>
                <a:ahLst/>
                <a:cxnLst/>
                <a:rect l="l" t="t" r="r" b="b"/>
                <a:pathLst>
                  <a:path w="6334" h="6334" extrusionOk="0">
                    <a:moveTo>
                      <a:pt x="3162" y="627"/>
                    </a:moveTo>
                    <a:cubicBezTo>
                      <a:pt x="4570" y="627"/>
                      <a:pt x="5707" y="1764"/>
                      <a:pt x="5707" y="3172"/>
                    </a:cubicBezTo>
                    <a:cubicBezTo>
                      <a:pt x="5707" y="4581"/>
                      <a:pt x="4570" y="5717"/>
                      <a:pt x="3162" y="5717"/>
                    </a:cubicBezTo>
                    <a:cubicBezTo>
                      <a:pt x="1753" y="5717"/>
                      <a:pt x="617" y="4581"/>
                      <a:pt x="617" y="3172"/>
                    </a:cubicBezTo>
                    <a:cubicBezTo>
                      <a:pt x="617" y="1764"/>
                      <a:pt x="1753" y="627"/>
                      <a:pt x="3162" y="627"/>
                    </a:cubicBezTo>
                    <a:close/>
                    <a:moveTo>
                      <a:pt x="3162" y="1"/>
                    </a:moveTo>
                    <a:cubicBezTo>
                      <a:pt x="1419" y="1"/>
                      <a:pt x="1" y="1420"/>
                      <a:pt x="1" y="3172"/>
                    </a:cubicBezTo>
                    <a:cubicBezTo>
                      <a:pt x="1" y="4915"/>
                      <a:pt x="1419" y="6333"/>
                      <a:pt x="3162" y="6333"/>
                    </a:cubicBezTo>
                    <a:cubicBezTo>
                      <a:pt x="4914" y="6333"/>
                      <a:pt x="6333" y="4915"/>
                      <a:pt x="6333" y="3172"/>
                    </a:cubicBezTo>
                    <a:cubicBezTo>
                      <a:pt x="6333" y="1420"/>
                      <a:pt x="4914" y="1"/>
                      <a:pt x="316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4" name="Google Shape;2224;p64"/>
              <p:cNvSpPr/>
              <p:nvPr/>
            </p:nvSpPr>
            <p:spPr>
              <a:xfrm>
                <a:off x="6603397" y="2673914"/>
                <a:ext cx="343032" cy="343032"/>
              </a:xfrm>
              <a:custGeom>
                <a:avLst/>
                <a:gdLst/>
                <a:ahLst/>
                <a:cxnLst/>
                <a:rect l="l" t="t" r="r" b="b"/>
                <a:pathLst>
                  <a:path w="5821" h="5821" extrusionOk="0">
                    <a:moveTo>
                      <a:pt x="2911" y="365"/>
                    </a:moveTo>
                    <a:cubicBezTo>
                      <a:pt x="4319" y="365"/>
                      <a:pt x="5456" y="1502"/>
                      <a:pt x="5456" y="2910"/>
                    </a:cubicBezTo>
                    <a:cubicBezTo>
                      <a:pt x="5456" y="4319"/>
                      <a:pt x="4319" y="5455"/>
                      <a:pt x="2911" y="5455"/>
                    </a:cubicBezTo>
                    <a:cubicBezTo>
                      <a:pt x="1502" y="5455"/>
                      <a:pt x="366" y="4319"/>
                      <a:pt x="366" y="2910"/>
                    </a:cubicBezTo>
                    <a:cubicBezTo>
                      <a:pt x="366" y="1502"/>
                      <a:pt x="1502" y="365"/>
                      <a:pt x="2911" y="365"/>
                    </a:cubicBezTo>
                    <a:close/>
                    <a:moveTo>
                      <a:pt x="2911" y="0"/>
                    </a:moveTo>
                    <a:cubicBezTo>
                      <a:pt x="1304" y="0"/>
                      <a:pt x="0" y="1304"/>
                      <a:pt x="0" y="2910"/>
                    </a:cubicBezTo>
                    <a:cubicBezTo>
                      <a:pt x="0" y="4517"/>
                      <a:pt x="1304" y="5821"/>
                      <a:pt x="2911" y="5821"/>
                    </a:cubicBezTo>
                    <a:cubicBezTo>
                      <a:pt x="4517" y="5821"/>
                      <a:pt x="5821" y="4517"/>
                      <a:pt x="5821" y="2910"/>
                    </a:cubicBezTo>
                    <a:cubicBezTo>
                      <a:pt x="5821" y="1304"/>
                      <a:pt x="4517" y="0"/>
                      <a:pt x="2911" y="0"/>
                    </a:cubicBezTo>
                    <a:close/>
                  </a:path>
                </a:pathLst>
              </a:custGeom>
              <a:solidFill>
                <a:srgbClr val="FEFFF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5" name="Google Shape;2225;p64"/>
              <p:cNvSpPr/>
              <p:nvPr/>
            </p:nvSpPr>
            <p:spPr>
              <a:xfrm>
                <a:off x="6603397" y="2673914"/>
                <a:ext cx="343032" cy="343032"/>
              </a:xfrm>
              <a:custGeom>
                <a:avLst/>
                <a:gdLst/>
                <a:ahLst/>
                <a:cxnLst/>
                <a:rect l="l" t="t" r="r" b="b"/>
                <a:pathLst>
                  <a:path w="5821" h="5821" extrusionOk="0">
                    <a:moveTo>
                      <a:pt x="2911" y="365"/>
                    </a:moveTo>
                    <a:cubicBezTo>
                      <a:pt x="4319" y="365"/>
                      <a:pt x="5456" y="1502"/>
                      <a:pt x="5456" y="2910"/>
                    </a:cubicBezTo>
                    <a:cubicBezTo>
                      <a:pt x="5456" y="4319"/>
                      <a:pt x="4319" y="5455"/>
                      <a:pt x="2911" y="5455"/>
                    </a:cubicBezTo>
                    <a:cubicBezTo>
                      <a:pt x="1502" y="5455"/>
                      <a:pt x="366" y="4319"/>
                      <a:pt x="366" y="2910"/>
                    </a:cubicBezTo>
                    <a:cubicBezTo>
                      <a:pt x="366" y="1502"/>
                      <a:pt x="1502" y="365"/>
                      <a:pt x="2911" y="365"/>
                    </a:cubicBezTo>
                    <a:close/>
                    <a:moveTo>
                      <a:pt x="2911" y="0"/>
                    </a:moveTo>
                    <a:cubicBezTo>
                      <a:pt x="1304" y="0"/>
                      <a:pt x="0" y="1304"/>
                      <a:pt x="0" y="2910"/>
                    </a:cubicBezTo>
                    <a:cubicBezTo>
                      <a:pt x="0" y="4517"/>
                      <a:pt x="1304" y="5821"/>
                      <a:pt x="2911" y="5821"/>
                    </a:cubicBezTo>
                    <a:cubicBezTo>
                      <a:pt x="4517" y="5821"/>
                      <a:pt x="5821" y="4517"/>
                      <a:pt x="5821" y="2910"/>
                    </a:cubicBezTo>
                    <a:cubicBezTo>
                      <a:pt x="5821" y="1304"/>
                      <a:pt x="4517" y="0"/>
                      <a:pt x="291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6" name="Google Shape;2226;p64"/>
              <p:cNvSpPr/>
              <p:nvPr/>
            </p:nvSpPr>
            <p:spPr>
              <a:xfrm>
                <a:off x="6616893" y="2686761"/>
                <a:ext cx="316690" cy="316690"/>
              </a:xfrm>
              <a:custGeom>
                <a:avLst/>
                <a:gdLst/>
                <a:ahLst/>
                <a:cxnLst/>
                <a:rect l="l" t="t" r="r" b="b"/>
                <a:pathLst>
                  <a:path w="5374" h="5374" extrusionOk="0">
                    <a:moveTo>
                      <a:pt x="2682" y="283"/>
                    </a:moveTo>
                    <a:cubicBezTo>
                      <a:pt x="4017" y="283"/>
                      <a:pt x="5091" y="1357"/>
                      <a:pt x="5091" y="2692"/>
                    </a:cubicBezTo>
                    <a:cubicBezTo>
                      <a:pt x="5091" y="4017"/>
                      <a:pt x="4017" y="5091"/>
                      <a:pt x="2682" y="5091"/>
                    </a:cubicBezTo>
                    <a:cubicBezTo>
                      <a:pt x="1357" y="5091"/>
                      <a:pt x="283" y="4017"/>
                      <a:pt x="283" y="2692"/>
                    </a:cubicBezTo>
                    <a:cubicBezTo>
                      <a:pt x="283" y="1357"/>
                      <a:pt x="1357" y="283"/>
                      <a:pt x="2682" y="283"/>
                    </a:cubicBezTo>
                    <a:close/>
                    <a:moveTo>
                      <a:pt x="2682" y="1"/>
                    </a:moveTo>
                    <a:cubicBezTo>
                      <a:pt x="1201" y="1"/>
                      <a:pt x="1" y="1211"/>
                      <a:pt x="1" y="2692"/>
                    </a:cubicBezTo>
                    <a:cubicBezTo>
                      <a:pt x="1" y="4173"/>
                      <a:pt x="1201" y="5373"/>
                      <a:pt x="2682" y="5373"/>
                    </a:cubicBezTo>
                    <a:cubicBezTo>
                      <a:pt x="4163" y="5373"/>
                      <a:pt x="5373" y="4173"/>
                      <a:pt x="5373" y="2692"/>
                    </a:cubicBezTo>
                    <a:cubicBezTo>
                      <a:pt x="5373" y="1211"/>
                      <a:pt x="4163" y="1"/>
                      <a:pt x="268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7" name="Google Shape;2227;p64"/>
              <p:cNvSpPr/>
              <p:nvPr/>
            </p:nvSpPr>
            <p:spPr>
              <a:xfrm>
                <a:off x="6624908" y="2695365"/>
                <a:ext cx="300072" cy="300072"/>
              </a:xfrm>
              <a:custGeom>
                <a:avLst/>
                <a:gdLst/>
                <a:ahLst/>
                <a:cxnLst/>
                <a:rect l="l" t="t" r="r" b="b"/>
                <a:pathLst>
                  <a:path w="5092" h="5092" extrusionOk="0">
                    <a:moveTo>
                      <a:pt x="2546" y="137"/>
                    </a:moveTo>
                    <a:cubicBezTo>
                      <a:pt x="3881" y="137"/>
                      <a:pt x="4955" y="1211"/>
                      <a:pt x="4955" y="2546"/>
                    </a:cubicBezTo>
                    <a:cubicBezTo>
                      <a:pt x="4955" y="3871"/>
                      <a:pt x="3881" y="4945"/>
                      <a:pt x="2546" y="4945"/>
                    </a:cubicBezTo>
                    <a:cubicBezTo>
                      <a:pt x="1221" y="4945"/>
                      <a:pt x="147" y="3871"/>
                      <a:pt x="147" y="2546"/>
                    </a:cubicBezTo>
                    <a:cubicBezTo>
                      <a:pt x="147" y="1211"/>
                      <a:pt x="1221" y="137"/>
                      <a:pt x="2546" y="137"/>
                    </a:cubicBezTo>
                    <a:close/>
                    <a:moveTo>
                      <a:pt x="2546" y="1"/>
                    </a:moveTo>
                    <a:cubicBezTo>
                      <a:pt x="1137" y="1"/>
                      <a:pt x="1" y="1138"/>
                      <a:pt x="1" y="2546"/>
                    </a:cubicBezTo>
                    <a:cubicBezTo>
                      <a:pt x="1" y="3955"/>
                      <a:pt x="1137" y="5091"/>
                      <a:pt x="2546" y="5091"/>
                    </a:cubicBezTo>
                    <a:cubicBezTo>
                      <a:pt x="3954" y="5091"/>
                      <a:pt x="5091" y="3955"/>
                      <a:pt x="5091" y="2546"/>
                    </a:cubicBezTo>
                    <a:cubicBezTo>
                      <a:pt x="5091" y="1138"/>
                      <a:pt x="3954" y="1"/>
                      <a:pt x="2546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8" name="Google Shape;2228;p64"/>
              <p:cNvSpPr/>
              <p:nvPr/>
            </p:nvSpPr>
            <p:spPr>
              <a:xfrm>
                <a:off x="7078634" y="2900687"/>
                <a:ext cx="161115" cy="49678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843" extrusionOk="0">
                    <a:moveTo>
                      <a:pt x="2733" y="1"/>
                    </a:moveTo>
                    <a:cubicBezTo>
                      <a:pt x="2576" y="22"/>
                      <a:pt x="1867" y="168"/>
                      <a:pt x="1440" y="314"/>
                    </a:cubicBezTo>
                    <a:cubicBezTo>
                      <a:pt x="1002" y="460"/>
                      <a:pt x="292" y="752"/>
                      <a:pt x="0" y="752"/>
                    </a:cubicBezTo>
                    <a:lnTo>
                      <a:pt x="0" y="763"/>
                    </a:lnTo>
                    <a:cubicBezTo>
                      <a:pt x="39" y="819"/>
                      <a:pt x="109" y="843"/>
                      <a:pt x="201" y="843"/>
                    </a:cubicBezTo>
                    <a:cubicBezTo>
                      <a:pt x="450" y="843"/>
                      <a:pt x="860" y="667"/>
                      <a:pt x="1241" y="492"/>
                    </a:cubicBezTo>
                    <a:cubicBezTo>
                      <a:pt x="1763" y="262"/>
                      <a:pt x="2576" y="210"/>
                      <a:pt x="2660" y="126"/>
                    </a:cubicBezTo>
                    <a:cubicBezTo>
                      <a:pt x="2702" y="95"/>
                      <a:pt x="2722" y="54"/>
                      <a:pt x="273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29" name="Google Shape;2229;p64"/>
              <p:cNvSpPr/>
              <p:nvPr/>
            </p:nvSpPr>
            <p:spPr>
              <a:xfrm>
                <a:off x="7136977" y="2909409"/>
                <a:ext cx="103363" cy="51387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872" extrusionOk="0">
                    <a:moveTo>
                      <a:pt x="1427" y="1"/>
                    </a:moveTo>
                    <a:cubicBezTo>
                      <a:pt x="1404" y="1"/>
                      <a:pt x="1380" y="4"/>
                      <a:pt x="1357" y="10"/>
                    </a:cubicBezTo>
                    <a:lnTo>
                      <a:pt x="251" y="281"/>
                    </a:lnTo>
                    <a:cubicBezTo>
                      <a:pt x="95" y="323"/>
                      <a:pt x="1" y="479"/>
                      <a:pt x="32" y="646"/>
                    </a:cubicBezTo>
                    <a:cubicBezTo>
                      <a:pt x="69" y="783"/>
                      <a:pt x="200" y="871"/>
                      <a:pt x="337" y="871"/>
                    </a:cubicBezTo>
                    <a:cubicBezTo>
                      <a:pt x="357" y="871"/>
                      <a:pt x="377" y="869"/>
                      <a:pt x="397" y="865"/>
                    </a:cubicBezTo>
                    <a:lnTo>
                      <a:pt x="1493" y="594"/>
                    </a:lnTo>
                    <a:cubicBezTo>
                      <a:pt x="1660" y="552"/>
                      <a:pt x="1753" y="395"/>
                      <a:pt x="1712" y="228"/>
                    </a:cubicBezTo>
                    <a:cubicBezTo>
                      <a:pt x="1676" y="96"/>
                      <a:pt x="1558" y="1"/>
                      <a:pt x="14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0" name="Google Shape;2230;p64"/>
              <p:cNvSpPr/>
              <p:nvPr/>
            </p:nvSpPr>
            <p:spPr>
              <a:xfrm>
                <a:off x="7070029" y="2825725"/>
                <a:ext cx="173372" cy="119333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025" extrusionOk="0">
                    <a:moveTo>
                      <a:pt x="2462" y="1"/>
                    </a:moveTo>
                    <a:cubicBezTo>
                      <a:pt x="2399" y="1"/>
                      <a:pt x="2412" y="169"/>
                      <a:pt x="2284" y="313"/>
                    </a:cubicBezTo>
                    <a:cubicBezTo>
                      <a:pt x="2117" y="512"/>
                      <a:pt x="2086" y="647"/>
                      <a:pt x="1857" y="751"/>
                    </a:cubicBezTo>
                    <a:cubicBezTo>
                      <a:pt x="1811" y="774"/>
                      <a:pt x="1771" y="784"/>
                      <a:pt x="1736" y="784"/>
                    </a:cubicBezTo>
                    <a:cubicBezTo>
                      <a:pt x="1595" y="784"/>
                      <a:pt x="1537" y="621"/>
                      <a:pt x="1554" y="470"/>
                    </a:cubicBezTo>
                    <a:cubicBezTo>
                      <a:pt x="1566" y="405"/>
                      <a:pt x="1548" y="380"/>
                      <a:pt x="1515" y="380"/>
                    </a:cubicBezTo>
                    <a:cubicBezTo>
                      <a:pt x="1489" y="380"/>
                      <a:pt x="1455" y="395"/>
                      <a:pt x="1419" y="418"/>
                    </a:cubicBezTo>
                    <a:cubicBezTo>
                      <a:pt x="1377" y="438"/>
                      <a:pt x="1335" y="480"/>
                      <a:pt x="1294" y="512"/>
                    </a:cubicBezTo>
                    <a:cubicBezTo>
                      <a:pt x="1199" y="605"/>
                      <a:pt x="1074" y="772"/>
                      <a:pt x="1032" y="825"/>
                    </a:cubicBezTo>
                    <a:cubicBezTo>
                      <a:pt x="1022" y="835"/>
                      <a:pt x="1022" y="846"/>
                      <a:pt x="1022" y="846"/>
                    </a:cubicBezTo>
                    <a:cubicBezTo>
                      <a:pt x="949" y="939"/>
                      <a:pt x="501" y="1252"/>
                      <a:pt x="281" y="1451"/>
                    </a:cubicBezTo>
                    <a:cubicBezTo>
                      <a:pt x="63" y="1638"/>
                      <a:pt x="0" y="1815"/>
                      <a:pt x="146" y="2024"/>
                    </a:cubicBezTo>
                    <a:cubicBezTo>
                      <a:pt x="250" y="2024"/>
                      <a:pt x="427" y="1982"/>
                      <a:pt x="615" y="1920"/>
                    </a:cubicBezTo>
                    <a:cubicBezTo>
                      <a:pt x="719" y="1889"/>
                      <a:pt x="824" y="1857"/>
                      <a:pt x="928" y="1815"/>
                    </a:cubicBezTo>
                    <a:cubicBezTo>
                      <a:pt x="1158" y="1743"/>
                      <a:pt x="1398" y="1648"/>
                      <a:pt x="1586" y="1586"/>
                    </a:cubicBezTo>
                    <a:cubicBezTo>
                      <a:pt x="1930" y="1472"/>
                      <a:pt x="2462" y="1356"/>
                      <a:pt x="2733" y="1294"/>
                    </a:cubicBezTo>
                    <a:cubicBezTo>
                      <a:pt x="2796" y="1284"/>
                      <a:pt x="2848" y="1273"/>
                      <a:pt x="2879" y="1273"/>
                    </a:cubicBezTo>
                    <a:cubicBezTo>
                      <a:pt x="2900" y="1189"/>
                      <a:pt x="2910" y="1075"/>
                      <a:pt x="2931" y="939"/>
                    </a:cubicBezTo>
                    <a:cubicBezTo>
                      <a:pt x="2942" y="877"/>
                      <a:pt x="2931" y="825"/>
                      <a:pt x="2910" y="762"/>
                    </a:cubicBezTo>
                    <a:cubicBezTo>
                      <a:pt x="2868" y="668"/>
                      <a:pt x="2806" y="574"/>
                      <a:pt x="2754" y="512"/>
                    </a:cubicBezTo>
                    <a:lnTo>
                      <a:pt x="2671" y="428"/>
                    </a:lnTo>
                    <a:cubicBezTo>
                      <a:pt x="2671" y="428"/>
                      <a:pt x="2712" y="209"/>
                      <a:pt x="2545" y="53"/>
                    </a:cubicBezTo>
                    <a:cubicBezTo>
                      <a:pt x="2507" y="16"/>
                      <a:pt x="2481" y="1"/>
                      <a:pt x="24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1" name="Google Shape;2231;p64"/>
              <p:cNvSpPr/>
              <p:nvPr/>
            </p:nvSpPr>
            <p:spPr>
              <a:xfrm>
                <a:off x="6915566" y="2225081"/>
                <a:ext cx="175965" cy="173136"/>
              </a:xfrm>
              <a:custGeom>
                <a:avLst/>
                <a:gdLst/>
                <a:ahLst/>
                <a:cxnLst/>
                <a:rect l="l" t="t" r="r" b="b"/>
                <a:pathLst>
                  <a:path w="2986" h="2938" extrusionOk="0">
                    <a:moveTo>
                      <a:pt x="2151" y="1"/>
                    </a:moveTo>
                    <a:lnTo>
                      <a:pt x="1922" y="356"/>
                    </a:lnTo>
                    <a:cubicBezTo>
                      <a:pt x="1922" y="356"/>
                      <a:pt x="1692" y="616"/>
                      <a:pt x="1442" y="940"/>
                    </a:cubicBezTo>
                    <a:cubicBezTo>
                      <a:pt x="1192" y="1253"/>
                      <a:pt x="764" y="2035"/>
                      <a:pt x="764" y="2035"/>
                    </a:cubicBezTo>
                    <a:cubicBezTo>
                      <a:pt x="764" y="2035"/>
                      <a:pt x="681" y="2007"/>
                      <a:pt x="588" y="2007"/>
                    </a:cubicBezTo>
                    <a:cubicBezTo>
                      <a:pt x="542" y="2007"/>
                      <a:pt x="493" y="2014"/>
                      <a:pt x="451" y="2035"/>
                    </a:cubicBezTo>
                    <a:cubicBezTo>
                      <a:pt x="394" y="2066"/>
                      <a:pt x="328" y="2076"/>
                      <a:pt x="265" y="2076"/>
                    </a:cubicBezTo>
                    <a:cubicBezTo>
                      <a:pt x="201" y="2076"/>
                      <a:pt x="138" y="2066"/>
                      <a:pt x="86" y="2056"/>
                    </a:cubicBezTo>
                    <a:cubicBezTo>
                      <a:pt x="78" y="2054"/>
                      <a:pt x="71" y="2053"/>
                      <a:pt x="66" y="2053"/>
                    </a:cubicBezTo>
                    <a:cubicBezTo>
                      <a:pt x="1" y="2053"/>
                      <a:pt x="48" y="2153"/>
                      <a:pt x="86" y="2192"/>
                    </a:cubicBezTo>
                    <a:cubicBezTo>
                      <a:pt x="138" y="2223"/>
                      <a:pt x="326" y="2243"/>
                      <a:pt x="326" y="2243"/>
                    </a:cubicBezTo>
                    <a:cubicBezTo>
                      <a:pt x="326" y="2243"/>
                      <a:pt x="169" y="2452"/>
                      <a:pt x="118" y="2494"/>
                    </a:cubicBezTo>
                    <a:cubicBezTo>
                      <a:pt x="65" y="2535"/>
                      <a:pt x="55" y="2713"/>
                      <a:pt x="86" y="2755"/>
                    </a:cubicBezTo>
                    <a:cubicBezTo>
                      <a:pt x="103" y="2772"/>
                      <a:pt x="143" y="2780"/>
                      <a:pt x="183" y="2780"/>
                    </a:cubicBezTo>
                    <a:cubicBezTo>
                      <a:pt x="216" y="2780"/>
                      <a:pt x="250" y="2774"/>
                      <a:pt x="274" y="2765"/>
                    </a:cubicBezTo>
                    <a:cubicBezTo>
                      <a:pt x="279" y="2763"/>
                      <a:pt x="286" y="2762"/>
                      <a:pt x="293" y="2762"/>
                    </a:cubicBezTo>
                    <a:cubicBezTo>
                      <a:pt x="364" y="2762"/>
                      <a:pt x="524" y="2838"/>
                      <a:pt x="524" y="2838"/>
                    </a:cubicBezTo>
                    <a:cubicBezTo>
                      <a:pt x="524" y="2838"/>
                      <a:pt x="556" y="2869"/>
                      <a:pt x="556" y="2901"/>
                    </a:cubicBezTo>
                    <a:cubicBezTo>
                      <a:pt x="556" y="2929"/>
                      <a:pt x="583" y="2938"/>
                      <a:pt x="614" y="2938"/>
                    </a:cubicBezTo>
                    <a:cubicBezTo>
                      <a:pt x="629" y="2938"/>
                      <a:pt x="646" y="2936"/>
                      <a:pt x="660" y="2932"/>
                    </a:cubicBezTo>
                    <a:cubicBezTo>
                      <a:pt x="691" y="2932"/>
                      <a:pt x="774" y="2765"/>
                      <a:pt x="889" y="2567"/>
                    </a:cubicBezTo>
                    <a:cubicBezTo>
                      <a:pt x="994" y="2359"/>
                      <a:pt x="1807" y="1837"/>
                      <a:pt x="2141" y="1482"/>
                    </a:cubicBezTo>
                    <a:cubicBezTo>
                      <a:pt x="2485" y="1117"/>
                      <a:pt x="2506" y="825"/>
                      <a:pt x="2496" y="752"/>
                    </a:cubicBezTo>
                    <a:cubicBezTo>
                      <a:pt x="2496" y="689"/>
                      <a:pt x="2892" y="220"/>
                      <a:pt x="2986" y="74"/>
                    </a:cubicBezTo>
                    <a:lnTo>
                      <a:pt x="2151" y="1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2" name="Google Shape;2232;p64"/>
              <p:cNvSpPr/>
              <p:nvPr/>
            </p:nvSpPr>
            <p:spPr>
              <a:xfrm>
                <a:off x="7256906" y="2627769"/>
                <a:ext cx="409446" cy="409446"/>
              </a:xfrm>
              <a:custGeom>
                <a:avLst/>
                <a:gdLst/>
                <a:ahLst/>
                <a:cxnLst/>
                <a:rect l="l" t="t" r="r" b="b"/>
                <a:pathLst>
                  <a:path w="6948" h="6948" extrusionOk="0">
                    <a:moveTo>
                      <a:pt x="3474" y="324"/>
                    </a:moveTo>
                    <a:cubicBezTo>
                      <a:pt x="5216" y="324"/>
                      <a:pt x="6624" y="1732"/>
                      <a:pt x="6624" y="3474"/>
                    </a:cubicBezTo>
                    <a:cubicBezTo>
                      <a:pt x="6624" y="5216"/>
                      <a:pt x="5216" y="6625"/>
                      <a:pt x="3474" y="6625"/>
                    </a:cubicBezTo>
                    <a:cubicBezTo>
                      <a:pt x="1732" y="6625"/>
                      <a:pt x="323" y="5216"/>
                      <a:pt x="323" y="3474"/>
                    </a:cubicBezTo>
                    <a:cubicBezTo>
                      <a:pt x="323" y="1732"/>
                      <a:pt x="1732" y="324"/>
                      <a:pt x="3474" y="324"/>
                    </a:cubicBezTo>
                    <a:close/>
                    <a:moveTo>
                      <a:pt x="3474" y="0"/>
                    </a:moveTo>
                    <a:cubicBezTo>
                      <a:pt x="2546" y="0"/>
                      <a:pt x="1669" y="366"/>
                      <a:pt x="1023" y="1023"/>
                    </a:cubicBezTo>
                    <a:cubicBezTo>
                      <a:pt x="365" y="1669"/>
                      <a:pt x="0" y="2546"/>
                      <a:pt x="0" y="3474"/>
                    </a:cubicBezTo>
                    <a:cubicBezTo>
                      <a:pt x="0" y="4402"/>
                      <a:pt x="365" y="5279"/>
                      <a:pt x="1023" y="5936"/>
                    </a:cubicBezTo>
                    <a:cubicBezTo>
                      <a:pt x="1669" y="6593"/>
                      <a:pt x="2546" y="6948"/>
                      <a:pt x="3474" y="6948"/>
                    </a:cubicBezTo>
                    <a:cubicBezTo>
                      <a:pt x="4402" y="6948"/>
                      <a:pt x="5279" y="6593"/>
                      <a:pt x="5936" y="5936"/>
                    </a:cubicBezTo>
                    <a:cubicBezTo>
                      <a:pt x="6593" y="5279"/>
                      <a:pt x="6948" y="4402"/>
                      <a:pt x="6948" y="3474"/>
                    </a:cubicBezTo>
                    <a:cubicBezTo>
                      <a:pt x="6948" y="2546"/>
                      <a:pt x="6593" y="1669"/>
                      <a:pt x="5936" y="1023"/>
                    </a:cubicBezTo>
                    <a:cubicBezTo>
                      <a:pt x="5279" y="366"/>
                      <a:pt x="4402" y="0"/>
                      <a:pt x="3474" y="0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3" name="Google Shape;2233;p64"/>
              <p:cNvSpPr/>
              <p:nvPr/>
            </p:nvSpPr>
            <p:spPr>
              <a:xfrm>
                <a:off x="7143755" y="2809165"/>
                <a:ext cx="73839" cy="75313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278" extrusionOk="0">
                    <a:moveTo>
                      <a:pt x="710" y="0"/>
                    </a:moveTo>
                    <a:cubicBezTo>
                      <a:pt x="606" y="0"/>
                      <a:pt x="272" y="678"/>
                      <a:pt x="272" y="678"/>
                    </a:cubicBezTo>
                    <a:cubicBezTo>
                      <a:pt x="272" y="678"/>
                      <a:pt x="1" y="1220"/>
                      <a:pt x="345" y="1273"/>
                    </a:cubicBezTo>
                    <a:cubicBezTo>
                      <a:pt x="373" y="1276"/>
                      <a:pt x="403" y="1278"/>
                      <a:pt x="433" y="1278"/>
                    </a:cubicBezTo>
                    <a:cubicBezTo>
                      <a:pt x="784" y="1278"/>
                      <a:pt x="1253" y="1066"/>
                      <a:pt x="1253" y="845"/>
                    </a:cubicBezTo>
                    <a:cubicBezTo>
                      <a:pt x="1253" y="605"/>
                      <a:pt x="1169" y="376"/>
                      <a:pt x="1169" y="376"/>
                    </a:cubicBezTo>
                    <a:cubicBezTo>
                      <a:pt x="1169" y="376"/>
                      <a:pt x="815" y="0"/>
                      <a:pt x="710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4" name="Google Shape;2234;p64"/>
              <p:cNvSpPr/>
              <p:nvPr/>
            </p:nvSpPr>
            <p:spPr>
              <a:xfrm>
                <a:off x="7131497" y="2345658"/>
                <a:ext cx="210852" cy="503439"/>
              </a:xfrm>
              <a:custGeom>
                <a:avLst/>
                <a:gdLst/>
                <a:ahLst/>
                <a:cxnLst/>
                <a:rect l="l" t="t" r="r" b="b"/>
                <a:pathLst>
                  <a:path w="3578" h="8543" extrusionOk="0">
                    <a:moveTo>
                      <a:pt x="2385" y="0"/>
                    </a:moveTo>
                    <a:cubicBezTo>
                      <a:pt x="1672" y="0"/>
                      <a:pt x="887" y="125"/>
                      <a:pt x="887" y="125"/>
                    </a:cubicBezTo>
                    <a:cubicBezTo>
                      <a:pt x="887" y="125"/>
                      <a:pt x="240" y="3525"/>
                      <a:pt x="125" y="4057"/>
                    </a:cubicBezTo>
                    <a:cubicBezTo>
                      <a:pt x="0" y="4590"/>
                      <a:pt x="480" y="8543"/>
                      <a:pt x="480" y="8543"/>
                    </a:cubicBezTo>
                    <a:lnTo>
                      <a:pt x="1377" y="8241"/>
                    </a:lnTo>
                    <a:cubicBezTo>
                      <a:pt x="1377" y="8241"/>
                      <a:pt x="1315" y="8188"/>
                      <a:pt x="1419" y="7687"/>
                    </a:cubicBezTo>
                    <a:cubicBezTo>
                      <a:pt x="1825" y="5695"/>
                      <a:pt x="1533" y="4798"/>
                      <a:pt x="1596" y="4412"/>
                    </a:cubicBezTo>
                    <a:cubicBezTo>
                      <a:pt x="1669" y="4015"/>
                      <a:pt x="3578" y="1022"/>
                      <a:pt x="3515" y="375"/>
                    </a:cubicBezTo>
                    <a:cubicBezTo>
                      <a:pt x="3487" y="81"/>
                      <a:pt x="2960" y="0"/>
                      <a:pt x="238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5" name="Google Shape;2235;p64"/>
              <p:cNvSpPr/>
              <p:nvPr/>
            </p:nvSpPr>
            <p:spPr>
              <a:xfrm>
                <a:off x="7087827" y="2623467"/>
                <a:ext cx="73839" cy="75371"/>
              </a:xfrm>
              <a:custGeom>
                <a:avLst/>
                <a:gdLst/>
                <a:ahLst/>
                <a:cxnLst/>
                <a:rect l="l" t="t" r="r" b="b"/>
                <a:pathLst>
                  <a:path w="1253" h="1279" extrusionOk="0">
                    <a:moveTo>
                      <a:pt x="710" y="1"/>
                    </a:moveTo>
                    <a:cubicBezTo>
                      <a:pt x="605" y="1"/>
                      <a:pt x="271" y="678"/>
                      <a:pt x="271" y="678"/>
                    </a:cubicBezTo>
                    <a:cubicBezTo>
                      <a:pt x="271" y="678"/>
                      <a:pt x="0" y="1221"/>
                      <a:pt x="345" y="1273"/>
                    </a:cubicBezTo>
                    <a:cubicBezTo>
                      <a:pt x="373" y="1277"/>
                      <a:pt x="403" y="1278"/>
                      <a:pt x="433" y="1278"/>
                    </a:cubicBezTo>
                    <a:cubicBezTo>
                      <a:pt x="784" y="1278"/>
                      <a:pt x="1252" y="1066"/>
                      <a:pt x="1252" y="845"/>
                    </a:cubicBezTo>
                    <a:cubicBezTo>
                      <a:pt x="1252" y="606"/>
                      <a:pt x="1169" y="386"/>
                      <a:pt x="1169" y="386"/>
                    </a:cubicBezTo>
                    <a:cubicBezTo>
                      <a:pt x="1169" y="386"/>
                      <a:pt x="814" y="1"/>
                      <a:pt x="710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6" name="Google Shape;2236;p64"/>
              <p:cNvSpPr/>
              <p:nvPr/>
            </p:nvSpPr>
            <p:spPr>
              <a:xfrm>
                <a:off x="7148057" y="2552159"/>
                <a:ext cx="323408" cy="303077"/>
              </a:xfrm>
              <a:custGeom>
                <a:avLst/>
                <a:gdLst/>
                <a:ahLst/>
                <a:cxnLst/>
                <a:rect l="l" t="t" r="r" b="b"/>
                <a:pathLst>
                  <a:path w="5488" h="5143" extrusionOk="0">
                    <a:moveTo>
                      <a:pt x="1832" y="0"/>
                    </a:moveTo>
                    <a:cubicBezTo>
                      <a:pt x="1767" y="0"/>
                      <a:pt x="1704" y="40"/>
                      <a:pt x="1680" y="105"/>
                    </a:cubicBezTo>
                    <a:lnTo>
                      <a:pt x="1" y="5143"/>
                    </a:lnTo>
                    <a:lnTo>
                      <a:pt x="5332" y="4955"/>
                    </a:lnTo>
                    <a:cubicBezTo>
                      <a:pt x="5415" y="4955"/>
                      <a:pt x="5488" y="4872"/>
                      <a:pt x="5478" y="4788"/>
                    </a:cubicBezTo>
                    <a:cubicBezTo>
                      <a:pt x="5478" y="4695"/>
                      <a:pt x="5404" y="4632"/>
                      <a:pt x="5321" y="4632"/>
                    </a:cubicBezTo>
                    <a:lnTo>
                      <a:pt x="450" y="4799"/>
                    </a:lnTo>
                    <a:lnTo>
                      <a:pt x="1993" y="209"/>
                    </a:lnTo>
                    <a:cubicBezTo>
                      <a:pt x="2014" y="126"/>
                      <a:pt x="1973" y="32"/>
                      <a:pt x="1889" y="11"/>
                    </a:cubicBezTo>
                    <a:cubicBezTo>
                      <a:pt x="1870" y="4"/>
                      <a:pt x="1851" y="0"/>
                      <a:pt x="18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7" name="Google Shape;2237;p64"/>
              <p:cNvSpPr/>
              <p:nvPr/>
            </p:nvSpPr>
            <p:spPr>
              <a:xfrm>
                <a:off x="6864647" y="2434175"/>
                <a:ext cx="390411" cy="180738"/>
              </a:xfrm>
              <a:custGeom>
                <a:avLst/>
                <a:gdLst/>
                <a:ahLst/>
                <a:cxnLst/>
                <a:rect l="l" t="t" r="r" b="b"/>
                <a:pathLst>
                  <a:path w="6625" h="3067" extrusionOk="0">
                    <a:moveTo>
                      <a:pt x="276" y="0"/>
                    </a:moveTo>
                    <a:cubicBezTo>
                      <a:pt x="182" y="0"/>
                      <a:pt x="92" y="53"/>
                      <a:pt x="53" y="146"/>
                    </a:cubicBezTo>
                    <a:cubicBezTo>
                      <a:pt x="1" y="271"/>
                      <a:pt x="64" y="406"/>
                      <a:pt x="189" y="459"/>
                    </a:cubicBezTo>
                    <a:lnTo>
                      <a:pt x="6260" y="3046"/>
                    </a:lnTo>
                    <a:cubicBezTo>
                      <a:pt x="6291" y="3067"/>
                      <a:pt x="6323" y="3067"/>
                      <a:pt x="6353" y="3067"/>
                    </a:cubicBezTo>
                    <a:cubicBezTo>
                      <a:pt x="6448" y="3067"/>
                      <a:pt x="6541" y="3014"/>
                      <a:pt x="6573" y="2921"/>
                    </a:cubicBezTo>
                    <a:cubicBezTo>
                      <a:pt x="6625" y="2795"/>
                      <a:pt x="6573" y="2659"/>
                      <a:pt x="6448" y="2608"/>
                    </a:cubicBezTo>
                    <a:lnTo>
                      <a:pt x="376" y="21"/>
                    </a:lnTo>
                    <a:cubicBezTo>
                      <a:pt x="344" y="7"/>
                      <a:pt x="310" y="0"/>
                      <a:pt x="27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8" name="Google Shape;2238;p64"/>
              <p:cNvSpPr/>
              <p:nvPr/>
            </p:nvSpPr>
            <p:spPr>
              <a:xfrm>
                <a:off x="6856043" y="2457041"/>
                <a:ext cx="327120" cy="406853"/>
              </a:xfrm>
              <a:custGeom>
                <a:avLst/>
                <a:gdLst/>
                <a:ahLst/>
                <a:cxnLst/>
                <a:rect l="l" t="t" r="r" b="b"/>
                <a:pathLst>
                  <a:path w="5551" h="6904" extrusionOk="0">
                    <a:moveTo>
                      <a:pt x="360" y="0"/>
                    </a:moveTo>
                    <a:cubicBezTo>
                      <a:pt x="292" y="0"/>
                      <a:pt x="224" y="23"/>
                      <a:pt x="168" y="71"/>
                    </a:cubicBezTo>
                    <a:cubicBezTo>
                      <a:pt x="22" y="175"/>
                      <a:pt x="1" y="373"/>
                      <a:pt x="105" y="519"/>
                    </a:cubicBezTo>
                    <a:lnTo>
                      <a:pt x="4925" y="6778"/>
                    </a:lnTo>
                    <a:cubicBezTo>
                      <a:pt x="4987" y="6861"/>
                      <a:pt x="5092" y="6903"/>
                      <a:pt x="5185" y="6903"/>
                    </a:cubicBezTo>
                    <a:cubicBezTo>
                      <a:pt x="5248" y="6903"/>
                      <a:pt x="5321" y="6882"/>
                      <a:pt x="5384" y="6840"/>
                    </a:cubicBezTo>
                    <a:cubicBezTo>
                      <a:pt x="5519" y="6726"/>
                      <a:pt x="5551" y="6528"/>
                      <a:pt x="5435" y="6392"/>
                    </a:cubicBezTo>
                    <a:lnTo>
                      <a:pt x="616" y="122"/>
                    </a:lnTo>
                    <a:cubicBezTo>
                      <a:pt x="549" y="44"/>
                      <a:pt x="454" y="0"/>
                      <a:pt x="360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39" name="Google Shape;2239;p64"/>
              <p:cNvSpPr/>
              <p:nvPr/>
            </p:nvSpPr>
            <p:spPr>
              <a:xfrm>
                <a:off x="7118531" y="2802328"/>
                <a:ext cx="85566" cy="85566"/>
              </a:xfrm>
              <a:custGeom>
                <a:avLst/>
                <a:gdLst/>
                <a:ahLst/>
                <a:cxnLst/>
                <a:rect l="l" t="t" r="r" b="b"/>
                <a:pathLst>
                  <a:path w="1452" h="1452" extrusionOk="0">
                    <a:moveTo>
                      <a:pt x="731" y="1"/>
                    </a:moveTo>
                    <a:cubicBezTo>
                      <a:pt x="325" y="1"/>
                      <a:pt x="1" y="325"/>
                      <a:pt x="1" y="721"/>
                    </a:cubicBezTo>
                    <a:cubicBezTo>
                      <a:pt x="1" y="1128"/>
                      <a:pt x="325" y="1451"/>
                      <a:pt x="731" y="1451"/>
                    </a:cubicBezTo>
                    <a:cubicBezTo>
                      <a:pt x="1127" y="1451"/>
                      <a:pt x="1451" y="1128"/>
                      <a:pt x="1451" y="721"/>
                    </a:cubicBezTo>
                    <a:cubicBezTo>
                      <a:pt x="1451" y="325"/>
                      <a:pt x="1127" y="1"/>
                      <a:pt x="731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0" name="Google Shape;2240;p64"/>
              <p:cNvSpPr/>
              <p:nvPr/>
            </p:nvSpPr>
            <p:spPr>
              <a:xfrm>
                <a:off x="7074921" y="2727425"/>
                <a:ext cx="103363" cy="50974"/>
              </a:xfrm>
              <a:custGeom>
                <a:avLst/>
                <a:gdLst/>
                <a:ahLst/>
                <a:cxnLst/>
                <a:rect l="l" t="t" r="r" b="b"/>
                <a:pathLst>
                  <a:path w="1754" h="865" extrusionOk="0">
                    <a:moveTo>
                      <a:pt x="1427" y="1"/>
                    </a:moveTo>
                    <a:cubicBezTo>
                      <a:pt x="1404" y="1"/>
                      <a:pt x="1380" y="4"/>
                      <a:pt x="1357" y="10"/>
                    </a:cubicBezTo>
                    <a:lnTo>
                      <a:pt x="261" y="281"/>
                    </a:lnTo>
                    <a:cubicBezTo>
                      <a:pt x="105" y="323"/>
                      <a:pt x="1" y="479"/>
                      <a:pt x="42" y="636"/>
                    </a:cubicBezTo>
                    <a:cubicBezTo>
                      <a:pt x="77" y="776"/>
                      <a:pt x="193" y="865"/>
                      <a:pt x="328" y="865"/>
                    </a:cubicBezTo>
                    <a:cubicBezTo>
                      <a:pt x="354" y="865"/>
                      <a:pt x="380" y="861"/>
                      <a:pt x="407" y="855"/>
                    </a:cubicBezTo>
                    <a:lnTo>
                      <a:pt x="1503" y="594"/>
                    </a:lnTo>
                    <a:cubicBezTo>
                      <a:pt x="1659" y="553"/>
                      <a:pt x="1753" y="386"/>
                      <a:pt x="1721" y="229"/>
                    </a:cubicBezTo>
                    <a:cubicBezTo>
                      <a:pt x="1686" y="96"/>
                      <a:pt x="1560" y="1"/>
                      <a:pt x="1427" y="1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1" name="Google Shape;2241;p64"/>
              <p:cNvSpPr/>
              <p:nvPr/>
            </p:nvSpPr>
            <p:spPr>
              <a:xfrm>
                <a:off x="6995597" y="2264449"/>
                <a:ext cx="389233" cy="399015"/>
              </a:xfrm>
              <a:custGeom>
                <a:avLst/>
                <a:gdLst/>
                <a:ahLst/>
                <a:cxnLst/>
                <a:rect l="l" t="t" r="r" b="b"/>
                <a:pathLst>
                  <a:path w="6605" h="6771" extrusionOk="0">
                    <a:moveTo>
                      <a:pt x="5853" y="1"/>
                    </a:moveTo>
                    <a:cubicBezTo>
                      <a:pt x="3683" y="376"/>
                      <a:pt x="2244" y="960"/>
                      <a:pt x="1409" y="1357"/>
                    </a:cubicBezTo>
                    <a:cubicBezTo>
                      <a:pt x="846" y="1628"/>
                      <a:pt x="220" y="1972"/>
                      <a:pt x="95" y="2577"/>
                    </a:cubicBezTo>
                    <a:cubicBezTo>
                      <a:pt x="0" y="3036"/>
                      <a:pt x="230" y="3464"/>
                      <a:pt x="418" y="3714"/>
                    </a:cubicBezTo>
                    <a:cubicBezTo>
                      <a:pt x="772" y="4204"/>
                      <a:pt x="1836" y="6770"/>
                      <a:pt x="1836" y="6770"/>
                    </a:cubicBezTo>
                    <a:lnTo>
                      <a:pt x="2734" y="6478"/>
                    </a:lnTo>
                    <a:cubicBezTo>
                      <a:pt x="2734" y="6478"/>
                      <a:pt x="2557" y="6134"/>
                      <a:pt x="2557" y="4987"/>
                    </a:cubicBezTo>
                    <a:cubicBezTo>
                      <a:pt x="2567" y="3839"/>
                      <a:pt x="1910" y="3140"/>
                      <a:pt x="1910" y="3140"/>
                    </a:cubicBezTo>
                    <a:lnTo>
                      <a:pt x="1910" y="3140"/>
                    </a:lnTo>
                    <a:cubicBezTo>
                      <a:pt x="1980" y="3142"/>
                      <a:pt x="2050" y="3143"/>
                      <a:pt x="2118" y="3143"/>
                    </a:cubicBezTo>
                    <a:cubicBezTo>
                      <a:pt x="3185" y="3143"/>
                      <a:pt x="4010" y="2919"/>
                      <a:pt x="4549" y="2723"/>
                    </a:cubicBezTo>
                    <a:cubicBezTo>
                      <a:pt x="5404" y="2421"/>
                      <a:pt x="6416" y="2045"/>
                      <a:pt x="6521" y="1315"/>
                    </a:cubicBezTo>
                    <a:cubicBezTo>
                      <a:pt x="6604" y="720"/>
                      <a:pt x="6072" y="198"/>
                      <a:pt x="585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2" name="Google Shape;2242;p64"/>
              <p:cNvSpPr/>
              <p:nvPr/>
            </p:nvSpPr>
            <p:spPr>
              <a:xfrm>
                <a:off x="7023885" y="2715697"/>
                <a:ext cx="161115" cy="50149"/>
              </a:xfrm>
              <a:custGeom>
                <a:avLst/>
                <a:gdLst/>
                <a:ahLst/>
                <a:cxnLst/>
                <a:rect l="l" t="t" r="r" b="b"/>
                <a:pathLst>
                  <a:path w="2734" h="851" extrusionOk="0">
                    <a:moveTo>
                      <a:pt x="2733" y="0"/>
                    </a:moveTo>
                    <a:lnTo>
                      <a:pt x="2733" y="0"/>
                    </a:lnTo>
                    <a:cubicBezTo>
                      <a:pt x="2577" y="31"/>
                      <a:pt x="1868" y="177"/>
                      <a:pt x="1440" y="323"/>
                    </a:cubicBezTo>
                    <a:cubicBezTo>
                      <a:pt x="1002" y="469"/>
                      <a:pt x="292" y="752"/>
                      <a:pt x="0" y="762"/>
                    </a:cubicBezTo>
                    <a:lnTo>
                      <a:pt x="0" y="772"/>
                    </a:lnTo>
                    <a:cubicBezTo>
                      <a:pt x="39" y="827"/>
                      <a:pt x="107" y="850"/>
                      <a:pt x="196" y="850"/>
                    </a:cubicBezTo>
                    <a:cubicBezTo>
                      <a:pt x="445" y="850"/>
                      <a:pt x="858" y="670"/>
                      <a:pt x="1242" y="501"/>
                    </a:cubicBezTo>
                    <a:cubicBezTo>
                      <a:pt x="1764" y="272"/>
                      <a:pt x="2577" y="219"/>
                      <a:pt x="2671" y="136"/>
                    </a:cubicBezTo>
                    <a:cubicBezTo>
                      <a:pt x="2703" y="94"/>
                      <a:pt x="2723" y="52"/>
                      <a:pt x="273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3" name="Google Shape;2243;p64"/>
              <p:cNvSpPr/>
              <p:nvPr/>
            </p:nvSpPr>
            <p:spPr>
              <a:xfrm>
                <a:off x="6568921" y="2640676"/>
                <a:ext cx="409505" cy="409505"/>
              </a:xfrm>
              <a:custGeom>
                <a:avLst/>
                <a:gdLst/>
                <a:ahLst/>
                <a:cxnLst/>
                <a:rect l="l" t="t" r="r" b="b"/>
                <a:pathLst>
                  <a:path w="6949" h="6949" extrusionOk="0">
                    <a:moveTo>
                      <a:pt x="3475" y="324"/>
                    </a:moveTo>
                    <a:cubicBezTo>
                      <a:pt x="5207" y="324"/>
                      <a:pt x="6625" y="1732"/>
                      <a:pt x="6625" y="3474"/>
                    </a:cubicBezTo>
                    <a:cubicBezTo>
                      <a:pt x="6625" y="5217"/>
                      <a:pt x="5207" y="6624"/>
                      <a:pt x="3475" y="6624"/>
                    </a:cubicBezTo>
                    <a:cubicBezTo>
                      <a:pt x="1733" y="6624"/>
                      <a:pt x="314" y="5217"/>
                      <a:pt x="314" y="3474"/>
                    </a:cubicBezTo>
                    <a:cubicBezTo>
                      <a:pt x="314" y="1732"/>
                      <a:pt x="1733" y="324"/>
                      <a:pt x="3475" y="324"/>
                    </a:cubicBezTo>
                    <a:close/>
                    <a:moveTo>
                      <a:pt x="3475" y="1"/>
                    </a:moveTo>
                    <a:cubicBezTo>
                      <a:pt x="2546" y="1"/>
                      <a:pt x="1670" y="365"/>
                      <a:pt x="1013" y="1023"/>
                    </a:cubicBezTo>
                    <a:cubicBezTo>
                      <a:pt x="356" y="1680"/>
                      <a:pt x="1" y="2546"/>
                      <a:pt x="1" y="3474"/>
                    </a:cubicBezTo>
                    <a:cubicBezTo>
                      <a:pt x="1" y="4403"/>
                      <a:pt x="356" y="5279"/>
                      <a:pt x="1013" y="5936"/>
                    </a:cubicBezTo>
                    <a:cubicBezTo>
                      <a:pt x="1670" y="6594"/>
                      <a:pt x="2546" y="6948"/>
                      <a:pt x="3475" y="6948"/>
                    </a:cubicBezTo>
                    <a:cubicBezTo>
                      <a:pt x="4403" y="6948"/>
                      <a:pt x="5269" y="6594"/>
                      <a:pt x="5926" y="5936"/>
                    </a:cubicBezTo>
                    <a:cubicBezTo>
                      <a:pt x="6584" y="5279"/>
                      <a:pt x="6948" y="4403"/>
                      <a:pt x="6948" y="3474"/>
                    </a:cubicBezTo>
                    <a:cubicBezTo>
                      <a:pt x="6948" y="2546"/>
                      <a:pt x="6584" y="1680"/>
                      <a:pt x="5926" y="1023"/>
                    </a:cubicBezTo>
                    <a:cubicBezTo>
                      <a:pt x="5269" y="365"/>
                      <a:pt x="4403" y="1"/>
                      <a:pt x="3475" y="1"/>
                    </a:cubicBezTo>
                    <a:close/>
                  </a:path>
                </a:pathLst>
              </a:custGeom>
              <a:solidFill>
                <a:srgbClr val="203D6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4" name="Google Shape;2244;p64"/>
              <p:cNvSpPr/>
              <p:nvPr/>
            </p:nvSpPr>
            <p:spPr>
              <a:xfrm>
                <a:off x="7235985" y="2594001"/>
                <a:ext cx="231182" cy="247152"/>
              </a:xfrm>
              <a:custGeom>
                <a:avLst/>
                <a:gdLst/>
                <a:ahLst/>
                <a:cxnLst/>
                <a:rect l="l" t="t" r="r" b="b"/>
                <a:pathLst>
                  <a:path w="3923" h="4194" extrusionOk="0">
                    <a:moveTo>
                      <a:pt x="124" y="1"/>
                    </a:moveTo>
                    <a:cubicBezTo>
                      <a:pt x="96" y="1"/>
                      <a:pt x="67" y="11"/>
                      <a:pt x="42" y="31"/>
                    </a:cubicBezTo>
                    <a:cubicBezTo>
                      <a:pt x="1" y="73"/>
                      <a:pt x="1" y="146"/>
                      <a:pt x="42" y="188"/>
                    </a:cubicBezTo>
                    <a:lnTo>
                      <a:pt x="3714" y="4162"/>
                    </a:lnTo>
                    <a:cubicBezTo>
                      <a:pt x="3735" y="4183"/>
                      <a:pt x="3766" y="4193"/>
                      <a:pt x="3798" y="4193"/>
                    </a:cubicBezTo>
                    <a:cubicBezTo>
                      <a:pt x="3819" y="4193"/>
                      <a:pt x="3850" y="4183"/>
                      <a:pt x="3870" y="4162"/>
                    </a:cubicBezTo>
                    <a:cubicBezTo>
                      <a:pt x="3912" y="4120"/>
                      <a:pt x="3923" y="4057"/>
                      <a:pt x="3870" y="4006"/>
                    </a:cubicBezTo>
                    <a:lnTo>
                      <a:pt x="209" y="42"/>
                    </a:lnTo>
                    <a:cubicBezTo>
                      <a:pt x="187" y="14"/>
                      <a:pt x="156" y="1"/>
                      <a:pt x="124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5" name="Google Shape;2245;p64"/>
              <p:cNvSpPr/>
              <p:nvPr/>
            </p:nvSpPr>
            <p:spPr>
              <a:xfrm>
                <a:off x="6947625" y="2166679"/>
                <a:ext cx="140902" cy="200833"/>
              </a:xfrm>
              <a:custGeom>
                <a:avLst/>
                <a:gdLst/>
                <a:ahLst/>
                <a:cxnLst/>
                <a:rect l="l" t="t" r="r" b="b"/>
                <a:pathLst>
                  <a:path w="2391" h="3408" extrusionOk="0">
                    <a:moveTo>
                      <a:pt x="2390" y="1"/>
                    </a:moveTo>
                    <a:lnTo>
                      <a:pt x="2390" y="1"/>
                    </a:lnTo>
                    <a:cubicBezTo>
                      <a:pt x="888" y="939"/>
                      <a:pt x="1" y="2045"/>
                      <a:pt x="230" y="2849"/>
                    </a:cubicBezTo>
                    <a:cubicBezTo>
                      <a:pt x="283" y="3047"/>
                      <a:pt x="450" y="3360"/>
                      <a:pt x="710" y="3401"/>
                    </a:cubicBezTo>
                    <a:cubicBezTo>
                      <a:pt x="732" y="3405"/>
                      <a:pt x="755" y="3407"/>
                      <a:pt x="777" y="3407"/>
                    </a:cubicBezTo>
                    <a:cubicBezTo>
                      <a:pt x="1460" y="3407"/>
                      <a:pt x="2215" y="1621"/>
                      <a:pt x="2307" y="1419"/>
                    </a:cubicBezTo>
                    <a:lnTo>
                      <a:pt x="2390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6" name="Google Shape;2246;p64"/>
              <p:cNvSpPr/>
              <p:nvPr/>
            </p:nvSpPr>
            <p:spPr>
              <a:xfrm>
                <a:off x="7042331" y="2111989"/>
                <a:ext cx="59048" cy="74429"/>
              </a:xfrm>
              <a:custGeom>
                <a:avLst/>
                <a:gdLst/>
                <a:ahLst/>
                <a:cxnLst/>
                <a:rect l="l" t="t" r="r" b="b"/>
                <a:pathLst>
                  <a:path w="1002" h="1263" extrusionOk="0">
                    <a:moveTo>
                      <a:pt x="334" y="1"/>
                    </a:moveTo>
                    <a:cubicBezTo>
                      <a:pt x="303" y="1"/>
                      <a:pt x="0" y="303"/>
                      <a:pt x="11" y="365"/>
                    </a:cubicBezTo>
                    <a:cubicBezTo>
                      <a:pt x="11" y="376"/>
                      <a:pt x="21" y="386"/>
                      <a:pt x="21" y="397"/>
                    </a:cubicBezTo>
                    <a:cubicBezTo>
                      <a:pt x="241" y="689"/>
                      <a:pt x="470" y="981"/>
                      <a:pt x="710" y="1262"/>
                    </a:cubicBezTo>
                    <a:cubicBezTo>
                      <a:pt x="751" y="1033"/>
                      <a:pt x="856" y="814"/>
                      <a:pt x="1002" y="626"/>
                    </a:cubicBezTo>
                    <a:cubicBezTo>
                      <a:pt x="887" y="511"/>
                      <a:pt x="762" y="397"/>
                      <a:pt x="647" y="272"/>
                    </a:cubicBezTo>
                    <a:cubicBezTo>
                      <a:pt x="626" y="251"/>
                      <a:pt x="595" y="209"/>
                      <a:pt x="574" y="177"/>
                    </a:cubicBezTo>
                    <a:cubicBezTo>
                      <a:pt x="501" y="105"/>
                      <a:pt x="428" y="21"/>
                      <a:pt x="3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7" name="Google Shape;2247;p64"/>
              <p:cNvSpPr/>
              <p:nvPr/>
            </p:nvSpPr>
            <p:spPr>
              <a:xfrm>
                <a:off x="7064431" y="2135327"/>
                <a:ext cx="46201" cy="55807"/>
              </a:xfrm>
              <a:custGeom>
                <a:avLst/>
                <a:gdLst/>
                <a:ahLst/>
                <a:cxnLst/>
                <a:rect l="l" t="t" r="r" b="b"/>
                <a:pathLst>
                  <a:path w="784" h="947" extrusionOk="0">
                    <a:moveTo>
                      <a:pt x="489" y="1"/>
                    </a:moveTo>
                    <a:cubicBezTo>
                      <a:pt x="436" y="1"/>
                      <a:pt x="401" y="43"/>
                      <a:pt x="366" y="126"/>
                    </a:cubicBezTo>
                    <a:cubicBezTo>
                      <a:pt x="304" y="282"/>
                      <a:pt x="179" y="366"/>
                      <a:pt x="74" y="491"/>
                    </a:cubicBezTo>
                    <a:cubicBezTo>
                      <a:pt x="53" y="512"/>
                      <a:pt x="43" y="533"/>
                      <a:pt x="22" y="553"/>
                    </a:cubicBezTo>
                    <a:cubicBezTo>
                      <a:pt x="12" y="574"/>
                      <a:pt x="1" y="585"/>
                      <a:pt x="1" y="606"/>
                    </a:cubicBezTo>
                    <a:cubicBezTo>
                      <a:pt x="1" y="627"/>
                      <a:pt x="12" y="648"/>
                      <a:pt x="22" y="658"/>
                    </a:cubicBezTo>
                    <a:cubicBezTo>
                      <a:pt x="63" y="731"/>
                      <a:pt x="105" y="794"/>
                      <a:pt x="158" y="866"/>
                    </a:cubicBezTo>
                    <a:cubicBezTo>
                      <a:pt x="179" y="898"/>
                      <a:pt x="199" y="919"/>
                      <a:pt x="241" y="940"/>
                    </a:cubicBezTo>
                    <a:cubicBezTo>
                      <a:pt x="255" y="944"/>
                      <a:pt x="268" y="946"/>
                      <a:pt x="282" y="946"/>
                    </a:cubicBezTo>
                    <a:cubicBezTo>
                      <a:pt x="330" y="946"/>
                      <a:pt x="378" y="920"/>
                      <a:pt x="418" y="887"/>
                    </a:cubicBezTo>
                    <a:cubicBezTo>
                      <a:pt x="460" y="846"/>
                      <a:pt x="502" y="804"/>
                      <a:pt x="543" y="752"/>
                    </a:cubicBezTo>
                    <a:cubicBezTo>
                      <a:pt x="596" y="689"/>
                      <a:pt x="617" y="543"/>
                      <a:pt x="638" y="449"/>
                    </a:cubicBezTo>
                    <a:cubicBezTo>
                      <a:pt x="648" y="397"/>
                      <a:pt x="648" y="356"/>
                      <a:pt x="668" y="314"/>
                    </a:cubicBezTo>
                    <a:cubicBezTo>
                      <a:pt x="700" y="261"/>
                      <a:pt x="731" y="230"/>
                      <a:pt x="784" y="230"/>
                    </a:cubicBezTo>
                    <a:cubicBezTo>
                      <a:pt x="742" y="147"/>
                      <a:pt x="668" y="74"/>
                      <a:pt x="585" y="32"/>
                    </a:cubicBezTo>
                    <a:cubicBezTo>
                      <a:pt x="547" y="11"/>
                      <a:pt x="516" y="1"/>
                      <a:pt x="48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8" name="Google Shape;2248;p64"/>
              <p:cNvSpPr/>
              <p:nvPr/>
            </p:nvSpPr>
            <p:spPr>
              <a:xfrm>
                <a:off x="6980864" y="2046751"/>
                <a:ext cx="100829" cy="121867"/>
              </a:xfrm>
              <a:custGeom>
                <a:avLst/>
                <a:gdLst/>
                <a:ahLst/>
                <a:cxnLst/>
                <a:rect l="l" t="t" r="r" b="b"/>
                <a:pathLst>
                  <a:path w="1711" h="2068" extrusionOk="0">
                    <a:moveTo>
                      <a:pt x="969" y="0"/>
                    </a:moveTo>
                    <a:cubicBezTo>
                      <a:pt x="837" y="0"/>
                      <a:pt x="702" y="49"/>
                      <a:pt x="563" y="106"/>
                    </a:cubicBezTo>
                    <a:cubicBezTo>
                      <a:pt x="428" y="169"/>
                      <a:pt x="292" y="241"/>
                      <a:pt x="188" y="336"/>
                    </a:cubicBezTo>
                    <a:cubicBezTo>
                      <a:pt x="74" y="440"/>
                      <a:pt x="0" y="586"/>
                      <a:pt x="0" y="732"/>
                    </a:cubicBezTo>
                    <a:cubicBezTo>
                      <a:pt x="0" y="888"/>
                      <a:pt x="74" y="1003"/>
                      <a:pt x="146" y="1138"/>
                    </a:cubicBezTo>
                    <a:cubicBezTo>
                      <a:pt x="240" y="1284"/>
                      <a:pt x="282" y="1462"/>
                      <a:pt x="376" y="1618"/>
                    </a:cubicBezTo>
                    <a:cubicBezTo>
                      <a:pt x="449" y="1754"/>
                      <a:pt x="574" y="1880"/>
                      <a:pt x="699" y="1984"/>
                    </a:cubicBezTo>
                    <a:cubicBezTo>
                      <a:pt x="751" y="2026"/>
                      <a:pt x="814" y="2056"/>
                      <a:pt x="876" y="2067"/>
                    </a:cubicBezTo>
                    <a:cubicBezTo>
                      <a:pt x="950" y="2067"/>
                      <a:pt x="1002" y="2036"/>
                      <a:pt x="1064" y="2005"/>
                    </a:cubicBezTo>
                    <a:cubicBezTo>
                      <a:pt x="1179" y="1942"/>
                      <a:pt x="1263" y="1880"/>
                      <a:pt x="1367" y="1796"/>
                    </a:cubicBezTo>
                    <a:cubicBezTo>
                      <a:pt x="1669" y="1525"/>
                      <a:pt x="1711" y="1191"/>
                      <a:pt x="1627" y="805"/>
                    </a:cubicBezTo>
                    <a:cubicBezTo>
                      <a:pt x="1607" y="679"/>
                      <a:pt x="1555" y="586"/>
                      <a:pt x="1513" y="471"/>
                    </a:cubicBezTo>
                    <a:cubicBezTo>
                      <a:pt x="1461" y="336"/>
                      <a:pt x="1398" y="210"/>
                      <a:pt x="1284" y="116"/>
                    </a:cubicBezTo>
                    <a:cubicBezTo>
                      <a:pt x="1181" y="32"/>
                      <a:pt x="1076" y="0"/>
                      <a:pt x="96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49" name="Google Shape;2249;p64"/>
              <p:cNvSpPr/>
              <p:nvPr/>
            </p:nvSpPr>
            <p:spPr>
              <a:xfrm>
                <a:off x="6978388" y="2040445"/>
                <a:ext cx="110671" cy="87806"/>
              </a:xfrm>
              <a:custGeom>
                <a:avLst/>
                <a:gdLst/>
                <a:ahLst/>
                <a:cxnLst/>
                <a:rect l="l" t="t" r="r" b="b"/>
                <a:pathLst>
                  <a:path w="1878" h="1490" extrusionOk="0">
                    <a:moveTo>
                      <a:pt x="1170" y="0"/>
                    </a:moveTo>
                    <a:cubicBezTo>
                      <a:pt x="1114" y="0"/>
                      <a:pt x="1058" y="5"/>
                      <a:pt x="1002" y="15"/>
                    </a:cubicBezTo>
                    <a:cubicBezTo>
                      <a:pt x="783" y="46"/>
                      <a:pt x="585" y="109"/>
                      <a:pt x="397" y="213"/>
                    </a:cubicBezTo>
                    <a:cubicBezTo>
                      <a:pt x="230" y="307"/>
                      <a:pt x="74" y="401"/>
                      <a:pt x="21" y="578"/>
                    </a:cubicBezTo>
                    <a:cubicBezTo>
                      <a:pt x="0" y="640"/>
                      <a:pt x="11" y="714"/>
                      <a:pt x="53" y="766"/>
                    </a:cubicBezTo>
                    <a:cubicBezTo>
                      <a:pt x="345" y="745"/>
                      <a:pt x="637" y="640"/>
                      <a:pt x="887" y="484"/>
                    </a:cubicBezTo>
                    <a:cubicBezTo>
                      <a:pt x="950" y="536"/>
                      <a:pt x="950" y="640"/>
                      <a:pt x="1023" y="661"/>
                    </a:cubicBezTo>
                    <a:cubicBezTo>
                      <a:pt x="1054" y="672"/>
                      <a:pt x="1075" y="672"/>
                      <a:pt x="1106" y="672"/>
                    </a:cubicBezTo>
                    <a:cubicBezTo>
                      <a:pt x="1169" y="682"/>
                      <a:pt x="1221" y="724"/>
                      <a:pt x="1252" y="776"/>
                    </a:cubicBezTo>
                    <a:cubicBezTo>
                      <a:pt x="1284" y="818"/>
                      <a:pt x="1305" y="849"/>
                      <a:pt x="1315" y="891"/>
                    </a:cubicBezTo>
                    <a:cubicBezTo>
                      <a:pt x="1346" y="943"/>
                      <a:pt x="1367" y="985"/>
                      <a:pt x="1377" y="1027"/>
                    </a:cubicBezTo>
                    <a:cubicBezTo>
                      <a:pt x="1419" y="1120"/>
                      <a:pt x="1482" y="1183"/>
                      <a:pt x="1544" y="1256"/>
                    </a:cubicBezTo>
                    <a:cubicBezTo>
                      <a:pt x="1607" y="1319"/>
                      <a:pt x="1639" y="1391"/>
                      <a:pt x="1701" y="1465"/>
                    </a:cubicBezTo>
                    <a:cubicBezTo>
                      <a:pt x="1701" y="1475"/>
                      <a:pt x="1711" y="1475"/>
                      <a:pt x="1722" y="1486"/>
                    </a:cubicBezTo>
                    <a:cubicBezTo>
                      <a:pt x="1728" y="1488"/>
                      <a:pt x="1734" y="1489"/>
                      <a:pt x="1740" y="1489"/>
                    </a:cubicBezTo>
                    <a:cubicBezTo>
                      <a:pt x="1841" y="1489"/>
                      <a:pt x="1878" y="1169"/>
                      <a:pt x="1868" y="1110"/>
                    </a:cubicBezTo>
                    <a:cubicBezTo>
                      <a:pt x="1868" y="1048"/>
                      <a:pt x="1857" y="985"/>
                      <a:pt x="1847" y="912"/>
                    </a:cubicBezTo>
                    <a:cubicBezTo>
                      <a:pt x="1815" y="766"/>
                      <a:pt x="1785" y="610"/>
                      <a:pt x="1753" y="463"/>
                    </a:cubicBezTo>
                    <a:cubicBezTo>
                      <a:pt x="1732" y="380"/>
                      <a:pt x="1722" y="307"/>
                      <a:pt x="1680" y="244"/>
                    </a:cubicBezTo>
                    <a:cubicBezTo>
                      <a:pt x="1618" y="130"/>
                      <a:pt x="1503" y="56"/>
                      <a:pt x="1377" y="25"/>
                    </a:cubicBezTo>
                    <a:cubicBezTo>
                      <a:pt x="1308" y="8"/>
                      <a:pt x="1239" y="0"/>
                      <a:pt x="1170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0" name="Google Shape;2250;p64"/>
              <p:cNvSpPr/>
              <p:nvPr/>
            </p:nvSpPr>
            <p:spPr>
              <a:xfrm>
                <a:off x="7058950" y="2079871"/>
                <a:ext cx="29583" cy="37892"/>
              </a:xfrm>
              <a:custGeom>
                <a:avLst/>
                <a:gdLst/>
                <a:ahLst/>
                <a:cxnLst/>
                <a:rect l="l" t="t" r="r" b="b"/>
                <a:pathLst>
                  <a:path w="502" h="643" extrusionOk="0">
                    <a:moveTo>
                      <a:pt x="324" y="0"/>
                    </a:moveTo>
                    <a:cubicBezTo>
                      <a:pt x="314" y="0"/>
                      <a:pt x="303" y="1"/>
                      <a:pt x="292" y="3"/>
                    </a:cubicBezTo>
                    <a:cubicBezTo>
                      <a:pt x="230" y="13"/>
                      <a:pt x="177" y="66"/>
                      <a:pt x="136" y="117"/>
                    </a:cubicBezTo>
                    <a:cubicBezTo>
                      <a:pt x="42" y="253"/>
                      <a:pt x="0" y="451"/>
                      <a:pt x="73" y="587"/>
                    </a:cubicBezTo>
                    <a:cubicBezTo>
                      <a:pt x="84" y="608"/>
                      <a:pt x="94" y="618"/>
                      <a:pt x="105" y="629"/>
                    </a:cubicBezTo>
                    <a:cubicBezTo>
                      <a:pt x="119" y="638"/>
                      <a:pt x="135" y="642"/>
                      <a:pt x="152" y="642"/>
                    </a:cubicBezTo>
                    <a:cubicBezTo>
                      <a:pt x="227" y="642"/>
                      <a:pt x="314" y="557"/>
                      <a:pt x="365" y="514"/>
                    </a:cubicBezTo>
                    <a:cubicBezTo>
                      <a:pt x="448" y="441"/>
                      <a:pt x="501" y="337"/>
                      <a:pt x="501" y="222"/>
                    </a:cubicBezTo>
                    <a:cubicBezTo>
                      <a:pt x="501" y="170"/>
                      <a:pt x="490" y="107"/>
                      <a:pt x="448" y="66"/>
                    </a:cubicBezTo>
                    <a:cubicBezTo>
                      <a:pt x="423" y="22"/>
                      <a:pt x="376" y="0"/>
                      <a:pt x="324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1" name="Google Shape;2251;p64"/>
              <p:cNvSpPr/>
              <p:nvPr/>
            </p:nvSpPr>
            <p:spPr>
              <a:xfrm>
                <a:off x="7065668" y="2090479"/>
                <a:ext cx="14615" cy="20861"/>
              </a:xfrm>
              <a:custGeom>
                <a:avLst/>
                <a:gdLst/>
                <a:ahLst/>
                <a:cxnLst/>
                <a:rect l="l" t="t" r="r" b="b"/>
                <a:pathLst>
                  <a:path w="248" h="354" extrusionOk="0">
                    <a:moveTo>
                      <a:pt x="168" y="0"/>
                    </a:moveTo>
                    <a:cubicBezTo>
                      <a:pt x="137" y="0"/>
                      <a:pt x="116" y="21"/>
                      <a:pt x="95" y="42"/>
                    </a:cubicBezTo>
                    <a:cubicBezTo>
                      <a:pt x="53" y="104"/>
                      <a:pt x="1" y="209"/>
                      <a:pt x="12" y="282"/>
                    </a:cubicBezTo>
                    <a:cubicBezTo>
                      <a:pt x="12" y="313"/>
                      <a:pt x="32" y="334"/>
                      <a:pt x="53" y="345"/>
                    </a:cubicBezTo>
                    <a:cubicBezTo>
                      <a:pt x="68" y="351"/>
                      <a:pt x="81" y="354"/>
                      <a:pt x="94" y="354"/>
                    </a:cubicBezTo>
                    <a:cubicBezTo>
                      <a:pt x="209" y="354"/>
                      <a:pt x="248" y="117"/>
                      <a:pt x="220" y="42"/>
                    </a:cubicBezTo>
                    <a:cubicBezTo>
                      <a:pt x="209" y="21"/>
                      <a:pt x="188" y="0"/>
                      <a:pt x="16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2" name="Google Shape;2252;p64"/>
              <p:cNvSpPr/>
              <p:nvPr/>
            </p:nvSpPr>
            <p:spPr>
              <a:xfrm>
                <a:off x="6650720" y="2388443"/>
                <a:ext cx="105779" cy="113440"/>
              </a:xfrm>
              <a:custGeom>
                <a:avLst/>
                <a:gdLst/>
                <a:ahLst/>
                <a:cxnLst/>
                <a:rect l="l" t="t" r="r" b="b"/>
                <a:pathLst>
                  <a:path w="1795" h="1925" extrusionOk="0">
                    <a:moveTo>
                      <a:pt x="1146" y="1"/>
                    </a:moveTo>
                    <a:cubicBezTo>
                      <a:pt x="1104" y="1"/>
                      <a:pt x="1062" y="11"/>
                      <a:pt x="1023" y="35"/>
                    </a:cubicBezTo>
                    <a:cubicBezTo>
                      <a:pt x="835" y="150"/>
                      <a:pt x="752" y="463"/>
                      <a:pt x="710" y="661"/>
                    </a:cubicBezTo>
                    <a:cubicBezTo>
                      <a:pt x="658" y="911"/>
                      <a:pt x="658" y="1161"/>
                      <a:pt x="658" y="1412"/>
                    </a:cubicBezTo>
                    <a:cubicBezTo>
                      <a:pt x="470" y="1464"/>
                      <a:pt x="293" y="1537"/>
                      <a:pt x="115" y="1631"/>
                    </a:cubicBezTo>
                    <a:cubicBezTo>
                      <a:pt x="84" y="1652"/>
                      <a:pt x="52" y="1673"/>
                      <a:pt x="32" y="1704"/>
                    </a:cubicBezTo>
                    <a:cubicBezTo>
                      <a:pt x="1" y="1756"/>
                      <a:pt x="32" y="1840"/>
                      <a:pt x="94" y="1871"/>
                    </a:cubicBezTo>
                    <a:cubicBezTo>
                      <a:pt x="147" y="1912"/>
                      <a:pt x="219" y="1923"/>
                      <a:pt x="282" y="1923"/>
                    </a:cubicBezTo>
                    <a:cubicBezTo>
                      <a:pt x="302" y="1924"/>
                      <a:pt x="322" y="1924"/>
                      <a:pt x="343" y="1924"/>
                    </a:cubicBezTo>
                    <a:cubicBezTo>
                      <a:pt x="657" y="1924"/>
                      <a:pt x="979" y="1851"/>
                      <a:pt x="1263" y="1704"/>
                    </a:cubicBezTo>
                    <a:cubicBezTo>
                      <a:pt x="1482" y="1599"/>
                      <a:pt x="1691" y="1433"/>
                      <a:pt x="1753" y="1193"/>
                    </a:cubicBezTo>
                    <a:cubicBezTo>
                      <a:pt x="1795" y="1057"/>
                      <a:pt x="1774" y="911"/>
                      <a:pt x="1742" y="776"/>
                    </a:cubicBezTo>
                    <a:cubicBezTo>
                      <a:pt x="1712" y="598"/>
                      <a:pt x="1659" y="421"/>
                      <a:pt x="1555" y="264"/>
                    </a:cubicBezTo>
                    <a:cubicBezTo>
                      <a:pt x="1472" y="149"/>
                      <a:pt x="1305" y="1"/>
                      <a:pt x="1146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3" name="Google Shape;2253;p64"/>
              <p:cNvSpPr/>
              <p:nvPr/>
            </p:nvSpPr>
            <p:spPr>
              <a:xfrm>
                <a:off x="6749669" y="2298099"/>
                <a:ext cx="78789" cy="160997"/>
              </a:xfrm>
              <a:custGeom>
                <a:avLst/>
                <a:gdLst/>
                <a:ahLst/>
                <a:cxnLst/>
                <a:rect l="l" t="t" r="r" b="b"/>
                <a:pathLst>
                  <a:path w="1337" h="2732" extrusionOk="0">
                    <a:moveTo>
                      <a:pt x="659" y="0"/>
                    </a:moveTo>
                    <a:cubicBezTo>
                      <a:pt x="638" y="0"/>
                      <a:pt x="619" y="7"/>
                      <a:pt x="606" y="24"/>
                    </a:cubicBezTo>
                    <a:cubicBezTo>
                      <a:pt x="575" y="45"/>
                      <a:pt x="575" y="86"/>
                      <a:pt x="575" y="118"/>
                    </a:cubicBezTo>
                    <a:cubicBezTo>
                      <a:pt x="575" y="420"/>
                      <a:pt x="679" y="723"/>
                      <a:pt x="627" y="1025"/>
                    </a:cubicBezTo>
                    <a:cubicBezTo>
                      <a:pt x="564" y="1391"/>
                      <a:pt x="283" y="1672"/>
                      <a:pt x="126" y="2006"/>
                    </a:cubicBezTo>
                    <a:cubicBezTo>
                      <a:pt x="43" y="2194"/>
                      <a:pt x="1" y="2444"/>
                      <a:pt x="137" y="2601"/>
                    </a:cubicBezTo>
                    <a:cubicBezTo>
                      <a:pt x="227" y="2693"/>
                      <a:pt x="318" y="2731"/>
                      <a:pt x="408" y="2731"/>
                    </a:cubicBezTo>
                    <a:cubicBezTo>
                      <a:pt x="713" y="2731"/>
                      <a:pt x="994" y="2290"/>
                      <a:pt x="1107" y="2048"/>
                    </a:cubicBezTo>
                    <a:cubicBezTo>
                      <a:pt x="1232" y="1787"/>
                      <a:pt x="1336" y="1495"/>
                      <a:pt x="1273" y="1203"/>
                    </a:cubicBezTo>
                    <a:cubicBezTo>
                      <a:pt x="1273" y="1171"/>
                      <a:pt x="1263" y="1140"/>
                      <a:pt x="1232" y="1120"/>
                    </a:cubicBezTo>
                    <a:cubicBezTo>
                      <a:pt x="1224" y="1117"/>
                      <a:pt x="1215" y="1115"/>
                      <a:pt x="1207" y="1115"/>
                    </a:cubicBezTo>
                    <a:cubicBezTo>
                      <a:pt x="1184" y="1115"/>
                      <a:pt x="1161" y="1126"/>
                      <a:pt x="1159" y="1147"/>
                    </a:cubicBezTo>
                    <a:lnTo>
                      <a:pt x="1159" y="1147"/>
                    </a:lnTo>
                    <a:cubicBezTo>
                      <a:pt x="1169" y="940"/>
                      <a:pt x="1159" y="732"/>
                      <a:pt x="1107" y="535"/>
                    </a:cubicBezTo>
                    <a:cubicBezTo>
                      <a:pt x="1044" y="337"/>
                      <a:pt x="930" y="139"/>
                      <a:pt x="752" y="35"/>
                    </a:cubicBezTo>
                    <a:cubicBezTo>
                      <a:pt x="727" y="16"/>
                      <a:pt x="691" y="0"/>
                      <a:pt x="65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4" name="Google Shape;2254;p64"/>
              <p:cNvSpPr/>
              <p:nvPr/>
            </p:nvSpPr>
            <p:spPr>
              <a:xfrm>
                <a:off x="6598447" y="2341061"/>
                <a:ext cx="68300" cy="167892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2849" extrusionOk="0">
                    <a:moveTo>
                      <a:pt x="742" y="1"/>
                    </a:moveTo>
                    <a:cubicBezTo>
                      <a:pt x="423" y="1"/>
                      <a:pt x="543" y="711"/>
                      <a:pt x="543" y="891"/>
                    </a:cubicBezTo>
                    <a:cubicBezTo>
                      <a:pt x="533" y="1350"/>
                      <a:pt x="501" y="1809"/>
                      <a:pt x="397" y="2257"/>
                    </a:cubicBezTo>
                    <a:cubicBezTo>
                      <a:pt x="387" y="2278"/>
                      <a:pt x="376" y="2310"/>
                      <a:pt x="355" y="2341"/>
                    </a:cubicBezTo>
                    <a:cubicBezTo>
                      <a:pt x="334" y="2373"/>
                      <a:pt x="293" y="2393"/>
                      <a:pt x="262" y="2414"/>
                    </a:cubicBezTo>
                    <a:cubicBezTo>
                      <a:pt x="199" y="2445"/>
                      <a:pt x="137" y="2498"/>
                      <a:pt x="84" y="2560"/>
                    </a:cubicBezTo>
                    <a:cubicBezTo>
                      <a:pt x="42" y="2623"/>
                      <a:pt x="1" y="2696"/>
                      <a:pt x="42" y="2758"/>
                    </a:cubicBezTo>
                    <a:cubicBezTo>
                      <a:pt x="53" y="2779"/>
                      <a:pt x="74" y="2800"/>
                      <a:pt x="105" y="2811"/>
                    </a:cubicBezTo>
                    <a:cubicBezTo>
                      <a:pt x="155" y="2837"/>
                      <a:pt x="210" y="2848"/>
                      <a:pt x="266" y="2848"/>
                    </a:cubicBezTo>
                    <a:cubicBezTo>
                      <a:pt x="386" y="2848"/>
                      <a:pt x="513" y="2801"/>
                      <a:pt x="627" y="2758"/>
                    </a:cubicBezTo>
                    <a:cubicBezTo>
                      <a:pt x="647" y="2748"/>
                      <a:pt x="679" y="2727"/>
                      <a:pt x="700" y="2706"/>
                    </a:cubicBezTo>
                    <a:cubicBezTo>
                      <a:pt x="721" y="2696"/>
                      <a:pt x="731" y="2675"/>
                      <a:pt x="742" y="2644"/>
                    </a:cubicBezTo>
                    <a:cubicBezTo>
                      <a:pt x="1013" y="2070"/>
                      <a:pt x="1159" y="1434"/>
                      <a:pt x="1148" y="787"/>
                    </a:cubicBezTo>
                    <a:cubicBezTo>
                      <a:pt x="1148" y="630"/>
                      <a:pt x="1138" y="463"/>
                      <a:pt x="1096" y="317"/>
                    </a:cubicBezTo>
                    <a:cubicBezTo>
                      <a:pt x="1055" y="192"/>
                      <a:pt x="971" y="67"/>
                      <a:pt x="856" y="25"/>
                    </a:cubicBezTo>
                    <a:cubicBezTo>
                      <a:pt x="813" y="8"/>
                      <a:pt x="775" y="1"/>
                      <a:pt x="742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5" name="Google Shape;2255;p64"/>
              <p:cNvSpPr/>
              <p:nvPr/>
            </p:nvSpPr>
            <p:spPr>
              <a:xfrm>
                <a:off x="6641468" y="2360863"/>
                <a:ext cx="86804" cy="156282"/>
              </a:xfrm>
              <a:custGeom>
                <a:avLst/>
                <a:gdLst/>
                <a:ahLst/>
                <a:cxnLst/>
                <a:rect l="l" t="t" r="r" b="b"/>
                <a:pathLst>
                  <a:path w="1473" h="2652" extrusionOk="0">
                    <a:moveTo>
                      <a:pt x="1085" y="1"/>
                    </a:moveTo>
                    <a:cubicBezTo>
                      <a:pt x="919" y="1"/>
                      <a:pt x="762" y="114"/>
                      <a:pt x="679" y="273"/>
                    </a:cubicBezTo>
                    <a:cubicBezTo>
                      <a:pt x="617" y="409"/>
                      <a:pt x="596" y="555"/>
                      <a:pt x="575" y="701"/>
                    </a:cubicBezTo>
                    <a:cubicBezTo>
                      <a:pt x="502" y="1149"/>
                      <a:pt x="418" y="1588"/>
                      <a:pt x="314" y="2037"/>
                    </a:cubicBezTo>
                    <a:cubicBezTo>
                      <a:pt x="304" y="2088"/>
                      <a:pt x="293" y="2141"/>
                      <a:pt x="262" y="2193"/>
                    </a:cubicBezTo>
                    <a:cubicBezTo>
                      <a:pt x="189" y="2329"/>
                      <a:pt x="1" y="2401"/>
                      <a:pt x="1" y="2558"/>
                    </a:cubicBezTo>
                    <a:cubicBezTo>
                      <a:pt x="1" y="2600"/>
                      <a:pt x="22" y="2631"/>
                      <a:pt x="53" y="2652"/>
                    </a:cubicBezTo>
                    <a:lnTo>
                      <a:pt x="116" y="2652"/>
                    </a:lnTo>
                    <a:cubicBezTo>
                      <a:pt x="283" y="2631"/>
                      <a:pt x="450" y="2600"/>
                      <a:pt x="585" y="2496"/>
                    </a:cubicBezTo>
                    <a:cubicBezTo>
                      <a:pt x="679" y="2412"/>
                      <a:pt x="742" y="2297"/>
                      <a:pt x="794" y="2183"/>
                    </a:cubicBezTo>
                    <a:cubicBezTo>
                      <a:pt x="898" y="1942"/>
                      <a:pt x="1034" y="1703"/>
                      <a:pt x="1148" y="1462"/>
                    </a:cubicBezTo>
                    <a:cubicBezTo>
                      <a:pt x="1294" y="1160"/>
                      <a:pt x="1440" y="836"/>
                      <a:pt x="1461" y="493"/>
                    </a:cubicBezTo>
                    <a:cubicBezTo>
                      <a:pt x="1472" y="347"/>
                      <a:pt x="1451" y="201"/>
                      <a:pt x="1336" y="96"/>
                    </a:cubicBezTo>
                    <a:cubicBezTo>
                      <a:pt x="1256" y="30"/>
                      <a:pt x="1169" y="1"/>
                      <a:pt x="1085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6" name="Google Shape;2256;p64"/>
              <p:cNvSpPr/>
              <p:nvPr/>
            </p:nvSpPr>
            <p:spPr>
              <a:xfrm>
                <a:off x="6686964" y="2391920"/>
                <a:ext cx="119333" cy="118273"/>
              </a:xfrm>
              <a:custGeom>
                <a:avLst/>
                <a:gdLst/>
                <a:ahLst/>
                <a:cxnLst/>
                <a:rect l="l" t="t" r="r" b="b"/>
                <a:pathLst>
                  <a:path w="2025" h="2007" extrusionOk="0">
                    <a:moveTo>
                      <a:pt x="1225" y="0"/>
                    </a:moveTo>
                    <a:cubicBezTo>
                      <a:pt x="1196" y="0"/>
                      <a:pt x="1167" y="3"/>
                      <a:pt x="1138" y="7"/>
                    </a:cubicBezTo>
                    <a:cubicBezTo>
                      <a:pt x="846" y="38"/>
                      <a:pt x="617" y="320"/>
                      <a:pt x="543" y="612"/>
                    </a:cubicBezTo>
                    <a:cubicBezTo>
                      <a:pt x="471" y="905"/>
                      <a:pt x="522" y="1207"/>
                      <a:pt x="585" y="1499"/>
                    </a:cubicBezTo>
                    <a:cubicBezTo>
                      <a:pt x="397" y="1540"/>
                      <a:pt x="189" y="1593"/>
                      <a:pt x="53" y="1739"/>
                    </a:cubicBezTo>
                    <a:cubicBezTo>
                      <a:pt x="33" y="1770"/>
                      <a:pt x="12" y="1791"/>
                      <a:pt x="12" y="1833"/>
                    </a:cubicBezTo>
                    <a:cubicBezTo>
                      <a:pt x="1" y="1885"/>
                      <a:pt x="53" y="1937"/>
                      <a:pt x="105" y="1958"/>
                    </a:cubicBezTo>
                    <a:cubicBezTo>
                      <a:pt x="174" y="1994"/>
                      <a:pt x="246" y="2007"/>
                      <a:pt x="320" y="2007"/>
                    </a:cubicBezTo>
                    <a:cubicBezTo>
                      <a:pt x="415" y="2007"/>
                      <a:pt x="512" y="1986"/>
                      <a:pt x="606" y="1969"/>
                    </a:cubicBezTo>
                    <a:cubicBezTo>
                      <a:pt x="835" y="1927"/>
                      <a:pt x="1055" y="1906"/>
                      <a:pt x="1284" y="1895"/>
                    </a:cubicBezTo>
                    <a:cubicBezTo>
                      <a:pt x="1545" y="1885"/>
                      <a:pt x="1931" y="1853"/>
                      <a:pt x="1962" y="1540"/>
                    </a:cubicBezTo>
                    <a:cubicBezTo>
                      <a:pt x="1994" y="1217"/>
                      <a:pt x="2025" y="821"/>
                      <a:pt x="1899" y="508"/>
                    </a:cubicBezTo>
                    <a:cubicBezTo>
                      <a:pt x="1785" y="232"/>
                      <a:pt x="1516" y="0"/>
                      <a:pt x="1225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7" name="Google Shape;2257;p64"/>
              <p:cNvSpPr/>
              <p:nvPr/>
            </p:nvSpPr>
            <p:spPr>
              <a:xfrm>
                <a:off x="6670404" y="2291499"/>
                <a:ext cx="35063" cy="3123"/>
              </a:xfrm>
              <a:custGeom>
                <a:avLst/>
                <a:gdLst/>
                <a:ahLst/>
                <a:cxnLst/>
                <a:rect l="l" t="t" r="r" b="b"/>
                <a:pathLst>
                  <a:path w="595" h="53" extrusionOk="0">
                    <a:moveTo>
                      <a:pt x="11" y="1"/>
                    </a:moveTo>
                    <a:cubicBezTo>
                      <a:pt x="11" y="1"/>
                      <a:pt x="1" y="1"/>
                      <a:pt x="1" y="11"/>
                    </a:cubicBezTo>
                    <a:cubicBezTo>
                      <a:pt x="1" y="11"/>
                      <a:pt x="1" y="21"/>
                      <a:pt x="11" y="21"/>
                    </a:cubicBezTo>
                    <a:cubicBezTo>
                      <a:pt x="105" y="42"/>
                      <a:pt x="198" y="52"/>
                      <a:pt x="293" y="52"/>
                    </a:cubicBezTo>
                    <a:cubicBezTo>
                      <a:pt x="386" y="52"/>
                      <a:pt x="490" y="42"/>
                      <a:pt x="585" y="21"/>
                    </a:cubicBezTo>
                    <a:cubicBezTo>
                      <a:pt x="585" y="21"/>
                      <a:pt x="595" y="11"/>
                      <a:pt x="585" y="11"/>
                    </a:cubicBezTo>
                    <a:cubicBezTo>
                      <a:pt x="585" y="1"/>
                      <a:pt x="585" y="1"/>
                      <a:pt x="574" y="1"/>
                    </a:cubicBezTo>
                    <a:cubicBezTo>
                      <a:pt x="485" y="26"/>
                      <a:pt x="392" y="39"/>
                      <a:pt x="296" y="39"/>
                    </a:cubicBezTo>
                    <a:cubicBezTo>
                      <a:pt x="201" y="39"/>
                      <a:pt x="104" y="26"/>
                      <a:pt x="11" y="1"/>
                    </a:cubicBezTo>
                    <a:close/>
                  </a:path>
                </a:pathLst>
              </a:custGeom>
              <a:solidFill>
                <a:srgbClr val="B57C54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8" name="Google Shape;2258;p64"/>
              <p:cNvSpPr/>
              <p:nvPr/>
            </p:nvSpPr>
            <p:spPr>
              <a:xfrm>
                <a:off x="6608937" y="2260736"/>
                <a:ext cx="186926" cy="222048"/>
              </a:xfrm>
              <a:custGeom>
                <a:avLst/>
                <a:gdLst/>
                <a:ahLst/>
                <a:cxnLst/>
                <a:rect l="l" t="t" r="r" b="b"/>
                <a:pathLst>
                  <a:path w="3172" h="3768" extrusionOk="0">
                    <a:moveTo>
                      <a:pt x="1702" y="1"/>
                    </a:moveTo>
                    <a:cubicBezTo>
                      <a:pt x="1551" y="1"/>
                      <a:pt x="1477" y="253"/>
                      <a:pt x="1252" y="356"/>
                    </a:cubicBezTo>
                    <a:cubicBezTo>
                      <a:pt x="1195" y="377"/>
                      <a:pt x="1135" y="387"/>
                      <a:pt x="1075" y="387"/>
                    </a:cubicBezTo>
                    <a:cubicBezTo>
                      <a:pt x="871" y="387"/>
                      <a:pt x="657" y="280"/>
                      <a:pt x="480" y="168"/>
                    </a:cubicBezTo>
                    <a:cubicBezTo>
                      <a:pt x="469" y="220"/>
                      <a:pt x="449" y="272"/>
                      <a:pt x="439" y="324"/>
                    </a:cubicBezTo>
                    <a:cubicBezTo>
                      <a:pt x="272" y="533"/>
                      <a:pt x="177" y="856"/>
                      <a:pt x="156" y="1086"/>
                    </a:cubicBezTo>
                    <a:cubicBezTo>
                      <a:pt x="188" y="1075"/>
                      <a:pt x="219" y="1054"/>
                      <a:pt x="240" y="1033"/>
                    </a:cubicBezTo>
                    <a:lnTo>
                      <a:pt x="240" y="1033"/>
                    </a:lnTo>
                    <a:cubicBezTo>
                      <a:pt x="219" y="1086"/>
                      <a:pt x="198" y="1138"/>
                      <a:pt x="177" y="1179"/>
                    </a:cubicBezTo>
                    <a:cubicBezTo>
                      <a:pt x="84" y="1441"/>
                      <a:pt x="42" y="1712"/>
                      <a:pt x="0" y="1983"/>
                    </a:cubicBezTo>
                    <a:cubicBezTo>
                      <a:pt x="73" y="1920"/>
                      <a:pt x="156" y="1879"/>
                      <a:pt x="240" y="1837"/>
                    </a:cubicBezTo>
                    <a:cubicBezTo>
                      <a:pt x="240" y="2025"/>
                      <a:pt x="261" y="2202"/>
                      <a:pt x="323" y="2369"/>
                    </a:cubicBezTo>
                    <a:cubicBezTo>
                      <a:pt x="344" y="2296"/>
                      <a:pt x="376" y="2223"/>
                      <a:pt x="407" y="2160"/>
                    </a:cubicBezTo>
                    <a:cubicBezTo>
                      <a:pt x="490" y="2389"/>
                      <a:pt x="657" y="2588"/>
                      <a:pt x="877" y="2713"/>
                    </a:cubicBezTo>
                    <a:cubicBezTo>
                      <a:pt x="845" y="2640"/>
                      <a:pt x="845" y="2556"/>
                      <a:pt x="866" y="2484"/>
                    </a:cubicBezTo>
                    <a:lnTo>
                      <a:pt x="866" y="2484"/>
                    </a:lnTo>
                    <a:cubicBezTo>
                      <a:pt x="949" y="2598"/>
                      <a:pt x="1074" y="2682"/>
                      <a:pt x="1210" y="2723"/>
                    </a:cubicBezTo>
                    <a:cubicBezTo>
                      <a:pt x="1190" y="2661"/>
                      <a:pt x="1179" y="2588"/>
                      <a:pt x="1179" y="2525"/>
                    </a:cubicBezTo>
                    <a:lnTo>
                      <a:pt x="1179" y="2525"/>
                    </a:lnTo>
                    <a:cubicBezTo>
                      <a:pt x="1304" y="2661"/>
                      <a:pt x="1429" y="2797"/>
                      <a:pt x="1503" y="2964"/>
                    </a:cubicBezTo>
                    <a:cubicBezTo>
                      <a:pt x="1586" y="3131"/>
                      <a:pt x="1628" y="3328"/>
                      <a:pt x="1753" y="3474"/>
                    </a:cubicBezTo>
                    <a:cubicBezTo>
                      <a:pt x="1878" y="3631"/>
                      <a:pt x="2097" y="3694"/>
                      <a:pt x="2295" y="3736"/>
                    </a:cubicBezTo>
                    <a:cubicBezTo>
                      <a:pt x="2431" y="3756"/>
                      <a:pt x="2570" y="3767"/>
                      <a:pt x="2711" y="3767"/>
                    </a:cubicBezTo>
                    <a:cubicBezTo>
                      <a:pt x="2788" y="3767"/>
                      <a:pt x="2865" y="3764"/>
                      <a:pt x="2942" y="3756"/>
                    </a:cubicBezTo>
                    <a:cubicBezTo>
                      <a:pt x="2994" y="3756"/>
                      <a:pt x="3046" y="3746"/>
                      <a:pt x="3088" y="3715"/>
                    </a:cubicBezTo>
                    <a:cubicBezTo>
                      <a:pt x="3172" y="3662"/>
                      <a:pt x="3172" y="3537"/>
                      <a:pt x="3161" y="3433"/>
                    </a:cubicBezTo>
                    <a:cubicBezTo>
                      <a:pt x="3140" y="3110"/>
                      <a:pt x="3088" y="2776"/>
                      <a:pt x="3005" y="2463"/>
                    </a:cubicBezTo>
                    <a:cubicBezTo>
                      <a:pt x="2869" y="1879"/>
                      <a:pt x="2629" y="1325"/>
                      <a:pt x="2285" y="846"/>
                    </a:cubicBezTo>
                    <a:cubicBezTo>
                      <a:pt x="2212" y="752"/>
                      <a:pt x="2138" y="627"/>
                      <a:pt x="2045" y="533"/>
                    </a:cubicBezTo>
                    <a:lnTo>
                      <a:pt x="2045" y="502"/>
                    </a:lnTo>
                    <a:cubicBezTo>
                      <a:pt x="1920" y="105"/>
                      <a:pt x="1805" y="11"/>
                      <a:pt x="1711" y="1"/>
                    </a:cubicBezTo>
                    <a:cubicBezTo>
                      <a:pt x="1708" y="1"/>
                      <a:pt x="1705" y="1"/>
                      <a:pt x="1702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59" name="Google Shape;2259;p64"/>
              <p:cNvSpPr/>
              <p:nvPr/>
            </p:nvSpPr>
            <p:spPr>
              <a:xfrm>
                <a:off x="6722619" y="2406300"/>
                <a:ext cx="23454" cy="54923"/>
              </a:xfrm>
              <a:custGeom>
                <a:avLst/>
                <a:gdLst/>
                <a:ahLst/>
                <a:cxnLst/>
                <a:rect l="l" t="t" r="r" b="b"/>
                <a:pathLst>
                  <a:path w="398" h="932" extrusionOk="0">
                    <a:moveTo>
                      <a:pt x="378" y="0"/>
                    </a:moveTo>
                    <a:cubicBezTo>
                      <a:pt x="345" y="0"/>
                      <a:pt x="318" y="22"/>
                      <a:pt x="283" y="65"/>
                    </a:cubicBezTo>
                    <a:cubicBezTo>
                      <a:pt x="95" y="316"/>
                      <a:pt x="1" y="619"/>
                      <a:pt x="12" y="921"/>
                    </a:cubicBezTo>
                    <a:cubicBezTo>
                      <a:pt x="12" y="921"/>
                      <a:pt x="12" y="932"/>
                      <a:pt x="22" y="932"/>
                    </a:cubicBezTo>
                    <a:lnTo>
                      <a:pt x="33" y="921"/>
                    </a:lnTo>
                    <a:cubicBezTo>
                      <a:pt x="22" y="619"/>
                      <a:pt x="116" y="316"/>
                      <a:pt x="293" y="76"/>
                    </a:cubicBezTo>
                    <a:cubicBezTo>
                      <a:pt x="328" y="42"/>
                      <a:pt x="356" y="21"/>
                      <a:pt x="376" y="21"/>
                    </a:cubicBezTo>
                    <a:cubicBezTo>
                      <a:pt x="380" y="21"/>
                      <a:pt x="384" y="22"/>
                      <a:pt x="387" y="24"/>
                    </a:cubicBezTo>
                    <a:cubicBezTo>
                      <a:pt x="397" y="24"/>
                      <a:pt x="397" y="24"/>
                      <a:pt x="397" y="14"/>
                    </a:cubicBezTo>
                    <a:lnTo>
                      <a:pt x="397" y="3"/>
                    </a:lnTo>
                    <a:cubicBezTo>
                      <a:pt x="390" y="1"/>
                      <a:pt x="384" y="0"/>
                      <a:pt x="378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0" name="Google Shape;2260;p64"/>
              <p:cNvSpPr/>
              <p:nvPr/>
            </p:nvSpPr>
            <p:spPr>
              <a:xfrm>
                <a:off x="6649483" y="2505425"/>
                <a:ext cx="7484" cy="10490"/>
              </a:xfrm>
              <a:custGeom>
                <a:avLst/>
                <a:gdLst/>
                <a:ahLst/>
                <a:cxnLst/>
                <a:rect l="l" t="t" r="r" b="b"/>
                <a:pathLst>
                  <a:path w="127" h="178" extrusionOk="0">
                    <a:moveTo>
                      <a:pt x="115" y="1"/>
                    </a:moveTo>
                    <a:cubicBezTo>
                      <a:pt x="63" y="43"/>
                      <a:pt x="22" y="94"/>
                      <a:pt x="1" y="157"/>
                    </a:cubicBezTo>
                    <a:lnTo>
                      <a:pt x="1" y="178"/>
                    </a:lnTo>
                    <a:lnTo>
                      <a:pt x="11" y="178"/>
                    </a:lnTo>
                    <a:lnTo>
                      <a:pt x="11" y="168"/>
                    </a:lnTo>
                    <a:cubicBezTo>
                      <a:pt x="43" y="105"/>
                      <a:pt x="73" y="53"/>
                      <a:pt x="126" y="22"/>
                    </a:cubicBezTo>
                    <a:lnTo>
                      <a:pt x="126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1" name="Google Shape;2261;p64"/>
              <p:cNvSpPr/>
              <p:nvPr/>
            </p:nvSpPr>
            <p:spPr>
              <a:xfrm>
                <a:off x="6644591" y="2503598"/>
                <a:ext cx="8014" cy="10490"/>
              </a:xfrm>
              <a:custGeom>
                <a:avLst/>
                <a:gdLst/>
                <a:ahLst/>
                <a:cxnLst/>
                <a:rect l="l" t="t" r="r" b="b"/>
                <a:pathLst>
                  <a:path w="136" h="178" extrusionOk="0">
                    <a:moveTo>
                      <a:pt x="115" y="0"/>
                    </a:moveTo>
                    <a:cubicBezTo>
                      <a:pt x="63" y="42"/>
                      <a:pt x="21" y="94"/>
                      <a:pt x="0" y="157"/>
                    </a:cubicBezTo>
                    <a:cubicBezTo>
                      <a:pt x="0" y="167"/>
                      <a:pt x="10" y="167"/>
                      <a:pt x="10" y="178"/>
                    </a:cubicBezTo>
                    <a:cubicBezTo>
                      <a:pt x="21" y="178"/>
                      <a:pt x="21" y="167"/>
                      <a:pt x="21" y="167"/>
                    </a:cubicBezTo>
                    <a:cubicBezTo>
                      <a:pt x="42" y="104"/>
                      <a:pt x="73" y="53"/>
                      <a:pt x="126" y="21"/>
                    </a:cubicBezTo>
                    <a:cubicBezTo>
                      <a:pt x="136" y="11"/>
                      <a:pt x="136" y="11"/>
                      <a:pt x="126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2" name="Google Shape;2262;p64"/>
              <p:cNvSpPr/>
              <p:nvPr/>
            </p:nvSpPr>
            <p:spPr>
              <a:xfrm>
                <a:off x="6694979" y="2500533"/>
                <a:ext cx="8073" cy="6188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05" extrusionOk="0">
                    <a:moveTo>
                      <a:pt x="126" y="0"/>
                    </a:moveTo>
                    <a:lnTo>
                      <a:pt x="11" y="84"/>
                    </a:lnTo>
                    <a:cubicBezTo>
                      <a:pt x="1" y="84"/>
                      <a:pt x="1" y="94"/>
                      <a:pt x="11" y="94"/>
                    </a:cubicBezTo>
                    <a:lnTo>
                      <a:pt x="11" y="105"/>
                    </a:lnTo>
                    <a:cubicBezTo>
                      <a:pt x="22" y="105"/>
                      <a:pt x="22" y="105"/>
                      <a:pt x="22" y="94"/>
                    </a:cubicBezTo>
                    <a:lnTo>
                      <a:pt x="136" y="21"/>
                    </a:lnTo>
                    <a:lnTo>
                      <a:pt x="136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3" name="Google Shape;2263;p64"/>
              <p:cNvSpPr/>
              <p:nvPr/>
            </p:nvSpPr>
            <p:spPr>
              <a:xfrm>
                <a:off x="6691325" y="2497410"/>
                <a:ext cx="6777" cy="6247"/>
              </a:xfrm>
              <a:custGeom>
                <a:avLst/>
                <a:gdLst/>
                <a:ahLst/>
                <a:cxnLst/>
                <a:rect l="l" t="t" r="r" b="b"/>
                <a:pathLst>
                  <a:path w="115" h="106" extrusionOk="0">
                    <a:moveTo>
                      <a:pt x="94" y="1"/>
                    </a:moveTo>
                    <a:cubicBezTo>
                      <a:pt x="52" y="22"/>
                      <a:pt x="21" y="53"/>
                      <a:pt x="0" y="95"/>
                    </a:cubicBezTo>
                    <a:lnTo>
                      <a:pt x="0" y="105"/>
                    </a:lnTo>
                    <a:lnTo>
                      <a:pt x="10" y="105"/>
                    </a:lnTo>
                    <a:lnTo>
                      <a:pt x="21" y="95"/>
                    </a:lnTo>
                    <a:cubicBezTo>
                      <a:pt x="31" y="63"/>
                      <a:pt x="63" y="33"/>
                      <a:pt x="105" y="22"/>
                    </a:cubicBezTo>
                    <a:cubicBezTo>
                      <a:pt x="105" y="22"/>
                      <a:pt x="115" y="12"/>
                      <a:pt x="105" y="12"/>
                    </a:cubicBezTo>
                    <a:cubicBezTo>
                      <a:pt x="105" y="1"/>
                      <a:pt x="105" y="1"/>
                      <a:pt x="94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4" name="Google Shape;2264;p64"/>
              <p:cNvSpPr/>
              <p:nvPr/>
            </p:nvSpPr>
            <p:spPr>
              <a:xfrm>
                <a:off x="6604576" y="2202333"/>
                <a:ext cx="129175" cy="92756"/>
              </a:xfrm>
              <a:custGeom>
                <a:avLst/>
                <a:gdLst/>
                <a:ahLst/>
                <a:cxnLst/>
                <a:rect l="l" t="t" r="r" b="b"/>
                <a:pathLst>
                  <a:path w="2192" h="1574" extrusionOk="0">
                    <a:moveTo>
                      <a:pt x="1566" y="1"/>
                    </a:moveTo>
                    <a:cubicBezTo>
                      <a:pt x="1326" y="11"/>
                      <a:pt x="1107" y="147"/>
                      <a:pt x="909" y="283"/>
                    </a:cubicBezTo>
                    <a:cubicBezTo>
                      <a:pt x="710" y="408"/>
                      <a:pt x="502" y="554"/>
                      <a:pt x="262" y="575"/>
                    </a:cubicBezTo>
                    <a:cubicBezTo>
                      <a:pt x="74" y="585"/>
                      <a:pt x="1" y="867"/>
                      <a:pt x="43" y="1044"/>
                    </a:cubicBezTo>
                    <a:cubicBezTo>
                      <a:pt x="84" y="1222"/>
                      <a:pt x="230" y="1368"/>
                      <a:pt x="397" y="1461"/>
                    </a:cubicBezTo>
                    <a:cubicBezTo>
                      <a:pt x="544" y="1534"/>
                      <a:pt x="711" y="1574"/>
                      <a:pt x="878" y="1574"/>
                    </a:cubicBezTo>
                    <a:cubicBezTo>
                      <a:pt x="973" y="1574"/>
                      <a:pt x="1068" y="1561"/>
                      <a:pt x="1159" y="1534"/>
                    </a:cubicBezTo>
                    <a:cubicBezTo>
                      <a:pt x="1410" y="1461"/>
                      <a:pt x="1628" y="1284"/>
                      <a:pt x="1753" y="1065"/>
                    </a:cubicBezTo>
                    <a:cubicBezTo>
                      <a:pt x="1848" y="898"/>
                      <a:pt x="2098" y="804"/>
                      <a:pt x="2150" y="626"/>
                    </a:cubicBezTo>
                    <a:cubicBezTo>
                      <a:pt x="2192" y="460"/>
                      <a:pt x="2150" y="283"/>
                      <a:pt x="2036" y="157"/>
                    </a:cubicBezTo>
                    <a:cubicBezTo>
                      <a:pt x="1920" y="42"/>
                      <a:pt x="1733" y="1"/>
                      <a:pt x="1566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5" name="Google Shape;2265;p64"/>
              <p:cNvSpPr/>
              <p:nvPr/>
            </p:nvSpPr>
            <p:spPr>
              <a:xfrm>
                <a:off x="6658087" y="2202333"/>
                <a:ext cx="68300" cy="67121"/>
              </a:xfrm>
              <a:custGeom>
                <a:avLst/>
                <a:gdLst/>
                <a:ahLst/>
                <a:cxnLst/>
                <a:rect l="l" t="t" r="r" b="b"/>
                <a:pathLst>
                  <a:path w="1159" h="1139" extrusionOk="0">
                    <a:moveTo>
                      <a:pt x="658" y="1"/>
                    </a:moveTo>
                    <a:cubicBezTo>
                      <a:pt x="418" y="11"/>
                      <a:pt x="199" y="147"/>
                      <a:pt x="1" y="283"/>
                    </a:cubicBezTo>
                    <a:cubicBezTo>
                      <a:pt x="1" y="314"/>
                      <a:pt x="11" y="345"/>
                      <a:pt x="11" y="366"/>
                    </a:cubicBezTo>
                    <a:cubicBezTo>
                      <a:pt x="32" y="450"/>
                      <a:pt x="64" y="533"/>
                      <a:pt x="105" y="606"/>
                    </a:cubicBezTo>
                    <a:cubicBezTo>
                      <a:pt x="147" y="700"/>
                      <a:pt x="199" y="773"/>
                      <a:pt x="272" y="846"/>
                    </a:cubicBezTo>
                    <a:cubicBezTo>
                      <a:pt x="407" y="992"/>
                      <a:pt x="606" y="1096"/>
                      <a:pt x="804" y="1138"/>
                    </a:cubicBezTo>
                    <a:cubicBezTo>
                      <a:pt x="825" y="1106"/>
                      <a:pt x="835" y="1085"/>
                      <a:pt x="845" y="1065"/>
                    </a:cubicBezTo>
                    <a:cubicBezTo>
                      <a:pt x="908" y="960"/>
                      <a:pt x="1012" y="888"/>
                      <a:pt x="1107" y="804"/>
                    </a:cubicBezTo>
                    <a:cubicBezTo>
                      <a:pt x="1138" y="710"/>
                      <a:pt x="1148" y="606"/>
                      <a:pt x="1148" y="501"/>
                    </a:cubicBezTo>
                    <a:cubicBezTo>
                      <a:pt x="1158" y="397"/>
                      <a:pt x="1148" y="293"/>
                      <a:pt x="1117" y="199"/>
                    </a:cubicBezTo>
                    <a:cubicBezTo>
                      <a:pt x="1117" y="178"/>
                      <a:pt x="1107" y="157"/>
                      <a:pt x="1096" y="137"/>
                    </a:cubicBezTo>
                    <a:cubicBezTo>
                      <a:pt x="982" y="32"/>
                      <a:pt x="815" y="1"/>
                      <a:pt x="658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6" name="Google Shape;2266;p64"/>
              <p:cNvSpPr/>
              <p:nvPr/>
            </p:nvSpPr>
            <p:spPr>
              <a:xfrm>
                <a:off x="6690677" y="2202864"/>
                <a:ext cx="60934" cy="129882"/>
              </a:xfrm>
              <a:custGeom>
                <a:avLst/>
                <a:gdLst/>
                <a:ahLst/>
                <a:cxnLst/>
                <a:rect l="l" t="t" r="r" b="b"/>
                <a:pathLst>
                  <a:path w="1034" h="2204" extrusionOk="0">
                    <a:moveTo>
                      <a:pt x="184" y="0"/>
                    </a:moveTo>
                    <a:cubicBezTo>
                      <a:pt x="150" y="0"/>
                      <a:pt x="120" y="4"/>
                      <a:pt x="95" y="12"/>
                    </a:cubicBezTo>
                    <a:cubicBezTo>
                      <a:pt x="11" y="33"/>
                      <a:pt x="157" y="200"/>
                      <a:pt x="136" y="274"/>
                    </a:cubicBezTo>
                    <a:cubicBezTo>
                      <a:pt x="126" y="399"/>
                      <a:pt x="126" y="524"/>
                      <a:pt x="126" y="638"/>
                    </a:cubicBezTo>
                    <a:cubicBezTo>
                      <a:pt x="126" y="1087"/>
                      <a:pt x="0" y="1567"/>
                      <a:pt x="167" y="1974"/>
                    </a:cubicBezTo>
                    <a:cubicBezTo>
                      <a:pt x="234" y="2133"/>
                      <a:pt x="376" y="2203"/>
                      <a:pt x="517" y="2203"/>
                    </a:cubicBezTo>
                    <a:cubicBezTo>
                      <a:pt x="663" y="2203"/>
                      <a:pt x="808" y="2127"/>
                      <a:pt x="867" y="1994"/>
                    </a:cubicBezTo>
                    <a:cubicBezTo>
                      <a:pt x="1034" y="1630"/>
                      <a:pt x="877" y="1097"/>
                      <a:pt x="877" y="868"/>
                    </a:cubicBezTo>
                    <a:cubicBezTo>
                      <a:pt x="877" y="670"/>
                      <a:pt x="835" y="471"/>
                      <a:pt x="741" y="305"/>
                    </a:cubicBezTo>
                    <a:cubicBezTo>
                      <a:pt x="636" y="112"/>
                      <a:pt x="361" y="0"/>
                      <a:pt x="18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7" name="Google Shape;2267;p64"/>
              <p:cNvSpPr/>
              <p:nvPr/>
            </p:nvSpPr>
            <p:spPr>
              <a:xfrm>
                <a:off x="6667929" y="2218952"/>
                <a:ext cx="8073" cy="8014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36" extrusionOk="0">
                    <a:moveTo>
                      <a:pt x="63" y="1"/>
                    </a:moveTo>
                    <a:cubicBezTo>
                      <a:pt x="32" y="1"/>
                      <a:pt x="1" y="32"/>
                      <a:pt x="1" y="73"/>
                    </a:cubicBezTo>
                    <a:cubicBezTo>
                      <a:pt x="1" y="105"/>
                      <a:pt x="32" y="136"/>
                      <a:pt x="63" y="136"/>
                    </a:cubicBezTo>
                    <a:cubicBezTo>
                      <a:pt x="105" y="136"/>
                      <a:pt x="136" y="105"/>
                      <a:pt x="136" y="73"/>
                    </a:cubicBezTo>
                    <a:cubicBezTo>
                      <a:pt x="136" y="32"/>
                      <a:pt x="105" y="1"/>
                      <a:pt x="63" y="1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8" name="Google Shape;2268;p64"/>
              <p:cNvSpPr/>
              <p:nvPr/>
            </p:nvSpPr>
            <p:spPr>
              <a:xfrm>
                <a:off x="6602159" y="2233391"/>
                <a:ext cx="22158" cy="20036"/>
              </a:xfrm>
              <a:custGeom>
                <a:avLst/>
                <a:gdLst/>
                <a:ahLst/>
                <a:cxnLst/>
                <a:rect l="l" t="t" r="r" b="b"/>
                <a:pathLst>
                  <a:path w="376" h="340" extrusionOk="0">
                    <a:moveTo>
                      <a:pt x="218" y="1"/>
                    </a:moveTo>
                    <a:cubicBezTo>
                      <a:pt x="189" y="1"/>
                      <a:pt x="161" y="5"/>
                      <a:pt x="136" y="16"/>
                    </a:cubicBezTo>
                    <a:cubicBezTo>
                      <a:pt x="74" y="37"/>
                      <a:pt x="21" y="89"/>
                      <a:pt x="11" y="162"/>
                    </a:cubicBezTo>
                    <a:cubicBezTo>
                      <a:pt x="0" y="225"/>
                      <a:pt x="21" y="298"/>
                      <a:pt x="74" y="340"/>
                    </a:cubicBezTo>
                    <a:cubicBezTo>
                      <a:pt x="209" y="277"/>
                      <a:pt x="313" y="173"/>
                      <a:pt x="376" y="37"/>
                    </a:cubicBezTo>
                    <a:cubicBezTo>
                      <a:pt x="328" y="17"/>
                      <a:pt x="272" y="1"/>
                      <a:pt x="21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69" name="Google Shape;2269;p64"/>
              <p:cNvSpPr/>
              <p:nvPr/>
            </p:nvSpPr>
            <p:spPr>
              <a:xfrm>
                <a:off x="6728217" y="2130435"/>
                <a:ext cx="38717" cy="38776"/>
              </a:xfrm>
              <a:custGeom>
                <a:avLst/>
                <a:gdLst/>
                <a:ahLst/>
                <a:cxnLst/>
                <a:rect l="l" t="t" r="r" b="b"/>
                <a:pathLst>
                  <a:path w="657" h="658" extrusionOk="0">
                    <a:moveTo>
                      <a:pt x="334" y="1"/>
                    </a:moveTo>
                    <a:cubicBezTo>
                      <a:pt x="146" y="1"/>
                      <a:pt x="0" y="147"/>
                      <a:pt x="0" y="323"/>
                    </a:cubicBezTo>
                    <a:cubicBezTo>
                      <a:pt x="0" y="511"/>
                      <a:pt x="146" y="657"/>
                      <a:pt x="334" y="657"/>
                    </a:cubicBezTo>
                    <a:cubicBezTo>
                      <a:pt x="511" y="657"/>
                      <a:pt x="657" y="511"/>
                      <a:pt x="657" y="323"/>
                    </a:cubicBezTo>
                    <a:cubicBezTo>
                      <a:pt x="657" y="147"/>
                      <a:pt x="511" y="1"/>
                      <a:pt x="33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0" name="Google Shape;2270;p64"/>
              <p:cNvSpPr/>
              <p:nvPr/>
            </p:nvSpPr>
            <p:spPr>
              <a:xfrm>
                <a:off x="6663037" y="2202333"/>
                <a:ext cx="91636" cy="83563"/>
              </a:xfrm>
              <a:custGeom>
                <a:avLst/>
                <a:gdLst/>
                <a:ahLst/>
                <a:cxnLst/>
                <a:rect l="l" t="t" r="r" b="b"/>
                <a:pathLst>
                  <a:path w="1555" h="1418" extrusionOk="0">
                    <a:moveTo>
                      <a:pt x="63" y="1"/>
                    </a:moveTo>
                    <a:cubicBezTo>
                      <a:pt x="31" y="63"/>
                      <a:pt x="10" y="137"/>
                      <a:pt x="0" y="209"/>
                    </a:cubicBezTo>
                    <a:cubicBezTo>
                      <a:pt x="21" y="207"/>
                      <a:pt x="41" y="206"/>
                      <a:pt x="61" y="206"/>
                    </a:cubicBezTo>
                    <a:cubicBezTo>
                      <a:pt x="305" y="206"/>
                      <a:pt x="500" y="377"/>
                      <a:pt x="490" y="637"/>
                    </a:cubicBezTo>
                    <a:cubicBezTo>
                      <a:pt x="490" y="825"/>
                      <a:pt x="376" y="1023"/>
                      <a:pt x="449" y="1201"/>
                    </a:cubicBezTo>
                    <a:cubicBezTo>
                      <a:pt x="494" y="1345"/>
                      <a:pt x="646" y="1418"/>
                      <a:pt x="802" y="1418"/>
                    </a:cubicBezTo>
                    <a:cubicBezTo>
                      <a:pt x="859" y="1418"/>
                      <a:pt x="917" y="1408"/>
                      <a:pt x="970" y="1388"/>
                    </a:cubicBezTo>
                    <a:cubicBezTo>
                      <a:pt x="1158" y="1305"/>
                      <a:pt x="1283" y="1127"/>
                      <a:pt x="1377" y="939"/>
                    </a:cubicBezTo>
                    <a:cubicBezTo>
                      <a:pt x="1450" y="783"/>
                      <a:pt x="1513" y="616"/>
                      <a:pt x="1554" y="450"/>
                    </a:cubicBezTo>
                    <a:cubicBezTo>
                      <a:pt x="1033" y="450"/>
                      <a:pt x="501" y="283"/>
                      <a:pt x="6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1" name="Google Shape;2271;p64"/>
              <p:cNvSpPr/>
              <p:nvPr/>
            </p:nvSpPr>
            <p:spPr>
              <a:xfrm>
                <a:off x="6667929" y="2178996"/>
                <a:ext cx="91047" cy="44964"/>
              </a:xfrm>
              <a:custGeom>
                <a:avLst/>
                <a:gdLst/>
                <a:ahLst/>
                <a:cxnLst/>
                <a:rect l="l" t="t" r="r" b="b"/>
                <a:pathLst>
                  <a:path w="1545" h="763" extrusionOk="0">
                    <a:moveTo>
                      <a:pt x="209" y="0"/>
                    </a:moveTo>
                    <a:cubicBezTo>
                      <a:pt x="126" y="105"/>
                      <a:pt x="53" y="209"/>
                      <a:pt x="1" y="334"/>
                    </a:cubicBezTo>
                    <a:cubicBezTo>
                      <a:pt x="449" y="605"/>
                      <a:pt x="971" y="762"/>
                      <a:pt x="1492" y="762"/>
                    </a:cubicBezTo>
                    <a:cubicBezTo>
                      <a:pt x="1524" y="616"/>
                      <a:pt x="1545" y="470"/>
                      <a:pt x="1545" y="324"/>
                    </a:cubicBezTo>
                    <a:lnTo>
                      <a:pt x="1545" y="324"/>
                    </a:lnTo>
                    <a:cubicBezTo>
                      <a:pt x="1526" y="324"/>
                      <a:pt x="1508" y="325"/>
                      <a:pt x="1489" y="325"/>
                    </a:cubicBezTo>
                    <a:cubicBezTo>
                      <a:pt x="1048" y="325"/>
                      <a:pt x="599" y="211"/>
                      <a:pt x="20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2" name="Google Shape;2272;p64"/>
              <p:cNvSpPr/>
              <p:nvPr/>
            </p:nvSpPr>
            <p:spPr>
              <a:xfrm>
                <a:off x="6682721" y="2152358"/>
                <a:ext cx="76255" cy="40897"/>
              </a:xfrm>
              <a:custGeom>
                <a:avLst/>
                <a:gdLst/>
                <a:ahLst/>
                <a:cxnLst/>
                <a:rect l="l" t="t" r="r" b="b"/>
                <a:pathLst>
                  <a:path w="1294" h="694" extrusionOk="0">
                    <a:moveTo>
                      <a:pt x="735" y="1"/>
                    </a:moveTo>
                    <a:cubicBezTo>
                      <a:pt x="688" y="1"/>
                      <a:pt x="640" y="6"/>
                      <a:pt x="594" y="14"/>
                    </a:cubicBezTo>
                    <a:cubicBezTo>
                      <a:pt x="427" y="56"/>
                      <a:pt x="271" y="150"/>
                      <a:pt x="146" y="264"/>
                    </a:cubicBezTo>
                    <a:cubicBezTo>
                      <a:pt x="94" y="306"/>
                      <a:pt x="52" y="348"/>
                      <a:pt x="0" y="400"/>
                    </a:cubicBezTo>
                    <a:cubicBezTo>
                      <a:pt x="389" y="590"/>
                      <a:pt x="806" y="693"/>
                      <a:pt x="1235" y="693"/>
                    </a:cubicBezTo>
                    <a:cubicBezTo>
                      <a:pt x="1254" y="693"/>
                      <a:pt x="1274" y="693"/>
                      <a:pt x="1294" y="693"/>
                    </a:cubicBezTo>
                    <a:cubicBezTo>
                      <a:pt x="1283" y="473"/>
                      <a:pt x="1241" y="244"/>
                      <a:pt x="1074" y="108"/>
                    </a:cubicBezTo>
                    <a:cubicBezTo>
                      <a:pt x="984" y="33"/>
                      <a:pt x="860" y="1"/>
                      <a:pt x="73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3" name="Google Shape;2273;p64"/>
              <p:cNvSpPr/>
              <p:nvPr/>
            </p:nvSpPr>
            <p:spPr>
              <a:xfrm>
                <a:off x="7034964" y="2315484"/>
                <a:ext cx="214623" cy="342442"/>
              </a:xfrm>
              <a:custGeom>
                <a:avLst/>
                <a:gdLst/>
                <a:ahLst/>
                <a:cxnLst/>
                <a:rect l="l" t="t" r="r" b="b"/>
                <a:pathLst>
                  <a:path w="3642" h="5811" extrusionOk="0">
                    <a:moveTo>
                      <a:pt x="3609" y="0"/>
                    </a:moveTo>
                    <a:cubicBezTo>
                      <a:pt x="3599" y="0"/>
                      <a:pt x="2775" y="282"/>
                      <a:pt x="1920" y="626"/>
                    </a:cubicBezTo>
                    <a:cubicBezTo>
                      <a:pt x="783" y="1096"/>
                      <a:pt x="157" y="1440"/>
                      <a:pt x="74" y="1659"/>
                    </a:cubicBezTo>
                    <a:cubicBezTo>
                      <a:pt x="0" y="1878"/>
                      <a:pt x="209" y="2640"/>
                      <a:pt x="699" y="3933"/>
                    </a:cubicBezTo>
                    <a:cubicBezTo>
                      <a:pt x="1075" y="4893"/>
                      <a:pt x="1461" y="5800"/>
                      <a:pt x="1471" y="5811"/>
                    </a:cubicBezTo>
                    <a:lnTo>
                      <a:pt x="1544" y="5779"/>
                    </a:lnTo>
                    <a:cubicBezTo>
                      <a:pt x="1106" y="4778"/>
                      <a:pt x="0" y="2086"/>
                      <a:pt x="157" y="1690"/>
                    </a:cubicBezTo>
                    <a:cubicBezTo>
                      <a:pt x="303" y="1294"/>
                      <a:pt x="2723" y="386"/>
                      <a:pt x="3641" y="73"/>
                    </a:cubicBezTo>
                    <a:lnTo>
                      <a:pt x="360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4" name="Google Shape;2274;p64"/>
              <p:cNvSpPr/>
              <p:nvPr/>
            </p:nvSpPr>
            <p:spPr>
              <a:xfrm>
                <a:off x="7055237" y="2321024"/>
                <a:ext cx="227529" cy="332601"/>
              </a:xfrm>
              <a:custGeom>
                <a:avLst/>
                <a:gdLst/>
                <a:ahLst/>
                <a:cxnLst/>
                <a:rect l="l" t="t" r="r" b="b"/>
                <a:pathLst>
                  <a:path w="3861" h="5644" extrusionOk="0">
                    <a:moveTo>
                      <a:pt x="3829" y="0"/>
                    </a:moveTo>
                    <a:cubicBezTo>
                      <a:pt x="3819" y="10"/>
                      <a:pt x="2901" y="344"/>
                      <a:pt x="1972" y="710"/>
                    </a:cubicBezTo>
                    <a:cubicBezTo>
                      <a:pt x="84" y="1450"/>
                      <a:pt x="53" y="1575"/>
                      <a:pt x="42" y="1638"/>
                    </a:cubicBezTo>
                    <a:cubicBezTo>
                      <a:pt x="32" y="1679"/>
                      <a:pt x="1" y="1805"/>
                      <a:pt x="668" y="3745"/>
                    </a:cubicBezTo>
                    <a:cubicBezTo>
                      <a:pt x="1002" y="4695"/>
                      <a:pt x="1346" y="5633"/>
                      <a:pt x="1346" y="5643"/>
                    </a:cubicBezTo>
                    <a:lnTo>
                      <a:pt x="1419" y="5613"/>
                    </a:lnTo>
                    <a:cubicBezTo>
                      <a:pt x="1419" y="5602"/>
                      <a:pt x="1075" y="4674"/>
                      <a:pt x="752" y="3714"/>
                    </a:cubicBezTo>
                    <a:cubicBezTo>
                      <a:pt x="147" y="1992"/>
                      <a:pt x="115" y="1700"/>
                      <a:pt x="126" y="1659"/>
                    </a:cubicBezTo>
                    <a:cubicBezTo>
                      <a:pt x="136" y="1617"/>
                      <a:pt x="314" y="1450"/>
                      <a:pt x="2014" y="782"/>
                    </a:cubicBezTo>
                    <a:cubicBezTo>
                      <a:pt x="2932" y="418"/>
                      <a:pt x="3850" y="84"/>
                      <a:pt x="3860" y="84"/>
                    </a:cubicBezTo>
                    <a:lnTo>
                      <a:pt x="382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5" name="Google Shape;2275;p64"/>
              <p:cNvSpPr/>
              <p:nvPr/>
            </p:nvSpPr>
            <p:spPr>
              <a:xfrm>
                <a:off x="7015280" y="2640676"/>
                <a:ext cx="173372" cy="119923"/>
              </a:xfrm>
              <a:custGeom>
                <a:avLst/>
                <a:gdLst/>
                <a:ahLst/>
                <a:cxnLst/>
                <a:rect l="l" t="t" r="r" b="b"/>
                <a:pathLst>
                  <a:path w="2942" h="2035" extrusionOk="0">
                    <a:moveTo>
                      <a:pt x="2462" y="1"/>
                    </a:moveTo>
                    <a:cubicBezTo>
                      <a:pt x="2400" y="1"/>
                      <a:pt x="2414" y="172"/>
                      <a:pt x="2285" y="324"/>
                    </a:cubicBezTo>
                    <a:cubicBezTo>
                      <a:pt x="2118" y="522"/>
                      <a:pt x="2097" y="648"/>
                      <a:pt x="1857" y="762"/>
                    </a:cubicBezTo>
                    <a:cubicBezTo>
                      <a:pt x="1813" y="782"/>
                      <a:pt x="1775" y="791"/>
                      <a:pt x="1741" y="791"/>
                    </a:cubicBezTo>
                    <a:cubicBezTo>
                      <a:pt x="1599" y="791"/>
                      <a:pt x="1548" y="632"/>
                      <a:pt x="1565" y="481"/>
                    </a:cubicBezTo>
                    <a:cubicBezTo>
                      <a:pt x="1571" y="412"/>
                      <a:pt x="1552" y="387"/>
                      <a:pt x="1519" y="387"/>
                    </a:cubicBezTo>
                    <a:cubicBezTo>
                      <a:pt x="1493" y="387"/>
                      <a:pt x="1457" y="405"/>
                      <a:pt x="1419" y="428"/>
                    </a:cubicBezTo>
                    <a:cubicBezTo>
                      <a:pt x="1377" y="449"/>
                      <a:pt x="1336" y="491"/>
                      <a:pt x="1294" y="522"/>
                    </a:cubicBezTo>
                    <a:cubicBezTo>
                      <a:pt x="1210" y="606"/>
                      <a:pt x="1075" y="783"/>
                      <a:pt x="1033" y="835"/>
                    </a:cubicBezTo>
                    <a:cubicBezTo>
                      <a:pt x="1033" y="845"/>
                      <a:pt x="1023" y="845"/>
                      <a:pt x="1023" y="845"/>
                    </a:cubicBezTo>
                    <a:cubicBezTo>
                      <a:pt x="950" y="950"/>
                      <a:pt x="512" y="1253"/>
                      <a:pt x="282" y="1450"/>
                    </a:cubicBezTo>
                    <a:cubicBezTo>
                      <a:pt x="63" y="1649"/>
                      <a:pt x="0" y="1826"/>
                      <a:pt x="146" y="2035"/>
                    </a:cubicBezTo>
                    <a:cubicBezTo>
                      <a:pt x="251" y="2035"/>
                      <a:pt x="428" y="1993"/>
                      <a:pt x="616" y="1930"/>
                    </a:cubicBezTo>
                    <a:cubicBezTo>
                      <a:pt x="720" y="1899"/>
                      <a:pt x="825" y="1868"/>
                      <a:pt x="929" y="1826"/>
                    </a:cubicBezTo>
                    <a:cubicBezTo>
                      <a:pt x="1169" y="1742"/>
                      <a:pt x="1398" y="1659"/>
                      <a:pt x="1586" y="1596"/>
                    </a:cubicBezTo>
                    <a:cubicBezTo>
                      <a:pt x="1931" y="1471"/>
                      <a:pt x="2462" y="1357"/>
                      <a:pt x="2733" y="1304"/>
                    </a:cubicBezTo>
                    <a:cubicBezTo>
                      <a:pt x="2807" y="1294"/>
                      <a:pt x="2849" y="1283"/>
                      <a:pt x="2879" y="1273"/>
                    </a:cubicBezTo>
                    <a:cubicBezTo>
                      <a:pt x="2911" y="1190"/>
                      <a:pt x="2921" y="1086"/>
                      <a:pt x="2942" y="940"/>
                    </a:cubicBezTo>
                    <a:cubicBezTo>
                      <a:pt x="2942" y="887"/>
                      <a:pt x="2932" y="824"/>
                      <a:pt x="2911" y="773"/>
                    </a:cubicBezTo>
                    <a:cubicBezTo>
                      <a:pt x="2879" y="678"/>
                      <a:pt x="2807" y="585"/>
                      <a:pt x="2754" y="522"/>
                    </a:cubicBezTo>
                    <a:cubicBezTo>
                      <a:pt x="2713" y="470"/>
                      <a:pt x="2671" y="439"/>
                      <a:pt x="2671" y="439"/>
                    </a:cubicBezTo>
                    <a:cubicBezTo>
                      <a:pt x="2671" y="439"/>
                      <a:pt x="2713" y="219"/>
                      <a:pt x="2546" y="53"/>
                    </a:cubicBezTo>
                    <a:cubicBezTo>
                      <a:pt x="2507" y="16"/>
                      <a:pt x="2481" y="1"/>
                      <a:pt x="246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6" name="Google Shape;2276;p64"/>
              <p:cNvSpPr/>
              <p:nvPr/>
            </p:nvSpPr>
            <p:spPr>
              <a:xfrm>
                <a:off x="6666691" y="2198680"/>
                <a:ext cx="89220" cy="30172"/>
              </a:xfrm>
              <a:custGeom>
                <a:avLst/>
                <a:gdLst/>
                <a:ahLst/>
                <a:cxnLst/>
                <a:rect l="l" t="t" r="r" b="b"/>
                <a:pathLst>
                  <a:path w="1514" h="512" extrusionOk="0">
                    <a:moveTo>
                      <a:pt x="22" y="0"/>
                    </a:moveTo>
                    <a:cubicBezTo>
                      <a:pt x="11" y="21"/>
                      <a:pt x="11" y="42"/>
                      <a:pt x="1" y="63"/>
                    </a:cubicBezTo>
                    <a:cubicBezTo>
                      <a:pt x="439" y="345"/>
                      <a:pt x="971" y="512"/>
                      <a:pt x="1492" y="512"/>
                    </a:cubicBezTo>
                    <a:cubicBezTo>
                      <a:pt x="1503" y="480"/>
                      <a:pt x="1503" y="459"/>
                      <a:pt x="1513" y="428"/>
                    </a:cubicBezTo>
                    <a:cubicBezTo>
                      <a:pt x="992" y="428"/>
                      <a:pt x="470" y="271"/>
                      <a:pt x="2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7" name="Google Shape;2277;p64"/>
              <p:cNvSpPr/>
              <p:nvPr/>
            </p:nvSpPr>
            <p:spPr>
              <a:xfrm>
                <a:off x="6680246" y="2175931"/>
                <a:ext cx="78730" cy="22217"/>
              </a:xfrm>
              <a:custGeom>
                <a:avLst/>
                <a:gdLst/>
                <a:ahLst/>
                <a:cxnLst/>
                <a:rect l="l" t="t" r="r" b="b"/>
                <a:pathLst>
                  <a:path w="1336" h="377" extrusionOk="0">
                    <a:moveTo>
                      <a:pt x="42" y="0"/>
                    </a:moveTo>
                    <a:cubicBezTo>
                      <a:pt x="31" y="21"/>
                      <a:pt x="10" y="42"/>
                      <a:pt x="0" y="52"/>
                    </a:cubicBezTo>
                    <a:cubicBezTo>
                      <a:pt x="390" y="263"/>
                      <a:pt x="839" y="377"/>
                      <a:pt x="1280" y="377"/>
                    </a:cubicBezTo>
                    <a:cubicBezTo>
                      <a:pt x="1299" y="377"/>
                      <a:pt x="1317" y="376"/>
                      <a:pt x="1336" y="376"/>
                    </a:cubicBezTo>
                    <a:lnTo>
                      <a:pt x="1336" y="323"/>
                    </a:lnTo>
                    <a:lnTo>
                      <a:pt x="1336" y="293"/>
                    </a:lnTo>
                    <a:cubicBezTo>
                      <a:pt x="1316" y="293"/>
                      <a:pt x="1296" y="293"/>
                      <a:pt x="1277" y="293"/>
                    </a:cubicBezTo>
                    <a:cubicBezTo>
                      <a:pt x="848" y="293"/>
                      <a:pt x="431" y="190"/>
                      <a:pt x="4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8" name="Google Shape;2278;p64"/>
              <p:cNvSpPr/>
              <p:nvPr/>
            </p:nvSpPr>
            <p:spPr>
              <a:xfrm>
                <a:off x="6816087" y="2369585"/>
                <a:ext cx="159288" cy="131001"/>
              </a:xfrm>
              <a:custGeom>
                <a:avLst/>
                <a:gdLst/>
                <a:ahLst/>
                <a:cxnLst/>
                <a:rect l="l" t="t" r="r" b="b"/>
                <a:pathLst>
                  <a:path w="2703" h="2223" extrusionOk="0">
                    <a:moveTo>
                      <a:pt x="408" y="0"/>
                    </a:moveTo>
                    <a:cubicBezTo>
                      <a:pt x="251" y="0"/>
                      <a:pt x="116" y="94"/>
                      <a:pt x="53" y="230"/>
                    </a:cubicBezTo>
                    <a:cubicBezTo>
                      <a:pt x="0" y="355"/>
                      <a:pt x="21" y="491"/>
                      <a:pt x="95" y="574"/>
                    </a:cubicBezTo>
                    <a:cubicBezTo>
                      <a:pt x="116" y="595"/>
                      <a:pt x="199" y="678"/>
                      <a:pt x="981" y="866"/>
                    </a:cubicBezTo>
                    <a:cubicBezTo>
                      <a:pt x="939" y="918"/>
                      <a:pt x="929" y="971"/>
                      <a:pt x="918" y="971"/>
                    </a:cubicBezTo>
                    <a:lnTo>
                      <a:pt x="918" y="991"/>
                    </a:lnTo>
                    <a:lnTo>
                      <a:pt x="637" y="2024"/>
                    </a:lnTo>
                    <a:cubicBezTo>
                      <a:pt x="616" y="2107"/>
                      <a:pt x="658" y="2191"/>
                      <a:pt x="742" y="2212"/>
                    </a:cubicBezTo>
                    <a:cubicBezTo>
                      <a:pt x="762" y="2212"/>
                      <a:pt x="772" y="2222"/>
                      <a:pt x="783" y="2222"/>
                    </a:cubicBezTo>
                    <a:cubicBezTo>
                      <a:pt x="856" y="2222"/>
                      <a:pt x="918" y="2170"/>
                      <a:pt x="939" y="2107"/>
                    </a:cubicBezTo>
                    <a:lnTo>
                      <a:pt x="1211" y="1085"/>
                    </a:lnTo>
                    <a:cubicBezTo>
                      <a:pt x="1231" y="1043"/>
                      <a:pt x="1305" y="929"/>
                      <a:pt x="1503" y="929"/>
                    </a:cubicBezTo>
                    <a:cubicBezTo>
                      <a:pt x="1868" y="918"/>
                      <a:pt x="2703" y="918"/>
                      <a:pt x="2703" y="918"/>
                    </a:cubicBezTo>
                    <a:lnTo>
                      <a:pt x="2703" y="616"/>
                    </a:lnTo>
                    <a:lnTo>
                      <a:pt x="1503" y="616"/>
                    </a:lnTo>
                    <a:cubicBezTo>
                      <a:pt x="1451" y="616"/>
                      <a:pt x="1398" y="616"/>
                      <a:pt x="1357" y="626"/>
                    </a:cubicBezTo>
                    <a:cubicBezTo>
                      <a:pt x="950" y="542"/>
                      <a:pt x="480" y="417"/>
                      <a:pt x="334" y="366"/>
                    </a:cubicBezTo>
                    <a:cubicBezTo>
                      <a:pt x="334" y="355"/>
                      <a:pt x="345" y="345"/>
                      <a:pt x="345" y="334"/>
                    </a:cubicBezTo>
                    <a:cubicBezTo>
                      <a:pt x="355" y="324"/>
                      <a:pt x="366" y="313"/>
                      <a:pt x="408" y="313"/>
                    </a:cubicBezTo>
                    <a:lnTo>
                      <a:pt x="1064" y="313"/>
                    </a:lnTo>
                    <a:cubicBezTo>
                      <a:pt x="1148" y="313"/>
                      <a:pt x="1221" y="240"/>
                      <a:pt x="1221" y="157"/>
                    </a:cubicBezTo>
                    <a:cubicBezTo>
                      <a:pt x="1221" y="73"/>
                      <a:pt x="1148" y="0"/>
                      <a:pt x="106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79" name="Google Shape;2279;p64"/>
              <p:cNvSpPr/>
              <p:nvPr/>
            </p:nvSpPr>
            <p:spPr>
              <a:xfrm>
                <a:off x="6755857" y="2477314"/>
                <a:ext cx="120512" cy="373675"/>
              </a:xfrm>
              <a:custGeom>
                <a:avLst/>
                <a:gdLst/>
                <a:ahLst/>
                <a:cxnLst/>
                <a:rect l="l" t="t" r="r" b="b"/>
                <a:pathLst>
                  <a:path w="2045" h="6341" extrusionOk="0">
                    <a:moveTo>
                      <a:pt x="1824" y="0"/>
                    </a:moveTo>
                    <a:cubicBezTo>
                      <a:pt x="1740" y="0"/>
                      <a:pt x="1664" y="58"/>
                      <a:pt x="1638" y="144"/>
                    </a:cubicBezTo>
                    <a:lnTo>
                      <a:pt x="887" y="2919"/>
                    </a:lnTo>
                    <a:lnTo>
                      <a:pt x="0" y="6142"/>
                    </a:lnTo>
                    <a:cubicBezTo>
                      <a:pt x="115" y="6204"/>
                      <a:pt x="230" y="6278"/>
                      <a:pt x="345" y="6340"/>
                    </a:cubicBezTo>
                    <a:lnTo>
                      <a:pt x="1168" y="3367"/>
                    </a:lnTo>
                    <a:lnTo>
                      <a:pt x="1294" y="2919"/>
                    </a:lnTo>
                    <a:lnTo>
                      <a:pt x="2014" y="248"/>
                    </a:lnTo>
                    <a:cubicBezTo>
                      <a:pt x="2045" y="144"/>
                      <a:pt x="1982" y="40"/>
                      <a:pt x="1878" y="8"/>
                    </a:cubicBezTo>
                    <a:cubicBezTo>
                      <a:pt x="1860" y="3"/>
                      <a:pt x="1842" y="0"/>
                      <a:pt x="1824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0" name="Google Shape;2280;p64"/>
              <p:cNvSpPr/>
              <p:nvPr/>
            </p:nvSpPr>
            <p:spPr>
              <a:xfrm>
                <a:off x="6838835" y="2473248"/>
                <a:ext cx="44315" cy="36772"/>
              </a:xfrm>
              <a:custGeom>
                <a:avLst/>
                <a:gdLst/>
                <a:ahLst/>
                <a:cxnLst/>
                <a:rect l="l" t="t" r="r" b="b"/>
                <a:pathLst>
                  <a:path w="752" h="624" extrusionOk="0">
                    <a:moveTo>
                      <a:pt x="356" y="0"/>
                    </a:moveTo>
                    <a:cubicBezTo>
                      <a:pt x="265" y="0"/>
                      <a:pt x="174" y="60"/>
                      <a:pt x="147" y="150"/>
                    </a:cubicBezTo>
                    <a:cubicBezTo>
                      <a:pt x="94" y="181"/>
                      <a:pt x="43" y="234"/>
                      <a:pt x="32" y="296"/>
                    </a:cubicBezTo>
                    <a:cubicBezTo>
                      <a:pt x="1" y="411"/>
                      <a:pt x="73" y="526"/>
                      <a:pt x="189" y="557"/>
                    </a:cubicBezTo>
                    <a:lnTo>
                      <a:pt x="481" y="619"/>
                    </a:lnTo>
                    <a:cubicBezTo>
                      <a:pt x="495" y="622"/>
                      <a:pt x="510" y="623"/>
                      <a:pt x="524" y="623"/>
                    </a:cubicBezTo>
                    <a:cubicBezTo>
                      <a:pt x="623" y="623"/>
                      <a:pt x="714" y="563"/>
                      <a:pt x="741" y="463"/>
                    </a:cubicBezTo>
                    <a:cubicBezTo>
                      <a:pt x="752" y="390"/>
                      <a:pt x="731" y="327"/>
                      <a:pt x="689" y="276"/>
                    </a:cubicBezTo>
                    <a:cubicBezTo>
                      <a:pt x="710" y="171"/>
                      <a:pt x="637" y="67"/>
                      <a:pt x="532" y="35"/>
                    </a:cubicBezTo>
                    <a:lnTo>
                      <a:pt x="397" y="4"/>
                    </a:lnTo>
                    <a:cubicBezTo>
                      <a:pt x="384" y="2"/>
                      <a:pt x="370" y="0"/>
                      <a:pt x="356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1" name="Google Shape;2281;p64"/>
              <p:cNvSpPr/>
              <p:nvPr/>
            </p:nvSpPr>
            <p:spPr>
              <a:xfrm>
                <a:off x="6926763" y="2396635"/>
                <a:ext cx="129116" cy="36301"/>
              </a:xfrm>
              <a:custGeom>
                <a:avLst/>
                <a:gdLst/>
                <a:ahLst/>
                <a:cxnLst/>
                <a:rect l="l" t="t" r="r" b="b"/>
                <a:pathLst>
                  <a:path w="2191" h="616" extrusionOk="0">
                    <a:moveTo>
                      <a:pt x="167" y="0"/>
                    </a:moveTo>
                    <a:cubicBezTo>
                      <a:pt x="84" y="0"/>
                      <a:pt x="11" y="73"/>
                      <a:pt x="11" y="157"/>
                    </a:cubicBezTo>
                    <a:lnTo>
                      <a:pt x="11" y="459"/>
                    </a:lnTo>
                    <a:cubicBezTo>
                      <a:pt x="0" y="542"/>
                      <a:pt x="74" y="616"/>
                      <a:pt x="157" y="616"/>
                    </a:cubicBezTo>
                    <a:cubicBezTo>
                      <a:pt x="220" y="616"/>
                      <a:pt x="271" y="574"/>
                      <a:pt x="303" y="532"/>
                    </a:cubicBezTo>
                    <a:lnTo>
                      <a:pt x="324" y="532"/>
                    </a:lnTo>
                    <a:lnTo>
                      <a:pt x="1972" y="542"/>
                    </a:lnTo>
                    <a:cubicBezTo>
                      <a:pt x="2086" y="542"/>
                      <a:pt x="2191" y="438"/>
                      <a:pt x="2191" y="324"/>
                    </a:cubicBezTo>
                    <a:cubicBezTo>
                      <a:pt x="2191" y="199"/>
                      <a:pt x="2086" y="104"/>
                      <a:pt x="1972" y="104"/>
                    </a:cubicBezTo>
                    <a:lnTo>
                      <a:pt x="324" y="94"/>
                    </a:lnTo>
                    <a:lnTo>
                      <a:pt x="303" y="94"/>
                    </a:lnTo>
                    <a:cubicBezTo>
                      <a:pt x="282" y="42"/>
                      <a:pt x="230" y="0"/>
                      <a:pt x="16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2" name="Google Shape;2282;p64"/>
              <p:cNvSpPr/>
              <p:nvPr/>
            </p:nvSpPr>
            <p:spPr>
              <a:xfrm>
                <a:off x="6878791" y="2360922"/>
                <a:ext cx="129175" cy="35712"/>
              </a:xfrm>
              <a:custGeom>
                <a:avLst/>
                <a:gdLst/>
                <a:ahLst/>
                <a:cxnLst/>
                <a:rect l="l" t="t" r="r" b="b"/>
                <a:pathLst>
                  <a:path w="2192" h="606" extrusionOk="0">
                    <a:moveTo>
                      <a:pt x="167" y="1"/>
                    </a:moveTo>
                    <a:cubicBezTo>
                      <a:pt x="74" y="1"/>
                      <a:pt x="0" y="74"/>
                      <a:pt x="0" y="158"/>
                    </a:cubicBezTo>
                    <a:lnTo>
                      <a:pt x="0" y="450"/>
                    </a:lnTo>
                    <a:cubicBezTo>
                      <a:pt x="0" y="543"/>
                      <a:pt x="74" y="606"/>
                      <a:pt x="157" y="606"/>
                    </a:cubicBezTo>
                    <a:cubicBezTo>
                      <a:pt x="220" y="606"/>
                      <a:pt x="272" y="575"/>
                      <a:pt x="303" y="523"/>
                    </a:cubicBezTo>
                    <a:lnTo>
                      <a:pt x="313" y="523"/>
                    </a:lnTo>
                    <a:lnTo>
                      <a:pt x="1962" y="533"/>
                    </a:lnTo>
                    <a:cubicBezTo>
                      <a:pt x="1967" y="534"/>
                      <a:pt x="1973" y="534"/>
                      <a:pt x="1978" y="534"/>
                    </a:cubicBezTo>
                    <a:cubicBezTo>
                      <a:pt x="2095" y="534"/>
                      <a:pt x="2181" y="434"/>
                      <a:pt x="2181" y="325"/>
                    </a:cubicBezTo>
                    <a:cubicBezTo>
                      <a:pt x="2191" y="200"/>
                      <a:pt x="2087" y="105"/>
                      <a:pt x="1972" y="95"/>
                    </a:cubicBezTo>
                    <a:lnTo>
                      <a:pt x="324" y="84"/>
                    </a:lnTo>
                    <a:lnTo>
                      <a:pt x="303" y="84"/>
                    </a:lnTo>
                    <a:cubicBezTo>
                      <a:pt x="272" y="43"/>
                      <a:pt x="220" y="1"/>
                      <a:pt x="167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3" name="Google Shape;2283;p64"/>
              <p:cNvSpPr/>
              <p:nvPr/>
            </p:nvSpPr>
            <p:spPr>
              <a:xfrm>
                <a:off x="6750907" y="2567481"/>
                <a:ext cx="76963" cy="82443"/>
              </a:xfrm>
              <a:custGeom>
                <a:avLst/>
                <a:gdLst/>
                <a:ahLst/>
                <a:cxnLst/>
                <a:rect l="l" t="t" r="r" b="b"/>
                <a:pathLst>
                  <a:path w="1306" h="1399" extrusionOk="0">
                    <a:moveTo>
                      <a:pt x="1" y="1"/>
                    </a:moveTo>
                    <a:lnTo>
                      <a:pt x="1" y="12"/>
                    </a:lnTo>
                    <a:lnTo>
                      <a:pt x="1" y="22"/>
                    </a:lnTo>
                    <a:lnTo>
                      <a:pt x="1127" y="22"/>
                    </a:lnTo>
                    <a:cubicBezTo>
                      <a:pt x="1159" y="22"/>
                      <a:pt x="1201" y="33"/>
                      <a:pt x="1232" y="54"/>
                    </a:cubicBezTo>
                    <a:cubicBezTo>
                      <a:pt x="1273" y="74"/>
                      <a:pt x="1294" y="105"/>
                      <a:pt x="1294" y="158"/>
                    </a:cubicBezTo>
                    <a:cubicBezTo>
                      <a:pt x="1294" y="179"/>
                      <a:pt x="1294" y="200"/>
                      <a:pt x="1284" y="220"/>
                    </a:cubicBezTo>
                    <a:cubicBezTo>
                      <a:pt x="1263" y="283"/>
                      <a:pt x="1232" y="408"/>
                      <a:pt x="1201" y="513"/>
                    </a:cubicBezTo>
                    <a:cubicBezTo>
                      <a:pt x="1169" y="617"/>
                      <a:pt x="1148" y="710"/>
                      <a:pt x="1148" y="710"/>
                    </a:cubicBezTo>
                    <a:lnTo>
                      <a:pt x="971" y="1389"/>
                    </a:lnTo>
                    <a:lnTo>
                      <a:pt x="971" y="1399"/>
                    </a:lnTo>
                    <a:cubicBezTo>
                      <a:pt x="981" y="1399"/>
                      <a:pt x="981" y="1399"/>
                      <a:pt x="981" y="1389"/>
                    </a:cubicBezTo>
                    <a:lnTo>
                      <a:pt x="1169" y="710"/>
                    </a:lnTo>
                    <a:cubicBezTo>
                      <a:pt x="1169" y="710"/>
                      <a:pt x="1169" y="689"/>
                      <a:pt x="1180" y="648"/>
                    </a:cubicBezTo>
                    <a:cubicBezTo>
                      <a:pt x="1201" y="543"/>
                      <a:pt x="1263" y="314"/>
                      <a:pt x="1294" y="230"/>
                    </a:cubicBezTo>
                    <a:cubicBezTo>
                      <a:pt x="1305" y="200"/>
                      <a:pt x="1305" y="179"/>
                      <a:pt x="1305" y="158"/>
                    </a:cubicBezTo>
                    <a:cubicBezTo>
                      <a:pt x="1305" y="105"/>
                      <a:pt x="1284" y="64"/>
                      <a:pt x="1242" y="43"/>
                    </a:cubicBezTo>
                    <a:cubicBezTo>
                      <a:pt x="1211" y="12"/>
                      <a:pt x="1159" y="1"/>
                      <a:pt x="1127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4" name="Google Shape;2284;p64"/>
              <p:cNvSpPr/>
              <p:nvPr/>
            </p:nvSpPr>
            <p:spPr>
              <a:xfrm>
                <a:off x="6597209" y="2369585"/>
                <a:ext cx="230652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3339" extrusionOk="0">
                    <a:moveTo>
                      <a:pt x="199" y="0"/>
                    </a:moveTo>
                    <a:cubicBezTo>
                      <a:pt x="84" y="0"/>
                      <a:pt x="1" y="83"/>
                      <a:pt x="1" y="188"/>
                    </a:cubicBezTo>
                    <a:lnTo>
                      <a:pt x="1" y="2817"/>
                    </a:lnTo>
                    <a:cubicBezTo>
                      <a:pt x="1" y="3109"/>
                      <a:pt x="241" y="3338"/>
                      <a:pt x="522" y="3338"/>
                    </a:cubicBezTo>
                    <a:lnTo>
                      <a:pt x="3391" y="3338"/>
                    </a:lnTo>
                    <a:cubicBezTo>
                      <a:pt x="3684" y="3338"/>
                      <a:pt x="3913" y="3109"/>
                      <a:pt x="3913" y="2817"/>
                    </a:cubicBezTo>
                    <a:lnTo>
                      <a:pt x="3913" y="188"/>
                    </a:lnTo>
                    <a:cubicBezTo>
                      <a:pt x="3913" y="83"/>
                      <a:pt x="3830" y="0"/>
                      <a:pt x="372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5" name="Google Shape;2285;p64"/>
              <p:cNvSpPr/>
              <p:nvPr/>
            </p:nvSpPr>
            <p:spPr>
              <a:xfrm>
                <a:off x="6597209" y="2384318"/>
                <a:ext cx="230652" cy="1667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3" extrusionOk="0">
                    <a:moveTo>
                      <a:pt x="1" y="0"/>
                    </a:moveTo>
                    <a:lnTo>
                      <a:pt x="1" y="282"/>
                    </a:lnTo>
                    <a:lnTo>
                      <a:pt x="3913" y="282"/>
                    </a:lnTo>
                    <a:lnTo>
                      <a:pt x="391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6" name="Google Shape;2286;p64"/>
              <p:cNvSpPr/>
              <p:nvPr/>
            </p:nvSpPr>
            <p:spPr>
              <a:xfrm>
                <a:off x="6597209" y="2414433"/>
                <a:ext cx="230652" cy="1667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3" extrusionOk="0">
                    <a:moveTo>
                      <a:pt x="1" y="1"/>
                    </a:moveTo>
                    <a:lnTo>
                      <a:pt x="1" y="282"/>
                    </a:lnTo>
                    <a:lnTo>
                      <a:pt x="3913" y="282"/>
                    </a:ln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7" name="Google Shape;2287;p64"/>
              <p:cNvSpPr/>
              <p:nvPr/>
            </p:nvSpPr>
            <p:spPr>
              <a:xfrm>
                <a:off x="6597209" y="2444547"/>
                <a:ext cx="230652" cy="16677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3" extrusionOk="0">
                    <a:moveTo>
                      <a:pt x="1" y="1"/>
                    </a:moveTo>
                    <a:lnTo>
                      <a:pt x="1" y="283"/>
                    </a:lnTo>
                    <a:lnTo>
                      <a:pt x="3913" y="283"/>
                    </a:ln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8" name="Google Shape;2288;p64"/>
              <p:cNvSpPr/>
              <p:nvPr/>
            </p:nvSpPr>
            <p:spPr>
              <a:xfrm>
                <a:off x="6597209" y="2474721"/>
                <a:ext cx="230652" cy="16618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2" extrusionOk="0">
                    <a:moveTo>
                      <a:pt x="1" y="0"/>
                    </a:moveTo>
                    <a:lnTo>
                      <a:pt x="1" y="281"/>
                    </a:lnTo>
                    <a:lnTo>
                      <a:pt x="3913" y="281"/>
                    </a:lnTo>
                    <a:lnTo>
                      <a:pt x="391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89" name="Google Shape;2289;p64"/>
              <p:cNvSpPr/>
              <p:nvPr/>
            </p:nvSpPr>
            <p:spPr>
              <a:xfrm>
                <a:off x="6597209" y="2504777"/>
                <a:ext cx="230652" cy="16736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4" extrusionOk="0">
                    <a:moveTo>
                      <a:pt x="1" y="1"/>
                    </a:moveTo>
                    <a:lnTo>
                      <a:pt x="1" y="283"/>
                    </a:lnTo>
                    <a:lnTo>
                      <a:pt x="3913" y="283"/>
                    </a:ln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0" name="Google Shape;2290;p64"/>
              <p:cNvSpPr/>
              <p:nvPr/>
            </p:nvSpPr>
            <p:spPr>
              <a:xfrm>
                <a:off x="6597209" y="2534950"/>
                <a:ext cx="230652" cy="16618"/>
              </a:xfrm>
              <a:custGeom>
                <a:avLst/>
                <a:gdLst/>
                <a:ahLst/>
                <a:cxnLst/>
                <a:rect l="l" t="t" r="r" b="b"/>
                <a:pathLst>
                  <a:path w="3914" h="282" extrusionOk="0">
                    <a:moveTo>
                      <a:pt x="1" y="1"/>
                    </a:moveTo>
                    <a:lnTo>
                      <a:pt x="1" y="11"/>
                    </a:lnTo>
                    <a:cubicBezTo>
                      <a:pt x="1" y="105"/>
                      <a:pt x="32" y="198"/>
                      <a:pt x="74" y="282"/>
                    </a:cubicBezTo>
                    <a:lnTo>
                      <a:pt x="3840" y="282"/>
                    </a:lnTo>
                    <a:cubicBezTo>
                      <a:pt x="3892" y="198"/>
                      <a:pt x="3913" y="105"/>
                      <a:pt x="3913" y="11"/>
                    </a:cubicBezTo>
                    <a:lnTo>
                      <a:pt x="3913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1" name="Google Shape;2291;p64"/>
              <p:cNvSpPr/>
              <p:nvPr/>
            </p:nvSpPr>
            <p:spPr>
              <a:xfrm>
                <a:off x="6784086" y="2369585"/>
                <a:ext cx="16088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73" h="3339" extrusionOk="0">
                    <a:moveTo>
                      <a:pt x="1" y="0"/>
                    </a:moveTo>
                    <a:lnTo>
                      <a:pt x="1" y="3338"/>
                    </a:lnTo>
                    <a:lnTo>
                      <a:pt x="272" y="3338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2" name="Google Shape;2292;p64"/>
              <p:cNvSpPr/>
              <p:nvPr/>
            </p:nvSpPr>
            <p:spPr>
              <a:xfrm>
                <a:off x="6744188" y="2369585"/>
                <a:ext cx="16029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72" h="3339" extrusionOk="0">
                    <a:moveTo>
                      <a:pt x="0" y="0"/>
                    </a:moveTo>
                    <a:lnTo>
                      <a:pt x="0" y="3338"/>
                    </a:lnTo>
                    <a:lnTo>
                      <a:pt x="272" y="3338"/>
                    </a:lnTo>
                    <a:lnTo>
                      <a:pt x="27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3" name="Google Shape;2293;p64"/>
              <p:cNvSpPr/>
              <p:nvPr/>
            </p:nvSpPr>
            <p:spPr>
              <a:xfrm>
                <a:off x="6704173" y="2369585"/>
                <a:ext cx="16677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83" h="3339" extrusionOk="0">
                    <a:moveTo>
                      <a:pt x="1" y="0"/>
                    </a:moveTo>
                    <a:lnTo>
                      <a:pt x="1" y="3338"/>
                    </a:lnTo>
                    <a:lnTo>
                      <a:pt x="283" y="3338"/>
                    </a:lnTo>
                    <a:lnTo>
                      <a:pt x="283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4" name="Google Shape;2294;p64"/>
              <p:cNvSpPr/>
              <p:nvPr/>
            </p:nvSpPr>
            <p:spPr>
              <a:xfrm>
                <a:off x="6664864" y="2369585"/>
                <a:ext cx="16029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72" h="3339" extrusionOk="0">
                    <a:moveTo>
                      <a:pt x="0" y="0"/>
                    </a:moveTo>
                    <a:lnTo>
                      <a:pt x="0" y="3338"/>
                    </a:lnTo>
                    <a:lnTo>
                      <a:pt x="271" y="3338"/>
                    </a:lnTo>
                    <a:lnTo>
                      <a:pt x="27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5" name="Google Shape;2295;p64"/>
              <p:cNvSpPr/>
              <p:nvPr/>
            </p:nvSpPr>
            <p:spPr>
              <a:xfrm>
                <a:off x="6624908" y="2369585"/>
                <a:ext cx="16618" cy="196767"/>
              </a:xfrm>
              <a:custGeom>
                <a:avLst/>
                <a:gdLst/>
                <a:ahLst/>
                <a:cxnLst/>
                <a:rect l="l" t="t" r="r" b="b"/>
                <a:pathLst>
                  <a:path w="282" h="3339" extrusionOk="0">
                    <a:moveTo>
                      <a:pt x="1" y="0"/>
                    </a:moveTo>
                    <a:lnTo>
                      <a:pt x="1" y="3338"/>
                    </a:lnTo>
                    <a:lnTo>
                      <a:pt x="282" y="3338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6" name="Google Shape;2296;p64"/>
              <p:cNvSpPr/>
              <p:nvPr/>
            </p:nvSpPr>
            <p:spPr>
              <a:xfrm>
                <a:off x="6951692" y="2261973"/>
                <a:ext cx="155870" cy="188753"/>
              </a:xfrm>
              <a:custGeom>
                <a:avLst/>
                <a:gdLst/>
                <a:ahLst/>
                <a:cxnLst/>
                <a:rect l="l" t="t" r="r" b="b"/>
                <a:pathLst>
                  <a:path w="2645" h="3203" extrusionOk="0">
                    <a:moveTo>
                      <a:pt x="2644" y="1"/>
                    </a:moveTo>
                    <a:lnTo>
                      <a:pt x="1810" y="53"/>
                    </a:lnTo>
                    <a:lnTo>
                      <a:pt x="1633" y="449"/>
                    </a:lnTo>
                    <a:cubicBezTo>
                      <a:pt x="1633" y="449"/>
                      <a:pt x="1455" y="741"/>
                      <a:pt x="1257" y="1096"/>
                    </a:cubicBezTo>
                    <a:cubicBezTo>
                      <a:pt x="1058" y="1450"/>
                      <a:pt x="766" y="2285"/>
                      <a:pt x="766" y="2285"/>
                    </a:cubicBezTo>
                    <a:cubicBezTo>
                      <a:pt x="766" y="2285"/>
                      <a:pt x="731" y="2279"/>
                      <a:pt x="681" y="2279"/>
                    </a:cubicBezTo>
                    <a:cubicBezTo>
                      <a:pt x="613" y="2279"/>
                      <a:pt x="520" y="2290"/>
                      <a:pt x="453" y="2338"/>
                    </a:cubicBezTo>
                    <a:cubicBezTo>
                      <a:pt x="349" y="2421"/>
                      <a:pt x="193" y="2421"/>
                      <a:pt x="99" y="2421"/>
                    </a:cubicBezTo>
                    <a:cubicBezTo>
                      <a:pt x="94" y="2421"/>
                      <a:pt x="90" y="2420"/>
                      <a:pt x="86" y="2420"/>
                    </a:cubicBezTo>
                    <a:cubicBezTo>
                      <a:pt x="1" y="2420"/>
                      <a:pt x="70" y="2526"/>
                      <a:pt x="120" y="2546"/>
                    </a:cubicBezTo>
                    <a:cubicBezTo>
                      <a:pt x="151" y="2565"/>
                      <a:pt x="233" y="2569"/>
                      <a:pt x="292" y="2569"/>
                    </a:cubicBezTo>
                    <a:cubicBezTo>
                      <a:pt x="331" y="2569"/>
                      <a:pt x="360" y="2567"/>
                      <a:pt x="360" y="2567"/>
                    </a:cubicBezTo>
                    <a:lnTo>
                      <a:pt x="360" y="2567"/>
                    </a:lnTo>
                    <a:cubicBezTo>
                      <a:pt x="360" y="2567"/>
                      <a:pt x="235" y="2797"/>
                      <a:pt x="193" y="2838"/>
                    </a:cubicBezTo>
                    <a:cubicBezTo>
                      <a:pt x="151" y="2890"/>
                      <a:pt x="161" y="3068"/>
                      <a:pt x="203" y="3099"/>
                    </a:cubicBezTo>
                    <a:cubicBezTo>
                      <a:pt x="218" y="3110"/>
                      <a:pt x="240" y="3114"/>
                      <a:pt x="265" y="3114"/>
                    </a:cubicBezTo>
                    <a:cubicBezTo>
                      <a:pt x="310" y="3114"/>
                      <a:pt x="364" y="3098"/>
                      <a:pt x="391" y="3078"/>
                    </a:cubicBezTo>
                    <a:cubicBezTo>
                      <a:pt x="398" y="3075"/>
                      <a:pt x="409" y="3074"/>
                      <a:pt x="422" y="3074"/>
                    </a:cubicBezTo>
                    <a:cubicBezTo>
                      <a:pt x="499" y="3074"/>
                      <a:pt x="652" y="3120"/>
                      <a:pt x="652" y="3120"/>
                    </a:cubicBezTo>
                    <a:cubicBezTo>
                      <a:pt x="652" y="3120"/>
                      <a:pt x="683" y="3140"/>
                      <a:pt x="694" y="3172"/>
                    </a:cubicBezTo>
                    <a:cubicBezTo>
                      <a:pt x="699" y="3195"/>
                      <a:pt x="721" y="3202"/>
                      <a:pt x="744" y="3202"/>
                    </a:cubicBezTo>
                    <a:cubicBezTo>
                      <a:pt x="763" y="3202"/>
                      <a:pt x="784" y="3197"/>
                      <a:pt x="798" y="3193"/>
                    </a:cubicBezTo>
                    <a:cubicBezTo>
                      <a:pt x="829" y="3182"/>
                      <a:pt x="892" y="3005"/>
                      <a:pt x="965" y="2786"/>
                    </a:cubicBezTo>
                    <a:cubicBezTo>
                      <a:pt x="1048" y="2567"/>
                      <a:pt x="1768" y="1930"/>
                      <a:pt x="2039" y="1524"/>
                    </a:cubicBezTo>
                    <a:cubicBezTo>
                      <a:pt x="2310" y="1117"/>
                      <a:pt x="2289" y="815"/>
                      <a:pt x="2268" y="752"/>
                    </a:cubicBezTo>
                    <a:cubicBezTo>
                      <a:pt x="2258" y="689"/>
                      <a:pt x="2571" y="157"/>
                      <a:pt x="264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7" name="Google Shape;2297;p64"/>
              <p:cNvSpPr/>
              <p:nvPr/>
            </p:nvSpPr>
            <p:spPr>
              <a:xfrm>
                <a:off x="6979037" y="2127960"/>
                <a:ext cx="178911" cy="275498"/>
              </a:xfrm>
              <a:custGeom>
                <a:avLst/>
                <a:gdLst/>
                <a:ahLst/>
                <a:cxnLst/>
                <a:rect l="l" t="t" r="r" b="b"/>
                <a:pathLst>
                  <a:path w="3036" h="4675" extrusionOk="0">
                    <a:moveTo>
                      <a:pt x="2734" y="0"/>
                    </a:moveTo>
                    <a:cubicBezTo>
                      <a:pt x="2541" y="0"/>
                      <a:pt x="2280" y="119"/>
                      <a:pt x="2097" y="272"/>
                    </a:cubicBezTo>
                    <a:cubicBezTo>
                      <a:pt x="1846" y="491"/>
                      <a:pt x="1784" y="773"/>
                      <a:pt x="1700" y="1012"/>
                    </a:cubicBezTo>
                    <a:cubicBezTo>
                      <a:pt x="1502" y="1649"/>
                      <a:pt x="1231" y="2087"/>
                      <a:pt x="814" y="2806"/>
                    </a:cubicBezTo>
                    <a:cubicBezTo>
                      <a:pt x="323" y="3652"/>
                      <a:pt x="0" y="3850"/>
                      <a:pt x="105" y="4173"/>
                    </a:cubicBezTo>
                    <a:cubicBezTo>
                      <a:pt x="186" y="4449"/>
                      <a:pt x="517" y="4674"/>
                      <a:pt x="835" y="4674"/>
                    </a:cubicBezTo>
                    <a:cubicBezTo>
                      <a:pt x="842" y="4674"/>
                      <a:pt x="849" y="4674"/>
                      <a:pt x="856" y="4674"/>
                    </a:cubicBezTo>
                    <a:cubicBezTo>
                      <a:pt x="1565" y="4663"/>
                      <a:pt x="2045" y="3485"/>
                      <a:pt x="2358" y="2755"/>
                    </a:cubicBezTo>
                    <a:cubicBezTo>
                      <a:pt x="2451" y="2514"/>
                      <a:pt x="2566" y="2108"/>
                      <a:pt x="2775" y="1283"/>
                    </a:cubicBezTo>
                    <a:cubicBezTo>
                      <a:pt x="3015" y="397"/>
                      <a:pt x="3035" y="157"/>
                      <a:pt x="2910" y="53"/>
                    </a:cubicBezTo>
                    <a:cubicBezTo>
                      <a:pt x="2865" y="16"/>
                      <a:pt x="2804" y="0"/>
                      <a:pt x="27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8" name="Google Shape;2298;p64"/>
              <p:cNvSpPr/>
              <p:nvPr/>
            </p:nvSpPr>
            <p:spPr>
              <a:xfrm>
                <a:off x="7251366" y="2479318"/>
                <a:ext cx="36890" cy="79025"/>
              </a:xfrm>
              <a:custGeom>
                <a:avLst/>
                <a:gdLst/>
                <a:ahLst/>
                <a:cxnLst/>
                <a:rect l="l" t="t" r="r" b="b"/>
                <a:pathLst>
                  <a:path w="626" h="1341" extrusionOk="0">
                    <a:moveTo>
                      <a:pt x="499" y="0"/>
                    </a:moveTo>
                    <a:cubicBezTo>
                      <a:pt x="449" y="0"/>
                      <a:pt x="404" y="38"/>
                      <a:pt x="386" y="89"/>
                    </a:cubicBezTo>
                    <a:lnTo>
                      <a:pt x="0" y="1257"/>
                    </a:lnTo>
                    <a:lnTo>
                      <a:pt x="220" y="1341"/>
                    </a:lnTo>
                    <a:lnTo>
                      <a:pt x="605" y="173"/>
                    </a:lnTo>
                    <a:cubicBezTo>
                      <a:pt x="626" y="110"/>
                      <a:pt x="595" y="37"/>
                      <a:pt x="532" y="6"/>
                    </a:cubicBezTo>
                    <a:cubicBezTo>
                      <a:pt x="521" y="2"/>
                      <a:pt x="510" y="0"/>
                      <a:pt x="499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99" name="Google Shape;2299;p64"/>
              <p:cNvSpPr/>
              <p:nvPr/>
            </p:nvSpPr>
            <p:spPr>
              <a:xfrm>
                <a:off x="7189428" y="2442485"/>
                <a:ext cx="165240" cy="51328"/>
              </a:xfrm>
              <a:custGeom>
                <a:avLst/>
                <a:gdLst/>
                <a:ahLst/>
                <a:cxnLst/>
                <a:rect l="l" t="t" r="r" b="b"/>
                <a:pathLst>
                  <a:path w="2804" h="871" extrusionOk="0">
                    <a:moveTo>
                      <a:pt x="2319" y="1"/>
                    </a:moveTo>
                    <a:cubicBezTo>
                      <a:pt x="1963" y="1"/>
                      <a:pt x="1480" y="132"/>
                      <a:pt x="1139" y="132"/>
                    </a:cubicBezTo>
                    <a:cubicBezTo>
                      <a:pt x="1116" y="132"/>
                      <a:pt x="1094" y="131"/>
                      <a:pt x="1072" y="130"/>
                    </a:cubicBezTo>
                    <a:cubicBezTo>
                      <a:pt x="1010" y="125"/>
                      <a:pt x="710" y="79"/>
                      <a:pt x="461" y="79"/>
                    </a:cubicBezTo>
                    <a:cubicBezTo>
                      <a:pt x="204" y="79"/>
                      <a:pt x="1" y="127"/>
                      <a:pt x="165" y="318"/>
                    </a:cubicBezTo>
                    <a:cubicBezTo>
                      <a:pt x="206" y="380"/>
                      <a:pt x="279" y="411"/>
                      <a:pt x="342" y="443"/>
                    </a:cubicBezTo>
                    <a:cubicBezTo>
                      <a:pt x="529" y="536"/>
                      <a:pt x="717" y="620"/>
                      <a:pt x="895" y="714"/>
                    </a:cubicBezTo>
                    <a:cubicBezTo>
                      <a:pt x="999" y="766"/>
                      <a:pt x="1114" y="818"/>
                      <a:pt x="1229" y="849"/>
                    </a:cubicBezTo>
                    <a:cubicBezTo>
                      <a:pt x="1322" y="870"/>
                      <a:pt x="1417" y="870"/>
                      <a:pt x="1521" y="870"/>
                    </a:cubicBezTo>
                    <a:cubicBezTo>
                      <a:pt x="1896" y="849"/>
                      <a:pt x="2189" y="672"/>
                      <a:pt x="2522" y="506"/>
                    </a:cubicBezTo>
                    <a:cubicBezTo>
                      <a:pt x="2668" y="443"/>
                      <a:pt x="2804" y="276"/>
                      <a:pt x="2752" y="172"/>
                    </a:cubicBezTo>
                    <a:cubicBezTo>
                      <a:pt x="2680" y="42"/>
                      <a:pt x="2520" y="1"/>
                      <a:pt x="2319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0" name="Google Shape;2300;p64"/>
              <p:cNvSpPr/>
              <p:nvPr/>
            </p:nvSpPr>
            <p:spPr>
              <a:xfrm>
                <a:off x="7109927" y="2127901"/>
                <a:ext cx="255226" cy="215389"/>
              </a:xfrm>
              <a:custGeom>
                <a:avLst/>
                <a:gdLst/>
                <a:ahLst/>
                <a:cxnLst/>
                <a:rect l="l" t="t" r="r" b="b"/>
                <a:pathLst>
                  <a:path w="4331" h="3655" extrusionOk="0">
                    <a:moveTo>
                      <a:pt x="541" y="1"/>
                    </a:moveTo>
                    <a:cubicBezTo>
                      <a:pt x="524" y="1"/>
                      <a:pt x="508" y="1"/>
                      <a:pt x="491" y="2"/>
                    </a:cubicBezTo>
                    <a:lnTo>
                      <a:pt x="1" y="1671"/>
                    </a:lnTo>
                    <a:lnTo>
                      <a:pt x="1868" y="3287"/>
                    </a:lnTo>
                    <a:cubicBezTo>
                      <a:pt x="1893" y="3312"/>
                      <a:pt x="2343" y="3654"/>
                      <a:pt x="2897" y="3654"/>
                    </a:cubicBezTo>
                    <a:cubicBezTo>
                      <a:pt x="3052" y="3654"/>
                      <a:pt x="3216" y="3627"/>
                      <a:pt x="3381" y="3559"/>
                    </a:cubicBezTo>
                    <a:cubicBezTo>
                      <a:pt x="3746" y="3413"/>
                      <a:pt x="3944" y="3131"/>
                      <a:pt x="4027" y="2995"/>
                    </a:cubicBezTo>
                    <a:cubicBezTo>
                      <a:pt x="4027" y="2995"/>
                      <a:pt x="4330" y="2693"/>
                      <a:pt x="4309" y="2547"/>
                    </a:cubicBezTo>
                    <a:cubicBezTo>
                      <a:pt x="4299" y="2411"/>
                      <a:pt x="3934" y="2234"/>
                      <a:pt x="3934" y="2234"/>
                    </a:cubicBezTo>
                    <a:cubicBezTo>
                      <a:pt x="3085" y="782"/>
                      <a:pt x="1383" y="1"/>
                      <a:pt x="541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1" name="Google Shape;2301;p64"/>
              <p:cNvSpPr/>
              <p:nvPr/>
            </p:nvSpPr>
            <p:spPr>
              <a:xfrm>
                <a:off x="6744188" y="2810343"/>
                <a:ext cx="61523" cy="60934"/>
              </a:xfrm>
              <a:custGeom>
                <a:avLst/>
                <a:gdLst/>
                <a:ahLst/>
                <a:cxnLst/>
                <a:rect l="l" t="t" r="r" b="b"/>
                <a:pathLst>
                  <a:path w="1044" h="1034" extrusionOk="0">
                    <a:moveTo>
                      <a:pt x="522" y="1"/>
                    </a:moveTo>
                    <a:cubicBezTo>
                      <a:pt x="240" y="1"/>
                      <a:pt x="0" y="230"/>
                      <a:pt x="0" y="522"/>
                    </a:cubicBezTo>
                    <a:cubicBezTo>
                      <a:pt x="0" y="804"/>
                      <a:pt x="240" y="1033"/>
                      <a:pt x="522" y="1033"/>
                    </a:cubicBezTo>
                    <a:cubicBezTo>
                      <a:pt x="803" y="1033"/>
                      <a:pt x="1044" y="804"/>
                      <a:pt x="1044" y="522"/>
                    </a:cubicBezTo>
                    <a:cubicBezTo>
                      <a:pt x="1044" y="230"/>
                      <a:pt x="803" y="1"/>
                      <a:pt x="522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2" name="Google Shape;2302;p64"/>
              <p:cNvSpPr/>
              <p:nvPr/>
            </p:nvSpPr>
            <p:spPr>
              <a:xfrm>
                <a:off x="7009741" y="2123069"/>
                <a:ext cx="8073" cy="11138"/>
              </a:xfrm>
              <a:custGeom>
                <a:avLst/>
                <a:gdLst/>
                <a:ahLst/>
                <a:cxnLst/>
                <a:rect l="l" t="t" r="r" b="b"/>
                <a:pathLst>
                  <a:path w="137" h="189" extrusionOk="0">
                    <a:moveTo>
                      <a:pt x="1" y="0"/>
                    </a:moveTo>
                    <a:lnTo>
                      <a:pt x="22" y="188"/>
                    </a:lnTo>
                    <a:lnTo>
                      <a:pt x="136" y="167"/>
                    </a:lnTo>
                    <a:lnTo>
                      <a:pt x="136" y="156"/>
                    </a:lnTo>
                    <a:lnTo>
                      <a:pt x="22" y="177"/>
                    </a:lnTo>
                    <a:lnTo>
                      <a:pt x="11" y="0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3" name="Google Shape;2303;p64"/>
              <p:cNvSpPr/>
              <p:nvPr/>
            </p:nvSpPr>
            <p:spPr>
              <a:xfrm>
                <a:off x="7012805" y="2087002"/>
                <a:ext cx="20979" cy="9547"/>
              </a:xfrm>
              <a:custGeom>
                <a:avLst/>
                <a:gdLst/>
                <a:ahLst/>
                <a:cxnLst/>
                <a:rect l="l" t="t" r="r" b="b"/>
                <a:pathLst>
                  <a:path w="356" h="162" extrusionOk="0">
                    <a:moveTo>
                      <a:pt x="291" y="0"/>
                    </a:moveTo>
                    <a:cubicBezTo>
                      <a:pt x="247" y="0"/>
                      <a:pt x="185" y="19"/>
                      <a:pt x="147" y="38"/>
                    </a:cubicBezTo>
                    <a:cubicBezTo>
                      <a:pt x="147" y="38"/>
                      <a:pt x="1" y="91"/>
                      <a:pt x="32" y="142"/>
                    </a:cubicBezTo>
                    <a:cubicBezTo>
                      <a:pt x="32" y="142"/>
                      <a:pt x="37" y="161"/>
                      <a:pt x="77" y="161"/>
                    </a:cubicBezTo>
                    <a:cubicBezTo>
                      <a:pt x="97" y="161"/>
                      <a:pt x="126" y="156"/>
                      <a:pt x="167" y="142"/>
                    </a:cubicBezTo>
                    <a:cubicBezTo>
                      <a:pt x="293" y="91"/>
                      <a:pt x="355" y="70"/>
                      <a:pt x="345" y="28"/>
                    </a:cubicBezTo>
                    <a:cubicBezTo>
                      <a:pt x="341" y="8"/>
                      <a:pt x="320" y="0"/>
                      <a:pt x="291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4" name="Google Shape;2304;p64"/>
              <p:cNvSpPr/>
              <p:nvPr/>
            </p:nvSpPr>
            <p:spPr>
              <a:xfrm>
                <a:off x="6981453" y="2103385"/>
                <a:ext cx="16677" cy="9252"/>
              </a:xfrm>
              <a:custGeom>
                <a:avLst/>
                <a:gdLst/>
                <a:ahLst/>
                <a:cxnLst/>
                <a:rect l="l" t="t" r="r" b="b"/>
                <a:pathLst>
                  <a:path w="283" h="157" extrusionOk="0">
                    <a:moveTo>
                      <a:pt x="212" y="0"/>
                    </a:moveTo>
                    <a:cubicBezTo>
                      <a:pt x="167" y="0"/>
                      <a:pt x="115" y="31"/>
                      <a:pt x="115" y="31"/>
                    </a:cubicBezTo>
                    <a:cubicBezTo>
                      <a:pt x="64" y="63"/>
                      <a:pt x="1" y="105"/>
                      <a:pt x="22" y="136"/>
                    </a:cubicBezTo>
                    <a:cubicBezTo>
                      <a:pt x="35" y="149"/>
                      <a:pt x="48" y="157"/>
                      <a:pt x="66" y="157"/>
                    </a:cubicBezTo>
                    <a:cubicBezTo>
                      <a:pt x="92" y="157"/>
                      <a:pt x="128" y="141"/>
                      <a:pt x="189" y="105"/>
                    </a:cubicBezTo>
                    <a:cubicBezTo>
                      <a:pt x="282" y="52"/>
                      <a:pt x="261" y="21"/>
                      <a:pt x="261" y="21"/>
                    </a:cubicBezTo>
                    <a:cubicBezTo>
                      <a:pt x="249" y="6"/>
                      <a:pt x="231" y="0"/>
                      <a:pt x="21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5" name="Google Shape;2305;p64"/>
              <p:cNvSpPr/>
              <p:nvPr/>
            </p:nvSpPr>
            <p:spPr>
              <a:xfrm>
                <a:off x="6994359" y="2120358"/>
                <a:ext cx="8663" cy="7897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34" extrusionOk="0">
                    <a:moveTo>
                      <a:pt x="68" y="1"/>
                    </a:moveTo>
                    <a:cubicBezTo>
                      <a:pt x="59" y="1"/>
                      <a:pt x="50" y="2"/>
                      <a:pt x="42" y="5"/>
                    </a:cubicBezTo>
                    <a:cubicBezTo>
                      <a:pt x="11" y="25"/>
                      <a:pt x="1" y="67"/>
                      <a:pt x="11" y="98"/>
                    </a:cubicBezTo>
                    <a:cubicBezTo>
                      <a:pt x="27" y="122"/>
                      <a:pt x="49" y="134"/>
                      <a:pt x="76" y="134"/>
                    </a:cubicBezTo>
                    <a:cubicBezTo>
                      <a:pt x="85" y="134"/>
                      <a:pt x="95" y="132"/>
                      <a:pt x="105" y="130"/>
                    </a:cubicBezTo>
                    <a:cubicBezTo>
                      <a:pt x="137" y="109"/>
                      <a:pt x="147" y="67"/>
                      <a:pt x="126" y="35"/>
                    </a:cubicBezTo>
                    <a:cubicBezTo>
                      <a:pt x="118" y="12"/>
                      <a:pt x="93" y="1"/>
                      <a:pt x="68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6" name="Google Shape;2306;p64"/>
              <p:cNvSpPr/>
              <p:nvPr/>
            </p:nvSpPr>
            <p:spPr>
              <a:xfrm>
                <a:off x="7024533" y="2106450"/>
                <a:ext cx="8663" cy="7661"/>
              </a:xfrm>
              <a:custGeom>
                <a:avLst/>
                <a:gdLst/>
                <a:ahLst/>
                <a:cxnLst/>
                <a:rect l="l" t="t" r="r" b="b"/>
                <a:pathLst>
                  <a:path w="147" h="130" extrusionOk="0">
                    <a:moveTo>
                      <a:pt x="83" y="1"/>
                    </a:moveTo>
                    <a:cubicBezTo>
                      <a:pt x="73" y="1"/>
                      <a:pt x="63" y="4"/>
                      <a:pt x="52" y="11"/>
                    </a:cubicBezTo>
                    <a:cubicBezTo>
                      <a:pt x="21" y="21"/>
                      <a:pt x="0" y="63"/>
                      <a:pt x="21" y="95"/>
                    </a:cubicBezTo>
                    <a:cubicBezTo>
                      <a:pt x="29" y="118"/>
                      <a:pt x="54" y="130"/>
                      <a:pt x="79" y="130"/>
                    </a:cubicBezTo>
                    <a:cubicBezTo>
                      <a:pt x="88" y="130"/>
                      <a:pt x="96" y="128"/>
                      <a:pt x="104" y="125"/>
                    </a:cubicBezTo>
                    <a:cubicBezTo>
                      <a:pt x="135" y="105"/>
                      <a:pt x="146" y="74"/>
                      <a:pt x="135" y="42"/>
                    </a:cubicBezTo>
                    <a:cubicBezTo>
                      <a:pt x="122" y="14"/>
                      <a:pt x="103" y="1"/>
                      <a:pt x="83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307" name="Google Shape;2307;p64"/>
              <p:cNvSpPr/>
              <p:nvPr/>
            </p:nvSpPr>
            <p:spPr>
              <a:xfrm>
                <a:off x="7015929" y="2134737"/>
                <a:ext cx="21509" cy="12140"/>
              </a:xfrm>
              <a:custGeom>
                <a:avLst/>
                <a:gdLst/>
                <a:ahLst/>
                <a:cxnLst/>
                <a:rect l="l" t="t" r="r" b="b"/>
                <a:pathLst>
                  <a:path w="365" h="206" extrusionOk="0">
                    <a:moveTo>
                      <a:pt x="323" y="0"/>
                    </a:moveTo>
                    <a:lnTo>
                      <a:pt x="0" y="157"/>
                    </a:lnTo>
                    <a:cubicBezTo>
                      <a:pt x="0" y="157"/>
                      <a:pt x="33" y="206"/>
                      <a:pt x="105" y="206"/>
                    </a:cubicBezTo>
                    <a:cubicBezTo>
                      <a:pt x="134" y="206"/>
                      <a:pt x="168" y="198"/>
                      <a:pt x="209" y="178"/>
                    </a:cubicBezTo>
                    <a:cubicBezTo>
                      <a:pt x="365" y="104"/>
                      <a:pt x="323" y="0"/>
                      <a:pt x="323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308" name="Google Shape;2308;p6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F</a:t>
            </a:r>
            <a:r>
              <a:rPr lang="en" dirty="0" smtClean="0"/>
              <a:t>atores de compreensão da leitura</a:t>
            </a:r>
            <a:endParaRPr dirty="0"/>
          </a:p>
        </p:txBody>
      </p:sp>
      <p:cxnSp>
        <p:nvCxnSpPr>
          <p:cNvPr id="2309" name="Google Shape;2309;p64"/>
          <p:cNvCxnSpPr/>
          <p:nvPr/>
        </p:nvCxnSpPr>
        <p:spPr>
          <a:xfrm>
            <a:off x="4572000" y="1127775"/>
            <a:ext cx="0" cy="382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10" name="Google Shape;2310;p64"/>
          <p:cNvSpPr txBox="1">
            <a:spLocks noGrp="1"/>
          </p:cNvSpPr>
          <p:nvPr>
            <p:ph type="title" idx="4294967295"/>
          </p:nvPr>
        </p:nvSpPr>
        <p:spPr>
          <a:xfrm>
            <a:off x="716750" y="3162050"/>
            <a:ext cx="3855300" cy="4593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800" dirty="0" smtClean="0"/>
              <a:t>A</a:t>
            </a:r>
            <a:r>
              <a:rPr lang="en" sz="1800" dirty="0" smtClean="0"/>
              <a:t>utor/leitor</a:t>
            </a:r>
            <a:endParaRPr sz="1800" dirty="0"/>
          </a:p>
        </p:txBody>
      </p:sp>
      <p:sp>
        <p:nvSpPr>
          <p:cNvPr id="2311" name="Google Shape;2311;p64"/>
          <p:cNvSpPr txBox="1">
            <a:spLocks noGrp="1"/>
          </p:cNvSpPr>
          <p:nvPr>
            <p:ph type="subTitle" idx="4294967295"/>
          </p:nvPr>
        </p:nvSpPr>
        <p:spPr>
          <a:xfrm>
            <a:off x="716725" y="3621350"/>
            <a:ext cx="3855300" cy="8223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91440" marR="914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dirty="0" smtClean="0"/>
              <a:t>A</a:t>
            </a:r>
            <a:r>
              <a:rPr lang="en" dirty="0" smtClean="0"/>
              <a:t>mbos mobilizam um conjunto de conhecimentos e aqueles mobilizados pelo autor visam criar um “leitor-modelo”.</a:t>
            </a:r>
            <a:endParaRPr dirty="0"/>
          </a:p>
        </p:txBody>
      </p:sp>
      <p:sp>
        <p:nvSpPr>
          <p:cNvPr id="2312" name="Google Shape;2312;p64"/>
          <p:cNvSpPr txBox="1">
            <a:spLocks noGrp="1"/>
          </p:cNvSpPr>
          <p:nvPr>
            <p:ph type="title" idx="4294967295"/>
          </p:nvPr>
        </p:nvSpPr>
        <p:spPr>
          <a:xfrm>
            <a:off x="4572000" y="3162050"/>
            <a:ext cx="3852000" cy="459300"/>
          </a:xfrm>
          <a:prstGeom prst="rect">
            <a:avLst/>
          </a:prstGeom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 smtClean="0"/>
              <a:t>texto</a:t>
            </a:r>
            <a:endParaRPr sz="1800" dirty="0"/>
          </a:p>
        </p:txBody>
      </p:sp>
      <p:sp>
        <p:nvSpPr>
          <p:cNvPr id="2313" name="Google Shape;2313;p64"/>
          <p:cNvSpPr txBox="1">
            <a:spLocks noGrp="1"/>
          </p:cNvSpPr>
          <p:nvPr>
            <p:ph type="subTitle" idx="4294967295"/>
          </p:nvPr>
        </p:nvSpPr>
        <p:spPr>
          <a:xfrm>
            <a:off x="4572950" y="3621350"/>
            <a:ext cx="3852000" cy="822300"/>
          </a:xfrm>
          <a:prstGeom prst="rect">
            <a:avLst/>
          </a:pr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Aspectos materiais e fatores linguísticos.</a:t>
            </a:r>
            <a:endParaRPr dirty="0"/>
          </a:p>
        </p:txBody>
      </p:sp>
      <p:cxnSp>
        <p:nvCxnSpPr>
          <p:cNvPr id="2314" name="Google Shape;2314;p64"/>
          <p:cNvCxnSpPr/>
          <p:nvPr/>
        </p:nvCxnSpPr>
        <p:spPr>
          <a:xfrm>
            <a:off x="716675" y="1127775"/>
            <a:ext cx="0" cy="382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315" name="Google Shape;2315;p64"/>
          <p:cNvCxnSpPr/>
          <p:nvPr/>
        </p:nvCxnSpPr>
        <p:spPr>
          <a:xfrm>
            <a:off x="8427275" y="1127775"/>
            <a:ext cx="0" cy="3821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316" name="Google Shape;2316;p64"/>
          <p:cNvSpPr/>
          <p:nvPr/>
        </p:nvSpPr>
        <p:spPr>
          <a:xfrm>
            <a:off x="5943225" y="1557675"/>
            <a:ext cx="924000" cy="335700"/>
          </a:xfrm>
          <a:prstGeom prst="wedgeRectCallout">
            <a:avLst>
              <a:gd name="adj1" fmla="val -48715"/>
              <a:gd name="adj2" fmla="val 74947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?</a:t>
            </a:r>
            <a:endParaRPr/>
          </a:p>
        </p:txBody>
      </p:sp>
      <p:sp>
        <p:nvSpPr>
          <p:cNvPr id="2317" name="Google Shape;2317;p64"/>
          <p:cNvSpPr/>
          <p:nvPr/>
        </p:nvSpPr>
        <p:spPr>
          <a:xfrm>
            <a:off x="2127425" y="1557675"/>
            <a:ext cx="924000" cy="335700"/>
          </a:xfrm>
          <a:prstGeom prst="wedgeRectCallout">
            <a:avLst>
              <a:gd name="adj1" fmla="val 55444"/>
              <a:gd name="adj2" fmla="val 92545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Luckiest Guy"/>
                <a:ea typeface="Luckiest Guy"/>
                <a:cs typeface="Luckiest Guy"/>
                <a:sym typeface="Luckiest Guy"/>
              </a:rPr>
              <a:t>?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Language Arts for High School - 9th Grade: Book Reading Practice by Slidesgo">
  <a:themeElements>
    <a:clrScheme name="Simple Light">
      <a:dk1>
        <a:srgbClr val="163364"/>
      </a:dk1>
      <a:lt1>
        <a:srgbClr val="F3F1E6"/>
      </a:lt1>
      <a:dk2>
        <a:srgbClr val="9EA4C3"/>
      </a:dk2>
      <a:lt2>
        <a:srgbClr val="0C2247"/>
      </a:lt2>
      <a:accent1>
        <a:srgbClr val="7981A7"/>
      </a:accent1>
      <a:accent2>
        <a:srgbClr val="D9DFFA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163364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496</Words>
  <Application>Microsoft Office PowerPoint</Application>
  <PresentationFormat>Apresentação na tela (16:9)</PresentationFormat>
  <Paragraphs>56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6" baseType="lpstr">
      <vt:lpstr>Didact Gothic</vt:lpstr>
      <vt:lpstr>Roboto</vt:lpstr>
      <vt:lpstr>Arial</vt:lpstr>
      <vt:lpstr>Luckiest Guy</vt:lpstr>
      <vt:lpstr>Didatic gold</vt:lpstr>
      <vt:lpstr> Language Arts for High School - 9th Grade: Book Reading Practice by Slidesgo</vt:lpstr>
      <vt:lpstr>O eixo da leitura: definições e perspectivas linguísticas</vt:lpstr>
      <vt:lpstr>LEITURA, TEXTO E SENTIDO</vt:lpstr>
      <vt:lpstr>focos</vt:lpstr>
      <vt:lpstr>Foco na interação autor-texto-leitor</vt:lpstr>
      <vt:lpstr>A interação autor, leitor, texto</vt:lpstr>
      <vt:lpstr>ESTRATÉGIAS DE LEITURA</vt:lpstr>
      <vt:lpstr>Leitura e produção de sentidos</vt:lpstr>
      <vt:lpstr>Exemplo / Exercício</vt:lpstr>
      <vt:lpstr>Fatores de compreensão da leitura</vt:lpstr>
      <vt:lpstr>Escrita, texto e leitura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eixo da leitura: definições e perspectivas linguísticas</dc:title>
  <cp:lastModifiedBy>Eduardo Perioli Júnior</cp:lastModifiedBy>
  <cp:revision>4</cp:revision>
  <dcterms:modified xsi:type="dcterms:W3CDTF">2022-04-28T11:35:29Z</dcterms:modified>
</cp:coreProperties>
</file>