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>
      <p:cViewPr varScale="1">
        <p:scale>
          <a:sx n="85" d="100"/>
          <a:sy n="85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C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4" descr="http://t2.gstatic.com/images?q=tbn:ANd9GcRQBWxT4beYzZRy44dRgR6UN4Z-LNGvLP4DAoa0UlRkXSSAnC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1112" y="260648"/>
            <a:ext cx="1989000" cy="1224000"/>
          </a:xfrm>
          <a:prstGeom prst="rect">
            <a:avLst/>
          </a:prstGeom>
          <a:noFill/>
        </p:spPr>
      </p:pic>
      <p:cxnSp>
        <p:nvCxnSpPr>
          <p:cNvPr id="8" name="Straight Connector 16"/>
          <p:cNvCxnSpPr/>
          <p:nvPr/>
        </p:nvCxnSpPr>
        <p:spPr>
          <a:xfrm flipV="1">
            <a:off x="98173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V="1">
            <a:off x="9027165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9"/>
          <p:cNvCxnSpPr/>
          <p:nvPr/>
        </p:nvCxnSpPr>
        <p:spPr>
          <a:xfrm>
            <a:off x="135618" y="305116"/>
            <a:ext cx="8910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>
            <a:off x="291581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4"/>
          <p:cNvCxnSpPr/>
          <p:nvPr/>
        </p:nvCxnSpPr>
        <p:spPr>
          <a:xfrm>
            <a:off x="543609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2149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2" descr="http://img37.imageshack.us/img37/5788/esalq110ano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9872" y="6093296"/>
            <a:ext cx="2344912" cy="720000"/>
          </a:xfrm>
          <a:prstGeom prst="rect">
            <a:avLst/>
          </a:prstGeom>
          <a:noFill/>
        </p:spPr>
      </p:pic>
      <p:cxnSp>
        <p:nvCxnSpPr>
          <p:cNvPr id="8" name="Straight Connector 12"/>
          <p:cNvCxnSpPr/>
          <p:nvPr/>
        </p:nvCxnSpPr>
        <p:spPr>
          <a:xfrm>
            <a:off x="107504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/>
          <p:cNvCxnSpPr/>
          <p:nvPr/>
        </p:nvCxnSpPr>
        <p:spPr>
          <a:xfrm>
            <a:off x="5714797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i="1" kern="1200" cap="all" baseline="0">
          <a:solidFill>
            <a:srgbClr val="C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dirty="0" smtClean="0"/>
              <a:t>LES0684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Análise de Decisões e Administração de Riscos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pt-BR" b="1" i="1" dirty="0" smtClean="0"/>
              <a:t>Prof. Dr. </a:t>
            </a:r>
            <a:r>
              <a:rPr lang="pt-BR" b="1" i="1" dirty="0" err="1" smtClean="0"/>
              <a:t>Elisson</a:t>
            </a:r>
            <a:r>
              <a:rPr lang="pt-BR" b="1" i="1" dirty="0" smtClean="0"/>
              <a:t> de Andrade</a:t>
            </a:r>
          </a:p>
          <a:p>
            <a:r>
              <a:rPr lang="pt-BR" b="1" i="1" dirty="0"/>
              <a:t>Prof. Dr. Vitor </a:t>
            </a:r>
            <a:r>
              <a:rPr lang="pt-BR" b="1" i="1" dirty="0" smtClean="0"/>
              <a:t>Ozaki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20691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pt-BR" sz="3200" b="1" smtClean="0"/>
              <a:t>Avaliação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327650"/>
          </a:xfrm>
        </p:spPr>
        <p:txBody>
          <a:bodyPr/>
          <a:lstStyle/>
          <a:p>
            <a:pPr algn="just" eaLnBrk="1" hangingPunct="1"/>
            <a:r>
              <a:rPr lang="pt-BR" sz="2600" dirty="0" smtClean="0"/>
              <a:t>Instruções para as provas práticas:</a:t>
            </a:r>
          </a:p>
          <a:p>
            <a:pPr lvl="1" algn="just"/>
            <a:r>
              <a:rPr lang="pt-BR" sz="2200" dirty="0" smtClean="0"/>
              <a:t>Formar </a:t>
            </a:r>
            <a:r>
              <a:rPr lang="pt-BR" sz="2200" dirty="0" smtClean="0"/>
              <a:t>9 </a:t>
            </a:r>
            <a:r>
              <a:rPr lang="pt-BR" sz="2200" dirty="0" smtClean="0"/>
              <a:t>grupos com, no máximo, 6 </a:t>
            </a:r>
            <a:r>
              <a:rPr lang="pt-BR" sz="2200" dirty="0" smtClean="0"/>
              <a:t>pessoas</a:t>
            </a:r>
          </a:p>
          <a:p>
            <a:pPr lvl="1" algn="just"/>
            <a:endParaRPr lang="pt-BR" sz="2200" dirty="0" smtClean="0"/>
          </a:p>
          <a:p>
            <a:pPr algn="just" eaLnBrk="1" hangingPunct="1"/>
            <a:r>
              <a:rPr lang="pt-BR" sz="2600" b="1" dirty="0" smtClean="0"/>
              <a:t>Prova prática 1</a:t>
            </a:r>
            <a:r>
              <a:rPr lang="pt-BR" sz="2600" dirty="0" smtClean="0"/>
              <a:t>: </a:t>
            </a:r>
          </a:p>
          <a:p>
            <a:pPr algn="just" eaLnBrk="1" hangingPunct="1"/>
            <a:endParaRPr lang="pt-BR" sz="2600" dirty="0" smtClean="0"/>
          </a:p>
          <a:p>
            <a:pPr lvl="1" algn="just"/>
            <a:r>
              <a:rPr lang="pt-BR" sz="2200" dirty="0" smtClean="0"/>
              <a:t>Data: 6/11</a:t>
            </a:r>
          </a:p>
          <a:p>
            <a:pPr lvl="1" algn="just"/>
            <a:r>
              <a:rPr lang="pt-BR" sz="2200" dirty="0" smtClean="0"/>
              <a:t>Apresentação de, no máximo, </a:t>
            </a:r>
            <a:r>
              <a:rPr lang="pt-BR" sz="2200" dirty="0" smtClean="0"/>
              <a:t>15 </a:t>
            </a:r>
            <a:r>
              <a:rPr lang="pt-BR" sz="2200" dirty="0" smtClean="0"/>
              <a:t>min com conteúdo do livro indicado:</a:t>
            </a:r>
          </a:p>
          <a:p>
            <a:pPr lvl="2" algn="just"/>
            <a:r>
              <a:rPr lang="pt-BR" sz="1800" dirty="0"/>
              <a:t>Desafio aos Deuses. A Fascinante História do Risco, P.L. </a:t>
            </a:r>
            <a:r>
              <a:rPr lang="pt-BR" sz="1800" dirty="0" smtClean="0"/>
              <a:t>Bernstein, Campus, 1997.  </a:t>
            </a:r>
          </a:p>
          <a:p>
            <a:pPr marL="0" indent="0" algn="just" eaLnBrk="1" hangingPunct="1">
              <a:buNone/>
            </a:pPr>
            <a:endParaRPr lang="pt-BR" sz="2600" dirty="0" smtClean="0"/>
          </a:p>
          <a:p>
            <a:pPr algn="just" eaLnBrk="1" hangingPunct="1"/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46262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pt-BR" sz="3200" b="1" smtClean="0"/>
              <a:t>Avaliação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507288" cy="53276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600" b="1" dirty="0" smtClean="0"/>
              <a:t>Prova prática 2</a:t>
            </a:r>
            <a:r>
              <a:rPr lang="pt-BR" sz="2600" dirty="0" smtClean="0"/>
              <a:t>:</a:t>
            </a:r>
          </a:p>
          <a:p>
            <a:pPr algn="just" eaLnBrk="1" hangingPunct="1"/>
            <a:endParaRPr lang="pt-BR" sz="2600" dirty="0" smtClean="0"/>
          </a:p>
          <a:p>
            <a:pPr lvl="1" algn="just"/>
            <a:r>
              <a:rPr lang="pt-BR" sz="2200" dirty="0"/>
              <a:t>Data: </a:t>
            </a:r>
            <a:r>
              <a:rPr lang="pt-BR" sz="2200" dirty="0" smtClean="0"/>
              <a:t>13/11</a:t>
            </a:r>
          </a:p>
          <a:p>
            <a:pPr lvl="1" algn="just"/>
            <a:r>
              <a:rPr lang="pt-BR" sz="2200" dirty="0" smtClean="0"/>
              <a:t>Apresentação de, no máximo, </a:t>
            </a:r>
            <a:r>
              <a:rPr lang="pt-BR" sz="2200" dirty="0" smtClean="0"/>
              <a:t>20 </a:t>
            </a:r>
            <a:r>
              <a:rPr lang="pt-BR" sz="2200" dirty="0" smtClean="0"/>
              <a:t>min com conteúdo relacionado a um estudo de mercado com empresas.</a:t>
            </a:r>
          </a:p>
          <a:p>
            <a:pPr lvl="1" algn="just"/>
            <a:r>
              <a:rPr lang="pt-BR" sz="2200" dirty="0" smtClean="0"/>
              <a:t>Descrever o setor de atuação da empresa e detalhes que merecem ser descritos na apresentação;</a:t>
            </a:r>
          </a:p>
          <a:p>
            <a:pPr lvl="1" algn="just"/>
            <a:r>
              <a:rPr lang="pt-BR" sz="2200" dirty="0" smtClean="0"/>
              <a:t>Nesse estudo levantar os principais riscos da empresa (operacional, técnico, financeiro, social, ambiental, </a:t>
            </a:r>
            <a:r>
              <a:rPr lang="pt-BR" sz="2200" dirty="0" err="1" smtClean="0"/>
              <a:t>etc</a:t>
            </a:r>
            <a:r>
              <a:rPr lang="pt-BR" sz="2200" dirty="0" smtClean="0"/>
              <a:t>);</a:t>
            </a:r>
          </a:p>
          <a:p>
            <a:pPr lvl="1" algn="just"/>
            <a:r>
              <a:rPr lang="pt-BR" sz="2200" dirty="0" smtClean="0"/>
              <a:t>Descrever como a empresa administra esses riscos;</a:t>
            </a:r>
          </a:p>
        </p:txBody>
      </p:sp>
    </p:spTree>
    <p:extLst>
      <p:ext uri="{BB962C8B-B14F-4D97-AF65-F5344CB8AC3E}">
        <p14:creationId xmlns:p14="http://schemas.microsoft.com/office/powerpoint/2010/main" val="173411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or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Apresentação4</Template>
  <TotalTime>1828</TotalTime>
  <Words>142</Words>
  <Application>Microsoft Office PowerPoint</Application>
  <PresentationFormat>Apresentação na tela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Vitor</vt:lpstr>
      <vt:lpstr>LES0684 Análise de Decisões e Administração de Riscos</vt:lpstr>
      <vt:lpstr>Avaliação</vt:lpstr>
      <vt:lpstr>Avaliação</vt:lpstr>
    </vt:vector>
  </TitlesOfParts>
  <Company>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LES-101: Introdução à Economia</dc:title>
  <dc:creator>Humberto</dc:creator>
  <cp:lastModifiedBy>vitorozaki</cp:lastModifiedBy>
  <cp:revision>54</cp:revision>
  <dcterms:created xsi:type="dcterms:W3CDTF">2010-01-26T11:46:30Z</dcterms:created>
  <dcterms:modified xsi:type="dcterms:W3CDTF">2019-10-23T15:08:23Z</dcterms:modified>
</cp:coreProperties>
</file>