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4" r:id="rId2"/>
    <p:sldId id="258" r:id="rId3"/>
    <p:sldId id="259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307" r:id="rId12"/>
    <p:sldId id="269" r:id="rId13"/>
    <p:sldId id="276" r:id="rId14"/>
    <p:sldId id="273" r:id="rId15"/>
    <p:sldId id="293" r:id="rId16"/>
    <p:sldId id="271" r:id="rId17"/>
    <p:sldId id="285" r:id="rId18"/>
    <p:sldId id="274" r:id="rId19"/>
    <p:sldId id="277" r:id="rId20"/>
    <p:sldId id="292" r:id="rId21"/>
    <p:sldId id="302" r:id="rId22"/>
    <p:sldId id="278" r:id="rId23"/>
    <p:sldId id="288" r:id="rId24"/>
    <p:sldId id="289" r:id="rId25"/>
    <p:sldId id="275" r:id="rId26"/>
    <p:sldId id="287" r:id="rId27"/>
    <p:sldId id="279" r:id="rId28"/>
    <p:sldId id="280" r:id="rId29"/>
    <p:sldId id="290" r:id="rId30"/>
    <p:sldId id="305" r:id="rId31"/>
    <p:sldId id="291" r:id="rId32"/>
    <p:sldId id="303" r:id="rId33"/>
    <p:sldId id="306" r:id="rId34"/>
    <p:sldId id="30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3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1320,'0'0'5946,"34"4"-3040,-22-6-2784,0 0 1,0-1 0,-1 0-1,1-1 1,-1 0 0,0-1-1,0 0 1,0-1 0,-1 0-1,0-1 1,19-15 0,22-14 29,39-13-113,2 3 0,1 5 0,3 4 0,135-35 1,-38 27-43,258-27 1,495 27 10,-917 45-37,-1 0 1,0 2 0,0 1 0,50 13 0,-71-14 15,1 0 1,-1 1-1,0 0 1,0 0-1,0 1 1,0 0-1,-1 0 1,1 1-1,-1-1 1,0 1-1,0 1 1,-1-1-1,0 1 1,0 0-1,0 0 1,0 1-1,-1-1 1,0 1-1,-1 0 1,0 0-1,0 0 1,3 9-1,-2 4-93,-1-1 0,-1 1 0,-1 0 0,-1 36-1,-1-16 70,0-20 36,-1-1-1,-1 1 0,0-1 0,-2 0 0,0 0 1,-1 0-1,-1-1 0,-1 0 0,-18 32 0,-13 11 3,-63 77 0,26-37 10,-262 460 21,329-543-32,0 1-1,1-1 1,0 1-1,2 1 1,0-1 0,1 1-1,2 0 1,0 0-1,0 1 1,2-1 0,1 1-1,2 25 1,0-41 13,-1 0 0,1 1 0,0-1 0,1 0 0,-1 0 0,1 0 0,0 0 0,0-1 0,1 1 0,-1-1 0,1 0 0,0 0-1,0 0 1,0-1 0,1 1 0,-1-1 0,1 0 0,0 0 0,0 0 0,0-1 0,10 4 0,12 4 146,1-1-1,53 10 0,27-5 38,0-4 0,202-9 0,-145-3-113,170-4 1,-235-1-73,132-27-1,26-17-1,392-86 38,-594 123-42,207-43-3,-200 51-10,1 3 1,69 6-1,-22-1 5,-95-1 0,1 0 0,0 1 0,0 0-1,-1 2 1,1 0 0,23 9 0,-33-7-49,0 0 1,0 1 0,-1-1 0,6 10 0,35 37 52,-38-44-12,0 0 0,-1 0 0,0 1 0,0 0 0,-1 1 0,0-1 0,-1 2 0,9 19 0,-6-7-19,1 0 0,21 35 1,-16-33 39,16 41 0,-17-33-5,1 0 0,1-2 0,2 1 0,1-2 0,31 39 1,-42-61-2,1-1 0,0-1 0,0 0 0,0 0 1,1 0-1,0-1 0,1-1 0,-1 0 0,22 7 1,41 23 15,3-4-9,20 4 5,-46-10 4,-47-25-12,-3 0 233,-10-4-275,0 0 60,1-1 0,-1-1 0,1 1 0,0-2 0,1 1 0,-12-12 0,-19-13 42,29 25-72,-237-180 42,247 185-8,0 0-28,0-4-10,0 4-2,0-2-332,0 0 343,0-1 0,0 1 0,0 0 0,-1-1-1,1 1 1,-1 0 0,0-1 0,-1-3 0,-16-18-88,14 21 64,0 0 0,1 0 0,0-1 0,0 1 0,0-1 0,1 1 0,0-1 0,0 0 0,0 0 0,0 0 0,1 0 0,-2-6 0,7 11 19,-1 1 0,0-1 0,1 1 0,-1 0 0,0 0 0,0 0 0,0 0 0,1 0 0,3 3 0,3 2 0,-1 1-1,0 1 1,0-1 0,0 1-1,7 10 1,24 22-2,13 2 6,10 10 5,90 56 0,-33-30-68,-90-58 7,-27-17 48,-2-1 5,-1-1-3,0 0-4,0 1 8,0-1 0,0 0 0,-1 0 1,1 1-1,0-1 0,0 0 0,-1 1 0,1-1 0,-1 0 1,1 0-1,-1 0 0,0 0 0,1 1 0,-1-1 1,-1 1-1,-47 30 2,36-23 3,0 0 0,-1 0 1,0-1-1,-1-1 1,0 0-1,0-1 1,-1-1-1,-21 5 1,-29-3 35,0-2 1,-93-7 0,41-1 50,92 3-4,-1-2 0,-31-5 1,19 6-1382,28 1-575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3473,'0'0'6120,"4"-1"-5733,1 0 0,-1 1 0,1-1 1,-1 1-1,0 0 0,1 1 0,5 0 1,-5 15-338,-2-1 0,0 1 0,-1 0 0,0 1 1,-1-1-1,-3 25 0,3 8 25,8 43 116,-4-51 35,0 43 0,-5-83-368,0-20-164,0-11 332,2-1 0,0 1 0,2 0 0,2 1 0,0-1-1,2 1 1,2 0 0,0 1 0,17-32 0,-23 53-7,2-1 1,-1 0 0,1 1-1,0 0 1,0 0-1,9-7 1,-12 12-17,0 0-1,0 0 1,0 0-1,1 0 1,-1 0 0,0 0-1,1 1 1,0 0-1,-1 0 1,1 0 0,0 0-1,-1 0 1,1 1-1,0-1 1,0 1 0,-1 0-1,6 1 1,-7 0-8,0 0 0,0 0 0,0 1 0,0-1-1,0 0 1,0 1 0,-1-1 0,1 1 0,-1 0 0,1 0 0,-1 0 0,1 0 0,-1 0-1,0 0 1,0 0 0,0 0 0,0 0 0,0 0 0,-1 0 0,1 1 0,0 2 0,12 56-79,-12-54 59,5 23-10,-2-4 62,4 51-1,-5-66-69,4-20-78,3-18-64,0-6 207,1 0 0,16-30 0,-21 52-13,0 0 1,0 1-1,1-1 1,0 1-1,1 1 1,0-1-1,0 1 1,1 1 0,11-8-1,-19 14-10,0 1 0,1 0 0,-1 0 0,1 0 1,0 0-1,-1 0 0,1 0 0,0 0 0,0 0 0,-1 1 0,1-1 0,0 1 0,0-1 0,0 1 0,0 0 0,0 0 1,0 0-1,0 0 0,-1 0 0,1 0 0,0 1 0,4 0 0,-5 0-3,1 0 0,0 1 0,-1-1-1,1 1 1,-1-1 0,0 1 0,0-1 0,1 1 0,-1 0 0,0 0-1,0 0 1,0-1 0,-1 1 0,1 0 0,0 0 0,-1 0 0,1 0-1,-1 0 1,0 4 0,6 34 5,1 11 155,14 51 1,-18-91-67,0 1 0,-1 0 1,0 0-1,-1 16 1,-1-28-116,1-1 0,-1 1 0,0 0 0,0 0 1,0 0-1,0 0 0,0 0 0,1-1 0,-1 1 0,0 0 1,0 0-1,0 0 0,1 0 0,-1 0 0,0 0 0,0 0 1,0 0-1,1 0 0,-1 0 0,0 0 0,0 0 0,0 0 1,1 0-1,-1 0 0,0 0 0,0 0 0,0 0 0,1 0 1,-1 0-1,0 0 0,0 0 0,0 0 0,1 0 0,-1 0 1,0 0-1,0 1 0,0-1 0,0 0 0,1 0 0,-1 0 1,0 0-1,0 0 0,0 1 0,0-1 0,0 0 1,0 0-1,1 0 0,-1 0 0,0 1 0,0-1 0,0 0 1,0 0-1,0 0 0,0 1 0,25-47-2952,-10 22 712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2721,'0'0'4721,"10"-10"-4223,31-28 108,-31 33 2267,-9 14-2274,-7 12-553,-9 10 214,1 0 0,2 1 0,2 1 0,-13 62 0,22-90-254,1 0 1,0 0-1,-1 0 0,2 0 0,-1 0 0,1 0 0,-1 0 0,1 0 1,1 0-1,-1 0 0,1 0 0,0-1 0,0 1 0,0-1 1,0 1-1,1-1 0,0 0 0,0 0 0,0 0 0,0 0 0,1-1 1,0 1-1,-1-1 0,1 0 0,0 0 0,1 0 0,-1-1 1,0 1-1,1-1 0,-1 0 0,1-1 0,0 1 0,0-1 0,-1 1 1,1-2-1,0 1 0,0 0 0,7-1 0,-6 0 0,0 0 0,0 0 0,0-1 0,-1 1 0,1-1 0,0-1 0,0 1 0,-1-1 0,1 0 0,-1 0 0,1-1 0,5-3 0,-5 1-11,0 0 0,0-1 0,-1 0 0,0 0 1,0 0-1,0 0 0,-1-1 0,0 1 0,3-9 1,-3 8-11,-1 0 0,0 1 0,0-1 0,0-1 0,-1 1 0,-1 0 0,1-1 0,-1 1 1,0-1-1,-1 1 0,0-1 0,0 1 0,-2-13 0,1 17 9,0-1 1,0 1-1,0 0 0,-1-1 0,1 1 1,-1 0-1,0 0 0,0 0 0,0 0 0,0 1 1,-1-1-1,1 0 0,-1 1 0,1-1 1,-1 1-1,0 0 0,0 0 0,0 0 1,0 1-1,0-1 0,-1 1 0,1-1 1,0 1-1,-1 0 0,1 0 0,-1 1 0,1-1 1,-1 1-1,-6 0 0,-1-1-51,6 0-33,-1 0 0,1 1-1,0-1 1,0 2 0,0-1 0,0 0 0,-8 3-1,9 1-1000,4 8-641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4961,'0'0'5496,"0"14"-4928,0 203 143,0-216-695,0-10-92,0-2 77,0 0 0,1 1 0,0-1 0,1 0 0,0 1 0,1-1 0,0 1 0,0 0 0,1 0 0,0 0 0,1 0 0,1 1 0,-1 0 0,1 0 0,13-15 0,-6 9-18,45-47 45,-53 56-30,1 1-1,0 0 1,1 0 0,-1 1 0,1 0 0,0 0 0,0 0 0,9-2 0,-14 5 4,0 1 0,0-1 0,0 1 0,0-1 0,0 1 0,0 0-1,0 0 1,0 0 0,0 0 0,0 0 0,0 1 0,0-1 0,0 1 0,0-1 0,0 1 0,0 0 0,0-1 0,0 1 0,0 0 0,-1 0 0,1 1 0,0-1 0,-1 0 0,1 0 0,-1 1-1,1-1 1,-1 1 0,0 0 0,1-1 0,-1 1 0,0 0 0,0-1 0,0 1 0,-1 0 0,1 0 0,0 0 0,-1 0 0,1 0 0,-1 0 0,1 0 0,-1 4 0,3 11 89,-1 1 0,-1 0 1,-2 33-1,0-29-18,1 25 16,23-62-1692,-8-10 430,0-2-454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5417,'0'0'2990,"-12"11"-2547,5-3-318,1 0-1,0 1 1,0-1-1,1 1 1,0 0 0,0 1-1,1-1 1,1 1 0,-1 0-1,2 0 1,-1 0-1,0 11 1,-2 19 250,2 72-1,3-86-344,1-23-25,-1 1 1,1-1-1,0 0 1,0 0-1,0 0 1,1 0-1,-1 0 0,1 0 1,-1 0-1,1 0 1,0 0-1,0-1 1,0 1-1,0-1 0,1 1 1,-1-1-1,1 0 1,0 0-1,-1 0 1,1-1-1,0 1 0,0 0 1,0-1-1,5 2 1,1 1 8,1-1 1,0 0 0,-1 0 0,1-1-1,0 0 1,1-1 0,9 1-1,-12-2-6,0-1 0,0 0-1,0 0 1,-1 0-1,1-1 1,0 0 0,-1-1-1,1 1 1,-1-1-1,0-1 1,9-5 0,-11 6-8,-1 0 0,-1 0 0,1 0 0,0-1 0,-1 0 0,0 1 0,0-1 0,0 0 0,0 0 0,0-1 0,-1 1 0,0-1 0,0 1 0,0-1 0,-1 0 0,1 1 0,-1-1 0,0 0 0,0-7 0,0 3 2,1-11-26,-1 1 0,-1-1 0,-4-36 0,3 55 8,0 0 0,1-1 0,-1 1 0,0-1 1,0 1-1,0 0 0,0 0 0,0 0 0,0-1 0,0 1 1,0 0-1,-1 0 0,1 1 0,0-1 0,-1 0 0,1 0 0,0 1 1,-1-1-1,1 0 0,-1 1 0,1 0 0,-1-1 0,0 1 1,1 0-1,-1 0 0,-2 0 0,-52 0-1082,37 1-162,-11-1-4005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72 188 3305,'0'0'4041,"-3"-3"-3287,-10-13 20,10 12-54,14 3 3181,35-1-3808,-41 1-92,-1 0 0,1-1 0,-1 1 0,1-1 0,-1 0-1,0 0 1,0 0 0,1 0 0,-2-1 0,1 1 0,0-1-1,0 0 1,-1-1 0,0 1 0,1 0 0,-1-1 0,-1 0 0,1 0-1,0 0 1,-1 0 0,0 0 0,0 0 0,0-1 0,2-7 0,-3 10-12,0 0 0,0 0 1,-1 0-1,1 0 0,0 0 1,-1 0-1,1 0 0,-1 0 1,0 0-1,1 0 0,-1 0 1,0 0-1,0 0 0,-1 0 1,1 0-1,0 0 0,-1 0 1,1 0-1,-1 0 0,0 0 1,1 0-1,-1 0 0,0 0 1,0 0-1,0 1 0,-1-1 1,1 0-1,0 1 0,-1-1 1,1 1-1,-1-1 0,1 1 1,-1 0-1,0 0 0,1-1 1,-4 0-1,-3-1-67,1 1 0,-1-1 0,0 2 0,0-1 0,0 1 0,0 0 0,-15 1 0,19 1 70,0-1 1,1 1-1,-1 0 0,1 1 1,-1-1-1,1 0 1,-1 1-1,1 0 0,0 0 1,0 0-1,0 0 1,0 0-1,0 1 1,0 0-1,1-1 0,-1 1 1,-2 4-1,1-2 0,0 0 0,1 0 0,0 0-1,0 1 1,0-1 0,1 1 0,-1 0 0,1-1-1,1 1 1,-2 8 0,-4 197 244,7-208-221,0-1 0,0 1 0,1-1 0,-1 1 0,1-1 0,-1 0 0,1 1 0,0-1 0,0 0 0,0 1 0,0-1 0,0 0 0,1 0 0,-1 0 0,1 0 0,-1 0 0,1 0 0,3 2 0,0 0 21,0-1 0,0 0 1,0 0-1,0-1 0,1 1 0,-1-1 0,11 3 1,4-1 54,0-1 0,0-1 1,33 0-1,-34-2-113,45-3 168,-60 2-179,-1 0 1,1 0-1,-1 0 0,0 0 1,0-1-1,0 1 0,0-1 1,0 0-1,0 0 0,0 0 0,0 0 1,-1-1-1,1 1 0,-1-1 1,0 1-1,3-4 0,1-3-1134,4 5-1132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1 800,'0'0'9394,"0"14"-9244,5 551 2301,-7-331-2077,10-182-2075,-20-52-2536,-2 0-2234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6409,'0'0'5578,"13"-9"-5210,43-27-94,-53 34-246,1 0 0,-1 1 0,1-1 0,0 1 0,-1 0-1,1 0 1,0 1 0,0-1 0,0 1 0,0-1-1,-1 1 1,1 1 0,0-1 0,0 0 0,0 1 0,5 1-1,1 2-21,0 0 0,-1 0-1,1 1 1,11 8 0,21 10-176,-30-18 118,0-1 0,1 0 0,0-1 0,-1-1 0,1 0 0,0 0 0,0-1 0,16-1 0,-27-1-36,0 1-1,-1 0 0,1-1 0,0 0 1,0 1-1,-1-1 0,1 0 1,-1 0-1,1 0 0,-1 0 0,1 0 1,-1 0-1,1 0 0,-1 0 1,0-1-1,0 1 0,1 0 0,-1-1 1,0 1-1,0-1 0,1-2 0,-2 3 16,12-17-2833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 5617,'0'0'3996,"6"-6"-2879,-9 6-1114,-8-1 6,-1 1 0,0 1 1,0 0-1,0 0 0,-16 5 1,24-4-11,-1 0 1,0 0 0,1 1 0,0 0 0,-1-1 0,1 1 0,0 1-1,0-1 1,1 1 0,-1-1 0,1 1 0,0 0 0,0 0 0,0 1-1,-4 7 1,2 1-16,0 1 0,0-1 0,2 1 0,0 0-1,0 0 1,1 0 0,1 1 0,0-1 0,2 21-1,-1-33 19,0 0-5,0-1 0,0 1 0,1 0-1,-1-1 1,0 1 0,0 0 0,1-1 0,-1 1-1,1 0 1,0-1 0,-1 1 0,1-1 0,0 1-1,0-1 1,0 0 0,0 1 0,0-1-1,0 0 1,0 1 0,1-1 0,-1 0 0,0 0-1,1 0 1,-1 0 0,1-1 0,-1 1 0,1 0-1,-1 0 1,1-1 0,-1 1 0,1-1-1,2 1 1,4 0-14,0 0 0,0-1 0,0 1 0,0-2 0,11 0 0,-17 0 17,0 0 0,0 0 0,0 0 0,0 0 0,0 0 0,0 0-1,0 0 1,-1-1 0,1 1 0,0-1 0,-1 1 0,0-1 0,1 0 0,-1 1-1,0-1 1,0 0 0,0 0 0,0 0 0,0 0 0,0 0 0,0 0 0,-1 0-1,1 0 1,-1 0 0,1 0 0,-1-1 0,0-3 0,4-71-4,-5 64 3,2-12 26,-1 25-11,0 0 1,0 0-1,0 1 0,0-1 0,0 0 0,0 0 0,0 0 1,0 0-1,0 0 0,0 0 0,0 0 0,0 0 1,1 0-1,-1 0 0,0 0 0,0 0 0,0 0 0,0 0 1,0 0-1,3 39 694,0-11-657,-2-20-6,0 8 63,1 0-1,0 1 1,2-1 0,8 26-1,-11-41-186,0 1 1,-1-1-1,1 0 0,0 0 0,0 0 0,0 0 0,0 0 1,0 0-1,0 0 0,1-1 0,-1 1 0,0 0 0,0 0 0,0-1 1,1 1-1,-1-1 0,0 1 0,1-1 0,-1 0 0,1 1 1,-1-1-1,0 0 0,1 0 0,-1 0 0,1 0 0,-1 0 0,0 0 1,1-1-1,-1 1 0,0 0 0,1-1 0,-1 1 0,0-1 1,1 1-1,-1-1 0,0 0 0,0 1 0,1-1 0,-1 0 1,0 0-1,2-2 0,8-17-2862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6361,'0'0'4645,"5"-2"-4517,-5 1-124,1 1-1,0 0 0,0-1 1,-1 1-1,1 0 0,0 0 1,0-1-1,-1 1 0,1 0 1,0 0-1,0 0 0,-1 0 1,1 0-1,0 0 0,0 0 1,0 0-1,-1 0 0,1 1 1,0-1-1,0 0 0,-1 0 1,1 1-1,0-1 0,0 0 1,-1 1-1,1-1 0,-1 1 1,1-1-1,0 1 0,-1-1 1,1 1-1,-1-1 0,1 1 0,0 1 1,9 33 13,-8-26-19,32 207 398,-34-216-395,0 0-1,0-1 1,0 1-1,0 0 0,1 0 1,-1-1-1,0 1 0,0 0 1,0 0-1,1 0 0,-1-1 1,0 1-1,0 0 0,0 0 1,1 0-1,-1-1 1,0 1-1,1 0 0,-1 0 1,0 0-1,0 0 0,1 0 1,-1 0-1,0 0 0,0 0 1,1 0-1,-1 0 0,0 0 1,1 0-1,-1 0 1,0 0-1,1 0 0,-1 0 1,0 0-1,0 0 0,1 0 1,-1 0-1,0 0 0,1 0 1,-1 1-1,0-1 0,0 0 1,0 0-1,1 0 0,-1 0 1,0 1-1,0-1 1,1 0-1,-1 0 0,0 1 1,0-1-1,0 0 0,0 0 1,0 1-1,1-1 0,-1 0 1,0 0-1,0 1 0,0-1 1,0 0-1,0 1 1,15-30 94,-13 23-90,4-6 43,5-9-21,0 1 1,1 0-1,20-25 1,-30 41 10,1 1 1,0-1-1,0 1 1,1-1-1,-1 1 1,0 0-1,1 1 1,0-1-1,0 0 1,0 1-1,0 0 1,0 0-1,0 0 1,1 1-1,-1-1 1,1 1-1,-1 0 1,1 0-1,-1 1 1,1-1-1,-1 1 1,1 0-1,8 1 1,-12 0-30,0 0 1,1 0 0,-1-1-1,0 1 1,0 0 0,0 0-1,0 0 1,-1 0-1,1 0 1,0 0 0,0 0-1,0 1 1,-1-1 0,1 0-1,-1 0 1,1 0-1,-1 1 1,1-1 0,-1 3-1,8 33 27,-6-27-18,10 100 60,-11-80-47,2 0-1,11 47 1,-14-76-42,0-1 0,0 1 0,0-1 0,0 1 0,0-1 1,1 1-1,-1-1 0,0 0 0,0 1 0,0-1 0,0 1 0,1-1 0,-1 0 0,0 1 1,0-1-1,1 1 0,-1-1 0,0 0 0,1 0 0,-1 1 0,0-1 0,1 0 1,-1 1-1,0-1 0,1 0 0,-1 0 0,1 0 0,-1 1 0,1-1 0,-1 0 0,0 0 1,1 0-1,-1 0 0,1 0 0,-1 0 0,1 0 0,-1 0 0,1 0 0,-1 0 1,0 0-1,1 0 0,-1 0 0,1 0 0,-1-1 0,1 1 0,-1 0 0,0 0 0,1 0 1,-1-1-1,1 1 0,-1 0 0,0 0 0,1-1 0,-1 1 0,0 0 0,0-1 0,1 1 1,-1 0-1,0-1 0,1 0 0,19-27-1523,-17 25 1203,18-27-1789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150 171 4481,'0'0'5204,"0"0"-5197,0-1 0,1 1 0,-1-1 1,0 1-1,0-1 0,0 0 0,1 1 0,-1-1 0,0 1 1,0-1-1,0 0 0,0 1 0,0-1 0,0 1 1,0-1-1,0 0 0,0 1 0,-1-1 0,1 1 1,0-1-1,0 0 0,0 1 0,-1-1 0,1 1 1,0-1-1,-1 1 0,0-1 0,-4 0 30,-1 1 0,0 0 0,1 1 1,-1-1-1,1 1 0,-1 0 0,1 1 0,-1-1 0,1 1 0,-1 0 0,1 0 0,0 1 0,0 0 1,0 0-1,1 0 0,-1 0 0,1 1 0,0-1 0,-1 1 0,2 0 0,-1 1 0,0-1 0,1 1 1,0-1-1,0 1 0,0 0 0,-3 9 0,4-10 21,0 0-1,0 1 1,0-1-1,0 1 1,1 0-1,0 0 1,0-1 0,0 1-1,0 0 1,1 0-1,0 0 1,0 0 0,0 0-1,1 0 1,0 0-1,2 9 1,-1-10-42,0 0-1,1 0 1,-1-1 0,1 1-1,-1-1 1,1 1 0,0-1 0,1 0-1,-1 0 1,0 0 0,1 0-1,0-1 1,0 0 0,-1 1-1,1-2 1,1 1 0,7 2 0,5 3-44,1-2 0,0-1 1,0 0-1,0-1 0,0-1 1,24 0-1,-39-2 14,0-1 1,0 0-1,1 0 0,-1 0 0,0 0 0,0 0 1,0-1-1,-1 1 0,1-1 0,0 0 0,0 0 1,-1 0-1,1 0 0,-1-1 0,0 1 0,0 0 1,0-1-1,0 0 0,0 0 0,0 1 0,2-7 1,4-8-11,0 0 1,8-26 0,-14 38 20,8-27-55,12-65 1,-19 82 52,-2-1 0,1 0 0,-2 0 0,0 0 0,-1 1 1,-4-21-1,5 34 1,-1 1 1,1 0-1,-1 0 1,0-1-1,0 1 1,1 0-1,-1 0 1,0 0-1,0 0 1,0 0-1,0 0 1,0 0-1,0 0 1,0 0-1,-1 1 1,1-1-1,0 0 1,0 1-1,-1-1 1,1 0-1,0 1 1,-1 0-1,1-1 1,0 1-1,-1 0 1,1 0-1,0 0 0,-1 0 1,1 0-1,-1 0 1,-1 0-1,-1 1-3,0-1-1,1 0 0,-1 1 0,0 0 1,0 0-1,0 0 0,1 1 0,-1-1 1,1 1-1,-1 0 0,-3 2 0,0 3-100,0 0 0,0 1 0,1 0 0,0 0-1,1 0 1,-1 1 0,2 0 0,-1 0 0,1 0-1,0 0 1,1 1 0,0 0 0,1-1 0,-2 14-1,3 2-2432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0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4537,'0'0'8282,"0"14"-7746,-10 427-243,9-264 433,1-177-841,19-7-4790,-8-6-2769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7218,'0'0'3952,"0"202"-3279,0-114-265,0-1-40,4 1 8,3-1-144,1-19-32,-1-15-120,-3-16-80,0-10 0,-4-10-192,0-3-640,0-4-609,0-4-583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56 3161,'0'0'5996,"-4"-27"-3648,-37 11-2090,26 12-269,0 1 0,0 0 0,0 2 0,0 0 0,-1 0 1,1 1-1,-16 3 0,29-2 10,0 0 1,0 1-1,0-1 0,0 1 1,0-1-1,0 1 0,0-1 1,1 1-1,-1 0 1,1 0-1,-1 0 0,1 0 1,0 0-1,0 0 0,0 0 1,0 1-1,-1 3 1,-12 42 51,11-20 24,0 1 1,2 0-1,2 0 1,3 30-1,-4-57-59,1 0 1,0-1-1,0 1 0,-1 0 0,1-1 1,0 1-1,0-1 0,1 1 0,-1-1 0,0 1 1,0-1-1,1 0 0,-1 0 0,1 1 1,-1-1-1,1 0 0,-1-1 0,1 1 0,0 0 1,0 0-1,-1-1 0,1 1 0,0-1 1,0 1-1,0-1 0,2 1 0,54 2 150,-50-3-159,17 1 22,-16 0-20,0-1 1,0 0 0,0 0-1,16-4 1,-22 4-9,-1-1 1,1 0-1,-1 0 0,1 0 1,-1 0-1,0-1 0,1 1 1,-1-1-1,0 1 1,0-1-1,0 0 0,0 0 1,0 1-1,0-2 0,-1 1 1,1 0-1,-1 0 0,1 0 1,-1-1-1,2-4 0,4-19-154,-1-1 0,-1-1 0,3-51 0,-8 80 153,0 20 166,1 1-1,6 36 0,-7-52-115,1-1 0,1 0 0,-1 0 0,1 0 0,0 0 0,0 0 0,1 0 0,-1 0 0,1-1 0,0 1 0,0-1 0,0 0 0,1 0-1,0 0 1,0 0 0,0-1 0,4 4 0,15-7-1747,-15-3-60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1824,'0'0'7079,"5"-9"-6348,18-27 60,-17 95 1256,-7-19-1817,8 151 600,-9-211-1238,1 0 0,1 0 0,3-26 0,-1 36 462,-1 1 1,1 0 0,1-1 0,0 1 0,6-14 0,-7 19-46,0 1 0,0-1-1,0 1 1,0 0 0,1-1 0,0 1 0,-1 0-1,1 1 1,0-1 0,0 0 0,1 1 0,-1 0 0,0 0-1,8-4 1,-9 5 11,0 0 0,0 0 0,0 0-1,0 0 1,1 1 0,-1-1 0,0 1-1,1-1 1,-1 1 0,0 0 0,1 0-1,-1 0 1,1 0 0,-1 0 0,0 0-1,1 1 1,-1-1 0,0 1 0,1 0-1,-1-1 1,0 1 0,0 0 0,0 0-1,0 1 1,0-1 0,0 0 0,0 1-1,0-1 1,0 1 0,-1 0 0,1-1-1,-1 1 1,3 4 0,2 4-76,-2 1 1,1 0 0,-2 0-1,1 0 1,3 23-1,-6-25 36,3 17-5,-1 0 0,-1 42 1,-2-62 21,-1-6 2,1 1 0,0-1 0,0 0 0,0 0 0,0 0 0,0 0 0,0 1 1,0-1-1,-1 0 0,1 0 0,0 1 0,0-1 0,0 0 0,0 0 0,0 0 1,0 1-1,0-1 0,0 0 0,0 0 0,0 1 0,0-1 0,0 0 0,0 0 0,1 0 1,-1 1-1,0-1 0,0 0 0,0 0 0,0 0 0,0 1 0,0-1 0,0 0 0,1 0 1,-1 0-1,0 0 0,0 1 0,0-1 0,0 0 0,1 0 0,-1 0 0,0 0 0,0 0 1,0 0-1,1 0 0,-1 1 0,0-1 0,0 0 0,0 0 0,1 0 0,-1 0 1,0 0-1,0 0 0,1 0 0,-1 0 0,0 0 0,0 0 0,0 0 0,1 0 0,-1 0 1,0 0-1,0-1 0,0 1 0,1 0 0,8-12-29,5-18 38,0 1 0,2 0 0,2 2 0,36-46 0,-53 71-4,0 0 0,0 1 0,0-1 0,0 1 0,1-1 0,-1 1 0,0 0 0,1-1 0,-1 1-1,1 0 1,0 0 0,-1 0 0,1 0 0,0 0 0,0 0 0,0 1 0,0-1 0,-1 1 0,1-1 0,0 1 0,0 0 0,0 0 0,0-1 0,0 1 0,0 1 0,0-1-1,0 0 1,3 1 0,-2 1 3,-1 0-1,1 0 0,-1 0 1,0 0-1,0 0 1,0 1-1,0-1 0,0 1 1,-1-1-1,1 1 0,-1 0 1,0 0-1,1 0 1,-1-1-1,-1 1 0,2 6 1,8 44-5,-9-41-4,0-1 0,1 1 1,1-1-1,0 0 0,0 0 0,1 0 1,7 13-1,-11-23-25,1-1 1,-1 1 0,1-1 0,-1 1-1,1-1 1,-1 1 0,1-1-1,-1 1 1,1-1 0,0 1 0,-1-1-1,1 0 1,0 1 0,-1-1 0,1 0-1,0 0 1,-1 0 0,1 1-1,0-1 1,0 0 0,-1 0 0,1 0-1,0 0 1,0 0 0,-1 0-1,1 0 1,0-1 0,0 1 0,-1 0-1,1 0 1,0-1 0,-1 1-1,1 0 1,0-1 0,-1 1 0,1 0-1,0-2 1,20-16-1425,-3-2-176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4305,'0'0'5458,"15"-8"-4481,-15 146 1504,0-137-2614,-3-1-1669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1800,'0'0'11515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4993,'0'0'4517,"-11"30"-3862,7 12-340,2 0 0,5 51 0,-3-79-24,1-24-267,0 1 0,1-1 0,0 1 0,1 0 0,0-1 0,0 1 0,1 1 0,0-1 0,0 0 0,1 1 0,0 0 0,1 0 0,0 1 0,0-1 0,0 1 0,1 1-1,0-1 1,1 1 0,-1 0 0,1 1 0,0 0 0,1 0 0,-1 0 0,1 1 0,0 1 0,0 0 0,0 0 0,0 0 0,1 1 0,-1 1 0,15-2 0,-23 4-20,0-1 1,0 0-1,0 0 1,0 0-1,0 0 1,0 1-1,0-1 1,-1 0-1,1 1 1,0-1-1,0 1 1,0-1-1,-1 1 0,1-1 1,0 1-1,-1 0 1,1-1-1,0 1 1,-1 0-1,1 0 1,-1-1-1,1 1 1,-1 0-1,1 0 1,-1 0-1,0-1 1,1 1-1,-1 0 0,0 0 1,0 0-1,0 0 1,1 2-1,-1 37 51,-1-26-57,0 40-3,-1-32 20,1 1-1,2-1 0,0 0 0,5 26 1,-6-47-29,1 0 0,-1 0 0,1 0 0,-1 0 1,0 0-1,1 0 0,0 0 0,-1-1 1,1 1-1,0 0 0,-1 0 0,1 0 0,0-1 1,0 1-1,-1 0 0,1-1 0,0 1 0,0-1 1,0 1-1,0-1 0,0 1 0,0-1 0,0 0 1,0 0-1,0 1 0,0-1 0,0 0 0,0 0 1,2 0-1,-1 0-237,1 0 0,-1 0 0,1 0 0,-1-1 0,1 1 0,-1-1 0,1 0 0,-1 0 0,1 1 1,3-3-1,9-12-4473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165 105 4441,'0'0'5340,"5"-12"-5186,2 0-107,-5 8-28,1 0-1,-1 0 1,0 0-1,0 0 1,-1-1 0,1 1-1,-1 0 1,0-1-1,0 1 1,0-1-1,-1-8 1,0 12-12,0 0 0,-1 0 0,1 0 1,-1 0-1,1 0 0,-1 0 0,0 0 0,1 0 0,-1 0 1,0 0-1,0 0 0,0 0 0,1 0 0,-1 1 0,0-1 1,0 0-1,0 1 0,0-1 0,0 1 0,0-1 0,-1 1 1,1-1-1,0 1 0,0 0 0,0-1 0,0 1 1,-1 0-1,1 0 0,0 0 0,-2 0 0,-46-1 98,38 1-71,6 0-14,0 0-1,0 0 0,0 1 1,0-1-1,0 1 1,0 0-1,0 0 1,0 1-1,0 0 0,-8 4 1,10-4-7,0 0 0,0 1 0,0-1 0,1 1 1,-1 0-1,1 0 0,0 0 0,0 0 0,0 0 0,0 1 1,0-1-1,1 1 0,0-1 0,-1 1 0,0 5 0,-1 5 30,1-1 0,1 1 0,0 0 0,1 19 0,0-19-27,0-13-11,1 1 0,-1-1 1,1 0-1,0 0 0,0 0 0,-1 1 1,1-1-1,0 0 0,0 0 0,0 0 0,0 0 1,0 0-1,0 0 0,0-1 0,1 1 1,-1 0-1,0-1 0,0 1 0,1 0 0,-1-1 1,0 0-1,1 1 0,-1-1 0,0 0 1,1 1-1,-1-1 0,1 0 0,-1 0 0,0 0 1,1 0-1,2-1 0,48-3 91,-47 3-92,0-1 1,0 1 0,1-1-1,-1-1 1,-1 1-1,1-1 1,0 1-1,0-1 1,-1-1 0,0 1-1,0-1 1,0 0-1,0 0 1,0 0-1,-1 0 1,0 0 0,0-1-1,0 0 1,0 1-1,3-10 1,-3 10 8,-3 4 5,1 0 0,-1 0 0,1 0 0,-1 0 0,1 0-1,-1 0 1,1 0 0,-1 0 0,1 0 0,-1 0 0,1 1 0,-1-1 0,1 0-1,-1 0 1,1 0 0,-1 1 0,1-1 0,-1 0 0,1 1 0,-1-1 0,1 0 0,-1 1-1,0-1 1,1 0 0,-1 1 0,0-1 0,1 1 0,-1-1 0,1 1 0,13 19 417,-11-16-336,4 4 45,1 0 0,-1-1 0,1 0 0,1-1 0,-1 0 1,1 0-1,0-1 0,0 0 0,1 0 0,-1-1 0,1 0 0,0-1 0,0 0 0,20 3 0,10-1 523,0-2-1,64-3 0,-50-1-450,-43 1-222,0-1 1,0 0 0,0 0 0,0-1 0,0-1 0,14-5 0,-91 29-4166,5 8 1644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4049,'0'0'6577,"18"3"-6361,59 5-82,-72-8-112,1-1 0,-1-1 0,1 1 0,-1-1 0,0 0 0,1 0 0,-1-1 0,0 1 0,0-1 0,-1 0 0,1 0 0,-1-1 0,1 0 0,-1 1 0,0-1 0,0-1 0,-1 1 0,1 0 0,4-11 0,-4 11-1,-1-2-4,0 1 0,0 0-1,0-1 1,-1 1 0,0-1-1,0 0 1,-1 0 0,0 0-1,0 0 1,0 0 0,0 0 0,-1 0-1,0 0 1,0 0 0,-1 0-1,-2-11 1,1 15-15,1 0-1,0 0 1,-1 0 0,1 0-1,-1 1 1,0-1-1,1 1 1,-1-1-1,0 1 1,0 0 0,0 0-1,0 0 1,0 0-1,0 0 1,-1 0 0,1 0-1,0 1 1,0-1-1,-1 1 1,1-1-1,0 1 1,-5 0 0,-52 1 115,57-1-100,-1 1-2,0 0-1,1-1 1,-1 1 0,0 0 0,1 0 0,-1 0-1,1 1 1,-1-1 0,1 1 0,0-1-1,0 1 1,-1 0 0,1 0 0,0 0 0,0 0-1,1 0 1,-1 0 0,0 0 0,1 1-1,-1-1 1,1 1 0,0-1 0,0 1 0,0-1-1,0 1 1,0 3 0,-2 3 138,1 0 1,1 0-1,0 1 0,0-1 1,0 0-1,2 16 0,0-22-112,0 0 0,1 0 0,-1 0 0,0 0 0,1 0 0,-1 0 0,1-1 0,0 1-1,0 0 1,0-1 0,1 0 0,-1 1 0,0-1 0,1 0 0,-1 0 0,1 0 0,0 0 0,0-1 0,0 1 0,0-1 0,0 0-1,0 0 1,0 0 0,0 0 0,7 1 0,11 2 228,1 0 0,36 1 0,-46-4-145,44 3 158,79-5 0,-133 0-375,1 0 0,0 0 0,0 0 0,-1-1 0,1 1 0,-1-1 0,1 1 0,-1-1-1,0 0 1,0 0 0,0 0 0,0 0 0,0 0 0,0-1 0,0 1 0,-1 0 0,1-1-1,-1 1 1,0-1 0,1 0 0,-1 1 0,0-1 0,-1 0 0,1 0 0,0 0 0,-1-3 0,5-15-2075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73 3289,'0'0'6046,"0"-5"-5466,0-57 2474,-6 61-2977,-1-1 0,1 1 0,0 0-1,0 1 1,-1 0 0,1 0-1,-7 1 1,7-1-20,1 1-39,1 0-1,0 0 1,-1 0-1,1 0 1,0 1-1,0-1 1,-1 1-1,1 0 1,1 1 0,-1-1-1,0 1 1,1-1-1,-1 1 1,1 0-1,0 1 1,-4 4-1,-48 66 216,41-53-176,-1-2-3,11-14-26,-1 0 1,1 1 0,0-1 0,1 1-1,0 0 1,-1-1 0,2 1-1,-1 1 1,1-1 0,0 0 0,0 1-1,-1 11 1,3-17-17,1 0 0,-1 0 0,1 0 0,-1 0 0,1 0 0,0 0 0,-1 0 0,1-1 0,0 1 0,0 0-1,0-1 1,0 1 0,-1 0 0,1-1 0,0 1 0,0-1 0,0 1 0,0-1 0,0 0 0,0 1 0,0-1 0,1 0 0,-1 0 0,0 0 0,0 0 0,2 0 0,31 2 97,112 6-111,-137-8-12,0 2 0,-1-1 0,1 1 1,-1 1-1,0-1 0,0 1 0,8 5 1,-15-8 9,1 1 0,-1-1 0,0 1 1,1 0-1,-1-1 0,0 1 0,0 0 1,0 0-1,0 0 0,0 0 0,0 0 1,0 0-1,0 0 0,0 1 0,0-1 1,-1 0-1,1 0 0,0 1 0,-1-1 1,1 0-1,-1 1 0,1-1 0,-1 1 1,0-1-1,0 0 0,0 1 0,1-1 1,-1 1-1,-1-1 0,1 1 0,0-1 1,0 1-1,0-1 0,-1 0 0,1 1 1,-1-1-1,1 0 0,-1 1 0,0-1 1,1 0-1,-1 0 0,0 1 0,0-1 1,0 0-1,0 0 0,0 0 0,0 0 1,0 0-1,-3 1 0,-2 4-17,-1 0 0,0 0 0,0-1 0,-1 0 1,1-1-1,-1 0 0,0 0 0,0 0 0,-1-1 0,1-1 0,-1 1 0,1-1 0,-1-1 0,0 1 0,0-1 0,0-1 1,1 0-1,-10-1 0,17 1-126,1-7-2854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3817,'0'0'9090,"0"61"-8890,0-24-128,0 0-8,0-4 136,0-6-144,0-3-48,12-11-8,3-13-120,18 0-776,1-6-425,-4-18-271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3993,'0'0'6447,"34"10"-3401,11 74-2385,-12-21-54,60 86 0,-93-149-618,0 0 1,1 1-1,-1-1 1,1 0 0,-1 0-1,0 0 1,1 1-1,-1-1 1,1 0 0,-1 0-1,0 0 1,1 0-1,-1 1 1,1-1 0,-1 0-1,1 0 1,-1 0-1,0 0 1,1 0 0,-1 0-1,1 0 1,-1-1-1,1 1 1,-1 0-1,1 0 1,-1 0 0,0 0-1,1 0 1,-1-1-1,1 1 1,-1 0 0,0 0-1,1-1 1,-1 1-1,0 0 1,1-1 0,-1 1-1,0 0 1,0-1-1,1 1 1,-1 0 0,0-1-1,14-18 65,-12 17-84,12-17-39,1 0 0,1 1 1,1 1-1,0 0 0,1 1 1,1 1-1,0 1 1,40-21-1,-59 35 52,0 0 0,1 0 1,-1 0-1,1 0 0,-1 0 0,1 1 0,-1-1 1,0 0-1,1 0 0,-1 1 0,0-1 0,1 0 1,-1 1-1,0-1 0,1 0 0,-1 1 0,0-1 1,0 0-1,1 1 0,-1-1 0,0 1 0,0-1 1,0 1-1,0-1 0,0 0 0,1 1 0,-1-1 0,0 1 1,0-1-1,0 1 0,0-1 0,0 1 0,0-1 1,0 0-1,0 1 0,-1-1 0,1 2 0,0 26 97,0-23-122,-11 538 872,14-531-859,6-21-186,4-23-227,-5-32-2650,-8 54 444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9218,'86'-98'2248,"-86"88"-1607,-3-3-233,3 6-200,-4-10-88,0 11-120,1-1-296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5905,'0'0'4613,"4"26"-4299,21 193 637,-25-210-879,0-7-64,0 0 0,-1 0 0,1 0-1,0 0 1,0 0 0,0 0 0,0 0 0,0-1 0,1 1 0,-1 0 0,1 0 0,-1 0 0,1 0 0,-1 0 0,1 0 0,0-1-1,0 1 1,0 0 0,2 1 0,-1-5 8,0 0-1,0 0 1,-1 0-1,1-1 0,0 1 1,-1-1-1,0 1 1,1-1-1,-1 1 1,0-1-1,1-3 1,2-3 2,15-33 78,-14 29-76,1-1-1,0 1 0,1 1 0,0-1 0,1 1 1,0 0-1,1 1 0,0 0 0,15-14 0,-23 24-19,1 0 0,-1 0 0,0 0 1,0 0-1,1 0 0,-1 1 0,1-1 0,-1 0 0,1 1 0,-1-1 0,1 1 0,-1-1 0,1 1 0,0 0 0,-1 0 0,1 0 0,-1 0 0,1 0 0,0 0 0,-1 0 0,1 0 0,-1 0 1,1 1-1,0-1 0,-1 1 0,1-1 0,-1 1 0,3 1 0,-3 0 2,1-1-1,0 1 1,-1 0 0,0 0 0,1 0 0,-1 0 0,0 0-1,0 0 1,0 0 0,0 0 0,0 0 0,-1 1-1,1-1 1,-1 0 0,1 0 0,-1 1 0,0-1 0,0 4-1,-1 21 52,0 32-19,1-56-18,0 0 1,0 0-1,1 0 1,-1 0-1,1 0 1,0 0-1,0 0 1,0 0-1,0 0 0,0 0 1,1-1-1,-1 1 1,1-1-1,3 5 1,-1-6-2,-1 1-1,1-1 1,0 0 0,0-1 0,0 1 0,0-1-1,0 1 1,-1-1 0,1 0 0,0-1 0,0 1-1,0-1 1,0 0 0,0 1 0,-1-2 0,1 1-1,0 0 1,-1-1 0,7-3 0,44-45 48,19-15-67,-65 60 5,0-1 0,-1 1 1,2 0-1,-1 1 0,1 0 1,-1 0-1,17-4 0,-25 8-4,1 0 1,0 0-1,0 0 0,0 0 1,-1 0-1,1 0 0,0 0 1,0 0-1,-1 0 0,1 1 1,0-1-1,0 0 0,-1 1 1,1-1-1,0 0 0,-1 1 0,1-1 1,0 1-1,-1-1 0,1 1 1,0-1-1,-1 1 0,1-1 1,-1 1-1,1-1 0,-1 1 1,0 0-1,1-1 0,-1 1 0,0 0 1,1 0-1,-1-1 0,0 1 1,0 0-1,1 0 0,-1-1 1,0 1-1,0 0 0,0 0 1,0-1-1,0 2 0,0 43 52,-1-29-56,2 28-4,0-27-297,0 1 0,-1-1-1,-1 0 1,-1 1-1,0-1 1,-7 24 0,8-39-486,1-8-2780,0-12 1399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4441,'0'0'5899,"7"1"-5381,-5-1-500,-1 0 0,1 0-1,-1 1 1,1-1-1,0 1 1,-1-1 0,1 1-1,-1-1 1,0 1 0,1 0-1,-1-1 1,1 1-1,-1 0 1,0 0 0,0 0-1,1 0 1,-1 0-1,0 1 1,0-1 0,0 0-1,0 0 1,-1 1 0,1-1-1,0 0 1,0 3-1,1 3 43,-1 0 0,0 0-1,0 0 1,-1 1-1,0 9 1,0 0 6,-2 9 36,1-17-52,1 0 1,0 0-1,0 0 1,1 0 0,1 10-1,-2-19-60,0 0-1,0 1 0,0-1 1,0 0-1,0 0 0,0 1 1,0-1-1,0 0 0,0 0 1,0 0-1,0 1 1,0-1-1,0 0 0,0 0 1,0 0-1,0 1 0,0-1 1,0 0-1,0 0 0,1 0 1,-1 1-1,0-1 1,0 0-1,0 0 0,0 0 1,0 0-1,1 1 0,-1-1 1,0 0-1,0 0 0,0 0 1,0 0-1,1 0 0,-1 0 1,0 0-1,0 0 1,0 0-1,1 1 0,-1-1 1,0 0-1,0 0 0,1 0 1,-1 0-1,0 0 0,0 0 1,0 0-1,1 0 0,5-12-723,0-16-597,-2 4-436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6873,'67'-168'2481,"-67"164"280,0 18-5082,7-4-6137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5089,'0'0'5623,"0"10"-5303,-21 456 2434,21-465-2787,0-1 1,0 1-1,0 0 1,1-1 0,-1 1-1,0 0 1,1-1-1,-1 1 1,0 0 0,1-1-1,-1 1 1,1-1 0,-1 1-1,1-1 1,-1 1-1,1-1 1,-1 1 0,1-1-1,-1 0 1,1 1-1,0-1 1,-1 0 0,1 1-1,0-1 1,-1 0-1,1 0 1,0 0 0,-1 0-1,1 1 1,0-1-1,-1 0 1,1 0 0,0 0-1,0-1 1,0 1-1,38 0-403,-25-1 5,40 2-2242,-28 2-2989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93 6433,'0'0'3828,"-1"-15"-3731,-8-44-29,9 58-65,-1 0 0,0 0 0,0-1-1,1 1 1,-1 0 0,0 0 0,0 0 0,0 0 0,0 0-1,0 0 1,-1 0 0,1 0 0,0 1 0,0-1-1,-1 0 1,1 1 0,0-1 0,-1 1 0,1-1-1,0 1 1,-1 0 0,1-1 0,-1 1 0,-1 0-1,-40 1 63,29 0-56,9 0 1,-1-1 1,1 1-1,0 0 0,-1 1 0,1-1 0,0 1 0,0 0 0,0 0 1,1 1-1,-1 0 0,0-1 0,1 2 0,0-1 0,-1 0 0,1 1 1,1 0-1,-1 0 0,0 0 0,1 0 0,0 1 0,0-1 0,-3 8 1,0-3 88,0 1 1,1 0-1,1 0 1,-1 0-1,2 1 1,-1-1-1,2 1 1,-1 0-1,1 0 1,1 0-1,0 0 1,1 18-1,1-28-95,-1-1-1,1 1 0,0 0 0,-1-1 1,1 1-1,0 0 0,-1-1 0,1 1 1,0-1-1,0 0 0,0 1 0,0-1 1,0 0-1,-1 1 0,1-1 0,0 0 1,0 0-1,0 0 0,0 0 0,0 0 1,0 0-1,0 0 0,0 0 0,1 0 1,34 0 6,-27-1-4,4 1-1,-5 1 11,1-1-1,0 0 1,0-1-1,0 0 1,-1 0-1,1-1 1,0 0-1,9-4 1,-15 5 46,0 0 0,-1 1 0,1-1 0,0 1 0,-1 0 0,1 0 0,0 0 0,-1 0 0,1 0 0,0 0 0,0 1 0,-1-1 0,1 1 0,-1 0 0,1 0 0,-1 0 1,1 0-1,-1 0 0,1 1 0,-1-1 0,0 1 0,0-1 0,3 4 0,-1-2-105,-1-1 0,0 0 0,1 0 0,-1 0 0,1 0 0,-1-1 0,1 1 0,0-1 0,0 0 0,0 0 0,7 1 1,38-3-1686,-25-5-80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4425,'0'0'6203,"4"50"-4156,3 161-1718,-7-238-563,5-177 187,-5 200 60,1-1-1,-1 1 1,1-1 0,0 1 0,1 0 0,-1-1-1,1 1 1,0 0 0,0 0 0,0 0 0,0 0 0,1 0-1,0 1 1,-1-1 0,2 1 0,-1-1 0,6-3-1,-4 5 19,1 1 0,0 1 0,0-1 0,0 1 0,0 0 0,0 0 0,0 1 0,0 0-1,0 0 1,0 0 0,8 4 0,-6-3-440,0 0-1,0 0 1,0 0-1,1-1 1,-1 0 0,9-1-1,-1 0-3119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4825,'0'0'6200,"13"0"-5857,10 0-250,63 0 329,-77-1-387,1 0 0,-1 0 0,0-1-1,0 0 1,0 0 0,0-1 0,10-4-1,-13 4-33,-1 0 0,0-1 0,1 1 0,-1-1 0,0 0 0,-1 0 0,1-1 0,5-7 0,-8 9-6,0 1 0,-1-1 0,0 1 0,1-1 0,-1 0 0,0 0 0,0 0 0,-1 0 0,1 1 0,-1-1 0,1 0-1,-1 0 1,0 0 0,0 0 0,0 0 0,-1 0 0,1 0 0,-1 0 0,1 0 0,-2-3 0,1 4 1,0 1-1,-1-1 1,1 1 0,0-1-1,-1 1 1,1-1 0,-1 1-1,1 0 1,-1 0 0,0 0-1,1 0 1,-1 0 0,0 0-1,0 0 1,0 1 0,0-1-1,0 1 1,0-1 0,0 1 0,0 0-1,-2 0 1,-47-3-26,49 3 26,-8-1-5,1 1 0,-1 1 1,1 0-1,0 0 0,-1 1 1,1 0-1,-11 4 1,15-4 12,0 1 0,1 0 0,0-1 1,-1 2-1,1-1 0,0 0 0,1 1 1,-1 0-1,1 0 0,0 0 0,-1 0 0,2 0 1,-1 1-1,-4 9 0,1-1 54,0 0-1,1 0 1,1 0-1,0 1 1,1-1 0,0 1-1,1 0 1,1 0-1,0 0 1,1 0-1,2 21 1,-1-31-41,1 0 1,-1 0-1,1 0 0,0 0 0,1 0 1,-1-1-1,1 1 0,0-1 1,-1 0-1,2 0 0,-1 0 0,0 0 1,0 0-1,1 0 0,0-1 1,4 3-1,64 34 48,-68-37-88,-1-1 1,1 1-1,-1 0 0,1-1 1,0 0-1,0 1 1,0-2-1,-1 1 1,1 0-1,0-1 0,0 0 1,0 1-1,0-2 1,0 1-1,0 0 1,0-1-1,0 0 0,0 0 1,-1 0-1,1 0 1,0 0-1,-1-1 1,1 0-1,-1 0 0,1 0 1,-1 0-1,0 0 1,0-1-1,0 0 1,0 1-1,0-1 0,-1 0 1,1 0-1,-1 0 1,0-1-1,0 1 1,0-1-1,0 1 0,0-1 1,1-5-1,22-49-2076,-13 36 123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5393,'0'0'4104,"-9"2"-3670,-1 1-306,-1 0 0,1 1 0,0 0 0,1 0 0,-1 1-1,-10 8 1,16-11-26,-1 2 1,1-1-1,0 0 0,0 1 0,0 0 1,1 0-1,-1 0 0,1 1 0,0-1 1,0 1-1,1-1 0,-1 1 0,1 0 1,0 0-1,1 0 0,-1 0 0,-1 9 1,3-12-86,0 1 1,-1-1-1,1 0 1,1 1-1,-1-1 1,0 0-1,0 1 1,1-1-1,0 0 1,-1 0-1,1 1 1,0-1 0,0 0-1,0 0 1,0 0-1,0 0 1,1 0-1,-1 0 1,1 0-1,-1 0 1,1-1-1,0 1 1,0-1-1,-1 1 1,1-1-1,0 0 1,0 1-1,1-1 1,-1 0-1,2 1 1,10 2-46,-1 0 1,0 0-1,1-1 0,18 1 0,6 2 92,0-1-49,-29-4-18,0 0 0,0 0 0,-1 1 0,1 0 0,13 6 0,-20-7 0,0 0 0,0 0 0,0 0 0,0 0 0,0 1 0,0-1-1,-1 1 1,1 0 0,0-1 0,-1 1 0,0 0 0,1 0 0,-1 0 0,0 0 0,0 0-1,0 0 1,0 0 0,0 1 0,-1-1 0,1 0 0,-1 0 0,1 1 0,-1-1-1,0 0 1,0 1 0,0 1 0,0 2 4,0-1-1,-1 0 1,1 1-1,-1-1 1,-1 0-1,1 0 1,-1 0-1,1 0 1,-1 0-1,-1 0 1,1-1-1,-1 1 1,0-1-1,0 1 1,0-1-1,0 0 1,-1 0-1,0-1 1,0 1-1,0-1 1,0 0-1,0 1 1,-1-2-1,-5 4 1,0-2 5,1 0 0,-1 0 1,0-1-1,0-1 1,0 0-1,0 0 0,0-1 1,0 0-1,-1-1 1,1 0-1,-20-3 0,24 2-99,1-1-1,0 0 0,-1-1 0,1 1 0,1-1 0,-1 0 0,0-1 0,1 1 0,-1-1 0,1 1 0,0-1 0,0-1 0,1 1 0,-1 0 0,1-1 0,0 0 0,-3-7 0,2 7-320,-9-17-3881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2865,'0'3'9955,"0"28"-9986,-1-6 64,-2-1-1,-1 1 0,-8 30 0,6-30 58,1-1-1,1 1 1,-2 33-1,6-49-32,-1-2-15,1 0 0,0 1 0,0-1 0,0 1 0,1-1 0,0 0 0,1 1 0,0-1 0,0 0 0,0 0 0,1 0 0,0 0 0,0 0 0,6 7 0,1 0-10,1-1 0,0-1-1,1 0 1,19 15 0,-25-23 21,0 0 0,1-1 0,-1 1 0,1-1 0,0-1 0,-1 1 0,1-1 0,0 0 0,0-1 0,1 0 0,-1 0 0,12 0 0,-2-1-17,0-1 0,0-1 0,0 0 0,-1-1 0,28-9 0,-33 10 11,1-2-783,-9-6-2736,-3 6 552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3633,'0'0'7860,"7"0"-7354,29 1 113,0 1 0,61 12 0,-68-9-395,-21-4-114,0 0-1,0 0 1,0 1 0,0 0-1,11 6 1,-18-8-133,-3-13-5998,-11-1-1809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5609,'-2'-58'569,"0"1"303,2 4 4214,27 53-3320,-12 2-1579,0 0 0,0 1 0,-1 1 0,0 0 0,0 1 0,21 10 1,21 7 43,-44-18-667,24 6 1150,-13-7-6213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3529,'0'0'5301,"4"-12"-4258,-1-114 647,-4 87-1547,2 0-1,7-41 1,29-100 104,-30 155-176,1 1 0,1 0 0,1 1 1,0 0-1,18-26 0,-27 47-50,1 0 0,-1 0 0,1 0 0,0 0-1,0 1 1,-1-1 0,1 0 0,0 1 0,1 0-1,-1-1 1,0 1 0,0 0 0,0 0 0,1 0-1,-1 0 1,1 0 0,-1 1 0,0-1-1,1 1 1,-1 0 0,1-1 0,0 1 0,-1 0-1,1 0 1,-1 1 0,1-1 0,-1 1 0,0-1-1,1 1 1,2 1 0,1 0-18,-1 0 0,0 1 0,1 0 0,-1 0 0,0 0 0,-1 0 1,1 1-1,0 0 0,-1 0 0,0 0 0,6 9 0,-2-1-7,-1 0-1,0 1 1,-1 0 0,0 0 0,-1 1 0,-1-1 0,0 1-1,-1 0 1,2 22 0,-2 12-30,-3 73-1,-2-44 23,0-1 81,0-42 14,1 1 1,2-1-1,1 1 0,11 55 1,-10-83-80,-2-5-170,-1-12 21,0-9 136,1-18-186,-2 0 0,-2 0-1,-9-46 1,4 6-572,7 61 594,0-1 0,-1 1 0,-4-18 0,3 30 192,0 1 1,0-1-1,-1 1 0,1-1 0,-1 1 0,0 0 0,1 1 0,-1-1 0,0 1 0,-1 0 0,1 0 1,0 0-1,-1 0 0,-7-1 0,4 0 48,-17-8 156,-1 1-1,0 1 1,0 2 0,0 0-1,-1 2 1,-41-3 102,74 8-407,56 2-2231,-25 9-547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8T19:15:1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7082,'0'0'6204,"38"0"-4269,-35 0-1964,0-1 1,0 0-1,1 1 1,-1-1-1,0-1 1,0 1-1,0 0 1,0-1-1,0 1 1,-1-1-1,1 0 1,0 0-1,-1 0 1,1 0-1,-1 0 1,0-1-1,3-2 1,6-6-1405,7-5-2344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25BA-5483-4A71-849F-2E5066A7BF67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DD3F-EE8C-4029-833A-B25C5945B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31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Aula 1 – </a:t>
            </a:r>
            <a:r>
              <a:rPr lang="pt-BR" dirty="0" err="1"/>
              <a:t>bm</a:t>
            </a:r>
            <a:r>
              <a:rPr lang="pt-BR" dirty="0"/>
              <a:t> no estagio</a:t>
            </a:r>
          </a:p>
          <a:p>
            <a:r>
              <a:rPr lang="pt-BR" dirty="0"/>
              <a:t>Aula 2 – </a:t>
            </a:r>
            <a:r>
              <a:rPr lang="pt-BR" dirty="0" err="1"/>
              <a:t>bm</a:t>
            </a:r>
            <a:r>
              <a:rPr lang="pt-BR" dirty="0"/>
              <a:t> no </a:t>
            </a:r>
            <a:r>
              <a:rPr lang="pt-BR" dirty="0" err="1"/>
              <a:t>gas</a:t>
            </a:r>
            <a:r>
              <a:rPr lang="pt-BR" dirty="0"/>
              <a:t>, </a:t>
            </a:r>
            <a:r>
              <a:rPr lang="pt-BR" dirty="0" err="1"/>
              <a:t>hog</a:t>
            </a:r>
            <a:r>
              <a:rPr lang="pt-BR" dirty="0"/>
              <a:t> e </a:t>
            </a:r>
            <a:r>
              <a:rPr lang="pt-BR" dirty="0" err="1"/>
              <a:t>nog</a:t>
            </a:r>
            <a:r>
              <a:rPr lang="pt-BR" dirty="0"/>
              <a:t>, </a:t>
            </a:r>
            <a:r>
              <a:rPr lang="pt-BR" dirty="0" err="1"/>
              <a:t>prof</a:t>
            </a:r>
            <a:r>
              <a:rPr lang="pt-BR" dirty="0"/>
              <a:t> faz exercício 1</a:t>
            </a:r>
          </a:p>
          <a:p>
            <a:r>
              <a:rPr lang="pt-BR" dirty="0"/>
              <a:t>Aula 3 – alunos fazer exercício 2. inicia </a:t>
            </a:r>
            <a:r>
              <a:rPr lang="pt-BR" dirty="0" err="1"/>
              <a:t>fluidodinamica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5DD3F-EE8C-4029-833A-B25C5945B2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80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ym typeface="Wingdings" panose="05000000000000000000" pitchFamily="2" charset="2"/>
              </a:rPr>
              <a:t>Efeito “colateral”: Aumentam os coeficientes de transporte de massa (menos zonas moras)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5DD3F-EE8C-4029-833A-B25C5945B2E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20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4BD21-77FE-4B8A-B5BB-78905F51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04C456-A7DE-4EB0-A84A-FCC5A1D4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B08EF6-A995-4C32-B5FD-B2627EB2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E60E39-D40F-4B55-B019-1DBFC53C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BE007-B052-44C8-8C73-C26B6190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7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D503-C1B3-4D26-97DF-754E9517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0F4EEE-62B8-4097-B9E0-03EE103E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0D662A-972C-45F8-BE45-398A09E2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B25C26-8F1A-4AD1-B855-2B2A2ED6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E55929-A491-434C-B730-D17C3CAC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08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0D32F2-A77A-478C-AA98-C87721982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AF9987-7F92-4D2C-A329-39A78486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62AF3-84FC-42AD-A295-4873B320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8E71A-1E8C-49A0-94A3-15BBF3EE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04399C-6B4D-4132-B366-81A810B6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7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65FD8-58E7-4D29-8DED-1E7C324D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279C8-E9C6-43EA-BB74-11C718C5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29D85D-952B-4CDC-A402-D5739BFB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90BD77-05F2-464C-A818-60A60087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F9E69B-6170-4CF5-B5F1-7B970290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63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476A5-CB1C-456B-B811-DD1C9181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51B1A9-A057-4169-B1C9-7A6195C4C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25A320-1FB4-4CCB-BF53-7E776787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D48F88-D1D3-4CB2-95F6-386A2F62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6D097-5DA3-41D8-B32D-FD2C0050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CEF24-472D-4512-BBA8-DDDBDC37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6AB3A-984C-4C94-A0FA-CEE7E54AF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38A1AF-D1A2-4D01-B8C4-6D981C71E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DA4E46-BFE5-4EEA-BC2A-33EC965E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1FF0A4-AB64-491C-B107-9A5AEAD8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75578A-FF47-4A69-8A48-2B67893B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2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ADA04-0A2A-4672-A0E9-D79FEA1D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1F8E35-0B29-4DFB-9A80-0AA365F33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1951A-11EF-45FC-B97C-EFF20E1A4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5BB046-9702-431A-9E9B-98A8738F6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03A1F6-39FE-4DBF-8647-505293A9F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5A731F-510A-42EB-B1F2-597EE132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9705B4-706F-439D-AD6B-982AD32D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E73E46-9F25-4490-917E-4B9F99EB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2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FDB7-44C9-43AF-BA83-74A878EE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E42351-0BE0-4E8E-9B52-046B0DB7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812D9D-0DE1-4EA7-A87D-A36E4B71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8FEE23-88C8-4BA7-B594-C28AA4CA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5EB952-D856-499C-8A92-5EE91AF4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E766CE-411B-4F69-86DE-8368DD84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0518BD-5AA4-492A-9814-162BAD8B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29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E8618-5E7F-4692-9575-280408E5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DBFC6-10B5-46E3-99E1-E5A6AC64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5EFC73-4C13-4A6C-873F-78513CF47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A5951E-0CF5-4DDA-B454-014E0539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F2B250-45FB-4E0D-A4BB-EB8EC40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E2B9B0-A0EB-4767-9783-1CD46185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0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C77E-393E-4868-B38A-5A9198A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ABC79D-7960-47E3-9CED-290A5390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8F6DD9-70FC-4793-AB52-CC07BB9A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B47F86-B194-4E79-BD28-B977403C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F27E0B-2330-4C18-8EB1-9D1DE098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FC1D3F-4398-4D99-9AD4-9A61E2A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7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15990B-CFA8-4EF8-A400-496B353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6EB799-8836-4FA3-9F84-D159A099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F74706-7013-446C-9E35-730CF071D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53F2-203C-472C-90A7-C75BC357CDE5}" type="datetimeFigureOut">
              <a:rPr lang="pt-BR" smtClean="0"/>
              <a:t>22/07/2023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DDC5E-BA1E-4563-8A05-CF43E1D3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5DA6B9-24FF-4F40-BA70-512B6F0F9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A49E-DAF6-4BED-82B2-4551E909D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.jpeg"/><Relationship Id="rId7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5.emf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emf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5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8.emf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emf"/><Relationship Id="rId7" Type="http://schemas.openxmlformats.org/officeDocument/2006/relationships/image" Target="../media/image5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.emf"/><Relationship Id="rId10" Type="http://schemas.openxmlformats.org/officeDocument/2006/relationships/image" Target="../media/image53.png"/><Relationship Id="rId4" Type="http://schemas.openxmlformats.org/officeDocument/2006/relationships/image" Target="../media/image48.emf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8.emf"/><Relationship Id="rId7" Type="http://schemas.openxmlformats.org/officeDocument/2006/relationships/image" Target="../media/image5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.emf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5.emf"/><Relationship Id="rId7" Type="http://schemas.openxmlformats.org/officeDocument/2006/relationships/image" Target="../media/image49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9.png"/><Relationship Id="rId4" Type="http://schemas.openxmlformats.org/officeDocument/2006/relationships/image" Target="../media/image44.emf"/><Relationship Id="rId9" Type="http://schemas.openxmlformats.org/officeDocument/2006/relationships/image" Target="../media/image5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63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6.emf"/><Relationship Id="rId7" Type="http://schemas.openxmlformats.org/officeDocument/2006/relationships/hyperlink" Target="https://www.youtube.com/watch?v=mJtNrnflY0s" TargetMode="Externa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0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91.png"/><Relationship Id="rId42" Type="http://schemas.openxmlformats.org/officeDocument/2006/relationships/customXml" Target="../ink/ink20.xml"/><Relationship Id="rId47" Type="http://schemas.openxmlformats.org/officeDocument/2006/relationships/image" Target="../media/image104.png"/><Relationship Id="rId63" Type="http://schemas.openxmlformats.org/officeDocument/2006/relationships/customXml" Target="../ink/ink31.xml"/><Relationship Id="rId68" Type="http://schemas.openxmlformats.org/officeDocument/2006/relationships/image" Target="../media/image114.png"/><Relationship Id="rId16" Type="http://schemas.openxmlformats.org/officeDocument/2006/relationships/customXml" Target="../ink/ink7.xml"/><Relationship Id="rId11" Type="http://schemas.openxmlformats.org/officeDocument/2006/relationships/image" Target="../media/image8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99.png"/><Relationship Id="rId40" Type="http://schemas.openxmlformats.org/officeDocument/2006/relationships/customXml" Target="../ink/ink19.xml"/><Relationship Id="rId45" Type="http://schemas.openxmlformats.org/officeDocument/2006/relationships/image" Target="../media/image103.png"/><Relationship Id="rId53" Type="http://schemas.openxmlformats.org/officeDocument/2006/relationships/customXml" Target="../ink/ink26.xml"/><Relationship Id="rId58" Type="http://schemas.openxmlformats.org/officeDocument/2006/relationships/image" Target="../media/image109.png"/><Relationship Id="rId66" Type="http://schemas.openxmlformats.org/officeDocument/2006/relationships/image" Target="../media/image113.png"/><Relationship Id="rId74" Type="http://schemas.openxmlformats.org/officeDocument/2006/relationships/image" Target="../media/image117.png"/><Relationship Id="rId5" Type="http://schemas.openxmlformats.org/officeDocument/2006/relationships/image" Target="../media/image83.png"/><Relationship Id="rId61" Type="http://schemas.openxmlformats.org/officeDocument/2006/relationships/customXml" Target="../ink/ink30.xml"/><Relationship Id="rId19" Type="http://schemas.openxmlformats.org/officeDocument/2006/relationships/image" Target="../media/image9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94.png"/><Relationship Id="rId30" Type="http://schemas.openxmlformats.org/officeDocument/2006/relationships/customXml" Target="../ink/ink14.xml"/><Relationship Id="rId35" Type="http://schemas.openxmlformats.org/officeDocument/2006/relationships/image" Target="../media/image98.png"/><Relationship Id="rId43" Type="http://schemas.openxmlformats.org/officeDocument/2006/relationships/image" Target="../media/image102.png"/><Relationship Id="rId48" Type="http://schemas.openxmlformats.org/officeDocument/2006/relationships/customXml" Target="../ink/ink23.xml"/><Relationship Id="rId56" Type="http://schemas.openxmlformats.org/officeDocument/2006/relationships/image" Target="../media/image108.png"/><Relationship Id="rId64" Type="http://schemas.openxmlformats.org/officeDocument/2006/relationships/image" Target="../media/image11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customXml" Target="../ink/ink3.xml"/><Relationship Id="rId51" Type="http://schemas.openxmlformats.org/officeDocument/2006/relationships/customXml" Target="../ink/ink25.xml"/><Relationship Id="rId72" Type="http://schemas.openxmlformats.org/officeDocument/2006/relationships/image" Target="../media/image116.png"/><Relationship Id="rId3" Type="http://schemas.openxmlformats.org/officeDocument/2006/relationships/image" Target="../media/image83.emf"/><Relationship Id="rId12" Type="http://schemas.openxmlformats.org/officeDocument/2006/relationships/customXml" Target="../ink/ink5.xm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33" Type="http://schemas.openxmlformats.org/officeDocument/2006/relationships/image" Target="../media/image9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customXml" Target="../ink/ink9.xml"/><Relationship Id="rId41" Type="http://schemas.openxmlformats.org/officeDocument/2006/relationships/image" Target="../media/image101.png"/><Relationship Id="rId54" Type="http://schemas.openxmlformats.org/officeDocument/2006/relationships/image" Target="../media/image107.png"/><Relationship Id="rId62" Type="http://schemas.openxmlformats.org/officeDocument/2006/relationships/image" Target="../media/image111.png"/><Relationship Id="rId70" Type="http://schemas.openxmlformats.org/officeDocument/2006/relationships/image" Target="../media/image115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105.png"/><Relationship Id="rId57" Type="http://schemas.openxmlformats.org/officeDocument/2006/relationships/customXml" Target="../ink/ink28.xml"/><Relationship Id="rId10" Type="http://schemas.openxmlformats.org/officeDocument/2006/relationships/customXml" Target="../ink/ink4.xml"/><Relationship Id="rId31" Type="http://schemas.openxmlformats.org/officeDocument/2006/relationships/image" Target="../media/image96.png"/><Relationship Id="rId44" Type="http://schemas.openxmlformats.org/officeDocument/2006/relationships/customXml" Target="../ink/ink21.xml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119.png"/><Relationship Id="rId4" Type="http://schemas.openxmlformats.org/officeDocument/2006/relationships/customXml" Target="../ink/ink1.xml"/><Relationship Id="rId9" Type="http://schemas.openxmlformats.org/officeDocument/2006/relationships/image" Target="../media/image85.png"/><Relationship Id="rId13" Type="http://schemas.openxmlformats.org/officeDocument/2006/relationships/image" Target="../media/image87.png"/><Relationship Id="rId18" Type="http://schemas.openxmlformats.org/officeDocument/2006/relationships/customXml" Target="../ink/ink8.xml"/><Relationship Id="rId39" Type="http://schemas.openxmlformats.org/officeDocument/2006/relationships/image" Target="../media/image100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customXml" Target="../ink/ink27.xml"/><Relationship Id="rId76" Type="http://schemas.openxmlformats.org/officeDocument/2006/relationships/image" Target="../media/image118.png"/><Relationship Id="rId7" Type="http://schemas.openxmlformats.org/officeDocument/2006/relationships/image" Target="../media/image84.png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microsoft.com/office/2007/relationships/hdphoto" Target="../media/hdphoto1.wdp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9.emf"/><Relationship Id="rId7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6CD0-16C8-4262-A8C2-D40E29053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2838"/>
            <a:ext cx="12049125" cy="2154237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PQI – 3303 – Fenômenos de Transporte III</a:t>
            </a:r>
            <a:br>
              <a:rPr lang="pt-BR" sz="5400" b="1" dirty="0">
                <a:solidFill>
                  <a:srgbClr val="002060"/>
                </a:solidFill>
              </a:rPr>
            </a:br>
            <a:r>
              <a:rPr lang="pt-BR" sz="5400" b="1" dirty="0">
                <a:solidFill>
                  <a:srgbClr val="002060"/>
                </a:solidFill>
              </a:rPr>
              <a:t>Aula 8 - Absorção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F9992-DDBD-44FB-B2D5-10632EF9A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831" y="4516438"/>
            <a:ext cx="10738338" cy="1655762"/>
          </a:xfrm>
        </p:spPr>
        <p:txBody>
          <a:bodyPr>
            <a:normAutofit/>
          </a:bodyPr>
          <a:lstStyle/>
          <a:p>
            <a:r>
              <a:rPr lang="pt-BR" sz="28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José Luís de Paiva / Marcelo Seckler</a:t>
            </a:r>
          </a:p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Departamento de Engenharia Química da EPUSP</a:t>
            </a:r>
          </a:p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832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3" name="Picture 6" descr="Design of packed columns">
            <a:extLst>
              <a:ext uri="{FF2B5EF4-FFF2-40B4-BE49-F238E27FC236}">
                <a16:creationId xmlns:a16="http://schemas.microsoft.com/office/drawing/2014/main" id="{300A1690-AA3D-4CD7-9D2B-5A2A8C4C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7" t="12816"/>
          <a:stretch/>
        </p:blipFill>
        <p:spPr bwMode="auto">
          <a:xfrm>
            <a:off x="2590800" y="708492"/>
            <a:ext cx="2188028" cy="48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226160F-DDFD-4F24-8DA2-879970ED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9000" contrast="49000"/>
          </a:blip>
          <a:stretch>
            <a:fillRect/>
          </a:stretch>
        </p:blipFill>
        <p:spPr>
          <a:xfrm>
            <a:off x="124991" y="667094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90AC4CF-BC78-477A-A8C4-C947F2F9FCCF}"/>
              </a:ext>
            </a:extLst>
          </p:cNvPr>
          <p:cNvCxnSpPr/>
          <p:nvPr/>
        </p:nvCxnSpPr>
        <p:spPr>
          <a:xfrm flipH="1">
            <a:off x="1295400" y="2536372"/>
            <a:ext cx="1382486" cy="163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212C529-8DA3-4358-A45D-20241DC2F6AA}"/>
              </a:ext>
            </a:extLst>
          </p:cNvPr>
          <p:cNvCxnSpPr>
            <a:cxnSpLocks/>
          </p:cNvCxnSpPr>
          <p:nvPr/>
        </p:nvCxnSpPr>
        <p:spPr>
          <a:xfrm flipH="1">
            <a:off x="1295400" y="1997071"/>
            <a:ext cx="1295400" cy="4522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DAB4375F-8092-41B5-AF07-DCBE851F5048}"/>
              </a:ext>
            </a:extLst>
          </p:cNvPr>
          <p:cNvSpPr/>
          <p:nvPr/>
        </p:nvSpPr>
        <p:spPr>
          <a:xfrm>
            <a:off x="1175657" y="2449286"/>
            <a:ext cx="239486" cy="2503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EC381D-973E-44FF-A4BA-1F36F479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151" y="1178779"/>
            <a:ext cx="2485823" cy="5887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7BB9BB-0B1D-407E-887F-7F3359ED7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870" y="2031562"/>
            <a:ext cx="2777036" cy="4893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80FB76A-B5CA-48CD-92C3-7194490C89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860" b="102"/>
          <a:stretch/>
        </p:blipFill>
        <p:spPr>
          <a:xfrm>
            <a:off x="6399214" y="2787134"/>
            <a:ext cx="4030247" cy="53301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2244375-CA55-45E9-AD14-C01781B66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240" y="4250480"/>
            <a:ext cx="2766493" cy="9556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EC7B1E-287A-4AF4-A4B0-41A87DDB7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589" y="5543219"/>
            <a:ext cx="3189611" cy="10252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A67931B-2852-4929-B14F-82841D5988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8249" y="604121"/>
            <a:ext cx="3219718" cy="1848118"/>
          </a:xfrm>
          <a:prstGeom prst="rect">
            <a:avLst/>
          </a:prstGeom>
        </p:spPr>
      </p:pic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3EFBFC9A-A074-4F41-BACB-FC009E78053F}"/>
              </a:ext>
            </a:extLst>
          </p:cNvPr>
          <p:cNvSpPr/>
          <p:nvPr/>
        </p:nvSpPr>
        <p:spPr>
          <a:xfrm>
            <a:off x="3646714" y="3320143"/>
            <a:ext cx="1001486" cy="80596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E23AB43-908E-45F0-8B2A-1197754A0A8E}"/>
              </a:ext>
            </a:extLst>
          </p:cNvPr>
          <p:cNvCxnSpPr/>
          <p:nvPr/>
        </p:nvCxnSpPr>
        <p:spPr>
          <a:xfrm flipV="1">
            <a:off x="4648200" y="1709057"/>
            <a:ext cx="1420049" cy="1873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18FA701B-12F0-4CC5-80CC-DC0EF87030C5}"/>
              </a:ext>
            </a:extLst>
          </p:cNvPr>
          <p:cNvSpPr/>
          <p:nvPr/>
        </p:nvSpPr>
        <p:spPr>
          <a:xfrm>
            <a:off x="5970969" y="1165228"/>
            <a:ext cx="1001486" cy="748576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6BB0FDC-EBB5-4805-86C5-B5191925ED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032"/>
          <a:stretch/>
        </p:blipFill>
        <p:spPr>
          <a:xfrm>
            <a:off x="6425240" y="3456347"/>
            <a:ext cx="1700409" cy="53355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B60E83F-B8BE-442C-8CB8-1A8171F4F0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526"/>
          <a:stretch/>
        </p:blipFill>
        <p:spPr>
          <a:xfrm>
            <a:off x="8125649" y="3475575"/>
            <a:ext cx="901245" cy="5335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0B5339D-49DD-4A1A-869B-BCC09843C951}"/>
              </a:ext>
            </a:extLst>
          </p:cNvPr>
          <p:cNvSpPr txBox="1"/>
          <p:nvPr/>
        </p:nvSpPr>
        <p:spPr>
          <a:xfrm>
            <a:off x="9085112" y="3451294"/>
            <a:ext cx="2560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(só A transportado)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7C1023-46FB-8DDE-D311-6E0ECB119CA1}"/>
              </a:ext>
            </a:extLst>
          </p:cNvPr>
          <p:cNvSpPr/>
          <p:nvPr/>
        </p:nvSpPr>
        <p:spPr>
          <a:xfrm>
            <a:off x="467870" y="2325041"/>
            <a:ext cx="549749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8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3" name="Picture 6" descr="Design of packed columns">
            <a:extLst>
              <a:ext uri="{FF2B5EF4-FFF2-40B4-BE49-F238E27FC236}">
                <a16:creationId xmlns:a16="http://schemas.microsoft.com/office/drawing/2014/main" id="{300A1690-AA3D-4CD7-9D2B-5A2A8C4C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7" t="12816"/>
          <a:stretch/>
        </p:blipFill>
        <p:spPr bwMode="auto">
          <a:xfrm>
            <a:off x="2590800" y="708492"/>
            <a:ext cx="2188028" cy="48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226160F-DDFD-4F24-8DA2-879970ED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9000" contrast="49000"/>
          </a:blip>
          <a:stretch>
            <a:fillRect/>
          </a:stretch>
        </p:blipFill>
        <p:spPr>
          <a:xfrm>
            <a:off x="124991" y="667094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90AC4CF-BC78-477A-A8C4-C947F2F9FCCF}"/>
              </a:ext>
            </a:extLst>
          </p:cNvPr>
          <p:cNvCxnSpPr/>
          <p:nvPr/>
        </p:nvCxnSpPr>
        <p:spPr>
          <a:xfrm flipH="1">
            <a:off x="1295400" y="2536372"/>
            <a:ext cx="1382486" cy="163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212C529-8DA3-4358-A45D-20241DC2F6AA}"/>
              </a:ext>
            </a:extLst>
          </p:cNvPr>
          <p:cNvCxnSpPr>
            <a:cxnSpLocks/>
          </p:cNvCxnSpPr>
          <p:nvPr/>
        </p:nvCxnSpPr>
        <p:spPr>
          <a:xfrm flipH="1">
            <a:off x="1295400" y="1997071"/>
            <a:ext cx="1295400" cy="4522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DAB4375F-8092-41B5-AF07-DCBE851F5048}"/>
              </a:ext>
            </a:extLst>
          </p:cNvPr>
          <p:cNvSpPr/>
          <p:nvPr/>
        </p:nvSpPr>
        <p:spPr>
          <a:xfrm>
            <a:off x="1175657" y="2449286"/>
            <a:ext cx="239486" cy="2503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3EFBFC9A-A074-4F41-BACB-FC009E78053F}"/>
              </a:ext>
            </a:extLst>
          </p:cNvPr>
          <p:cNvSpPr/>
          <p:nvPr/>
        </p:nvSpPr>
        <p:spPr>
          <a:xfrm>
            <a:off x="3646714" y="3320143"/>
            <a:ext cx="1001486" cy="80596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B5339D-49DD-4A1A-869B-BCC09843C951}"/>
              </a:ext>
            </a:extLst>
          </p:cNvPr>
          <p:cNvSpPr txBox="1"/>
          <p:nvPr/>
        </p:nvSpPr>
        <p:spPr>
          <a:xfrm>
            <a:off x="5283885" y="2843255"/>
            <a:ext cx="373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Como só A é transportado: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7C1023-46FB-8DDE-D311-6E0ECB119CA1}"/>
              </a:ext>
            </a:extLst>
          </p:cNvPr>
          <p:cNvSpPr/>
          <p:nvPr/>
        </p:nvSpPr>
        <p:spPr>
          <a:xfrm>
            <a:off x="467870" y="2325041"/>
            <a:ext cx="549749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4AE1AA1-B141-7888-1BED-1B274D0FB0B9}"/>
                  </a:ext>
                </a:extLst>
              </p:cNvPr>
              <p:cNvSpPr txBox="1"/>
              <p:nvPr/>
            </p:nvSpPr>
            <p:spPr>
              <a:xfrm>
                <a:off x="6280250" y="2191869"/>
                <a:ext cx="25603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𝑎𝑑𝑉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𝑎𝐴𝑑h</m:t>
                      </m:r>
                    </m:oMath>
                  </m:oMathPara>
                </a14:m>
                <a:endParaRPr lang="pt-BR" sz="2000" i="1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4AE1AA1-B141-7888-1BED-1B274D0FB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50" y="2191869"/>
                <a:ext cx="256031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448E90E-A98D-76A4-3716-1ED237320092}"/>
                  </a:ext>
                </a:extLst>
              </p:cNvPr>
              <p:cNvSpPr txBox="1"/>
              <p:nvPr/>
            </p:nvSpPr>
            <p:spPr>
              <a:xfrm>
                <a:off x="6280250" y="1236041"/>
                <a:ext cx="25603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448E90E-A98D-76A4-3716-1ED23732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50" y="1236041"/>
                <a:ext cx="2560315" cy="40011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3A4FFCCA-D061-0257-0C3D-91CF77F435AD}"/>
                  </a:ext>
                </a:extLst>
              </p:cNvPr>
              <p:cNvSpPr txBox="1"/>
              <p:nvPr/>
            </p:nvSpPr>
            <p:spPr>
              <a:xfrm>
                <a:off x="8701427" y="2858643"/>
                <a:ext cx="23077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3A4FFCCA-D061-0257-0C3D-91CF77F43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27" y="2858643"/>
                <a:ext cx="2307772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5B004075-C48C-D6D6-BE15-98B86EC3F201}"/>
              </a:ext>
            </a:extLst>
          </p:cNvPr>
          <p:cNvSpPr txBox="1"/>
          <p:nvPr/>
        </p:nvSpPr>
        <p:spPr>
          <a:xfrm>
            <a:off x="5298910" y="3368029"/>
            <a:ext cx="2414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Mas regra de cadeia: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08BF69F-E4E4-40F0-541C-89C11B0B7F79}"/>
                  </a:ext>
                </a:extLst>
              </p:cNvPr>
              <p:cNvSpPr txBox="1"/>
              <p:nvPr/>
            </p:nvSpPr>
            <p:spPr>
              <a:xfrm>
                <a:off x="8064199" y="3398806"/>
                <a:ext cx="3494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08BF69F-E4E4-40F0-541C-89C11B0B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99" y="3398806"/>
                <a:ext cx="3494314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>
            <a:extLst>
              <a:ext uri="{FF2B5EF4-FFF2-40B4-BE49-F238E27FC236}">
                <a16:creationId xmlns:a16="http://schemas.microsoft.com/office/drawing/2014/main" id="{46554EBD-B670-4BB2-E6CA-DA85E9BD7094}"/>
              </a:ext>
            </a:extLst>
          </p:cNvPr>
          <p:cNvSpPr txBox="1"/>
          <p:nvPr/>
        </p:nvSpPr>
        <p:spPr>
          <a:xfrm>
            <a:off x="5282323" y="3923581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Logo: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842E97F3-0CE6-FD5B-533F-2623744F638A}"/>
                  </a:ext>
                </a:extLst>
              </p:cNvPr>
              <p:cNvSpPr txBox="1"/>
              <p:nvPr/>
            </p:nvSpPr>
            <p:spPr>
              <a:xfrm>
                <a:off x="8221961" y="3855757"/>
                <a:ext cx="1918447" cy="66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842E97F3-0CE6-FD5B-533F-2623744F6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61" y="3855757"/>
                <a:ext cx="1918447" cy="665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AF4A69B-8416-CD00-2CD8-6F04DF8DD621}"/>
                  </a:ext>
                </a:extLst>
              </p:cNvPr>
              <p:cNvSpPr txBox="1"/>
              <p:nvPr/>
            </p:nvSpPr>
            <p:spPr>
              <a:xfrm>
                <a:off x="8249801" y="5107092"/>
                <a:ext cx="2525486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AF4A69B-8416-CD00-2CD8-6F04DF8D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801" y="5107092"/>
                <a:ext cx="2525486" cy="72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8C8D1E46-F1F2-1F31-6CF4-4D0C5B3D8CA4}"/>
              </a:ext>
            </a:extLst>
          </p:cNvPr>
          <p:cNvSpPr txBox="1"/>
          <p:nvPr/>
        </p:nvSpPr>
        <p:spPr>
          <a:xfrm>
            <a:off x="5287741" y="5282293"/>
            <a:ext cx="148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Finalmente: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9AAF177-DCA8-42FC-C7CF-B1F7484D8CC6}"/>
              </a:ext>
            </a:extLst>
          </p:cNvPr>
          <p:cNvSpPr txBox="1"/>
          <p:nvPr/>
        </p:nvSpPr>
        <p:spPr>
          <a:xfrm>
            <a:off x="5282323" y="742859"/>
            <a:ext cx="40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BM para componente A na fase gás: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93CBFE6-2535-E968-904B-87DF068605BC}"/>
              </a:ext>
            </a:extLst>
          </p:cNvPr>
          <p:cNvSpPr txBox="1"/>
          <p:nvPr/>
        </p:nvSpPr>
        <p:spPr>
          <a:xfrm>
            <a:off x="5282323" y="1747829"/>
            <a:ext cx="442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Definimos área superficial específica </a:t>
            </a:r>
            <a:r>
              <a:rPr lang="pt-BR" sz="20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995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9C157384-1818-467C-B77B-697CE1A27CF2}"/>
              </a:ext>
            </a:extLst>
          </p:cNvPr>
          <p:cNvSpPr txBox="1"/>
          <p:nvPr/>
        </p:nvSpPr>
        <p:spPr>
          <a:xfrm>
            <a:off x="242975" y="813690"/>
            <a:ext cx="667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</a:rPr>
              <a:t>Definições de H</a:t>
            </a:r>
            <a:r>
              <a:rPr lang="pt-BR" sz="2000" baseline="-25000" dirty="0">
                <a:latin typeface="Courier New" panose="02070309020205020404" pitchFamily="49" charset="0"/>
              </a:rPr>
              <a:t>OG</a:t>
            </a:r>
            <a:r>
              <a:rPr lang="pt-BR" sz="2000" dirty="0">
                <a:latin typeface="Courier New" panose="02070309020205020404" pitchFamily="49" charset="0"/>
              </a:rPr>
              <a:t> e N</a:t>
            </a:r>
            <a:r>
              <a:rPr lang="pt-BR" sz="2000" baseline="-25000" dirty="0">
                <a:latin typeface="Courier New" panose="02070309020205020404" pitchFamily="49" charset="0"/>
              </a:rPr>
              <a:t>OG</a:t>
            </a:r>
            <a:endParaRPr lang="pt-BR" sz="2000" baseline="-25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F6E13F0-0795-6DBF-4F93-A77FBA2721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9000" contrast="49000"/>
          </a:blip>
          <a:stretch>
            <a:fillRect/>
          </a:stretch>
        </p:blipFill>
        <p:spPr>
          <a:xfrm>
            <a:off x="171692" y="1640716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34E007D-010E-F74D-07DA-7C8C1B7237BE}"/>
              </a:ext>
            </a:extLst>
          </p:cNvPr>
          <p:cNvSpPr/>
          <p:nvPr/>
        </p:nvSpPr>
        <p:spPr>
          <a:xfrm>
            <a:off x="552699" y="3328618"/>
            <a:ext cx="644577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C5BBBC-C87E-4E92-50AB-E218B08E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16" y="1480500"/>
            <a:ext cx="3219718" cy="18481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A46C9D5-F86E-18F7-FBA8-1CE37871F468}"/>
                  </a:ext>
                </a:extLst>
              </p:cNvPr>
              <p:cNvSpPr txBox="1"/>
              <p:nvPr/>
            </p:nvSpPr>
            <p:spPr>
              <a:xfrm>
                <a:off x="2481238" y="1515125"/>
                <a:ext cx="2525486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A46C9D5-F86E-18F7-FBA8-1CE37871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38" y="1515125"/>
                <a:ext cx="2525486" cy="7293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7EE1330-377D-7334-3B51-5E401DB8FD7A}"/>
                  </a:ext>
                </a:extLst>
              </p:cNvPr>
              <p:cNvSpPr txBox="1"/>
              <p:nvPr/>
            </p:nvSpPr>
            <p:spPr>
              <a:xfrm>
                <a:off x="2481238" y="2605402"/>
                <a:ext cx="218802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7EE1330-377D-7334-3B51-5E401DB8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38" y="2605402"/>
                <a:ext cx="2188028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90A1C9-4792-B360-30BC-1B220ADFC3FE}"/>
                  </a:ext>
                </a:extLst>
              </p:cNvPr>
              <p:cNvSpPr txBox="1"/>
              <p:nvPr/>
            </p:nvSpPr>
            <p:spPr>
              <a:xfrm>
                <a:off x="2481238" y="3362718"/>
                <a:ext cx="3506604" cy="76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90A1C9-4792-B360-30BC-1B220ADFC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38" y="3362718"/>
                <a:ext cx="3506604" cy="76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09A50A4-772C-D462-EBFB-28BEE257AA97}"/>
                  </a:ext>
                </a:extLst>
              </p:cNvPr>
              <p:cNvSpPr txBox="1"/>
              <p:nvPr/>
            </p:nvSpPr>
            <p:spPr>
              <a:xfrm>
                <a:off x="2481238" y="4406823"/>
                <a:ext cx="4317765" cy="83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pt-BR" sz="2000" i="0">
                              <a:latin typeface="Cambria Math" panose="02040503050406030204" pitchFamily="18" charset="0"/>
                            </a:rPr>
                            <m:t>dh</m:t>
                          </m:r>
                        </m:e>
                      </m:nary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 sz="200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09A50A4-772C-D462-EBFB-28BEE257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38" y="4406823"/>
                <a:ext cx="4317765" cy="837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1DD7DD18-8D0B-69DE-168A-868D489B8A99}"/>
              </a:ext>
            </a:extLst>
          </p:cNvPr>
          <p:cNvSpPr txBox="1"/>
          <p:nvPr/>
        </p:nvSpPr>
        <p:spPr>
          <a:xfrm>
            <a:off x="8955195" y="4641467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Para baixa</a:t>
            </a:r>
            <a:b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concentração de 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B059367-F83F-8A51-BDF0-98B4E29B8F2A}"/>
                  </a:ext>
                </a:extLst>
              </p:cNvPr>
              <p:cNvSpPr txBox="1"/>
              <p:nvPr/>
            </p:nvSpPr>
            <p:spPr>
              <a:xfrm>
                <a:off x="2481238" y="5652710"/>
                <a:ext cx="3963804" cy="806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0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 sz="200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B059367-F83F-8A51-BDF0-98B4E29B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38" y="5652710"/>
                <a:ext cx="3963804" cy="806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9565618-AD86-9721-BC2C-90A38F53D9C9}"/>
                  </a:ext>
                </a:extLst>
              </p:cNvPr>
              <p:cNvSpPr txBox="1"/>
              <p:nvPr/>
            </p:nvSpPr>
            <p:spPr>
              <a:xfrm>
                <a:off x="9334410" y="1652578"/>
                <a:ext cx="17057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D9565618-AD86-9721-BC2C-90A38F53D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10" y="1652578"/>
                <a:ext cx="170570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758E595D-D2F9-54B3-0BE7-C66B1AE2F47C}"/>
                  </a:ext>
                </a:extLst>
              </p:cNvPr>
              <p:cNvSpPr txBox="1"/>
              <p:nvPr/>
            </p:nvSpPr>
            <p:spPr>
              <a:xfrm>
                <a:off x="9353884" y="2320254"/>
                <a:ext cx="1666759" cy="756810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758E595D-D2F9-54B3-0BE7-C66B1AE2F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884" y="2320254"/>
                <a:ext cx="1666759" cy="756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34B7E8A-2202-64CF-97E4-BF731ACAD357}"/>
                  </a:ext>
                </a:extLst>
              </p:cNvPr>
              <p:cNvSpPr txBox="1"/>
              <p:nvPr/>
            </p:nvSpPr>
            <p:spPr>
              <a:xfrm>
                <a:off x="8500343" y="3390773"/>
                <a:ext cx="3506604" cy="795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𝑂𝐺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 sz="200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434B7E8A-2202-64CF-97E4-BF731ACAD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343" y="3390773"/>
                <a:ext cx="3506604" cy="795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C164D8C5-0755-5B40-0DD4-2836789AB0BB}"/>
                  </a:ext>
                </a:extLst>
              </p:cNvPr>
              <p:cNvSpPr txBox="1"/>
              <p:nvPr/>
            </p:nvSpPr>
            <p:spPr>
              <a:xfrm>
                <a:off x="8936164" y="5657935"/>
                <a:ext cx="2620786" cy="795667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>
                  <a:defRPr sz="2000" i="1">
                    <a:solidFill>
                      <a:srgbClr val="836967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𝑁</m:t>
                          </m:r>
                        </m:e>
                        <m:sub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𝑂𝐺</m:t>
                          </m:r>
                        </m:sub>
                      </m:sSub>
                      <m:r>
                        <a:rPr lang="pt-BR">
                          <a:solidFill>
                            <a:schemeClr val="tx1"/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pt-BR">
                              <a:solidFill>
                                <a:schemeClr val="tx1"/>
                              </a:solidFill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C164D8C5-0755-5B40-0DD4-2836789AB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64" y="5657935"/>
                <a:ext cx="2620786" cy="7956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50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96AE255-7550-4FE0-84B5-CA321F1E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32000" contrast="50000"/>
          </a:blip>
          <a:srcRect l="42497" t="-15472" b="-1"/>
          <a:stretch/>
        </p:blipFill>
        <p:spPr>
          <a:xfrm>
            <a:off x="9043528" y="1489461"/>
            <a:ext cx="2756345" cy="390578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10A9733-6538-4C6B-8670-30DB32AF7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57893"/>
              </p:ext>
            </p:extLst>
          </p:nvPr>
        </p:nvGraphicFramePr>
        <p:xfrm>
          <a:off x="1611087" y="484763"/>
          <a:ext cx="8962840" cy="636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2952" imgH="4219338" progId="Word.Document.12">
                  <p:embed/>
                </p:oleObj>
              </mc:Choice>
              <mc:Fallback>
                <p:oleObj name="Document" r:id="rId4" imgW="5942952" imgH="4219338" progId="Word.Documen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10A9733-6538-4C6B-8670-30DB32AF7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lum bright="-35000" contrast="65000"/>
                      </a:blip>
                      <a:stretch>
                        <a:fillRect/>
                      </a:stretch>
                    </p:blipFill>
                    <p:spPr>
                      <a:xfrm>
                        <a:off x="1611087" y="484763"/>
                        <a:ext cx="8962840" cy="6363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EE80F17-D729-3E94-ABE0-F0B2CCD38486}"/>
              </a:ext>
            </a:extLst>
          </p:cNvPr>
          <p:cNvSpPr txBox="1"/>
          <p:nvPr/>
        </p:nvSpPr>
        <p:spPr>
          <a:xfrm>
            <a:off x="9091678" y="3891211"/>
            <a:ext cx="3258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Significado de NOG:</a:t>
            </a:r>
          </a:p>
          <a:p>
            <a:r>
              <a:rPr lang="pt-BR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variação da concentração de gás </a:t>
            </a:r>
            <a:r>
              <a:rPr lang="pt-BR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dy</a:t>
            </a:r>
            <a:r>
              <a:rPr lang="pt-BR" sz="1800" baseline="-250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por unidade de força motriz para o transporte </a:t>
            </a:r>
            <a:r>
              <a:rPr lang="pt-BR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sz="1800" i="1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sz="1800" i="1" baseline="-250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pt-BR" sz="180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pt-BR" sz="1800" i="1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sz="1800" i="1" baseline="-250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pt-BR" sz="1800" i="1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pt-BR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pt-B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BC5525-9A5C-2784-68F1-68EFD66BDED7}"/>
              </a:ext>
            </a:extLst>
          </p:cNvPr>
          <p:cNvSpPr txBox="1"/>
          <p:nvPr/>
        </p:nvSpPr>
        <p:spPr>
          <a:xfrm>
            <a:off x="124991" y="813690"/>
            <a:ext cx="667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Cálculo de N</a:t>
            </a:r>
            <a:r>
              <a:rPr lang="pt-BR" sz="2000" baseline="-25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OG</a:t>
            </a:r>
            <a:endParaRPr lang="pt-BR" sz="2000" baseline="-25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712B4E4-F1B7-2B3D-9994-E85D65D2CEE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9000" contrast="49000"/>
          </a:blip>
          <a:stretch>
            <a:fillRect/>
          </a:stretch>
        </p:blipFill>
        <p:spPr>
          <a:xfrm>
            <a:off x="201188" y="1640716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37C282A-7512-C267-428B-0A6A789935DE}"/>
              </a:ext>
            </a:extLst>
          </p:cNvPr>
          <p:cNvSpPr/>
          <p:nvPr/>
        </p:nvSpPr>
        <p:spPr>
          <a:xfrm>
            <a:off x="434715" y="3328618"/>
            <a:ext cx="644577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4DF3E96-DD84-72A7-11FB-FA99C1DEFDCB}"/>
                  </a:ext>
                </a:extLst>
              </p:cNvPr>
              <p:cNvSpPr txBox="1"/>
              <p:nvPr/>
            </p:nvSpPr>
            <p:spPr>
              <a:xfrm>
                <a:off x="9043528" y="2147379"/>
                <a:ext cx="2620786" cy="795667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>
                  <a:defRPr sz="2000" i="1">
                    <a:solidFill>
                      <a:srgbClr val="836967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𝑁</m:t>
                          </m:r>
                        </m:e>
                        <m:sub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𝑂𝐺</m:t>
                          </m:r>
                        </m:sub>
                      </m:sSub>
                      <m:r>
                        <a:rPr lang="pt-BR">
                          <a:solidFill>
                            <a:schemeClr val="tx1"/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pt-BR">
                              <a:solidFill>
                                <a:schemeClr val="tx1"/>
                              </a:solidFill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4DF3E96-DD84-72A7-11FB-FA99C1DEF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528" y="2147379"/>
                <a:ext cx="2620786" cy="7956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1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D0A21B5-12DD-4904-BB21-1FE6FA01DE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5000" contrast="30000"/>
          </a:blip>
          <a:stretch>
            <a:fillRect/>
          </a:stretch>
        </p:blipFill>
        <p:spPr>
          <a:xfrm>
            <a:off x="8510200" y="933671"/>
            <a:ext cx="3044887" cy="4114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2201FF-FEDF-409E-BE16-83626D8C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52" y="4841447"/>
            <a:ext cx="4502678" cy="1547795"/>
          </a:xfrm>
          <a:prstGeom prst="rect">
            <a:avLst/>
          </a:prstGeom>
          <a:ln w="44450">
            <a:solidFill>
              <a:srgbClr val="00B050"/>
            </a:solidFill>
          </a:ln>
        </p:spPr>
      </p:pic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722A1EEB-BDCB-4202-9C64-D948289C2BA7}"/>
              </a:ext>
            </a:extLst>
          </p:cNvPr>
          <p:cNvCxnSpPr>
            <a:cxnSpLocks/>
          </p:cNvCxnSpPr>
          <p:nvPr/>
        </p:nvCxnSpPr>
        <p:spPr>
          <a:xfrm flipH="1">
            <a:off x="7221030" y="1792715"/>
            <a:ext cx="1289170" cy="29512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8723F57-E7A8-4593-431A-F5D88E9F37C1}"/>
              </a:ext>
            </a:extLst>
          </p:cNvPr>
          <p:cNvCxnSpPr>
            <a:cxnSpLocks/>
          </p:cNvCxnSpPr>
          <p:nvPr/>
        </p:nvCxnSpPr>
        <p:spPr>
          <a:xfrm flipH="1">
            <a:off x="6629190" y="1792715"/>
            <a:ext cx="1881010" cy="1720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9A4BD0-095B-9049-2D26-478B2D23F842}"/>
              </a:ext>
            </a:extLst>
          </p:cNvPr>
          <p:cNvSpPr txBox="1"/>
          <p:nvPr/>
        </p:nvSpPr>
        <p:spPr>
          <a:xfrm>
            <a:off x="8510200" y="2515808"/>
            <a:ext cx="3044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</a:rPr>
              <a:t>Muitas soluções diluídas seguem a lei de Henry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09C930-04DF-F7CB-8C05-E7C8642E8AA9}"/>
              </a:ext>
            </a:extLst>
          </p:cNvPr>
          <p:cNvSpPr txBox="1"/>
          <p:nvPr/>
        </p:nvSpPr>
        <p:spPr>
          <a:xfrm>
            <a:off x="2654904" y="4320268"/>
            <a:ext cx="3835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expressão alternativa:</a:t>
            </a:r>
            <a:endParaRPr lang="pt-BR" sz="2000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49A11DC-4151-D14D-D120-F1851E9F4707}"/>
              </a:ext>
            </a:extLst>
          </p:cNvPr>
          <p:cNvSpPr txBox="1"/>
          <p:nvPr/>
        </p:nvSpPr>
        <p:spPr>
          <a:xfrm>
            <a:off x="124991" y="813690"/>
            <a:ext cx="667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Cálculo de N</a:t>
            </a:r>
            <a:r>
              <a:rPr lang="pt-BR" sz="2000" baseline="-25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OG</a:t>
            </a:r>
            <a:endParaRPr lang="pt-BR" sz="2000" baseline="-25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DC8A9E1-3E58-90C4-F392-FE70AFBD81E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9000" contrast="49000"/>
          </a:blip>
          <a:stretch>
            <a:fillRect/>
          </a:stretch>
        </p:blipFill>
        <p:spPr>
          <a:xfrm>
            <a:off x="201188" y="1640716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3E395B22-2247-0BDC-D566-36B3C8D485F2}"/>
              </a:ext>
            </a:extLst>
          </p:cNvPr>
          <p:cNvSpPr/>
          <p:nvPr/>
        </p:nvSpPr>
        <p:spPr>
          <a:xfrm>
            <a:off x="434715" y="3328618"/>
            <a:ext cx="644577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2DECB6-36A9-42C4-6165-7E418F0B877D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220F618-FD53-8DFE-2B18-F658CCDCD0A0}"/>
                  </a:ext>
                </a:extLst>
              </p:cNvPr>
              <p:cNvSpPr txBox="1"/>
              <p:nvPr/>
            </p:nvSpPr>
            <p:spPr>
              <a:xfrm>
                <a:off x="2547001" y="3058214"/>
                <a:ext cx="4082189" cy="981038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/>
                          </m:ctrlPr>
                        </m:sSubPr>
                        <m:e>
                          <m:r>
                            <a:rPr lang="pt-BR"/>
                            <m:t>𝑁</m:t>
                          </m:r>
                        </m:e>
                        <m:sub>
                          <m:r>
                            <a:rPr lang="pt-BR"/>
                            <m:t>𝑂𝐺</m:t>
                          </m:r>
                        </m:sub>
                      </m:sSub>
                      <m:r>
                        <a:rPr lang="pt-BR"/>
                        <m:t>=</m:t>
                      </m:r>
                      <m:f>
                        <m:fPr>
                          <m:ctrlPr>
                            <a:rPr lang="pt-BR"/>
                          </m:ctrlPr>
                        </m:fPr>
                        <m:num>
                          <m:sSub>
                            <m:sSubPr>
                              <m:ctrlPr>
                                <a:rPr lang="pt-BR"/>
                              </m:ctrlPr>
                            </m:sSubPr>
                            <m:e>
                              <m:r>
                                <a:rPr lang="pt-BR"/>
                                <m:t>𝑦</m:t>
                              </m:r>
                            </m:e>
                            <m:sub>
                              <m:r>
                                <a:rPr lang="pt-BR"/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/>
                            <m:t>−</m:t>
                          </m:r>
                          <m:sSub>
                            <m:sSubPr>
                              <m:ctrlPr>
                                <a:rPr lang="pt-BR"/>
                              </m:ctrlPr>
                            </m:sSubPr>
                            <m:e>
                              <m:r>
                                <a:rPr lang="pt-BR"/>
                                <m:t>𝑦</m:t>
                              </m:r>
                            </m:e>
                            <m:sub>
                              <m:r>
                                <a:rPr lang="pt-BR"/>
                                <m:t>𝐴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/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/>
                                          </m:ctrlPr>
                                        </m:sSubPr>
                                        <m:e>
                                          <m:r>
                                            <a:rPr lang="pt-BR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/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pt-BR"/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pt-BR"/>
                                          </m:ctrlPr>
                                        </m:sSubSupPr>
                                        <m:e>
                                          <m:r>
                                            <a:rPr lang="pt-BR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/>
                                            <m:t>𝐴</m:t>
                                          </m:r>
                                        </m:sub>
                                        <m:sup>
                                          <m:r>
                                            <a:rPr lang="pt-BR"/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pt-BR"/>
                                    <m:t>1</m:t>
                                  </m:r>
                                </m:sub>
                              </m:sSub>
                              <m:r>
                                <a:rPr lang="pt-BR"/>
                                <m:t>−</m:t>
                              </m:r>
                              <m:sSub>
                                <m:sSubPr>
                                  <m:ctrlPr>
                                    <a:rPr lang="pt-BR"/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pt-BR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/>
                                          </m:ctrlPr>
                                        </m:sSubPr>
                                        <m:e>
                                          <m:r>
                                            <a:rPr lang="pt-BR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/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pt-BR"/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pt-BR"/>
                                          </m:ctrlPr>
                                        </m:sSubSupPr>
                                        <m:e>
                                          <m:r>
                                            <a:rPr lang="pt-BR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/>
                                            <m:t>𝐴</m:t>
                                          </m:r>
                                        </m:sub>
                                        <m:sup>
                                          <m:r>
                                            <a:rPr lang="pt-BR"/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pt-BR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pt-BR"/>
                                  </m:ctrlPr>
                                </m:funcPr>
                                <m:fName>
                                  <m:r>
                                    <a:rPr lang="pt-BR"/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/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pt-BR"/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/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/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/>
                                                        <m:t>𝐴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pt-BR"/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pt-BR"/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t-BR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/>
                                                        <m:t>𝐴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t-BR"/>
                                                        <m:t>∗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pt-BR"/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/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/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t-BR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t-BR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/>
                                                        <m:t>𝐴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pt-BR"/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pt-BR"/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t-BR"/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t-BR"/>
                                                        <m:t>𝐴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t-BR"/>
                                                        <m:t>∗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pt-BR"/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220F618-FD53-8DFE-2B18-F658CCDCD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1" y="3058214"/>
                <a:ext cx="4082189" cy="9810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6563925-7285-E34D-337F-F856F6294D0D}"/>
                  </a:ext>
                </a:extLst>
              </p:cNvPr>
              <p:cNvSpPr txBox="1"/>
              <p:nvPr/>
            </p:nvSpPr>
            <p:spPr>
              <a:xfrm>
                <a:off x="2777474" y="1650922"/>
                <a:ext cx="2620786" cy="795667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>
                  <a:defRPr sz="2000" i="1">
                    <a:solidFill>
                      <a:srgbClr val="836967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𝑁</m:t>
                          </m:r>
                        </m:e>
                        <m:sub>
                          <m:r>
                            <a:rPr lang="pt-BR">
                              <a:solidFill>
                                <a:schemeClr val="tx1"/>
                              </a:solidFill>
                            </a:rPr>
                            <m:t>𝑂𝐺</m:t>
                          </m:r>
                        </m:sub>
                      </m:sSub>
                      <m:r>
                        <a:rPr lang="pt-BR">
                          <a:solidFill>
                            <a:schemeClr val="tx1"/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pt-BR">
                              <a:solidFill>
                                <a:schemeClr val="tx1"/>
                              </a:solidFill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solidFill>
                                    <a:schemeClr val="tx1"/>
                                  </a:solidFill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>
                                      <a:solidFill>
                                        <a:schemeClr val="tx1"/>
                                      </a:solidFill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>
                                          <a:solidFill>
                                            <a:schemeClr val="tx1"/>
                                          </a:solidFill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6563925-7285-E34D-337F-F856F6294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74" y="1650922"/>
                <a:ext cx="2620786" cy="7956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0BFF2DE-5245-E383-BDCE-310714D3101A}"/>
              </a:ext>
            </a:extLst>
          </p:cNvPr>
          <p:cNvCxnSpPr>
            <a:cxnSpLocks/>
          </p:cNvCxnSpPr>
          <p:nvPr/>
        </p:nvCxnSpPr>
        <p:spPr>
          <a:xfrm flipH="1">
            <a:off x="7373430" y="3797258"/>
            <a:ext cx="1136770" cy="10991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E7020C-9FE8-0AE4-9581-67B60557EFF4}"/>
              </a:ext>
            </a:extLst>
          </p:cNvPr>
          <p:cNvSpPr txBox="1"/>
          <p:nvPr/>
        </p:nvSpPr>
        <p:spPr>
          <a:xfrm>
            <a:off x="8586400" y="4425575"/>
            <a:ext cx="2892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8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λ</a:t>
            </a:r>
            <a:r>
              <a:rPr lang="pt-BR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é o fator de absorção, assim definido: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84F7BDF7-65BC-3426-3F7C-A5BCCDA77732}"/>
                  </a:ext>
                </a:extLst>
              </p:cNvPr>
              <p:cNvSpPr txBox="1"/>
              <p:nvPr/>
            </p:nvSpPr>
            <p:spPr>
              <a:xfrm>
                <a:off x="8609916" y="5491207"/>
                <a:ext cx="1158683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𝜆</m:t>
                      </m:r>
                      <m:r>
                        <a:rPr lang="pt-BR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pt-BR" sz="2000">
                              <a:effectLst/>
                              <a:latin typeface="Courier New" panose="02070309020205020404" pitchFamily="49" charset="0"/>
                              <a:ea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pt-BR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BR" sz="2000">
                                  <a:effectLst/>
                                  <a:latin typeface="Courier New" panose="02070309020205020404" pitchFamily="49" charset="0"/>
                                  <a:ea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pt-B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84F7BDF7-65BC-3426-3F7C-A5BCCDA7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916" y="5491207"/>
                <a:ext cx="1158683" cy="718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916A47C8-3AD3-AB95-B08F-C3928686A185}"/>
                  </a:ext>
                </a:extLst>
              </p:cNvPr>
              <p:cNvSpPr txBox="1"/>
              <p:nvPr/>
            </p:nvSpPr>
            <p:spPr>
              <a:xfrm>
                <a:off x="8510200" y="1437743"/>
                <a:ext cx="3174590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b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916A47C8-3AD3-AB95-B08F-C3928686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00" y="1437743"/>
                <a:ext cx="3174590" cy="7188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217F3EB-126F-6CD9-EDAC-0BA995AE7EB7}"/>
                  </a:ext>
                </a:extLst>
              </p:cNvPr>
              <p:cNvSpPr txBox="1"/>
              <p:nvPr/>
            </p:nvSpPr>
            <p:spPr>
              <a:xfrm>
                <a:off x="8542467" y="3454622"/>
                <a:ext cx="12935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F217F3EB-126F-6CD9-EDAC-0BA995AE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467" y="3454622"/>
                <a:ext cx="1293580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69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A67931B-2852-4929-B14F-82841D59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773" y="743310"/>
            <a:ext cx="3979990" cy="22845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9725E8-C74F-589E-29F7-9A661BD49F68}"/>
                  </a:ext>
                </a:extLst>
              </p:cNvPr>
              <p:cNvSpPr txBox="1"/>
              <p:nvPr/>
            </p:nvSpPr>
            <p:spPr>
              <a:xfrm>
                <a:off x="3542416" y="974329"/>
                <a:ext cx="1507523" cy="873765"/>
              </a:xfrm>
              <a:prstGeom prst="rect">
                <a:avLst/>
              </a:prstGeom>
              <a:ln w="254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OG</m:t>
                        </m:r>
                      </m:sub>
                    </m:sSub>
                    <m:r>
                      <a:rPr lang="pt-BR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2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2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2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2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pt-BR" sz="14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	</a:t>
                </a:r>
                <a:endParaRPr lang="pt-BR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9725E8-C74F-589E-29F7-9A661BD49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416" y="974329"/>
                <a:ext cx="1507523" cy="873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4BDA64-E92B-9913-DEED-04DFEF0DF657}"/>
              </a:ext>
            </a:extLst>
          </p:cNvPr>
          <p:cNvSpPr txBox="1"/>
          <p:nvPr/>
        </p:nvSpPr>
        <p:spPr>
          <a:xfrm>
            <a:off x="124991" y="813690"/>
            <a:ext cx="667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Cálculo de H</a:t>
            </a:r>
            <a:r>
              <a:rPr lang="pt-BR" sz="2000" baseline="-25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OG</a:t>
            </a:r>
            <a:endParaRPr lang="pt-BR" sz="2000" baseline="-25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9628A58-2515-D48A-A2F8-94C96A62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9000" contrast="49000"/>
          </a:blip>
          <a:stretch>
            <a:fillRect/>
          </a:stretch>
        </p:blipFill>
        <p:spPr>
          <a:xfrm>
            <a:off x="201188" y="1640716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EFD8599-FB2F-C3B9-C5AB-DA0F5C3BE9EC}"/>
              </a:ext>
            </a:extLst>
          </p:cNvPr>
          <p:cNvSpPr/>
          <p:nvPr/>
        </p:nvSpPr>
        <p:spPr>
          <a:xfrm>
            <a:off x="434715" y="3548788"/>
            <a:ext cx="644577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2F4D23-D534-EF52-5BC6-3E8C393304B5}"/>
                  </a:ext>
                </a:extLst>
              </p:cNvPr>
              <p:cNvSpPr txBox="1"/>
              <p:nvPr/>
            </p:nvSpPr>
            <p:spPr>
              <a:xfrm>
                <a:off x="3405805" y="2559907"/>
                <a:ext cx="218802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2F4D23-D534-EF52-5BC6-3E8C3933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05" y="2559907"/>
                <a:ext cx="2188028" cy="424283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56D5008-B1AD-954B-6E46-E5A5860E1B68}"/>
                  </a:ext>
                </a:extLst>
              </p:cNvPr>
              <p:cNvSpPr txBox="1"/>
              <p:nvPr/>
            </p:nvSpPr>
            <p:spPr>
              <a:xfrm>
                <a:off x="3430670" y="3589405"/>
                <a:ext cx="218802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56D5008-B1AD-954B-6E46-E5A5860E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70" y="3589405"/>
                <a:ext cx="2188028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0C3EE2B-1C7D-E2E8-6AC3-CA390FA87957}"/>
                  </a:ext>
                </a:extLst>
              </p:cNvPr>
              <p:cNvSpPr txBox="1"/>
              <p:nvPr/>
            </p:nvSpPr>
            <p:spPr>
              <a:xfrm>
                <a:off x="3405805" y="4145620"/>
                <a:ext cx="21880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0C3EE2B-1C7D-E2E8-6AC3-CA390FA8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05" y="4145620"/>
                <a:ext cx="2188028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F9DCB288-F362-4020-A551-32C5FE767413}"/>
              </a:ext>
            </a:extLst>
          </p:cNvPr>
          <p:cNvSpPr txBox="1"/>
          <p:nvPr/>
        </p:nvSpPr>
        <p:spPr>
          <a:xfrm>
            <a:off x="2871885" y="4774007"/>
            <a:ext cx="1265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</a:rPr>
              <a:t>Logo: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01CA0F-96CF-67A5-8E1C-EA2238F1E95A}"/>
                  </a:ext>
                </a:extLst>
              </p:cNvPr>
              <p:cNvSpPr txBox="1"/>
              <p:nvPr/>
            </p:nvSpPr>
            <p:spPr>
              <a:xfrm>
                <a:off x="3218653" y="5229937"/>
                <a:ext cx="2343943" cy="783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301CA0F-96CF-67A5-8E1C-EA2238F1E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53" y="5229937"/>
                <a:ext cx="2343943" cy="783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97D98B78-3191-CDA4-7E48-4B281F4356B6}"/>
              </a:ext>
            </a:extLst>
          </p:cNvPr>
          <p:cNvSpPr/>
          <p:nvPr/>
        </p:nvSpPr>
        <p:spPr>
          <a:xfrm>
            <a:off x="5312912" y="4814215"/>
            <a:ext cx="4717841" cy="349176"/>
          </a:xfrm>
          <a:custGeom>
            <a:avLst/>
            <a:gdLst>
              <a:gd name="connsiteX0" fmla="*/ 0 w 4937760"/>
              <a:gd name="connsiteY0" fmla="*/ 715127 h 715127"/>
              <a:gd name="connsiteX1" fmla="*/ 1041009 w 4937760"/>
              <a:gd name="connsiteY1" fmla="*/ 53945 h 715127"/>
              <a:gd name="connsiteX2" fmla="*/ 4937760 w 4937760"/>
              <a:gd name="connsiteY2" fmla="*/ 39878 h 715127"/>
              <a:gd name="connsiteX3" fmla="*/ 4937760 w 4937760"/>
              <a:gd name="connsiteY3" fmla="*/ 39878 h 715127"/>
              <a:gd name="connsiteX0" fmla="*/ 0 w 4937760"/>
              <a:gd name="connsiteY0" fmla="*/ 762664 h 762664"/>
              <a:gd name="connsiteX1" fmla="*/ 1831130 w 4937760"/>
              <a:gd name="connsiteY1" fmla="*/ 40144 h 762664"/>
              <a:gd name="connsiteX2" fmla="*/ 4937760 w 4937760"/>
              <a:gd name="connsiteY2" fmla="*/ 87415 h 762664"/>
              <a:gd name="connsiteX3" fmla="*/ 4937760 w 4937760"/>
              <a:gd name="connsiteY3" fmla="*/ 87415 h 76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762664">
                <a:moveTo>
                  <a:pt x="0" y="762664"/>
                </a:moveTo>
                <a:cubicBezTo>
                  <a:pt x="109024" y="488343"/>
                  <a:pt x="1008170" y="152685"/>
                  <a:pt x="1831130" y="40144"/>
                </a:cubicBezTo>
                <a:cubicBezTo>
                  <a:pt x="2654090" y="-72397"/>
                  <a:pt x="4937760" y="87415"/>
                  <a:pt x="4937760" y="87415"/>
                </a:cubicBezTo>
                <a:lnTo>
                  <a:pt x="4937760" y="87415"/>
                </a:lnTo>
              </a:path>
            </a:pathLst>
          </a:custGeom>
          <a:ln w="254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" name="Tela 43">
            <a:extLst>
              <a:ext uri="{FF2B5EF4-FFF2-40B4-BE49-F238E27FC236}">
                <a16:creationId xmlns:a16="http://schemas.microsoft.com/office/drawing/2014/main" id="{DA78C387-A90F-43CA-5264-54182F14DD02}"/>
              </a:ext>
            </a:extLst>
          </p:cNvPr>
          <p:cNvGrpSpPr/>
          <p:nvPr/>
        </p:nvGrpSpPr>
        <p:grpSpPr>
          <a:xfrm>
            <a:off x="7334476" y="3027824"/>
            <a:ext cx="4339403" cy="3657827"/>
            <a:chOff x="458473" y="172061"/>
            <a:chExt cx="3723638" cy="328729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970A64C-9DEA-3F33-C600-1F1C67BB4381}"/>
                </a:ext>
              </a:extLst>
            </p:cNvPr>
            <p:cNvSpPr/>
            <p:nvPr/>
          </p:nvSpPr>
          <p:spPr>
            <a:xfrm>
              <a:off x="458473" y="172061"/>
              <a:ext cx="3723638" cy="3284042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8" name="Line 4">
              <a:extLst>
                <a:ext uri="{FF2B5EF4-FFF2-40B4-BE49-F238E27FC236}">
                  <a16:creationId xmlns:a16="http://schemas.microsoft.com/office/drawing/2014/main" id="{A588AFC2-3048-4B3E-7DEB-01AC37CED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1578" y="329393"/>
              <a:ext cx="16224" cy="2680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">
              <a:extLst>
                <a:ext uri="{FF2B5EF4-FFF2-40B4-BE49-F238E27FC236}">
                  <a16:creationId xmlns:a16="http://schemas.microsoft.com/office/drawing/2014/main" id="{76D00BFB-2065-E061-D983-E1808D98AC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1172" y="3001058"/>
              <a:ext cx="3051470" cy="29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6874D86-23A0-A3FA-7FE8-B0F951B0E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908" y="548443"/>
              <a:ext cx="2401572" cy="2066949"/>
            </a:xfrm>
            <a:custGeom>
              <a:avLst/>
              <a:gdLst>
                <a:gd name="T0" fmla="*/ 0 w 1980"/>
                <a:gd name="T1" fmla="*/ 2160 h 2160"/>
                <a:gd name="T2" fmla="*/ 720 w 1980"/>
                <a:gd name="T3" fmla="*/ 1080 h 2160"/>
                <a:gd name="T4" fmla="*/ 1980 w 1980"/>
                <a:gd name="T5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" h="2160">
                  <a:moveTo>
                    <a:pt x="0" y="2160"/>
                  </a:moveTo>
                  <a:cubicBezTo>
                    <a:pt x="195" y="1800"/>
                    <a:pt x="390" y="1440"/>
                    <a:pt x="720" y="1080"/>
                  </a:cubicBezTo>
                  <a:cubicBezTo>
                    <a:pt x="1050" y="720"/>
                    <a:pt x="1770" y="180"/>
                    <a:pt x="198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i="1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BC24571-7D74-B97E-44CB-D39EBBF0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008" y="499572"/>
              <a:ext cx="1114653" cy="32771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dirty="0">
                  <a:effectLst/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rPr>
                <a:t>operação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2BE9B7EB-C8C9-85AE-6936-886307754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571" y="1978258"/>
              <a:ext cx="931070" cy="4087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dirty="0" err="1">
                  <a:effectLst/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rPr>
                <a:t>Equi-líbrio</a:t>
              </a:r>
              <a:endParaRPr lang="pt-BR" dirty="0">
                <a:effectLst/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Line 10">
              <a:extLst>
                <a:ext uri="{FF2B5EF4-FFF2-40B4-BE49-F238E27FC236}">
                  <a16:creationId xmlns:a16="http://schemas.microsoft.com/office/drawing/2014/main" id="{D77A86C2-B525-2643-984E-C8ECA53F46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74180" y="1787536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1">
              <a:extLst>
                <a:ext uri="{FF2B5EF4-FFF2-40B4-BE49-F238E27FC236}">
                  <a16:creationId xmlns:a16="http://schemas.microsoft.com/office/drawing/2014/main" id="{58DB9A55-9220-58B1-B821-AD9E16402A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72147" y="771962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72159C70-DFB6-0939-7439-A01C67C31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39" y="1901653"/>
              <a:ext cx="429438" cy="34226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i="1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pt-BR" i="1" baseline="-25000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Ai</a:t>
              </a:r>
              <a:endParaRPr lang="pt-BR" i="1" baseline="-25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7" name="Arc 19">
              <a:extLst>
                <a:ext uri="{FF2B5EF4-FFF2-40B4-BE49-F238E27FC236}">
                  <a16:creationId xmlns:a16="http://schemas.microsoft.com/office/drawing/2014/main" id="{A5F94243-3A19-1CC2-95BC-12CBA356AF21}"/>
                </a:ext>
              </a:extLst>
            </p:cNvPr>
            <p:cNvSpPr>
              <a:spLocks/>
            </p:cNvSpPr>
            <p:nvPr/>
          </p:nvSpPr>
          <p:spPr bwMode="auto">
            <a:xfrm rot="20836230" flipV="1">
              <a:off x="731883" y="998747"/>
              <a:ext cx="3108072" cy="1641931"/>
            </a:xfrm>
            <a:custGeom>
              <a:avLst/>
              <a:gdLst>
                <a:gd name="G0" fmla="+- 0 0 0"/>
                <a:gd name="G1" fmla="+- 21484 0 0"/>
                <a:gd name="G2" fmla="+- 21600 0 0"/>
                <a:gd name="T0" fmla="*/ 2232 w 20865"/>
                <a:gd name="T1" fmla="*/ 0 h 21484"/>
                <a:gd name="T2" fmla="*/ 20865 w 20865"/>
                <a:gd name="T3" fmla="*/ 15896 h 21484"/>
                <a:gd name="T4" fmla="*/ 0 w 20865"/>
                <a:gd name="T5" fmla="*/ 21484 h 2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65" h="21484" fill="none" extrusionOk="0">
                  <a:moveTo>
                    <a:pt x="2232" y="-1"/>
                  </a:moveTo>
                  <a:cubicBezTo>
                    <a:pt x="11137" y="924"/>
                    <a:pt x="18548" y="7247"/>
                    <a:pt x="20864" y="15896"/>
                  </a:cubicBezTo>
                </a:path>
                <a:path w="20865" h="21484" stroke="0" extrusionOk="0">
                  <a:moveTo>
                    <a:pt x="2232" y="-1"/>
                  </a:moveTo>
                  <a:cubicBezTo>
                    <a:pt x="11137" y="924"/>
                    <a:pt x="18548" y="7247"/>
                    <a:pt x="20864" y="15896"/>
                  </a:cubicBezTo>
                  <a:lnTo>
                    <a:pt x="0" y="21484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39" name="Line 23">
              <a:extLst>
                <a:ext uri="{FF2B5EF4-FFF2-40B4-BE49-F238E27FC236}">
                  <a16:creationId xmlns:a16="http://schemas.microsoft.com/office/drawing/2014/main" id="{C9C9FB2B-7EF9-E692-BD33-04156F7B77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72808" y="1129493"/>
              <a:ext cx="318446" cy="98996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9BE77D71-CA88-FEFB-5120-2DE9612D6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227" y="3116455"/>
              <a:ext cx="420485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pt-BR" i="1" baseline="-25000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Ai</a:t>
              </a:r>
              <a:endParaRPr lang="pt-BR" i="1" baseline="-25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1" name="Line 25">
              <a:extLst>
                <a:ext uri="{FF2B5EF4-FFF2-40B4-BE49-F238E27FC236}">
                  <a16:creationId xmlns:a16="http://schemas.microsoft.com/office/drawing/2014/main" id="{303DE314-91BA-16A1-2FDA-BD2BEE77AE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82362" y="2124944"/>
              <a:ext cx="4086" cy="876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26">
              <a:extLst>
                <a:ext uri="{FF2B5EF4-FFF2-40B4-BE49-F238E27FC236}">
                  <a16:creationId xmlns:a16="http://schemas.microsoft.com/office/drawing/2014/main" id="{F1BF622C-C3F3-5E62-3E91-E9F368AF16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71716" y="1129493"/>
              <a:ext cx="1727" cy="1873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27">
              <a:extLst>
                <a:ext uri="{FF2B5EF4-FFF2-40B4-BE49-F238E27FC236}">
                  <a16:creationId xmlns:a16="http://schemas.microsoft.com/office/drawing/2014/main" id="{2C702F71-F3B1-809F-1572-1B2FCDCB9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7861" y="2119458"/>
              <a:ext cx="1977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28">
              <a:extLst>
                <a:ext uri="{FF2B5EF4-FFF2-40B4-BE49-F238E27FC236}">
                  <a16:creationId xmlns:a16="http://schemas.microsoft.com/office/drawing/2014/main" id="{2DD68AC9-90A2-237F-657A-73096DCBD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1752" y="1129493"/>
              <a:ext cx="15910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29">
              <a:extLst>
                <a:ext uri="{FF2B5EF4-FFF2-40B4-BE49-F238E27FC236}">
                  <a16:creationId xmlns:a16="http://schemas.microsoft.com/office/drawing/2014/main" id="{40102BDA-D032-5C7B-8F43-7299DF8E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884" y="973057"/>
              <a:ext cx="342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i="1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pt-BR" i="1" baseline="-25000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pt-B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6" name="Text Box 24">
              <a:extLst>
                <a:ext uri="{FF2B5EF4-FFF2-40B4-BE49-F238E27FC236}">
                  <a16:creationId xmlns:a16="http://schemas.microsoft.com/office/drawing/2014/main" id="{1F05F669-4CE5-1937-3218-D20FA2DC9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731" y="3113202"/>
              <a:ext cx="34290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pt-BR" i="1" baseline="-25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pt-BR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47" name="Line 27">
              <a:extLst>
                <a:ext uri="{FF2B5EF4-FFF2-40B4-BE49-F238E27FC236}">
                  <a16:creationId xmlns:a16="http://schemas.microsoft.com/office/drawing/2014/main" id="{24F32FCF-DB0B-DCCA-E9B6-4F74FAA008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1578" y="2341155"/>
              <a:ext cx="16270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17">
              <a:extLst>
                <a:ext uri="{FF2B5EF4-FFF2-40B4-BE49-F238E27FC236}">
                  <a16:creationId xmlns:a16="http://schemas.microsoft.com/office/drawing/2014/main" id="{BD820CAE-B37D-ABEA-A08C-BC861D135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614" y="2151103"/>
              <a:ext cx="429438" cy="34226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pt-BR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pt-BR" i="1" baseline="-25000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r>
                <a:rPr lang="pt-BR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*</a:t>
              </a:r>
              <a:endParaRPr lang="pt-BR" i="1" baseline="-250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50" name="Text Box 7">
            <a:extLst>
              <a:ext uri="{FF2B5EF4-FFF2-40B4-BE49-F238E27FC236}">
                <a16:creationId xmlns:a16="http://schemas.microsoft.com/office/drawing/2014/main" id="{350B1D0B-D14B-4F98-227C-59760B774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180" y="2109192"/>
            <a:ext cx="3979990" cy="36465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effectLst/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Coeficiente global base y: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CF4E8F8F-1780-F921-15BA-CC8F1A6F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132" y="3132862"/>
            <a:ext cx="3979990" cy="36465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effectLst/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Coeficiente individuais:</a:t>
            </a:r>
          </a:p>
        </p:txBody>
      </p:sp>
    </p:spTree>
    <p:extLst>
      <p:ext uri="{BB962C8B-B14F-4D97-AF65-F5344CB8AC3E}">
        <p14:creationId xmlns:p14="http://schemas.microsoft.com/office/powerpoint/2010/main" val="17558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6AF28C-508A-46C0-BFF1-76C186EA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0" y="119744"/>
            <a:ext cx="10759090" cy="5887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226160F-DDFD-4F24-8DA2-879970ED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9000" contrast="49000"/>
          </a:blip>
          <a:stretch>
            <a:fillRect/>
          </a:stretch>
        </p:blipFill>
        <p:spPr>
          <a:xfrm>
            <a:off x="201188" y="1640716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5FA6D04A-17AF-45EB-9975-DDD8B73B4E2A}"/>
              </a:ext>
            </a:extLst>
          </p:cNvPr>
          <p:cNvSpPr txBox="1"/>
          <p:nvPr/>
        </p:nvSpPr>
        <p:spPr>
          <a:xfrm>
            <a:off x="8518269" y="4897391"/>
            <a:ext cx="347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ALTURAS DE UNIDADE DE TRANSFERÊNCIA 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F0F17F95-A863-4D19-B81B-9AD6E05246C2}"/>
              </a:ext>
            </a:extLst>
          </p:cNvPr>
          <p:cNvCxnSpPr>
            <a:cxnSpLocks/>
          </p:cNvCxnSpPr>
          <p:nvPr/>
        </p:nvCxnSpPr>
        <p:spPr>
          <a:xfrm flipH="1">
            <a:off x="6096000" y="3293090"/>
            <a:ext cx="81405" cy="351243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4269529-49E5-4B34-8CD4-1A4DF2E9E700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474970" y="3263323"/>
            <a:ext cx="774163" cy="603118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>
            <a:extLst>
              <a:ext uri="{FF2B5EF4-FFF2-40B4-BE49-F238E27FC236}">
                <a16:creationId xmlns:a16="http://schemas.microsoft.com/office/drawing/2014/main" id="{E4C21D9F-4977-41FF-9D03-2A08CCD9E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32000" contrast="50000"/>
          </a:blip>
          <a:srcRect l="41557" t="22445" b="31574"/>
          <a:stretch/>
        </p:blipFill>
        <p:spPr>
          <a:xfrm>
            <a:off x="4373444" y="6300207"/>
            <a:ext cx="2801402" cy="15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6960107-5C0E-C392-E07E-64E985FD575D}"/>
                  </a:ext>
                </a:extLst>
              </p:cNvPr>
              <p:cNvSpPr txBox="1"/>
              <p:nvPr/>
            </p:nvSpPr>
            <p:spPr>
              <a:xfrm>
                <a:off x="3003840" y="3929053"/>
                <a:ext cx="1507523" cy="873765"/>
              </a:xfrm>
              <a:prstGeom prst="rect">
                <a:avLst/>
              </a:prstGeom>
              <a:ln w="254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𝐻</m:t>
                        </m:r>
                      </m:e>
                      <m:sub>
                        <m: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𝑂𝐺</m:t>
                        </m:r>
                      </m:sub>
                    </m:sSub>
                    <m:r>
                      <a:rPr lang="pt-B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ourier New" panose="02070309020205020404" pitchFamily="49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t-BR" sz="1400" i="1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	</a:t>
                </a:r>
                <a:endParaRPr lang="pt-BR" i="1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6960107-5C0E-C392-E07E-64E985FD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840" y="3929053"/>
                <a:ext cx="1507523" cy="873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28C3196-3916-278D-67F7-62D52CF25A51}"/>
                  </a:ext>
                </a:extLst>
              </p:cNvPr>
              <p:cNvSpPr txBox="1"/>
              <p:nvPr/>
            </p:nvSpPr>
            <p:spPr>
              <a:xfrm>
                <a:off x="5233685" y="1336138"/>
                <a:ext cx="2378691" cy="823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  <m:r>
                        <a:rPr lang="pt-BR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  <m:r>
                        <a:rPr lang="pt-BR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+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28C3196-3916-278D-67F7-62D52CF25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85" y="1336138"/>
                <a:ext cx="2378691" cy="8233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D616A34-6A5D-8C7B-F497-4A0E4D769C93}"/>
                  </a:ext>
                </a:extLst>
              </p:cNvPr>
              <p:cNvSpPr txBox="1"/>
              <p:nvPr/>
            </p:nvSpPr>
            <p:spPr>
              <a:xfrm>
                <a:off x="4590438" y="2439956"/>
                <a:ext cx="3658695" cy="823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  <m:r>
                        <a:rPr lang="pt-BR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  <m:r>
                        <a:rPr lang="pt-BR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+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D616A34-6A5D-8C7B-F497-4A0E4D769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38" y="2439956"/>
                <a:ext cx="3658695" cy="8233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282A0BE-A22A-77E5-80DB-2F86074FD704}"/>
                  </a:ext>
                </a:extLst>
              </p:cNvPr>
              <p:cNvSpPr txBox="1"/>
              <p:nvPr/>
            </p:nvSpPr>
            <p:spPr>
              <a:xfrm>
                <a:off x="5233685" y="3862494"/>
                <a:ext cx="1507523" cy="823367"/>
              </a:xfrm>
              <a:prstGeom prst="rect">
                <a:avLst/>
              </a:prstGeom>
              <a:ln w="41275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𝐺</m:t>
                          </m:r>
                        </m:sub>
                      </m:sSub>
                      <m:r>
                        <a:rPr lang="nl-NL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282A0BE-A22A-77E5-80DB-2F86074FD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85" y="3862494"/>
                <a:ext cx="1507523" cy="8233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412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FBC242D-953B-AC00-7AE4-2599DEDEED28}"/>
                  </a:ext>
                </a:extLst>
              </p:cNvPr>
              <p:cNvSpPr txBox="1"/>
              <p:nvPr/>
            </p:nvSpPr>
            <p:spPr>
              <a:xfrm>
                <a:off x="7474970" y="3866441"/>
                <a:ext cx="1548325" cy="783420"/>
              </a:xfrm>
              <a:prstGeom prst="rect">
                <a:avLst/>
              </a:prstGeom>
              <a:ln w="3175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</m:sub>
                      </m:sSub>
                      <m:r>
                        <a:rPr lang="nl-NL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FBC242D-953B-AC00-7AE4-2599DEDE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70" y="3866441"/>
                <a:ext cx="1548325" cy="783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121CE30-605F-38C7-C7F5-ADC5C7C0B500}"/>
              </a:ext>
            </a:extLst>
          </p:cNvPr>
          <p:cNvCxnSpPr>
            <a:cxnSpLocks/>
          </p:cNvCxnSpPr>
          <p:nvPr/>
        </p:nvCxnSpPr>
        <p:spPr>
          <a:xfrm flipH="1">
            <a:off x="4511363" y="3328618"/>
            <a:ext cx="758952" cy="53653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134BD1C0-B8A5-5E33-B338-DF6AB0FF7F02}"/>
                  </a:ext>
                </a:extLst>
              </p:cNvPr>
              <p:cNvSpPr txBox="1"/>
              <p:nvPr/>
            </p:nvSpPr>
            <p:spPr>
              <a:xfrm>
                <a:off x="4373444" y="5209647"/>
                <a:ext cx="3170548" cy="853054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𝑂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𝐺</m:t>
                          </m:r>
                        </m:sub>
                      </m:sSub>
                      <m:r>
                        <a:rPr lang="nl-NL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𝐺</m:t>
                          </m:r>
                        </m:sub>
                      </m:sSub>
                      <m:r>
                        <a:rPr lang="nl-NL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+</m:t>
                      </m:r>
                      <m:d>
                        <m:d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ourier New" panose="02070309020205020404" pitchFamily="49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ourier New" panose="02070309020205020404" pitchFamily="49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urier New" panose="02070309020205020404" pitchFamily="49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ourier New" panose="02070309020205020404" pitchFamily="49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ourier New" panose="02070309020205020404" pitchFamily="49" charset="0"/>
                                    </a:rPr>
                                    <m:t>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𝐻</m:t>
                          </m:r>
                        </m:e>
                        <m:sub>
                          <m: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134BD1C0-B8A5-5E33-B338-DF6AB0FF7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44" y="5209647"/>
                <a:ext cx="3170548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F340A72B-8AEC-59C9-B291-F88ADBFC4AB1}"/>
              </a:ext>
            </a:extLst>
          </p:cNvPr>
          <p:cNvSpPr txBox="1"/>
          <p:nvPr/>
        </p:nvSpPr>
        <p:spPr>
          <a:xfrm>
            <a:off x="124991" y="813690"/>
            <a:ext cx="667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Cálculo de H</a:t>
            </a:r>
            <a:r>
              <a:rPr lang="pt-BR" sz="2000" baseline="-250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OG</a:t>
            </a:r>
            <a:endParaRPr lang="pt-BR" sz="2000" baseline="-25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8CCB110-8281-AAE1-2B5D-060293A10F93}"/>
              </a:ext>
            </a:extLst>
          </p:cNvPr>
          <p:cNvSpPr/>
          <p:nvPr/>
        </p:nvSpPr>
        <p:spPr>
          <a:xfrm>
            <a:off x="434715" y="3328618"/>
            <a:ext cx="644577" cy="5338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54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7A08C5F-0F88-4514-AB50-809B2D7A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4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4"/>
          <a:stretch>
            <a:fillRect/>
          </a:stretch>
        </p:blipFill>
        <p:spPr bwMode="auto">
          <a:xfrm>
            <a:off x="67992" y="623662"/>
            <a:ext cx="12056016" cy="43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7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50BF8E-84BC-424E-8F1C-89E061B9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1" y="0"/>
            <a:ext cx="7861871" cy="6988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EF89DDE-BB62-4564-B02D-3ECD5B549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5" t="2736" r="-2975" b="51994"/>
          <a:stretch/>
        </p:blipFill>
        <p:spPr>
          <a:xfrm>
            <a:off x="2825491" y="2109126"/>
            <a:ext cx="2981458" cy="14671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DFFB29D-7E78-4316-832F-ECCCEDBBFA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9000" contrast="49000"/>
          </a:blip>
          <a:stretch>
            <a:fillRect/>
          </a:stretch>
        </p:blipFill>
        <p:spPr>
          <a:xfrm>
            <a:off x="124991" y="667094"/>
            <a:ext cx="2188028" cy="4351192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FC1B70-BB51-49FC-A91C-58B6A7A4C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830" y="1634083"/>
            <a:ext cx="2850064" cy="43667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0316CA-E6BE-41B3-B838-C710BA564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43"/>
          <a:stretch/>
        </p:blipFill>
        <p:spPr>
          <a:xfrm>
            <a:off x="2825491" y="4142745"/>
            <a:ext cx="3270509" cy="17510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7D2EBE-C013-4191-9D1E-0EB610B2C6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32000" contrast="50000"/>
          </a:blip>
          <a:srcRect l="41557" t="22445" b="31574"/>
          <a:stretch/>
        </p:blipFill>
        <p:spPr>
          <a:xfrm>
            <a:off x="4099524" y="1080196"/>
            <a:ext cx="4184506" cy="2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7A08C5F-0F88-4514-AB50-809B2D7A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4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4"/>
          <a:stretch>
            <a:fillRect/>
          </a:stretch>
        </p:blipFill>
        <p:spPr bwMode="auto">
          <a:xfrm>
            <a:off x="67992" y="623662"/>
            <a:ext cx="12056016" cy="43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E926C96-C8CC-4D8A-83D4-D76C833A03C1}"/>
              </a:ext>
            </a:extLst>
          </p:cNvPr>
          <p:cNvSpPr txBox="1">
            <a:spLocks/>
          </p:cNvSpPr>
          <p:nvPr/>
        </p:nvSpPr>
        <p:spPr>
          <a:xfrm>
            <a:off x="1397648" y="78569"/>
            <a:ext cx="9396703" cy="654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COLUNA RECHEADA – RANDOMICO E ESTRUTURADO </a:t>
            </a:r>
          </a:p>
        </p:txBody>
      </p:sp>
      <p:pic>
        <p:nvPicPr>
          <p:cNvPr id="2054" name="Picture 6" descr="Design of packed columns">
            <a:extLst>
              <a:ext uri="{FF2B5EF4-FFF2-40B4-BE49-F238E27FC236}">
                <a16:creationId xmlns:a16="http://schemas.microsoft.com/office/drawing/2014/main" id="{10EED9C7-8AC4-413C-AA43-40C7AEF76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/>
          <a:stretch/>
        </p:blipFill>
        <p:spPr bwMode="auto">
          <a:xfrm>
            <a:off x="1397648" y="800443"/>
            <a:ext cx="9134281" cy="59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6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AF85B5-7121-413D-F2BD-8BA1DA087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3" b="85067"/>
          <a:stretch/>
        </p:blipFill>
        <p:spPr>
          <a:xfrm>
            <a:off x="362013" y="1645172"/>
            <a:ext cx="11467974" cy="178382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60E4E06-527B-1B55-31E6-BE5E7DD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cálculo de altura de uma coluna</a:t>
            </a:r>
          </a:p>
        </p:txBody>
      </p:sp>
    </p:spTree>
    <p:extLst>
      <p:ext uri="{BB962C8B-B14F-4D97-AF65-F5344CB8AC3E}">
        <p14:creationId xmlns:p14="http://schemas.microsoft.com/office/powerpoint/2010/main" val="179203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53A9E437-0DB0-BA9A-8526-4C68DEFFE278}"/>
              </a:ext>
            </a:extLst>
          </p:cNvPr>
          <p:cNvSpPr txBox="1">
            <a:spLocks/>
          </p:cNvSpPr>
          <p:nvPr/>
        </p:nvSpPr>
        <p:spPr>
          <a:xfrm>
            <a:off x="838200" y="377824"/>
            <a:ext cx="10515600" cy="62706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Exercício 2 (inspirado em 31.7 B&amp;M)</a:t>
            </a:r>
          </a:p>
          <a:p>
            <a:r>
              <a:rPr lang="pt-BR" dirty="0"/>
              <a:t>Deseja-se aproveitar uma instalação existente para remover SO</a:t>
            </a:r>
            <a:r>
              <a:rPr lang="pt-BR" baseline="-25000" dirty="0"/>
              <a:t>2</a:t>
            </a:r>
            <a:r>
              <a:rPr lang="pt-BR" dirty="0"/>
              <a:t> de uma corrente de ar até um valor especificado. Para verificar se a coluna cumprirá esta função, pede-se:</a:t>
            </a:r>
          </a:p>
          <a:p>
            <a:pPr lvl="1"/>
            <a:r>
              <a:rPr lang="pt-BR" dirty="0"/>
              <a:t>1. Calcule a altura necessária</a:t>
            </a:r>
          </a:p>
          <a:p>
            <a:pPr lvl="1"/>
            <a:r>
              <a:rPr lang="pt-BR" dirty="0"/>
              <a:t>2. Compare a altura calculada com a da coluna existente. Você acha que o ar que deixa a coluna atende à especificação? Comente. </a:t>
            </a:r>
          </a:p>
          <a:p>
            <a:pPr lvl="1"/>
            <a:r>
              <a:rPr lang="pt-BR" dirty="0"/>
              <a:t>3. Você está satisfeito com a abordagem do problema que lhe foi pedida? Sugira outras formas de solucionar este problema.</a:t>
            </a:r>
          </a:p>
          <a:p>
            <a:pPr lvl="1"/>
            <a:r>
              <a:rPr lang="pt-BR" dirty="0"/>
              <a:t>4. Explique as hipóteses usadas em seus cálculos.</a:t>
            </a:r>
          </a:p>
          <a:p>
            <a:r>
              <a:rPr lang="pt-BR" dirty="0"/>
              <a:t>Sabe-se:</a:t>
            </a:r>
          </a:p>
          <a:p>
            <a:pPr lvl="1"/>
            <a:r>
              <a:rPr lang="pt-BR" dirty="0"/>
              <a:t>A fração molar de SO</a:t>
            </a:r>
            <a:r>
              <a:rPr lang="pt-BR" baseline="-25000" dirty="0"/>
              <a:t>2</a:t>
            </a:r>
            <a:r>
              <a:rPr lang="pt-BR" dirty="0"/>
              <a:t> no ar na entrada da coluna é de 0,0296 e o valor desejado na saída é de 0,003 mol SO</a:t>
            </a:r>
            <a:r>
              <a:rPr lang="pt-BR" baseline="-25000" dirty="0"/>
              <a:t>2</a:t>
            </a:r>
            <a:r>
              <a:rPr lang="pt-BR" dirty="0"/>
              <a:t>/mol mistura. </a:t>
            </a:r>
          </a:p>
          <a:p>
            <a:pPr lvl="1"/>
            <a:r>
              <a:rPr lang="pt-BR" dirty="0"/>
              <a:t>Os fluxos molares de gás e de líquido na entrada são 9,22x10</a:t>
            </a:r>
            <a:r>
              <a:rPr lang="pt-BR" baseline="30000" dirty="0"/>
              <a:t>-3</a:t>
            </a:r>
            <a:r>
              <a:rPr lang="pt-BR" dirty="0"/>
              <a:t> e 0,437 </a:t>
            </a:r>
            <a:r>
              <a:rPr lang="pt-BR" dirty="0" err="1"/>
              <a:t>kmol</a:t>
            </a:r>
            <a:r>
              <a:rPr lang="pt-BR" dirty="0"/>
              <a:t>/s/m</a:t>
            </a:r>
            <a:r>
              <a:rPr lang="pt-BR" baseline="30000" dirty="0"/>
              <a:t>2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 coluna tem 2 metros de altura</a:t>
            </a:r>
          </a:p>
          <a:p>
            <a:pPr lvl="1"/>
            <a:r>
              <a:rPr lang="pt-BR" dirty="0"/>
              <a:t>A coluna opera a 20</a:t>
            </a:r>
            <a:r>
              <a:rPr lang="pt-BR" baseline="30000" dirty="0"/>
              <a:t>o</a:t>
            </a:r>
            <a:r>
              <a:rPr lang="pt-BR" dirty="0"/>
              <a:t>C e o ar purificado é lançado na atmosfera.</a:t>
            </a:r>
          </a:p>
          <a:p>
            <a:pPr lvl="1"/>
            <a:r>
              <a:rPr lang="pt-BR" dirty="0"/>
              <a:t>Os coeficientes de troca de massa individuais são </a:t>
            </a:r>
            <a:r>
              <a:rPr lang="pt-BR" dirty="0" err="1"/>
              <a:t>k</a:t>
            </a:r>
            <a:r>
              <a:rPr lang="pt-BR" baseline="-25000" dirty="0" err="1"/>
              <a:t>x</a:t>
            </a:r>
            <a:r>
              <a:rPr lang="pt-BR" dirty="0" err="1"/>
              <a:t>a</a:t>
            </a:r>
            <a:r>
              <a:rPr lang="pt-BR" dirty="0"/>
              <a:t> = 0,943 e </a:t>
            </a:r>
            <a:r>
              <a:rPr lang="pt-BR" dirty="0" err="1"/>
              <a:t>k</a:t>
            </a:r>
            <a:r>
              <a:rPr lang="pt-BR" baseline="-25000" dirty="0" err="1"/>
              <a:t>y</a:t>
            </a:r>
            <a:r>
              <a:rPr lang="pt-BR" dirty="0" err="1"/>
              <a:t>a</a:t>
            </a:r>
            <a:r>
              <a:rPr lang="pt-BR" dirty="0"/>
              <a:t>=0,0496 e o coeficiente de partição m = 29,6 a 20</a:t>
            </a:r>
            <a:r>
              <a:rPr lang="pt-BR" baseline="30000" dirty="0"/>
              <a:t>o</a:t>
            </a:r>
            <a:r>
              <a:rPr lang="pt-BR" dirty="0"/>
              <a:t>C e 1 </a:t>
            </a:r>
            <a:r>
              <a:rPr lang="pt-BR" dirty="0" err="1"/>
              <a:t>atm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7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442A78-5C4C-4A8C-8060-95298D67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60" y="2016921"/>
            <a:ext cx="5048978" cy="48341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03F392A-FCC1-4482-A5DA-B684379F7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3" y="1517061"/>
            <a:ext cx="11448411" cy="3816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4DAB519-CEB7-4845-8A5D-C854EAF0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 contrast="22000"/>
          </a:blip>
          <a:stretch>
            <a:fillRect/>
          </a:stretch>
        </p:blipFill>
        <p:spPr>
          <a:xfrm>
            <a:off x="8022009" y="3645878"/>
            <a:ext cx="2451738" cy="3064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AA3669-DF2C-4680-8071-F5034C72572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2000" contrast="22000"/>
          </a:blip>
          <a:stretch>
            <a:fillRect/>
          </a:stretch>
        </p:blipFill>
        <p:spPr>
          <a:xfrm>
            <a:off x="7710762" y="3042337"/>
            <a:ext cx="4085512" cy="38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4E38B65-5AD9-40B7-8609-FE4A066876FE}"/>
              </a:ext>
            </a:extLst>
          </p:cNvPr>
          <p:cNvCxnSpPr/>
          <p:nvPr/>
        </p:nvCxnSpPr>
        <p:spPr>
          <a:xfrm flipH="1">
            <a:off x="6193263" y="3645878"/>
            <a:ext cx="1535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2ACD526-B757-4068-812D-1BD0E3B4FBDD}"/>
              </a:ext>
            </a:extLst>
          </p:cNvPr>
          <p:cNvCxnSpPr>
            <a:cxnSpLocks/>
          </p:cNvCxnSpPr>
          <p:nvPr/>
        </p:nvCxnSpPr>
        <p:spPr>
          <a:xfrm flipH="1" flipV="1">
            <a:off x="6128958" y="4103076"/>
            <a:ext cx="1403955" cy="5560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F41AB59-44C0-47A6-9EFD-87B39D76E3C5}"/>
              </a:ext>
            </a:extLst>
          </p:cNvPr>
          <p:cNvCxnSpPr>
            <a:cxnSpLocks/>
          </p:cNvCxnSpPr>
          <p:nvPr/>
        </p:nvCxnSpPr>
        <p:spPr>
          <a:xfrm flipH="1" flipV="1">
            <a:off x="7012567" y="4659081"/>
            <a:ext cx="901345" cy="315688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7F354921-9E29-4C3D-A507-B9C523EB7C3B}"/>
              </a:ext>
            </a:extLst>
          </p:cNvPr>
          <p:cNvSpPr/>
          <p:nvPr/>
        </p:nvSpPr>
        <p:spPr>
          <a:xfrm rot="1380086">
            <a:off x="5861802" y="4331265"/>
            <a:ext cx="968829" cy="1574063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8DF1BE-6A4C-4DBD-B663-C758E2D4454C}"/>
              </a:ext>
            </a:extLst>
          </p:cNvPr>
          <p:cNvSpPr txBox="1"/>
          <p:nvPr/>
        </p:nvSpPr>
        <p:spPr>
          <a:xfrm>
            <a:off x="7913912" y="4659081"/>
            <a:ext cx="118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Região de operação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0E1C3E3-2CF7-4EE5-896D-6DF87B441A1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3000" contrast="33000"/>
          </a:blip>
          <a:stretch>
            <a:fillRect/>
          </a:stretch>
        </p:blipFill>
        <p:spPr>
          <a:xfrm>
            <a:off x="141520" y="755361"/>
            <a:ext cx="12070252" cy="689729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08B85B7D-7267-483B-86DE-6372F7DB613F}"/>
              </a:ext>
            </a:extLst>
          </p:cNvPr>
          <p:cNvSpPr/>
          <p:nvPr/>
        </p:nvSpPr>
        <p:spPr>
          <a:xfrm>
            <a:off x="0" y="6262740"/>
            <a:ext cx="478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7"/>
              </a:rPr>
              <a:t>https://www.youtube.com/watch?v=mJtNrnflY0s</a:t>
            </a:r>
            <a:endParaRPr lang="pt-BR" dirty="0"/>
          </a:p>
        </p:txBody>
      </p:sp>
      <p:pic>
        <p:nvPicPr>
          <p:cNvPr id="15" name="Picture 6" descr="Design of packed columns">
            <a:extLst>
              <a:ext uri="{FF2B5EF4-FFF2-40B4-BE49-F238E27FC236}">
                <a16:creationId xmlns:a16="http://schemas.microsoft.com/office/drawing/2014/main" id="{DCE1B766-FA93-4BA0-974D-AE3D7A956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496" r="64534"/>
          <a:stretch/>
        </p:blipFill>
        <p:spPr bwMode="auto">
          <a:xfrm>
            <a:off x="322131" y="1970646"/>
            <a:ext cx="2418757" cy="417330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98B2E20-1513-AD7A-680B-025F7F5C65E9}"/>
              </a:ext>
            </a:extLst>
          </p:cNvPr>
          <p:cNvSpPr txBox="1"/>
          <p:nvPr/>
        </p:nvSpPr>
        <p:spPr>
          <a:xfrm>
            <a:off x="2220693" y="152157"/>
            <a:ext cx="77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Fluidodinâmica – Coluna recheada</a:t>
            </a:r>
          </a:p>
        </p:txBody>
      </p:sp>
    </p:spTree>
    <p:extLst>
      <p:ext uri="{BB962C8B-B14F-4D97-AF65-F5344CB8AC3E}">
        <p14:creationId xmlns:p14="http://schemas.microsoft.com/office/powerpoint/2010/main" val="148022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B4A7130B-C65B-4081-9478-35ABDE92DCD7}"/>
              </a:ext>
            </a:extLst>
          </p:cNvPr>
          <p:cNvSpPr/>
          <p:nvPr/>
        </p:nvSpPr>
        <p:spPr>
          <a:xfrm>
            <a:off x="4391679" y="1690688"/>
            <a:ext cx="2637624" cy="4802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Diagrama, Mapa&#10;&#10;Descrição gerada automaticamente">
            <a:extLst>
              <a:ext uri="{FF2B5EF4-FFF2-40B4-BE49-F238E27FC236}">
                <a16:creationId xmlns:a16="http://schemas.microsoft.com/office/drawing/2014/main" id="{AFD31E7A-7EA7-4E8E-906D-6BD973A2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9285" r="67299" b="-1948"/>
          <a:stretch/>
        </p:blipFill>
        <p:spPr>
          <a:xfrm>
            <a:off x="7029302" y="0"/>
            <a:ext cx="4084251" cy="69559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EC1BD4-76A2-4A26-8DA9-784BBE4E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" y="2598737"/>
            <a:ext cx="4084251" cy="369320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54ABAC88-9A83-4452-A144-DC03954E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62714" cy="1325563"/>
          </a:xfrm>
        </p:spPr>
        <p:txBody>
          <a:bodyPr/>
          <a:lstStyle/>
          <a:p>
            <a:r>
              <a:rPr lang="pt-BR" dirty="0"/>
              <a:t>Escoamento em meio poroso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D3E0661-4058-4EA6-BB44-F31CA00CD9CF}"/>
              </a:ext>
            </a:extLst>
          </p:cNvPr>
          <p:cNvSpPr/>
          <p:nvPr/>
        </p:nvSpPr>
        <p:spPr>
          <a:xfrm>
            <a:off x="5671489" y="2100987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8A40CD2-6DDC-435C-B6C8-B46668707037}"/>
              </a:ext>
            </a:extLst>
          </p:cNvPr>
          <p:cNvSpPr/>
          <p:nvPr/>
        </p:nvSpPr>
        <p:spPr>
          <a:xfrm>
            <a:off x="5845029" y="2242344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A3CD83D-FF00-4A11-ABF9-F3CA454624E0}"/>
              </a:ext>
            </a:extLst>
          </p:cNvPr>
          <p:cNvSpPr/>
          <p:nvPr/>
        </p:nvSpPr>
        <p:spPr>
          <a:xfrm rot="10800000">
            <a:off x="5671489" y="3285193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C817EDD-B90D-44E7-AF45-6ADD22C171AE}"/>
              </a:ext>
            </a:extLst>
          </p:cNvPr>
          <p:cNvSpPr/>
          <p:nvPr/>
        </p:nvSpPr>
        <p:spPr>
          <a:xfrm rot="10800000">
            <a:off x="5845029" y="3426550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03C802D-7CDD-44AE-AF4F-877E14D02805}"/>
              </a:ext>
            </a:extLst>
          </p:cNvPr>
          <p:cNvSpPr/>
          <p:nvPr/>
        </p:nvSpPr>
        <p:spPr>
          <a:xfrm>
            <a:off x="5671489" y="4469399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918973-49C7-4D51-80DE-58018C98E69C}"/>
              </a:ext>
            </a:extLst>
          </p:cNvPr>
          <p:cNvSpPr/>
          <p:nvPr/>
        </p:nvSpPr>
        <p:spPr>
          <a:xfrm>
            <a:off x="5845029" y="4610756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19">
            <a:extLst>
              <a:ext uri="{FF2B5EF4-FFF2-40B4-BE49-F238E27FC236}">
                <a16:creationId xmlns:a16="http://schemas.microsoft.com/office/drawing/2014/main" id="{578929D5-2F70-4236-8CFF-64F889984B45}"/>
              </a:ext>
            </a:extLst>
          </p:cNvPr>
          <p:cNvSpPr/>
          <p:nvPr/>
        </p:nvSpPr>
        <p:spPr>
          <a:xfrm rot="10800000">
            <a:off x="5745900" y="1796270"/>
            <a:ext cx="946373" cy="373991"/>
          </a:xfrm>
          <a:custGeom>
            <a:avLst/>
            <a:gdLst>
              <a:gd name="connsiteX0" fmla="*/ 0 w 1095197"/>
              <a:gd name="connsiteY0" fmla="*/ 662782 h 1325563"/>
              <a:gd name="connsiteX1" fmla="*/ 547599 w 1095197"/>
              <a:gd name="connsiteY1" fmla="*/ 0 h 1325563"/>
              <a:gd name="connsiteX2" fmla="*/ 1095198 w 1095197"/>
              <a:gd name="connsiteY2" fmla="*/ 662782 h 1325563"/>
              <a:gd name="connsiteX3" fmla="*/ 547599 w 1095197"/>
              <a:gd name="connsiteY3" fmla="*/ 1325564 h 1325563"/>
              <a:gd name="connsiteX4" fmla="*/ 0 w 1095197"/>
              <a:gd name="connsiteY4" fmla="*/ 662782 h 1325563"/>
              <a:gd name="connsiteX0" fmla="*/ 0 w 1015685"/>
              <a:gd name="connsiteY0" fmla="*/ 386427 h 1345344"/>
              <a:gd name="connsiteX1" fmla="*/ 468086 w 1015685"/>
              <a:gd name="connsiteY1" fmla="*/ 15193 h 1345344"/>
              <a:gd name="connsiteX2" fmla="*/ 1015685 w 1015685"/>
              <a:gd name="connsiteY2" fmla="*/ 677975 h 1345344"/>
              <a:gd name="connsiteX3" fmla="*/ 468086 w 1015685"/>
              <a:gd name="connsiteY3" fmla="*/ 1340757 h 1345344"/>
              <a:gd name="connsiteX4" fmla="*/ 0 w 1015685"/>
              <a:gd name="connsiteY4" fmla="*/ 386427 h 1345344"/>
              <a:gd name="connsiteX0" fmla="*/ 28898 w 1044583"/>
              <a:gd name="connsiteY0" fmla="*/ 381703 h 1340620"/>
              <a:gd name="connsiteX1" fmla="*/ 496984 w 1044583"/>
              <a:gd name="connsiteY1" fmla="*/ 10469 h 1340620"/>
              <a:gd name="connsiteX2" fmla="*/ 1044583 w 1044583"/>
              <a:gd name="connsiteY2" fmla="*/ 673251 h 1340620"/>
              <a:gd name="connsiteX3" fmla="*/ 496984 w 1044583"/>
              <a:gd name="connsiteY3" fmla="*/ 1336033 h 1340620"/>
              <a:gd name="connsiteX4" fmla="*/ 28898 w 1044583"/>
              <a:gd name="connsiteY4" fmla="*/ 381703 h 1340620"/>
              <a:gd name="connsiteX0" fmla="*/ 28579 w 1004507"/>
              <a:gd name="connsiteY0" fmla="*/ 372739 h 1327091"/>
              <a:gd name="connsiteX1" fmla="*/ 496665 w 1004507"/>
              <a:gd name="connsiteY1" fmla="*/ 1505 h 1327091"/>
              <a:gd name="connsiteX2" fmla="*/ 1004507 w 1004507"/>
              <a:gd name="connsiteY2" fmla="*/ 346235 h 1327091"/>
              <a:gd name="connsiteX3" fmla="*/ 496665 w 1004507"/>
              <a:gd name="connsiteY3" fmla="*/ 1327069 h 1327091"/>
              <a:gd name="connsiteX4" fmla="*/ 28579 w 1004507"/>
              <a:gd name="connsiteY4" fmla="*/ 372739 h 1327091"/>
              <a:gd name="connsiteX0" fmla="*/ 28579 w 1004507"/>
              <a:gd name="connsiteY0" fmla="*/ 371335 h 1325687"/>
              <a:gd name="connsiteX1" fmla="*/ 496665 w 1004507"/>
              <a:gd name="connsiteY1" fmla="*/ 101 h 1325687"/>
              <a:gd name="connsiteX2" fmla="*/ 1004507 w 1004507"/>
              <a:gd name="connsiteY2" fmla="*/ 344831 h 1325687"/>
              <a:gd name="connsiteX3" fmla="*/ 496665 w 1004507"/>
              <a:gd name="connsiteY3" fmla="*/ 1325665 h 1325687"/>
              <a:gd name="connsiteX4" fmla="*/ 28579 w 1004507"/>
              <a:gd name="connsiteY4" fmla="*/ 371335 h 1325687"/>
              <a:gd name="connsiteX0" fmla="*/ 28579 w 1004507"/>
              <a:gd name="connsiteY0" fmla="*/ 344730 h 1325564"/>
              <a:gd name="connsiteX1" fmla="*/ 496665 w 1004507"/>
              <a:gd name="connsiteY1" fmla="*/ 0 h 1325564"/>
              <a:gd name="connsiteX2" fmla="*/ 1004507 w 1004507"/>
              <a:gd name="connsiteY2" fmla="*/ 344730 h 1325564"/>
              <a:gd name="connsiteX3" fmla="*/ 496665 w 1004507"/>
              <a:gd name="connsiteY3" fmla="*/ 1325564 h 1325564"/>
              <a:gd name="connsiteX4" fmla="*/ 28579 w 1004507"/>
              <a:gd name="connsiteY4" fmla="*/ 344730 h 1325564"/>
              <a:gd name="connsiteX0" fmla="*/ 28579 w 1004507"/>
              <a:gd name="connsiteY0" fmla="*/ 344758 h 1325597"/>
              <a:gd name="connsiteX1" fmla="*/ 496665 w 1004507"/>
              <a:gd name="connsiteY1" fmla="*/ 28 h 1325597"/>
              <a:gd name="connsiteX2" fmla="*/ 1004507 w 1004507"/>
              <a:gd name="connsiteY2" fmla="*/ 331506 h 1325597"/>
              <a:gd name="connsiteX3" fmla="*/ 496665 w 1004507"/>
              <a:gd name="connsiteY3" fmla="*/ 1325592 h 1325597"/>
              <a:gd name="connsiteX4" fmla="*/ 28579 w 1004507"/>
              <a:gd name="connsiteY4" fmla="*/ 344758 h 1325597"/>
              <a:gd name="connsiteX0" fmla="*/ 28579 w 1004507"/>
              <a:gd name="connsiteY0" fmla="*/ 344825 h 1325664"/>
              <a:gd name="connsiteX1" fmla="*/ 496665 w 1004507"/>
              <a:gd name="connsiteY1" fmla="*/ 95 h 1325664"/>
              <a:gd name="connsiteX2" fmla="*/ 1004507 w 1004507"/>
              <a:gd name="connsiteY2" fmla="*/ 331573 h 1325664"/>
              <a:gd name="connsiteX3" fmla="*/ 496665 w 1004507"/>
              <a:gd name="connsiteY3" fmla="*/ 1325659 h 1325664"/>
              <a:gd name="connsiteX4" fmla="*/ 28579 w 1004507"/>
              <a:gd name="connsiteY4" fmla="*/ 344825 h 1325664"/>
              <a:gd name="connsiteX0" fmla="*/ 0 w 975928"/>
              <a:gd name="connsiteY0" fmla="*/ 344825 h 380949"/>
              <a:gd name="connsiteX1" fmla="*/ 468086 w 975928"/>
              <a:gd name="connsiteY1" fmla="*/ 95 h 380949"/>
              <a:gd name="connsiteX2" fmla="*/ 975928 w 975928"/>
              <a:gd name="connsiteY2" fmla="*/ 331573 h 380949"/>
              <a:gd name="connsiteX3" fmla="*/ 0 w 975928"/>
              <a:gd name="connsiteY3" fmla="*/ 344825 h 380949"/>
              <a:gd name="connsiteX0" fmla="*/ 0 w 975928"/>
              <a:gd name="connsiteY0" fmla="*/ 344825 h 380949"/>
              <a:gd name="connsiteX1" fmla="*/ 468086 w 975928"/>
              <a:gd name="connsiteY1" fmla="*/ 95 h 380949"/>
              <a:gd name="connsiteX2" fmla="*/ 975928 w 975928"/>
              <a:gd name="connsiteY2" fmla="*/ 331573 h 380949"/>
              <a:gd name="connsiteX3" fmla="*/ 0 w 975928"/>
              <a:gd name="connsiteY3" fmla="*/ 344825 h 380949"/>
              <a:gd name="connsiteX0" fmla="*/ 0 w 975928"/>
              <a:gd name="connsiteY0" fmla="*/ 344825 h 344825"/>
              <a:gd name="connsiteX1" fmla="*/ 468086 w 975928"/>
              <a:gd name="connsiteY1" fmla="*/ 95 h 344825"/>
              <a:gd name="connsiteX2" fmla="*/ 975928 w 975928"/>
              <a:gd name="connsiteY2" fmla="*/ 331573 h 344825"/>
              <a:gd name="connsiteX3" fmla="*/ 0 w 975928"/>
              <a:gd name="connsiteY3" fmla="*/ 344825 h 344825"/>
              <a:gd name="connsiteX0" fmla="*/ 10201 w 946373"/>
              <a:gd name="connsiteY0" fmla="*/ 344743 h 373991"/>
              <a:gd name="connsiteX1" fmla="*/ 478287 w 946373"/>
              <a:gd name="connsiteY1" fmla="*/ 13 h 373991"/>
              <a:gd name="connsiteX2" fmla="*/ 946373 w 946373"/>
              <a:gd name="connsiteY2" fmla="*/ 357995 h 373991"/>
              <a:gd name="connsiteX3" fmla="*/ 10201 w 946373"/>
              <a:gd name="connsiteY3" fmla="*/ 344743 h 3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373" h="373991">
                <a:moveTo>
                  <a:pt x="10201" y="344743"/>
                </a:moveTo>
                <a:cubicBezTo>
                  <a:pt x="-67813" y="285079"/>
                  <a:pt x="322258" y="-2196"/>
                  <a:pt x="478287" y="13"/>
                </a:cubicBezTo>
                <a:cubicBezTo>
                  <a:pt x="634316" y="2222"/>
                  <a:pt x="707834" y="58212"/>
                  <a:pt x="946373" y="357995"/>
                </a:cubicBezTo>
                <a:cubicBezTo>
                  <a:pt x="634316" y="353578"/>
                  <a:pt x="88215" y="404407"/>
                  <a:pt x="10201" y="34474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50ACC0E-65B2-4FDC-AEA7-0C607B163627}"/>
              </a:ext>
            </a:extLst>
          </p:cNvPr>
          <p:cNvSpPr/>
          <p:nvPr/>
        </p:nvSpPr>
        <p:spPr>
          <a:xfrm>
            <a:off x="4498019" y="2693318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1597E8F-F91D-45BC-837A-02744520987A}"/>
              </a:ext>
            </a:extLst>
          </p:cNvPr>
          <p:cNvSpPr/>
          <p:nvPr/>
        </p:nvSpPr>
        <p:spPr>
          <a:xfrm>
            <a:off x="4671559" y="2834675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7CE60C1-BB0C-448B-941F-ADC2C97FB2A3}"/>
              </a:ext>
            </a:extLst>
          </p:cNvPr>
          <p:cNvSpPr/>
          <p:nvPr/>
        </p:nvSpPr>
        <p:spPr>
          <a:xfrm rot="10800000">
            <a:off x="4498019" y="3877524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FA7813A-526E-4468-9985-927C0D1E5B99}"/>
              </a:ext>
            </a:extLst>
          </p:cNvPr>
          <p:cNvSpPr/>
          <p:nvPr/>
        </p:nvSpPr>
        <p:spPr>
          <a:xfrm rot="10800000">
            <a:off x="4671559" y="4018881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72842F9-DEAC-4795-95A9-9A9265CE64FF}"/>
              </a:ext>
            </a:extLst>
          </p:cNvPr>
          <p:cNvSpPr/>
          <p:nvPr/>
        </p:nvSpPr>
        <p:spPr>
          <a:xfrm>
            <a:off x="4498019" y="5061730"/>
            <a:ext cx="1095197" cy="13255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7108516-B8B3-4357-AF24-85F426CE7B9E}"/>
              </a:ext>
            </a:extLst>
          </p:cNvPr>
          <p:cNvSpPr/>
          <p:nvPr/>
        </p:nvSpPr>
        <p:spPr>
          <a:xfrm>
            <a:off x="4671559" y="5203087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EB4B9E9-41D2-4130-861A-CA3032819496}"/>
              </a:ext>
            </a:extLst>
          </p:cNvPr>
          <p:cNvSpPr/>
          <p:nvPr/>
        </p:nvSpPr>
        <p:spPr>
          <a:xfrm>
            <a:off x="4491129" y="1842833"/>
            <a:ext cx="1095256" cy="941274"/>
          </a:xfrm>
          <a:custGeom>
            <a:avLst/>
            <a:gdLst>
              <a:gd name="connsiteX0" fmla="*/ 0 w 1095197"/>
              <a:gd name="connsiteY0" fmla="*/ 662782 h 1325563"/>
              <a:gd name="connsiteX1" fmla="*/ 547599 w 1095197"/>
              <a:gd name="connsiteY1" fmla="*/ 0 h 1325563"/>
              <a:gd name="connsiteX2" fmla="*/ 1095198 w 1095197"/>
              <a:gd name="connsiteY2" fmla="*/ 662782 h 1325563"/>
              <a:gd name="connsiteX3" fmla="*/ 547599 w 1095197"/>
              <a:gd name="connsiteY3" fmla="*/ 1325564 h 1325563"/>
              <a:gd name="connsiteX4" fmla="*/ 0 w 1095197"/>
              <a:gd name="connsiteY4" fmla="*/ 662782 h 1325563"/>
              <a:gd name="connsiteX0" fmla="*/ 456 w 1095654"/>
              <a:gd name="connsiteY0" fmla="*/ 287642 h 950424"/>
              <a:gd name="connsiteX1" fmla="*/ 481794 w 1095654"/>
              <a:gd name="connsiteY1" fmla="*/ 9173 h 950424"/>
              <a:gd name="connsiteX2" fmla="*/ 1095654 w 1095654"/>
              <a:gd name="connsiteY2" fmla="*/ 287642 h 950424"/>
              <a:gd name="connsiteX3" fmla="*/ 548055 w 1095654"/>
              <a:gd name="connsiteY3" fmla="*/ 950424 h 950424"/>
              <a:gd name="connsiteX4" fmla="*/ 456 w 1095654"/>
              <a:gd name="connsiteY4" fmla="*/ 287642 h 950424"/>
              <a:gd name="connsiteX0" fmla="*/ 58 w 1095256"/>
              <a:gd name="connsiteY0" fmla="*/ 287642 h 950424"/>
              <a:gd name="connsiteX1" fmla="*/ 574161 w 1095256"/>
              <a:gd name="connsiteY1" fmla="*/ 9173 h 950424"/>
              <a:gd name="connsiteX2" fmla="*/ 1095256 w 1095256"/>
              <a:gd name="connsiteY2" fmla="*/ 287642 h 950424"/>
              <a:gd name="connsiteX3" fmla="*/ 547657 w 1095256"/>
              <a:gd name="connsiteY3" fmla="*/ 950424 h 950424"/>
              <a:gd name="connsiteX4" fmla="*/ 58 w 1095256"/>
              <a:gd name="connsiteY4" fmla="*/ 287642 h 950424"/>
              <a:gd name="connsiteX0" fmla="*/ 58 w 1095256"/>
              <a:gd name="connsiteY0" fmla="*/ 287642 h 950424"/>
              <a:gd name="connsiteX1" fmla="*/ 574161 w 1095256"/>
              <a:gd name="connsiteY1" fmla="*/ 9173 h 950424"/>
              <a:gd name="connsiteX2" fmla="*/ 1095256 w 1095256"/>
              <a:gd name="connsiteY2" fmla="*/ 287642 h 950424"/>
              <a:gd name="connsiteX3" fmla="*/ 547657 w 1095256"/>
              <a:gd name="connsiteY3" fmla="*/ 950424 h 950424"/>
              <a:gd name="connsiteX4" fmla="*/ 58 w 1095256"/>
              <a:gd name="connsiteY4" fmla="*/ 287642 h 950424"/>
              <a:gd name="connsiteX0" fmla="*/ 58 w 1095256"/>
              <a:gd name="connsiteY0" fmla="*/ 278492 h 941274"/>
              <a:gd name="connsiteX1" fmla="*/ 574161 w 1095256"/>
              <a:gd name="connsiteY1" fmla="*/ 23 h 941274"/>
              <a:gd name="connsiteX2" fmla="*/ 1095256 w 1095256"/>
              <a:gd name="connsiteY2" fmla="*/ 278492 h 941274"/>
              <a:gd name="connsiteX3" fmla="*/ 547657 w 1095256"/>
              <a:gd name="connsiteY3" fmla="*/ 941274 h 941274"/>
              <a:gd name="connsiteX4" fmla="*/ 58 w 1095256"/>
              <a:gd name="connsiteY4" fmla="*/ 278492 h 9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56" h="941274">
                <a:moveTo>
                  <a:pt x="58" y="278492"/>
                </a:moveTo>
                <a:cubicBezTo>
                  <a:pt x="4475" y="28852"/>
                  <a:pt x="271730" y="23"/>
                  <a:pt x="574161" y="23"/>
                </a:cubicBezTo>
                <a:cubicBezTo>
                  <a:pt x="876592" y="23"/>
                  <a:pt x="1095256" y="-8039"/>
                  <a:pt x="1095256" y="278492"/>
                </a:cubicBezTo>
                <a:cubicBezTo>
                  <a:pt x="1095256" y="644536"/>
                  <a:pt x="850088" y="941274"/>
                  <a:pt x="547657" y="941274"/>
                </a:cubicBezTo>
                <a:cubicBezTo>
                  <a:pt x="245226" y="941274"/>
                  <a:pt x="-4359" y="528132"/>
                  <a:pt x="58" y="2784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E9298A3-CC52-468A-9B0B-7B5E517EFA37}"/>
              </a:ext>
            </a:extLst>
          </p:cNvPr>
          <p:cNvSpPr/>
          <p:nvPr/>
        </p:nvSpPr>
        <p:spPr>
          <a:xfrm>
            <a:off x="4589681" y="2451652"/>
            <a:ext cx="322228" cy="1179444"/>
          </a:xfrm>
          <a:custGeom>
            <a:avLst/>
            <a:gdLst>
              <a:gd name="connsiteX0" fmla="*/ 215679 w 322228"/>
              <a:gd name="connsiteY0" fmla="*/ 0 h 1179444"/>
              <a:gd name="connsiteX1" fmla="*/ 321696 w 322228"/>
              <a:gd name="connsiteY1" fmla="*/ 198783 h 1179444"/>
              <a:gd name="connsiteX2" fmla="*/ 175922 w 322228"/>
              <a:gd name="connsiteY2" fmla="*/ 424070 h 1179444"/>
              <a:gd name="connsiteX3" fmla="*/ 30149 w 322228"/>
              <a:gd name="connsiteY3" fmla="*/ 596348 h 1179444"/>
              <a:gd name="connsiteX4" fmla="*/ 3644 w 322228"/>
              <a:gd name="connsiteY4" fmla="*/ 967409 h 1179444"/>
              <a:gd name="connsiteX5" fmla="*/ 83157 w 322228"/>
              <a:gd name="connsiteY5" fmla="*/ 1179444 h 1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28" h="1179444">
                <a:moveTo>
                  <a:pt x="215679" y="0"/>
                </a:moveTo>
                <a:cubicBezTo>
                  <a:pt x="272000" y="64052"/>
                  <a:pt x="328322" y="128105"/>
                  <a:pt x="321696" y="198783"/>
                </a:cubicBezTo>
                <a:cubicBezTo>
                  <a:pt x="315070" y="269461"/>
                  <a:pt x="224513" y="357809"/>
                  <a:pt x="175922" y="424070"/>
                </a:cubicBezTo>
                <a:cubicBezTo>
                  <a:pt x="127331" y="490331"/>
                  <a:pt x="58862" y="505792"/>
                  <a:pt x="30149" y="596348"/>
                </a:cubicBezTo>
                <a:cubicBezTo>
                  <a:pt x="1436" y="686904"/>
                  <a:pt x="-5191" y="870226"/>
                  <a:pt x="3644" y="967409"/>
                </a:cubicBezTo>
                <a:cubicBezTo>
                  <a:pt x="12479" y="1064592"/>
                  <a:pt x="47818" y="1122018"/>
                  <a:pt x="83157" y="1179444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769F3269-A93E-4738-A516-4E5B36B2FD62}"/>
              </a:ext>
            </a:extLst>
          </p:cNvPr>
          <p:cNvSpPr/>
          <p:nvPr/>
        </p:nvSpPr>
        <p:spPr>
          <a:xfrm>
            <a:off x="4584812" y="4869366"/>
            <a:ext cx="322228" cy="1179444"/>
          </a:xfrm>
          <a:custGeom>
            <a:avLst/>
            <a:gdLst>
              <a:gd name="connsiteX0" fmla="*/ 215679 w 322228"/>
              <a:gd name="connsiteY0" fmla="*/ 0 h 1179444"/>
              <a:gd name="connsiteX1" fmla="*/ 321696 w 322228"/>
              <a:gd name="connsiteY1" fmla="*/ 198783 h 1179444"/>
              <a:gd name="connsiteX2" fmla="*/ 175922 w 322228"/>
              <a:gd name="connsiteY2" fmla="*/ 424070 h 1179444"/>
              <a:gd name="connsiteX3" fmla="*/ 30149 w 322228"/>
              <a:gd name="connsiteY3" fmla="*/ 596348 h 1179444"/>
              <a:gd name="connsiteX4" fmla="*/ 3644 w 322228"/>
              <a:gd name="connsiteY4" fmla="*/ 967409 h 1179444"/>
              <a:gd name="connsiteX5" fmla="*/ 83157 w 322228"/>
              <a:gd name="connsiteY5" fmla="*/ 1179444 h 1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28" h="1179444">
                <a:moveTo>
                  <a:pt x="215679" y="0"/>
                </a:moveTo>
                <a:cubicBezTo>
                  <a:pt x="272000" y="64052"/>
                  <a:pt x="328322" y="128105"/>
                  <a:pt x="321696" y="198783"/>
                </a:cubicBezTo>
                <a:cubicBezTo>
                  <a:pt x="315070" y="269461"/>
                  <a:pt x="224513" y="357809"/>
                  <a:pt x="175922" y="424070"/>
                </a:cubicBezTo>
                <a:cubicBezTo>
                  <a:pt x="127331" y="490331"/>
                  <a:pt x="58862" y="505792"/>
                  <a:pt x="30149" y="596348"/>
                </a:cubicBezTo>
                <a:cubicBezTo>
                  <a:pt x="1436" y="686904"/>
                  <a:pt x="-5191" y="870226"/>
                  <a:pt x="3644" y="967409"/>
                </a:cubicBezTo>
                <a:cubicBezTo>
                  <a:pt x="12479" y="1064592"/>
                  <a:pt x="47818" y="1122018"/>
                  <a:pt x="83157" y="1179444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0">
            <a:extLst>
              <a:ext uri="{FF2B5EF4-FFF2-40B4-BE49-F238E27FC236}">
                <a16:creationId xmlns:a16="http://schemas.microsoft.com/office/drawing/2014/main" id="{C3D4657D-FE52-4371-8F97-6EDA9587C838}"/>
              </a:ext>
            </a:extLst>
          </p:cNvPr>
          <p:cNvSpPr/>
          <p:nvPr/>
        </p:nvSpPr>
        <p:spPr>
          <a:xfrm rot="10800000">
            <a:off x="5720867" y="5551601"/>
            <a:ext cx="1095256" cy="941274"/>
          </a:xfrm>
          <a:custGeom>
            <a:avLst/>
            <a:gdLst>
              <a:gd name="connsiteX0" fmla="*/ 0 w 1095197"/>
              <a:gd name="connsiteY0" fmla="*/ 662782 h 1325563"/>
              <a:gd name="connsiteX1" fmla="*/ 547599 w 1095197"/>
              <a:gd name="connsiteY1" fmla="*/ 0 h 1325563"/>
              <a:gd name="connsiteX2" fmla="*/ 1095198 w 1095197"/>
              <a:gd name="connsiteY2" fmla="*/ 662782 h 1325563"/>
              <a:gd name="connsiteX3" fmla="*/ 547599 w 1095197"/>
              <a:gd name="connsiteY3" fmla="*/ 1325564 h 1325563"/>
              <a:gd name="connsiteX4" fmla="*/ 0 w 1095197"/>
              <a:gd name="connsiteY4" fmla="*/ 662782 h 1325563"/>
              <a:gd name="connsiteX0" fmla="*/ 456 w 1095654"/>
              <a:gd name="connsiteY0" fmla="*/ 287642 h 950424"/>
              <a:gd name="connsiteX1" fmla="*/ 481794 w 1095654"/>
              <a:gd name="connsiteY1" fmla="*/ 9173 h 950424"/>
              <a:gd name="connsiteX2" fmla="*/ 1095654 w 1095654"/>
              <a:gd name="connsiteY2" fmla="*/ 287642 h 950424"/>
              <a:gd name="connsiteX3" fmla="*/ 548055 w 1095654"/>
              <a:gd name="connsiteY3" fmla="*/ 950424 h 950424"/>
              <a:gd name="connsiteX4" fmla="*/ 456 w 1095654"/>
              <a:gd name="connsiteY4" fmla="*/ 287642 h 950424"/>
              <a:gd name="connsiteX0" fmla="*/ 58 w 1095256"/>
              <a:gd name="connsiteY0" fmla="*/ 287642 h 950424"/>
              <a:gd name="connsiteX1" fmla="*/ 574161 w 1095256"/>
              <a:gd name="connsiteY1" fmla="*/ 9173 h 950424"/>
              <a:gd name="connsiteX2" fmla="*/ 1095256 w 1095256"/>
              <a:gd name="connsiteY2" fmla="*/ 287642 h 950424"/>
              <a:gd name="connsiteX3" fmla="*/ 547657 w 1095256"/>
              <a:gd name="connsiteY3" fmla="*/ 950424 h 950424"/>
              <a:gd name="connsiteX4" fmla="*/ 58 w 1095256"/>
              <a:gd name="connsiteY4" fmla="*/ 287642 h 950424"/>
              <a:gd name="connsiteX0" fmla="*/ 58 w 1095256"/>
              <a:gd name="connsiteY0" fmla="*/ 287642 h 950424"/>
              <a:gd name="connsiteX1" fmla="*/ 574161 w 1095256"/>
              <a:gd name="connsiteY1" fmla="*/ 9173 h 950424"/>
              <a:gd name="connsiteX2" fmla="*/ 1095256 w 1095256"/>
              <a:gd name="connsiteY2" fmla="*/ 287642 h 950424"/>
              <a:gd name="connsiteX3" fmla="*/ 547657 w 1095256"/>
              <a:gd name="connsiteY3" fmla="*/ 950424 h 950424"/>
              <a:gd name="connsiteX4" fmla="*/ 58 w 1095256"/>
              <a:gd name="connsiteY4" fmla="*/ 287642 h 950424"/>
              <a:gd name="connsiteX0" fmla="*/ 58 w 1095256"/>
              <a:gd name="connsiteY0" fmla="*/ 278492 h 941274"/>
              <a:gd name="connsiteX1" fmla="*/ 574161 w 1095256"/>
              <a:gd name="connsiteY1" fmla="*/ 23 h 941274"/>
              <a:gd name="connsiteX2" fmla="*/ 1095256 w 1095256"/>
              <a:gd name="connsiteY2" fmla="*/ 278492 h 941274"/>
              <a:gd name="connsiteX3" fmla="*/ 547657 w 1095256"/>
              <a:gd name="connsiteY3" fmla="*/ 941274 h 941274"/>
              <a:gd name="connsiteX4" fmla="*/ 58 w 1095256"/>
              <a:gd name="connsiteY4" fmla="*/ 278492 h 9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56" h="941274">
                <a:moveTo>
                  <a:pt x="58" y="278492"/>
                </a:moveTo>
                <a:cubicBezTo>
                  <a:pt x="4475" y="28852"/>
                  <a:pt x="271730" y="23"/>
                  <a:pt x="574161" y="23"/>
                </a:cubicBezTo>
                <a:cubicBezTo>
                  <a:pt x="876592" y="23"/>
                  <a:pt x="1095256" y="-8039"/>
                  <a:pt x="1095256" y="278492"/>
                </a:cubicBezTo>
                <a:cubicBezTo>
                  <a:pt x="1095256" y="644536"/>
                  <a:pt x="850088" y="941274"/>
                  <a:pt x="547657" y="941274"/>
                </a:cubicBezTo>
                <a:cubicBezTo>
                  <a:pt x="245226" y="941274"/>
                  <a:pt x="-4359" y="528132"/>
                  <a:pt x="58" y="2784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1803F87-ABFE-4C80-9124-5F8E24192D79}"/>
              </a:ext>
            </a:extLst>
          </p:cNvPr>
          <p:cNvSpPr/>
          <p:nvPr/>
        </p:nvSpPr>
        <p:spPr>
          <a:xfrm flipH="1">
            <a:off x="5168544" y="2436393"/>
            <a:ext cx="322228" cy="1179444"/>
          </a:xfrm>
          <a:custGeom>
            <a:avLst/>
            <a:gdLst>
              <a:gd name="connsiteX0" fmla="*/ 215679 w 322228"/>
              <a:gd name="connsiteY0" fmla="*/ 0 h 1179444"/>
              <a:gd name="connsiteX1" fmla="*/ 321696 w 322228"/>
              <a:gd name="connsiteY1" fmla="*/ 198783 h 1179444"/>
              <a:gd name="connsiteX2" fmla="*/ 175922 w 322228"/>
              <a:gd name="connsiteY2" fmla="*/ 424070 h 1179444"/>
              <a:gd name="connsiteX3" fmla="*/ 30149 w 322228"/>
              <a:gd name="connsiteY3" fmla="*/ 596348 h 1179444"/>
              <a:gd name="connsiteX4" fmla="*/ 3644 w 322228"/>
              <a:gd name="connsiteY4" fmla="*/ 967409 h 1179444"/>
              <a:gd name="connsiteX5" fmla="*/ 83157 w 322228"/>
              <a:gd name="connsiteY5" fmla="*/ 1179444 h 1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28" h="1179444">
                <a:moveTo>
                  <a:pt x="215679" y="0"/>
                </a:moveTo>
                <a:cubicBezTo>
                  <a:pt x="272000" y="64052"/>
                  <a:pt x="328322" y="128105"/>
                  <a:pt x="321696" y="198783"/>
                </a:cubicBezTo>
                <a:cubicBezTo>
                  <a:pt x="315070" y="269461"/>
                  <a:pt x="224513" y="357809"/>
                  <a:pt x="175922" y="424070"/>
                </a:cubicBezTo>
                <a:cubicBezTo>
                  <a:pt x="127331" y="490331"/>
                  <a:pt x="58862" y="505792"/>
                  <a:pt x="30149" y="596348"/>
                </a:cubicBezTo>
                <a:cubicBezTo>
                  <a:pt x="1436" y="686904"/>
                  <a:pt x="-5191" y="870226"/>
                  <a:pt x="3644" y="967409"/>
                </a:cubicBezTo>
                <a:cubicBezTo>
                  <a:pt x="12479" y="1064592"/>
                  <a:pt x="47818" y="1122018"/>
                  <a:pt x="83157" y="1179444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14E31D93-9460-4E09-8361-0377CC6655F5}"/>
              </a:ext>
            </a:extLst>
          </p:cNvPr>
          <p:cNvSpPr/>
          <p:nvPr/>
        </p:nvSpPr>
        <p:spPr>
          <a:xfrm flipH="1">
            <a:off x="5163675" y="4854107"/>
            <a:ext cx="322228" cy="1179444"/>
          </a:xfrm>
          <a:custGeom>
            <a:avLst/>
            <a:gdLst>
              <a:gd name="connsiteX0" fmla="*/ 215679 w 322228"/>
              <a:gd name="connsiteY0" fmla="*/ 0 h 1179444"/>
              <a:gd name="connsiteX1" fmla="*/ 321696 w 322228"/>
              <a:gd name="connsiteY1" fmla="*/ 198783 h 1179444"/>
              <a:gd name="connsiteX2" fmla="*/ 175922 w 322228"/>
              <a:gd name="connsiteY2" fmla="*/ 424070 h 1179444"/>
              <a:gd name="connsiteX3" fmla="*/ 30149 w 322228"/>
              <a:gd name="connsiteY3" fmla="*/ 596348 h 1179444"/>
              <a:gd name="connsiteX4" fmla="*/ 3644 w 322228"/>
              <a:gd name="connsiteY4" fmla="*/ 967409 h 1179444"/>
              <a:gd name="connsiteX5" fmla="*/ 83157 w 322228"/>
              <a:gd name="connsiteY5" fmla="*/ 1179444 h 1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28" h="1179444">
                <a:moveTo>
                  <a:pt x="215679" y="0"/>
                </a:moveTo>
                <a:cubicBezTo>
                  <a:pt x="272000" y="64052"/>
                  <a:pt x="328322" y="128105"/>
                  <a:pt x="321696" y="198783"/>
                </a:cubicBezTo>
                <a:cubicBezTo>
                  <a:pt x="315070" y="269461"/>
                  <a:pt x="224513" y="357809"/>
                  <a:pt x="175922" y="424070"/>
                </a:cubicBezTo>
                <a:cubicBezTo>
                  <a:pt x="127331" y="490331"/>
                  <a:pt x="58862" y="505792"/>
                  <a:pt x="30149" y="596348"/>
                </a:cubicBezTo>
                <a:cubicBezTo>
                  <a:pt x="1436" y="686904"/>
                  <a:pt x="-5191" y="870226"/>
                  <a:pt x="3644" y="967409"/>
                </a:cubicBezTo>
                <a:cubicBezTo>
                  <a:pt x="12479" y="1064592"/>
                  <a:pt x="47818" y="1122018"/>
                  <a:pt x="83157" y="1179444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52397396-182D-4D4E-8908-71DA685BC416}"/>
              </a:ext>
            </a:extLst>
          </p:cNvPr>
          <p:cNvSpPr/>
          <p:nvPr/>
        </p:nvSpPr>
        <p:spPr>
          <a:xfrm>
            <a:off x="6737431" y="2334155"/>
            <a:ext cx="225928" cy="1603513"/>
          </a:xfrm>
          <a:custGeom>
            <a:avLst/>
            <a:gdLst>
              <a:gd name="connsiteX0" fmla="*/ 0 w 225928"/>
              <a:gd name="connsiteY0" fmla="*/ 0 h 1603513"/>
              <a:gd name="connsiteX1" fmla="*/ 225287 w 225928"/>
              <a:gd name="connsiteY1" fmla="*/ 371061 h 1603513"/>
              <a:gd name="connsiteX2" fmla="*/ 66261 w 225928"/>
              <a:gd name="connsiteY2" fmla="*/ 728870 h 1603513"/>
              <a:gd name="connsiteX3" fmla="*/ 13252 w 225928"/>
              <a:gd name="connsiteY3" fmla="*/ 1020418 h 1603513"/>
              <a:gd name="connsiteX4" fmla="*/ 145774 w 225928"/>
              <a:gd name="connsiteY4" fmla="*/ 1391479 h 1603513"/>
              <a:gd name="connsiteX5" fmla="*/ 185530 w 225928"/>
              <a:gd name="connsiteY5" fmla="*/ 1603513 h 160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28" h="1603513">
                <a:moveTo>
                  <a:pt x="0" y="0"/>
                </a:moveTo>
                <a:cubicBezTo>
                  <a:pt x="107122" y="124791"/>
                  <a:pt x="214244" y="249583"/>
                  <a:pt x="225287" y="371061"/>
                </a:cubicBezTo>
                <a:cubicBezTo>
                  <a:pt x="236330" y="492539"/>
                  <a:pt x="101600" y="620644"/>
                  <a:pt x="66261" y="728870"/>
                </a:cubicBezTo>
                <a:cubicBezTo>
                  <a:pt x="30922" y="837096"/>
                  <a:pt x="0" y="909983"/>
                  <a:pt x="13252" y="1020418"/>
                </a:cubicBezTo>
                <a:cubicBezTo>
                  <a:pt x="26504" y="1130853"/>
                  <a:pt x="117061" y="1294296"/>
                  <a:pt x="145774" y="1391479"/>
                </a:cubicBezTo>
                <a:cubicBezTo>
                  <a:pt x="174487" y="1488662"/>
                  <a:pt x="156817" y="1539461"/>
                  <a:pt x="185530" y="1603513"/>
                </a:cubicBezTo>
              </a:path>
            </a:pathLst>
          </a:cu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42CA4F39-D28F-4BF7-B82F-93766C08F489}"/>
              </a:ext>
            </a:extLst>
          </p:cNvPr>
          <p:cNvSpPr/>
          <p:nvPr/>
        </p:nvSpPr>
        <p:spPr>
          <a:xfrm>
            <a:off x="6714586" y="4508752"/>
            <a:ext cx="246037" cy="1785947"/>
          </a:xfrm>
          <a:custGeom>
            <a:avLst/>
            <a:gdLst>
              <a:gd name="connsiteX0" fmla="*/ 0 w 225928"/>
              <a:gd name="connsiteY0" fmla="*/ 0 h 1603513"/>
              <a:gd name="connsiteX1" fmla="*/ 225287 w 225928"/>
              <a:gd name="connsiteY1" fmla="*/ 371061 h 1603513"/>
              <a:gd name="connsiteX2" fmla="*/ 66261 w 225928"/>
              <a:gd name="connsiteY2" fmla="*/ 728870 h 1603513"/>
              <a:gd name="connsiteX3" fmla="*/ 13252 w 225928"/>
              <a:gd name="connsiteY3" fmla="*/ 1020418 h 1603513"/>
              <a:gd name="connsiteX4" fmla="*/ 145774 w 225928"/>
              <a:gd name="connsiteY4" fmla="*/ 1391479 h 1603513"/>
              <a:gd name="connsiteX5" fmla="*/ 185530 w 225928"/>
              <a:gd name="connsiteY5" fmla="*/ 1603513 h 1603513"/>
              <a:gd name="connsiteX0" fmla="*/ 0 w 225913"/>
              <a:gd name="connsiteY0" fmla="*/ 0 h 1603513"/>
              <a:gd name="connsiteX1" fmla="*/ 225287 w 225913"/>
              <a:gd name="connsiteY1" fmla="*/ 371061 h 1603513"/>
              <a:gd name="connsiteX2" fmla="*/ 66261 w 225913"/>
              <a:gd name="connsiteY2" fmla="*/ 728870 h 1603513"/>
              <a:gd name="connsiteX3" fmla="*/ 34342 w 225913"/>
              <a:gd name="connsiteY3" fmla="*/ 1008061 h 1603513"/>
              <a:gd name="connsiteX4" fmla="*/ 145774 w 225913"/>
              <a:gd name="connsiteY4" fmla="*/ 1391479 h 1603513"/>
              <a:gd name="connsiteX5" fmla="*/ 185530 w 225913"/>
              <a:gd name="connsiteY5" fmla="*/ 1603513 h 1603513"/>
              <a:gd name="connsiteX0" fmla="*/ 0 w 228000"/>
              <a:gd name="connsiteY0" fmla="*/ 0 h 1603513"/>
              <a:gd name="connsiteX1" fmla="*/ 225287 w 228000"/>
              <a:gd name="connsiteY1" fmla="*/ 371061 h 1603513"/>
              <a:gd name="connsiteX2" fmla="*/ 118986 w 228000"/>
              <a:gd name="connsiteY2" fmla="*/ 728870 h 1603513"/>
              <a:gd name="connsiteX3" fmla="*/ 34342 w 228000"/>
              <a:gd name="connsiteY3" fmla="*/ 1008061 h 1603513"/>
              <a:gd name="connsiteX4" fmla="*/ 145774 w 228000"/>
              <a:gd name="connsiteY4" fmla="*/ 1391479 h 1603513"/>
              <a:gd name="connsiteX5" fmla="*/ 185530 w 228000"/>
              <a:gd name="connsiteY5" fmla="*/ 1603513 h 1603513"/>
              <a:gd name="connsiteX0" fmla="*/ 0 w 217693"/>
              <a:gd name="connsiteY0" fmla="*/ 0 h 1603513"/>
              <a:gd name="connsiteX1" fmla="*/ 214743 w 217693"/>
              <a:gd name="connsiteY1" fmla="*/ 420488 h 1603513"/>
              <a:gd name="connsiteX2" fmla="*/ 118986 w 217693"/>
              <a:gd name="connsiteY2" fmla="*/ 728870 h 1603513"/>
              <a:gd name="connsiteX3" fmla="*/ 34342 w 217693"/>
              <a:gd name="connsiteY3" fmla="*/ 1008061 h 1603513"/>
              <a:gd name="connsiteX4" fmla="*/ 145774 w 217693"/>
              <a:gd name="connsiteY4" fmla="*/ 1391479 h 1603513"/>
              <a:gd name="connsiteX5" fmla="*/ 185530 w 217693"/>
              <a:gd name="connsiteY5" fmla="*/ 1603513 h 1603513"/>
              <a:gd name="connsiteX0" fmla="*/ 0 w 217693"/>
              <a:gd name="connsiteY0" fmla="*/ 0 h 1603513"/>
              <a:gd name="connsiteX1" fmla="*/ 214743 w 217693"/>
              <a:gd name="connsiteY1" fmla="*/ 420488 h 1603513"/>
              <a:gd name="connsiteX2" fmla="*/ 118986 w 217693"/>
              <a:gd name="connsiteY2" fmla="*/ 728870 h 1603513"/>
              <a:gd name="connsiteX3" fmla="*/ 34342 w 217693"/>
              <a:gd name="connsiteY3" fmla="*/ 1008061 h 1603513"/>
              <a:gd name="connsiteX4" fmla="*/ 198499 w 217693"/>
              <a:gd name="connsiteY4" fmla="*/ 1304980 h 1603513"/>
              <a:gd name="connsiteX5" fmla="*/ 185530 w 217693"/>
              <a:gd name="connsiteY5" fmla="*/ 1603513 h 1603513"/>
              <a:gd name="connsiteX0" fmla="*/ 0 w 195776"/>
              <a:gd name="connsiteY0" fmla="*/ 0 h 1665298"/>
              <a:gd name="connsiteX1" fmla="*/ 193652 w 195776"/>
              <a:gd name="connsiteY1" fmla="*/ 482273 h 1665298"/>
              <a:gd name="connsiteX2" fmla="*/ 97895 w 195776"/>
              <a:gd name="connsiteY2" fmla="*/ 790655 h 1665298"/>
              <a:gd name="connsiteX3" fmla="*/ 13251 w 195776"/>
              <a:gd name="connsiteY3" fmla="*/ 1069846 h 1665298"/>
              <a:gd name="connsiteX4" fmla="*/ 177408 w 195776"/>
              <a:gd name="connsiteY4" fmla="*/ 1366765 h 1665298"/>
              <a:gd name="connsiteX5" fmla="*/ 164439 w 195776"/>
              <a:gd name="connsiteY5" fmla="*/ 1665298 h 16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76" h="1665298">
                <a:moveTo>
                  <a:pt x="0" y="0"/>
                </a:moveTo>
                <a:cubicBezTo>
                  <a:pt x="107122" y="124791"/>
                  <a:pt x="177336" y="350497"/>
                  <a:pt x="193652" y="482273"/>
                </a:cubicBezTo>
                <a:cubicBezTo>
                  <a:pt x="209968" y="614049"/>
                  <a:pt x="127962" y="692726"/>
                  <a:pt x="97895" y="790655"/>
                </a:cubicBezTo>
                <a:cubicBezTo>
                  <a:pt x="67828" y="888584"/>
                  <a:pt x="-1" y="973828"/>
                  <a:pt x="13251" y="1069846"/>
                </a:cubicBezTo>
                <a:cubicBezTo>
                  <a:pt x="26503" y="1165864"/>
                  <a:pt x="148695" y="1269582"/>
                  <a:pt x="177408" y="1366765"/>
                </a:cubicBezTo>
                <a:cubicBezTo>
                  <a:pt x="206121" y="1463948"/>
                  <a:pt x="135726" y="1601246"/>
                  <a:pt x="164439" y="1665298"/>
                </a:cubicBezTo>
              </a:path>
            </a:pathLst>
          </a:cu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D2F3D07-34C2-48E3-A7FE-5815666D44A6}"/>
              </a:ext>
            </a:extLst>
          </p:cNvPr>
          <p:cNvSpPr/>
          <p:nvPr/>
        </p:nvSpPr>
        <p:spPr>
          <a:xfrm rot="10800000">
            <a:off x="5882150" y="5709104"/>
            <a:ext cx="76925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CA37D087-0CE4-429F-A10F-16BFDCCFE6C4}"/>
              </a:ext>
            </a:extLst>
          </p:cNvPr>
          <p:cNvSpPr/>
          <p:nvPr/>
        </p:nvSpPr>
        <p:spPr>
          <a:xfrm>
            <a:off x="5518227" y="1810664"/>
            <a:ext cx="225928" cy="1603513"/>
          </a:xfrm>
          <a:custGeom>
            <a:avLst/>
            <a:gdLst>
              <a:gd name="connsiteX0" fmla="*/ 0 w 225928"/>
              <a:gd name="connsiteY0" fmla="*/ 0 h 1603513"/>
              <a:gd name="connsiteX1" fmla="*/ 225287 w 225928"/>
              <a:gd name="connsiteY1" fmla="*/ 371061 h 1603513"/>
              <a:gd name="connsiteX2" fmla="*/ 66261 w 225928"/>
              <a:gd name="connsiteY2" fmla="*/ 728870 h 1603513"/>
              <a:gd name="connsiteX3" fmla="*/ 13252 w 225928"/>
              <a:gd name="connsiteY3" fmla="*/ 1020418 h 1603513"/>
              <a:gd name="connsiteX4" fmla="*/ 145774 w 225928"/>
              <a:gd name="connsiteY4" fmla="*/ 1391479 h 1603513"/>
              <a:gd name="connsiteX5" fmla="*/ 185530 w 225928"/>
              <a:gd name="connsiteY5" fmla="*/ 1603513 h 160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28" h="1603513">
                <a:moveTo>
                  <a:pt x="0" y="0"/>
                </a:moveTo>
                <a:cubicBezTo>
                  <a:pt x="107122" y="124791"/>
                  <a:pt x="214244" y="249583"/>
                  <a:pt x="225287" y="371061"/>
                </a:cubicBezTo>
                <a:cubicBezTo>
                  <a:pt x="236330" y="492539"/>
                  <a:pt x="101600" y="620644"/>
                  <a:pt x="66261" y="728870"/>
                </a:cubicBezTo>
                <a:cubicBezTo>
                  <a:pt x="30922" y="837096"/>
                  <a:pt x="0" y="909983"/>
                  <a:pt x="13252" y="1020418"/>
                </a:cubicBezTo>
                <a:cubicBezTo>
                  <a:pt x="26504" y="1130853"/>
                  <a:pt x="117061" y="1294296"/>
                  <a:pt x="145774" y="1391479"/>
                </a:cubicBezTo>
                <a:cubicBezTo>
                  <a:pt x="174487" y="1488662"/>
                  <a:pt x="156817" y="1539461"/>
                  <a:pt x="185530" y="1603513"/>
                </a:cubicBezTo>
              </a:path>
            </a:pathLst>
          </a:cu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3141BEAB-CE9D-40F1-8538-BF28ED1316BF}"/>
              </a:ext>
            </a:extLst>
          </p:cNvPr>
          <p:cNvSpPr/>
          <p:nvPr/>
        </p:nvSpPr>
        <p:spPr>
          <a:xfrm>
            <a:off x="5521118" y="4006280"/>
            <a:ext cx="246037" cy="1785947"/>
          </a:xfrm>
          <a:custGeom>
            <a:avLst/>
            <a:gdLst>
              <a:gd name="connsiteX0" fmla="*/ 0 w 225928"/>
              <a:gd name="connsiteY0" fmla="*/ 0 h 1603513"/>
              <a:gd name="connsiteX1" fmla="*/ 225287 w 225928"/>
              <a:gd name="connsiteY1" fmla="*/ 371061 h 1603513"/>
              <a:gd name="connsiteX2" fmla="*/ 66261 w 225928"/>
              <a:gd name="connsiteY2" fmla="*/ 728870 h 1603513"/>
              <a:gd name="connsiteX3" fmla="*/ 13252 w 225928"/>
              <a:gd name="connsiteY3" fmla="*/ 1020418 h 1603513"/>
              <a:gd name="connsiteX4" fmla="*/ 145774 w 225928"/>
              <a:gd name="connsiteY4" fmla="*/ 1391479 h 1603513"/>
              <a:gd name="connsiteX5" fmla="*/ 185530 w 225928"/>
              <a:gd name="connsiteY5" fmla="*/ 1603513 h 1603513"/>
              <a:gd name="connsiteX0" fmla="*/ 0 w 225913"/>
              <a:gd name="connsiteY0" fmla="*/ 0 h 1603513"/>
              <a:gd name="connsiteX1" fmla="*/ 225287 w 225913"/>
              <a:gd name="connsiteY1" fmla="*/ 371061 h 1603513"/>
              <a:gd name="connsiteX2" fmla="*/ 66261 w 225913"/>
              <a:gd name="connsiteY2" fmla="*/ 728870 h 1603513"/>
              <a:gd name="connsiteX3" fmla="*/ 34342 w 225913"/>
              <a:gd name="connsiteY3" fmla="*/ 1008061 h 1603513"/>
              <a:gd name="connsiteX4" fmla="*/ 145774 w 225913"/>
              <a:gd name="connsiteY4" fmla="*/ 1391479 h 1603513"/>
              <a:gd name="connsiteX5" fmla="*/ 185530 w 225913"/>
              <a:gd name="connsiteY5" fmla="*/ 1603513 h 1603513"/>
              <a:gd name="connsiteX0" fmla="*/ 0 w 228000"/>
              <a:gd name="connsiteY0" fmla="*/ 0 h 1603513"/>
              <a:gd name="connsiteX1" fmla="*/ 225287 w 228000"/>
              <a:gd name="connsiteY1" fmla="*/ 371061 h 1603513"/>
              <a:gd name="connsiteX2" fmla="*/ 118986 w 228000"/>
              <a:gd name="connsiteY2" fmla="*/ 728870 h 1603513"/>
              <a:gd name="connsiteX3" fmla="*/ 34342 w 228000"/>
              <a:gd name="connsiteY3" fmla="*/ 1008061 h 1603513"/>
              <a:gd name="connsiteX4" fmla="*/ 145774 w 228000"/>
              <a:gd name="connsiteY4" fmla="*/ 1391479 h 1603513"/>
              <a:gd name="connsiteX5" fmla="*/ 185530 w 228000"/>
              <a:gd name="connsiteY5" fmla="*/ 1603513 h 1603513"/>
              <a:gd name="connsiteX0" fmla="*/ 0 w 217693"/>
              <a:gd name="connsiteY0" fmla="*/ 0 h 1603513"/>
              <a:gd name="connsiteX1" fmla="*/ 214743 w 217693"/>
              <a:gd name="connsiteY1" fmla="*/ 420488 h 1603513"/>
              <a:gd name="connsiteX2" fmla="*/ 118986 w 217693"/>
              <a:gd name="connsiteY2" fmla="*/ 728870 h 1603513"/>
              <a:gd name="connsiteX3" fmla="*/ 34342 w 217693"/>
              <a:gd name="connsiteY3" fmla="*/ 1008061 h 1603513"/>
              <a:gd name="connsiteX4" fmla="*/ 145774 w 217693"/>
              <a:gd name="connsiteY4" fmla="*/ 1391479 h 1603513"/>
              <a:gd name="connsiteX5" fmla="*/ 185530 w 217693"/>
              <a:gd name="connsiteY5" fmla="*/ 1603513 h 1603513"/>
              <a:gd name="connsiteX0" fmla="*/ 0 w 217693"/>
              <a:gd name="connsiteY0" fmla="*/ 0 h 1603513"/>
              <a:gd name="connsiteX1" fmla="*/ 214743 w 217693"/>
              <a:gd name="connsiteY1" fmla="*/ 420488 h 1603513"/>
              <a:gd name="connsiteX2" fmla="*/ 118986 w 217693"/>
              <a:gd name="connsiteY2" fmla="*/ 728870 h 1603513"/>
              <a:gd name="connsiteX3" fmla="*/ 34342 w 217693"/>
              <a:gd name="connsiteY3" fmla="*/ 1008061 h 1603513"/>
              <a:gd name="connsiteX4" fmla="*/ 198499 w 217693"/>
              <a:gd name="connsiteY4" fmla="*/ 1304980 h 1603513"/>
              <a:gd name="connsiteX5" fmla="*/ 185530 w 217693"/>
              <a:gd name="connsiteY5" fmla="*/ 1603513 h 1603513"/>
              <a:gd name="connsiteX0" fmla="*/ 0 w 195776"/>
              <a:gd name="connsiteY0" fmla="*/ 0 h 1665298"/>
              <a:gd name="connsiteX1" fmla="*/ 193652 w 195776"/>
              <a:gd name="connsiteY1" fmla="*/ 482273 h 1665298"/>
              <a:gd name="connsiteX2" fmla="*/ 97895 w 195776"/>
              <a:gd name="connsiteY2" fmla="*/ 790655 h 1665298"/>
              <a:gd name="connsiteX3" fmla="*/ 13251 w 195776"/>
              <a:gd name="connsiteY3" fmla="*/ 1069846 h 1665298"/>
              <a:gd name="connsiteX4" fmla="*/ 177408 w 195776"/>
              <a:gd name="connsiteY4" fmla="*/ 1366765 h 1665298"/>
              <a:gd name="connsiteX5" fmla="*/ 164439 w 195776"/>
              <a:gd name="connsiteY5" fmla="*/ 1665298 h 16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76" h="1665298">
                <a:moveTo>
                  <a:pt x="0" y="0"/>
                </a:moveTo>
                <a:cubicBezTo>
                  <a:pt x="107122" y="124791"/>
                  <a:pt x="177336" y="350497"/>
                  <a:pt x="193652" y="482273"/>
                </a:cubicBezTo>
                <a:cubicBezTo>
                  <a:pt x="209968" y="614049"/>
                  <a:pt x="127962" y="692726"/>
                  <a:pt x="97895" y="790655"/>
                </a:cubicBezTo>
                <a:cubicBezTo>
                  <a:pt x="67828" y="888584"/>
                  <a:pt x="-1" y="973828"/>
                  <a:pt x="13251" y="1069846"/>
                </a:cubicBezTo>
                <a:cubicBezTo>
                  <a:pt x="26503" y="1165864"/>
                  <a:pt x="148695" y="1269582"/>
                  <a:pt x="177408" y="1366765"/>
                </a:cubicBezTo>
                <a:cubicBezTo>
                  <a:pt x="206121" y="1463948"/>
                  <a:pt x="135726" y="1601246"/>
                  <a:pt x="164439" y="1665298"/>
                </a:cubicBezTo>
              </a:path>
            </a:pathLst>
          </a:cu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CA2D2ED4-8D66-49EE-8FF9-67A6F31C24D8}"/>
              </a:ext>
            </a:extLst>
          </p:cNvPr>
          <p:cNvSpPr/>
          <p:nvPr/>
        </p:nvSpPr>
        <p:spPr>
          <a:xfrm flipH="1">
            <a:off x="5320944" y="2588793"/>
            <a:ext cx="322228" cy="1179444"/>
          </a:xfrm>
          <a:custGeom>
            <a:avLst/>
            <a:gdLst>
              <a:gd name="connsiteX0" fmla="*/ 215679 w 322228"/>
              <a:gd name="connsiteY0" fmla="*/ 0 h 1179444"/>
              <a:gd name="connsiteX1" fmla="*/ 321696 w 322228"/>
              <a:gd name="connsiteY1" fmla="*/ 198783 h 1179444"/>
              <a:gd name="connsiteX2" fmla="*/ 175922 w 322228"/>
              <a:gd name="connsiteY2" fmla="*/ 424070 h 1179444"/>
              <a:gd name="connsiteX3" fmla="*/ 30149 w 322228"/>
              <a:gd name="connsiteY3" fmla="*/ 596348 h 1179444"/>
              <a:gd name="connsiteX4" fmla="*/ 3644 w 322228"/>
              <a:gd name="connsiteY4" fmla="*/ 967409 h 1179444"/>
              <a:gd name="connsiteX5" fmla="*/ 83157 w 322228"/>
              <a:gd name="connsiteY5" fmla="*/ 1179444 h 11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28" h="1179444">
                <a:moveTo>
                  <a:pt x="215679" y="0"/>
                </a:moveTo>
                <a:cubicBezTo>
                  <a:pt x="272000" y="64052"/>
                  <a:pt x="328322" y="128105"/>
                  <a:pt x="321696" y="198783"/>
                </a:cubicBezTo>
                <a:cubicBezTo>
                  <a:pt x="315070" y="269461"/>
                  <a:pt x="224513" y="357809"/>
                  <a:pt x="175922" y="424070"/>
                </a:cubicBezTo>
                <a:cubicBezTo>
                  <a:pt x="127331" y="490331"/>
                  <a:pt x="58862" y="505792"/>
                  <a:pt x="30149" y="596348"/>
                </a:cubicBezTo>
                <a:cubicBezTo>
                  <a:pt x="1436" y="686904"/>
                  <a:pt x="-5191" y="870226"/>
                  <a:pt x="3644" y="967409"/>
                </a:cubicBezTo>
                <a:cubicBezTo>
                  <a:pt x="12479" y="1064592"/>
                  <a:pt x="47818" y="1122018"/>
                  <a:pt x="83157" y="1179444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10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1A8CA51-CC7B-4377-97CE-4D1573119769}"/>
              </a:ext>
            </a:extLst>
          </p:cNvPr>
          <p:cNvSpPr/>
          <p:nvPr/>
        </p:nvSpPr>
        <p:spPr>
          <a:xfrm>
            <a:off x="77831" y="2429113"/>
            <a:ext cx="374423" cy="293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AF260-B4BB-420A-9D02-46C53F78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 contrast="25000"/>
          </a:blip>
          <a:stretch>
            <a:fillRect/>
          </a:stretch>
        </p:blipFill>
        <p:spPr>
          <a:xfrm>
            <a:off x="27053" y="641625"/>
            <a:ext cx="8866576" cy="61771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3BBE04-12D0-4AD9-9A81-1518F19F1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71"/>
          <a:stretch/>
        </p:blipFill>
        <p:spPr>
          <a:xfrm>
            <a:off x="5147438" y="5604310"/>
            <a:ext cx="1897122" cy="889202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418D6A-FAE1-4487-AF82-2111A254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8000" contrast="20000"/>
          </a:blip>
          <a:stretch>
            <a:fillRect/>
          </a:stretch>
        </p:blipFill>
        <p:spPr>
          <a:xfrm>
            <a:off x="9518328" y="557028"/>
            <a:ext cx="2451738" cy="1028148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76B723F-735B-440C-BB89-DE24FCBABDBC}"/>
              </a:ext>
            </a:extLst>
          </p:cNvPr>
          <p:cNvSpPr/>
          <p:nvPr/>
        </p:nvSpPr>
        <p:spPr>
          <a:xfrm>
            <a:off x="2799989" y="4084303"/>
            <a:ext cx="1775791" cy="808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Geometria do escoamento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49FECEA-F086-448D-9463-E6907E8EDC7D}"/>
              </a:ext>
            </a:extLst>
          </p:cNvPr>
          <p:cNvSpPr/>
          <p:nvPr/>
        </p:nvSpPr>
        <p:spPr>
          <a:xfrm>
            <a:off x="464143" y="5604310"/>
            <a:ext cx="1775791" cy="808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Fluxo de gás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CA6DA5F4-F2B4-40CD-8502-F11A2FBC2A63}"/>
              </a:ext>
            </a:extLst>
          </p:cNvPr>
          <p:cNvCxnSpPr>
            <a:cxnSpLocks/>
            <a:stCxn id="3" idx="1"/>
            <a:endCxn id="15" idx="3"/>
          </p:cNvCxnSpPr>
          <p:nvPr/>
        </p:nvCxnSpPr>
        <p:spPr>
          <a:xfrm rot="10800000">
            <a:off x="452255" y="2575776"/>
            <a:ext cx="2347735" cy="1912718"/>
          </a:xfrm>
          <a:prstGeom prst="bentConnector3">
            <a:avLst>
              <a:gd name="adj1" fmla="val 9007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F25796-63C8-453D-BECE-65BD8FD0EAE6}"/>
              </a:ext>
            </a:extLst>
          </p:cNvPr>
          <p:cNvSpPr/>
          <p:nvPr/>
        </p:nvSpPr>
        <p:spPr>
          <a:xfrm>
            <a:off x="58217" y="2903535"/>
            <a:ext cx="374423" cy="6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E7F3C750-3942-4D48-B7B7-869432BAEBCF}"/>
              </a:ext>
            </a:extLst>
          </p:cNvPr>
          <p:cNvCxnSpPr>
            <a:cxnSpLocks/>
            <a:stCxn id="16" idx="1"/>
            <a:endCxn id="33" idx="2"/>
          </p:cNvCxnSpPr>
          <p:nvPr/>
        </p:nvCxnSpPr>
        <p:spPr>
          <a:xfrm rot="10800000">
            <a:off x="245429" y="2968487"/>
            <a:ext cx="218714" cy="304001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00FED7A-6A32-470E-AA2A-511FC51AD547}"/>
              </a:ext>
            </a:extLst>
          </p:cNvPr>
          <p:cNvSpPr/>
          <p:nvPr/>
        </p:nvSpPr>
        <p:spPr>
          <a:xfrm>
            <a:off x="2584263" y="5644720"/>
            <a:ext cx="1775791" cy="808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Fluxo de líquido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63291701-A2D9-436B-B9F0-2B8A9875D2B9}"/>
              </a:ext>
            </a:extLst>
          </p:cNvPr>
          <p:cNvCxnSpPr>
            <a:cxnSpLocks/>
            <a:stCxn id="43" idx="3"/>
            <a:endCxn id="21" idx="1"/>
          </p:cNvCxnSpPr>
          <p:nvPr/>
        </p:nvCxnSpPr>
        <p:spPr>
          <a:xfrm>
            <a:off x="4360054" y="6048911"/>
            <a:ext cx="787384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0E5BCC93-4585-4DAD-B27E-303472E48BC9}"/>
              </a:ext>
            </a:extLst>
          </p:cNvPr>
          <p:cNvCxnSpPr>
            <a:cxnSpLocks/>
            <a:stCxn id="57" idx="1"/>
            <a:endCxn id="60" idx="0"/>
          </p:cNvCxnSpPr>
          <p:nvPr/>
        </p:nvCxnSpPr>
        <p:spPr>
          <a:xfrm rot="10800000" flipV="1">
            <a:off x="242030" y="641624"/>
            <a:ext cx="544216" cy="114590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ECD324-5047-458B-BF85-209E199A7DE6}"/>
              </a:ext>
            </a:extLst>
          </p:cNvPr>
          <p:cNvSpPr/>
          <p:nvPr/>
        </p:nvSpPr>
        <p:spPr>
          <a:xfrm>
            <a:off x="54818" y="1787530"/>
            <a:ext cx="374423" cy="6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F3BB43A8-B763-4626-806C-80F961ECAE76}"/>
              </a:ext>
            </a:extLst>
          </p:cNvPr>
          <p:cNvSpPr/>
          <p:nvPr/>
        </p:nvSpPr>
        <p:spPr>
          <a:xfrm>
            <a:off x="6345804" y="2169871"/>
            <a:ext cx="1775791" cy="1464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Perda de carga por unidade de altura de leito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94EFB878-0459-4197-8567-5F53142839E8}"/>
              </a:ext>
            </a:extLst>
          </p:cNvPr>
          <p:cNvCxnSpPr>
            <a:cxnSpLocks/>
            <a:stCxn id="66" idx="1"/>
          </p:cNvCxnSpPr>
          <p:nvPr/>
        </p:nvCxnSpPr>
        <p:spPr>
          <a:xfrm rot="10800000" flipV="1">
            <a:off x="4304832" y="2902053"/>
            <a:ext cx="204097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68">
            <a:extLst>
              <a:ext uri="{FF2B5EF4-FFF2-40B4-BE49-F238E27FC236}">
                <a16:creationId xmlns:a16="http://schemas.microsoft.com/office/drawing/2014/main" id="{A41028E9-F381-4A07-B4B2-4F5590269585}"/>
              </a:ext>
            </a:extLst>
          </p:cNvPr>
          <p:cNvSpPr/>
          <p:nvPr/>
        </p:nvSpPr>
        <p:spPr>
          <a:xfrm rot="5400000">
            <a:off x="2958068" y="895099"/>
            <a:ext cx="374423" cy="6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0962638-ADBD-4201-AA8E-CFD603C7E335}"/>
              </a:ext>
            </a:extLst>
          </p:cNvPr>
          <p:cNvSpPr/>
          <p:nvPr/>
        </p:nvSpPr>
        <p:spPr>
          <a:xfrm>
            <a:off x="8182127" y="1775983"/>
            <a:ext cx="3924145" cy="42473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 e L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fluxos mássicos (vazão mássica/área da seção da coluna) de gás e líquido, kg/(m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2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s)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e </a:t>
            </a: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 densidades do gás e líquido, kg/m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velocidade superficial do gás,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/s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 fator do recheio, ft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-1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ν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viscosidade cinemática do líquido 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cS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[=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cP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/(g/cm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)]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90B2B0C-DC6E-C98B-A92C-9B3D911F147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9000" contrast="30000"/>
          </a:blip>
          <a:stretch>
            <a:fillRect/>
          </a:stretch>
        </p:blipFill>
        <p:spPr>
          <a:xfrm>
            <a:off x="3534207" y="1294255"/>
            <a:ext cx="4085512" cy="38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0840C62-19D6-3FC9-4F12-3ED66B48203A}"/>
              </a:ext>
            </a:extLst>
          </p:cNvPr>
          <p:cNvCxnSpPr>
            <a:cxnSpLocks/>
          </p:cNvCxnSpPr>
          <p:nvPr/>
        </p:nvCxnSpPr>
        <p:spPr>
          <a:xfrm flipH="1">
            <a:off x="4157505" y="1732116"/>
            <a:ext cx="1419458" cy="54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1969DC58-2991-0B31-EDFB-00C9186B1588}"/>
              </a:ext>
            </a:extLst>
          </p:cNvPr>
          <p:cNvSpPr/>
          <p:nvPr/>
        </p:nvSpPr>
        <p:spPr>
          <a:xfrm>
            <a:off x="2804286" y="1580622"/>
            <a:ext cx="5206241" cy="2909265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5042374"/>
              <a:gd name="connsiteY0" fmla="*/ 0 h 1719153"/>
              <a:gd name="connsiteX1" fmla="*/ 2312973 w 5042374"/>
              <a:gd name="connsiteY1" fmla="*/ 679887 h 1719153"/>
              <a:gd name="connsiteX2" fmla="*/ 3121355 w 5042374"/>
              <a:gd name="connsiteY2" fmla="*/ 1011192 h 1719153"/>
              <a:gd name="connsiteX3" fmla="*/ 5042374 w 5042374"/>
              <a:gd name="connsiteY3" fmla="*/ 1719153 h 1719153"/>
              <a:gd name="connsiteX0" fmla="*/ 0 w 3842129"/>
              <a:gd name="connsiteY0" fmla="*/ 0 h 1363564"/>
              <a:gd name="connsiteX1" fmla="*/ 1112728 w 3842129"/>
              <a:gd name="connsiteY1" fmla="*/ 324298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49859 w 3842129"/>
              <a:gd name="connsiteY2" fmla="*/ 697712 h 1363564"/>
              <a:gd name="connsiteX3" fmla="*/ 3842129 w 3842129"/>
              <a:gd name="connsiteY3" fmla="*/ 1363564 h 1363564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49859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85795 w 3935561"/>
              <a:gd name="connsiteY2" fmla="*/ 697712 h 1415031"/>
              <a:gd name="connsiteX3" fmla="*/ 3935561 w 3935561"/>
              <a:gd name="connsiteY3" fmla="*/ 1415031 h 1415031"/>
              <a:gd name="connsiteX0" fmla="*/ 0 w 3928374"/>
              <a:gd name="connsiteY0" fmla="*/ 0 h 1429067"/>
              <a:gd name="connsiteX1" fmla="*/ 1091167 w 3928374"/>
              <a:gd name="connsiteY1" fmla="*/ 357049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  <a:gd name="connsiteX0" fmla="*/ 0 w 3928374"/>
              <a:gd name="connsiteY0" fmla="*/ 0 h 1429067"/>
              <a:gd name="connsiteX1" fmla="*/ 1091167 w 3928374"/>
              <a:gd name="connsiteY1" fmla="*/ 357049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  <a:gd name="connsiteX0" fmla="*/ 0 w 3928374"/>
              <a:gd name="connsiteY0" fmla="*/ 0 h 1429067"/>
              <a:gd name="connsiteX1" fmla="*/ 1285219 w 3928374"/>
              <a:gd name="connsiteY1" fmla="*/ 431910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374" h="1429067">
                <a:moveTo>
                  <a:pt x="0" y="0"/>
                </a:moveTo>
                <a:cubicBezTo>
                  <a:pt x="571756" y="173409"/>
                  <a:pt x="955451" y="313285"/>
                  <a:pt x="1285219" y="431910"/>
                </a:cubicBezTo>
                <a:cubicBezTo>
                  <a:pt x="1614987" y="550535"/>
                  <a:pt x="1748904" y="607939"/>
                  <a:pt x="1978608" y="711748"/>
                </a:cubicBezTo>
                <a:cubicBezTo>
                  <a:pt x="2208312" y="815557"/>
                  <a:pt x="2766485" y="1082541"/>
                  <a:pt x="3928374" y="142906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AE667118-4F70-62C3-5504-769FCA2C6D2C}"/>
              </a:ext>
            </a:extLst>
          </p:cNvPr>
          <p:cNvSpPr/>
          <p:nvPr/>
        </p:nvSpPr>
        <p:spPr>
          <a:xfrm>
            <a:off x="1046681" y="837295"/>
            <a:ext cx="1162052" cy="479862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5042374"/>
              <a:gd name="connsiteY0" fmla="*/ 0 h 1719153"/>
              <a:gd name="connsiteX1" fmla="*/ 2312973 w 5042374"/>
              <a:gd name="connsiteY1" fmla="*/ 679887 h 1719153"/>
              <a:gd name="connsiteX2" fmla="*/ 3121355 w 5042374"/>
              <a:gd name="connsiteY2" fmla="*/ 1011192 h 1719153"/>
              <a:gd name="connsiteX3" fmla="*/ 5042374 w 5042374"/>
              <a:gd name="connsiteY3" fmla="*/ 1719153 h 1719153"/>
              <a:gd name="connsiteX0" fmla="*/ 0 w 3842129"/>
              <a:gd name="connsiteY0" fmla="*/ 0 h 1363564"/>
              <a:gd name="connsiteX1" fmla="*/ 1112728 w 3842129"/>
              <a:gd name="connsiteY1" fmla="*/ 324298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49859 w 3842129"/>
              <a:gd name="connsiteY2" fmla="*/ 697712 h 1363564"/>
              <a:gd name="connsiteX3" fmla="*/ 3842129 w 3842129"/>
              <a:gd name="connsiteY3" fmla="*/ 1363564 h 1363564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49859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85795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985795 w 3935561"/>
              <a:gd name="connsiteY1" fmla="*/ 697712 h 1415031"/>
              <a:gd name="connsiteX2" fmla="*/ 3935561 w 3935561"/>
              <a:gd name="connsiteY2" fmla="*/ 1415031 h 1415031"/>
              <a:gd name="connsiteX0" fmla="*/ 0 w 3935561"/>
              <a:gd name="connsiteY0" fmla="*/ 0 h 1415031"/>
              <a:gd name="connsiteX1" fmla="*/ 3935561 w 3935561"/>
              <a:gd name="connsiteY1" fmla="*/ 1415031 h 1415031"/>
              <a:gd name="connsiteX0" fmla="*/ 0 w 3722004"/>
              <a:gd name="connsiteY0" fmla="*/ 0 h 689579"/>
              <a:gd name="connsiteX1" fmla="*/ 3722004 w 3722004"/>
              <a:gd name="connsiteY1" fmla="*/ 689579 h 689579"/>
              <a:gd name="connsiteX0" fmla="*/ 0 w 3722004"/>
              <a:gd name="connsiteY0" fmla="*/ 0 h 689579"/>
              <a:gd name="connsiteX1" fmla="*/ 3722004 w 3722004"/>
              <a:gd name="connsiteY1" fmla="*/ 689579 h 689579"/>
              <a:gd name="connsiteX0" fmla="*/ 0 w 3722004"/>
              <a:gd name="connsiteY0" fmla="*/ 0 h 689579"/>
              <a:gd name="connsiteX1" fmla="*/ 3722004 w 3722004"/>
              <a:gd name="connsiteY1" fmla="*/ 689579 h 68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2004" h="689579">
                <a:moveTo>
                  <a:pt x="0" y="0"/>
                </a:moveTo>
                <a:cubicBezTo>
                  <a:pt x="1515243" y="188796"/>
                  <a:pt x="2511843" y="404968"/>
                  <a:pt x="3722004" y="68957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E34F18E-CD2C-4F98-83C5-B32D5F14B910}"/>
              </a:ext>
            </a:extLst>
          </p:cNvPr>
          <p:cNvSpPr/>
          <p:nvPr/>
        </p:nvSpPr>
        <p:spPr>
          <a:xfrm>
            <a:off x="786246" y="237434"/>
            <a:ext cx="1052011" cy="808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Arraste</a:t>
            </a:r>
          </a:p>
        </p:txBody>
      </p:sp>
    </p:spTree>
    <p:extLst>
      <p:ext uri="{BB962C8B-B14F-4D97-AF65-F5344CB8AC3E}">
        <p14:creationId xmlns:p14="http://schemas.microsoft.com/office/powerpoint/2010/main" val="161137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A33387D7-884F-4F45-B2AD-7AF91217859D}"/>
              </a:ext>
            </a:extLst>
          </p:cNvPr>
          <p:cNvSpPr/>
          <p:nvPr/>
        </p:nvSpPr>
        <p:spPr>
          <a:xfrm>
            <a:off x="8294523" y="1841943"/>
            <a:ext cx="374423" cy="293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AF260-B4BB-420A-9D02-46C53F78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 contrast="25000"/>
          </a:blip>
          <a:stretch>
            <a:fillRect/>
          </a:stretch>
        </p:blipFill>
        <p:spPr>
          <a:xfrm>
            <a:off x="27053" y="641625"/>
            <a:ext cx="8866576" cy="61771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3BBE04-12D0-4AD9-9A81-1518F19F1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71"/>
          <a:stretch/>
        </p:blipFill>
        <p:spPr>
          <a:xfrm>
            <a:off x="5147438" y="5604310"/>
            <a:ext cx="1897122" cy="889202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418D6A-FAE1-4487-AF82-2111A254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8000" contrast="20000"/>
          </a:blip>
          <a:stretch>
            <a:fillRect/>
          </a:stretch>
        </p:blipFill>
        <p:spPr>
          <a:xfrm>
            <a:off x="9518328" y="557028"/>
            <a:ext cx="2451738" cy="1028148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72E8382-9625-4425-A096-49B68AB09F8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9000" contrast="30000"/>
          </a:blip>
          <a:stretch>
            <a:fillRect/>
          </a:stretch>
        </p:blipFill>
        <p:spPr>
          <a:xfrm>
            <a:off x="3534207" y="1294255"/>
            <a:ext cx="4085512" cy="38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0B9D976-2633-42B8-8B1B-07F119BC03A3}"/>
              </a:ext>
            </a:extLst>
          </p:cNvPr>
          <p:cNvCxnSpPr>
            <a:cxnSpLocks/>
          </p:cNvCxnSpPr>
          <p:nvPr/>
        </p:nvCxnSpPr>
        <p:spPr>
          <a:xfrm flipH="1">
            <a:off x="4157505" y="1732116"/>
            <a:ext cx="1419458" cy="54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FCA600C-8D2A-44C5-83CD-A97C7EC79050}"/>
              </a:ext>
            </a:extLst>
          </p:cNvPr>
          <p:cNvSpPr/>
          <p:nvPr/>
        </p:nvSpPr>
        <p:spPr>
          <a:xfrm>
            <a:off x="5961579" y="2100651"/>
            <a:ext cx="1897122" cy="121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Hidrodinâmica afeta </a:t>
            </a:r>
            <a:r>
              <a:rPr lang="pt-BR" sz="2000" dirty="0" err="1"/>
              <a:t>k</a:t>
            </a:r>
            <a:r>
              <a:rPr lang="pt-BR" sz="2000" baseline="-25000" dirty="0" err="1"/>
              <a:t>x</a:t>
            </a:r>
            <a:r>
              <a:rPr lang="pt-BR" sz="2000" dirty="0"/>
              <a:t> e </a:t>
            </a:r>
            <a:r>
              <a:rPr lang="pt-BR" sz="2000" dirty="0" err="1"/>
              <a:t>k</a:t>
            </a:r>
            <a:r>
              <a:rPr lang="pt-BR" sz="2000" baseline="-25000" dirty="0" err="1"/>
              <a:t>y</a:t>
            </a:r>
            <a:endParaRPr lang="pt-BR" sz="2000" dirty="0"/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4B90F89F-A983-42AF-841B-EF7A38E63D2B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7858701" y="1988606"/>
            <a:ext cx="435822" cy="72202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1793CB77-DCAD-4E1C-9E6B-5D056E4BA3A5}"/>
              </a:ext>
            </a:extLst>
          </p:cNvPr>
          <p:cNvSpPr/>
          <p:nvPr/>
        </p:nvSpPr>
        <p:spPr>
          <a:xfrm>
            <a:off x="8182127" y="1775983"/>
            <a:ext cx="3924145" cy="42473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 e L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fluxos mássicos (vazão mássica/área da seção da coluna) de gás e líquido, kg/(m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2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s)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e </a:t>
            </a: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 densidades do gás e líquido, kg/m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velocidade superficial do gás,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/s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 fator do recheio, ft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-1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ν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viscosidade cinemática do líquido 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cS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[=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cP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/(g/cm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)]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743F181-DBF6-70A4-5734-66223F919479}"/>
              </a:ext>
            </a:extLst>
          </p:cNvPr>
          <p:cNvSpPr/>
          <p:nvPr/>
        </p:nvSpPr>
        <p:spPr>
          <a:xfrm>
            <a:off x="2804286" y="1580622"/>
            <a:ext cx="5206241" cy="2909265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5042374"/>
              <a:gd name="connsiteY0" fmla="*/ 0 h 1719153"/>
              <a:gd name="connsiteX1" fmla="*/ 2312973 w 5042374"/>
              <a:gd name="connsiteY1" fmla="*/ 679887 h 1719153"/>
              <a:gd name="connsiteX2" fmla="*/ 3121355 w 5042374"/>
              <a:gd name="connsiteY2" fmla="*/ 1011192 h 1719153"/>
              <a:gd name="connsiteX3" fmla="*/ 5042374 w 5042374"/>
              <a:gd name="connsiteY3" fmla="*/ 1719153 h 1719153"/>
              <a:gd name="connsiteX0" fmla="*/ 0 w 3842129"/>
              <a:gd name="connsiteY0" fmla="*/ 0 h 1363564"/>
              <a:gd name="connsiteX1" fmla="*/ 1112728 w 3842129"/>
              <a:gd name="connsiteY1" fmla="*/ 324298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49859 w 3842129"/>
              <a:gd name="connsiteY2" fmla="*/ 697712 h 1363564"/>
              <a:gd name="connsiteX3" fmla="*/ 3842129 w 3842129"/>
              <a:gd name="connsiteY3" fmla="*/ 1363564 h 1363564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49859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85795 w 3935561"/>
              <a:gd name="connsiteY2" fmla="*/ 697712 h 1415031"/>
              <a:gd name="connsiteX3" fmla="*/ 3935561 w 3935561"/>
              <a:gd name="connsiteY3" fmla="*/ 1415031 h 1415031"/>
              <a:gd name="connsiteX0" fmla="*/ 0 w 3928374"/>
              <a:gd name="connsiteY0" fmla="*/ 0 h 1429067"/>
              <a:gd name="connsiteX1" fmla="*/ 1091167 w 3928374"/>
              <a:gd name="connsiteY1" fmla="*/ 357049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  <a:gd name="connsiteX0" fmla="*/ 0 w 3928374"/>
              <a:gd name="connsiteY0" fmla="*/ 0 h 1429067"/>
              <a:gd name="connsiteX1" fmla="*/ 1091167 w 3928374"/>
              <a:gd name="connsiteY1" fmla="*/ 357049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  <a:gd name="connsiteX0" fmla="*/ 0 w 3928374"/>
              <a:gd name="connsiteY0" fmla="*/ 0 h 1429067"/>
              <a:gd name="connsiteX1" fmla="*/ 1285219 w 3928374"/>
              <a:gd name="connsiteY1" fmla="*/ 431910 h 1429067"/>
              <a:gd name="connsiteX2" fmla="*/ 1978608 w 3928374"/>
              <a:gd name="connsiteY2" fmla="*/ 711748 h 1429067"/>
              <a:gd name="connsiteX3" fmla="*/ 3928374 w 3928374"/>
              <a:gd name="connsiteY3" fmla="*/ 1429067 h 142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374" h="1429067">
                <a:moveTo>
                  <a:pt x="0" y="0"/>
                </a:moveTo>
                <a:cubicBezTo>
                  <a:pt x="571756" y="173409"/>
                  <a:pt x="955451" y="313285"/>
                  <a:pt x="1285219" y="431910"/>
                </a:cubicBezTo>
                <a:cubicBezTo>
                  <a:pt x="1614987" y="550535"/>
                  <a:pt x="1748904" y="607939"/>
                  <a:pt x="1978608" y="711748"/>
                </a:cubicBezTo>
                <a:cubicBezTo>
                  <a:pt x="2208312" y="815557"/>
                  <a:pt x="2766485" y="1082541"/>
                  <a:pt x="3928374" y="142906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2583C9C1-C538-DFF0-D762-8CDCD06272CB}"/>
              </a:ext>
            </a:extLst>
          </p:cNvPr>
          <p:cNvSpPr/>
          <p:nvPr/>
        </p:nvSpPr>
        <p:spPr>
          <a:xfrm>
            <a:off x="1046681" y="837295"/>
            <a:ext cx="1162052" cy="479862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3763071"/>
              <a:gd name="connsiteY0" fmla="*/ 0 h 1330813"/>
              <a:gd name="connsiteX1" fmla="*/ 1033670 w 3763071"/>
              <a:gd name="connsiteY1" fmla="*/ 291547 h 1330813"/>
              <a:gd name="connsiteX2" fmla="*/ 1842052 w 3763071"/>
              <a:gd name="connsiteY2" fmla="*/ 622852 h 1330813"/>
              <a:gd name="connsiteX3" fmla="*/ 3763071 w 3763071"/>
              <a:gd name="connsiteY3" fmla="*/ 1330813 h 1330813"/>
              <a:gd name="connsiteX0" fmla="*/ 0 w 5042374"/>
              <a:gd name="connsiteY0" fmla="*/ 0 h 1719153"/>
              <a:gd name="connsiteX1" fmla="*/ 2312973 w 5042374"/>
              <a:gd name="connsiteY1" fmla="*/ 679887 h 1719153"/>
              <a:gd name="connsiteX2" fmla="*/ 3121355 w 5042374"/>
              <a:gd name="connsiteY2" fmla="*/ 1011192 h 1719153"/>
              <a:gd name="connsiteX3" fmla="*/ 5042374 w 5042374"/>
              <a:gd name="connsiteY3" fmla="*/ 1719153 h 1719153"/>
              <a:gd name="connsiteX0" fmla="*/ 0 w 3842129"/>
              <a:gd name="connsiteY0" fmla="*/ 0 h 1363564"/>
              <a:gd name="connsiteX1" fmla="*/ 1112728 w 3842129"/>
              <a:gd name="connsiteY1" fmla="*/ 324298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21110 w 3842129"/>
              <a:gd name="connsiteY2" fmla="*/ 655603 h 1363564"/>
              <a:gd name="connsiteX3" fmla="*/ 3842129 w 3842129"/>
              <a:gd name="connsiteY3" fmla="*/ 1363564 h 1363564"/>
              <a:gd name="connsiteX0" fmla="*/ 0 w 3842129"/>
              <a:gd name="connsiteY0" fmla="*/ 0 h 1363564"/>
              <a:gd name="connsiteX1" fmla="*/ 1098354 w 3842129"/>
              <a:gd name="connsiteY1" fmla="*/ 343013 h 1363564"/>
              <a:gd name="connsiteX2" fmla="*/ 1949859 w 3842129"/>
              <a:gd name="connsiteY2" fmla="*/ 697712 h 1363564"/>
              <a:gd name="connsiteX3" fmla="*/ 3842129 w 3842129"/>
              <a:gd name="connsiteY3" fmla="*/ 1363564 h 1363564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49859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098354 w 3935561"/>
              <a:gd name="connsiteY1" fmla="*/ 343013 h 1415031"/>
              <a:gd name="connsiteX2" fmla="*/ 1985795 w 3935561"/>
              <a:gd name="connsiteY2" fmla="*/ 697712 h 1415031"/>
              <a:gd name="connsiteX3" fmla="*/ 3935561 w 3935561"/>
              <a:gd name="connsiteY3" fmla="*/ 1415031 h 1415031"/>
              <a:gd name="connsiteX0" fmla="*/ 0 w 3935561"/>
              <a:gd name="connsiteY0" fmla="*/ 0 h 1415031"/>
              <a:gd name="connsiteX1" fmla="*/ 1985795 w 3935561"/>
              <a:gd name="connsiteY1" fmla="*/ 697712 h 1415031"/>
              <a:gd name="connsiteX2" fmla="*/ 3935561 w 3935561"/>
              <a:gd name="connsiteY2" fmla="*/ 1415031 h 1415031"/>
              <a:gd name="connsiteX0" fmla="*/ 0 w 3935561"/>
              <a:gd name="connsiteY0" fmla="*/ 0 h 1415031"/>
              <a:gd name="connsiteX1" fmla="*/ 3935561 w 3935561"/>
              <a:gd name="connsiteY1" fmla="*/ 1415031 h 1415031"/>
              <a:gd name="connsiteX0" fmla="*/ 0 w 3722004"/>
              <a:gd name="connsiteY0" fmla="*/ 0 h 689579"/>
              <a:gd name="connsiteX1" fmla="*/ 3722004 w 3722004"/>
              <a:gd name="connsiteY1" fmla="*/ 689579 h 689579"/>
              <a:gd name="connsiteX0" fmla="*/ 0 w 3722004"/>
              <a:gd name="connsiteY0" fmla="*/ 0 h 689579"/>
              <a:gd name="connsiteX1" fmla="*/ 3722004 w 3722004"/>
              <a:gd name="connsiteY1" fmla="*/ 689579 h 689579"/>
              <a:gd name="connsiteX0" fmla="*/ 0 w 3722004"/>
              <a:gd name="connsiteY0" fmla="*/ 0 h 689579"/>
              <a:gd name="connsiteX1" fmla="*/ 3722004 w 3722004"/>
              <a:gd name="connsiteY1" fmla="*/ 689579 h 68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2004" h="689579">
                <a:moveTo>
                  <a:pt x="0" y="0"/>
                </a:moveTo>
                <a:cubicBezTo>
                  <a:pt x="1515243" y="188796"/>
                  <a:pt x="2511843" y="404968"/>
                  <a:pt x="3722004" y="68957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D4D111A-E784-4600-8BA4-0B6314BD4C1E}"/>
              </a:ext>
            </a:extLst>
          </p:cNvPr>
          <p:cNvSpPr/>
          <p:nvPr/>
        </p:nvSpPr>
        <p:spPr>
          <a:xfrm>
            <a:off x="3089406" y="2511623"/>
            <a:ext cx="1535593" cy="121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Critério de projeto simples!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D26540AA-F0A7-4BE8-8946-D84EE38B4BE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624999" y="1732116"/>
            <a:ext cx="945772" cy="1389489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5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AF260-B4BB-420A-9D02-46C53F78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2000" contrast="25000"/>
          </a:blip>
          <a:stretch>
            <a:fillRect/>
          </a:stretch>
        </p:blipFill>
        <p:spPr>
          <a:xfrm>
            <a:off x="27053" y="641625"/>
            <a:ext cx="8866576" cy="61771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3BBE04-12D0-4AD9-9A81-1518F19F1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771"/>
          <a:stretch/>
        </p:blipFill>
        <p:spPr>
          <a:xfrm>
            <a:off x="5147438" y="5604310"/>
            <a:ext cx="1897122" cy="889202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418D6A-FAE1-4487-AF82-2111A254DF8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8000" contrast="20000"/>
          </a:blip>
          <a:stretch>
            <a:fillRect/>
          </a:stretch>
        </p:blipFill>
        <p:spPr>
          <a:xfrm>
            <a:off x="9518328" y="557028"/>
            <a:ext cx="2451738" cy="1028148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C3684B3-A312-422F-8246-8AFE021E3269}"/>
              </a:ext>
            </a:extLst>
          </p:cNvPr>
          <p:cNvCxnSpPr>
            <a:cxnSpLocks/>
          </p:cNvCxnSpPr>
          <p:nvPr/>
        </p:nvCxnSpPr>
        <p:spPr>
          <a:xfrm flipV="1">
            <a:off x="1936951" y="1394370"/>
            <a:ext cx="0" cy="22515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8372AAC-665D-42D4-B43B-6FB519D70641}"/>
              </a:ext>
            </a:extLst>
          </p:cNvPr>
          <p:cNvCxnSpPr>
            <a:cxnSpLocks/>
          </p:cNvCxnSpPr>
          <p:nvPr/>
        </p:nvCxnSpPr>
        <p:spPr>
          <a:xfrm flipV="1">
            <a:off x="1936951" y="3630150"/>
            <a:ext cx="2562162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A577103-9743-49CE-99D5-B709C79FC8E0}"/>
              </a:ext>
            </a:extLst>
          </p:cNvPr>
          <p:cNvSpPr/>
          <p:nvPr/>
        </p:nvSpPr>
        <p:spPr>
          <a:xfrm>
            <a:off x="3140765" y="2557670"/>
            <a:ext cx="2411896" cy="914400"/>
          </a:xfrm>
          <a:custGeom>
            <a:avLst/>
            <a:gdLst>
              <a:gd name="connsiteX0" fmla="*/ 0 w 2411896"/>
              <a:gd name="connsiteY0" fmla="*/ 0 h 914400"/>
              <a:gd name="connsiteX1" fmla="*/ 1033670 w 2411896"/>
              <a:gd name="connsiteY1" fmla="*/ 291547 h 914400"/>
              <a:gd name="connsiteX2" fmla="*/ 1842052 w 2411896"/>
              <a:gd name="connsiteY2" fmla="*/ 622852 h 914400"/>
              <a:gd name="connsiteX3" fmla="*/ 2411896 w 2411896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896" h="914400">
                <a:moveTo>
                  <a:pt x="0" y="0"/>
                </a:moveTo>
                <a:cubicBezTo>
                  <a:pt x="363330" y="93869"/>
                  <a:pt x="726661" y="187738"/>
                  <a:pt x="1033670" y="291547"/>
                </a:cubicBezTo>
                <a:cubicBezTo>
                  <a:pt x="1340679" y="395356"/>
                  <a:pt x="1612348" y="519043"/>
                  <a:pt x="1842052" y="622852"/>
                </a:cubicBezTo>
                <a:cubicBezTo>
                  <a:pt x="2071756" y="726661"/>
                  <a:pt x="2241826" y="820530"/>
                  <a:pt x="2411896" y="9144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78919E-DAC2-48AE-A972-70AEF5F53EF9}"/>
              </a:ext>
            </a:extLst>
          </p:cNvPr>
          <p:cNvSpPr/>
          <p:nvPr/>
        </p:nvSpPr>
        <p:spPr>
          <a:xfrm>
            <a:off x="8182127" y="1775983"/>
            <a:ext cx="3924145" cy="42473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 e L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fluxos mássicos (vazão mássica/área da seção da coluna) de gás e líquido, kg/(m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2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s)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e </a:t>
            </a:r>
            <a:r>
              <a:rPr lang="pt-BR" sz="20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ρ</a:t>
            </a:r>
            <a:r>
              <a:rPr lang="pt-BR" sz="2000" b="1" baseline="-25000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L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 densidades do gás e líquido, kg/m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U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velocidade superficial do gás,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ft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/s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pt-BR" sz="2000" b="1" baseline="-25000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</a:t>
            </a: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 fator do recheio, ft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-1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ν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= viscosidade cinemática do líquido ,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cS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[= </a:t>
            </a:r>
            <a:r>
              <a:rPr lang="pt-BR" sz="2000" b="1" dirty="0" err="1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cP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/(g/cm</a:t>
            </a:r>
            <a:r>
              <a:rPr lang="pt-BR" sz="2000" b="1" baseline="30000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)]</a:t>
            </a:r>
            <a:endParaRPr lang="pt-BR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B1211F8-8CB9-48F1-A066-EFF5F41BE52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9000" contrast="30000"/>
          </a:blip>
          <a:stretch>
            <a:fillRect/>
          </a:stretch>
        </p:blipFill>
        <p:spPr>
          <a:xfrm>
            <a:off x="3534207" y="1294255"/>
            <a:ext cx="4085512" cy="38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838AD95-E7B8-447C-A00C-23D0282A67DA}"/>
              </a:ext>
            </a:extLst>
          </p:cNvPr>
          <p:cNvCxnSpPr>
            <a:cxnSpLocks/>
          </p:cNvCxnSpPr>
          <p:nvPr/>
        </p:nvCxnSpPr>
        <p:spPr>
          <a:xfrm flipH="1">
            <a:off x="4157505" y="1732116"/>
            <a:ext cx="1419458" cy="54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198CC5E-A840-4209-B1AC-DFD3B78C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3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415483"/>
            <a:ext cx="3790372" cy="63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5509EB0-0A89-49AC-B0AE-639874AB9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3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83867"/>
          <a:stretch/>
        </p:blipFill>
        <p:spPr bwMode="auto">
          <a:xfrm>
            <a:off x="3908936" y="1412419"/>
            <a:ext cx="8205900" cy="2435662"/>
          </a:xfrm>
          <a:prstGeom prst="rect">
            <a:avLst/>
          </a:prstGeom>
          <a:noFill/>
          <a:ln w="539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623F0CA-4E5E-46A5-8242-A4FD690E5725}"/>
              </a:ext>
            </a:extLst>
          </p:cNvPr>
          <p:cNvSpPr/>
          <p:nvPr/>
        </p:nvSpPr>
        <p:spPr>
          <a:xfrm rot="5400000">
            <a:off x="1919205" y="-746189"/>
            <a:ext cx="536834" cy="3922274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B21ACDF9-D0CE-4800-962A-76746826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>
            <a:fillRect/>
          </a:stretch>
        </p:blipFill>
        <p:spPr bwMode="auto">
          <a:xfrm>
            <a:off x="5906407" y="3977460"/>
            <a:ext cx="3397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EC90EE9-7A95-4E4E-88E4-B600A65BBCB8}"/>
              </a:ext>
            </a:extLst>
          </p:cNvPr>
          <p:cNvSpPr/>
          <p:nvPr/>
        </p:nvSpPr>
        <p:spPr>
          <a:xfrm rot="5400000">
            <a:off x="7933025" y="5532599"/>
            <a:ext cx="1311610" cy="1110343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74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30947B-679A-4FBD-A6B7-1CC65F79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51" y="20540"/>
            <a:ext cx="8318097" cy="62385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E279005-8110-4790-B68E-C42D6893E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t="3251" r="629" b="-3251"/>
          <a:stretch/>
        </p:blipFill>
        <p:spPr bwMode="auto">
          <a:xfrm>
            <a:off x="95935" y="568198"/>
            <a:ext cx="597149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813022-F59E-4AB9-AC14-77A0766B1FB5}"/>
              </a:ext>
            </a:extLst>
          </p:cNvPr>
          <p:cNvSpPr/>
          <p:nvPr/>
        </p:nvSpPr>
        <p:spPr>
          <a:xfrm rot="5400000">
            <a:off x="650393" y="-220464"/>
            <a:ext cx="1733914" cy="308307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A1C702-D451-4996-9BDF-8D8E41749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1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" r="51788" b="71221"/>
          <a:stretch/>
        </p:blipFill>
        <p:spPr bwMode="auto">
          <a:xfrm>
            <a:off x="3467101" y="644398"/>
            <a:ext cx="7271657" cy="4680857"/>
          </a:xfrm>
          <a:prstGeom prst="rect">
            <a:avLst/>
          </a:prstGeom>
          <a:noFill/>
          <a:ln w="603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cked extraction columns (ECP) | Sulzer">
            <a:extLst>
              <a:ext uri="{FF2B5EF4-FFF2-40B4-BE49-F238E27FC236}">
                <a16:creationId xmlns:a16="http://schemas.microsoft.com/office/drawing/2014/main" id="{6ABFB1CC-57CC-4BC1-B95B-26FEEB985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15621"/>
          <a:stretch/>
        </p:blipFill>
        <p:spPr bwMode="auto">
          <a:xfrm>
            <a:off x="9438595" y="4336597"/>
            <a:ext cx="2394856" cy="2314575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58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4C648E-BDE9-4EE6-A918-B41BA76C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2" y="0"/>
            <a:ext cx="8240486" cy="6059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E8964C-451C-4E3F-B818-0EFAA198C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58" t="49088" r="2315" b="5291"/>
          <a:stretch/>
        </p:blipFill>
        <p:spPr>
          <a:xfrm>
            <a:off x="9582986" y="617479"/>
            <a:ext cx="2516484" cy="61515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D6A0DA-2D90-4F5A-AAC5-B6EC6101F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" t="47937" r="48767" b="4102"/>
          <a:stretch/>
        </p:blipFill>
        <p:spPr>
          <a:xfrm>
            <a:off x="6371701" y="617479"/>
            <a:ext cx="3211285" cy="612381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3D350C9-C0CB-41CB-86AA-6F80A62F7B9F}"/>
              </a:ext>
            </a:extLst>
          </p:cNvPr>
          <p:cNvGrpSpPr/>
          <p:nvPr/>
        </p:nvGrpSpPr>
        <p:grpSpPr>
          <a:xfrm>
            <a:off x="1676" y="342438"/>
            <a:ext cx="5966252" cy="6426637"/>
            <a:chOff x="1676" y="342438"/>
            <a:chExt cx="5966252" cy="642663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6767771-3B92-49FB-9BB3-C2C8B65EE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9" t="952" r="53039" b="52223"/>
            <a:stretch/>
          </p:blipFill>
          <p:spPr>
            <a:xfrm>
              <a:off x="1676" y="342438"/>
              <a:ext cx="3316348" cy="639885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0005887-538C-4066-8E01-35214ACA2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374" t="952" r="2803" b="54313"/>
            <a:stretch/>
          </p:blipFill>
          <p:spPr>
            <a:xfrm>
              <a:off x="3358021" y="436265"/>
              <a:ext cx="2609907" cy="6332810"/>
            </a:xfrm>
            <a:prstGeom prst="rect">
              <a:avLst/>
            </a:prstGeom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DE2161B9-EF7F-4768-B8A6-0C44B57A0299}"/>
              </a:ext>
            </a:extLst>
          </p:cNvPr>
          <p:cNvSpPr/>
          <p:nvPr/>
        </p:nvSpPr>
        <p:spPr>
          <a:xfrm>
            <a:off x="0" y="436265"/>
            <a:ext cx="6096000" cy="6398853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16EE7D7-55B0-41F3-84EF-351360F8AD9A}"/>
              </a:ext>
            </a:extLst>
          </p:cNvPr>
          <p:cNvSpPr/>
          <p:nvPr/>
        </p:nvSpPr>
        <p:spPr>
          <a:xfrm>
            <a:off x="6175983" y="436265"/>
            <a:ext cx="5923487" cy="6366196"/>
          </a:xfrm>
          <a:prstGeom prst="rect">
            <a:avLst/>
          </a:prstGeom>
          <a:noFill/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9B939F5-F446-42B2-A355-8193D40E4FC9}"/>
              </a:ext>
            </a:extLst>
          </p:cNvPr>
          <p:cNvSpPr/>
          <p:nvPr/>
        </p:nvSpPr>
        <p:spPr>
          <a:xfrm>
            <a:off x="221409" y="3339559"/>
            <a:ext cx="2915204" cy="745694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2400" baseline="-25000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=0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y</a:t>
            </a:r>
            <a:r>
              <a:rPr lang="pt-BR" sz="2400" baseline="-25000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-y</a:t>
            </a:r>
            <a:r>
              <a:rPr lang="pt-BR" sz="2400" baseline="-25000" dirty="0" err="1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* é máximo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0C2BCE-5241-4432-BA47-FD2EC18D8ADE}"/>
              </a:ext>
            </a:extLst>
          </p:cNvPr>
          <p:cNvSpPr/>
          <p:nvPr/>
        </p:nvSpPr>
        <p:spPr>
          <a:xfrm>
            <a:off x="6589084" y="5548522"/>
            <a:ext cx="2915204" cy="745694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taxa de reação controla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870C5EC-A972-4BD4-999F-05A6CBE20D87}"/>
              </a:ext>
            </a:extLst>
          </p:cNvPr>
          <p:cNvSpPr/>
          <p:nvPr/>
        </p:nvSpPr>
        <p:spPr>
          <a:xfrm>
            <a:off x="6519741" y="1876340"/>
            <a:ext cx="2915204" cy="130418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Solvente é reservatório de soluto convertido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E5F991-8591-6898-9C45-AB8630B1E989}"/>
              </a:ext>
            </a:extLst>
          </p:cNvPr>
          <p:cNvSpPr txBox="1"/>
          <p:nvPr/>
        </p:nvSpPr>
        <p:spPr>
          <a:xfrm>
            <a:off x="8820181" y="16222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B 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C</a:t>
            </a:r>
            <a:endParaRPr lang="pt-B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E926C96-C8CC-4D8A-83D4-D76C833A03C1}"/>
              </a:ext>
            </a:extLst>
          </p:cNvPr>
          <p:cNvSpPr txBox="1">
            <a:spLocks/>
          </p:cNvSpPr>
          <p:nvPr/>
        </p:nvSpPr>
        <p:spPr>
          <a:xfrm>
            <a:off x="1397648" y="78569"/>
            <a:ext cx="9396703" cy="654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COLUNA RECHEADA – RANDOMICO E ESTRUTURADO </a:t>
            </a:r>
          </a:p>
        </p:txBody>
      </p:sp>
      <p:pic>
        <p:nvPicPr>
          <p:cNvPr id="3074" name="Picture 2" descr="Packed extraction columns (ECP) | Sulzer">
            <a:extLst>
              <a:ext uri="{FF2B5EF4-FFF2-40B4-BE49-F238E27FC236}">
                <a16:creationId xmlns:a16="http://schemas.microsoft.com/office/drawing/2014/main" id="{55265214-210B-4906-9CA8-7B4C8395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114425"/>
            <a:ext cx="3467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uctured Packings for Distillation, Absorption and Reactive ...">
            <a:extLst>
              <a:ext uri="{FF2B5EF4-FFF2-40B4-BE49-F238E27FC236}">
                <a16:creationId xmlns:a16="http://schemas.microsoft.com/office/drawing/2014/main" id="{86FC1EF5-CF42-4E95-9AA8-95BDF60F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26" y="4353820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vibert: Random Tower Packing Department Editor: Kate Torzewski ...">
            <a:extLst>
              <a:ext uri="{FF2B5EF4-FFF2-40B4-BE49-F238E27FC236}">
                <a16:creationId xmlns:a16="http://schemas.microsoft.com/office/drawing/2014/main" id="{F714AC3D-E0A7-4C23-9BF6-0A4346F7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809624"/>
            <a:ext cx="5800726" cy="57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0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1406545-D34C-4C9F-8398-FBF78596E134}"/>
              </a:ext>
            </a:extLst>
          </p:cNvPr>
          <p:cNvSpPr/>
          <p:nvPr/>
        </p:nvSpPr>
        <p:spPr>
          <a:xfrm>
            <a:off x="288645" y="1795943"/>
            <a:ext cx="1765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Fator de</a:t>
            </a:r>
          </a:p>
          <a:p>
            <a:r>
              <a:rPr lang="pt-BR" sz="2800" b="1" dirty="0">
                <a:solidFill>
                  <a:srgbClr val="00B050"/>
                </a:solidFill>
              </a:rPr>
              <a:t>aumento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6DDE6E-9A2D-4FD1-9AEE-A5C87E93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99" y="312327"/>
            <a:ext cx="32310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Modelo para absorção com reação química irreversível do tipo: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20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-k</a:t>
            </a:r>
            <a:r>
              <a:rPr lang="pt-BR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20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0" lang="pt-BR" altLang="pt-BR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E28152B-D03C-7BC1-742E-CB8B2BEB4913}"/>
              </a:ext>
            </a:extLst>
          </p:cNvPr>
          <p:cNvGrpSpPr/>
          <p:nvPr/>
        </p:nvGrpSpPr>
        <p:grpSpPr>
          <a:xfrm>
            <a:off x="353680" y="2804363"/>
            <a:ext cx="2897850" cy="540276"/>
            <a:chOff x="353679" y="3948167"/>
            <a:chExt cx="2897850" cy="540276"/>
          </a:xfrm>
        </p:grpSpPr>
        <p:pic>
          <p:nvPicPr>
            <p:cNvPr id="8193" name="Picture 1">
              <a:extLst>
                <a:ext uri="{FF2B5EF4-FFF2-40B4-BE49-F238E27FC236}">
                  <a16:creationId xmlns:a16="http://schemas.microsoft.com/office/drawing/2014/main" id="{B96BFA15-B7AE-4369-91C5-E6D60DE85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79" y="4012898"/>
              <a:ext cx="2897850" cy="475545"/>
            </a:xfrm>
            <a:prstGeom prst="rect">
              <a:avLst/>
            </a:prstGeom>
            <a:noFill/>
            <a:ln w="412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5A514DE-7602-C70B-70A6-A5EC993078DD}"/>
                </a:ext>
              </a:extLst>
            </p:cNvPr>
            <p:cNvSpPr txBox="1"/>
            <p:nvPr/>
          </p:nvSpPr>
          <p:spPr>
            <a:xfrm>
              <a:off x="1525612" y="3948167"/>
              <a:ext cx="3369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0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25639D1-37A3-27FE-B792-2B23A8CD1C1D}"/>
              </a:ext>
            </a:extLst>
          </p:cNvPr>
          <p:cNvGrpSpPr/>
          <p:nvPr/>
        </p:nvGrpSpPr>
        <p:grpSpPr>
          <a:xfrm>
            <a:off x="2053652" y="55541"/>
            <a:ext cx="10057934" cy="6631010"/>
            <a:chOff x="1528550" y="55540"/>
            <a:chExt cx="10583036" cy="6941627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EEBA484-45F2-4A3F-872F-FAD6A36A1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72" t="-487" r="2791" b="13338"/>
            <a:stretch/>
          </p:blipFill>
          <p:spPr>
            <a:xfrm>
              <a:off x="3446557" y="55540"/>
              <a:ext cx="8665029" cy="6746920"/>
            </a:xfrm>
            <a:prstGeom prst="rect">
              <a:avLst/>
            </a:prstGeom>
            <a:ln w="47625">
              <a:solidFill>
                <a:srgbClr val="00B050"/>
              </a:solidFill>
            </a:ln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0AB89CC-D8CB-F408-AF45-386057613FD3}"/>
                </a:ext>
              </a:extLst>
            </p:cNvPr>
            <p:cNvSpPr/>
            <p:nvPr/>
          </p:nvSpPr>
          <p:spPr>
            <a:xfrm>
              <a:off x="3475003" y="3013023"/>
              <a:ext cx="167607" cy="935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50CE15B-6ACB-4082-B14F-C4351EC26A72}"/>
                </a:ext>
              </a:extLst>
            </p:cNvPr>
            <p:cNvCxnSpPr>
              <a:cxnSpLocks/>
              <a:stCxn id="3" idx="3"/>
              <a:endCxn id="12" idx="1"/>
            </p:cNvCxnSpPr>
            <p:nvPr/>
          </p:nvCxnSpPr>
          <p:spPr>
            <a:xfrm flipV="1">
              <a:off x="1528550" y="2266044"/>
              <a:ext cx="961735" cy="110824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D0E7905-E5CC-489B-AB78-499D6B8A10AB}"/>
                </a:ext>
              </a:extLst>
            </p:cNvPr>
            <p:cNvSpPr txBox="1"/>
            <p:nvPr/>
          </p:nvSpPr>
          <p:spPr>
            <a:xfrm>
              <a:off x="5441183" y="1811332"/>
              <a:ext cx="4082368" cy="483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=(D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1/2 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(1+(C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endPara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EB03EA5-0FC7-43F2-8B64-1F69B7EA3763}"/>
                    </a:ext>
                  </a:extLst>
                </p:cNvPr>
                <p:cNvSpPr txBox="1"/>
                <p:nvPr/>
              </p:nvSpPr>
              <p:spPr>
                <a:xfrm>
                  <a:off x="2490285" y="1795943"/>
                  <a:ext cx="1285709" cy="94020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>
                    <a:defRPr sz="2400" i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>
                            <a:latin typeface="Cambria Math" panose="02040503050406030204" pitchFamily="18" charset="0"/>
                          </a:rPr>
                          <m:t>𝛷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≝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EB03EA5-0FC7-43F2-8B64-1F69B7EA3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285" y="1795943"/>
                  <a:ext cx="1285709" cy="9402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D4AB229F-1BA3-F464-C7D8-3AC024A26626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 flipV="1">
              <a:off x="9523552" y="2052978"/>
              <a:ext cx="220055" cy="84012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8489798-8389-E8F7-FE4E-988A94F39C12}"/>
                </a:ext>
              </a:extLst>
            </p:cNvPr>
            <p:cNvSpPr txBox="1"/>
            <p:nvPr/>
          </p:nvSpPr>
          <p:spPr>
            <a:xfrm>
              <a:off x="10538084" y="4958713"/>
              <a:ext cx="12126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20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pt-BR" sz="20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pt-BR" sz="20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-1 =1</a:t>
              </a:r>
              <a:endParaRPr lang="pt-BR" sz="2000" b="1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9ACE36F-6C59-D55E-1356-00B058E4589D}"/>
                </a:ext>
              </a:extLst>
            </p:cNvPr>
            <p:cNvSpPr txBox="1"/>
            <p:nvPr/>
          </p:nvSpPr>
          <p:spPr>
            <a:xfrm>
              <a:off x="7152223" y="6526657"/>
              <a:ext cx="3385861" cy="4705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=(k</a:t>
              </a:r>
              <a:r>
                <a:rPr lang="pt-BR" sz="2400" i="1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B0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1/2 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/k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38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65DE2-6256-4D61-BECF-161326B2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Efeito da reação química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5D5D1D-92BD-418E-A00D-9205B2EA6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pt-BR" dirty="0"/>
              <a:t>Aumenta taxa de transporte</a:t>
            </a:r>
          </a:p>
          <a:p>
            <a:pPr lvl="1"/>
            <a:r>
              <a:rPr lang="pt-BR" dirty="0"/>
              <a:t>Reação rápida</a:t>
            </a:r>
          </a:p>
          <a:p>
            <a:pPr lvl="1"/>
            <a:r>
              <a:rPr lang="pt-BR" dirty="0"/>
              <a:t>Excesso de reagente</a:t>
            </a:r>
          </a:p>
          <a:p>
            <a:r>
              <a:rPr lang="pt-BR" dirty="0"/>
              <a:t>Aumenta a capacidade do solvente</a:t>
            </a:r>
          </a:p>
          <a:p>
            <a:r>
              <a:rPr lang="pt-BR" dirty="0"/>
              <a:t>Aumenta a seletividade da absorção</a:t>
            </a:r>
          </a:p>
          <a:p>
            <a:pPr lvl="1"/>
            <a:endParaRPr lang="pt-BR" dirty="0"/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A368C44-0316-4552-A018-99A9F2A61F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Exemplos (Perry </a:t>
            </a:r>
            <a:r>
              <a:rPr lang="pt-BR" dirty="0" err="1"/>
              <a:t>Table</a:t>
            </a:r>
            <a:r>
              <a:rPr lang="pt-BR" dirty="0"/>
              <a:t> 14-3)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C1D3C8B-019D-4D5E-9AE5-BF5729236CB5}"/>
              </a:ext>
            </a:extLst>
          </p:cNvPr>
          <p:cNvGrpSpPr/>
          <p:nvPr/>
        </p:nvGrpSpPr>
        <p:grpSpPr>
          <a:xfrm>
            <a:off x="6172200" y="2706592"/>
            <a:ext cx="5294834" cy="4258162"/>
            <a:chOff x="6213233" y="1690688"/>
            <a:chExt cx="4807152" cy="3857459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C5FA1E1-EAC5-45F9-B9A3-73E55D612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210" t="7434" r="9360" b="-1652"/>
            <a:stretch/>
          </p:blipFill>
          <p:spPr>
            <a:xfrm>
              <a:off x="9873757" y="1690688"/>
              <a:ext cx="1146628" cy="377305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16E3879-4BCC-4D70-B905-661ECB1DB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50" t="7482" r="79121" b="-3806"/>
            <a:stretch/>
          </p:blipFill>
          <p:spPr>
            <a:xfrm>
              <a:off x="6213233" y="1690688"/>
              <a:ext cx="1399222" cy="385745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4556009-E31A-4B56-8E9F-2FB77E646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04" t="7482" r="35790" b="-3806"/>
            <a:stretch/>
          </p:blipFill>
          <p:spPr>
            <a:xfrm>
              <a:off x="7725643" y="1690688"/>
              <a:ext cx="2148114" cy="385745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850D599A-AEEF-4B18-BF06-87EDF33E92C9}"/>
                  </a:ext>
                </a:extLst>
              </p14:cNvPr>
              <p14:cNvContentPartPr/>
              <p14:nvPr/>
            </p14:nvContentPartPr>
            <p14:xfrm>
              <a:off x="4443498" y="5309599"/>
              <a:ext cx="2278080" cy="9097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850D599A-AEEF-4B18-BF06-87EDF33E92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4498" y="5300959"/>
                <a:ext cx="2295720" cy="9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ED1E0BFE-368F-4FDF-8B84-54A6F71321EC}"/>
              </a:ext>
            </a:extLst>
          </p:cNvPr>
          <p:cNvGrpSpPr/>
          <p:nvPr/>
        </p:nvGrpSpPr>
        <p:grpSpPr>
          <a:xfrm>
            <a:off x="1735938" y="5359639"/>
            <a:ext cx="3117600" cy="702000"/>
            <a:chOff x="1735938" y="5359639"/>
            <a:chExt cx="311760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DDAB1C08-27D6-4A09-B8CE-FBCDD4C8863C}"/>
                    </a:ext>
                  </a:extLst>
                </p14:cNvPr>
                <p14:cNvContentPartPr/>
                <p14:nvPr/>
              </p14:nvContentPartPr>
              <p14:xfrm>
                <a:off x="1746738" y="5536399"/>
                <a:ext cx="11160" cy="2282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DDAB1C08-27D6-4A09-B8CE-FBCDD4C886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7738" y="5527759"/>
                  <a:ext cx="28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A7337AE0-9A7F-472C-9040-6ABC624156FB}"/>
                    </a:ext>
                  </a:extLst>
                </p14:cNvPr>
                <p14:cNvContentPartPr/>
                <p14:nvPr/>
              </p14:nvContentPartPr>
              <p14:xfrm>
                <a:off x="1735938" y="5533879"/>
                <a:ext cx="165960" cy="2574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A7337AE0-9A7F-472C-9040-6ABC624156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6938" y="5525239"/>
                  <a:ext cx="183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C9F89061-65A1-42FF-B815-99A76DDBB62E}"/>
                    </a:ext>
                  </a:extLst>
                </p14:cNvPr>
                <p14:cNvContentPartPr/>
                <p14:nvPr/>
              </p14:nvContentPartPr>
              <p14:xfrm>
                <a:off x="1927818" y="5609119"/>
                <a:ext cx="128880" cy="1904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C9F89061-65A1-42FF-B815-99A76DDBB6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9178" y="5600479"/>
                  <a:ext cx="14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6FD25BC0-799F-4A25-8292-92D5CC2379AF}"/>
                    </a:ext>
                  </a:extLst>
                </p14:cNvPr>
                <p14:cNvContentPartPr/>
                <p14:nvPr/>
              </p14:nvContentPartPr>
              <p14:xfrm>
                <a:off x="1941858" y="5657719"/>
                <a:ext cx="96120" cy="1368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6FD25BC0-799F-4A25-8292-92D5CC2379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3218" y="5648719"/>
                  <a:ext cx="113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38FC8372-A102-43A1-9C57-4B6D3BA5C8E2}"/>
                    </a:ext>
                  </a:extLst>
                </p14:cNvPr>
                <p14:cNvContentPartPr/>
                <p14:nvPr/>
              </p14:nvContentPartPr>
              <p14:xfrm>
                <a:off x="1941858" y="5657719"/>
                <a:ext cx="360" cy="3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38FC8372-A102-43A1-9C57-4B6D3BA5C8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3218" y="56487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34397807-E782-45D0-958D-BBFA13744DB6}"/>
                    </a:ext>
                  </a:extLst>
                </p14:cNvPr>
                <p14:cNvContentPartPr/>
                <p14:nvPr/>
              </p14:nvContentPartPr>
              <p14:xfrm>
                <a:off x="1940418" y="5596879"/>
                <a:ext cx="99720" cy="608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34397807-E782-45D0-958D-BBFA13744D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1778" y="5588239"/>
                  <a:ext cx="117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9DF46401-0B5B-4B64-B45C-A070657FE62C}"/>
                    </a:ext>
                  </a:extLst>
                </p14:cNvPr>
                <p14:cNvContentPartPr/>
                <p14:nvPr/>
              </p14:nvContentPartPr>
              <p14:xfrm>
                <a:off x="2104938" y="5582119"/>
                <a:ext cx="119160" cy="2757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9DF46401-0B5B-4B64-B45C-A070657FE6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95938" y="5573119"/>
                  <a:ext cx="136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F350EAC-BAEC-4FF6-AC9E-F8D6995F0305}"/>
                    </a:ext>
                  </a:extLst>
                </p14:cNvPr>
                <p14:cNvContentPartPr/>
                <p14:nvPr/>
              </p14:nvContentPartPr>
              <p14:xfrm>
                <a:off x="2346138" y="5715679"/>
                <a:ext cx="43560" cy="208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F350EAC-BAEC-4FF6-AC9E-F8D6995F03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7138" y="5707039"/>
                  <a:ext cx="6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82839EFC-01EE-4125-AE67-50B840AF6F0E}"/>
                    </a:ext>
                  </a:extLst>
                </p14:cNvPr>
                <p14:cNvContentPartPr/>
                <p14:nvPr/>
              </p14:nvContentPartPr>
              <p14:xfrm>
                <a:off x="2456658" y="5627839"/>
                <a:ext cx="230760" cy="1634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82839EFC-01EE-4125-AE67-50B840AF6F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47658" y="5619199"/>
                  <a:ext cx="24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4AAB826-2577-4683-A3BE-D4CC46B77C2C}"/>
                    </a:ext>
                  </a:extLst>
                </p14:cNvPr>
                <p14:cNvContentPartPr/>
                <p14:nvPr/>
              </p14:nvContentPartPr>
              <p14:xfrm>
                <a:off x="2741778" y="5633959"/>
                <a:ext cx="99000" cy="13932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4AAB826-2577-4683-A3BE-D4CC46B77C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2778" y="5624959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40887C7-3DD4-4F82-BF9A-B36E021779CE}"/>
                    </a:ext>
                  </a:extLst>
                </p14:cNvPr>
                <p14:cNvContentPartPr/>
                <p14:nvPr/>
              </p14:nvContentPartPr>
              <p14:xfrm>
                <a:off x="2879298" y="5638999"/>
                <a:ext cx="116280" cy="11124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40887C7-3DD4-4F82-BF9A-B36E021779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0658" y="5629999"/>
                  <a:ext cx="133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2B2ECA8-9BAC-457C-8390-6A570CDAFD24}"/>
                    </a:ext>
                  </a:extLst>
                </p14:cNvPr>
                <p14:cNvContentPartPr/>
                <p14:nvPr/>
              </p14:nvContentPartPr>
              <p14:xfrm>
                <a:off x="3045258" y="5639359"/>
                <a:ext cx="108000" cy="1458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2B2ECA8-9BAC-457C-8390-6A570CDAFD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36258" y="5630719"/>
                  <a:ext cx="12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44D51F0D-8D64-4576-8338-E2D998575AE2}"/>
                    </a:ext>
                  </a:extLst>
                </p14:cNvPr>
                <p14:cNvContentPartPr/>
                <p14:nvPr/>
              </p14:nvContentPartPr>
              <p14:xfrm>
                <a:off x="3209418" y="5600839"/>
                <a:ext cx="121680" cy="1432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44D51F0D-8D64-4576-8338-E2D998575A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0778" y="5591839"/>
                  <a:ext cx="139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4FB35C6-2D51-4110-9884-F0637819DF63}"/>
                    </a:ext>
                  </a:extLst>
                </p14:cNvPr>
                <p14:cNvContentPartPr/>
                <p14:nvPr/>
              </p14:nvContentPartPr>
              <p14:xfrm>
                <a:off x="3392658" y="5394559"/>
                <a:ext cx="9720" cy="3117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4FB35C6-2D51-4110-9884-F0637819DF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018" y="5385919"/>
                  <a:ext cx="27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9AA59A2-B2AA-4569-9C7A-E00C8FCCC5A5}"/>
                    </a:ext>
                  </a:extLst>
                </p14:cNvPr>
                <p14:cNvContentPartPr/>
                <p14:nvPr/>
              </p14:nvContentPartPr>
              <p14:xfrm>
                <a:off x="3319938" y="5565919"/>
                <a:ext cx="149760" cy="28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9AA59A2-B2AA-4569-9C7A-E00C8FCCC5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1298" y="5556919"/>
                  <a:ext cx="167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8881AE9A-4B04-4512-8933-56CD7CEBE24E}"/>
                    </a:ext>
                  </a:extLst>
                </p14:cNvPr>
                <p14:cNvContentPartPr/>
                <p14:nvPr/>
              </p14:nvContentPartPr>
              <p14:xfrm>
                <a:off x="3446298" y="5582479"/>
                <a:ext cx="81720" cy="11124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8881AE9A-4B04-4512-8933-56CD7CEBE2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7298" y="5573479"/>
                  <a:ext cx="99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953B458-2992-4F38-B50A-092AD47F39B7}"/>
                    </a:ext>
                  </a:extLst>
                </p14:cNvPr>
                <p14:cNvContentPartPr/>
                <p14:nvPr/>
              </p14:nvContentPartPr>
              <p14:xfrm>
                <a:off x="3561138" y="5580679"/>
                <a:ext cx="144360" cy="1447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953B458-2992-4F38-B50A-092AD47F39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2138" y="5572039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635458A-F80C-425F-84C8-9EC2788F769A}"/>
                    </a:ext>
                  </a:extLst>
                </p14:cNvPr>
                <p14:cNvContentPartPr/>
                <p14:nvPr/>
              </p14:nvContentPartPr>
              <p14:xfrm>
                <a:off x="3714858" y="5566999"/>
                <a:ext cx="126720" cy="1479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635458A-F80C-425F-84C8-9EC2788F76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6218" y="5558359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5FEDFC66-4AC7-4721-A3BB-EEDE3D6DB035}"/>
                    </a:ext>
                  </a:extLst>
                </p14:cNvPr>
                <p14:cNvContentPartPr/>
                <p14:nvPr/>
              </p14:nvContentPartPr>
              <p14:xfrm>
                <a:off x="3911418" y="5359639"/>
                <a:ext cx="12600" cy="2826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5FEDFC66-4AC7-4721-A3BB-EEDE3D6DB0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2418" y="5350639"/>
                  <a:ext cx="30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85FAD87-CBA9-4698-9157-16BA35E9F885}"/>
                    </a:ext>
                  </a:extLst>
                </p14:cNvPr>
                <p14:cNvContentPartPr/>
                <p14:nvPr/>
              </p14:nvContentPartPr>
              <p14:xfrm>
                <a:off x="3998898" y="5568439"/>
                <a:ext cx="128520" cy="1072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85FAD87-CBA9-4698-9157-16BA35E9F8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9898" y="5559439"/>
                  <a:ext cx="146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5BF80CB-3034-4101-8B26-5E67F1857019}"/>
                    </a:ext>
                  </a:extLst>
                </p14:cNvPr>
                <p14:cNvContentPartPr/>
                <p14:nvPr/>
              </p14:nvContentPartPr>
              <p14:xfrm>
                <a:off x="4190058" y="5557999"/>
                <a:ext cx="192960" cy="11484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5BF80CB-3034-4101-8B26-5E67F18570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81418" y="5548999"/>
                  <a:ext cx="210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60AEFAB7-6D36-4077-AE5B-9AECF2BA02EA}"/>
                    </a:ext>
                  </a:extLst>
                </p14:cNvPr>
                <p14:cNvContentPartPr/>
                <p14:nvPr/>
              </p14:nvContentPartPr>
              <p14:xfrm>
                <a:off x="4408578" y="5607319"/>
                <a:ext cx="5760" cy="507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60AEFAB7-6D36-4077-AE5B-9AECF2BA02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9578" y="5598679"/>
                  <a:ext cx="2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3285B3E6-5ADA-4D82-9495-B6D6826B3B98}"/>
                    </a:ext>
                  </a:extLst>
                </p14:cNvPr>
                <p14:cNvContentPartPr/>
                <p14:nvPr/>
              </p14:nvContentPartPr>
              <p14:xfrm>
                <a:off x="4398858" y="5449279"/>
                <a:ext cx="360" cy="3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3285B3E6-5ADA-4D82-9495-B6D6826B3B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90218" y="54402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8CACB44-E150-4AA7-ACD5-FF20587D07C4}"/>
                    </a:ext>
                  </a:extLst>
                </p14:cNvPr>
                <p14:cNvContentPartPr/>
                <p14:nvPr/>
              </p14:nvContentPartPr>
              <p14:xfrm>
                <a:off x="4468338" y="5549719"/>
                <a:ext cx="111600" cy="1087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8CACB44-E150-4AA7-ACD5-FF20587D07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59338" y="5541079"/>
                  <a:ext cx="129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86C2B4D3-B972-46B6-8F7B-8539D4969469}"/>
                    </a:ext>
                  </a:extLst>
                </p14:cNvPr>
                <p14:cNvContentPartPr/>
                <p14:nvPr/>
              </p14:nvContentPartPr>
              <p14:xfrm>
                <a:off x="4602258" y="5555839"/>
                <a:ext cx="251280" cy="939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86C2B4D3-B972-46B6-8F7B-8539D49694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93618" y="5546839"/>
                  <a:ext cx="26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61AD7331-3C14-439D-97EE-C39A8FCEEBD0}"/>
                    </a:ext>
                  </a:extLst>
                </p14:cNvPr>
                <p14:cNvContentPartPr/>
                <p14:nvPr/>
              </p14:nvContentPartPr>
              <p14:xfrm>
                <a:off x="1904058" y="5980999"/>
                <a:ext cx="168840" cy="7488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61AD7331-3C14-439D-97EE-C39A8FCEEB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95418" y="5971999"/>
                  <a:ext cx="186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B032E71C-0F94-44E9-8210-24E779152DA4}"/>
                    </a:ext>
                  </a:extLst>
                </p14:cNvPr>
                <p14:cNvContentPartPr/>
                <p14:nvPr/>
              </p14:nvContentPartPr>
              <p14:xfrm>
                <a:off x="2208618" y="5915119"/>
                <a:ext cx="109440" cy="1465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B032E71C-0F94-44E9-8210-24E779152D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99978" y="5906479"/>
                  <a:ext cx="127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9FECB2C-0D5E-4C74-9E76-21EF9DD3FF9E}"/>
                    </a:ext>
                  </a:extLst>
                </p14:cNvPr>
                <p14:cNvContentPartPr/>
                <p14:nvPr/>
              </p14:nvContentPartPr>
              <p14:xfrm>
                <a:off x="2402658" y="5938879"/>
                <a:ext cx="44640" cy="838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9FECB2C-0D5E-4C74-9E76-21EF9DD3FF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93658" y="5929879"/>
                  <a:ext cx="62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8B87F1F8-C53E-4CFA-8214-5BBF33449FB2}"/>
                    </a:ext>
                  </a:extLst>
                </p14:cNvPr>
                <p14:cNvContentPartPr/>
                <p14:nvPr/>
              </p14:nvContentPartPr>
              <p14:xfrm>
                <a:off x="2402658" y="5881639"/>
                <a:ext cx="31320" cy="572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8B87F1F8-C53E-4CFA-8214-5BBF33449F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93658" y="5872999"/>
                  <a:ext cx="48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1DAB7D89-8D8F-4B6E-9E40-027E6CD445D0}"/>
                    </a:ext>
                  </a:extLst>
                </p14:cNvPr>
                <p14:cNvContentPartPr/>
                <p14:nvPr/>
              </p14:nvContentPartPr>
              <p14:xfrm>
                <a:off x="2493018" y="5909719"/>
                <a:ext cx="202320" cy="1274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1DAB7D89-8D8F-4B6E-9E40-027E6CD445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4018" y="5900719"/>
                  <a:ext cx="21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159F029-8B16-406C-92FA-3AEA06798ADC}"/>
                    </a:ext>
                  </a:extLst>
                </p14:cNvPr>
                <p14:cNvContentPartPr/>
                <p14:nvPr/>
              </p14:nvContentPartPr>
              <p14:xfrm>
                <a:off x="2740698" y="5957959"/>
                <a:ext cx="24480" cy="694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159F029-8B16-406C-92FA-3AEA06798A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32058" y="5949319"/>
                  <a:ext cx="42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8BACB83-42B5-41A9-AB7D-7AAF0B19D964}"/>
                    </a:ext>
                  </a:extLst>
                </p14:cNvPr>
                <p14:cNvContentPartPr/>
                <p14:nvPr/>
              </p14:nvContentPartPr>
              <p14:xfrm>
                <a:off x="2740698" y="5896399"/>
                <a:ext cx="27360" cy="6228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8BACB83-42B5-41A9-AB7D-7AAF0B19D9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32058" y="5887399"/>
                  <a:ext cx="45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8C2AFF48-1179-4B45-9CA7-6F6F3640EF03}"/>
                    </a:ext>
                  </a:extLst>
                </p14:cNvPr>
                <p14:cNvContentPartPr/>
                <p14:nvPr/>
              </p14:nvContentPartPr>
              <p14:xfrm>
                <a:off x="2837898" y="5863639"/>
                <a:ext cx="55440" cy="1771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8C2AFF48-1179-4B45-9CA7-6F6F3640EF0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29258" y="5854639"/>
                  <a:ext cx="73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59F565EA-6ACA-476D-857D-C766ED1B225C}"/>
                    </a:ext>
                  </a:extLst>
                </p14:cNvPr>
                <p14:cNvContentPartPr/>
                <p14:nvPr/>
              </p14:nvContentPartPr>
              <p14:xfrm>
                <a:off x="2916018" y="5938159"/>
                <a:ext cx="128160" cy="932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59F565EA-6ACA-476D-857D-C766ED1B22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7018" y="5929159"/>
                  <a:ext cx="145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DC8AA243-9C85-45C0-92A9-926274A2376F}"/>
                    </a:ext>
                  </a:extLst>
                </p14:cNvPr>
                <p14:cNvContentPartPr/>
                <p14:nvPr/>
              </p14:nvContentPartPr>
              <p14:xfrm>
                <a:off x="3083058" y="5889199"/>
                <a:ext cx="78480" cy="11232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DC8AA243-9C85-45C0-92A9-926274A237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74058" y="5880559"/>
                  <a:ext cx="96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02618974-9DC9-4A14-9B71-981BE5AC275E}"/>
                    </a:ext>
                  </a:extLst>
                </p14:cNvPr>
                <p14:cNvContentPartPr/>
                <p14:nvPr/>
              </p14:nvContentPartPr>
              <p14:xfrm>
                <a:off x="3182058" y="5901079"/>
                <a:ext cx="107280" cy="13392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02618974-9DC9-4A14-9B71-981BE5AC27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73418" y="5892079"/>
                  <a:ext cx="124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CB7FF6C2-61F3-4F00-B237-C5334A4A385B}"/>
                    </a:ext>
                  </a:extLst>
                </p14:cNvPr>
                <p14:cNvContentPartPr/>
                <p14:nvPr/>
              </p14:nvContentPartPr>
              <p14:xfrm>
                <a:off x="3342978" y="5898919"/>
                <a:ext cx="110880" cy="1497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CB7FF6C2-61F3-4F00-B237-C5334A4A385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3978" y="5889919"/>
                  <a:ext cx="128520" cy="16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7118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BD095-0EA5-9356-0331-5B32E728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589DC-BAE8-1F61-5123-A88EB6E9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Calcule o aumento da taxa de transporte de massa para absorção com reação química com cinética </a:t>
            </a:r>
            <a:r>
              <a:rPr lang="pt-B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28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-k</a:t>
            </a:r>
            <a:r>
              <a:rPr lang="pt-BR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t-BR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/>
              <a:t>nos seguintes casos:</a:t>
            </a:r>
          </a:p>
          <a:p>
            <a:pPr marL="514350" indent="-514350">
              <a:buAutoNum type="arabicParenR"/>
            </a:pPr>
            <a:r>
              <a:rPr lang="pt-BR" dirty="0"/>
              <a:t>Reação lenta (</a:t>
            </a:r>
            <a:r>
              <a:rPr lang="pt-BR" dirty="0" err="1"/>
              <a:t>N</a:t>
            </a:r>
            <a:r>
              <a:rPr lang="pt-BR" baseline="-25000" dirty="0" err="1"/>
              <a:t>Ha</a:t>
            </a:r>
            <a:r>
              <a:rPr lang="pt-BR" dirty="0"/>
              <a:t>=1)</a:t>
            </a:r>
          </a:p>
          <a:p>
            <a:pPr marL="514350" indent="-514350">
              <a:buAutoNum type="arabicParenR"/>
            </a:pPr>
            <a:r>
              <a:rPr lang="pt-BR" dirty="0"/>
              <a:t>Reação rápida (</a:t>
            </a:r>
            <a:r>
              <a:rPr lang="pt-BR" dirty="0" err="1"/>
              <a:t>N</a:t>
            </a:r>
            <a:r>
              <a:rPr lang="pt-BR" baseline="-25000" dirty="0" err="1"/>
              <a:t>Ha</a:t>
            </a:r>
            <a:r>
              <a:rPr lang="pt-BR" dirty="0"/>
              <a:t>=40) e adição estequiométrica de reagentes</a:t>
            </a:r>
          </a:p>
          <a:p>
            <a:pPr marL="514350" indent="-514350">
              <a:buAutoNum type="arabicParenR"/>
            </a:pPr>
            <a:r>
              <a:rPr lang="pt-BR" dirty="0"/>
              <a:t>Reação rápida (</a:t>
            </a:r>
            <a:r>
              <a:rPr lang="pt-BR" dirty="0" err="1"/>
              <a:t>N</a:t>
            </a:r>
            <a:r>
              <a:rPr lang="pt-BR" baseline="-25000" dirty="0" err="1"/>
              <a:t>Ha</a:t>
            </a:r>
            <a:r>
              <a:rPr lang="pt-BR" dirty="0"/>
              <a:t>=40), excesso de B (C</a:t>
            </a:r>
            <a:r>
              <a:rPr lang="pt-BR" baseline="-25000" dirty="0"/>
              <a:t>A</a:t>
            </a:r>
            <a:r>
              <a:rPr lang="pt-BR" dirty="0"/>
              <a:t>/C</a:t>
            </a:r>
            <a:r>
              <a:rPr lang="pt-BR" baseline="-25000" dirty="0"/>
              <a:t>B</a:t>
            </a:r>
            <a:r>
              <a:rPr lang="pt-BR" dirty="0"/>
              <a:t>=5)</a:t>
            </a:r>
          </a:p>
          <a:p>
            <a:pPr marL="0" indent="0">
              <a:buNone/>
            </a:pPr>
            <a:r>
              <a:rPr lang="pt-BR" dirty="0"/>
              <a:t>As difusividades dos reagentes no absorvente são iguais</a:t>
            </a:r>
          </a:p>
        </p:txBody>
      </p:sp>
    </p:spTree>
    <p:extLst>
      <p:ext uri="{BB962C8B-B14F-4D97-AF65-F5344CB8AC3E}">
        <p14:creationId xmlns:p14="http://schemas.microsoft.com/office/powerpoint/2010/main" val="3722840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1406545-D34C-4C9F-8398-FBF78596E134}"/>
              </a:ext>
            </a:extLst>
          </p:cNvPr>
          <p:cNvSpPr/>
          <p:nvPr/>
        </p:nvSpPr>
        <p:spPr>
          <a:xfrm>
            <a:off x="463226" y="1032423"/>
            <a:ext cx="1765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Fator de</a:t>
            </a:r>
          </a:p>
          <a:p>
            <a:r>
              <a:rPr lang="pt-BR" sz="2800" b="1" dirty="0">
                <a:solidFill>
                  <a:srgbClr val="00B050"/>
                </a:solidFill>
              </a:rPr>
              <a:t>aumento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E28152B-D03C-7BC1-742E-CB8B2BEB4913}"/>
              </a:ext>
            </a:extLst>
          </p:cNvPr>
          <p:cNvGrpSpPr/>
          <p:nvPr/>
        </p:nvGrpSpPr>
        <p:grpSpPr>
          <a:xfrm>
            <a:off x="632724" y="346528"/>
            <a:ext cx="2897850" cy="540276"/>
            <a:chOff x="353679" y="3948167"/>
            <a:chExt cx="2897850" cy="540276"/>
          </a:xfrm>
        </p:grpSpPr>
        <p:pic>
          <p:nvPicPr>
            <p:cNvPr id="8193" name="Picture 1">
              <a:extLst>
                <a:ext uri="{FF2B5EF4-FFF2-40B4-BE49-F238E27FC236}">
                  <a16:creationId xmlns:a16="http://schemas.microsoft.com/office/drawing/2014/main" id="{B96BFA15-B7AE-4369-91C5-E6D60DE85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79" y="4012898"/>
              <a:ext cx="2897850" cy="475545"/>
            </a:xfrm>
            <a:prstGeom prst="rect">
              <a:avLst/>
            </a:prstGeom>
            <a:noFill/>
            <a:ln w="412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5A514DE-7602-C70B-70A6-A5EC993078DD}"/>
                </a:ext>
              </a:extLst>
            </p:cNvPr>
            <p:cNvSpPr txBox="1"/>
            <p:nvPr/>
          </p:nvSpPr>
          <p:spPr>
            <a:xfrm>
              <a:off x="1525612" y="3948167"/>
              <a:ext cx="3369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0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25639D1-37A3-27FE-B792-2B23A8CD1C1D}"/>
              </a:ext>
            </a:extLst>
          </p:cNvPr>
          <p:cNvGrpSpPr/>
          <p:nvPr/>
        </p:nvGrpSpPr>
        <p:grpSpPr>
          <a:xfrm>
            <a:off x="2228233" y="55541"/>
            <a:ext cx="9883352" cy="6631010"/>
            <a:chOff x="1712246" y="55540"/>
            <a:chExt cx="10399340" cy="6941627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EEBA484-45F2-4A3F-872F-FAD6A36A1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72" t="-487" r="2791" b="13338"/>
            <a:stretch/>
          </p:blipFill>
          <p:spPr>
            <a:xfrm>
              <a:off x="3446557" y="55540"/>
              <a:ext cx="8665029" cy="6746920"/>
            </a:xfrm>
            <a:prstGeom prst="rect">
              <a:avLst/>
            </a:prstGeom>
            <a:ln w="47625">
              <a:solidFill>
                <a:srgbClr val="00B050"/>
              </a:solidFill>
            </a:ln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0AB89CC-D8CB-F408-AF45-386057613FD3}"/>
                </a:ext>
              </a:extLst>
            </p:cNvPr>
            <p:cNvSpPr/>
            <p:nvPr/>
          </p:nvSpPr>
          <p:spPr>
            <a:xfrm>
              <a:off x="3475003" y="3013023"/>
              <a:ext cx="167607" cy="935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50CE15B-6ACB-4082-B14F-C4351EC26A72}"/>
                </a:ext>
              </a:extLst>
            </p:cNvPr>
            <p:cNvCxnSpPr>
              <a:cxnSpLocks/>
              <a:stCxn id="3" idx="3"/>
              <a:endCxn id="12" idx="1"/>
            </p:cNvCxnSpPr>
            <p:nvPr/>
          </p:nvCxnSpPr>
          <p:spPr>
            <a:xfrm>
              <a:off x="1712246" y="1577583"/>
              <a:ext cx="865315" cy="14725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D0E7905-E5CC-489B-AB78-499D6B8A10AB}"/>
                </a:ext>
              </a:extLst>
            </p:cNvPr>
            <p:cNvSpPr txBox="1"/>
            <p:nvPr/>
          </p:nvSpPr>
          <p:spPr>
            <a:xfrm>
              <a:off x="5441183" y="1811332"/>
              <a:ext cx="4082368" cy="483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=(D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1/2 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(1+(C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endPara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EB03EA5-0FC7-43F2-8B64-1F69B7EA3763}"/>
                    </a:ext>
                  </a:extLst>
                </p:cNvPr>
                <p:cNvSpPr txBox="1"/>
                <p:nvPr/>
              </p:nvSpPr>
              <p:spPr>
                <a:xfrm>
                  <a:off x="2577561" y="1122206"/>
                  <a:ext cx="1285708" cy="94020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>
                    <a:defRPr sz="2400" i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>
                            <a:latin typeface="Cambria Math" panose="02040503050406030204" pitchFamily="18" charset="0"/>
                          </a:rPr>
                          <m:t>𝛷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≝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EB03EA5-0FC7-43F2-8B64-1F69B7EA3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561" y="1122206"/>
                  <a:ext cx="1285708" cy="9402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D4AB229F-1BA3-F464-C7D8-3AC024A26626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 flipV="1">
              <a:off x="9523552" y="2052978"/>
              <a:ext cx="220055" cy="84012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8489798-8389-E8F7-FE4E-988A94F39C12}"/>
                </a:ext>
              </a:extLst>
            </p:cNvPr>
            <p:cNvSpPr txBox="1"/>
            <p:nvPr/>
          </p:nvSpPr>
          <p:spPr>
            <a:xfrm>
              <a:off x="10538084" y="4958713"/>
              <a:ext cx="12126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20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pt-BR" sz="20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pt-BR" sz="20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-1 =1</a:t>
              </a:r>
              <a:endParaRPr lang="pt-BR" sz="2000" b="1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9ACE36F-6C59-D55E-1356-00B058E4589D}"/>
                </a:ext>
              </a:extLst>
            </p:cNvPr>
            <p:cNvSpPr txBox="1"/>
            <p:nvPr/>
          </p:nvSpPr>
          <p:spPr>
            <a:xfrm>
              <a:off x="7152223" y="6526657"/>
              <a:ext cx="3385861" cy="4705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=(k</a:t>
              </a:r>
              <a:r>
                <a:rPr lang="pt-BR" sz="2400" i="1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B0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1/2 </a:t>
              </a:r>
              <a:r>
                <a:rPr lang="pt-BR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/k</a:t>
              </a:r>
              <a:r>
                <a:rPr lang="pt-BR" sz="24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t-BR" sz="24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0807A225-9E10-82F7-4592-3FF2238E02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56" y="2213950"/>
                <a:ext cx="3775936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2400" i="1" dirty="0"/>
                  <a:t>Calcular </a:t>
                </a:r>
                <a14:m>
                  <m:oMath xmlns:m="http://schemas.openxmlformats.org/officeDocument/2006/math">
                    <m:r>
                      <a:rPr lang="pt-BR" sz="2400" smtClean="0">
                        <a:latin typeface="Cambria Math" panose="02040503050406030204" pitchFamily="18" charset="0"/>
                      </a:rPr>
                      <m:t>𝛷</m:t>
                    </m:r>
                  </m:oMath>
                </a14:m>
                <a:r>
                  <a:rPr lang="pt-BR" sz="2400" i="1" dirty="0"/>
                  <a:t> para: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:r>
                  <a:rPr lang="pt-BR" sz="2400" i="1" dirty="0" err="1"/>
                  <a:t>N</a:t>
                </a:r>
                <a:r>
                  <a:rPr lang="pt-BR" sz="2400" i="1" baseline="-25000" dirty="0" err="1"/>
                  <a:t>Ha</a:t>
                </a:r>
                <a:r>
                  <a:rPr lang="pt-BR" sz="2400" i="1" dirty="0"/>
                  <a:t>=1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:r>
                  <a:rPr lang="pt-BR" sz="2400" i="1" dirty="0" err="1"/>
                  <a:t>N</a:t>
                </a:r>
                <a:r>
                  <a:rPr lang="pt-BR" sz="2400" i="1" baseline="-25000" dirty="0" err="1"/>
                  <a:t>Ha</a:t>
                </a:r>
                <a:r>
                  <a:rPr lang="pt-BR" sz="2400" i="1" dirty="0"/>
                  <a:t>=40 C</a:t>
                </a:r>
                <a:r>
                  <a:rPr lang="pt-BR" sz="2400" i="1" baseline="-25000" dirty="0"/>
                  <a:t>A</a:t>
                </a:r>
                <a:r>
                  <a:rPr lang="pt-BR" sz="2400" i="1" dirty="0"/>
                  <a:t>/C</a:t>
                </a:r>
                <a:r>
                  <a:rPr lang="pt-BR" sz="2400" i="1" baseline="-25000" dirty="0"/>
                  <a:t>B</a:t>
                </a:r>
                <a:r>
                  <a:rPr lang="pt-BR" sz="2400" i="1" dirty="0"/>
                  <a:t>=1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:r>
                  <a:rPr lang="pt-BR" sz="2400" i="1" dirty="0" err="1"/>
                  <a:t>N</a:t>
                </a:r>
                <a:r>
                  <a:rPr lang="pt-BR" sz="2400" i="1" baseline="-25000" dirty="0" err="1"/>
                  <a:t>Ha</a:t>
                </a:r>
                <a:r>
                  <a:rPr lang="pt-BR" sz="2400" i="1" dirty="0"/>
                  <a:t>=40 C</a:t>
                </a:r>
                <a:r>
                  <a:rPr lang="pt-BR" sz="2400" i="1" baseline="-25000" dirty="0"/>
                  <a:t>A</a:t>
                </a:r>
                <a:r>
                  <a:rPr lang="pt-BR" sz="2400" i="1" dirty="0"/>
                  <a:t>/C</a:t>
                </a:r>
                <a:r>
                  <a:rPr lang="pt-BR" sz="2400" i="1" baseline="-25000" dirty="0"/>
                  <a:t>B</a:t>
                </a:r>
                <a:r>
                  <a:rPr lang="pt-BR" sz="2400" i="1" dirty="0"/>
                  <a:t>=5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2400" i="1" dirty="0"/>
                  <a:t>Com D</a:t>
                </a:r>
                <a:r>
                  <a:rPr lang="pt-BR" sz="2400" i="1" baseline="-25000" dirty="0"/>
                  <a:t>A</a:t>
                </a:r>
                <a:r>
                  <a:rPr lang="pt-BR" sz="2400" i="1" dirty="0"/>
                  <a:t>=D</a:t>
                </a:r>
                <a:r>
                  <a:rPr lang="pt-BR" sz="2400" i="1" baseline="-25000" dirty="0"/>
                  <a:t>B</a:t>
                </a:r>
                <a:endParaRPr lang="pt-BR" sz="24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24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24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24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2400" i="1" dirty="0"/>
                  <a:t>R: 1,3; 2; 6</a:t>
                </a:r>
              </a:p>
            </p:txBody>
          </p:sp>
        </mc:Choice>
        <mc:Fallback xmlns="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0807A225-9E10-82F7-4592-3FF2238E0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6" y="2213950"/>
                <a:ext cx="3775936" cy="4351338"/>
              </a:xfrm>
              <a:prstGeom prst="rect">
                <a:avLst/>
              </a:prstGeom>
              <a:blipFill>
                <a:blip r:embed="rId5"/>
                <a:stretch>
                  <a:fillRect l="-2419" t="-16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90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FF6A82-FD02-4B1B-9249-B4CF9A23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9" b="74495"/>
          <a:stretch/>
        </p:blipFill>
        <p:spPr>
          <a:xfrm>
            <a:off x="252159" y="130812"/>
            <a:ext cx="11687682" cy="19172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B343071-9D6C-4A0C-B662-62F1F14EBB5D}"/>
              </a:ext>
            </a:extLst>
          </p:cNvPr>
          <p:cNvSpPr txBox="1"/>
          <p:nvPr/>
        </p:nvSpPr>
        <p:spPr>
          <a:xfrm flipH="1">
            <a:off x="3050980" y="2358887"/>
            <a:ext cx="365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Tarefa para alunado resolver em sala</a:t>
            </a:r>
          </a:p>
        </p:txBody>
      </p:sp>
    </p:spTree>
    <p:extLst>
      <p:ext uri="{BB962C8B-B14F-4D97-AF65-F5344CB8AC3E}">
        <p14:creationId xmlns:p14="http://schemas.microsoft.com/office/powerpoint/2010/main" val="227030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576FA-789A-4282-AEEC-54B9C9F2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26352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Absorção Gasosa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E41C62C-FA86-4FC4-81F8-505B0E7F13B4}"/>
              </a:ext>
            </a:extLst>
          </p:cNvPr>
          <p:cNvSpPr/>
          <p:nvPr/>
        </p:nvSpPr>
        <p:spPr>
          <a:xfrm>
            <a:off x="581025" y="1009412"/>
            <a:ext cx="112871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Absorção gasosa é uma operação de separação que envolve a transferência de um ou mais componentes de uma fase gasosa para um solvente líquido.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Exemplos clássicos são: absorção de cloro em água e absorção de amônia em água.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O processo de transferência de massa no sentido inverso – da fase líquida para a gasosa - é denominado “</a:t>
            </a:r>
            <a:r>
              <a:rPr lang="pt-BR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stripping</a:t>
            </a: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” ou “</a:t>
            </a:r>
            <a:r>
              <a:rPr lang="pt-BR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desorption</a:t>
            </a: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” (</a:t>
            </a:r>
            <a:r>
              <a:rPr lang="pt-BR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desabsorção</a:t>
            </a:r>
            <a:r>
              <a:rPr lang="pt-BR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).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4653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576FA-789A-4282-AEEC-54B9C9F2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26352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Absorção Gasosa </a:t>
            </a:r>
          </a:p>
        </p:txBody>
      </p:sp>
      <p:pic>
        <p:nvPicPr>
          <p:cNvPr id="4" name="Picture 6" descr="Design of packed columns">
            <a:extLst>
              <a:ext uri="{FF2B5EF4-FFF2-40B4-BE49-F238E27FC236}">
                <a16:creationId xmlns:a16="http://schemas.microsoft.com/office/drawing/2014/main" id="{CF354D59-00E2-4D2E-89EC-48D453D4A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16" r="64534"/>
          <a:stretch/>
        </p:blipFill>
        <p:spPr bwMode="auto">
          <a:xfrm>
            <a:off x="170040" y="1019176"/>
            <a:ext cx="2801760" cy="5171046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C840474-3780-41D0-95E0-F04BD0861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3" y="1682616"/>
            <a:ext cx="2266682" cy="4507606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C9BD57-7F06-4A3C-BB39-7A18C1E30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242" y="1950385"/>
            <a:ext cx="5284058" cy="31432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1AEB51-C5C6-4AA2-99BF-11CC0C5389D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33000" contrast="56000"/>
          </a:blip>
          <a:stretch>
            <a:fillRect/>
          </a:stretch>
        </p:blipFill>
        <p:spPr>
          <a:xfrm>
            <a:off x="3526798" y="999498"/>
            <a:ext cx="6623899" cy="4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840474-3780-41D0-95E0-F04BD086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91" y="798759"/>
            <a:ext cx="1892232" cy="3762961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C9BD57-7F06-4A3C-BB39-7A18C1E3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2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77" y="2243212"/>
            <a:ext cx="4263036" cy="25358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320CF-67C9-4ED2-8620-D49233AB1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794" y="217016"/>
            <a:ext cx="8523061" cy="4971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149BF2-8441-4304-9AF4-80A57FD91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195" y="782638"/>
            <a:ext cx="2432791" cy="679750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197CCF5-3E1F-4088-B2D5-78F92FA7C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12" y="1978063"/>
            <a:ext cx="4046692" cy="9061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9AA3E8B-43C7-4A77-B458-E50A44D52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114" y="2917180"/>
            <a:ext cx="3560472" cy="19656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8A7CACD-6E19-4C09-A7BB-3FDB19C3B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3211" y="5613332"/>
            <a:ext cx="6023466" cy="102765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3DB5FDD-722B-47DF-8408-6B5236173D1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12000" contrast="28000"/>
          </a:blip>
          <a:stretch>
            <a:fillRect/>
          </a:stretch>
        </p:blipFill>
        <p:spPr>
          <a:xfrm>
            <a:off x="90374" y="1492518"/>
            <a:ext cx="9819481" cy="57476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C4A74CB-2B48-49B4-8ABB-DDAD1EB91F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-27000" contrast="44000"/>
          </a:blip>
          <a:srcRect b="18727"/>
          <a:stretch/>
        </p:blipFill>
        <p:spPr>
          <a:xfrm>
            <a:off x="160127" y="4955028"/>
            <a:ext cx="10362750" cy="62414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9ED3751-8337-4C2A-A7FF-21106FC6D0F6}"/>
              </a:ext>
            </a:extLst>
          </p:cNvPr>
          <p:cNvSpPr/>
          <p:nvPr/>
        </p:nvSpPr>
        <p:spPr>
          <a:xfrm>
            <a:off x="10406743" y="2365802"/>
            <a:ext cx="877366" cy="195943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2E745C0-D1D5-4C2F-9D7E-D71573EAFE0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03986" y="1122513"/>
            <a:ext cx="2487133" cy="130207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C82E2AD7-28D1-46E1-AE23-6C374ECB7056}"/>
              </a:ext>
            </a:extLst>
          </p:cNvPr>
          <p:cNvSpPr/>
          <p:nvPr/>
        </p:nvSpPr>
        <p:spPr>
          <a:xfrm>
            <a:off x="10388454" y="1390649"/>
            <a:ext cx="895655" cy="11988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0A7D189-135B-42F7-925C-B494F634A398}"/>
              </a:ext>
            </a:extLst>
          </p:cNvPr>
          <p:cNvCxnSpPr>
            <a:cxnSpLocks/>
          </p:cNvCxnSpPr>
          <p:nvPr/>
        </p:nvCxnSpPr>
        <p:spPr>
          <a:xfrm flipV="1">
            <a:off x="8060713" y="2680239"/>
            <a:ext cx="2235054" cy="28778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840474-3780-41D0-95E0-F04BD086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814274"/>
            <a:ext cx="1892232" cy="3762961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C9BD57-7F06-4A3C-BB39-7A18C1E30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2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84" y="4414523"/>
            <a:ext cx="4087553" cy="24315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320CF-67C9-4ED2-8620-D49233AB1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794" y="217016"/>
            <a:ext cx="8523061" cy="4971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8A7CACD-6E19-4C09-A7BB-3FDB19C3B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375" y="753935"/>
            <a:ext cx="5311044" cy="906107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9F5A017-23A7-4A9A-801A-1A5676A9096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9000" contrast="45000"/>
          </a:blip>
          <a:stretch>
            <a:fillRect/>
          </a:stretch>
        </p:blipFill>
        <p:spPr>
          <a:xfrm>
            <a:off x="44484" y="2198576"/>
            <a:ext cx="9837034" cy="4971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4A501F-E34A-4779-9FE2-AA5B2F4659EB}"/>
              </a:ext>
            </a:extLst>
          </p:cNvPr>
          <p:cNvSpPr txBox="1"/>
          <p:nvPr/>
        </p:nvSpPr>
        <p:spPr>
          <a:xfrm>
            <a:off x="925847" y="1056275"/>
            <a:ext cx="241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Linha de operação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C7029E-9D59-4B7A-B8DD-03062832A17E}"/>
              </a:ext>
            </a:extLst>
          </p:cNvPr>
          <p:cNvSpPr/>
          <p:nvPr/>
        </p:nvSpPr>
        <p:spPr>
          <a:xfrm>
            <a:off x="10125075" y="1427230"/>
            <a:ext cx="1247775" cy="1295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570B35A-5D4B-493C-B7DC-2AF8F6F285A2}"/>
              </a:ext>
            </a:extLst>
          </p:cNvPr>
          <p:cNvCxnSpPr>
            <a:cxnSpLocks/>
          </p:cNvCxnSpPr>
          <p:nvPr/>
        </p:nvCxnSpPr>
        <p:spPr>
          <a:xfrm>
            <a:off x="7848600" y="1699783"/>
            <a:ext cx="2276475" cy="479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0CEADAC-52ED-418C-9219-3195F9BCC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362" y="3166325"/>
            <a:ext cx="4588211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840474-3780-41D0-95E0-F04BD086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814274"/>
            <a:ext cx="1892232" cy="3762961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320CF-67C9-4ED2-8620-D49233AB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94" y="217016"/>
            <a:ext cx="8523061" cy="4971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4A501F-E34A-4779-9FE2-AA5B2F4659EB}"/>
              </a:ext>
            </a:extLst>
          </p:cNvPr>
          <p:cNvSpPr txBox="1"/>
          <p:nvPr/>
        </p:nvSpPr>
        <p:spPr>
          <a:xfrm>
            <a:off x="925847" y="1056275"/>
            <a:ext cx="241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Linha de operação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C7029E-9D59-4B7A-B8DD-03062832A17E}"/>
              </a:ext>
            </a:extLst>
          </p:cNvPr>
          <p:cNvSpPr/>
          <p:nvPr/>
        </p:nvSpPr>
        <p:spPr>
          <a:xfrm>
            <a:off x="10125075" y="1427230"/>
            <a:ext cx="1247775" cy="1295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570B35A-5D4B-493C-B7DC-2AF8F6F285A2}"/>
              </a:ext>
            </a:extLst>
          </p:cNvPr>
          <p:cNvCxnSpPr>
            <a:cxnSpLocks/>
          </p:cNvCxnSpPr>
          <p:nvPr/>
        </p:nvCxnSpPr>
        <p:spPr>
          <a:xfrm>
            <a:off x="7848600" y="1699783"/>
            <a:ext cx="2276475" cy="479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0CEADAC-52ED-418C-9219-3195F9BCC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1" r="6612" b="7446"/>
          <a:stretch/>
        </p:blipFill>
        <p:spPr>
          <a:xfrm>
            <a:off x="3543299" y="820733"/>
            <a:ext cx="4095751" cy="162719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687260C-B0EC-49F1-AE45-8A2D2C31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9000" contrast="36000"/>
          </a:blip>
          <a:stretch>
            <a:fillRect/>
          </a:stretch>
        </p:blipFill>
        <p:spPr>
          <a:xfrm>
            <a:off x="400049" y="2614783"/>
            <a:ext cx="8832737" cy="4026201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3222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840474-3780-41D0-95E0-F04BD0861A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9000" contrast="49000"/>
          </a:blip>
          <a:stretch>
            <a:fillRect/>
          </a:stretch>
        </p:blipFill>
        <p:spPr>
          <a:xfrm>
            <a:off x="10215262" y="50520"/>
            <a:ext cx="1892232" cy="3762961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320CF-67C9-4ED2-8620-D49233AB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94" y="217016"/>
            <a:ext cx="8523061" cy="4971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4A501F-E34A-4779-9FE2-AA5B2F4659EB}"/>
              </a:ext>
            </a:extLst>
          </p:cNvPr>
          <p:cNvSpPr txBox="1"/>
          <p:nvPr/>
        </p:nvSpPr>
        <p:spPr>
          <a:xfrm>
            <a:off x="1030622" y="870218"/>
            <a:ext cx="241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Linha de operação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C7029E-9D59-4B7A-B8DD-03062832A17E}"/>
              </a:ext>
            </a:extLst>
          </p:cNvPr>
          <p:cNvSpPr/>
          <p:nvPr/>
        </p:nvSpPr>
        <p:spPr>
          <a:xfrm>
            <a:off x="10266593" y="795859"/>
            <a:ext cx="1247775" cy="1295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570B35A-5D4B-493C-B7DC-2AF8F6F285A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537715" y="1151915"/>
            <a:ext cx="2728878" cy="1976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0CEADAC-52ED-418C-9219-3195F9BCC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1" t="42168" r="6612" b="7446"/>
          <a:stretch/>
        </p:blipFill>
        <p:spPr>
          <a:xfrm>
            <a:off x="3441964" y="709002"/>
            <a:ext cx="4095751" cy="8858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CCB5B4-54E5-4680-B7EE-366231A9E9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2000" contrast="81000"/>
                    </a14:imgEffect>
                  </a14:imgLayer>
                </a14:imgProps>
              </a:ext>
            </a:extLst>
          </a:blip>
          <a:srcRect t="35502"/>
          <a:stretch/>
        </p:blipFill>
        <p:spPr>
          <a:xfrm>
            <a:off x="51063" y="2507919"/>
            <a:ext cx="10058367" cy="108410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68575B-709B-4542-A5BC-4EF22ED8CF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2000" contrast="81000"/>
                    </a14:imgEffect>
                  </a14:imgLayer>
                </a14:imgProps>
              </a:ext>
            </a:extLst>
          </a:blip>
          <a:srcRect b="64821"/>
          <a:stretch/>
        </p:blipFill>
        <p:spPr>
          <a:xfrm>
            <a:off x="51063" y="1729524"/>
            <a:ext cx="10058367" cy="591294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5D6B1F1-14B4-4DC8-96B8-7B50E415FA1B}"/>
              </a:ext>
            </a:extLst>
          </p:cNvPr>
          <p:cNvSpPr/>
          <p:nvPr/>
        </p:nvSpPr>
        <p:spPr>
          <a:xfrm>
            <a:off x="10637155" y="11156"/>
            <a:ext cx="359229" cy="3374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069FD4-3280-42C5-B890-7DD13DBA0ABA}"/>
              </a:ext>
            </a:extLst>
          </p:cNvPr>
          <p:cNvSpPr/>
          <p:nvPr/>
        </p:nvSpPr>
        <p:spPr>
          <a:xfrm>
            <a:off x="10637155" y="3372817"/>
            <a:ext cx="396651" cy="4406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230A260-ABFB-48A7-90DB-D110FC940FFB}"/>
              </a:ext>
            </a:extLst>
          </p:cNvPr>
          <p:cNvCxnSpPr>
            <a:cxnSpLocks/>
          </p:cNvCxnSpPr>
          <p:nvPr/>
        </p:nvCxnSpPr>
        <p:spPr>
          <a:xfrm flipV="1">
            <a:off x="8844013" y="288040"/>
            <a:ext cx="1805284" cy="147046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3186D2C-DF55-492D-B680-489CDCEB2B9C}"/>
              </a:ext>
            </a:extLst>
          </p:cNvPr>
          <p:cNvCxnSpPr>
            <a:cxnSpLocks/>
          </p:cNvCxnSpPr>
          <p:nvPr/>
        </p:nvCxnSpPr>
        <p:spPr>
          <a:xfrm>
            <a:off x="9909855" y="2333923"/>
            <a:ext cx="727300" cy="1095077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CF337B16-9DB2-4727-8E58-BEEF88D452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-17000" contrast="34000"/>
          </a:blip>
          <a:srcRect t="2680"/>
          <a:stretch/>
        </p:blipFill>
        <p:spPr>
          <a:xfrm>
            <a:off x="401332" y="3592027"/>
            <a:ext cx="7332479" cy="326597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E59C7DE-1D98-4D32-A486-DBDD93827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-30000" contrast="52000"/>
          </a:blip>
          <a:srcRect l="27806" t="-7682"/>
          <a:stretch/>
        </p:blipFill>
        <p:spPr>
          <a:xfrm>
            <a:off x="7948601" y="5517612"/>
            <a:ext cx="4098120" cy="37694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79881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1168</Words>
  <Application>Microsoft Office PowerPoint</Application>
  <PresentationFormat>Widescreen</PresentationFormat>
  <Paragraphs>164</Paragraphs>
  <Slides>34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Abadi</vt:lpstr>
      <vt:lpstr>Arial</vt:lpstr>
      <vt:lpstr>Calibri</vt:lpstr>
      <vt:lpstr>Cambria</vt:lpstr>
      <vt:lpstr>Cambria Math</vt:lpstr>
      <vt:lpstr>Courier New</vt:lpstr>
      <vt:lpstr>Times New Roman</vt:lpstr>
      <vt:lpstr>Tema do Office</vt:lpstr>
      <vt:lpstr>Document</vt:lpstr>
      <vt:lpstr>PQI – 3303 – Fenômenos de Transporte III Aula 8 - Absorção</vt:lpstr>
      <vt:lpstr>Apresentação do PowerPoint</vt:lpstr>
      <vt:lpstr>Apresentação do PowerPoint</vt:lpstr>
      <vt:lpstr>  Absorção Gasosa </vt:lpstr>
      <vt:lpstr>  Absorção Gasosa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cálculo de altura de uma coluna</vt:lpstr>
      <vt:lpstr>Apresentação do PowerPoint</vt:lpstr>
      <vt:lpstr>Apresentação do PowerPoint</vt:lpstr>
      <vt:lpstr>Escoamento em meio poroso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 da reação química</vt:lpstr>
      <vt:lpstr>Exercício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paiva paiva</dc:creator>
  <cp:lastModifiedBy>marcelo seckler</cp:lastModifiedBy>
  <cp:revision>77</cp:revision>
  <dcterms:created xsi:type="dcterms:W3CDTF">2020-06-27T23:56:13Z</dcterms:created>
  <dcterms:modified xsi:type="dcterms:W3CDTF">2023-07-23T01:27:15Z</dcterms:modified>
</cp:coreProperties>
</file>