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86" r:id="rId2"/>
    <p:sldId id="269" r:id="rId3"/>
    <p:sldId id="270" r:id="rId4"/>
    <p:sldId id="271" r:id="rId5"/>
    <p:sldId id="281" r:id="rId6"/>
    <p:sldId id="272" r:id="rId7"/>
    <p:sldId id="284" r:id="rId8"/>
    <p:sldId id="273" r:id="rId9"/>
    <p:sldId id="274" r:id="rId10"/>
    <p:sldId id="280" r:id="rId11"/>
    <p:sldId id="285" r:id="rId12"/>
    <p:sldId id="275" r:id="rId13"/>
    <p:sldId id="276" r:id="rId14"/>
    <p:sldId id="277" r:id="rId15"/>
    <p:sldId id="278" r:id="rId16"/>
    <p:sldId id="279" r:id="rId17"/>
    <p:sldId id="288" r:id="rId18"/>
    <p:sldId id="289" r:id="rId19"/>
    <p:sldId id="290" r:id="rId20"/>
  </p:sldIdLst>
  <p:sldSz cx="9144000" cy="6858000" type="screen4x3"/>
  <p:notesSz cx="6858000" cy="9144000"/>
  <p:defaultTextStyle>
    <a:defPPr>
      <a:defRPr lang="pt-BR"/>
    </a:defPPr>
    <a:lvl1pPr algn="l" rtl="0" eaLnBrk="0" fontAlgn="base" hangingPunct="0">
      <a:spcBef>
        <a:spcPct val="0"/>
      </a:spcBef>
      <a:spcAft>
        <a:spcPct val="0"/>
      </a:spcAft>
      <a:defRPr b="1" kern="1200">
        <a:solidFill>
          <a:schemeClr val="tx1"/>
        </a:solidFill>
        <a:latin typeface="Constantia" panose="02030602050306030303" pitchFamily="18" charset="0"/>
        <a:ea typeface="+mn-ea"/>
        <a:cs typeface="+mn-cs"/>
      </a:defRPr>
    </a:lvl1pPr>
    <a:lvl2pPr marL="457200" algn="l" rtl="0" eaLnBrk="0" fontAlgn="base" hangingPunct="0">
      <a:spcBef>
        <a:spcPct val="0"/>
      </a:spcBef>
      <a:spcAft>
        <a:spcPct val="0"/>
      </a:spcAft>
      <a:defRPr b="1" kern="1200">
        <a:solidFill>
          <a:schemeClr val="tx1"/>
        </a:solidFill>
        <a:latin typeface="Constantia" panose="02030602050306030303" pitchFamily="18" charset="0"/>
        <a:ea typeface="+mn-ea"/>
        <a:cs typeface="+mn-cs"/>
      </a:defRPr>
    </a:lvl2pPr>
    <a:lvl3pPr marL="914400" algn="l" rtl="0" eaLnBrk="0" fontAlgn="base" hangingPunct="0">
      <a:spcBef>
        <a:spcPct val="0"/>
      </a:spcBef>
      <a:spcAft>
        <a:spcPct val="0"/>
      </a:spcAft>
      <a:defRPr b="1" kern="1200">
        <a:solidFill>
          <a:schemeClr val="tx1"/>
        </a:solidFill>
        <a:latin typeface="Constantia" panose="02030602050306030303" pitchFamily="18" charset="0"/>
        <a:ea typeface="+mn-ea"/>
        <a:cs typeface="+mn-cs"/>
      </a:defRPr>
    </a:lvl3pPr>
    <a:lvl4pPr marL="1371600" algn="l" rtl="0" eaLnBrk="0" fontAlgn="base" hangingPunct="0">
      <a:spcBef>
        <a:spcPct val="0"/>
      </a:spcBef>
      <a:spcAft>
        <a:spcPct val="0"/>
      </a:spcAft>
      <a:defRPr b="1" kern="1200">
        <a:solidFill>
          <a:schemeClr val="tx1"/>
        </a:solidFill>
        <a:latin typeface="Constantia" panose="02030602050306030303" pitchFamily="18" charset="0"/>
        <a:ea typeface="+mn-ea"/>
        <a:cs typeface="+mn-cs"/>
      </a:defRPr>
    </a:lvl4pPr>
    <a:lvl5pPr marL="1828800" algn="l" rtl="0" eaLnBrk="0" fontAlgn="base" hangingPunct="0">
      <a:spcBef>
        <a:spcPct val="0"/>
      </a:spcBef>
      <a:spcAft>
        <a:spcPct val="0"/>
      </a:spcAft>
      <a:defRPr b="1" kern="1200">
        <a:solidFill>
          <a:schemeClr val="tx1"/>
        </a:solidFill>
        <a:latin typeface="Constantia" panose="02030602050306030303" pitchFamily="18" charset="0"/>
        <a:ea typeface="+mn-ea"/>
        <a:cs typeface="+mn-cs"/>
      </a:defRPr>
    </a:lvl5pPr>
    <a:lvl6pPr marL="2286000" algn="l" defTabSz="914400" rtl="0" eaLnBrk="1" latinLnBrk="0" hangingPunct="1">
      <a:defRPr b="1" kern="1200">
        <a:solidFill>
          <a:schemeClr val="tx1"/>
        </a:solidFill>
        <a:latin typeface="Constantia" panose="02030602050306030303" pitchFamily="18" charset="0"/>
        <a:ea typeface="+mn-ea"/>
        <a:cs typeface="+mn-cs"/>
      </a:defRPr>
    </a:lvl6pPr>
    <a:lvl7pPr marL="2743200" algn="l" defTabSz="914400" rtl="0" eaLnBrk="1" latinLnBrk="0" hangingPunct="1">
      <a:defRPr b="1" kern="1200">
        <a:solidFill>
          <a:schemeClr val="tx1"/>
        </a:solidFill>
        <a:latin typeface="Constantia" panose="02030602050306030303" pitchFamily="18" charset="0"/>
        <a:ea typeface="+mn-ea"/>
        <a:cs typeface="+mn-cs"/>
      </a:defRPr>
    </a:lvl7pPr>
    <a:lvl8pPr marL="3200400" algn="l" defTabSz="914400" rtl="0" eaLnBrk="1" latinLnBrk="0" hangingPunct="1">
      <a:defRPr b="1" kern="1200">
        <a:solidFill>
          <a:schemeClr val="tx1"/>
        </a:solidFill>
        <a:latin typeface="Constantia" panose="02030602050306030303" pitchFamily="18" charset="0"/>
        <a:ea typeface="+mn-ea"/>
        <a:cs typeface="+mn-cs"/>
      </a:defRPr>
    </a:lvl8pPr>
    <a:lvl9pPr marL="3657600" algn="l" defTabSz="914400" rtl="0" eaLnBrk="1" latinLnBrk="0" hangingPunct="1">
      <a:defRPr b="1" kern="1200">
        <a:solidFill>
          <a:schemeClr val="tx1"/>
        </a:solidFill>
        <a:latin typeface="Constantia" panose="020306020503060303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C543E4-9AD8-4DC3-A841-B08E735B1CF5}" v="66" dt="2019-11-22T18:54:49.548"/>
    <p1510:client id="{747B3239-6535-4121-956A-6A5FC1D1131F}" v="20" dt="2019-11-22T20:01:41.358"/>
  </p1510:revLst>
</p1510:revInfo>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a:extLst>
              <a:ext uri="{FF2B5EF4-FFF2-40B4-BE49-F238E27FC236}">
                <a16:creationId xmlns:a16="http://schemas.microsoft.com/office/drawing/2014/main" id="{1C18134F-43A9-444D-921A-D5C30CC1EBC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pt-BR"/>
          </a:p>
        </p:txBody>
      </p:sp>
      <p:sp>
        <p:nvSpPr>
          <p:cNvPr id="3" name="Espaço Reservado para Data 2">
            <a:extLst>
              <a:ext uri="{FF2B5EF4-FFF2-40B4-BE49-F238E27FC236}">
                <a16:creationId xmlns:a16="http://schemas.microsoft.com/office/drawing/2014/main" id="{44EF5C69-424F-44AD-81AD-3FA54F0145AB}"/>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4DCFD2A0-F50E-41C2-AEFF-A46838DDCF12}" type="datetimeFigureOut">
              <a:rPr lang="pt-BR"/>
              <a:pPr>
                <a:defRPr/>
              </a:pPr>
              <a:t>22/11/2019</a:t>
            </a:fld>
            <a:endParaRPr lang="pt-BR"/>
          </a:p>
        </p:txBody>
      </p:sp>
      <p:sp>
        <p:nvSpPr>
          <p:cNvPr id="4" name="Espaço Reservado para Rodapé 3">
            <a:extLst>
              <a:ext uri="{FF2B5EF4-FFF2-40B4-BE49-F238E27FC236}">
                <a16:creationId xmlns:a16="http://schemas.microsoft.com/office/drawing/2014/main" id="{D2205C03-BC2C-4AAC-838F-359399B61544}"/>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pt-BR"/>
          </a:p>
        </p:txBody>
      </p:sp>
      <p:sp>
        <p:nvSpPr>
          <p:cNvPr id="5" name="Espaço Reservado para Número de Slide 4">
            <a:extLst>
              <a:ext uri="{FF2B5EF4-FFF2-40B4-BE49-F238E27FC236}">
                <a16:creationId xmlns:a16="http://schemas.microsoft.com/office/drawing/2014/main" id="{8453CE08-0843-4020-8FD1-EF13AB3A032B}"/>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CE222ED-9468-4D4A-8FC0-42574D4DA6EA}" type="slidenum">
              <a:rPr lang="pt-BR" altLang="pt-BR"/>
              <a:pPr/>
              <a:t>‹nº›</a:t>
            </a:fld>
            <a:endParaRPr lang="pt-BR" altLang="pt-B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6F7C79-26D2-47B2-92FA-20980274C005}" type="datetimeFigureOut">
              <a:rPr lang="pt-BR" smtClean="0"/>
              <a:t>22/11/2019</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F9ABF9-EE9C-4590-B5F3-5D9AC8941CC1}" type="slidenum">
              <a:rPr lang="pt-BR" smtClean="0"/>
              <a:t>‹nº›</a:t>
            </a:fld>
            <a:endParaRPr lang="pt-BR"/>
          </a:p>
        </p:txBody>
      </p:sp>
    </p:spTree>
    <p:extLst>
      <p:ext uri="{BB962C8B-B14F-4D97-AF65-F5344CB8AC3E}">
        <p14:creationId xmlns:p14="http://schemas.microsoft.com/office/powerpoint/2010/main" val="1520744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a:t>Clique para editar o estilo do subtítulo mestre</a:t>
            </a:r>
          </a:p>
        </p:txBody>
      </p:sp>
      <p:sp>
        <p:nvSpPr>
          <p:cNvPr id="4" name="Rectangle 4">
            <a:extLst>
              <a:ext uri="{FF2B5EF4-FFF2-40B4-BE49-F238E27FC236}">
                <a16:creationId xmlns:a16="http://schemas.microsoft.com/office/drawing/2014/main" id="{EF5D23F0-B667-426E-8E94-F6918EA5CF4E}"/>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id="{892A96B3-01C6-49FF-8AFF-E24A97DCD39F}"/>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id="{58713DCF-6B86-46E8-AA93-5732DA4058FA}"/>
              </a:ext>
            </a:extLst>
          </p:cNvPr>
          <p:cNvSpPr>
            <a:spLocks noGrp="1" noChangeArrowheads="1"/>
          </p:cNvSpPr>
          <p:nvPr>
            <p:ph type="sldNum" sz="quarter" idx="12"/>
          </p:nvPr>
        </p:nvSpPr>
        <p:spPr>
          <a:ln/>
        </p:spPr>
        <p:txBody>
          <a:bodyPr/>
          <a:lstStyle>
            <a:lvl1pPr>
              <a:defRPr/>
            </a:lvl1pPr>
          </a:lstStyle>
          <a:p>
            <a:fld id="{182E24FE-E4DE-4B95-B9A3-22E6ECE87F40}" type="slidenum">
              <a:rPr lang="pt-BR" altLang="pt-BR"/>
              <a:pPr/>
              <a:t>‹nº›</a:t>
            </a:fld>
            <a:endParaRPr lang="pt-BR" altLang="pt-BR"/>
          </a:p>
        </p:txBody>
      </p:sp>
    </p:spTree>
    <p:extLst>
      <p:ext uri="{BB962C8B-B14F-4D97-AF65-F5344CB8AC3E}">
        <p14:creationId xmlns:p14="http://schemas.microsoft.com/office/powerpoint/2010/main" val="1023173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a:extLst>
              <a:ext uri="{FF2B5EF4-FFF2-40B4-BE49-F238E27FC236}">
                <a16:creationId xmlns:a16="http://schemas.microsoft.com/office/drawing/2014/main" id="{6A6E6B56-62E1-4992-B355-C7FCDC6293D5}"/>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id="{6E1ADA55-B871-4F5E-AE91-639C2552A20C}"/>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id="{4051438D-3161-4BCF-9AD2-72F040F6D8E4}"/>
              </a:ext>
            </a:extLst>
          </p:cNvPr>
          <p:cNvSpPr>
            <a:spLocks noGrp="1" noChangeArrowheads="1"/>
          </p:cNvSpPr>
          <p:nvPr>
            <p:ph type="sldNum" sz="quarter" idx="12"/>
          </p:nvPr>
        </p:nvSpPr>
        <p:spPr>
          <a:ln/>
        </p:spPr>
        <p:txBody>
          <a:bodyPr/>
          <a:lstStyle>
            <a:lvl1pPr>
              <a:defRPr/>
            </a:lvl1pPr>
          </a:lstStyle>
          <a:p>
            <a:fld id="{FE3F7AB3-1BB3-489B-A794-50D3DBC9F218}" type="slidenum">
              <a:rPr lang="pt-BR" altLang="pt-BR"/>
              <a:pPr/>
              <a:t>‹nº›</a:t>
            </a:fld>
            <a:endParaRPr lang="pt-BR" altLang="pt-BR"/>
          </a:p>
        </p:txBody>
      </p:sp>
    </p:spTree>
    <p:extLst>
      <p:ext uri="{BB962C8B-B14F-4D97-AF65-F5344CB8AC3E}">
        <p14:creationId xmlns:p14="http://schemas.microsoft.com/office/powerpoint/2010/main" val="3054376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a:extLst>
              <a:ext uri="{FF2B5EF4-FFF2-40B4-BE49-F238E27FC236}">
                <a16:creationId xmlns:a16="http://schemas.microsoft.com/office/drawing/2014/main" id="{EDA1C697-5133-463D-BFA2-0A3F847BE2C2}"/>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id="{AA47E26F-4E8B-40FE-985E-A7ED1FBE8E3C}"/>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id="{6602EC19-6ECE-4863-98B6-A136B3E2E3ED}"/>
              </a:ext>
            </a:extLst>
          </p:cNvPr>
          <p:cNvSpPr>
            <a:spLocks noGrp="1" noChangeArrowheads="1"/>
          </p:cNvSpPr>
          <p:nvPr>
            <p:ph type="sldNum" sz="quarter" idx="12"/>
          </p:nvPr>
        </p:nvSpPr>
        <p:spPr>
          <a:ln/>
        </p:spPr>
        <p:txBody>
          <a:bodyPr/>
          <a:lstStyle>
            <a:lvl1pPr>
              <a:defRPr/>
            </a:lvl1pPr>
          </a:lstStyle>
          <a:p>
            <a:fld id="{BAB2072E-60CC-4307-B53F-B9C556B741F0}" type="slidenum">
              <a:rPr lang="pt-BR" altLang="pt-BR"/>
              <a:pPr/>
              <a:t>‹nº›</a:t>
            </a:fld>
            <a:endParaRPr lang="pt-BR" altLang="pt-BR"/>
          </a:p>
        </p:txBody>
      </p:sp>
    </p:spTree>
    <p:extLst>
      <p:ext uri="{BB962C8B-B14F-4D97-AF65-F5344CB8AC3E}">
        <p14:creationId xmlns:p14="http://schemas.microsoft.com/office/powerpoint/2010/main" val="200088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a:extLst>
              <a:ext uri="{FF2B5EF4-FFF2-40B4-BE49-F238E27FC236}">
                <a16:creationId xmlns:a16="http://schemas.microsoft.com/office/drawing/2014/main" id="{764CC80B-9829-4F1B-B821-54667F60AEE6}"/>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id="{CEF189F5-3616-494F-B54E-07063B7B15F5}"/>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id="{64601DCA-B9EB-467D-B5C1-735BD19AE612}"/>
              </a:ext>
            </a:extLst>
          </p:cNvPr>
          <p:cNvSpPr>
            <a:spLocks noGrp="1" noChangeArrowheads="1"/>
          </p:cNvSpPr>
          <p:nvPr>
            <p:ph type="sldNum" sz="quarter" idx="12"/>
          </p:nvPr>
        </p:nvSpPr>
        <p:spPr>
          <a:ln/>
        </p:spPr>
        <p:txBody>
          <a:bodyPr/>
          <a:lstStyle>
            <a:lvl1pPr>
              <a:defRPr/>
            </a:lvl1pPr>
          </a:lstStyle>
          <a:p>
            <a:fld id="{3BFE33E8-BA06-4353-BD5A-BA039DE0B540}" type="slidenum">
              <a:rPr lang="pt-BR" altLang="pt-BR"/>
              <a:pPr/>
              <a:t>‹nº›</a:t>
            </a:fld>
            <a:endParaRPr lang="pt-BR" altLang="pt-BR"/>
          </a:p>
        </p:txBody>
      </p:sp>
    </p:spTree>
    <p:extLst>
      <p:ext uri="{BB962C8B-B14F-4D97-AF65-F5344CB8AC3E}">
        <p14:creationId xmlns:p14="http://schemas.microsoft.com/office/powerpoint/2010/main" val="2234531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a:t>Clique para editar o texto mestre</a:t>
            </a:r>
          </a:p>
        </p:txBody>
      </p:sp>
      <p:sp>
        <p:nvSpPr>
          <p:cNvPr id="4" name="Rectangle 4">
            <a:extLst>
              <a:ext uri="{FF2B5EF4-FFF2-40B4-BE49-F238E27FC236}">
                <a16:creationId xmlns:a16="http://schemas.microsoft.com/office/drawing/2014/main" id="{E985D086-53DC-411B-82BC-702254F94696}"/>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id="{3A76463C-0A4A-4F3C-AFC8-871385982CF6}"/>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id="{5907C551-B879-48EB-88E1-4F2ABAD94727}"/>
              </a:ext>
            </a:extLst>
          </p:cNvPr>
          <p:cNvSpPr>
            <a:spLocks noGrp="1" noChangeArrowheads="1"/>
          </p:cNvSpPr>
          <p:nvPr>
            <p:ph type="sldNum" sz="quarter" idx="12"/>
          </p:nvPr>
        </p:nvSpPr>
        <p:spPr>
          <a:ln/>
        </p:spPr>
        <p:txBody>
          <a:bodyPr/>
          <a:lstStyle>
            <a:lvl1pPr>
              <a:defRPr/>
            </a:lvl1pPr>
          </a:lstStyle>
          <a:p>
            <a:fld id="{2C9FCCDF-ED35-4B2C-964C-616433B70674}" type="slidenum">
              <a:rPr lang="pt-BR" altLang="pt-BR"/>
              <a:pPr/>
              <a:t>‹nº›</a:t>
            </a:fld>
            <a:endParaRPr lang="pt-BR" altLang="pt-BR"/>
          </a:p>
        </p:txBody>
      </p:sp>
    </p:spTree>
    <p:extLst>
      <p:ext uri="{BB962C8B-B14F-4D97-AF65-F5344CB8AC3E}">
        <p14:creationId xmlns:p14="http://schemas.microsoft.com/office/powerpoint/2010/main" val="3622869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Rectangle 4">
            <a:extLst>
              <a:ext uri="{FF2B5EF4-FFF2-40B4-BE49-F238E27FC236}">
                <a16:creationId xmlns:a16="http://schemas.microsoft.com/office/drawing/2014/main" id="{9DAB890A-7836-40B2-81AB-74364D08A047}"/>
              </a:ext>
            </a:extLst>
          </p:cNvPr>
          <p:cNvSpPr>
            <a:spLocks noGrp="1" noChangeArrowheads="1"/>
          </p:cNvSpPr>
          <p:nvPr>
            <p:ph type="dt" sz="half" idx="10"/>
          </p:nvPr>
        </p:nvSpPr>
        <p:spPr>
          <a:ln/>
        </p:spPr>
        <p:txBody>
          <a:bodyPr/>
          <a:lstStyle>
            <a:lvl1pPr>
              <a:defRPr/>
            </a:lvl1pPr>
          </a:lstStyle>
          <a:p>
            <a:pPr>
              <a:defRPr/>
            </a:pPr>
            <a:endParaRPr lang="pt-BR"/>
          </a:p>
        </p:txBody>
      </p:sp>
      <p:sp>
        <p:nvSpPr>
          <p:cNvPr id="6" name="Rectangle 5">
            <a:extLst>
              <a:ext uri="{FF2B5EF4-FFF2-40B4-BE49-F238E27FC236}">
                <a16:creationId xmlns:a16="http://schemas.microsoft.com/office/drawing/2014/main" id="{A0BFADB5-F39F-4354-BE2A-F6A5C7949B79}"/>
              </a:ext>
            </a:extLst>
          </p:cNvPr>
          <p:cNvSpPr>
            <a:spLocks noGrp="1" noChangeArrowheads="1"/>
          </p:cNvSpPr>
          <p:nvPr>
            <p:ph type="ftr" sz="quarter" idx="11"/>
          </p:nvPr>
        </p:nvSpPr>
        <p:spPr>
          <a:ln/>
        </p:spPr>
        <p:txBody>
          <a:bodyPr/>
          <a:lstStyle>
            <a:lvl1pPr>
              <a:defRPr/>
            </a:lvl1pPr>
          </a:lstStyle>
          <a:p>
            <a:pPr>
              <a:defRPr/>
            </a:pPr>
            <a:endParaRPr lang="pt-BR"/>
          </a:p>
        </p:txBody>
      </p:sp>
      <p:sp>
        <p:nvSpPr>
          <p:cNvPr id="7" name="Rectangle 6">
            <a:extLst>
              <a:ext uri="{FF2B5EF4-FFF2-40B4-BE49-F238E27FC236}">
                <a16:creationId xmlns:a16="http://schemas.microsoft.com/office/drawing/2014/main" id="{57B521A7-1DFE-467E-BEDD-E301276E864D}"/>
              </a:ext>
            </a:extLst>
          </p:cNvPr>
          <p:cNvSpPr>
            <a:spLocks noGrp="1" noChangeArrowheads="1"/>
          </p:cNvSpPr>
          <p:nvPr>
            <p:ph type="sldNum" sz="quarter" idx="12"/>
          </p:nvPr>
        </p:nvSpPr>
        <p:spPr>
          <a:ln/>
        </p:spPr>
        <p:txBody>
          <a:bodyPr/>
          <a:lstStyle>
            <a:lvl1pPr>
              <a:defRPr/>
            </a:lvl1pPr>
          </a:lstStyle>
          <a:p>
            <a:fld id="{D077B55C-C410-4B2B-A29B-ED394E3E295E}" type="slidenum">
              <a:rPr lang="pt-BR" altLang="pt-BR"/>
              <a:pPr/>
              <a:t>‹nº›</a:t>
            </a:fld>
            <a:endParaRPr lang="pt-BR" altLang="pt-BR"/>
          </a:p>
        </p:txBody>
      </p:sp>
    </p:spTree>
    <p:extLst>
      <p:ext uri="{BB962C8B-B14F-4D97-AF65-F5344CB8AC3E}">
        <p14:creationId xmlns:p14="http://schemas.microsoft.com/office/powerpoint/2010/main" val="2309953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Rectangle 4">
            <a:extLst>
              <a:ext uri="{FF2B5EF4-FFF2-40B4-BE49-F238E27FC236}">
                <a16:creationId xmlns:a16="http://schemas.microsoft.com/office/drawing/2014/main" id="{A775EFB8-082E-46E5-8D2E-2E01A67A6093}"/>
              </a:ext>
            </a:extLst>
          </p:cNvPr>
          <p:cNvSpPr>
            <a:spLocks noGrp="1" noChangeArrowheads="1"/>
          </p:cNvSpPr>
          <p:nvPr>
            <p:ph type="dt" sz="half" idx="10"/>
          </p:nvPr>
        </p:nvSpPr>
        <p:spPr>
          <a:ln/>
        </p:spPr>
        <p:txBody>
          <a:bodyPr/>
          <a:lstStyle>
            <a:lvl1pPr>
              <a:defRPr/>
            </a:lvl1pPr>
          </a:lstStyle>
          <a:p>
            <a:pPr>
              <a:defRPr/>
            </a:pPr>
            <a:endParaRPr lang="pt-BR"/>
          </a:p>
        </p:txBody>
      </p:sp>
      <p:sp>
        <p:nvSpPr>
          <p:cNvPr id="8" name="Rectangle 5">
            <a:extLst>
              <a:ext uri="{FF2B5EF4-FFF2-40B4-BE49-F238E27FC236}">
                <a16:creationId xmlns:a16="http://schemas.microsoft.com/office/drawing/2014/main" id="{FA36159C-3D0F-41AC-8586-677A42C62C26}"/>
              </a:ext>
            </a:extLst>
          </p:cNvPr>
          <p:cNvSpPr>
            <a:spLocks noGrp="1" noChangeArrowheads="1"/>
          </p:cNvSpPr>
          <p:nvPr>
            <p:ph type="ftr" sz="quarter" idx="11"/>
          </p:nvPr>
        </p:nvSpPr>
        <p:spPr>
          <a:ln/>
        </p:spPr>
        <p:txBody>
          <a:bodyPr/>
          <a:lstStyle>
            <a:lvl1pPr>
              <a:defRPr/>
            </a:lvl1pPr>
          </a:lstStyle>
          <a:p>
            <a:pPr>
              <a:defRPr/>
            </a:pPr>
            <a:endParaRPr lang="pt-BR"/>
          </a:p>
        </p:txBody>
      </p:sp>
      <p:sp>
        <p:nvSpPr>
          <p:cNvPr id="9" name="Rectangle 6">
            <a:extLst>
              <a:ext uri="{FF2B5EF4-FFF2-40B4-BE49-F238E27FC236}">
                <a16:creationId xmlns:a16="http://schemas.microsoft.com/office/drawing/2014/main" id="{BF8A365E-CDFD-40E1-81D0-080E1AE09F43}"/>
              </a:ext>
            </a:extLst>
          </p:cNvPr>
          <p:cNvSpPr>
            <a:spLocks noGrp="1" noChangeArrowheads="1"/>
          </p:cNvSpPr>
          <p:nvPr>
            <p:ph type="sldNum" sz="quarter" idx="12"/>
          </p:nvPr>
        </p:nvSpPr>
        <p:spPr>
          <a:ln/>
        </p:spPr>
        <p:txBody>
          <a:bodyPr/>
          <a:lstStyle>
            <a:lvl1pPr>
              <a:defRPr/>
            </a:lvl1pPr>
          </a:lstStyle>
          <a:p>
            <a:fld id="{CDFFE41E-469B-4DBA-8079-9F83D8934216}" type="slidenum">
              <a:rPr lang="pt-BR" altLang="pt-BR"/>
              <a:pPr/>
              <a:t>‹nº›</a:t>
            </a:fld>
            <a:endParaRPr lang="pt-BR" altLang="pt-BR"/>
          </a:p>
        </p:txBody>
      </p:sp>
    </p:spTree>
    <p:extLst>
      <p:ext uri="{BB962C8B-B14F-4D97-AF65-F5344CB8AC3E}">
        <p14:creationId xmlns:p14="http://schemas.microsoft.com/office/powerpoint/2010/main" val="1700006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Rectangle 4">
            <a:extLst>
              <a:ext uri="{FF2B5EF4-FFF2-40B4-BE49-F238E27FC236}">
                <a16:creationId xmlns:a16="http://schemas.microsoft.com/office/drawing/2014/main" id="{155AB6E0-7868-4F47-95ED-CCEC6833243E}"/>
              </a:ext>
            </a:extLst>
          </p:cNvPr>
          <p:cNvSpPr>
            <a:spLocks noGrp="1" noChangeArrowheads="1"/>
          </p:cNvSpPr>
          <p:nvPr>
            <p:ph type="dt" sz="half" idx="10"/>
          </p:nvPr>
        </p:nvSpPr>
        <p:spPr>
          <a:ln/>
        </p:spPr>
        <p:txBody>
          <a:bodyPr/>
          <a:lstStyle>
            <a:lvl1pPr>
              <a:defRPr/>
            </a:lvl1pPr>
          </a:lstStyle>
          <a:p>
            <a:pPr>
              <a:defRPr/>
            </a:pPr>
            <a:endParaRPr lang="pt-BR"/>
          </a:p>
        </p:txBody>
      </p:sp>
      <p:sp>
        <p:nvSpPr>
          <p:cNvPr id="4" name="Rectangle 5">
            <a:extLst>
              <a:ext uri="{FF2B5EF4-FFF2-40B4-BE49-F238E27FC236}">
                <a16:creationId xmlns:a16="http://schemas.microsoft.com/office/drawing/2014/main" id="{2D2CADD6-00E5-48E7-B47A-DD1B2AD72392}"/>
              </a:ext>
            </a:extLst>
          </p:cNvPr>
          <p:cNvSpPr>
            <a:spLocks noGrp="1" noChangeArrowheads="1"/>
          </p:cNvSpPr>
          <p:nvPr>
            <p:ph type="ftr" sz="quarter" idx="11"/>
          </p:nvPr>
        </p:nvSpPr>
        <p:spPr>
          <a:ln/>
        </p:spPr>
        <p:txBody>
          <a:bodyPr/>
          <a:lstStyle>
            <a:lvl1pPr>
              <a:defRPr/>
            </a:lvl1pPr>
          </a:lstStyle>
          <a:p>
            <a:pPr>
              <a:defRPr/>
            </a:pPr>
            <a:endParaRPr lang="pt-BR"/>
          </a:p>
        </p:txBody>
      </p:sp>
      <p:sp>
        <p:nvSpPr>
          <p:cNvPr id="5" name="Rectangle 6">
            <a:extLst>
              <a:ext uri="{FF2B5EF4-FFF2-40B4-BE49-F238E27FC236}">
                <a16:creationId xmlns:a16="http://schemas.microsoft.com/office/drawing/2014/main" id="{B815082D-274C-4030-AB16-1F0E5B25586E}"/>
              </a:ext>
            </a:extLst>
          </p:cNvPr>
          <p:cNvSpPr>
            <a:spLocks noGrp="1" noChangeArrowheads="1"/>
          </p:cNvSpPr>
          <p:nvPr>
            <p:ph type="sldNum" sz="quarter" idx="12"/>
          </p:nvPr>
        </p:nvSpPr>
        <p:spPr>
          <a:ln/>
        </p:spPr>
        <p:txBody>
          <a:bodyPr/>
          <a:lstStyle>
            <a:lvl1pPr>
              <a:defRPr/>
            </a:lvl1pPr>
          </a:lstStyle>
          <a:p>
            <a:fld id="{88A58F8B-15FD-47F5-BCEE-E4AC86C1331B}" type="slidenum">
              <a:rPr lang="pt-BR" altLang="pt-BR"/>
              <a:pPr/>
              <a:t>‹nº›</a:t>
            </a:fld>
            <a:endParaRPr lang="pt-BR" altLang="pt-BR"/>
          </a:p>
        </p:txBody>
      </p:sp>
    </p:spTree>
    <p:extLst>
      <p:ext uri="{BB962C8B-B14F-4D97-AF65-F5344CB8AC3E}">
        <p14:creationId xmlns:p14="http://schemas.microsoft.com/office/powerpoint/2010/main" val="2078028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5F0B848-454C-4D20-BA73-4F299E302F4A}"/>
              </a:ext>
            </a:extLst>
          </p:cNvPr>
          <p:cNvSpPr>
            <a:spLocks noGrp="1" noChangeArrowheads="1"/>
          </p:cNvSpPr>
          <p:nvPr>
            <p:ph type="dt" sz="half" idx="10"/>
          </p:nvPr>
        </p:nvSpPr>
        <p:spPr>
          <a:ln/>
        </p:spPr>
        <p:txBody>
          <a:bodyPr/>
          <a:lstStyle>
            <a:lvl1pPr>
              <a:defRPr/>
            </a:lvl1pPr>
          </a:lstStyle>
          <a:p>
            <a:pPr>
              <a:defRPr/>
            </a:pPr>
            <a:endParaRPr lang="pt-BR"/>
          </a:p>
        </p:txBody>
      </p:sp>
      <p:sp>
        <p:nvSpPr>
          <p:cNvPr id="3" name="Rectangle 5">
            <a:extLst>
              <a:ext uri="{FF2B5EF4-FFF2-40B4-BE49-F238E27FC236}">
                <a16:creationId xmlns:a16="http://schemas.microsoft.com/office/drawing/2014/main" id="{0C2A07B5-1727-49E6-A104-2802720C54B9}"/>
              </a:ext>
            </a:extLst>
          </p:cNvPr>
          <p:cNvSpPr>
            <a:spLocks noGrp="1" noChangeArrowheads="1"/>
          </p:cNvSpPr>
          <p:nvPr>
            <p:ph type="ftr" sz="quarter" idx="11"/>
          </p:nvPr>
        </p:nvSpPr>
        <p:spPr>
          <a:ln/>
        </p:spPr>
        <p:txBody>
          <a:bodyPr/>
          <a:lstStyle>
            <a:lvl1pPr>
              <a:defRPr/>
            </a:lvl1pPr>
          </a:lstStyle>
          <a:p>
            <a:pPr>
              <a:defRPr/>
            </a:pPr>
            <a:endParaRPr lang="pt-BR"/>
          </a:p>
        </p:txBody>
      </p:sp>
      <p:sp>
        <p:nvSpPr>
          <p:cNvPr id="4" name="Rectangle 6">
            <a:extLst>
              <a:ext uri="{FF2B5EF4-FFF2-40B4-BE49-F238E27FC236}">
                <a16:creationId xmlns:a16="http://schemas.microsoft.com/office/drawing/2014/main" id="{8CBAD92C-AB9A-4ABB-A10F-FA13E099CA02}"/>
              </a:ext>
            </a:extLst>
          </p:cNvPr>
          <p:cNvSpPr>
            <a:spLocks noGrp="1" noChangeArrowheads="1"/>
          </p:cNvSpPr>
          <p:nvPr>
            <p:ph type="sldNum" sz="quarter" idx="12"/>
          </p:nvPr>
        </p:nvSpPr>
        <p:spPr>
          <a:ln/>
        </p:spPr>
        <p:txBody>
          <a:bodyPr/>
          <a:lstStyle>
            <a:lvl1pPr>
              <a:defRPr/>
            </a:lvl1pPr>
          </a:lstStyle>
          <a:p>
            <a:fld id="{E4ECA91A-572B-45FC-9C73-6BE023675F1C}" type="slidenum">
              <a:rPr lang="pt-BR" altLang="pt-BR"/>
              <a:pPr/>
              <a:t>‹nº›</a:t>
            </a:fld>
            <a:endParaRPr lang="pt-BR" altLang="pt-BR"/>
          </a:p>
        </p:txBody>
      </p:sp>
    </p:spTree>
    <p:extLst>
      <p:ext uri="{BB962C8B-B14F-4D97-AF65-F5344CB8AC3E}">
        <p14:creationId xmlns:p14="http://schemas.microsoft.com/office/powerpoint/2010/main" val="2619414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Rectangle 4">
            <a:extLst>
              <a:ext uri="{FF2B5EF4-FFF2-40B4-BE49-F238E27FC236}">
                <a16:creationId xmlns:a16="http://schemas.microsoft.com/office/drawing/2014/main" id="{A0E020BC-3831-42EB-840D-BA386E2B523F}"/>
              </a:ext>
            </a:extLst>
          </p:cNvPr>
          <p:cNvSpPr>
            <a:spLocks noGrp="1" noChangeArrowheads="1"/>
          </p:cNvSpPr>
          <p:nvPr>
            <p:ph type="dt" sz="half" idx="10"/>
          </p:nvPr>
        </p:nvSpPr>
        <p:spPr>
          <a:ln/>
        </p:spPr>
        <p:txBody>
          <a:bodyPr/>
          <a:lstStyle>
            <a:lvl1pPr>
              <a:defRPr/>
            </a:lvl1pPr>
          </a:lstStyle>
          <a:p>
            <a:pPr>
              <a:defRPr/>
            </a:pPr>
            <a:endParaRPr lang="pt-BR"/>
          </a:p>
        </p:txBody>
      </p:sp>
      <p:sp>
        <p:nvSpPr>
          <p:cNvPr id="6" name="Rectangle 5">
            <a:extLst>
              <a:ext uri="{FF2B5EF4-FFF2-40B4-BE49-F238E27FC236}">
                <a16:creationId xmlns:a16="http://schemas.microsoft.com/office/drawing/2014/main" id="{CD16399C-CECF-4974-A714-9383B4999F25}"/>
              </a:ext>
            </a:extLst>
          </p:cNvPr>
          <p:cNvSpPr>
            <a:spLocks noGrp="1" noChangeArrowheads="1"/>
          </p:cNvSpPr>
          <p:nvPr>
            <p:ph type="ftr" sz="quarter" idx="11"/>
          </p:nvPr>
        </p:nvSpPr>
        <p:spPr>
          <a:ln/>
        </p:spPr>
        <p:txBody>
          <a:bodyPr/>
          <a:lstStyle>
            <a:lvl1pPr>
              <a:defRPr/>
            </a:lvl1pPr>
          </a:lstStyle>
          <a:p>
            <a:pPr>
              <a:defRPr/>
            </a:pPr>
            <a:endParaRPr lang="pt-BR"/>
          </a:p>
        </p:txBody>
      </p:sp>
      <p:sp>
        <p:nvSpPr>
          <p:cNvPr id="7" name="Rectangle 6">
            <a:extLst>
              <a:ext uri="{FF2B5EF4-FFF2-40B4-BE49-F238E27FC236}">
                <a16:creationId xmlns:a16="http://schemas.microsoft.com/office/drawing/2014/main" id="{0858706E-8412-43AD-9426-57F765BBF742}"/>
              </a:ext>
            </a:extLst>
          </p:cNvPr>
          <p:cNvSpPr>
            <a:spLocks noGrp="1" noChangeArrowheads="1"/>
          </p:cNvSpPr>
          <p:nvPr>
            <p:ph type="sldNum" sz="quarter" idx="12"/>
          </p:nvPr>
        </p:nvSpPr>
        <p:spPr>
          <a:ln/>
        </p:spPr>
        <p:txBody>
          <a:bodyPr/>
          <a:lstStyle>
            <a:lvl1pPr>
              <a:defRPr/>
            </a:lvl1pPr>
          </a:lstStyle>
          <a:p>
            <a:fld id="{5EB20E76-DFEC-406C-AB03-333AB7186F0C}" type="slidenum">
              <a:rPr lang="pt-BR" altLang="pt-BR"/>
              <a:pPr/>
              <a:t>‹nº›</a:t>
            </a:fld>
            <a:endParaRPr lang="pt-BR" altLang="pt-BR"/>
          </a:p>
        </p:txBody>
      </p:sp>
    </p:spTree>
    <p:extLst>
      <p:ext uri="{BB962C8B-B14F-4D97-AF65-F5344CB8AC3E}">
        <p14:creationId xmlns:p14="http://schemas.microsoft.com/office/powerpoint/2010/main" val="443465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Rectangle 4">
            <a:extLst>
              <a:ext uri="{FF2B5EF4-FFF2-40B4-BE49-F238E27FC236}">
                <a16:creationId xmlns:a16="http://schemas.microsoft.com/office/drawing/2014/main" id="{A6C08BC1-97E7-4F43-96AA-7D90A59563FA}"/>
              </a:ext>
            </a:extLst>
          </p:cNvPr>
          <p:cNvSpPr>
            <a:spLocks noGrp="1" noChangeArrowheads="1"/>
          </p:cNvSpPr>
          <p:nvPr>
            <p:ph type="dt" sz="half" idx="10"/>
          </p:nvPr>
        </p:nvSpPr>
        <p:spPr>
          <a:ln/>
        </p:spPr>
        <p:txBody>
          <a:bodyPr/>
          <a:lstStyle>
            <a:lvl1pPr>
              <a:defRPr/>
            </a:lvl1pPr>
          </a:lstStyle>
          <a:p>
            <a:pPr>
              <a:defRPr/>
            </a:pPr>
            <a:endParaRPr lang="pt-BR"/>
          </a:p>
        </p:txBody>
      </p:sp>
      <p:sp>
        <p:nvSpPr>
          <p:cNvPr id="6" name="Rectangle 5">
            <a:extLst>
              <a:ext uri="{FF2B5EF4-FFF2-40B4-BE49-F238E27FC236}">
                <a16:creationId xmlns:a16="http://schemas.microsoft.com/office/drawing/2014/main" id="{E6F236B7-2BE0-4E6C-9235-FDBB870C037B}"/>
              </a:ext>
            </a:extLst>
          </p:cNvPr>
          <p:cNvSpPr>
            <a:spLocks noGrp="1" noChangeArrowheads="1"/>
          </p:cNvSpPr>
          <p:nvPr>
            <p:ph type="ftr" sz="quarter" idx="11"/>
          </p:nvPr>
        </p:nvSpPr>
        <p:spPr>
          <a:ln/>
        </p:spPr>
        <p:txBody>
          <a:bodyPr/>
          <a:lstStyle>
            <a:lvl1pPr>
              <a:defRPr/>
            </a:lvl1pPr>
          </a:lstStyle>
          <a:p>
            <a:pPr>
              <a:defRPr/>
            </a:pPr>
            <a:endParaRPr lang="pt-BR"/>
          </a:p>
        </p:txBody>
      </p:sp>
      <p:sp>
        <p:nvSpPr>
          <p:cNvPr id="7" name="Rectangle 6">
            <a:extLst>
              <a:ext uri="{FF2B5EF4-FFF2-40B4-BE49-F238E27FC236}">
                <a16:creationId xmlns:a16="http://schemas.microsoft.com/office/drawing/2014/main" id="{DDF9CDAF-8995-4E3E-A72A-F6B061EC4BCA}"/>
              </a:ext>
            </a:extLst>
          </p:cNvPr>
          <p:cNvSpPr>
            <a:spLocks noGrp="1" noChangeArrowheads="1"/>
          </p:cNvSpPr>
          <p:nvPr>
            <p:ph type="sldNum" sz="quarter" idx="12"/>
          </p:nvPr>
        </p:nvSpPr>
        <p:spPr>
          <a:ln/>
        </p:spPr>
        <p:txBody>
          <a:bodyPr/>
          <a:lstStyle>
            <a:lvl1pPr>
              <a:defRPr/>
            </a:lvl1pPr>
          </a:lstStyle>
          <a:p>
            <a:fld id="{F1494F13-F9A6-421B-ABF4-437876241E66}" type="slidenum">
              <a:rPr lang="pt-BR" altLang="pt-BR"/>
              <a:pPr/>
              <a:t>‹nº›</a:t>
            </a:fld>
            <a:endParaRPr lang="pt-BR" altLang="pt-BR"/>
          </a:p>
        </p:txBody>
      </p:sp>
    </p:spTree>
    <p:extLst>
      <p:ext uri="{BB962C8B-B14F-4D97-AF65-F5344CB8AC3E}">
        <p14:creationId xmlns:p14="http://schemas.microsoft.com/office/powerpoint/2010/main" val="1765011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EBEBEB"/>
            </a:gs>
          </a:gsLst>
          <a:path path="rect">
            <a:fillToRect r="100000" b="100000"/>
          </a:path>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518D566-CE54-4FA7-A385-A57051A75C43}"/>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pt-BR" altLang="pt-BR"/>
              <a:t>Clique para editar o estilo do título mestre</a:t>
            </a:r>
          </a:p>
        </p:txBody>
      </p:sp>
      <p:sp>
        <p:nvSpPr>
          <p:cNvPr id="1027" name="Rectangle 3">
            <a:extLst>
              <a:ext uri="{FF2B5EF4-FFF2-40B4-BE49-F238E27FC236}">
                <a16:creationId xmlns:a16="http://schemas.microsoft.com/office/drawing/2014/main" id="{F295AF35-DB96-4BE4-BFA4-A9EC04CD702F}"/>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1028" name="Rectangle 4">
            <a:extLst>
              <a:ext uri="{FF2B5EF4-FFF2-40B4-BE49-F238E27FC236}">
                <a16:creationId xmlns:a16="http://schemas.microsoft.com/office/drawing/2014/main" id="{87D9A058-E636-413E-8AB8-FF85104892D8}"/>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spcBef>
                <a:spcPct val="0"/>
              </a:spcBef>
              <a:defRPr sz="1400" b="0">
                <a:effectLst/>
                <a:latin typeface="+mn-lt"/>
              </a:defRPr>
            </a:lvl1pPr>
          </a:lstStyle>
          <a:p>
            <a:pPr>
              <a:defRPr/>
            </a:pPr>
            <a:endParaRPr lang="pt-BR"/>
          </a:p>
        </p:txBody>
      </p:sp>
      <p:sp>
        <p:nvSpPr>
          <p:cNvPr id="1029" name="Rectangle 5">
            <a:extLst>
              <a:ext uri="{FF2B5EF4-FFF2-40B4-BE49-F238E27FC236}">
                <a16:creationId xmlns:a16="http://schemas.microsoft.com/office/drawing/2014/main" id="{0DC961E5-0C35-4D6B-8E4C-45242A5C703C}"/>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spcBef>
                <a:spcPct val="0"/>
              </a:spcBef>
              <a:defRPr sz="1400" b="0">
                <a:effectLst/>
                <a:latin typeface="+mn-lt"/>
              </a:defRPr>
            </a:lvl1pPr>
          </a:lstStyle>
          <a:p>
            <a:pPr>
              <a:defRPr/>
            </a:pPr>
            <a:endParaRPr lang="pt-BR"/>
          </a:p>
        </p:txBody>
      </p:sp>
      <p:sp>
        <p:nvSpPr>
          <p:cNvPr id="1030" name="Rectangle 6">
            <a:extLst>
              <a:ext uri="{FF2B5EF4-FFF2-40B4-BE49-F238E27FC236}">
                <a16:creationId xmlns:a16="http://schemas.microsoft.com/office/drawing/2014/main" id="{109BD91F-F7BD-4CAD-A60C-AC69C54D68B7}"/>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a:latin typeface="Arial" panose="020B0604020202020204" pitchFamily="34" charset="0"/>
              </a:defRPr>
            </a:lvl1pPr>
          </a:lstStyle>
          <a:p>
            <a:fld id="{A07F660C-3006-4327-8430-7DDBC42D6C99}" type="slidenum">
              <a:rPr lang="pt-BR" altLang="pt-BR"/>
              <a:pPr/>
              <a:t>‹nº›</a:t>
            </a:fld>
            <a:endParaRPr lang="pt-BR" alt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www.planalto.gov.br/CCIVIL_03/LEIS/L4320.htm#art12&#167;3i" TargetMode="External"/><Relationship Id="rId2" Type="http://schemas.openxmlformats.org/officeDocument/2006/relationships/hyperlink" Target="http://www.planalto.gov.br/CCIVIL_03/_Ato2015-2018/2015/Lei/L13204.htm#art2" TargetMode="External"/><Relationship Id="rId1" Type="http://schemas.openxmlformats.org/officeDocument/2006/relationships/slideLayout" Target="../slideLayouts/slideLayout7.xml"/><Relationship Id="rId4" Type="http://schemas.openxmlformats.org/officeDocument/2006/relationships/hyperlink" Target="http://www.planalto.gov.br/CCIVIL_03/LEIS/LCP/Lcp101.htm#art26"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72355135-911D-4437-8C34-628A5E1983CD}"/>
              </a:ext>
            </a:extLst>
          </p:cNvPr>
          <p:cNvSpPr>
            <a:spLocks noGrp="1"/>
          </p:cNvSpPr>
          <p:nvPr>
            <p:ph type="title"/>
          </p:nvPr>
        </p:nvSpPr>
        <p:spPr bwMode="auto">
          <a:xfrm>
            <a:off x="769967" y="3789040"/>
            <a:ext cx="7772400" cy="1362075"/>
          </a:xfrm>
          <a:prstGeom prst="rect">
            <a:avLst/>
          </a:prstGeom>
          <a:noFill/>
          <a:ln>
            <a:noFill/>
          </a:ln>
          <a:effectLst/>
        </p:spPr>
        <p:txBody>
          <a:bodyPr vert="horz" wrap="square" lIns="91440" tIns="45720" rIns="91440" bIns="45720" numCol="1" anchor="t" anchorCtr="0" compatLnSpc="1">
            <a:prstTxWarp prst="textNoShape">
              <a:avLst/>
            </a:prstTxWarp>
            <a:normAutofit/>
          </a:bodyPr>
          <a:lstStyle/>
          <a:p>
            <a:r>
              <a:rPr lang="pt-BR" b="1" cap="all" dirty="0">
                <a:latin typeface="Constantia" panose="02030602050306030303" pitchFamily="18" charset="0"/>
              </a:rPr>
              <a:t>Direito Administrativo</a:t>
            </a:r>
          </a:p>
        </p:txBody>
      </p:sp>
      <p:sp>
        <p:nvSpPr>
          <p:cNvPr id="5" name="CaixaDeTexto 4">
            <a:extLst>
              <a:ext uri="{FF2B5EF4-FFF2-40B4-BE49-F238E27FC236}">
                <a16:creationId xmlns:a16="http://schemas.microsoft.com/office/drawing/2014/main" id="{1C231F89-BAC9-48B5-8585-57A61011B11B}"/>
              </a:ext>
            </a:extLst>
          </p:cNvPr>
          <p:cNvSpPr txBox="1"/>
          <p:nvPr/>
        </p:nvSpPr>
        <p:spPr bwMode="auto">
          <a:xfrm>
            <a:off x="899592" y="3068960"/>
            <a:ext cx="2520280" cy="545852"/>
          </a:xfrm>
          <a:prstGeom prst="rect">
            <a:avLst/>
          </a:prstGeom>
          <a:noFill/>
          <a:ln>
            <a:noFill/>
          </a:ln>
          <a:effectLst/>
        </p:spPr>
        <p:txBody>
          <a:bodyPr vert="horz" wrap="square" lIns="91440" tIns="45720" rIns="91440" bIns="45720" numCol="1" rtlCol="0" anchor="b" anchorCtr="0" compatLnSpc="1">
            <a:prstTxWarp prst="textNoShape">
              <a:avLst/>
            </a:prstTxWarp>
            <a:normAutofit/>
          </a:bodyPr>
          <a:lstStyle/>
          <a:p>
            <a:pPr>
              <a:spcBef>
                <a:spcPct val="20000"/>
              </a:spcBef>
            </a:pPr>
            <a:r>
              <a:rPr lang="pt-BR" sz="2000" dirty="0">
                <a:latin typeface="+mn-lt"/>
                <a:ea typeface="+mn-ea"/>
                <a:cs typeface="+mn-cs"/>
              </a:rPr>
              <a:t>Licitações </a:t>
            </a:r>
          </a:p>
        </p:txBody>
      </p:sp>
      <p:sp>
        <p:nvSpPr>
          <p:cNvPr id="6" name="CaixaDeTexto 5">
            <a:extLst>
              <a:ext uri="{FF2B5EF4-FFF2-40B4-BE49-F238E27FC236}">
                <a16:creationId xmlns:a16="http://schemas.microsoft.com/office/drawing/2014/main" id="{E050B566-D119-440B-92DF-D879C0C55F65}"/>
              </a:ext>
            </a:extLst>
          </p:cNvPr>
          <p:cNvSpPr txBox="1"/>
          <p:nvPr/>
        </p:nvSpPr>
        <p:spPr>
          <a:xfrm>
            <a:off x="899592" y="2131963"/>
            <a:ext cx="5472608" cy="369332"/>
          </a:xfrm>
          <a:prstGeom prst="rect">
            <a:avLst/>
          </a:prstGeom>
          <a:noFill/>
        </p:spPr>
        <p:txBody>
          <a:bodyPr wrap="square" rtlCol="0">
            <a:spAutoFit/>
          </a:bodyPr>
          <a:lstStyle/>
          <a:p>
            <a:r>
              <a:rPr lang="pt-BR" dirty="0"/>
              <a:t>Prof. Ricardo Miguel Sobral</a:t>
            </a:r>
          </a:p>
        </p:txBody>
      </p:sp>
    </p:spTree>
    <p:extLst>
      <p:ext uri="{BB962C8B-B14F-4D97-AF65-F5344CB8AC3E}">
        <p14:creationId xmlns:p14="http://schemas.microsoft.com/office/powerpoint/2010/main" val="423331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ttp://www.liciexpress.com.br/wp-content/uploads/2012/02/modalidades.jpg">
            <a:extLst>
              <a:ext uri="{FF2B5EF4-FFF2-40B4-BE49-F238E27FC236}">
                <a16:creationId xmlns:a16="http://schemas.microsoft.com/office/drawing/2014/main" id="{ADC451E5-5029-46F5-8E4B-0D162DB908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26988"/>
            <a:ext cx="7993063"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id="{376A22DB-96A2-4B17-815A-4D1EE489B86B}"/>
              </a:ext>
            </a:extLst>
          </p:cNvPr>
          <p:cNvPicPr>
            <a:picLocks noChangeAspect="1"/>
          </p:cNvPicPr>
          <p:nvPr/>
        </p:nvPicPr>
        <p:blipFill>
          <a:blip r:embed="rId2"/>
          <a:stretch>
            <a:fillRect/>
          </a:stretch>
        </p:blipFill>
        <p:spPr>
          <a:xfrm>
            <a:off x="323528" y="1111899"/>
            <a:ext cx="8330169" cy="4634201"/>
          </a:xfrm>
          <a:prstGeom prst="rect">
            <a:avLst/>
          </a:prstGeom>
        </p:spPr>
      </p:pic>
    </p:spTree>
    <p:extLst>
      <p:ext uri="{BB962C8B-B14F-4D97-AF65-F5344CB8AC3E}">
        <p14:creationId xmlns:p14="http://schemas.microsoft.com/office/powerpoint/2010/main" val="906146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19E40782-6A83-436F-BE0E-A9124FFA2AFD}"/>
              </a:ext>
            </a:extLst>
          </p:cNvPr>
          <p:cNvSpPr txBox="1"/>
          <p:nvPr/>
        </p:nvSpPr>
        <p:spPr>
          <a:xfrm>
            <a:off x="0" y="0"/>
            <a:ext cx="9144000" cy="7710488"/>
          </a:xfrm>
          <a:prstGeom prst="rect">
            <a:avLst/>
          </a:prstGeom>
          <a:noFill/>
        </p:spPr>
        <p:txBody>
          <a:bodyPr>
            <a:spAutoFit/>
          </a:bodyPr>
          <a:lstStyle/>
          <a:p>
            <a:pPr marL="285750" indent="-285750" algn="just" eaLnBrk="1" hangingPunct="1">
              <a:spcBef>
                <a:spcPct val="50000"/>
              </a:spcBef>
              <a:buFont typeface="Arial" panose="020B0604020202020204" pitchFamily="34" charset="0"/>
              <a:buChar char="•"/>
              <a:defRPr/>
            </a:pPr>
            <a:r>
              <a:rPr lang="pt-BR" sz="2400" dirty="0"/>
              <a:t>Procedimento: </a:t>
            </a:r>
            <a:r>
              <a:rPr lang="pt-BR" sz="2400" b="0" dirty="0"/>
              <a:t>é mais complexo na concorrência, tendo em vista o maior vulto dos contratos a serem celebrados. O procedimento da licitação fica a cargo de uma Comissão, permanente ou especial, composta de, pelo menos, três membros, sendo pelo menos dois deles servidores qualificados pertencentes aos quadros permanentes dos órgãos da Administração responsáveis pela licitação. Compreende as seguintes fases:</a:t>
            </a:r>
          </a:p>
          <a:p>
            <a:pPr marL="742950" lvl="1" indent="-285750" algn="just" eaLnBrk="1" hangingPunct="1">
              <a:spcBef>
                <a:spcPct val="50000"/>
              </a:spcBef>
              <a:buFont typeface="Arial" panose="020B0604020202020204" pitchFamily="34" charset="0"/>
              <a:buChar char="•"/>
              <a:defRPr/>
            </a:pPr>
            <a:r>
              <a:rPr lang="pt-BR" sz="2400" dirty="0"/>
              <a:t>1 – Edital: </a:t>
            </a:r>
            <a:r>
              <a:rPr lang="pt-BR" sz="2400" b="0" dirty="0"/>
              <a:t>é o ato pelo qual a Administração faz uma oferta de contrato a todos os interessados que atendam às exigências dele estabelecidas.</a:t>
            </a:r>
          </a:p>
          <a:p>
            <a:pPr marL="742950" lvl="1" indent="-285750" algn="just" eaLnBrk="1" hangingPunct="1">
              <a:spcBef>
                <a:spcPct val="50000"/>
              </a:spcBef>
              <a:buFont typeface="Arial" panose="020B0604020202020204" pitchFamily="34" charset="0"/>
              <a:buChar char="•"/>
              <a:defRPr/>
            </a:pPr>
            <a:r>
              <a:rPr lang="pt-BR" sz="2400" dirty="0"/>
              <a:t>2 - Habilitação: </a:t>
            </a:r>
            <a:r>
              <a:rPr lang="pt-BR" sz="2400" b="0" dirty="0"/>
              <a:t>nessa fase há a abertura dos envelopes “documentação” e sua apreciação. Os documentos exigíveis para a habilitação estão indicados no art. 27 da Lei nº 8.666/93 e somente podem referir-se à habilitação jurídica, qualificação técnica, qualificação econômico-financeira, regularidade fiscal e cumprimento do disposto no inciso XXXIII do art. 7º da Constituição Federal (“proibição de trabalho noturno...”). </a:t>
            </a:r>
          </a:p>
          <a:p>
            <a:pPr marL="742950" lvl="1" indent="-285750" algn="just" eaLnBrk="1" hangingPunct="1">
              <a:spcBef>
                <a:spcPct val="50000"/>
              </a:spcBef>
              <a:buFont typeface="Arial" panose="020B0604020202020204" pitchFamily="34" charset="0"/>
              <a:buChar char="•"/>
              <a:defRPr/>
            </a:pPr>
            <a:endParaRPr lang="pt-BR" sz="2400" dirty="0"/>
          </a:p>
          <a:p>
            <a:pPr algn="ctr" eaLnBrk="1" hangingPunct="1">
              <a:spcBef>
                <a:spcPct val="50000"/>
              </a:spcBef>
              <a:defRPr/>
            </a:pPr>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aixaDeTexto 1">
            <a:extLst>
              <a:ext uri="{FF2B5EF4-FFF2-40B4-BE49-F238E27FC236}">
                <a16:creationId xmlns:a16="http://schemas.microsoft.com/office/drawing/2014/main" id="{057CB16C-28D6-401B-A0EE-50F00D831FCC}"/>
              </a:ext>
            </a:extLst>
          </p:cNvPr>
          <p:cNvSpPr txBox="1">
            <a:spLocks noChangeArrowheads="1"/>
          </p:cNvSpPr>
          <p:nvPr/>
        </p:nvSpPr>
        <p:spPr bwMode="auto">
          <a:xfrm>
            <a:off x="0" y="404813"/>
            <a:ext cx="9144000" cy="567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Constantia" panose="02030602050306030303" pitchFamily="18" charset="0"/>
              </a:defRPr>
            </a:lvl1pPr>
            <a:lvl2pPr marL="742950" indent="-285750">
              <a:defRPr b="1">
                <a:solidFill>
                  <a:schemeClr val="tx1"/>
                </a:solidFill>
                <a:latin typeface="Constantia" panose="02030602050306030303" pitchFamily="18" charset="0"/>
              </a:defRPr>
            </a:lvl2pPr>
            <a:lvl3pPr marL="1143000" indent="-228600">
              <a:defRPr b="1">
                <a:solidFill>
                  <a:schemeClr val="tx1"/>
                </a:solidFill>
                <a:latin typeface="Constantia" panose="02030602050306030303" pitchFamily="18" charset="0"/>
              </a:defRPr>
            </a:lvl3pPr>
            <a:lvl4pPr marL="1600200" indent="-228600">
              <a:defRPr b="1">
                <a:solidFill>
                  <a:schemeClr val="tx1"/>
                </a:solidFill>
                <a:latin typeface="Constantia" panose="02030602050306030303" pitchFamily="18" charset="0"/>
              </a:defRPr>
            </a:lvl4pPr>
            <a:lvl5pPr marL="2057400" indent="-228600">
              <a:defRPr b="1">
                <a:solidFill>
                  <a:schemeClr val="tx1"/>
                </a:solidFill>
                <a:latin typeface="Constantia" panose="02030602050306030303" pitchFamily="18" charset="0"/>
              </a:defRPr>
            </a:lvl5pPr>
            <a:lvl6pPr marL="2514600" indent="-228600" eaLnBrk="0" fontAlgn="base" hangingPunct="0">
              <a:spcBef>
                <a:spcPct val="0"/>
              </a:spcBef>
              <a:spcAft>
                <a:spcPct val="0"/>
              </a:spcAft>
              <a:defRPr b="1">
                <a:solidFill>
                  <a:schemeClr val="tx1"/>
                </a:solidFill>
                <a:latin typeface="Constantia" panose="02030602050306030303" pitchFamily="18" charset="0"/>
              </a:defRPr>
            </a:lvl6pPr>
            <a:lvl7pPr marL="2971800" indent="-228600" eaLnBrk="0" fontAlgn="base" hangingPunct="0">
              <a:spcBef>
                <a:spcPct val="0"/>
              </a:spcBef>
              <a:spcAft>
                <a:spcPct val="0"/>
              </a:spcAft>
              <a:defRPr b="1">
                <a:solidFill>
                  <a:schemeClr val="tx1"/>
                </a:solidFill>
                <a:latin typeface="Constantia" panose="02030602050306030303" pitchFamily="18" charset="0"/>
              </a:defRPr>
            </a:lvl7pPr>
            <a:lvl8pPr marL="3429000" indent="-228600" eaLnBrk="0" fontAlgn="base" hangingPunct="0">
              <a:spcBef>
                <a:spcPct val="0"/>
              </a:spcBef>
              <a:spcAft>
                <a:spcPct val="0"/>
              </a:spcAft>
              <a:defRPr b="1">
                <a:solidFill>
                  <a:schemeClr val="tx1"/>
                </a:solidFill>
                <a:latin typeface="Constantia" panose="02030602050306030303" pitchFamily="18" charset="0"/>
              </a:defRPr>
            </a:lvl8pPr>
            <a:lvl9pPr marL="3886200" indent="-228600" eaLnBrk="0" fontAlgn="base" hangingPunct="0">
              <a:spcBef>
                <a:spcPct val="0"/>
              </a:spcBef>
              <a:spcAft>
                <a:spcPct val="0"/>
              </a:spcAft>
              <a:defRPr b="1">
                <a:solidFill>
                  <a:schemeClr val="tx1"/>
                </a:solidFill>
                <a:latin typeface="Constantia" panose="02030602050306030303" pitchFamily="18" charset="0"/>
              </a:defRPr>
            </a:lvl9pPr>
          </a:lstStyle>
          <a:p>
            <a:pPr lvl="1" algn="just" eaLnBrk="1" hangingPunct="1">
              <a:spcBef>
                <a:spcPct val="50000"/>
              </a:spcBef>
              <a:buFont typeface="Arial" panose="020B0604020202020204" pitchFamily="34" charset="0"/>
              <a:buChar char="•"/>
            </a:pPr>
            <a:r>
              <a:rPr lang="pt-BR" altLang="pt-BR" sz="2400"/>
              <a:t>3 – Classificação: </a:t>
            </a:r>
            <a:r>
              <a:rPr lang="pt-BR" altLang="pt-BR" sz="2400" b="0"/>
              <a:t>a Administração faz o julgamento das propostas, classificando-as pela ordem de preferência. Esse julgamento deve ser objetivo e realizado de acordo com os </a:t>
            </a:r>
            <a:r>
              <a:rPr lang="pt-BR" altLang="pt-BR" sz="2400"/>
              <a:t>tipos de licitação: </a:t>
            </a:r>
            <a:r>
              <a:rPr lang="pt-BR" altLang="pt-BR" sz="2400" b="0"/>
              <a:t>I – a de menor preço; II – a de melhor técnica; III – a de técnica e preço; IV – a de maior lance ou oferta.</a:t>
            </a:r>
          </a:p>
          <a:p>
            <a:pPr lvl="1" algn="just" eaLnBrk="1" hangingPunct="1">
              <a:spcBef>
                <a:spcPct val="50000"/>
              </a:spcBef>
              <a:buFont typeface="Arial" panose="020B0604020202020204" pitchFamily="34" charset="0"/>
              <a:buChar char="•"/>
            </a:pPr>
            <a:r>
              <a:rPr lang="pt-BR" altLang="pt-BR" sz="2400"/>
              <a:t>4 – Homologação: </a:t>
            </a:r>
            <a:r>
              <a:rPr lang="pt-BR" altLang="pt-BR" sz="2400" b="0"/>
              <a:t>equivale à aprovação do procedimento, é precedida do exame dos atos que o integraram pela autoridade competente.</a:t>
            </a:r>
          </a:p>
          <a:p>
            <a:pPr lvl="1" algn="just" eaLnBrk="1" hangingPunct="1">
              <a:spcBef>
                <a:spcPct val="50000"/>
              </a:spcBef>
              <a:buFont typeface="Arial" panose="020B0604020202020204" pitchFamily="34" charset="0"/>
              <a:buChar char="•"/>
            </a:pPr>
            <a:r>
              <a:rPr lang="pt-BR" altLang="pt-BR" sz="2400"/>
              <a:t>5 – Adjudicação: </a:t>
            </a:r>
            <a:r>
              <a:rPr lang="pt-BR" altLang="pt-BR" sz="2400" b="0"/>
              <a:t>ato pelo qual a Administração, pela mesma autoridade competente para homologar, atribui ao vencedor o objeto da licitação. É ato declaratório que não se confunde com a celebração do contrato.</a:t>
            </a:r>
          </a:p>
          <a:p>
            <a:pPr algn="ctr" eaLnBrk="1" hangingPunct="1">
              <a:spcBef>
                <a:spcPct val="50000"/>
              </a:spcBef>
            </a:pPr>
            <a:endParaRPr lang="pt-BR" altLang="pt-B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AB941B46-9F3F-4902-839B-FD17CD0957D1}"/>
              </a:ext>
            </a:extLst>
          </p:cNvPr>
          <p:cNvSpPr txBox="1"/>
          <p:nvPr/>
        </p:nvSpPr>
        <p:spPr>
          <a:xfrm>
            <a:off x="0" y="0"/>
            <a:ext cx="9144000" cy="6186488"/>
          </a:xfrm>
          <a:prstGeom prst="rect">
            <a:avLst/>
          </a:prstGeom>
          <a:noFill/>
        </p:spPr>
        <p:txBody>
          <a:bodyPr>
            <a:spAutoFit/>
          </a:bodyPr>
          <a:lstStyle/>
          <a:p>
            <a:pPr marL="342900" indent="-342900" algn="just" eaLnBrk="1" hangingPunct="1">
              <a:spcBef>
                <a:spcPct val="50000"/>
              </a:spcBef>
              <a:buFont typeface="Arial" panose="020B0604020202020204" pitchFamily="34" charset="0"/>
              <a:buChar char="•"/>
              <a:defRPr/>
            </a:pPr>
            <a:r>
              <a:rPr lang="pt-BR" sz="2400" dirty="0"/>
              <a:t>Procedimento do Pregão: </a:t>
            </a:r>
            <a:r>
              <a:rPr lang="pt-BR" sz="2400" b="0" dirty="0"/>
              <a:t>tem as mesmas fases das demais modalidades, com a peculiaridade de que o pregão contém uma inversão nas fases de classificação e habilitação. O julgamento e a classificação das propostas se fazem pelo critério do menor preço. Escolhida a melhor proposta, é aberto o envelope contendo apenas a documentação do licitante vencedor. </a:t>
            </a:r>
          </a:p>
          <a:p>
            <a:pPr algn="just" eaLnBrk="1" hangingPunct="1">
              <a:spcBef>
                <a:spcPct val="50000"/>
              </a:spcBef>
              <a:defRPr/>
            </a:pPr>
            <a:endParaRPr lang="pt-BR" sz="2400" dirty="0"/>
          </a:p>
          <a:p>
            <a:pPr marL="342900" indent="-342900" algn="just" eaLnBrk="1" hangingPunct="1">
              <a:spcBef>
                <a:spcPct val="50000"/>
              </a:spcBef>
              <a:buFont typeface="Arial" panose="020B0604020202020204" pitchFamily="34" charset="0"/>
              <a:buChar char="•"/>
              <a:defRPr/>
            </a:pPr>
            <a:r>
              <a:rPr lang="pt-BR" sz="2400" dirty="0"/>
              <a:t>Anulação e Revogação: </a:t>
            </a:r>
            <a:r>
              <a:rPr lang="pt-BR" sz="2400" b="0" dirty="0"/>
              <a:t>o art. 49 da Lei nº 8.666/93 prevê a possibilidade de </a:t>
            </a:r>
            <a:r>
              <a:rPr lang="pt-BR" sz="2400" dirty="0"/>
              <a:t>revogação</a:t>
            </a:r>
            <a:r>
              <a:rPr lang="pt-BR" sz="2400" b="0" dirty="0"/>
              <a:t> da licitação por interesse público decorrente de fato superveniente devidamente comprovado, pertinente e suficiente para justificar tal conduta, bem como a obrigatoriedade de sua </a:t>
            </a:r>
            <a:r>
              <a:rPr lang="pt-BR" sz="2400" dirty="0"/>
              <a:t>anulação</a:t>
            </a:r>
            <a:r>
              <a:rPr lang="pt-BR" sz="2400" b="0" dirty="0"/>
              <a:t> por ilegalidade, neste último caso podendo agir de ofício ou por provocação de terceiros, mediante parecer escrito e devidamente fundamentado.</a:t>
            </a:r>
          </a:p>
          <a:p>
            <a:pPr algn="just" eaLnBrk="1" hangingPunct="1">
              <a:spcBef>
                <a:spcPct val="50000"/>
              </a:spcBef>
              <a:defRPr/>
            </a:pPr>
            <a:endParaRPr lang="pt-BR" sz="2400" b="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5479EF03-686E-414B-AABA-1C4051FC8C9A}"/>
              </a:ext>
            </a:extLst>
          </p:cNvPr>
          <p:cNvSpPr txBox="1"/>
          <p:nvPr/>
        </p:nvSpPr>
        <p:spPr>
          <a:xfrm>
            <a:off x="0" y="0"/>
            <a:ext cx="9144000" cy="7340600"/>
          </a:xfrm>
          <a:prstGeom prst="rect">
            <a:avLst/>
          </a:prstGeom>
          <a:noFill/>
        </p:spPr>
        <p:txBody>
          <a:bodyPr>
            <a:spAutoFit/>
          </a:bodyPr>
          <a:lstStyle/>
          <a:p>
            <a:pPr marL="342900" indent="-342900" algn="just" eaLnBrk="1" hangingPunct="1">
              <a:spcBef>
                <a:spcPct val="50000"/>
              </a:spcBef>
              <a:buFont typeface="Arial" panose="020B0604020202020204" pitchFamily="34" charset="0"/>
              <a:buChar char="•"/>
              <a:defRPr/>
            </a:pPr>
            <a:r>
              <a:rPr lang="pt-BR" sz="2400" dirty="0"/>
              <a:t>Recursos Administrativos: </a:t>
            </a:r>
            <a:r>
              <a:rPr lang="pt-BR" sz="2400" b="0" dirty="0"/>
              <a:t>expressão que designa todos os meios postos à disposição dos administrados para provocar o reexame dos atos da Administração. O art. 109 prevê os recursos administrativos cabíveis dos atos decorrentes da licitação e do contrato: recurso, representação e pedido de reconsideração.</a:t>
            </a:r>
          </a:p>
          <a:p>
            <a:pPr marL="800100" lvl="1" indent="-342900" algn="just" eaLnBrk="1" hangingPunct="1">
              <a:spcBef>
                <a:spcPct val="50000"/>
              </a:spcBef>
              <a:buFont typeface="Arial" panose="020B0604020202020204" pitchFamily="34" charset="0"/>
              <a:buChar char="•"/>
              <a:defRPr/>
            </a:pPr>
            <a:r>
              <a:rPr lang="pt-BR" sz="2400" b="0" dirty="0"/>
              <a:t>Recurso: deve ser interposto no prazo de 5 dias úteis a contar da intimação do ato ou da lavratura da ata, nos casos de:</a:t>
            </a:r>
          </a:p>
          <a:p>
            <a:pPr lvl="2" algn="just" eaLnBrk="1" hangingPunct="1">
              <a:spcBef>
                <a:spcPct val="50000"/>
              </a:spcBef>
              <a:defRPr/>
            </a:pPr>
            <a:r>
              <a:rPr lang="pt-BR" sz="2400" b="0" dirty="0"/>
              <a:t>1 – habilitação ou inabilitação;</a:t>
            </a:r>
          </a:p>
          <a:p>
            <a:pPr lvl="2" algn="just" eaLnBrk="1" hangingPunct="1">
              <a:spcBef>
                <a:spcPct val="50000"/>
              </a:spcBef>
              <a:defRPr/>
            </a:pPr>
            <a:r>
              <a:rPr lang="pt-BR" sz="2400" b="0" dirty="0"/>
              <a:t>2 – julgamento das propostas;</a:t>
            </a:r>
          </a:p>
          <a:p>
            <a:pPr lvl="2" algn="just" eaLnBrk="1" hangingPunct="1">
              <a:spcBef>
                <a:spcPct val="50000"/>
              </a:spcBef>
              <a:defRPr/>
            </a:pPr>
            <a:r>
              <a:rPr lang="pt-BR" sz="2400" b="0" dirty="0"/>
              <a:t>3 – anulação ou revogação da licitação;</a:t>
            </a:r>
          </a:p>
          <a:p>
            <a:pPr lvl="2" algn="just" eaLnBrk="1" hangingPunct="1">
              <a:spcBef>
                <a:spcPct val="50000"/>
              </a:spcBef>
              <a:defRPr/>
            </a:pPr>
            <a:r>
              <a:rPr lang="pt-BR" sz="2400" b="0" dirty="0"/>
              <a:t>4 – indeferimento do pedido de inscrição em registro-cadastral, sua alteração ou cancelamento;</a:t>
            </a:r>
          </a:p>
          <a:p>
            <a:pPr lvl="2" algn="just" eaLnBrk="1" hangingPunct="1">
              <a:spcBef>
                <a:spcPct val="50000"/>
              </a:spcBef>
              <a:defRPr/>
            </a:pPr>
            <a:r>
              <a:rPr lang="pt-BR" sz="2400" b="0" dirty="0"/>
              <a:t>5 – rescisão do contrato (Art. 79, I);</a:t>
            </a:r>
          </a:p>
          <a:p>
            <a:pPr lvl="2" algn="just" eaLnBrk="1" hangingPunct="1">
              <a:spcBef>
                <a:spcPct val="50000"/>
              </a:spcBef>
              <a:defRPr/>
            </a:pPr>
            <a:r>
              <a:rPr lang="pt-BR" sz="2400" b="0" dirty="0"/>
              <a:t>6 – aplicação das penas de advertência, suspensão temporária ou de multa.</a:t>
            </a:r>
            <a:endParaRPr lang="pt-BR" sz="2400" dirty="0"/>
          </a:p>
          <a:p>
            <a:pPr algn="just" eaLnBrk="1" hangingPunct="1">
              <a:spcBef>
                <a:spcPct val="50000"/>
              </a:spcBef>
              <a:defRPr/>
            </a:pPr>
            <a:endParaRPr lang="pt-B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aixaDeTexto 2">
            <a:extLst>
              <a:ext uri="{FF2B5EF4-FFF2-40B4-BE49-F238E27FC236}">
                <a16:creationId xmlns:a16="http://schemas.microsoft.com/office/drawing/2014/main" id="{FBB3B543-2C06-4BB9-8D42-F02966DED57C}"/>
              </a:ext>
            </a:extLst>
          </p:cNvPr>
          <p:cNvSpPr txBox="1">
            <a:spLocks noChangeArrowheads="1"/>
          </p:cNvSpPr>
          <p:nvPr/>
        </p:nvSpPr>
        <p:spPr bwMode="auto">
          <a:xfrm>
            <a:off x="-28575" y="115888"/>
            <a:ext cx="9144000"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b="1">
                <a:solidFill>
                  <a:schemeClr val="tx1"/>
                </a:solidFill>
                <a:latin typeface="Constantia" panose="02030602050306030303" pitchFamily="18" charset="0"/>
              </a:defRPr>
            </a:lvl1pPr>
            <a:lvl2pPr marL="742950" indent="-285750">
              <a:defRPr b="1">
                <a:solidFill>
                  <a:schemeClr val="tx1"/>
                </a:solidFill>
                <a:latin typeface="Constantia" panose="02030602050306030303" pitchFamily="18" charset="0"/>
              </a:defRPr>
            </a:lvl2pPr>
            <a:lvl3pPr marL="1143000" indent="-228600">
              <a:defRPr b="1">
                <a:solidFill>
                  <a:schemeClr val="tx1"/>
                </a:solidFill>
                <a:latin typeface="Constantia" panose="02030602050306030303" pitchFamily="18" charset="0"/>
              </a:defRPr>
            </a:lvl3pPr>
            <a:lvl4pPr marL="1600200" indent="-228600">
              <a:defRPr b="1">
                <a:solidFill>
                  <a:schemeClr val="tx1"/>
                </a:solidFill>
                <a:latin typeface="Constantia" panose="02030602050306030303" pitchFamily="18" charset="0"/>
              </a:defRPr>
            </a:lvl4pPr>
            <a:lvl5pPr marL="2057400" indent="-228600">
              <a:defRPr b="1">
                <a:solidFill>
                  <a:schemeClr val="tx1"/>
                </a:solidFill>
                <a:latin typeface="Constantia" panose="02030602050306030303" pitchFamily="18" charset="0"/>
              </a:defRPr>
            </a:lvl5pPr>
            <a:lvl6pPr marL="2514600" indent="-228600" eaLnBrk="0" fontAlgn="base" hangingPunct="0">
              <a:spcBef>
                <a:spcPct val="0"/>
              </a:spcBef>
              <a:spcAft>
                <a:spcPct val="0"/>
              </a:spcAft>
              <a:defRPr b="1">
                <a:solidFill>
                  <a:schemeClr val="tx1"/>
                </a:solidFill>
                <a:latin typeface="Constantia" panose="02030602050306030303" pitchFamily="18" charset="0"/>
              </a:defRPr>
            </a:lvl6pPr>
            <a:lvl7pPr marL="2971800" indent="-228600" eaLnBrk="0" fontAlgn="base" hangingPunct="0">
              <a:spcBef>
                <a:spcPct val="0"/>
              </a:spcBef>
              <a:spcAft>
                <a:spcPct val="0"/>
              </a:spcAft>
              <a:defRPr b="1">
                <a:solidFill>
                  <a:schemeClr val="tx1"/>
                </a:solidFill>
                <a:latin typeface="Constantia" panose="02030602050306030303" pitchFamily="18" charset="0"/>
              </a:defRPr>
            </a:lvl7pPr>
            <a:lvl8pPr marL="3429000" indent="-228600" eaLnBrk="0" fontAlgn="base" hangingPunct="0">
              <a:spcBef>
                <a:spcPct val="0"/>
              </a:spcBef>
              <a:spcAft>
                <a:spcPct val="0"/>
              </a:spcAft>
              <a:defRPr b="1">
                <a:solidFill>
                  <a:schemeClr val="tx1"/>
                </a:solidFill>
                <a:latin typeface="Constantia" panose="02030602050306030303" pitchFamily="18" charset="0"/>
              </a:defRPr>
            </a:lvl8pPr>
            <a:lvl9pPr marL="3886200" indent="-228600" eaLnBrk="0" fontAlgn="base" hangingPunct="0">
              <a:spcBef>
                <a:spcPct val="0"/>
              </a:spcBef>
              <a:spcAft>
                <a:spcPct val="0"/>
              </a:spcAft>
              <a:defRPr b="1">
                <a:solidFill>
                  <a:schemeClr val="tx1"/>
                </a:solidFill>
                <a:latin typeface="Constantia" panose="02030602050306030303" pitchFamily="18" charset="0"/>
              </a:defRPr>
            </a:lvl9pPr>
          </a:lstStyle>
          <a:p>
            <a:pPr lvl="1" algn="just" eaLnBrk="1" hangingPunct="1">
              <a:spcBef>
                <a:spcPct val="50000"/>
              </a:spcBef>
              <a:buFont typeface="Arial" panose="020B0604020202020204" pitchFamily="34" charset="0"/>
              <a:buChar char="•"/>
            </a:pPr>
            <a:r>
              <a:rPr lang="pt-BR" altLang="pt-BR" sz="2400" b="0"/>
              <a:t>Representação: cabível nos casos em que não cabe recurso; prazo de 5 dias úteis a contar da intimação do ato.</a:t>
            </a:r>
          </a:p>
          <a:p>
            <a:pPr lvl="1" algn="just" eaLnBrk="1" hangingPunct="1">
              <a:spcBef>
                <a:spcPct val="50000"/>
              </a:spcBef>
              <a:buFont typeface="Arial" panose="020B0604020202020204" pitchFamily="34" charset="0"/>
              <a:buChar char="•"/>
            </a:pPr>
            <a:r>
              <a:rPr lang="pt-BR" altLang="pt-BR" sz="2400" b="0"/>
              <a:t>Reconsideração: cabível com relação a ato de Ministro de Estado ou Secretário estadual ou municipal, no caso de aplicação da pena de declaração de inidoneidade para licitar ou contratar com a Administração; prazo de 10 dias úteis da intimação do ato.</a:t>
            </a:r>
          </a:p>
          <a:p>
            <a:pPr lvl="1" algn="just" eaLnBrk="1" hangingPunct="1">
              <a:spcBef>
                <a:spcPct val="50000"/>
              </a:spcBef>
              <a:buFont typeface="Arial" panose="020B0604020202020204" pitchFamily="34" charset="0"/>
              <a:buChar char="•"/>
            </a:pPr>
            <a:r>
              <a:rPr lang="pt-BR" altLang="pt-BR" sz="2400"/>
              <a:t>Obs.: </a:t>
            </a:r>
            <a:r>
              <a:rPr lang="pt-BR" altLang="pt-BR" sz="2400" b="0"/>
              <a:t>No caso de convite, os prazos para recorrer se reduzem a 2 dias úteis.</a:t>
            </a:r>
            <a:endParaRPr lang="pt-BR" altLang="pt-BR" sz="2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254132-015F-478F-81EE-67B92A6777BF}"/>
              </a:ext>
            </a:extLst>
          </p:cNvPr>
          <p:cNvSpPr>
            <a:spLocks noGrp="1"/>
          </p:cNvSpPr>
          <p:nvPr>
            <p:ph type="ctrTitle"/>
          </p:nvPr>
        </p:nvSpPr>
        <p:spPr>
          <a:xfrm>
            <a:off x="685800" y="332656"/>
            <a:ext cx="7772400" cy="1470025"/>
          </a:xfrm>
        </p:spPr>
        <p:txBody>
          <a:bodyPr/>
          <a:lstStyle/>
          <a:p>
            <a:r>
              <a:rPr lang="pt-BR" sz="3200" dirty="0">
                <a:latin typeface="Constantia" panose="02030602050306030303" pitchFamily="18" charset="0"/>
              </a:rPr>
              <a:t>Chamamento público – Lei 13.019/14</a:t>
            </a:r>
          </a:p>
        </p:txBody>
      </p:sp>
      <p:sp>
        <p:nvSpPr>
          <p:cNvPr id="3" name="Subtítulo 2">
            <a:extLst>
              <a:ext uri="{FF2B5EF4-FFF2-40B4-BE49-F238E27FC236}">
                <a16:creationId xmlns:a16="http://schemas.microsoft.com/office/drawing/2014/main" id="{5367FBE1-38B7-4838-B0D4-43F019E8FF6C}"/>
              </a:ext>
            </a:extLst>
          </p:cNvPr>
          <p:cNvSpPr>
            <a:spLocks noGrp="1"/>
          </p:cNvSpPr>
          <p:nvPr>
            <p:ph type="subTitle" idx="1"/>
          </p:nvPr>
        </p:nvSpPr>
        <p:spPr>
          <a:xfrm>
            <a:off x="1371600" y="1628800"/>
            <a:ext cx="6400800" cy="4464496"/>
          </a:xfrm>
        </p:spPr>
        <p:txBody>
          <a:bodyPr/>
          <a:lstStyle/>
          <a:p>
            <a:pPr algn="just"/>
            <a:r>
              <a:rPr lang="pt-BR" sz="2400" dirty="0">
                <a:latin typeface="Constantia" panose="02030602050306030303" pitchFamily="18" charset="0"/>
              </a:rPr>
              <a:t>Art. 2º, XII - chamamento público: procedimento destinado a selecionar organização da sociedade civil para firmar parceria por meio de termo de colaboração ou de fomento, no qual se garanta a observância dos princípios da isonomia, da legalidade, da impessoalidade, da moralidade, da igualdade, da publicidade, da probidade administrativa, da vinculação ao instrumento convocatório, do julgamento objetivo e dos que lhes são correlatos;</a:t>
            </a:r>
          </a:p>
        </p:txBody>
      </p:sp>
    </p:spTree>
    <p:extLst>
      <p:ext uri="{BB962C8B-B14F-4D97-AF65-F5344CB8AC3E}">
        <p14:creationId xmlns:p14="http://schemas.microsoft.com/office/powerpoint/2010/main" val="2643315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CB515474-362A-4626-AAD1-E5CCB395B927}"/>
              </a:ext>
            </a:extLst>
          </p:cNvPr>
          <p:cNvSpPr txBox="1"/>
          <p:nvPr/>
        </p:nvSpPr>
        <p:spPr>
          <a:xfrm>
            <a:off x="1043608" y="548680"/>
            <a:ext cx="7200800" cy="1477328"/>
          </a:xfrm>
          <a:prstGeom prst="rect">
            <a:avLst/>
          </a:prstGeom>
          <a:noFill/>
        </p:spPr>
        <p:txBody>
          <a:bodyPr wrap="square" rtlCol="0">
            <a:spAutoFit/>
          </a:bodyPr>
          <a:lstStyle/>
          <a:p>
            <a:r>
              <a:rPr lang="pt-BR" b="0" dirty="0"/>
              <a:t>Art. 24. Exceto nas </a:t>
            </a:r>
            <a:r>
              <a:rPr lang="pt-BR" dirty="0"/>
              <a:t>hipóteses previstas nesta Lei</a:t>
            </a:r>
            <a:r>
              <a:rPr lang="pt-BR" b="0" dirty="0"/>
              <a:t>, a celebração de termo de colaboração ou de fomento será precedida de chamamento público voltado a selecionar organizações da sociedade civil que tornem mais eficaz a execução do objeto. (Redação dada pela Lei nº 13.204, de 2015)</a:t>
            </a:r>
          </a:p>
        </p:txBody>
      </p:sp>
      <p:sp>
        <p:nvSpPr>
          <p:cNvPr id="3" name="CaixaDeTexto 2">
            <a:extLst>
              <a:ext uri="{FF2B5EF4-FFF2-40B4-BE49-F238E27FC236}">
                <a16:creationId xmlns:a16="http://schemas.microsoft.com/office/drawing/2014/main" id="{0F74B71F-C035-43DA-879A-0F18F9FE3935}"/>
              </a:ext>
            </a:extLst>
          </p:cNvPr>
          <p:cNvSpPr txBox="1"/>
          <p:nvPr/>
        </p:nvSpPr>
        <p:spPr>
          <a:xfrm>
            <a:off x="971600" y="2321878"/>
            <a:ext cx="7272808" cy="523220"/>
          </a:xfrm>
          <a:prstGeom prst="rect">
            <a:avLst/>
          </a:prstGeom>
          <a:noFill/>
        </p:spPr>
        <p:txBody>
          <a:bodyPr wrap="square" rtlCol="0">
            <a:spAutoFit/>
          </a:bodyPr>
          <a:lstStyle/>
          <a:p>
            <a:r>
              <a:rPr lang="pt-BR" sz="1400" u="sng" dirty="0"/>
              <a:t>Dispensa</a:t>
            </a:r>
            <a:r>
              <a:rPr lang="pt-BR" sz="1400" b="0" dirty="0"/>
              <a:t>:</a:t>
            </a:r>
            <a:r>
              <a:rPr lang="pt-BR" sz="1400" dirty="0"/>
              <a:t> </a:t>
            </a:r>
            <a:r>
              <a:rPr lang="pt-BR" sz="1400" b="0" dirty="0"/>
              <a:t>urgência por paralisação ou iminência de paralisação de atividades de relevante interesse público, pelo prazo de até 180 dias, guerra, calamidade etc. (art. 30).</a:t>
            </a:r>
            <a:endParaRPr lang="pt-BR" sz="1400" dirty="0"/>
          </a:p>
        </p:txBody>
      </p:sp>
      <p:sp>
        <p:nvSpPr>
          <p:cNvPr id="4" name="CaixaDeTexto 3">
            <a:extLst>
              <a:ext uri="{FF2B5EF4-FFF2-40B4-BE49-F238E27FC236}">
                <a16:creationId xmlns:a16="http://schemas.microsoft.com/office/drawing/2014/main" id="{82227816-48D4-47CB-848B-5C025A6DEE79}"/>
              </a:ext>
            </a:extLst>
          </p:cNvPr>
          <p:cNvSpPr txBox="1"/>
          <p:nvPr/>
        </p:nvSpPr>
        <p:spPr>
          <a:xfrm>
            <a:off x="971600" y="3140968"/>
            <a:ext cx="7200800" cy="3385542"/>
          </a:xfrm>
          <a:prstGeom prst="rect">
            <a:avLst/>
          </a:prstGeom>
          <a:noFill/>
        </p:spPr>
        <p:txBody>
          <a:bodyPr wrap="square" rtlCol="0">
            <a:spAutoFit/>
          </a:bodyPr>
          <a:lstStyle/>
          <a:p>
            <a:r>
              <a:rPr lang="pt-BR" sz="1400" b="0" dirty="0"/>
              <a:t>Art. 31. Será considerado </a:t>
            </a:r>
            <a:r>
              <a:rPr lang="pt-BR" sz="1400" u="sng" dirty="0"/>
              <a:t>inexigível </a:t>
            </a:r>
            <a:r>
              <a:rPr lang="pt-BR" sz="1400" b="0" dirty="0"/>
              <a:t>o chamamento público na hipótese de inviabilidade de competição entre as organizações da sociedade civil, em razão da natureza singular do objeto da parceria ou se as metas somente puderem ser atingidas por uma entidade específica, especialmente quando: </a:t>
            </a:r>
            <a:r>
              <a:rPr lang="pt-BR" sz="1400" b="0" dirty="0">
                <a:hlinkClick r:id="rId2"/>
              </a:rPr>
              <a:t>(Redação dada pela Lei nº 13.204, de 2015) </a:t>
            </a:r>
            <a:endParaRPr lang="pt-BR" sz="1400" b="0" dirty="0"/>
          </a:p>
          <a:p>
            <a:endParaRPr lang="pt-BR" sz="1400" b="0" dirty="0"/>
          </a:p>
          <a:p>
            <a:r>
              <a:rPr lang="pt-BR" sz="1400" b="0" dirty="0"/>
              <a:t>I - o objeto da parceria constituir incumbência prevista em acordo, ato ou compromisso internacional, no qual sejam indicadas as instituições que utilizarão os recursos; </a:t>
            </a:r>
            <a:r>
              <a:rPr lang="pt-BR" sz="1400" b="0" dirty="0">
                <a:hlinkClick r:id="rId2"/>
              </a:rPr>
              <a:t>(Incluído pela Lei nº 13.204, de 2015</a:t>
            </a:r>
            <a:r>
              <a:rPr lang="pt-BR" sz="1400" b="0">
                <a:hlinkClick r:id="rId2"/>
              </a:rPr>
              <a:t>) </a:t>
            </a:r>
            <a:endParaRPr lang="pt-BR" sz="1400" b="0"/>
          </a:p>
          <a:p>
            <a:endParaRPr lang="pt-BR" sz="1400" b="0" dirty="0"/>
          </a:p>
          <a:p>
            <a:r>
              <a:rPr lang="pt-BR" sz="1400" b="0" dirty="0"/>
              <a:t>II - a parceria decorrer de transferência para organização da sociedade civil que esteja autorizada em lei na qual seja identificada expressamente a entidade beneficiária, inclusive quando se tratar da subvenção prevista no </a:t>
            </a:r>
            <a:r>
              <a:rPr lang="pt-BR" sz="1400" b="0" dirty="0">
                <a:hlinkClick r:id="rId3"/>
              </a:rPr>
              <a:t>inciso I do § 3º do art. 12 da Lei nº 4.320, de 17 de março de 1964, </a:t>
            </a:r>
            <a:r>
              <a:rPr lang="pt-BR" sz="1400" b="0" dirty="0"/>
              <a:t>observado o disposto no </a:t>
            </a:r>
            <a:r>
              <a:rPr lang="pt-BR" sz="1400" b="0" dirty="0">
                <a:hlinkClick r:id="rId4"/>
              </a:rPr>
              <a:t>art. 26 da Lei Complementar nº 101, de 4 de maio de 2000. </a:t>
            </a:r>
            <a:r>
              <a:rPr lang="pt-BR" sz="1400" b="0" dirty="0">
                <a:hlinkClick r:id="rId2"/>
              </a:rPr>
              <a:t>(Incluído pela Lei nº 13.204, de 2015) </a:t>
            </a:r>
            <a:endParaRPr lang="pt-BR" sz="1400" b="0" dirty="0"/>
          </a:p>
          <a:p>
            <a:endParaRPr lang="pt-BR" dirty="0"/>
          </a:p>
        </p:txBody>
      </p:sp>
    </p:spTree>
    <p:extLst>
      <p:ext uri="{BB962C8B-B14F-4D97-AF65-F5344CB8AC3E}">
        <p14:creationId xmlns:p14="http://schemas.microsoft.com/office/powerpoint/2010/main" val="15294548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EBEBEB"/>
            </a:gs>
          </a:gsLst>
          <a:path path="rect">
            <a:fillToRect r="100000" b="100000"/>
          </a:path>
        </a:gradFill>
        <a:effectLst/>
      </p:bgPr>
    </p:bg>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46C61255-D85D-4840-B506-1A4557B06FC3}"/>
              </a:ext>
            </a:extLst>
          </p:cNvPr>
          <p:cNvSpPr txBox="1"/>
          <p:nvPr/>
        </p:nvSpPr>
        <p:spPr bwMode="auto">
          <a:xfrm>
            <a:off x="457200" y="274638"/>
            <a:ext cx="8229600" cy="1143000"/>
          </a:xfrm>
          <a:prstGeom prst="rect">
            <a:avLst/>
          </a:prstGeom>
          <a:noFill/>
          <a:ln>
            <a:noFill/>
          </a:ln>
          <a:effectLst/>
        </p:spPr>
        <p:txBody>
          <a:bodyPr vert="horz" wrap="square" lIns="91440" tIns="45720" rIns="91440" bIns="45720" numCol="1" rtlCol="0" anchor="ctr" anchorCtr="0" compatLnSpc="1">
            <a:prstTxWarp prst="textNoShape">
              <a:avLst/>
            </a:prstTxWarp>
            <a:normAutofit/>
          </a:bodyPr>
          <a:lstStyle/>
          <a:p>
            <a:pPr algn="ctr">
              <a:lnSpc>
                <a:spcPct val="90000"/>
              </a:lnSpc>
              <a:spcAft>
                <a:spcPts val="600"/>
              </a:spcAft>
            </a:pPr>
            <a:r>
              <a:rPr lang="pt-BR" sz="2400" dirty="0">
                <a:solidFill>
                  <a:schemeClr val="tx2"/>
                </a:solidFill>
                <a:latin typeface="+mj-lt"/>
                <a:ea typeface="+mj-ea"/>
                <a:cs typeface="+mj-cs"/>
              </a:rPr>
              <a:t>https://g1.globo.com/politica/noticia/2019/09/17/camara-conclui-votacao-de-projeto-que-cria-nova-lei-de-licitacoes.ghtml</a:t>
            </a:r>
          </a:p>
        </p:txBody>
      </p:sp>
      <p:pic>
        <p:nvPicPr>
          <p:cNvPr id="2" name="Imagem 1">
            <a:extLst>
              <a:ext uri="{FF2B5EF4-FFF2-40B4-BE49-F238E27FC236}">
                <a16:creationId xmlns:a16="http://schemas.microsoft.com/office/drawing/2014/main" id="{8DFA63D3-FD73-4F8A-A401-B76282302B3C}"/>
              </a:ext>
            </a:extLst>
          </p:cNvPr>
          <p:cNvPicPr>
            <a:picLocks noChangeAspect="1"/>
          </p:cNvPicPr>
          <p:nvPr/>
        </p:nvPicPr>
        <p:blipFill>
          <a:blip r:embed="rId2"/>
          <a:stretch>
            <a:fillRect/>
          </a:stretch>
        </p:blipFill>
        <p:spPr>
          <a:xfrm>
            <a:off x="457200" y="1960049"/>
            <a:ext cx="8229600" cy="3867910"/>
          </a:xfrm>
          <a:prstGeom prst="rect">
            <a:avLst/>
          </a:prstGeom>
          <a:noFill/>
        </p:spPr>
      </p:pic>
    </p:spTree>
    <p:extLst>
      <p:ext uri="{BB962C8B-B14F-4D97-AF65-F5344CB8AC3E}">
        <p14:creationId xmlns:p14="http://schemas.microsoft.com/office/powerpoint/2010/main" val="943345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a:extLst>
              <a:ext uri="{FF2B5EF4-FFF2-40B4-BE49-F238E27FC236}">
                <a16:creationId xmlns:a16="http://schemas.microsoft.com/office/drawing/2014/main" id="{6A20B572-694F-411A-AEBD-FF59827607B3}"/>
              </a:ext>
            </a:extLst>
          </p:cNvPr>
          <p:cNvSpPr txBox="1">
            <a:spLocks noChangeArrowheads="1"/>
          </p:cNvSpPr>
          <p:nvPr/>
        </p:nvSpPr>
        <p:spPr bwMode="auto">
          <a:xfrm>
            <a:off x="0" y="549275"/>
            <a:ext cx="9028113" cy="7662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b="1">
                <a:solidFill>
                  <a:schemeClr val="tx1"/>
                </a:solidFill>
                <a:latin typeface="Constantia" panose="02030602050306030303" pitchFamily="18" charset="0"/>
              </a:defRPr>
            </a:lvl1pPr>
            <a:lvl2pPr marL="742950" indent="-285750">
              <a:defRPr b="1">
                <a:solidFill>
                  <a:schemeClr val="tx1"/>
                </a:solidFill>
                <a:latin typeface="Constantia" panose="02030602050306030303" pitchFamily="18" charset="0"/>
              </a:defRPr>
            </a:lvl2pPr>
            <a:lvl3pPr marL="1143000" indent="-228600">
              <a:defRPr b="1">
                <a:solidFill>
                  <a:schemeClr val="tx1"/>
                </a:solidFill>
                <a:latin typeface="Constantia" panose="02030602050306030303" pitchFamily="18" charset="0"/>
              </a:defRPr>
            </a:lvl3pPr>
            <a:lvl4pPr marL="1600200" indent="-228600">
              <a:defRPr b="1">
                <a:solidFill>
                  <a:schemeClr val="tx1"/>
                </a:solidFill>
                <a:latin typeface="Constantia" panose="02030602050306030303" pitchFamily="18" charset="0"/>
              </a:defRPr>
            </a:lvl4pPr>
            <a:lvl5pPr marL="2057400" indent="-228600">
              <a:defRPr b="1">
                <a:solidFill>
                  <a:schemeClr val="tx1"/>
                </a:solidFill>
                <a:latin typeface="Constantia" panose="02030602050306030303" pitchFamily="18" charset="0"/>
              </a:defRPr>
            </a:lvl5pPr>
            <a:lvl6pPr marL="2514600" indent="-228600" eaLnBrk="0" fontAlgn="base" hangingPunct="0">
              <a:spcBef>
                <a:spcPct val="0"/>
              </a:spcBef>
              <a:spcAft>
                <a:spcPct val="0"/>
              </a:spcAft>
              <a:defRPr b="1">
                <a:solidFill>
                  <a:schemeClr val="tx1"/>
                </a:solidFill>
                <a:latin typeface="Constantia" panose="02030602050306030303" pitchFamily="18" charset="0"/>
              </a:defRPr>
            </a:lvl6pPr>
            <a:lvl7pPr marL="2971800" indent="-228600" eaLnBrk="0" fontAlgn="base" hangingPunct="0">
              <a:spcBef>
                <a:spcPct val="0"/>
              </a:spcBef>
              <a:spcAft>
                <a:spcPct val="0"/>
              </a:spcAft>
              <a:defRPr b="1">
                <a:solidFill>
                  <a:schemeClr val="tx1"/>
                </a:solidFill>
                <a:latin typeface="Constantia" panose="02030602050306030303" pitchFamily="18" charset="0"/>
              </a:defRPr>
            </a:lvl7pPr>
            <a:lvl8pPr marL="3429000" indent="-228600" eaLnBrk="0" fontAlgn="base" hangingPunct="0">
              <a:spcBef>
                <a:spcPct val="0"/>
              </a:spcBef>
              <a:spcAft>
                <a:spcPct val="0"/>
              </a:spcAft>
              <a:defRPr b="1">
                <a:solidFill>
                  <a:schemeClr val="tx1"/>
                </a:solidFill>
                <a:latin typeface="Constantia" panose="02030602050306030303" pitchFamily="18" charset="0"/>
              </a:defRPr>
            </a:lvl8pPr>
            <a:lvl9pPr marL="3886200" indent="-228600" eaLnBrk="0" fontAlgn="base" hangingPunct="0">
              <a:spcBef>
                <a:spcPct val="0"/>
              </a:spcBef>
              <a:spcAft>
                <a:spcPct val="0"/>
              </a:spcAft>
              <a:defRPr b="1">
                <a:solidFill>
                  <a:schemeClr val="tx1"/>
                </a:solidFill>
                <a:latin typeface="Constantia" panose="02030602050306030303" pitchFamily="18" charset="0"/>
              </a:defRPr>
            </a:lvl9pPr>
          </a:lstStyle>
          <a:p>
            <a:pPr lvl="1" eaLnBrk="1" hangingPunct="1">
              <a:spcBef>
                <a:spcPct val="50000"/>
              </a:spcBef>
              <a:buFont typeface="Arial" panose="020B0604020202020204" pitchFamily="34" charset="0"/>
              <a:buChar char="•"/>
            </a:pPr>
            <a:r>
              <a:rPr lang="pt-BR" altLang="pt-BR" sz="2400" b="0">
                <a:solidFill>
                  <a:srgbClr val="7575D1"/>
                </a:solidFill>
              </a:rPr>
              <a:t>Lei Federal 8.666, de 21 de junho de 1993.</a:t>
            </a:r>
          </a:p>
          <a:p>
            <a:pPr lvl="1" eaLnBrk="1" hangingPunct="1">
              <a:spcBef>
                <a:spcPct val="50000"/>
              </a:spcBef>
              <a:buFont typeface="Arial" panose="020B0604020202020204" pitchFamily="34" charset="0"/>
              <a:buChar char="•"/>
            </a:pPr>
            <a:r>
              <a:rPr lang="pt-BR" altLang="pt-BR" sz="2400"/>
              <a:t>Objetivo da Lei: </a:t>
            </a:r>
            <a:r>
              <a:rPr lang="pt-BR" altLang="pt-BR" sz="2400" b="0"/>
              <a:t>Estabelecer normas para licitações e contratos da Administração Pública. </a:t>
            </a:r>
          </a:p>
          <a:p>
            <a:pPr lvl="1" eaLnBrk="1" hangingPunct="1">
              <a:spcBef>
                <a:spcPct val="50000"/>
              </a:spcBef>
              <a:buFont typeface="Arial" panose="020B0604020202020204" pitchFamily="34" charset="0"/>
              <a:buChar char="•"/>
            </a:pPr>
            <a:r>
              <a:rPr lang="pt-BR" altLang="pt-BR" sz="2400"/>
              <a:t>Conceito de Licitação: </a:t>
            </a:r>
            <a:r>
              <a:rPr lang="pt-BR" altLang="pt-BR" sz="2400" b="0"/>
              <a:t>procedimento administrativo pelo qual um ente público, no exercício da função administrativa, abre a todos os interessados, que se sujeitem às condições fixadas no instrumento convocatório, a possibilidade de formularem propostas dentre as quais selecionará e aceitará a mais conveniente para a celebração de contrato.</a:t>
            </a:r>
          </a:p>
          <a:p>
            <a:pPr lvl="1" eaLnBrk="1" hangingPunct="1">
              <a:spcBef>
                <a:spcPct val="50000"/>
              </a:spcBef>
              <a:buFont typeface="Arial" panose="020B0604020202020204" pitchFamily="34" charset="0"/>
              <a:buChar char="•"/>
            </a:pPr>
            <a:r>
              <a:rPr lang="pt-BR" altLang="pt-BR" sz="2400"/>
              <a:t>Princípios a serem observados:</a:t>
            </a:r>
          </a:p>
          <a:p>
            <a:pPr lvl="2" eaLnBrk="1" hangingPunct="1">
              <a:spcBef>
                <a:spcPct val="50000"/>
              </a:spcBef>
              <a:buFontTx/>
              <a:buChar char="•"/>
            </a:pPr>
            <a:r>
              <a:rPr lang="pt-BR" altLang="pt-BR" sz="2400" b="0"/>
              <a:t>1 – igualdade; 2 – legalidade; 3 – impessoalidade; 4 - moralidade e probidade; 5 – publicidade; 6 - vinculação ao instrumento convocatório; 7 - julgamento objetivo; 8 - adjudicação compulsória; 9 - ampla defesa.</a:t>
            </a:r>
          </a:p>
          <a:p>
            <a:pPr lvl="2" eaLnBrk="1" hangingPunct="1">
              <a:spcBef>
                <a:spcPct val="50000"/>
              </a:spcBef>
              <a:buFontTx/>
              <a:buChar char="•"/>
            </a:pPr>
            <a:endParaRPr lang="pt-BR" altLang="pt-BR" sz="2400" b="0"/>
          </a:p>
          <a:p>
            <a:pPr lvl="2" eaLnBrk="1" hangingPunct="1">
              <a:spcBef>
                <a:spcPct val="50000"/>
              </a:spcBef>
              <a:buFontTx/>
              <a:buChar char="•"/>
            </a:pPr>
            <a:endParaRPr lang="pt-BR" altLang="pt-BR" sz="2400" b="0"/>
          </a:p>
          <a:p>
            <a:pPr lvl="1" eaLnBrk="1" hangingPunct="1">
              <a:spcBef>
                <a:spcPct val="50000"/>
              </a:spcBef>
              <a:buFont typeface="Arial" panose="020B0604020202020204" pitchFamily="34" charset="0"/>
              <a:buChar char="•"/>
            </a:pPr>
            <a:endParaRPr lang="pt-BR" altLang="pt-BR" sz="2400" b="0"/>
          </a:p>
        </p:txBody>
      </p:sp>
      <p:sp>
        <p:nvSpPr>
          <p:cNvPr id="11277" name="Text Box 13">
            <a:extLst>
              <a:ext uri="{FF2B5EF4-FFF2-40B4-BE49-F238E27FC236}">
                <a16:creationId xmlns:a16="http://schemas.microsoft.com/office/drawing/2014/main" id="{34AF716C-CA12-4C20-B423-048F64BFFD8C}"/>
              </a:ext>
            </a:extLst>
          </p:cNvPr>
          <p:cNvSpPr txBox="1">
            <a:spLocks noChangeArrowheads="1"/>
          </p:cNvSpPr>
          <p:nvPr/>
        </p:nvSpPr>
        <p:spPr bwMode="auto">
          <a:xfrm>
            <a:off x="0" y="115888"/>
            <a:ext cx="9144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pt-BR" sz="2800" u="sng" dirty="0">
                <a:effectLst>
                  <a:outerShdw blurRad="38100" dist="38100" dir="2700000" algn="tl">
                    <a:srgbClr val="C0C0C0"/>
                  </a:outerShdw>
                </a:effectLst>
              </a:rPr>
              <a:t>Licitação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aixaDeTexto 1">
            <a:extLst>
              <a:ext uri="{FF2B5EF4-FFF2-40B4-BE49-F238E27FC236}">
                <a16:creationId xmlns:a16="http://schemas.microsoft.com/office/drawing/2014/main" id="{22CF609E-A12F-4977-B0B9-C55F0BEE3A57}"/>
              </a:ext>
            </a:extLst>
          </p:cNvPr>
          <p:cNvSpPr txBox="1">
            <a:spLocks noChangeArrowheads="1"/>
          </p:cNvSpPr>
          <p:nvPr/>
        </p:nvSpPr>
        <p:spPr bwMode="auto">
          <a:xfrm>
            <a:off x="0" y="620713"/>
            <a:ext cx="9036050" cy="507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b="1">
                <a:solidFill>
                  <a:schemeClr val="tx1"/>
                </a:solidFill>
                <a:latin typeface="Constantia" panose="02030602050306030303" pitchFamily="18" charset="0"/>
              </a:defRPr>
            </a:lvl1pPr>
            <a:lvl2pPr marL="742950" indent="-285750">
              <a:defRPr b="1">
                <a:solidFill>
                  <a:schemeClr val="tx1"/>
                </a:solidFill>
                <a:latin typeface="Constantia" panose="02030602050306030303" pitchFamily="18" charset="0"/>
              </a:defRPr>
            </a:lvl2pPr>
            <a:lvl3pPr marL="1143000" indent="-228600">
              <a:defRPr b="1">
                <a:solidFill>
                  <a:schemeClr val="tx1"/>
                </a:solidFill>
                <a:latin typeface="Constantia" panose="02030602050306030303" pitchFamily="18" charset="0"/>
              </a:defRPr>
            </a:lvl3pPr>
            <a:lvl4pPr marL="1600200" indent="-228600">
              <a:defRPr b="1">
                <a:solidFill>
                  <a:schemeClr val="tx1"/>
                </a:solidFill>
                <a:latin typeface="Constantia" panose="02030602050306030303" pitchFamily="18" charset="0"/>
              </a:defRPr>
            </a:lvl4pPr>
            <a:lvl5pPr marL="2057400" indent="-228600">
              <a:defRPr b="1">
                <a:solidFill>
                  <a:schemeClr val="tx1"/>
                </a:solidFill>
                <a:latin typeface="Constantia" panose="02030602050306030303" pitchFamily="18" charset="0"/>
              </a:defRPr>
            </a:lvl5pPr>
            <a:lvl6pPr marL="2514600" indent="-228600" eaLnBrk="0" fontAlgn="base" hangingPunct="0">
              <a:spcBef>
                <a:spcPct val="0"/>
              </a:spcBef>
              <a:spcAft>
                <a:spcPct val="0"/>
              </a:spcAft>
              <a:defRPr b="1">
                <a:solidFill>
                  <a:schemeClr val="tx1"/>
                </a:solidFill>
                <a:latin typeface="Constantia" panose="02030602050306030303" pitchFamily="18" charset="0"/>
              </a:defRPr>
            </a:lvl6pPr>
            <a:lvl7pPr marL="2971800" indent="-228600" eaLnBrk="0" fontAlgn="base" hangingPunct="0">
              <a:spcBef>
                <a:spcPct val="0"/>
              </a:spcBef>
              <a:spcAft>
                <a:spcPct val="0"/>
              </a:spcAft>
              <a:defRPr b="1">
                <a:solidFill>
                  <a:schemeClr val="tx1"/>
                </a:solidFill>
                <a:latin typeface="Constantia" panose="02030602050306030303" pitchFamily="18" charset="0"/>
              </a:defRPr>
            </a:lvl7pPr>
            <a:lvl8pPr marL="3429000" indent="-228600" eaLnBrk="0" fontAlgn="base" hangingPunct="0">
              <a:spcBef>
                <a:spcPct val="0"/>
              </a:spcBef>
              <a:spcAft>
                <a:spcPct val="0"/>
              </a:spcAft>
              <a:defRPr b="1">
                <a:solidFill>
                  <a:schemeClr val="tx1"/>
                </a:solidFill>
                <a:latin typeface="Constantia" panose="02030602050306030303" pitchFamily="18" charset="0"/>
              </a:defRPr>
            </a:lvl8pPr>
            <a:lvl9pPr marL="3886200" indent="-228600" eaLnBrk="0" fontAlgn="base" hangingPunct="0">
              <a:spcBef>
                <a:spcPct val="0"/>
              </a:spcBef>
              <a:spcAft>
                <a:spcPct val="0"/>
              </a:spcAft>
              <a:defRPr b="1">
                <a:solidFill>
                  <a:schemeClr val="tx1"/>
                </a:solidFill>
                <a:latin typeface="Constantia" panose="02030602050306030303" pitchFamily="18" charset="0"/>
              </a:defRPr>
            </a:lvl9pPr>
          </a:lstStyle>
          <a:p>
            <a:pPr algn="just" eaLnBrk="1" hangingPunct="1">
              <a:spcBef>
                <a:spcPct val="50000"/>
              </a:spcBef>
              <a:buFontTx/>
              <a:buChar char="•"/>
            </a:pPr>
            <a:r>
              <a:rPr lang="pt-BR" altLang="pt-BR" sz="2400"/>
              <a:t>Obrigatoriedade de Licitação: </a:t>
            </a:r>
            <a:r>
              <a:rPr lang="pt-BR" altLang="pt-BR" sz="2400" b="0"/>
              <a:t>É exigida licitação para os contratos de obras, serviços (inclusive de publicidade), compras, alienações, concessões, permissões e locações.</a:t>
            </a:r>
            <a:r>
              <a:rPr lang="pt-BR" altLang="pt-BR" sz="2400"/>
              <a:t> </a:t>
            </a:r>
            <a:r>
              <a:rPr lang="pt-BR" altLang="pt-BR" sz="2400" b="0"/>
              <a:t>Estão obrigados à licitação todos os órgãos da Administração Pública direta, os fundos especiais, as autarquias, as fundações públicas, as empresas públicas, as sociedades de economia mista e demais entidades controladas direta ou indiretamente pela União, Estados, Distrito Federal e Municípios.</a:t>
            </a:r>
          </a:p>
          <a:p>
            <a:pPr algn="just" eaLnBrk="1" hangingPunct="1">
              <a:spcBef>
                <a:spcPct val="50000"/>
              </a:spcBef>
              <a:buFontTx/>
              <a:buChar char="•"/>
            </a:pPr>
            <a:r>
              <a:rPr lang="pt-BR" altLang="pt-BR" sz="2400"/>
              <a:t>Dispensa e Inexigibilidade: </a:t>
            </a:r>
            <a:r>
              <a:rPr lang="pt-BR" altLang="pt-BR" sz="2400" b="0"/>
              <a:t>O art. 37, XXI, da Constituição, ao exigir licitação para os contratos ali mencionados, ressalva “os casos especificados na legislação”, deixando em aberto a possibilidade de serem fixadas, por lei ordinária, hipóteses em que a licitação deixa de ser obrigatória.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9FFCD03F-87E4-4854-A93E-BDBE1226270A}"/>
              </a:ext>
            </a:extLst>
          </p:cNvPr>
          <p:cNvSpPr txBox="1"/>
          <p:nvPr/>
        </p:nvSpPr>
        <p:spPr>
          <a:xfrm>
            <a:off x="0" y="115888"/>
            <a:ext cx="9144000" cy="6832600"/>
          </a:xfrm>
          <a:prstGeom prst="rect">
            <a:avLst/>
          </a:prstGeom>
          <a:noFill/>
        </p:spPr>
        <p:txBody>
          <a:bodyPr>
            <a:spAutoFit/>
          </a:bodyPr>
          <a:lstStyle/>
          <a:p>
            <a:pPr marL="742950" lvl="1" indent="-285750" algn="just" eaLnBrk="1" hangingPunct="1">
              <a:spcBef>
                <a:spcPct val="50000"/>
              </a:spcBef>
              <a:buFont typeface="Arial" panose="020B0604020202020204" pitchFamily="34" charset="0"/>
              <a:buChar char="•"/>
              <a:defRPr/>
            </a:pPr>
            <a:r>
              <a:rPr lang="pt-BR" sz="2400" dirty="0"/>
              <a:t>Dispensa: </a:t>
            </a:r>
            <a:r>
              <a:rPr lang="pt-BR" sz="2400" b="0" dirty="0"/>
              <a:t>há possibilidade de competição que justifique a licitação, de modo que a lei faculta a dispensa. As hipóteses de dispensa podem ser divididas em quatro categorias:</a:t>
            </a:r>
          </a:p>
          <a:p>
            <a:pPr marL="1200150" lvl="2" indent="-285750" algn="just" eaLnBrk="1" hangingPunct="1">
              <a:spcBef>
                <a:spcPct val="50000"/>
              </a:spcBef>
              <a:buFont typeface="Arial" panose="020B0604020202020204" pitchFamily="34" charset="0"/>
              <a:buChar char="•"/>
              <a:defRPr/>
            </a:pPr>
            <a:r>
              <a:rPr lang="pt-BR" sz="2400" b="0" dirty="0"/>
              <a:t>a) em razão de pequeno valor;</a:t>
            </a:r>
          </a:p>
          <a:p>
            <a:pPr marL="1200150" lvl="2" indent="-285750" algn="just" eaLnBrk="1" hangingPunct="1">
              <a:spcBef>
                <a:spcPct val="50000"/>
              </a:spcBef>
              <a:buFont typeface="Arial" panose="020B0604020202020204" pitchFamily="34" charset="0"/>
              <a:buChar char="•"/>
              <a:defRPr/>
            </a:pPr>
            <a:r>
              <a:rPr lang="pt-BR" sz="2400" b="0" dirty="0"/>
              <a:t>b) em razão de situações excepcionais;</a:t>
            </a:r>
          </a:p>
          <a:p>
            <a:pPr marL="1200150" lvl="2" indent="-285750" algn="just" eaLnBrk="1" hangingPunct="1">
              <a:spcBef>
                <a:spcPct val="50000"/>
              </a:spcBef>
              <a:buFont typeface="Arial" panose="020B0604020202020204" pitchFamily="34" charset="0"/>
              <a:buChar char="•"/>
              <a:defRPr/>
            </a:pPr>
            <a:r>
              <a:rPr lang="pt-BR" sz="2400" b="0" dirty="0"/>
              <a:t>c) em razão do objeto;</a:t>
            </a:r>
          </a:p>
          <a:p>
            <a:pPr marL="1200150" lvl="2" indent="-285750" algn="just" eaLnBrk="1" hangingPunct="1">
              <a:spcBef>
                <a:spcPct val="50000"/>
              </a:spcBef>
              <a:buFont typeface="Arial" panose="020B0604020202020204" pitchFamily="34" charset="0"/>
              <a:buChar char="•"/>
              <a:defRPr/>
            </a:pPr>
            <a:r>
              <a:rPr lang="pt-BR" sz="2400" b="0" dirty="0"/>
              <a:t>d) em razão da pessoa.</a:t>
            </a:r>
          </a:p>
          <a:p>
            <a:pPr marL="742950" lvl="1" indent="-285750" algn="just" eaLnBrk="1" hangingPunct="1">
              <a:spcBef>
                <a:spcPct val="50000"/>
              </a:spcBef>
              <a:buFont typeface="Arial" panose="020B0604020202020204" pitchFamily="34" charset="0"/>
              <a:buChar char="•"/>
              <a:defRPr/>
            </a:pPr>
            <a:r>
              <a:rPr lang="pt-BR" sz="2400" dirty="0"/>
              <a:t>Inexigibilidade: </a:t>
            </a:r>
            <a:r>
              <a:rPr lang="pt-BR" sz="2400" b="0" dirty="0"/>
              <a:t>não há possibilidade de competição, porque só existe um objeto ou uma pessoa que atenda às necessidades da Administração, sendo a licitação inviável.</a:t>
            </a:r>
            <a:endParaRPr lang="pt-BR" sz="2400" dirty="0"/>
          </a:p>
          <a:p>
            <a:pPr algn="just" eaLnBrk="1" hangingPunct="1">
              <a:spcBef>
                <a:spcPct val="50000"/>
              </a:spcBef>
              <a:defRPr/>
            </a:pPr>
            <a:endParaRPr lang="pt-BR" dirty="0"/>
          </a:p>
          <a:p>
            <a:pPr marL="285750" indent="-285750" algn="just" eaLnBrk="1" hangingPunct="1">
              <a:spcBef>
                <a:spcPct val="50000"/>
              </a:spcBef>
              <a:buFont typeface="Arial" panose="020B0604020202020204" pitchFamily="34" charset="0"/>
              <a:buChar char="•"/>
              <a:defRPr/>
            </a:pPr>
            <a:r>
              <a:rPr lang="pt-BR" sz="2400" dirty="0"/>
              <a:t>Modalidades: </a:t>
            </a:r>
            <a:r>
              <a:rPr lang="pt-BR" sz="2400" b="0" dirty="0"/>
              <a:t>A Lei nº 8.666/93 prevê cinco modalidades de licitação – concorrência, tomada de preços, convite, concurso e leilão. Pela Lei nº 10.520/2002 foi criado o pregão.</a:t>
            </a:r>
          </a:p>
          <a:p>
            <a:pPr lvl="2" algn="just" eaLnBrk="1" hangingPunct="1">
              <a:spcBef>
                <a:spcPct val="50000"/>
              </a:spcBef>
              <a:defRPr/>
            </a:pPr>
            <a:endParaRPr lang="pt-B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www.sabedoriaglobal.com.br/wp-content/uploads/2013/07/modalidades-de-licitação-254x300.jpg">
            <a:extLst>
              <a:ext uri="{FF2B5EF4-FFF2-40B4-BE49-F238E27FC236}">
                <a16:creationId xmlns:a16="http://schemas.microsoft.com/office/drawing/2014/main" id="{EC39CF05-C49C-4046-8490-2A1E8E1764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613" y="765175"/>
            <a:ext cx="4389437" cy="51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CFBD5463-FD19-4E65-8AB0-667380A2AE8B}"/>
              </a:ext>
            </a:extLst>
          </p:cNvPr>
          <p:cNvSpPr txBox="1"/>
          <p:nvPr/>
        </p:nvSpPr>
        <p:spPr>
          <a:xfrm>
            <a:off x="0" y="188913"/>
            <a:ext cx="8892480" cy="5893921"/>
          </a:xfrm>
          <a:prstGeom prst="rect">
            <a:avLst/>
          </a:prstGeom>
          <a:noFill/>
        </p:spPr>
        <p:txBody>
          <a:bodyPr wrap="square">
            <a:spAutoFit/>
          </a:bodyPr>
          <a:lstStyle/>
          <a:p>
            <a:pPr marL="742950" lvl="1" indent="-285750" algn="just" eaLnBrk="1" hangingPunct="1">
              <a:spcBef>
                <a:spcPct val="50000"/>
              </a:spcBef>
              <a:buFont typeface="Arial" panose="020B0604020202020204" pitchFamily="34" charset="0"/>
              <a:buChar char="•"/>
              <a:defRPr/>
            </a:pPr>
            <a:r>
              <a:rPr lang="pt-BR" sz="2000" dirty="0"/>
              <a:t>Concorrência: </a:t>
            </a:r>
            <a:r>
              <a:rPr lang="pt-BR" sz="2000" b="0" dirty="0"/>
              <a:t>é a modalidade que se realiza com ampla publicidade para assegurar a participação de quaisquer interessados que preencham os requisitos previstos no edital. É obrigatória para:</a:t>
            </a:r>
          </a:p>
          <a:p>
            <a:pPr marL="1200150" lvl="2" indent="-285750" algn="just" eaLnBrk="1" hangingPunct="1">
              <a:spcBef>
                <a:spcPct val="50000"/>
              </a:spcBef>
              <a:buFont typeface="Arial" panose="020B0604020202020204" pitchFamily="34" charset="0"/>
              <a:buChar char="•"/>
              <a:defRPr/>
            </a:pPr>
            <a:r>
              <a:rPr lang="pt-BR" sz="2000" b="0" dirty="0"/>
              <a:t>Obras e serviços de engenharia: valor acima de 1.500.000 reais (3,3 milhões – atualização pelo Decreto 9.412/2018)</a:t>
            </a:r>
          </a:p>
          <a:p>
            <a:pPr marL="1200150" lvl="2" indent="-285750" algn="just" eaLnBrk="1" hangingPunct="1">
              <a:spcBef>
                <a:spcPct val="50000"/>
              </a:spcBef>
              <a:buFont typeface="Arial" panose="020B0604020202020204" pitchFamily="34" charset="0"/>
              <a:buChar char="•"/>
              <a:defRPr/>
            </a:pPr>
            <a:r>
              <a:rPr lang="pt-BR" sz="2000" b="0" dirty="0"/>
              <a:t>Compras e demais serviços: valor acima de 650.000 reais (1.430.000 reais – atualização pelo Decreto 9.412/2018)</a:t>
            </a:r>
          </a:p>
          <a:p>
            <a:pPr marL="742950" lvl="1" indent="-285750" algn="just" eaLnBrk="1" hangingPunct="1">
              <a:spcBef>
                <a:spcPct val="50000"/>
              </a:spcBef>
              <a:buFont typeface="Arial" panose="020B0604020202020204" pitchFamily="34" charset="0"/>
              <a:buChar char="•"/>
              <a:defRPr/>
            </a:pPr>
            <a:r>
              <a:rPr lang="pt-BR" sz="2000" dirty="0"/>
              <a:t>Tomada de preços: </a:t>
            </a:r>
            <a:r>
              <a:rPr lang="pt-BR" sz="2000" b="0" dirty="0"/>
              <a:t>é a modalidade realizada entre interessados devidamente cadastrados ou que preencham os requisitos para cadastramento até o terceiro dia anterior à data do recebimento das propostas, observada a qualificação.</a:t>
            </a:r>
          </a:p>
          <a:p>
            <a:pPr marL="1200150" lvl="2" indent="-285750" algn="just" eaLnBrk="1" hangingPunct="1">
              <a:spcBef>
                <a:spcPct val="50000"/>
              </a:spcBef>
              <a:buFont typeface="Arial" panose="020B0604020202020204" pitchFamily="34" charset="0"/>
              <a:buChar char="•"/>
              <a:defRPr/>
            </a:pPr>
            <a:r>
              <a:rPr lang="pt-BR" sz="2000" b="0" dirty="0"/>
              <a:t>Obras e serviços de engenharia: valor entre 150.000 e 1.500.000 (entre 330.000 e 3,3 milhões – atualização pelo Decreto 9.412/2018)</a:t>
            </a:r>
          </a:p>
          <a:p>
            <a:pPr marL="1200150" lvl="2" indent="-285750" algn="just" eaLnBrk="1" hangingPunct="1">
              <a:spcBef>
                <a:spcPct val="50000"/>
              </a:spcBef>
              <a:buFont typeface="Arial" panose="020B0604020202020204" pitchFamily="34" charset="0"/>
              <a:buChar char="•"/>
              <a:defRPr/>
            </a:pPr>
            <a:r>
              <a:rPr lang="pt-BR" sz="2000" b="0" dirty="0"/>
              <a:t>Compras e demais serviços: valor entre 80.000 e 650.000 (entre 176.000 e 1.430.000 – atualização pelo Decreto 9.412/2018)</a:t>
            </a:r>
          </a:p>
          <a:p>
            <a:pPr lvl="1" algn="just" eaLnBrk="1" hangingPunct="1">
              <a:spcBef>
                <a:spcPct val="50000"/>
              </a:spcBef>
              <a:defRPr/>
            </a:pPr>
            <a:endParaRPr lang="pt-B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1CDB7DD9-B60E-4E75-82FD-B0CA83B67926}"/>
              </a:ext>
            </a:extLst>
          </p:cNvPr>
          <p:cNvSpPr txBox="1"/>
          <p:nvPr/>
        </p:nvSpPr>
        <p:spPr>
          <a:xfrm>
            <a:off x="251520" y="476672"/>
            <a:ext cx="8784976" cy="5909310"/>
          </a:xfrm>
          <a:prstGeom prst="rect">
            <a:avLst/>
          </a:prstGeom>
          <a:noFill/>
        </p:spPr>
        <p:txBody>
          <a:bodyPr wrap="square" rtlCol="0">
            <a:spAutoFit/>
          </a:bodyPr>
          <a:lstStyle/>
          <a:p>
            <a:r>
              <a:rPr lang="pt-BR" sz="2400" b="0" dirty="0"/>
              <a:t>Justificativa para o uso de Decreto para atualizar os valores da Lei:</a:t>
            </a:r>
          </a:p>
          <a:p>
            <a:endParaRPr lang="pt-BR" b="0" dirty="0"/>
          </a:p>
          <a:p>
            <a:pPr marL="742950" lvl="1" indent="-285750">
              <a:buFont typeface="Arial" panose="020B0604020202020204" pitchFamily="34" charset="0"/>
              <a:buChar char="•"/>
            </a:pPr>
            <a:r>
              <a:rPr lang="pt-BR" sz="1600" dirty="0"/>
              <a:t>Primeira redação</a:t>
            </a:r>
            <a:r>
              <a:rPr lang="pt-BR" sz="1600" b="0" dirty="0"/>
              <a:t>: Art. 120. Os valores fixados por esta lei serão automaticamente corrigidos na mesma periodicidade e proporção da variação do Índice Nacional de Preços ao Consumidor (</a:t>
            </a:r>
            <a:r>
              <a:rPr lang="pt-BR" sz="1600" dirty="0"/>
              <a:t>INPC</a:t>
            </a:r>
            <a:r>
              <a:rPr lang="pt-BR" sz="1600" b="0" dirty="0"/>
              <a:t>), com base no índice do mês de dezembro de 1991 (Redação original)</a:t>
            </a:r>
          </a:p>
          <a:p>
            <a:pPr lvl="1"/>
            <a:endParaRPr lang="pt-BR" sz="1600" b="0" dirty="0"/>
          </a:p>
          <a:p>
            <a:pPr marL="742950" lvl="1" indent="-285750">
              <a:buFont typeface="Arial" panose="020B0604020202020204" pitchFamily="34" charset="0"/>
              <a:buChar char="•"/>
            </a:pPr>
            <a:r>
              <a:rPr lang="pt-BR" sz="1600" dirty="0"/>
              <a:t>Segunda redação: </a:t>
            </a:r>
            <a:r>
              <a:rPr lang="pt-BR" sz="1600" b="0" dirty="0"/>
              <a:t>Art. 120. Os valores fixados por esta lei serão automaticamente corrigidos na mesma periodicidade e proporção da variação do Índice Geral de Preços do Mercado (</a:t>
            </a:r>
            <a:r>
              <a:rPr lang="pt-BR" sz="1600" dirty="0"/>
              <a:t>IGP-M</a:t>
            </a:r>
            <a:r>
              <a:rPr lang="pt-BR" sz="1600" b="0" dirty="0"/>
              <a:t>), com base no índice do mês de dezembro de 1991.                    (Redação dada pela Lei nº 8.883, de 1994) Parágrafo único. O Poder Executivo Federal fará publicar no Diário Oficial da União os novos valores oficialmente vigentes por ocasião de cada evento citado no caput deste artigo, desprezando-se as frações inferiores a Cr$ 1.000,00 (um mil cruzeiros). Parágrafo único.  O Poder Executivo Federal fará publicar no Diário Oficial da União os novos valores oficialmente vigentes por ocasião de cada evento citado no "caput" deste artigo, desprezando-se as frações inferiores a Cr$ 1,00 (hum cruzeiro real). (Redação dada pela Lei nº 8.883, de 1994)</a:t>
            </a:r>
          </a:p>
          <a:p>
            <a:pPr marL="742950" lvl="1" indent="-285750">
              <a:buFont typeface="Arial" panose="020B0604020202020204" pitchFamily="34" charset="0"/>
              <a:buChar char="•"/>
            </a:pPr>
            <a:endParaRPr lang="pt-BR" sz="1600" b="0" dirty="0"/>
          </a:p>
          <a:p>
            <a:pPr marL="742950" lvl="1" indent="-285750">
              <a:buFont typeface="Arial" panose="020B0604020202020204" pitchFamily="34" charset="0"/>
              <a:buChar char="•"/>
            </a:pPr>
            <a:r>
              <a:rPr lang="pt-BR" sz="1600" dirty="0"/>
              <a:t>Redação atual: </a:t>
            </a:r>
            <a:r>
              <a:rPr lang="pt-BR" sz="1600" b="0" dirty="0"/>
              <a:t>Art. 120.  Os valores fixados por esta Lei </a:t>
            </a:r>
            <a:r>
              <a:rPr lang="pt-BR" sz="1600" u="sng" dirty="0"/>
              <a:t>poderão ser anualmente revistos pelo Poder Executivo Federal</a:t>
            </a:r>
            <a:r>
              <a:rPr lang="pt-BR" sz="1600" b="0" dirty="0"/>
              <a:t>, que os fará publicar no Diário Oficial da União, observando como limite superior a variação geral dos preços do mercado, no período. (Redação dada pela Lei nº 9.648, de 1998)</a:t>
            </a:r>
          </a:p>
          <a:p>
            <a:pPr marL="1200150" lvl="2" indent="-285750">
              <a:buFont typeface="Arial" panose="020B0604020202020204" pitchFamily="34" charset="0"/>
              <a:buChar char="•"/>
            </a:pPr>
            <a:r>
              <a:rPr lang="pt-BR" sz="1600" b="0" dirty="0"/>
              <a:t>Obs. Isso só foi feito em 2018, após 20 anos.</a:t>
            </a:r>
            <a:endParaRPr lang="pt-BR" b="0" dirty="0"/>
          </a:p>
        </p:txBody>
      </p:sp>
    </p:spTree>
    <p:extLst>
      <p:ext uri="{BB962C8B-B14F-4D97-AF65-F5344CB8AC3E}">
        <p14:creationId xmlns:p14="http://schemas.microsoft.com/office/powerpoint/2010/main" val="33759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1FE02BD9-F574-4E99-B659-9C30B69EACF7}"/>
              </a:ext>
            </a:extLst>
          </p:cNvPr>
          <p:cNvSpPr txBox="1"/>
          <p:nvPr/>
        </p:nvSpPr>
        <p:spPr>
          <a:xfrm>
            <a:off x="-180975" y="620713"/>
            <a:ext cx="9144000" cy="6647974"/>
          </a:xfrm>
          <a:prstGeom prst="rect">
            <a:avLst/>
          </a:prstGeom>
          <a:noFill/>
        </p:spPr>
        <p:txBody>
          <a:bodyPr>
            <a:spAutoFit/>
          </a:bodyPr>
          <a:lstStyle/>
          <a:p>
            <a:pPr marL="742950" lvl="1" indent="-285750" algn="just" eaLnBrk="1" hangingPunct="1">
              <a:spcBef>
                <a:spcPct val="50000"/>
              </a:spcBef>
              <a:buFont typeface="Arial" panose="020B0604020202020204" pitchFamily="34" charset="0"/>
              <a:buChar char="•"/>
              <a:defRPr/>
            </a:pPr>
            <a:r>
              <a:rPr lang="pt-BR" sz="2400" dirty="0"/>
              <a:t>Convite: </a:t>
            </a:r>
            <a:r>
              <a:rPr lang="pt-BR" sz="2400" b="0" dirty="0"/>
              <a:t>é a modalidade de licitação entre, no mínimo, três interessados do ramo pertinente a seu objeto, cadastrados ou não, escolhidos e convidados pela unidade administrativa ou os que estiverem cadastrados na correspondente especialidade e manifestarem seu interesse com antecedência de 24 horas da apresentação das propostas. A convocação se faz por escrito, com antecedência de 5 dias úteis, por meio da carta-convite.</a:t>
            </a:r>
          </a:p>
          <a:p>
            <a:pPr marL="1200150" lvl="2" indent="-285750" algn="just" eaLnBrk="1" hangingPunct="1">
              <a:spcBef>
                <a:spcPct val="50000"/>
              </a:spcBef>
              <a:buFont typeface="Arial" panose="020B0604020202020204" pitchFamily="34" charset="0"/>
              <a:buChar char="•"/>
              <a:defRPr/>
            </a:pPr>
            <a:r>
              <a:rPr lang="pt-BR" sz="2400" b="0" dirty="0"/>
              <a:t>Obras e serviços de engenharia: valor até 150.000 (330.000 – atualização pelo Decreto 9.412/2018)</a:t>
            </a:r>
          </a:p>
          <a:p>
            <a:pPr marL="1200150" lvl="2" indent="-285750" algn="just" eaLnBrk="1" hangingPunct="1">
              <a:spcBef>
                <a:spcPct val="50000"/>
              </a:spcBef>
              <a:buFont typeface="Arial" panose="020B0604020202020204" pitchFamily="34" charset="0"/>
              <a:buChar char="•"/>
              <a:defRPr/>
            </a:pPr>
            <a:r>
              <a:rPr lang="pt-BR" sz="2400" b="0" dirty="0"/>
              <a:t>Compras e demais serviços: valor até 80.000 (176.000 – atualização pelo Decreto 9.412/2018)</a:t>
            </a:r>
            <a:endParaRPr lang="pt-BR" sz="2400" dirty="0"/>
          </a:p>
          <a:p>
            <a:pPr marL="742950" lvl="1" indent="-285750" algn="just" eaLnBrk="1" hangingPunct="1">
              <a:spcBef>
                <a:spcPct val="50000"/>
              </a:spcBef>
              <a:buFont typeface="Arial" panose="020B0604020202020204" pitchFamily="34" charset="0"/>
              <a:buChar char="•"/>
              <a:defRPr/>
            </a:pPr>
            <a:r>
              <a:rPr lang="pt-BR" sz="2400" dirty="0"/>
              <a:t>Concurso: </a:t>
            </a:r>
            <a:r>
              <a:rPr lang="pt-BR" sz="2400" b="0" dirty="0"/>
              <a:t>é a modalidade entre quaisquer interessados para escolha de trabalho técnico, científico ou artístico, mediante a instituição de prêmio ou remuneração aos vencedores.</a:t>
            </a:r>
          </a:p>
          <a:p>
            <a:pPr lvl="1" algn="just" eaLnBrk="1" hangingPunct="1">
              <a:spcBef>
                <a:spcPct val="50000"/>
              </a:spcBef>
              <a:defRPr/>
            </a:pPr>
            <a:endParaRPr lang="pt-BR" dirty="0"/>
          </a:p>
          <a:p>
            <a:pPr lvl="1" algn="just" eaLnBrk="1" hangingPunct="1">
              <a:spcBef>
                <a:spcPct val="50000"/>
              </a:spcBef>
              <a:defRPr/>
            </a:pPr>
            <a:endParaRPr lang="pt-B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aixaDeTexto 1">
            <a:extLst>
              <a:ext uri="{FF2B5EF4-FFF2-40B4-BE49-F238E27FC236}">
                <a16:creationId xmlns:a16="http://schemas.microsoft.com/office/drawing/2014/main" id="{1E476B23-70C2-4CC4-B039-47C0FCCB7698}"/>
              </a:ext>
            </a:extLst>
          </p:cNvPr>
          <p:cNvSpPr txBox="1">
            <a:spLocks noChangeArrowheads="1"/>
          </p:cNvSpPr>
          <p:nvPr/>
        </p:nvSpPr>
        <p:spPr bwMode="auto">
          <a:xfrm>
            <a:off x="-31750" y="981075"/>
            <a:ext cx="91440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Constantia" panose="02030602050306030303" pitchFamily="18" charset="0"/>
              </a:defRPr>
            </a:lvl1pPr>
            <a:lvl2pPr marL="742950" indent="-285750">
              <a:defRPr b="1">
                <a:solidFill>
                  <a:schemeClr val="tx1"/>
                </a:solidFill>
                <a:latin typeface="Constantia" panose="02030602050306030303" pitchFamily="18" charset="0"/>
              </a:defRPr>
            </a:lvl2pPr>
            <a:lvl3pPr marL="1143000" indent="-228600">
              <a:defRPr b="1">
                <a:solidFill>
                  <a:schemeClr val="tx1"/>
                </a:solidFill>
                <a:latin typeface="Constantia" panose="02030602050306030303" pitchFamily="18" charset="0"/>
              </a:defRPr>
            </a:lvl3pPr>
            <a:lvl4pPr marL="1600200" indent="-228600">
              <a:defRPr b="1">
                <a:solidFill>
                  <a:schemeClr val="tx1"/>
                </a:solidFill>
                <a:latin typeface="Constantia" panose="02030602050306030303" pitchFamily="18" charset="0"/>
              </a:defRPr>
            </a:lvl4pPr>
            <a:lvl5pPr marL="2057400" indent="-228600">
              <a:defRPr b="1">
                <a:solidFill>
                  <a:schemeClr val="tx1"/>
                </a:solidFill>
                <a:latin typeface="Constantia" panose="02030602050306030303" pitchFamily="18" charset="0"/>
              </a:defRPr>
            </a:lvl5pPr>
            <a:lvl6pPr marL="2514600" indent="-228600" eaLnBrk="0" fontAlgn="base" hangingPunct="0">
              <a:spcBef>
                <a:spcPct val="0"/>
              </a:spcBef>
              <a:spcAft>
                <a:spcPct val="0"/>
              </a:spcAft>
              <a:defRPr b="1">
                <a:solidFill>
                  <a:schemeClr val="tx1"/>
                </a:solidFill>
                <a:latin typeface="Constantia" panose="02030602050306030303" pitchFamily="18" charset="0"/>
              </a:defRPr>
            </a:lvl6pPr>
            <a:lvl7pPr marL="2971800" indent="-228600" eaLnBrk="0" fontAlgn="base" hangingPunct="0">
              <a:spcBef>
                <a:spcPct val="0"/>
              </a:spcBef>
              <a:spcAft>
                <a:spcPct val="0"/>
              </a:spcAft>
              <a:defRPr b="1">
                <a:solidFill>
                  <a:schemeClr val="tx1"/>
                </a:solidFill>
                <a:latin typeface="Constantia" panose="02030602050306030303" pitchFamily="18" charset="0"/>
              </a:defRPr>
            </a:lvl7pPr>
            <a:lvl8pPr marL="3429000" indent="-228600" eaLnBrk="0" fontAlgn="base" hangingPunct="0">
              <a:spcBef>
                <a:spcPct val="0"/>
              </a:spcBef>
              <a:spcAft>
                <a:spcPct val="0"/>
              </a:spcAft>
              <a:defRPr b="1">
                <a:solidFill>
                  <a:schemeClr val="tx1"/>
                </a:solidFill>
                <a:latin typeface="Constantia" panose="02030602050306030303" pitchFamily="18" charset="0"/>
              </a:defRPr>
            </a:lvl8pPr>
            <a:lvl9pPr marL="3886200" indent="-228600" eaLnBrk="0" fontAlgn="base" hangingPunct="0">
              <a:spcBef>
                <a:spcPct val="0"/>
              </a:spcBef>
              <a:spcAft>
                <a:spcPct val="0"/>
              </a:spcAft>
              <a:defRPr b="1">
                <a:solidFill>
                  <a:schemeClr val="tx1"/>
                </a:solidFill>
                <a:latin typeface="Constantia" panose="02030602050306030303" pitchFamily="18" charset="0"/>
              </a:defRPr>
            </a:lvl9pPr>
          </a:lstStyle>
          <a:p>
            <a:pPr lvl="1" algn="just" eaLnBrk="1" hangingPunct="1">
              <a:spcBef>
                <a:spcPct val="50000"/>
              </a:spcBef>
              <a:buFont typeface="Arial" panose="020B0604020202020204" pitchFamily="34" charset="0"/>
              <a:buChar char="•"/>
            </a:pPr>
            <a:r>
              <a:rPr lang="pt-BR" altLang="pt-BR" sz="2400"/>
              <a:t>Leilão: </a:t>
            </a:r>
            <a:r>
              <a:rPr lang="pt-BR" altLang="pt-BR" sz="2400" b="0"/>
              <a:t>é a modalidade entre quaisquer interessados para a venda de bens móveis inservíveis para a Administração ou de produtos legalmente apreendidos ou penhorados, ou para a alienação de bens imóveis cuja aquisição haja derivado de procedimentos judiciais ou de dação em pagamento, a quem possa oferecer o maior lance, igual ou superior ao da avaliação.</a:t>
            </a:r>
          </a:p>
          <a:p>
            <a:pPr lvl="1" algn="just" eaLnBrk="1" hangingPunct="1">
              <a:spcBef>
                <a:spcPct val="50000"/>
              </a:spcBef>
              <a:buFont typeface="Arial" panose="020B0604020202020204" pitchFamily="34" charset="0"/>
              <a:buChar char="•"/>
            </a:pPr>
            <a:r>
              <a:rPr lang="pt-BR" altLang="pt-BR" sz="2400"/>
              <a:t>Pregão: </a:t>
            </a:r>
            <a:r>
              <a:rPr lang="pt-BR" altLang="pt-BR" sz="2400" b="0"/>
              <a:t>é a modalidade para aquisição de bens e serviços comuns, qualquer que seja o valor estimado da contratação, em que a disputa pelo fornecimento é feita por meio de propostas e lances em sessão pública. O parágrafo 1º do art. 2º da Lei nº 10.520/2002 permite que o pregão seja realizado por meio da utilização de recursos de tecnologia de informação (trata-se do chamado </a:t>
            </a:r>
            <a:r>
              <a:rPr lang="pt-BR" altLang="pt-BR" sz="2400"/>
              <a:t>pregão eletrônico</a:t>
            </a:r>
            <a:r>
              <a:rPr lang="pt-BR" altLang="pt-BR" sz="2400" b="0"/>
              <a:t>).</a:t>
            </a:r>
          </a:p>
          <a:p>
            <a:pPr algn="just" eaLnBrk="1" hangingPunct="1">
              <a:spcBef>
                <a:spcPct val="50000"/>
              </a:spcBef>
            </a:pPr>
            <a:endParaRPr lang="pt-BR" altLang="pt-BR" sz="2400" b="0"/>
          </a:p>
        </p:txBody>
      </p:sp>
    </p:spTree>
  </p:cSld>
  <p:clrMapOvr>
    <a:masterClrMapping/>
  </p:clrMapOvr>
</p:sld>
</file>

<file path=ppt/theme/theme1.xml><?xml version="1.0" encoding="utf-8"?>
<a:theme xmlns:a="http://schemas.openxmlformats.org/drawingml/2006/main" name="Design padrão">
  <a:themeElements>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sign padrão">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1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pt-BR" sz="1800" b="1" i="0" u="none" strike="noStrike" cap="none" normalizeH="0" baseline="0" smtClean="0">
            <a:ln>
              <a:noFill/>
            </a:ln>
            <a:solidFill>
              <a:schemeClr val="tx1"/>
            </a:solidFill>
            <a:effectLst>
              <a:outerShdw blurRad="38100" dist="38100" dir="2700000" algn="tl">
                <a:srgbClr val="000000">
                  <a:alpha val="43137"/>
                </a:srgbClr>
              </a:outerShdw>
            </a:effectLst>
            <a:latin typeface="Constantia" pitchFamily="18" charset="0"/>
          </a:defRPr>
        </a:defPPr>
      </a:lstStyle>
    </a:spDef>
    <a:lnDef>
      <a:spPr bwMode="auto">
        <a:xfrm>
          <a:off x="0" y="0"/>
          <a:ext cx="1" cy="1"/>
        </a:xfrm>
        <a:custGeom>
          <a:avLst/>
          <a:gdLst/>
          <a:ahLst/>
          <a:cxnLst/>
          <a:rect l="0" t="0" r="0" b="0"/>
          <a:pathLst/>
        </a:custGeom>
        <a:noFill/>
        <a:ln w="31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pt-BR" sz="1800" b="1" i="0" u="none" strike="noStrike" cap="none" normalizeH="0" baseline="0" smtClean="0">
            <a:ln>
              <a:noFill/>
            </a:ln>
            <a:solidFill>
              <a:schemeClr val="tx1"/>
            </a:solidFill>
            <a:effectLst>
              <a:outerShdw blurRad="38100" dist="38100" dir="2700000" algn="tl">
                <a:srgbClr val="000000">
                  <a:alpha val="43137"/>
                </a:srgbClr>
              </a:outerShdw>
            </a:effectLst>
            <a:latin typeface="Constantia" pitchFamily="18" charset="0"/>
          </a:defRPr>
        </a:defPPr>
      </a:lstStyle>
    </a:lnDef>
  </a:objectDefaults>
  <a:extraClrSchemeLst>
    <a:extraClrScheme>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2098</Words>
  <Application>Microsoft Office PowerPoint</Application>
  <PresentationFormat>Apresentação na tela (4:3)</PresentationFormat>
  <Paragraphs>70</Paragraphs>
  <Slides>19</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19</vt:i4>
      </vt:variant>
    </vt:vector>
  </HeadingPairs>
  <TitlesOfParts>
    <vt:vector size="23" baseType="lpstr">
      <vt:lpstr>Arial</vt:lpstr>
      <vt:lpstr>Calibri</vt:lpstr>
      <vt:lpstr>Constantia</vt:lpstr>
      <vt:lpstr>Design padrão</vt:lpstr>
      <vt:lpstr>Direito Administrativo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Chamamento público – Lei 13.019/14</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Direito Administrativo</dc:title>
  <dc:creator>Rafael Ramos</dc:creator>
  <cp:lastModifiedBy>Ricardo Miguel Sobral</cp:lastModifiedBy>
  <cp:revision>2</cp:revision>
  <dcterms:created xsi:type="dcterms:W3CDTF">2019-11-22T18:46:57Z</dcterms:created>
  <dcterms:modified xsi:type="dcterms:W3CDTF">2019-11-22T20:46:14Z</dcterms:modified>
</cp:coreProperties>
</file>