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9"/>
  </p:notesMasterIdLst>
  <p:sldIdLst>
    <p:sldId id="281" r:id="rId3"/>
    <p:sldId id="287" r:id="rId4"/>
    <p:sldId id="289" r:id="rId5"/>
    <p:sldId id="290" r:id="rId6"/>
    <p:sldId id="291" r:id="rId7"/>
    <p:sldId id="283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5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63604-D7B7-4DFA-BE98-F1DB206FF88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CE0B0C-5A1D-4636-A24A-4F9F099529EA}">
      <dgm:prSet phldrT="[Texto]"/>
      <dgm:spPr/>
      <dgm:t>
        <a:bodyPr/>
        <a:lstStyle/>
        <a:p>
          <a:r>
            <a:rPr lang="pt-BR" dirty="0"/>
            <a:t>História</a:t>
          </a:r>
        </a:p>
      </dgm:t>
    </dgm:pt>
    <dgm:pt modelId="{A8481085-4AFE-4C60-A17E-AC9FD1118112}" type="parTrans" cxnId="{BECB3A01-F0D0-41EE-B450-18875E41E58D}">
      <dgm:prSet/>
      <dgm:spPr/>
      <dgm:t>
        <a:bodyPr/>
        <a:lstStyle/>
        <a:p>
          <a:endParaRPr lang="pt-BR"/>
        </a:p>
      </dgm:t>
    </dgm:pt>
    <dgm:pt modelId="{AA86B57B-073D-4FF1-AD39-5BD4B36F9E9B}" type="sibTrans" cxnId="{BECB3A01-F0D0-41EE-B450-18875E41E58D}">
      <dgm:prSet/>
      <dgm:spPr/>
      <dgm:t>
        <a:bodyPr/>
        <a:lstStyle/>
        <a:p>
          <a:endParaRPr lang="pt-BR"/>
        </a:p>
      </dgm:t>
    </dgm:pt>
    <dgm:pt modelId="{C3ECC387-A912-472F-9AB5-A47B8EAE8F39}">
      <dgm:prSet phldrT="[Texto]"/>
      <dgm:spPr/>
      <dgm:t>
        <a:bodyPr/>
        <a:lstStyle/>
        <a:p>
          <a:r>
            <a:rPr lang="pt-BR" dirty="0"/>
            <a:t>Legislação</a:t>
          </a:r>
        </a:p>
      </dgm:t>
    </dgm:pt>
    <dgm:pt modelId="{3F700331-08B8-490B-AE45-FB48163C8B39}" type="parTrans" cxnId="{CC46C8A7-6CF2-47EF-96A3-E6EA62FADA6E}">
      <dgm:prSet/>
      <dgm:spPr/>
      <dgm:t>
        <a:bodyPr/>
        <a:lstStyle/>
        <a:p>
          <a:endParaRPr lang="pt-BR"/>
        </a:p>
      </dgm:t>
    </dgm:pt>
    <dgm:pt modelId="{5D71E831-98DC-436B-ADDC-03FA2478E56F}" type="sibTrans" cxnId="{CC46C8A7-6CF2-47EF-96A3-E6EA62FADA6E}">
      <dgm:prSet/>
      <dgm:spPr/>
      <dgm:t>
        <a:bodyPr/>
        <a:lstStyle/>
        <a:p>
          <a:endParaRPr lang="pt-BR"/>
        </a:p>
      </dgm:t>
    </dgm:pt>
    <dgm:pt modelId="{6E07B636-65EF-45C4-8E5F-829B49E55117}">
      <dgm:prSet phldrT="[Texto]"/>
      <dgm:spPr/>
      <dgm:t>
        <a:bodyPr/>
        <a:lstStyle/>
        <a:p>
          <a:r>
            <a:rPr lang="pt-BR" dirty="0"/>
            <a:t>Evolução</a:t>
          </a:r>
        </a:p>
      </dgm:t>
    </dgm:pt>
    <dgm:pt modelId="{535F05B6-BC31-4DDF-A536-53E118E6301F}" type="parTrans" cxnId="{2389569C-EFAC-4323-AD16-B4726DBFCCDA}">
      <dgm:prSet/>
      <dgm:spPr/>
      <dgm:t>
        <a:bodyPr/>
        <a:lstStyle/>
        <a:p>
          <a:endParaRPr lang="pt-BR"/>
        </a:p>
      </dgm:t>
    </dgm:pt>
    <dgm:pt modelId="{E8842949-A6F2-4362-8F3C-53339D1A539A}" type="sibTrans" cxnId="{2389569C-EFAC-4323-AD16-B4726DBFCCDA}">
      <dgm:prSet/>
      <dgm:spPr/>
      <dgm:t>
        <a:bodyPr/>
        <a:lstStyle/>
        <a:p>
          <a:endParaRPr lang="pt-BR"/>
        </a:p>
      </dgm:t>
    </dgm:pt>
    <dgm:pt modelId="{6CD69A21-3A59-4CD5-A950-D0068FDAFF4C}" type="pres">
      <dgm:prSet presAssocID="{CCF63604-D7B7-4DFA-BE98-F1DB206FF88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58E69ED-40DC-44C0-8540-E4E96281D7E9}" type="pres">
      <dgm:prSet presAssocID="{E4CE0B0C-5A1D-4636-A24A-4F9F099529EA}" presName="compNode" presStyleCnt="0"/>
      <dgm:spPr/>
    </dgm:pt>
    <dgm:pt modelId="{5804FEE6-A605-4E67-A571-D5592D535878}" type="pres">
      <dgm:prSet presAssocID="{E4CE0B0C-5A1D-4636-A24A-4F9F099529EA}" presName="childRect" presStyleLbl="bgAcc1" presStyleIdx="0" presStyleCnt="3">
        <dgm:presLayoutVars>
          <dgm:bulletEnabled val="1"/>
        </dgm:presLayoutVars>
      </dgm:prSet>
      <dgm:spPr/>
    </dgm:pt>
    <dgm:pt modelId="{C83D2954-27AF-4895-9DAA-FF644B9B7498}" type="pres">
      <dgm:prSet presAssocID="{E4CE0B0C-5A1D-4636-A24A-4F9F099529E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353263-DD1F-4C0F-8E3B-3FF211412C24}" type="pres">
      <dgm:prSet presAssocID="{E4CE0B0C-5A1D-4636-A24A-4F9F099529EA}" presName="parentRect" presStyleLbl="alignNode1" presStyleIdx="0" presStyleCnt="3"/>
      <dgm:spPr/>
      <dgm:t>
        <a:bodyPr/>
        <a:lstStyle/>
        <a:p>
          <a:endParaRPr lang="pt-BR"/>
        </a:p>
      </dgm:t>
    </dgm:pt>
    <dgm:pt modelId="{A63513A7-6D02-4534-A0F0-B74BA21DE2DB}" type="pres">
      <dgm:prSet presAssocID="{E4CE0B0C-5A1D-4636-A24A-4F9F099529EA}" presName="adorn" presStyleLbl="fgAccFollowNode1" presStyleIdx="0" presStyleCnt="3" custScaleX="137428" custScaleY="12326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2BB1593B-F208-41A0-8933-B1A38FB92211}" type="pres">
      <dgm:prSet presAssocID="{AA86B57B-073D-4FF1-AD39-5BD4B36F9E9B}" presName="sibTrans" presStyleLbl="sibTrans2D1" presStyleIdx="0" presStyleCnt="0"/>
      <dgm:spPr/>
      <dgm:t>
        <a:bodyPr/>
        <a:lstStyle/>
        <a:p>
          <a:endParaRPr lang="pt-BR"/>
        </a:p>
      </dgm:t>
    </dgm:pt>
    <dgm:pt modelId="{CD8BE480-988C-4E15-9EEC-3228875FF6E4}" type="pres">
      <dgm:prSet presAssocID="{C3ECC387-A912-472F-9AB5-A47B8EAE8F39}" presName="compNode" presStyleCnt="0"/>
      <dgm:spPr/>
    </dgm:pt>
    <dgm:pt modelId="{78D02BF2-1048-4E6A-BC51-B0BE3EDC7B0B}" type="pres">
      <dgm:prSet presAssocID="{C3ECC387-A912-472F-9AB5-A47B8EAE8F39}" presName="childRect" presStyleLbl="bgAcc1" presStyleIdx="1" presStyleCnt="3">
        <dgm:presLayoutVars>
          <dgm:bulletEnabled val="1"/>
        </dgm:presLayoutVars>
      </dgm:prSet>
      <dgm:spPr/>
    </dgm:pt>
    <dgm:pt modelId="{E4FB4A21-EFD2-4E39-A787-751D34977BA1}" type="pres">
      <dgm:prSet presAssocID="{C3ECC387-A912-472F-9AB5-A47B8EAE8F3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5CEF9B-8C06-4F16-8B70-D2C66CEE98CA}" type="pres">
      <dgm:prSet presAssocID="{C3ECC387-A912-472F-9AB5-A47B8EAE8F39}" presName="parentRect" presStyleLbl="alignNode1" presStyleIdx="1" presStyleCnt="3"/>
      <dgm:spPr/>
      <dgm:t>
        <a:bodyPr/>
        <a:lstStyle/>
        <a:p>
          <a:endParaRPr lang="pt-BR"/>
        </a:p>
      </dgm:t>
    </dgm:pt>
    <dgm:pt modelId="{DA0ACAB8-F0A9-44D0-A98C-5813795BEE67}" type="pres">
      <dgm:prSet presAssocID="{C3ECC387-A912-472F-9AB5-A47B8EAE8F39}" presName="adorn" presStyleLbl="fgAccFollowNode1" presStyleIdx="1" presStyleCnt="3" custScaleX="126127" custScaleY="14024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pt-BR"/>
        </a:p>
      </dgm:t>
    </dgm:pt>
    <dgm:pt modelId="{19C3CB5A-A19F-44DE-BB6D-8AD09A5DE9F3}" type="pres">
      <dgm:prSet presAssocID="{5D71E831-98DC-436B-ADDC-03FA2478E56F}" presName="sibTrans" presStyleLbl="sibTrans2D1" presStyleIdx="0" presStyleCnt="0"/>
      <dgm:spPr/>
      <dgm:t>
        <a:bodyPr/>
        <a:lstStyle/>
        <a:p>
          <a:endParaRPr lang="pt-BR"/>
        </a:p>
      </dgm:t>
    </dgm:pt>
    <dgm:pt modelId="{76D9520D-C3DA-4AA4-8706-E74CE068C2B6}" type="pres">
      <dgm:prSet presAssocID="{6E07B636-65EF-45C4-8E5F-829B49E55117}" presName="compNode" presStyleCnt="0"/>
      <dgm:spPr/>
    </dgm:pt>
    <dgm:pt modelId="{30B0F7A9-E0C9-42DF-8923-EC6C38EB04E6}" type="pres">
      <dgm:prSet presAssocID="{6E07B636-65EF-45C4-8E5F-829B49E55117}" presName="childRect" presStyleLbl="bgAcc1" presStyleIdx="2" presStyleCnt="3">
        <dgm:presLayoutVars>
          <dgm:bulletEnabled val="1"/>
        </dgm:presLayoutVars>
      </dgm:prSet>
      <dgm:spPr/>
    </dgm:pt>
    <dgm:pt modelId="{D19D4893-DBED-46ED-A858-75F2A90BFFFD}" type="pres">
      <dgm:prSet presAssocID="{6E07B636-65EF-45C4-8E5F-829B49E5511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B90FD2-89B9-4DD3-B515-7B96A3D0C9CA}" type="pres">
      <dgm:prSet presAssocID="{6E07B636-65EF-45C4-8E5F-829B49E55117}" presName="parentRect" presStyleLbl="alignNode1" presStyleIdx="2" presStyleCnt="3"/>
      <dgm:spPr/>
      <dgm:t>
        <a:bodyPr/>
        <a:lstStyle/>
        <a:p>
          <a:endParaRPr lang="pt-BR"/>
        </a:p>
      </dgm:t>
    </dgm:pt>
    <dgm:pt modelId="{40452FC4-31E6-4769-A3A0-4E1E79A6CC50}" type="pres">
      <dgm:prSet presAssocID="{6E07B636-65EF-45C4-8E5F-829B49E55117}" presName="adorn" presStyleLbl="fgAccFollowNode1" presStyleIdx="2" presStyleCnt="3" custScaleX="125903" custScaleY="11794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</dgm:ptLst>
  <dgm:cxnLst>
    <dgm:cxn modelId="{CC46C8A7-6CF2-47EF-96A3-E6EA62FADA6E}" srcId="{CCF63604-D7B7-4DFA-BE98-F1DB206FF889}" destId="{C3ECC387-A912-472F-9AB5-A47B8EAE8F39}" srcOrd="1" destOrd="0" parTransId="{3F700331-08B8-490B-AE45-FB48163C8B39}" sibTransId="{5D71E831-98DC-436B-ADDC-03FA2478E56F}"/>
    <dgm:cxn modelId="{A6996F82-B9A5-47E0-88A8-A61B552D91B6}" type="presOf" srcId="{C3ECC387-A912-472F-9AB5-A47B8EAE8F39}" destId="{E4FB4A21-EFD2-4E39-A787-751D34977BA1}" srcOrd="0" destOrd="0" presId="urn:microsoft.com/office/officeart/2005/8/layout/bList2"/>
    <dgm:cxn modelId="{C7CA2660-3E3D-4B9A-90E9-F91FC98627DC}" type="presOf" srcId="{E4CE0B0C-5A1D-4636-A24A-4F9F099529EA}" destId="{C83D2954-27AF-4895-9DAA-FF644B9B7498}" srcOrd="0" destOrd="0" presId="urn:microsoft.com/office/officeart/2005/8/layout/bList2"/>
    <dgm:cxn modelId="{893BF8CE-3C9D-437F-A8EA-08B35BF9ED2A}" type="presOf" srcId="{C3ECC387-A912-472F-9AB5-A47B8EAE8F39}" destId="{9B5CEF9B-8C06-4F16-8B70-D2C66CEE98CA}" srcOrd="1" destOrd="0" presId="urn:microsoft.com/office/officeart/2005/8/layout/bList2"/>
    <dgm:cxn modelId="{7694E2D7-60FC-4CF3-A61D-87F795B5ECF1}" type="presOf" srcId="{5D71E831-98DC-436B-ADDC-03FA2478E56F}" destId="{19C3CB5A-A19F-44DE-BB6D-8AD09A5DE9F3}" srcOrd="0" destOrd="0" presId="urn:microsoft.com/office/officeart/2005/8/layout/bList2"/>
    <dgm:cxn modelId="{61032C0C-905F-42FE-8B1F-7AD6E6480CEF}" type="presOf" srcId="{6E07B636-65EF-45C4-8E5F-829B49E55117}" destId="{CFB90FD2-89B9-4DD3-B515-7B96A3D0C9CA}" srcOrd="1" destOrd="0" presId="urn:microsoft.com/office/officeart/2005/8/layout/bList2"/>
    <dgm:cxn modelId="{981E3DA5-ADF6-4B3D-8CB5-D976B829D264}" type="presOf" srcId="{6E07B636-65EF-45C4-8E5F-829B49E55117}" destId="{D19D4893-DBED-46ED-A858-75F2A90BFFFD}" srcOrd="0" destOrd="0" presId="urn:microsoft.com/office/officeart/2005/8/layout/bList2"/>
    <dgm:cxn modelId="{DE97BC1C-A23D-4541-92FA-B6D540B7A2CB}" type="presOf" srcId="{CCF63604-D7B7-4DFA-BE98-F1DB206FF889}" destId="{6CD69A21-3A59-4CD5-A950-D0068FDAFF4C}" srcOrd="0" destOrd="0" presId="urn:microsoft.com/office/officeart/2005/8/layout/bList2"/>
    <dgm:cxn modelId="{BECB3A01-F0D0-41EE-B450-18875E41E58D}" srcId="{CCF63604-D7B7-4DFA-BE98-F1DB206FF889}" destId="{E4CE0B0C-5A1D-4636-A24A-4F9F099529EA}" srcOrd="0" destOrd="0" parTransId="{A8481085-4AFE-4C60-A17E-AC9FD1118112}" sibTransId="{AA86B57B-073D-4FF1-AD39-5BD4B36F9E9B}"/>
    <dgm:cxn modelId="{2389569C-EFAC-4323-AD16-B4726DBFCCDA}" srcId="{CCF63604-D7B7-4DFA-BE98-F1DB206FF889}" destId="{6E07B636-65EF-45C4-8E5F-829B49E55117}" srcOrd="2" destOrd="0" parTransId="{535F05B6-BC31-4DDF-A536-53E118E6301F}" sibTransId="{E8842949-A6F2-4362-8F3C-53339D1A539A}"/>
    <dgm:cxn modelId="{FC82BDC4-4C83-464C-8201-6F6A128A412B}" type="presOf" srcId="{E4CE0B0C-5A1D-4636-A24A-4F9F099529EA}" destId="{A1353263-DD1F-4C0F-8E3B-3FF211412C24}" srcOrd="1" destOrd="0" presId="urn:microsoft.com/office/officeart/2005/8/layout/bList2"/>
    <dgm:cxn modelId="{0465A6AE-3CF1-4BD1-8D5A-293BECE35BDE}" type="presOf" srcId="{AA86B57B-073D-4FF1-AD39-5BD4B36F9E9B}" destId="{2BB1593B-F208-41A0-8933-B1A38FB92211}" srcOrd="0" destOrd="0" presId="urn:microsoft.com/office/officeart/2005/8/layout/bList2"/>
    <dgm:cxn modelId="{80A58705-57AE-4DF0-978E-D4C352C96115}" type="presParOf" srcId="{6CD69A21-3A59-4CD5-A950-D0068FDAFF4C}" destId="{858E69ED-40DC-44C0-8540-E4E96281D7E9}" srcOrd="0" destOrd="0" presId="urn:microsoft.com/office/officeart/2005/8/layout/bList2"/>
    <dgm:cxn modelId="{6FD704D2-63D6-4F2C-8192-F90EA30FC1B2}" type="presParOf" srcId="{858E69ED-40DC-44C0-8540-E4E96281D7E9}" destId="{5804FEE6-A605-4E67-A571-D5592D535878}" srcOrd="0" destOrd="0" presId="urn:microsoft.com/office/officeart/2005/8/layout/bList2"/>
    <dgm:cxn modelId="{F10D53D0-8374-44D0-88C3-B5EB99D7D884}" type="presParOf" srcId="{858E69ED-40DC-44C0-8540-E4E96281D7E9}" destId="{C83D2954-27AF-4895-9DAA-FF644B9B7498}" srcOrd="1" destOrd="0" presId="urn:microsoft.com/office/officeart/2005/8/layout/bList2"/>
    <dgm:cxn modelId="{A8633E16-176F-4EAF-A902-2B5D78875843}" type="presParOf" srcId="{858E69ED-40DC-44C0-8540-E4E96281D7E9}" destId="{A1353263-DD1F-4C0F-8E3B-3FF211412C24}" srcOrd="2" destOrd="0" presId="urn:microsoft.com/office/officeart/2005/8/layout/bList2"/>
    <dgm:cxn modelId="{18B25E9B-CE33-48A5-87ED-D2FC464ADABB}" type="presParOf" srcId="{858E69ED-40DC-44C0-8540-E4E96281D7E9}" destId="{A63513A7-6D02-4534-A0F0-B74BA21DE2DB}" srcOrd="3" destOrd="0" presId="urn:microsoft.com/office/officeart/2005/8/layout/bList2"/>
    <dgm:cxn modelId="{4FB4A0CE-16B8-4D2A-B7F7-D4231A931B14}" type="presParOf" srcId="{6CD69A21-3A59-4CD5-A950-D0068FDAFF4C}" destId="{2BB1593B-F208-41A0-8933-B1A38FB92211}" srcOrd="1" destOrd="0" presId="urn:microsoft.com/office/officeart/2005/8/layout/bList2"/>
    <dgm:cxn modelId="{175ADBC3-0F6C-4111-B021-515320DECB64}" type="presParOf" srcId="{6CD69A21-3A59-4CD5-A950-D0068FDAFF4C}" destId="{CD8BE480-988C-4E15-9EEC-3228875FF6E4}" srcOrd="2" destOrd="0" presId="urn:microsoft.com/office/officeart/2005/8/layout/bList2"/>
    <dgm:cxn modelId="{4C3ED052-94C1-457A-AE2D-ACBF4EF3FBD4}" type="presParOf" srcId="{CD8BE480-988C-4E15-9EEC-3228875FF6E4}" destId="{78D02BF2-1048-4E6A-BC51-B0BE3EDC7B0B}" srcOrd="0" destOrd="0" presId="urn:microsoft.com/office/officeart/2005/8/layout/bList2"/>
    <dgm:cxn modelId="{8B71ADBB-67F2-4CF2-8242-EF392518FDF0}" type="presParOf" srcId="{CD8BE480-988C-4E15-9EEC-3228875FF6E4}" destId="{E4FB4A21-EFD2-4E39-A787-751D34977BA1}" srcOrd="1" destOrd="0" presId="urn:microsoft.com/office/officeart/2005/8/layout/bList2"/>
    <dgm:cxn modelId="{23253D93-E9DD-4298-8F69-E528820322DE}" type="presParOf" srcId="{CD8BE480-988C-4E15-9EEC-3228875FF6E4}" destId="{9B5CEF9B-8C06-4F16-8B70-D2C66CEE98CA}" srcOrd="2" destOrd="0" presId="urn:microsoft.com/office/officeart/2005/8/layout/bList2"/>
    <dgm:cxn modelId="{EBC59EB3-78D0-4EDF-870E-A1EC1E92490A}" type="presParOf" srcId="{CD8BE480-988C-4E15-9EEC-3228875FF6E4}" destId="{DA0ACAB8-F0A9-44D0-A98C-5813795BEE67}" srcOrd="3" destOrd="0" presId="urn:microsoft.com/office/officeart/2005/8/layout/bList2"/>
    <dgm:cxn modelId="{BD50316C-1788-479B-896E-0369472746A2}" type="presParOf" srcId="{6CD69A21-3A59-4CD5-A950-D0068FDAFF4C}" destId="{19C3CB5A-A19F-44DE-BB6D-8AD09A5DE9F3}" srcOrd="3" destOrd="0" presId="urn:microsoft.com/office/officeart/2005/8/layout/bList2"/>
    <dgm:cxn modelId="{EE9C9B1B-EFB2-45B5-BAC2-1E09859E989C}" type="presParOf" srcId="{6CD69A21-3A59-4CD5-A950-D0068FDAFF4C}" destId="{76D9520D-C3DA-4AA4-8706-E74CE068C2B6}" srcOrd="4" destOrd="0" presId="urn:microsoft.com/office/officeart/2005/8/layout/bList2"/>
    <dgm:cxn modelId="{75AC80F5-F797-496D-9DE2-4E231FFEB17E}" type="presParOf" srcId="{76D9520D-C3DA-4AA4-8706-E74CE068C2B6}" destId="{30B0F7A9-E0C9-42DF-8923-EC6C38EB04E6}" srcOrd="0" destOrd="0" presId="urn:microsoft.com/office/officeart/2005/8/layout/bList2"/>
    <dgm:cxn modelId="{9013C789-F56B-4876-993D-8E2291799A99}" type="presParOf" srcId="{76D9520D-C3DA-4AA4-8706-E74CE068C2B6}" destId="{D19D4893-DBED-46ED-A858-75F2A90BFFFD}" srcOrd="1" destOrd="0" presId="urn:microsoft.com/office/officeart/2005/8/layout/bList2"/>
    <dgm:cxn modelId="{F160D6D9-76DE-44FF-8D47-7DCE99AF72D3}" type="presParOf" srcId="{76D9520D-C3DA-4AA4-8706-E74CE068C2B6}" destId="{CFB90FD2-89B9-4DD3-B515-7B96A3D0C9CA}" srcOrd="2" destOrd="0" presId="urn:microsoft.com/office/officeart/2005/8/layout/bList2"/>
    <dgm:cxn modelId="{09E41E63-604E-45FD-9D5B-8348FE9F1DD7}" type="presParOf" srcId="{76D9520D-C3DA-4AA4-8706-E74CE068C2B6}" destId="{40452FC4-31E6-4769-A3A0-4E1E79A6CC5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9E57C7-59A0-47DB-A0B3-5F4227D8842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A6C90E6-C4B6-41B3-AD30-938905A40027}">
      <dgm:prSet phldrT="[Texto]"/>
      <dgm:spPr/>
      <dgm:t>
        <a:bodyPr/>
        <a:lstStyle/>
        <a:p>
          <a:r>
            <a:rPr lang="pt-BR" dirty="0"/>
            <a:t>ANVISA</a:t>
          </a:r>
        </a:p>
      </dgm:t>
    </dgm:pt>
    <dgm:pt modelId="{F8BE4260-3B7D-4957-940C-64BD835586CD}" type="parTrans" cxnId="{A5BA05F9-A79D-46C7-A819-ABB3D3D0ADFA}">
      <dgm:prSet/>
      <dgm:spPr/>
      <dgm:t>
        <a:bodyPr/>
        <a:lstStyle/>
        <a:p>
          <a:endParaRPr lang="pt-BR"/>
        </a:p>
      </dgm:t>
    </dgm:pt>
    <dgm:pt modelId="{155BEA47-8329-413E-ADF6-953F45E34011}" type="sibTrans" cxnId="{A5BA05F9-A79D-46C7-A819-ABB3D3D0ADFA}">
      <dgm:prSet/>
      <dgm:spPr/>
      <dgm:t>
        <a:bodyPr/>
        <a:lstStyle/>
        <a:p>
          <a:endParaRPr lang="pt-BR"/>
        </a:p>
      </dgm:t>
    </dgm:pt>
    <dgm:pt modelId="{F63DAC80-42F4-4ABE-A0BE-326547EEEE41}">
      <dgm:prSet phldrT="[Texto]"/>
      <dgm:spPr/>
      <dgm:t>
        <a:bodyPr/>
        <a:lstStyle/>
        <a:p>
          <a:r>
            <a:rPr lang="pt-BR" dirty="0"/>
            <a:t>ESTADOS</a:t>
          </a:r>
        </a:p>
      </dgm:t>
    </dgm:pt>
    <dgm:pt modelId="{08DF369F-9EAE-4F3E-8680-C0DBF3A63BF6}" type="parTrans" cxnId="{E199B5F1-1506-4DF7-8FF8-A7EAAB2ADC4D}">
      <dgm:prSet/>
      <dgm:spPr/>
      <dgm:t>
        <a:bodyPr/>
        <a:lstStyle/>
        <a:p>
          <a:endParaRPr lang="pt-BR"/>
        </a:p>
      </dgm:t>
    </dgm:pt>
    <dgm:pt modelId="{FA85E914-D359-4404-BEF3-1BD8349163BB}" type="sibTrans" cxnId="{E199B5F1-1506-4DF7-8FF8-A7EAAB2ADC4D}">
      <dgm:prSet/>
      <dgm:spPr/>
      <dgm:t>
        <a:bodyPr/>
        <a:lstStyle/>
        <a:p>
          <a:endParaRPr lang="pt-BR"/>
        </a:p>
      </dgm:t>
    </dgm:pt>
    <dgm:pt modelId="{8BD5973B-A2BA-4B98-A459-1958B5C2C01A}">
      <dgm:prSet/>
      <dgm:spPr/>
      <dgm:t>
        <a:bodyPr/>
        <a:lstStyle/>
        <a:p>
          <a:r>
            <a:rPr lang="pt-BR" dirty="0"/>
            <a:t>MUNICÍPIOS</a:t>
          </a:r>
        </a:p>
      </dgm:t>
    </dgm:pt>
    <dgm:pt modelId="{2DEE242E-F104-45FE-8C43-E25224494DCF}" type="parTrans" cxnId="{D0D60E8E-C4EB-4052-A4AA-F291CBDF26CF}">
      <dgm:prSet/>
      <dgm:spPr/>
      <dgm:t>
        <a:bodyPr/>
        <a:lstStyle/>
        <a:p>
          <a:endParaRPr lang="pt-BR"/>
        </a:p>
      </dgm:t>
    </dgm:pt>
    <dgm:pt modelId="{643A28D4-E2C9-4B62-9BAB-DC34F0EF0B5D}" type="sibTrans" cxnId="{D0D60E8E-C4EB-4052-A4AA-F291CBDF26CF}">
      <dgm:prSet/>
      <dgm:spPr/>
      <dgm:t>
        <a:bodyPr/>
        <a:lstStyle/>
        <a:p>
          <a:endParaRPr lang="pt-BR"/>
        </a:p>
      </dgm:t>
    </dgm:pt>
    <dgm:pt modelId="{12A9AB44-8DD9-442E-B0F5-975F07700B53}" type="pres">
      <dgm:prSet presAssocID="{C29E57C7-59A0-47DB-A0B3-5F4227D8842A}" presName="compositeShape" presStyleCnt="0">
        <dgm:presLayoutVars>
          <dgm:dir/>
          <dgm:resizeHandles/>
        </dgm:presLayoutVars>
      </dgm:prSet>
      <dgm:spPr/>
    </dgm:pt>
    <dgm:pt modelId="{2B8E992D-55C6-405E-9ACD-EC9E1A5A3027}" type="pres">
      <dgm:prSet presAssocID="{C29E57C7-59A0-47DB-A0B3-5F4227D8842A}" presName="pyramid" presStyleLbl="node1" presStyleIdx="0" presStyleCnt="1" custLinFactNeighborX="1815" custLinFactNeighborY="2223"/>
      <dgm:spPr>
        <a:solidFill>
          <a:schemeClr val="accent1">
            <a:lumMod val="75000"/>
          </a:schemeClr>
        </a:solidFill>
      </dgm:spPr>
    </dgm:pt>
    <dgm:pt modelId="{0ED6607F-EF42-4D51-9684-B161BB98EFD9}" type="pres">
      <dgm:prSet presAssocID="{C29E57C7-59A0-47DB-A0B3-5F4227D8842A}" presName="theList" presStyleCnt="0"/>
      <dgm:spPr/>
    </dgm:pt>
    <dgm:pt modelId="{43A0F0A4-C2A7-48F4-BD18-F6D615E5E2B6}" type="pres">
      <dgm:prSet presAssocID="{9A6C90E6-C4B6-41B3-AD30-938905A40027}" presName="aNode" presStyleLbl="fgAcc1" presStyleIdx="0" presStyleCnt="3" custLinFactY="-9538" custLinFactNeighborX="31120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4C08E1-4788-424E-98C0-1EC78B5E7FAC}" type="pres">
      <dgm:prSet presAssocID="{9A6C90E6-C4B6-41B3-AD30-938905A40027}" presName="aSpace" presStyleCnt="0"/>
      <dgm:spPr/>
    </dgm:pt>
    <dgm:pt modelId="{C39A98DC-B66B-449F-B26F-6BBFEB4CE242}" type="pres">
      <dgm:prSet presAssocID="{F63DAC80-42F4-4ABE-A0BE-326547EEEE41}" presName="aNode" presStyleLbl="fgAcc1" presStyleIdx="1" presStyleCnt="3" custLinFactNeighborX="31120" custLinFactNeighborY="-21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5A00C6-7E78-4B2C-9EAC-FD6135474179}" type="pres">
      <dgm:prSet presAssocID="{F63DAC80-42F4-4ABE-A0BE-326547EEEE41}" presName="aSpace" presStyleCnt="0"/>
      <dgm:spPr/>
    </dgm:pt>
    <dgm:pt modelId="{672C0026-0923-4F38-857F-36794C8A063D}" type="pres">
      <dgm:prSet presAssocID="{8BD5973B-A2BA-4B98-A459-1958B5C2C01A}" presName="aNode" presStyleLbl="fgAcc1" presStyleIdx="2" presStyleCnt="3" custLinFactY="9008" custLinFactNeighborX="31120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CE26AD-33E3-4484-AE02-32024DECF0B8}" type="pres">
      <dgm:prSet presAssocID="{8BD5973B-A2BA-4B98-A459-1958B5C2C01A}" presName="aSpace" presStyleCnt="0"/>
      <dgm:spPr/>
    </dgm:pt>
  </dgm:ptLst>
  <dgm:cxnLst>
    <dgm:cxn modelId="{192627AB-778D-41CC-9670-7872249D99FD}" type="presOf" srcId="{F63DAC80-42F4-4ABE-A0BE-326547EEEE41}" destId="{C39A98DC-B66B-449F-B26F-6BBFEB4CE242}" srcOrd="0" destOrd="0" presId="urn:microsoft.com/office/officeart/2005/8/layout/pyramid2"/>
    <dgm:cxn modelId="{E199B5F1-1506-4DF7-8FF8-A7EAAB2ADC4D}" srcId="{C29E57C7-59A0-47DB-A0B3-5F4227D8842A}" destId="{F63DAC80-42F4-4ABE-A0BE-326547EEEE41}" srcOrd="1" destOrd="0" parTransId="{08DF369F-9EAE-4F3E-8680-C0DBF3A63BF6}" sibTransId="{FA85E914-D359-4404-BEF3-1BD8349163BB}"/>
    <dgm:cxn modelId="{1DB97437-AFA7-4D5D-90B8-CFF1093E9BC3}" type="presOf" srcId="{C29E57C7-59A0-47DB-A0B3-5F4227D8842A}" destId="{12A9AB44-8DD9-442E-B0F5-975F07700B53}" srcOrd="0" destOrd="0" presId="urn:microsoft.com/office/officeart/2005/8/layout/pyramid2"/>
    <dgm:cxn modelId="{D0D60E8E-C4EB-4052-A4AA-F291CBDF26CF}" srcId="{C29E57C7-59A0-47DB-A0B3-5F4227D8842A}" destId="{8BD5973B-A2BA-4B98-A459-1958B5C2C01A}" srcOrd="2" destOrd="0" parTransId="{2DEE242E-F104-45FE-8C43-E25224494DCF}" sibTransId="{643A28D4-E2C9-4B62-9BAB-DC34F0EF0B5D}"/>
    <dgm:cxn modelId="{610B60A7-8E71-4824-8CB4-EE72B890E4D3}" type="presOf" srcId="{9A6C90E6-C4B6-41B3-AD30-938905A40027}" destId="{43A0F0A4-C2A7-48F4-BD18-F6D615E5E2B6}" srcOrd="0" destOrd="0" presId="urn:microsoft.com/office/officeart/2005/8/layout/pyramid2"/>
    <dgm:cxn modelId="{B107DF91-0743-4C70-AFE6-C8AB19977A05}" type="presOf" srcId="{8BD5973B-A2BA-4B98-A459-1958B5C2C01A}" destId="{672C0026-0923-4F38-857F-36794C8A063D}" srcOrd="0" destOrd="0" presId="urn:microsoft.com/office/officeart/2005/8/layout/pyramid2"/>
    <dgm:cxn modelId="{A5BA05F9-A79D-46C7-A819-ABB3D3D0ADFA}" srcId="{C29E57C7-59A0-47DB-A0B3-5F4227D8842A}" destId="{9A6C90E6-C4B6-41B3-AD30-938905A40027}" srcOrd="0" destOrd="0" parTransId="{F8BE4260-3B7D-4957-940C-64BD835586CD}" sibTransId="{155BEA47-8329-413E-ADF6-953F45E34011}"/>
    <dgm:cxn modelId="{CD6C0651-3D8A-45F1-B0A9-D125F5A55B7E}" type="presParOf" srcId="{12A9AB44-8DD9-442E-B0F5-975F07700B53}" destId="{2B8E992D-55C6-405E-9ACD-EC9E1A5A3027}" srcOrd="0" destOrd="0" presId="urn:microsoft.com/office/officeart/2005/8/layout/pyramid2"/>
    <dgm:cxn modelId="{C22BBE3A-E12A-4C82-AC89-B30292F6E548}" type="presParOf" srcId="{12A9AB44-8DD9-442E-B0F5-975F07700B53}" destId="{0ED6607F-EF42-4D51-9684-B161BB98EFD9}" srcOrd="1" destOrd="0" presId="urn:microsoft.com/office/officeart/2005/8/layout/pyramid2"/>
    <dgm:cxn modelId="{C9807C43-6E49-4636-B6E0-A30C55D98CAE}" type="presParOf" srcId="{0ED6607F-EF42-4D51-9684-B161BB98EFD9}" destId="{43A0F0A4-C2A7-48F4-BD18-F6D615E5E2B6}" srcOrd="0" destOrd="0" presId="urn:microsoft.com/office/officeart/2005/8/layout/pyramid2"/>
    <dgm:cxn modelId="{DEB34038-4E0F-482D-91AB-10AC8A09A2BB}" type="presParOf" srcId="{0ED6607F-EF42-4D51-9684-B161BB98EFD9}" destId="{FF4C08E1-4788-424E-98C0-1EC78B5E7FAC}" srcOrd="1" destOrd="0" presId="urn:microsoft.com/office/officeart/2005/8/layout/pyramid2"/>
    <dgm:cxn modelId="{A3EB228E-DEA9-4E58-8E9B-B64879E70BC6}" type="presParOf" srcId="{0ED6607F-EF42-4D51-9684-B161BB98EFD9}" destId="{C39A98DC-B66B-449F-B26F-6BBFEB4CE242}" srcOrd="2" destOrd="0" presId="urn:microsoft.com/office/officeart/2005/8/layout/pyramid2"/>
    <dgm:cxn modelId="{7A017BE4-0615-464B-A011-0D872E9AD2BE}" type="presParOf" srcId="{0ED6607F-EF42-4D51-9684-B161BB98EFD9}" destId="{A75A00C6-7E78-4B2C-9EAC-FD6135474179}" srcOrd="3" destOrd="0" presId="urn:microsoft.com/office/officeart/2005/8/layout/pyramid2"/>
    <dgm:cxn modelId="{0B3C41C0-BD52-420B-B491-213A4187CF74}" type="presParOf" srcId="{0ED6607F-EF42-4D51-9684-B161BB98EFD9}" destId="{672C0026-0923-4F38-857F-36794C8A063D}" srcOrd="4" destOrd="0" presId="urn:microsoft.com/office/officeart/2005/8/layout/pyramid2"/>
    <dgm:cxn modelId="{763A0006-E0A5-4067-8A44-CB04CBBEEDAB}" type="presParOf" srcId="{0ED6607F-EF42-4D51-9684-B161BB98EFD9}" destId="{83CE26AD-33E3-4484-AE02-32024DECF0B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4FEE6-A605-4E67-A571-D5592D535878}">
      <dsp:nvSpPr>
        <dsp:cNvPr id="0" name=""/>
        <dsp:cNvSpPr/>
      </dsp:nvSpPr>
      <dsp:spPr>
        <a:xfrm>
          <a:off x="3711" y="1552840"/>
          <a:ext cx="2667082" cy="19909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53263-DD1F-4C0F-8E3B-3FF211412C24}">
      <dsp:nvSpPr>
        <dsp:cNvPr id="0" name=""/>
        <dsp:cNvSpPr/>
      </dsp:nvSpPr>
      <dsp:spPr>
        <a:xfrm>
          <a:off x="3711" y="3543761"/>
          <a:ext cx="2667082" cy="856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História</a:t>
          </a:r>
        </a:p>
      </dsp:txBody>
      <dsp:txXfrm>
        <a:off x="3711" y="3543761"/>
        <a:ext cx="1878227" cy="856096"/>
      </dsp:txXfrm>
    </dsp:sp>
    <dsp:sp modelId="{A63513A7-6D02-4534-A0F0-B74BA21DE2DB}">
      <dsp:nvSpPr>
        <dsp:cNvPr id="0" name=""/>
        <dsp:cNvSpPr/>
      </dsp:nvSpPr>
      <dsp:spPr>
        <a:xfrm>
          <a:off x="1782695" y="3571181"/>
          <a:ext cx="1282861" cy="11506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02BF2-1048-4E6A-BC51-B0BE3EDC7B0B}">
      <dsp:nvSpPr>
        <dsp:cNvPr id="0" name=""/>
        <dsp:cNvSpPr/>
      </dsp:nvSpPr>
      <dsp:spPr>
        <a:xfrm>
          <a:off x="3296820" y="1513214"/>
          <a:ext cx="2667082" cy="19909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CEF9B-8C06-4F16-8B70-D2C66CEE98CA}">
      <dsp:nvSpPr>
        <dsp:cNvPr id="0" name=""/>
        <dsp:cNvSpPr/>
      </dsp:nvSpPr>
      <dsp:spPr>
        <a:xfrm>
          <a:off x="3296820" y="3504135"/>
          <a:ext cx="2667082" cy="856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Legislação</a:t>
          </a:r>
        </a:p>
      </dsp:txBody>
      <dsp:txXfrm>
        <a:off x="3296820" y="3504135"/>
        <a:ext cx="1878227" cy="856096"/>
      </dsp:txXfrm>
    </dsp:sp>
    <dsp:sp modelId="{DA0ACAB8-F0A9-44D0-A98C-5813795BEE67}">
      <dsp:nvSpPr>
        <dsp:cNvPr id="0" name=""/>
        <dsp:cNvSpPr/>
      </dsp:nvSpPr>
      <dsp:spPr>
        <a:xfrm>
          <a:off x="5128550" y="3452302"/>
          <a:ext cx="1177369" cy="130911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0F7A9-E0C9-42DF-8923-EC6C38EB04E6}">
      <dsp:nvSpPr>
        <dsp:cNvPr id="0" name=""/>
        <dsp:cNvSpPr/>
      </dsp:nvSpPr>
      <dsp:spPr>
        <a:xfrm>
          <a:off x="6537182" y="1565255"/>
          <a:ext cx="2667082" cy="19909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90FD2-89B9-4DD3-B515-7B96A3D0C9CA}">
      <dsp:nvSpPr>
        <dsp:cNvPr id="0" name=""/>
        <dsp:cNvSpPr/>
      </dsp:nvSpPr>
      <dsp:spPr>
        <a:xfrm>
          <a:off x="6537182" y="3556176"/>
          <a:ext cx="2667082" cy="856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Evolução</a:t>
          </a:r>
        </a:p>
      </dsp:txBody>
      <dsp:txXfrm>
        <a:off x="6537182" y="3556176"/>
        <a:ext cx="1878227" cy="856096"/>
      </dsp:txXfrm>
    </dsp:sp>
    <dsp:sp modelId="{40452FC4-31E6-4769-A3A0-4E1E79A6CC50}">
      <dsp:nvSpPr>
        <dsp:cNvPr id="0" name=""/>
        <dsp:cNvSpPr/>
      </dsp:nvSpPr>
      <dsp:spPr>
        <a:xfrm>
          <a:off x="8369958" y="3608426"/>
          <a:ext cx="1175278" cy="11009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E992D-55C6-405E-9ACD-EC9E1A5A3027}">
      <dsp:nvSpPr>
        <dsp:cNvPr id="0" name=""/>
        <dsp:cNvSpPr/>
      </dsp:nvSpPr>
      <dsp:spPr>
        <a:xfrm>
          <a:off x="1594517" y="0"/>
          <a:ext cx="4525963" cy="4525963"/>
        </a:xfrm>
        <a:prstGeom prst="triangl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0F0A4-C2A7-48F4-BD18-F6D615E5E2B6}">
      <dsp:nvSpPr>
        <dsp:cNvPr id="0" name=""/>
        <dsp:cNvSpPr/>
      </dsp:nvSpPr>
      <dsp:spPr>
        <a:xfrm>
          <a:off x="4690864" y="218916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/>
            <a:t>ANVISA</a:t>
          </a:r>
        </a:p>
      </dsp:txBody>
      <dsp:txXfrm>
        <a:off x="4743164" y="271216"/>
        <a:ext cx="2837275" cy="966780"/>
      </dsp:txXfrm>
    </dsp:sp>
    <dsp:sp modelId="{C39A98DC-B66B-449F-B26F-6BBFEB4CE242}">
      <dsp:nvSpPr>
        <dsp:cNvPr id="0" name=""/>
        <dsp:cNvSpPr/>
      </dsp:nvSpPr>
      <dsp:spPr>
        <a:xfrm>
          <a:off x="4690864" y="1657488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/>
            <a:t>ESTADOS</a:t>
          </a:r>
        </a:p>
      </dsp:txBody>
      <dsp:txXfrm>
        <a:off x="4743164" y="1709788"/>
        <a:ext cx="2837275" cy="966780"/>
      </dsp:txXfrm>
    </dsp:sp>
    <dsp:sp modelId="{672C0026-0923-4F38-857F-36794C8A063D}">
      <dsp:nvSpPr>
        <dsp:cNvPr id="0" name=""/>
        <dsp:cNvSpPr/>
      </dsp:nvSpPr>
      <dsp:spPr>
        <a:xfrm>
          <a:off x="4690864" y="3096065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/>
            <a:t>MUNICÍPIOS</a:t>
          </a:r>
        </a:p>
      </dsp:txBody>
      <dsp:txXfrm>
        <a:off x="4743164" y="3148365"/>
        <a:ext cx="2837275" cy="966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D5B42-02D1-43AB-ADD6-671C9C2DE237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538FB-5E8A-4C1B-9A21-C422E7DAE1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5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D278-1AFB-4330-8113-C9111D6F6274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80F-2295-4047-8443-8A40778B5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29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D278-1AFB-4330-8113-C9111D6F6274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80F-2295-4047-8443-8A40778B5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24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D278-1AFB-4330-8113-C9111D6F6274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80F-2295-4047-8443-8A40778B5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896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D278-1AFB-4330-8113-C9111D6F6274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80F-2295-4047-8443-8A40778B5206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461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D278-1AFB-4330-8113-C9111D6F6274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80F-2295-4047-8443-8A40778B5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31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D278-1AFB-4330-8113-C9111D6F6274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80F-2295-4047-8443-8A40778B5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99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D278-1AFB-4330-8113-C9111D6F6274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80F-2295-4047-8443-8A40778B5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262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D278-1AFB-4330-8113-C9111D6F6274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80F-2295-4047-8443-8A40778B5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430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D278-1AFB-4330-8113-C9111D6F6274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80F-2295-4047-8443-8A40778B5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95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10654-E805-42A6-AC7A-674E1D05FBC3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83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7D316-0841-4E00-A4C5-FBF73D02504F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9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D278-1AFB-4330-8113-C9111D6F6274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80F-2295-4047-8443-8A40778B5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129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CEB28-BBE5-4261-8B5B-076F5A8DB48E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70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80E6-D178-4741-AB68-DFEC3DF859DA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25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8487-B831-43CA-8C00-E42535A76018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99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DB278-EA31-4DB1-9529-04671F723418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77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33464-FB0C-48F7-ACDA-C3A364BCE67E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6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3DAB7-EB8E-492D-AE06-0225AA39CEAF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61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6C094-526B-4686-9824-344BDFBFC446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16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A5ABA-1F16-4A6C-9EDE-0F9D9F69052B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80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0BF3E-77D7-4800-98BB-344EED74F656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1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D278-1AFB-4330-8113-C9111D6F6274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80F-2295-4047-8443-8A40778B5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26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D278-1AFB-4330-8113-C9111D6F6274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80F-2295-4047-8443-8A40778B5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05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D278-1AFB-4330-8113-C9111D6F6274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80F-2295-4047-8443-8A40778B5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60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D278-1AFB-4330-8113-C9111D6F6274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80F-2295-4047-8443-8A40778B5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16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D278-1AFB-4330-8113-C9111D6F6274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80F-2295-4047-8443-8A40778B5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95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D278-1AFB-4330-8113-C9111D6F6274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80F-2295-4047-8443-8A40778B5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09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D278-1AFB-4330-8113-C9111D6F6274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280F-2295-4047-8443-8A40778B5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27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D278-1AFB-4330-8113-C9111D6F6274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0280F-2295-4047-8443-8A40778B52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289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C1E75AC-92D7-433E-992E-E5F0697A643C}" type="slidenum">
              <a:rPr lang="pt-BR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3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1489166" y="966652"/>
          <a:ext cx="9548948" cy="627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384236" y="1508941"/>
            <a:ext cx="7770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Vigilância Sanitária no Brasil</a:t>
            </a:r>
            <a:b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</a:b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89166" y="2598234"/>
            <a:ext cx="23125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Período Colonial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    Polícia sanitária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1953/República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Criação MS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(leis, MS responsável pela VS)</a:t>
            </a: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5" y="5113148"/>
            <a:ext cx="2021171" cy="1235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4851918" y="2598856"/>
            <a:ext cx="258084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1988 (saúde)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Lei 8.080/1990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(ações e serviços/comercialização)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- Determina que , entre as ações do SUS, estão incluídas aquelas que envolvem a fiscalização e a inspeção de alimentos, águas e bebidas p/ consumo humano, além das ações de VS.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113278" y="2598856"/>
            <a:ext cx="25808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Lei 9.782/1999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(SNVS e criação ANVISA)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Ações de fiscalização e controle, orientação e informação aos produtores e 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consumidores.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medidas preventivas*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200" b="1" dirty="0">
                <a:solidFill>
                  <a:prstClr val="black"/>
                </a:solidFill>
                <a:latin typeface="Rockwell" panose="02060603020205020403"/>
              </a:rPr>
              <a:t>m</a:t>
            </a:r>
            <a:r>
              <a:rPr kumimoji="0" lang="pt-B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edidas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administrativas*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37195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 dirty="0" smtClean="0"/>
              <a:t>Vigilância </a:t>
            </a:r>
            <a:r>
              <a:rPr lang="pt-BR" altLang="pt-BR" sz="4000" dirty="0" smtClean="0"/>
              <a:t>Sanitária – Coordenação do SNVS</a:t>
            </a:r>
            <a:endParaRPr lang="pt-BR" altLang="pt-BR" sz="40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28387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uxograma: Processo predefinido 6"/>
          <p:cNvSpPr/>
          <p:nvPr/>
        </p:nvSpPr>
        <p:spPr>
          <a:xfrm>
            <a:off x="2063750" y="2349500"/>
            <a:ext cx="3671888" cy="2590800"/>
          </a:xfrm>
          <a:prstGeom prst="flowChartPredefinedProcess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srgbClr val="000000"/>
                </a:solidFill>
              </a:rPr>
              <a:t>    </a:t>
            </a:r>
            <a:r>
              <a:rPr lang="pt-BR" sz="2800" b="1" u="sng" dirty="0">
                <a:solidFill>
                  <a:srgbClr val="000000"/>
                </a:solidFill>
              </a:rPr>
              <a:t>Legislação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defRPr/>
            </a:pPr>
            <a:r>
              <a:rPr lang="pt-BR" sz="2800" b="1" dirty="0">
                <a:solidFill>
                  <a:srgbClr val="000000"/>
                </a:solidFill>
              </a:rPr>
              <a:t>   </a:t>
            </a:r>
            <a:r>
              <a:rPr lang="pt-BR" sz="2800" b="1" dirty="0" smtClean="0">
                <a:solidFill>
                  <a:srgbClr val="000000"/>
                </a:solidFill>
              </a:rPr>
              <a:t>Federal</a:t>
            </a:r>
            <a:endParaRPr lang="pt-BR" sz="28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defRPr/>
            </a:pPr>
            <a:r>
              <a:rPr lang="pt-BR" sz="2800" b="1" dirty="0">
                <a:solidFill>
                  <a:srgbClr val="000000"/>
                </a:solidFill>
              </a:rPr>
              <a:t>   Estadual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  <a:defRPr/>
            </a:pPr>
            <a:r>
              <a:rPr lang="pt-BR" sz="2800" b="1" dirty="0">
                <a:solidFill>
                  <a:srgbClr val="000000"/>
                </a:solidFill>
              </a:rPr>
              <a:t>   Municipal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46582" y="5749208"/>
            <a:ext cx="2941875" cy="804419"/>
            <a:chOff x="5287724" y="121392"/>
            <a:chExt cx="2941875" cy="804419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5287724" y="121392"/>
              <a:ext cx="2941875" cy="80441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5326992" y="160660"/>
              <a:ext cx="2863339" cy="7258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100" kern="1200" dirty="0"/>
                <a:t>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92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ANVISA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1703389" y="1600200"/>
            <a:ext cx="8785225" cy="50688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t-BR" altLang="pt-BR" sz="2400"/>
              <a:t>Promove o controle sanitário relacionado a produção e comercialização de produtos e serviços e também exerce o </a:t>
            </a:r>
            <a:r>
              <a:rPr lang="pt-BR" altLang="pt-BR" sz="2400" b="1"/>
              <a:t>controle em portos, aeroportos e fronteiras;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altLang="pt-BR" sz="2400"/>
              <a:t> </a:t>
            </a:r>
            <a:r>
              <a:rPr lang="pt-BR" altLang="pt-BR" sz="2400" b="1"/>
              <a:t>Competências:</a:t>
            </a:r>
          </a:p>
          <a:p>
            <a:pPr>
              <a:buFontTx/>
              <a:buNone/>
            </a:pPr>
            <a:r>
              <a:rPr lang="pt-BR" altLang="pt-BR" sz="2400"/>
              <a:t>      - Estabelecer normas</a:t>
            </a:r>
          </a:p>
          <a:p>
            <a:pPr>
              <a:buFontTx/>
              <a:buNone/>
            </a:pPr>
            <a:r>
              <a:rPr lang="pt-BR" altLang="pt-BR" sz="2400"/>
              <a:t>      - Estabelecer limites de contaminantes, resíduos tóxicos, desinfetantes, metais pesados, e etc.</a:t>
            </a:r>
          </a:p>
          <a:p>
            <a:pPr>
              <a:buFontTx/>
              <a:buNone/>
            </a:pPr>
            <a:r>
              <a:rPr lang="pt-BR" altLang="pt-BR" sz="2400"/>
              <a:t>      - Autorizar o funcionamento de empresas de fabricação, distribuição, importação (cancelamento também)</a:t>
            </a:r>
          </a:p>
          <a:p>
            <a:pPr>
              <a:buFontTx/>
              <a:buNone/>
            </a:pPr>
            <a:r>
              <a:rPr lang="pt-BR" altLang="pt-BR" sz="2400"/>
              <a:t>      - Interditar locais de fabricação, importação, armazenamento caso haja violação da legislação, entre outros.</a:t>
            </a:r>
          </a:p>
        </p:txBody>
      </p:sp>
    </p:spTree>
    <p:extLst>
      <p:ext uri="{BB962C8B-B14F-4D97-AF65-F5344CB8AC3E}">
        <p14:creationId xmlns:p14="http://schemas.microsoft.com/office/powerpoint/2010/main" val="207725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ANVISA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1992313" y="1341439"/>
            <a:ext cx="8229600" cy="5068887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t-BR" altLang="pt-BR" sz="2400"/>
              <a:t> Fiscalização de bens e produtos: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400"/>
              <a:t>   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400"/>
              <a:t>     - Medicamentos de uso humano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400"/>
              <a:t>   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400"/>
              <a:t>     - Alimentos, bebidas, água envasadas, suas embalagens, aditivos alimentares, limites de contaminantes orgânicos, resíduos de agrotóxicos e de medicamentos veterinários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2400"/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400"/>
              <a:t>     - Cosméticos, produtos de higiene pessoal e perfumes;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2400"/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400"/>
              <a:t>     - Saneantes destinados a higienização, desinfecção ou desinfestação, etc.</a:t>
            </a:r>
          </a:p>
        </p:txBody>
      </p:sp>
    </p:spTree>
    <p:extLst>
      <p:ext uri="{BB962C8B-B14F-4D97-AF65-F5344CB8AC3E}">
        <p14:creationId xmlns:p14="http://schemas.microsoft.com/office/powerpoint/2010/main" val="112215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ula 2 SNVS. ANVISA\A+ANVISA+Coordena+o+Sistema+Nacional+de+Vigilância+Sanitária+e+integra+o+Sistema+Único+de+Saú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4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44CDD6-CD4F-448E-AE3D-DFEA12547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9952" y="118272"/>
            <a:ext cx="11212043" cy="1326321"/>
          </a:xfrm>
        </p:spPr>
        <p:txBody>
          <a:bodyPr>
            <a:normAutofit/>
          </a:bodyPr>
          <a:lstStyle/>
          <a:p>
            <a:r>
              <a:rPr lang="pt-BR" sz="3000" dirty="0">
                <a:solidFill>
                  <a:schemeClr val="tx2"/>
                </a:solidFill>
              </a:rPr>
              <a:t>SÍNTESE: “</a:t>
            </a:r>
            <a:r>
              <a:rPr lang="pt-BR" sz="3000" dirty="0" err="1">
                <a:solidFill>
                  <a:schemeClr val="tx2"/>
                </a:solidFill>
              </a:rPr>
              <a:t>EscrevA</a:t>
            </a:r>
            <a:r>
              <a:rPr lang="pt-BR" sz="3000" dirty="0">
                <a:solidFill>
                  <a:schemeClr val="tx2"/>
                </a:solidFill>
              </a:rPr>
              <a:t> EM 1 PARÁGRAFO”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279397B-37C1-4F86-9437-905D859C9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72" y="2028959"/>
            <a:ext cx="10761370" cy="415233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endParaRPr lang="pt-BR" sz="2800" dirty="0"/>
          </a:p>
          <a:p>
            <a:pPr marL="0" indent="0" algn="ctr">
              <a:buNone/>
            </a:pPr>
            <a:r>
              <a:rPr lang="pt-BR" sz="2800" dirty="0" smtClean="0"/>
              <a:t>________________________________</a:t>
            </a:r>
            <a:endParaRPr lang="pt-BR" sz="2800" dirty="0"/>
          </a:p>
          <a:p>
            <a:pPr marL="0" indent="0" algn="ctr">
              <a:buNone/>
            </a:pPr>
            <a:r>
              <a:rPr lang="pt-BR" sz="2800" dirty="0"/>
              <a:t>________________________________</a:t>
            </a:r>
          </a:p>
          <a:p>
            <a:pPr marL="0" indent="0" algn="ctr">
              <a:buNone/>
            </a:pPr>
            <a:r>
              <a:rPr lang="pt-BR" sz="2800" dirty="0"/>
              <a:t>________________________________</a:t>
            </a:r>
          </a:p>
          <a:p>
            <a:pPr marL="0" indent="0" algn="ctr">
              <a:buNone/>
            </a:pPr>
            <a:r>
              <a:rPr lang="pt-BR" sz="2800" dirty="0"/>
              <a:t>________________________________</a:t>
            </a:r>
          </a:p>
          <a:p>
            <a:pPr algn="ctr"/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375" y="0"/>
            <a:ext cx="3269625" cy="191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805592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273</Words>
  <Application>Microsoft Office PowerPoint</Application>
  <PresentationFormat>Personalizar</PresentationFormat>
  <Paragraphs>49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8" baseType="lpstr">
      <vt:lpstr>Damask</vt:lpstr>
      <vt:lpstr>Design padrão</vt:lpstr>
      <vt:lpstr>Apresentação do PowerPoint</vt:lpstr>
      <vt:lpstr>Vigilância Sanitária – Coordenação do SNVS</vt:lpstr>
      <vt:lpstr>ANVISA</vt:lpstr>
      <vt:lpstr>ANVISA</vt:lpstr>
      <vt:lpstr>Apresentação do PowerPoint</vt:lpstr>
      <vt:lpstr>SÍNTESE: “EscrevA EM 1 PARÁGRAFO”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 Dias Da Silva Guerra</dc:creator>
  <cp:lastModifiedBy>Lúcia Guerra</cp:lastModifiedBy>
  <cp:revision>11</cp:revision>
  <dcterms:created xsi:type="dcterms:W3CDTF">2020-04-06T21:50:36Z</dcterms:created>
  <dcterms:modified xsi:type="dcterms:W3CDTF">2023-05-22T21:09:38Z</dcterms:modified>
</cp:coreProperties>
</file>