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7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9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37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87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0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76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29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9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7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11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2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651E-214B-4053-8E8D-953EA983952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401C-E822-4541-AA48-7982ACEA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63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Relatório de Estágio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25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b="1" dirty="0" smtClean="0"/>
              <a:t>Aspectos formais</a:t>
            </a:r>
          </a:p>
          <a:p>
            <a:endParaRPr lang="pt-BR" dirty="0" smtClean="0"/>
          </a:p>
          <a:p>
            <a:r>
              <a:rPr lang="pt-BR" dirty="0" smtClean="0"/>
              <a:t>Capa</a:t>
            </a:r>
            <a:endParaRPr lang="pt-BR" dirty="0"/>
          </a:p>
          <a:p>
            <a:r>
              <a:rPr lang="pt-BR" dirty="0" smtClean="0"/>
              <a:t>Texto de até 5 páginas.</a:t>
            </a:r>
          </a:p>
          <a:p>
            <a:r>
              <a:rPr lang="pt-BR" dirty="0" smtClean="0"/>
              <a:t>Bibliografia</a:t>
            </a:r>
          </a:p>
          <a:p>
            <a:pPr marL="0" indent="0">
              <a:buNone/>
            </a:pPr>
            <a:r>
              <a:rPr lang="pt-BR" sz="2800" dirty="0" smtClean="0"/>
              <a:t>  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810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pt-BR" dirty="0" smtClean="0"/>
              <a:t>Três aspectos que devem estruturar o texto:</a:t>
            </a:r>
          </a:p>
          <a:p>
            <a:pPr marL="0" indent="0">
              <a:buNone/>
            </a:pPr>
            <a:r>
              <a:rPr lang="pt-BR" b="1" dirty="0" smtClean="0"/>
              <a:t>  </a:t>
            </a:r>
          </a:p>
          <a:p>
            <a:pPr marL="0" indent="0">
              <a:buNone/>
            </a:pPr>
            <a:r>
              <a:rPr lang="pt-BR" b="1" dirty="0" smtClean="0"/>
              <a:t> Escola </a:t>
            </a:r>
            <a:r>
              <a:rPr lang="pt-BR" dirty="0" smtClean="0"/>
              <a:t>– onde se localiza, que público atende</a:t>
            </a:r>
          </a:p>
          <a:p>
            <a:pPr marL="0" indent="0">
              <a:buNone/>
            </a:pPr>
            <a:r>
              <a:rPr lang="pt-BR" dirty="0" smtClean="0"/>
              <a:t>            - se pertence a rede pública ou particular</a:t>
            </a:r>
          </a:p>
          <a:p>
            <a:pPr marL="0" indent="0">
              <a:buNone/>
            </a:pPr>
            <a:r>
              <a:rPr lang="pt-BR" dirty="0" smtClean="0"/>
              <a:t>            - projeto pedagógico</a:t>
            </a:r>
          </a:p>
          <a:p>
            <a:pPr marL="0" indent="0">
              <a:buNone/>
            </a:pPr>
            <a:r>
              <a:rPr lang="pt-BR" dirty="0" smtClean="0"/>
              <a:t>            - como a disciplina História se relaciona com as demais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34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pt-BR" b="1" dirty="0" smtClean="0"/>
              <a:t>Professor (es) </a:t>
            </a:r>
          </a:p>
          <a:p>
            <a:pPr marL="0" indent="0">
              <a:buNone/>
            </a:pPr>
            <a:r>
              <a:rPr lang="pt-BR" dirty="0" smtClean="0"/>
              <a:t>      - quem são os professores observados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como preparam as aulas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desenvolvem alguma atividade interdisciplinar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que materiais didáticos utilizam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planejam alguma atividades extra classe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como conduzem as aulas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-  qual o relacionamento com os alunos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2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pt-BR" b="1" dirty="0" smtClean="0"/>
              <a:t>Alunos</a:t>
            </a:r>
            <a:endParaRPr lang="pt-BR" dirty="0" smtClean="0"/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  <a:r>
              <a:rPr lang="pt-BR" dirty="0" smtClean="0"/>
              <a:t>- quais os anos e faixas etárias observadas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  <a:r>
              <a:rPr lang="pt-BR" dirty="0" smtClean="0"/>
              <a:t>- postura frente ao aprendizado de História</a:t>
            </a:r>
          </a:p>
          <a:p>
            <a:pPr marL="0" indent="0">
              <a:buNone/>
            </a:pPr>
            <a:r>
              <a:rPr lang="pt-BR" dirty="0" smtClean="0"/>
              <a:t> - qual o relacionamento entre eles próprios e com o professor</a:t>
            </a:r>
          </a:p>
          <a:p>
            <a:pPr marL="0" indent="0">
              <a:buNone/>
            </a:pPr>
            <a:r>
              <a:rPr lang="pt-BR" dirty="0" smtClean="0"/>
              <a:t> - em quais aulas e/ou atividades se sentiram mais motivados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3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/>
              <a:t>Comentários finais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</a:p>
          <a:p>
            <a:pPr marL="0" indent="0">
              <a:buNone/>
            </a:pPr>
            <a:r>
              <a:rPr lang="pt-BR" dirty="0" smtClean="0"/>
              <a:t>- algumas reflexões sobre o que foi observado utilizando parte da bibliografia lida durante nosso curso.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0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171</Words>
  <Application>Microsoft Office PowerPoint</Application>
  <PresentationFormat>Apresentação na tela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Relatório de Estágio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Estágio</dc:title>
  <dc:creator>User</dc:creator>
  <cp:lastModifiedBy>User</cp:lastModifiedBy>
  <cp:revision>4</cp:revision>
  <dcterms:created xsi:type="dcterms:W3CDTF">2017-03-28T11:31:56Z</dcterms:created>
  <dcterms:modified xsi:type="dcterms:W3CDTF">2017-03-28T12:03:19Z</dcterms:modified>
</cp:coreProperties>
</file>