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8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590" autoAdjust="0"/>
  </p:normalViewPr>
  <p:slideViewPr>
    <p:cSldViewPr>
      <p:cViewPr varScale="1">
        <p:scale>
          <a:sx n="54" d="100"/>
          <a:sy n="54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43B5A-7A2E-41B6-BAEF-CAB00749A6F3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B1161-912E-4B0A-8E21-F203A80E21B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32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0" b="1" dirty="0" smtClean="0"/>
              <a:t>THRUST STAGE</a:t>
            </a:r>
            <a:endParaRPr lang="pt-BR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17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ARENA STAGE 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22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TEATRO DE ARENA DE SÃO PAULO, “ELES NÃO USAM BLACK TIE”</a:t>
            </a:r>
            <a:r>
              <a:rPr lang="pt-BR" b="1" baseline="0" dirty="0" smtClean="0"/>
              <a:t> (G.GUARNIERI, 1958)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03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TUCARENA, PUC DE SÃO PAULO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62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TEATRO OFICINA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17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TUSP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74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08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3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96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22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67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90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84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49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2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42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7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C65E6-B432-4B85-AB7D-864A83FB71E7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7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4893"/>
            <a:ext cx="8352928" cy="59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8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44691"/>
            <a:ext cx="7920880" cy="52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8" y="332656"/>
            <a:ext cx="8829048" cy="58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40"/>
            <a:ext cx="6120680" cy="61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257"/>
            <a:ext cx="9144000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2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1" y="674140"/>
            <a:ext cx="8433963" cy="55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7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928" cy="60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3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54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6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6" y="476672"/>
            <a:ext cx="787587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0" y="908720"/>
            <a:ext cx="8768360" cy="540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2638" y="274638"/>
            <a:ext cx="8064162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PALCO ITALIANO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680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TIPOS DE PLATEIA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28801"/>
            <a:ext cx="8424936" cy="4536504"/>
          </a:xfrm>
        </p:spPr>
      </p:pic>
    </p:spTree>
    <p:extLst>
      <p:ext uri="{BB962C8B-B14F-4D97-AF65-F5344CB8AC3E}">
        <p14:creationId xmlns:p14="http://schemas.microsoft.com/office/powerpoint/2010/main" val="48572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88343"/>
            <a:ext cx="8496944" cy="69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7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428710" cy="590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8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859"/>
            <a:ext cx="8064896" cy="66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9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43</Words>
  <Application>Microsoft Office PowerPoint</Application>
  <PresentationFormat>On-screen Show (4:3)</PresentationFormat>
  <Paragraphs>14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PALCO ITALIANO</vt:lpstr>
      <vt:lpstr>TIPOS DE PLATEIA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Marris</dc:creator>
  <cp:lastModifiedBy>Marris</cp:lastModifiedBy>
  <cp:revision>8</cp:revision>
  <dcterms:created xsi:type="dcterms:W3CDTF">2014-10-10T22:53:44Z</dcterms:created>
  <dcterms:modified xsi:type="dcterms:W3CDTF">2016-07-29T19:06:08Z</dcterms:modified>
</cp:coreProperties>
</file>