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57" r:id="rId5"/>
    <p:sldId id="258" r:id="rId6"/>
    <p:sldId id="265" r:id="rId7"/>
    <p:sldId id="267" r:id="rId8"/>
    <p:sldId id="269" r:id="rId9"/>
    <p:sldId id="270" r:id="rId10"/>
    <p:sldId id="268" r:id="rId11"/>
    <p:sldId id="273" r:id="rId12"/>
    <p:sldId id="274" r:id="rId13"/>
    <p:sldId id="275" r:id="rId14"/>
    <p:sldId id="263" r:id="rId15"/>
    <p:sldId id="276" r:id="rId16"/>
    <p:sldId id="277" r:id="rId17"/>
    <p:sldId id="278" r:id="rId18"/>
    <p:sldId id="281" r:id="rId19"/>
    <p:sldId id="27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li" initials="S" lastIdx="1" clrIdx="0">
    <p:extLst>
      <p:ext uri="{19B8F6BF-5375-455C-9EA6-DF929625EA0E}">
        <p15:presenceInfo xmlns:p15="http://schemas.microsoft.com/office/powerpoint/2012/main" userId="Sue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36F5E-2877-45B9-8F3A-110671F2DE0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8C7D200-2F3D-4128-B2D9-A33AD58AA52B}">
      <dgm:prSet phldrT="[Texto]" custT="1"/>
      <dgm:spPr/>
      <dgm:t>
        <a:bodyPr/>
        <a:lstStyle/>
        <a:p>
          <a:r>
            <a:rPr lang="pt-BR" sz="3600" dirty="0" smtClean="0"/>
            <a:t>GRANDEZAS E MEDIDAS</a:t>
          </a:r>
          <a:endParaRPr lang="pt-BR" sz="3600" dirty="0"/>
        </a:p>
      </dgm:t>
    </dgm:pt>
    <dgm:pt modelId="{262F42FD-DCE3-4CF4-B2E8-76CFE8094C20}" type="parTrans" cxnId="{6FCD2F21-4355-48C9-B05E-1623C9C3324F}">
      <dgm:prSet/>
      <dgm:spPr/>
      <dgm:t>
        <a:bodyPr/>
        <a:lstStyle/>
        <a:p>
          <a:endParaRPr lang="pt-BR"/>
        </a:p>
      </dgm:t>
    </dgm:pt>
    <dgm:pt modelId="{525F5B62-2D69-4FFE-98FE-06FFFD5EE5EA}" type="sibTrans" cxnId="{6FCD2F21-4355-48C9-B05E-1623C9C3324F}">
      <dgm:prSet/>
      <dgm:spPr/>
      <dgm:t>
        <a:bodyPr/>
        <a:lstStyle/>
        <a:p>
          <a:endParaRPr lang="pt-BR"/>
        </a:p>
      </dgm:t>
    </dgm:pt>
    <dgm:pt modelId="{5DC1270C-D22C-44C7-AC19-95A6DABCA7DB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dirty="0" smtClean="0"/>
            <a:t>METODOLOGIA DO ENSINO DE MATEMÁTICA</a:t>
          </a:r>
          <a:br>
            <a:rPr lang="pt-BR" sz="2800" dirty="0" smtClean="0"/>
          </a:br>
          <a:r>
            <a:rPr lang="pt-BR" sz="2800" dirty="0" smtClean="0"/>
            <a:t>PEDAGOGIA</a:t>
          </a:r>
        </a:p>
        <a:p>
          <a:pPr lvl="0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dirty="0"/>
        </a:p>
      </dgm:t>
    </dgm:pt>
    <dgm:pt modelId="{111688DF-6B0E-4443-A30F-69C939C2AB53}" type="parTrans" cxnId="{ABC24B84-EB72-4D3F-923D-9A8592AD1685}">
      <dgm:prSet/>
      <dgm:spPr/>
      <dgm:t>
        <a:bodyPr/>
        <a:lstStyle/>
        <a:p>
          <a:endParaRPr lang="pt-BR"/>
        </a:p>
      </dgm:t>
    </dgm:pt>
    <dgm:pt modelId="{4AD6568E-445F-4A84-AAC5-68B5D60ABA78}" type="sibTrans" cxnId="{ABC24B84-EB72-4D3F-923D-9A8592AD1685}">
      <dgm:prSet/>
      <dgm:spPr/>
      <dgm:t>
        <a:bodyPr/>
        <a:lstStyle/>
        <a:p>
          <a:endParaRPr lang="pt-BR"/>
        </a:p>
      </dgm:t>
    </dgm:pt>
    <dgm:pt modelId="{3DA3895E-1527-4B4D-B714-AF912FF75044}">
      <dgm:prSet custT="1"/>
      <dgm:spPr/>
      <dgm:t>
        <a:bodyPr/>
        <a:lstStyle/>
        <a:p>
          <a:r>
            <a:rPr lang="pt-BR" sz="1800" dirty="0" smtClean="0"/>
            <a:t>Sueli </a:t>
          </a:r>
          <a:r>
            <a:rPr lang="pt-BR" sz="1800" dirty="0" err="1" smtClean="0"/>
            <a:t>Fanizzi</a:t>
          </a:r>
          <a:endParaRPr lang="pt-BR" sz="1800" dirty="0"/>
        </a:p>
      </dgm:t>
    </dgm:pt>
    <dgm:pt modelId="{911EEA2D-60EB-4E6D-9EA1-8C28796F7CB4}" type="parTrans" cxnId="{38FB25B5-5EB2-40CA-9649-C4BF3E9F0EA3}">
      <dgm:prSet/>
      <dgm:spPr/>
      <dgm:t>
        <a:bodyPr/>
        <a:lstStyle/>
        <a:p>
          <a:endParaRPr lang="pt-BR"/>
        </a:p>
      </dgm:t>
    </dgm:pt>
    <dgm:pt modelId="{6B6219D3-1630-4BFD-B22B-6F8923542DCE}" type="sibTrans" cxnId="{38FB25B5-5EB2-40CA-9649-C4BF3E9F0EA3}">
      <dgm:prSet/>
      <dgm:spPr/>
      <dgm:t>
        <a:bodyPr/>
        <a:lstStyle/>
        <a:p>
          <a:endParaRPr lang="pt-BR"/>
        </a:p>
      </dgm:t>
    </dgm:pt>
    <dgm:pt modelId="{26319754-DDDE-47B7-8F7F-4EB1B87EDF10}" type="pres">
      <dgm:prSet presAssocID="{C2036F5E-2877-45B9-8F3A-110671F2DE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E39FE5F-5284-4B9D-A29F-6831C70ECF59}" type="pres">
      <dgm:prSet presAssocID="{68C7D200-2F3D-4128-B2D9-A33AD58AA52B}" presName="node" presStyleLbl="node1" presStyleIdx="0" presStyleCnt="3" custScaleX="653565" custScaleY="298472" custLinFactNeighborX="0" custLinFactNeighborY="-754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3D7DC4-5DB7-4099-80D8-845250718EEE}" type="pres">
      <dgm:prSet presAssocID="{525F5B62-2D69-4FFE-98FE-06FFFD5EE5EA}" presName="sibTrans" presStyleCnt="0"/>
      <dgm:spPr/>
    </dgm:pt>
    <dgm:pt modelId="{A0971D9E-FF17-4A4F-8858-9EEBA95D5C62}" type="pres">
      <dgm:prSet presAssocID="{5DC1270C-D22C-44C7-AC19-95A6DABCA7DB}" presName="node" presStyleLbl="node1" presStyleIdx="1" presStyleCnt="3" custScaleX="711624" custScaleY="180147" custLinFactNeighborX="0" custLinFactNeighborY="-596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68B327-771A-449C-8086-62586AAC7FD2}" type="pres">
      <dgm:prSet presAssocID="{4AD6568E-445F-4A84-AAC5-68B5D60ABA78}" presName="sibTrans" presStyleCnt="0"/>
      <dgm:spPr/>
    </dgm:pt>
    <dgm:pt modelId="{5AC7E362-00EC-4640-90D6-CC93D90F0C02}" type="pres">
      <dgm:prSet presAssocID="{3DA3895E-1527-4B4D-B714-AF912FF75044}" presName="node" presStyleLbl="node1" presStyleIdx="2" presStyleCnt="3" custScaleX="211444" custLinFactX="100000" custLinFactNeighborX="195986" custLinFactNeighborY="395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FB4350-5550-46E6-B03B-F98FBD1A487D}" type="presOf" srcId="{68C7D200-2F3D-4128-B2D9-A33AD58AA52B}" destId="{1E39FE5F-5284-4B9D-A29F-6831C70ECF59}" srcOrd="0" destOrd="0" presId="urn:microsoft.com/office/officeart/2005/8/layout/default"/>
    <dgm:cxn modelId="{6FCD2F21-4355-48C9-B05E-1623C9C3324F}" srcId="{C2036F5E-2877-45B9-8F3A-110671F2DE0D}" destId="{68C7D200-2F3D-4128-B2D9-A33AD58AA52B}" srcOrd="0" destOrd="0" parTransId="{262F42FD-DCE3-4CF4-B2E8-76CFE8094C20}" sibTransId="{525F5B62-2D69-4FFE-98FE-06FFFD5EE5EA}"/>
    <dgm:cxn modelId="{F2C115B2-1FCD-4726-B572-4C94AD25E171}" type="presOf" srcId="{C2036F5E-2877-45B9-8F3A-110671F2DE0D}" destId="{26319754-DDDE-47B7-8F7F-4EB1B87EDF10}" srcOrd="0" destOrd="0" presId="urn:microsoft.com/office/officeart/2005/8/layout/default"/>
    <dgm:cxn modelId="{ABC24B84-EB72-4D3F-923D-9A8592AD1685}" srcId="{C2036F5E-2877-45B9-8F3A-110671F2DE0D}" destId="{5DC1270C-D22C-44C7-AC19-95A6DABCA7DB}" srcOrd="1" destOrd="0" parTransId="{111688DF-6B0E-4443-A30F-69C939C2AB53}" sibTransId="{4AD6568E-445F-4A84-AAC5-68B5D60ABA78}"/>
    <dgm:cxn modelId="{3FDAFEB4-B647-47E2-A350-B1408A23D83D}" type="presOf" srcId="{3DA3895E-1527-4B4D-B714-AF912FF75044}" destId="{5AC7E362-00EC-4640-90D6-CC93D90F0C02}" srcOrd="0" destOrd="0" presId="urn:microsoft.com/office/officeart/2005/8/layout/default"/>
    <dgm:cxn modelId="{38FB25B5-5EB2-40CA-9649-C4BF3E9F0EA3}" srcId="{C2036F5E-2877-45B9-8F3A-110671F2DE0D}" destId="{3DA3895E-1527-4B4D-B714-AF912FF75044}" srcOrd="2" destOrd="0" parTransId="{911EEA2D-60EB-4E6D-9EA1-8C28796F7CB4}" sibTransId="{6B6219D3-1630-4BFD-B22B-6F8923542DCE}"/>
    <dgm:cxn modelId="{BB477621-A50A-4F49-8A60-9D8EF765E085}" type="presOf" srcId="{5DC1270C-D22C-44C7-AC19-95A6DABCA7DB}" destId="{A0971D9E-FF17-4A4F-8858-9EEBA95D5C62}" srcOrd="0" destOrd="0" presId="urn:microsoft.com/office/officeart/2005/8/layout/default"/>
    <dgm:cxn modelId="{70A80C02-9B8F-4291-8857-47899E007486}" type="presParOf" srcId="{26319754-DDDE-47B7-8F7F-4EB1B87EDF10}" destId="{1E39FE5F-5284-4B9D-A29F-6831C70ECF59}" srcOrd="0" destOrd="0" presId="urn:microsoft.com/office/officeart/2005/8/layout/default"/>
    <dgm:cxn modelId="{E6139DC6-76C4-4C5A-8F90-0EBF9FDEF1A2}" type="presParOf" srcId="{26319754-DDDE-47B7-8F7F-4EB1B87EDF10}" destId="{643D7DC4-5DB7-4099-80D8-845250718EEE}" srcOrd="1" destOrd="0" presId="urn:microsoft.com/office/officeart/2005/8/layout/default"/>
    <dgm:cxn modelId="{C79C9875-5E23-40FD-A0D1-C939885C3E9F}" type="presParOf" srcId="{26319754-DDDE-47B7-8F7F-4EB1B87EDF10}" destId="{A0971D9E-FF17-4A4F-8858-9EEBA95D5C62}" srcOrd="2" destOrd="0" presId="urn:microsoft.com/office/officeart/2005/8/layout/default"/>
    <dgm:cxn modelId="{D95D171F-B4FF-4840-B3F7-50D1E397A844}" type="presParOf" srcId="{26319754-DDDE-47B7-8F7F-4EB1B87EDF10}" destId="{0168B327-771A-449C-8086-62586AAC7FD2}" srcOrd="3" destOrd="0" presId="urn:microsoft.com/office/officeart/2005/8/layout/default"/>
    <dgm:cxn modelId="{8022C8AD-7BEB-45F4-9BCA-DC81C52C681D}" type="presParOf" srcId="{26319754-DDDE-47B7-8F7F-4EB1B87EDF10}" destId="{5AC7E362-00EC-4640-90D6-CC93D90F0C0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6CCA39-A82B-4021-803F-06934F58AED2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07E26B8F-7B73-47DC-B559-8F2646BE4F44}">
      <dgm:prSet phldrT="[Texto]"/>
      <dgm:spPr/>
      <dgm:t>
        <a:bodyPr/>
        <a:lstStyle/>
        <a:p>
          <a:r>
            <a:rPr lang="pt-BR" b="1" dirty="0" smtClean="0"/>
            <a:t>GRANDEZAS</a:t>
          </a:r>
          <a:endParaRPr lang="pt-BR" b="1" dirty="0"/>
        </a:p>
      </dgm:t>
    </dgm:pt>
    <dgm:pt modelId="{089B4A8F-0547-4842-BF9A-04EC779C43D4}" type="parTrans" cxnId="{7CB19613-B0CB-43B2-915B-50F4C83A09C2}">
      <dgm:prSet/>
      <dgm:spPr/>
      <dgm:t>
        <a:bodyPr/>
        <a:lstStyle/>
        <a:p>
          <a:endParaRPr lang="pt-BR"/>
        </a:p>
      </dgm:t>
    </dgm:pt>
    <dgm:pt modelId="{2EB4F5A1-5001-4C89-9377-13DFC8811863}" type="sibTrans" cxnId="{7CB19613-B0CB-43B2-915B-50F4C83A09C2}">
      <dgm:prSet/>
      <dgm:spPr/>
      <dgm:t>
        <a:bodyPr/>
        <a:lstStyle/>
        <a:p>
          <a:endParaRPr lang="pt-BR"/>
        </a:p>
      </dgm:t>
    </dgm:pt>
    <dgm:pt modelId="{9E3F90AF-C3CB-4880-8140-261382A97503}">
      <dgm:prSet phldrT="[Texto]"/>
      <dgm:spPr/>
      <dgm:t>
        <a:bodyPr/>
        <a:lstStyle/>
        <a:p>
          <a:r>
            <a:rPr lang="pt-BR" dirty="0" smtClean="0"/>
            <a:t>comprimento</a:t>
          </a:r>
          <a:endParaRPr lang="pt-BR" dirty="0"/>
        </a:p>
      </dgm:t>
    </dgm:pt>
    <dgm:pt modelId="{025A6242-127F-40A6-911C-7EBF6F758468}" type="parTrans" cxnId="{71EB7C3F-4036-4F77-8DF1-19DB0AF312B1}">
      <dgm:prSet/>
      <dgm:spPr/>
      <dgm:t>
        <a:bodyPr/>
        <a:lstStyle/>
        <a:p>
          <a:endParaRPr lang="pt-BR"/>
        </a:p>
      </dgm:t>
    </dgm:pt>
    <dgm:pt modelId="{EA3788D8-F356-4E4E-8A04-305F40DFE570}" type="sibTrans" cxnId="{71EB7C3F-4036-4F77-8DF1-19DB0AF312B1}">
      <dgm:prSet/>
      <dgm:spPr/>
      <dgm:t>
        <a:bodyPr/>
        <a:lstStyle/>
        <a:p>
          <a:endParaRPr lang="pt-BR"/>
        </a:p>
      </dgm:t>
    </dgm:pt>
    <dgm:pt modelId="{4B185DEE-805F-478B-A0D0-9F15FF5B48EE}">
      <dgm:prSet phldrT="[Texto]"/>
      <dgm:spPr/>
      <dgm:t>
        <a:bodyPr/>
        <a:lstStyle/>
        <a:p>
          <a:r>
            <a:rPr lang="pt-BR" dirty="0" smtClean="0"/>
            <a:t>capacidade</a:t>
          </a:r>
          <a:endParaRPr lang="pt-BR" dirty="0"/>
        </a:p>
      </dgm:t>
    </dgm:pt>
    <dgm:pt modelId="{9FE2C59C-651B-4760-9067-78E35AAC80DD}" type="parTrans" cxnId="{DC84B8D6-EA5D-40BB-8037-C197F4938028}">
      <dgm:prSet/>
      <dgm:spPr/>
      <dgm:t>
        <a:bodyPr/>
        <a:lstStyle/>
        <a:p>
          <a:endParaRPr lang="pt-BR"/>
        </a:p>
      </dgm:t>
    </dgm:pt>
    <dgm:pt modelId="{E2C2EF9D-E12B-4F50-B7A2-D155E80AAB56}" type="sibTrans" cxnId="{DC84B8D6-EA5D-40BB-8037-C197F4938028}">
      <dgm:prSet/>
      <dgm:spPr/>
      <dgm:t>
        <a:bodyPr/>
        <a:lstStyle/>
        <a:p>
          <a:endParaRPr lang="pt-BR"/>
        </a:p>
      </dgm:t>
    </dgm:pt>
    <dgm:pt modelId="{043D37CD-1F8D-4919-A1AF-86B7E642DF46}">
      <dgm:prSet phldrT="[Texto]"/>
      <dgm:spPr/>
      <dgm:t>
        <a:bodyPr/>
        <a:lstStyle/>
        <a:p>
          <a:r>
            <a:rPr lang="pt-BR" dirty="0" smtClean="0"/>
            <a:t>massa</a:t>
          </a:r>
          <a:endParaRPr lang="pt-BR" dirty="0"/>
        </a:p>
      </dgm:t>
    </dgm:pt>
    <dgm:pt modelId="{F605B734-0B03-4898-8B27-B67936AEE85C}" type="parTrans" cxnId="{3CD9A79F-4E7A-4CD4-AD9B-D0A99DD65635}">
      <dgm:prSet/>
      <dgm:spPr/>
      <dgm:t>
        <a:bodyPr/>
        <a:lstStyle/>
        <a:p>
          <a:endParaRPr lang="pt-BR"/>
        </a:p>
      </dgm:t>
    </dgm:pt>
    <dgm:pt modelId="{7D802837-26B3-4AE4-A613-0428FCE3BE32}" type="sibTrans" cxnId="{3CD9A79F-4E7A-4CD4-AD9B-D0A99DD65635}">
      <dgm:prSet/>
      <dgm:spPr/>
      <dgm:t>
        <a:bodyPr/>
        <a:lstStyle/>
        <a:p>
          <a:endParaRPr lang="pt-BR"/>
        </a:p>
      </dgm:t>
    </dgm:pt>
    <dgm:pt modelId="{11FD8F25-0FF0-45C4-9050-CC856A9A318B}">
      <dgm:prSet/>
      <dgm:spPr/>
      <dgm:t>
        <a:bodyPr/>
        <a:lstStyle/>
        <a:p>
          <a:r>
            <a:rPr lang="pt-BR" dirty="0" smtClean="0"/>
            <a:t>tempo</a:t>
          </a:r>
          <a:endParaRPr lang="pt-BR" dirty="0"/>
        </a:p>
      </dgm:t>
    </dgm:pt>
    <dgm:pt modelId="{AB8398FF-4F4A-4F8F-8147-823C9C6982D8}" type="parTrans" cxnId="{137096A7-D3DE-4F02-AB27-A893C13D0869}">
      <dgm:prSet/>
      <dgm:spPr/>
      <dgm:t>
        <a:bodyPr/>
        <a:lstStyle/>
        <a:p>
          <a:endParaRPr lang="pt-BR"/>
        </a:p>
      </dgm:t>
    </dgm:pt>
    <dgm:pt modelId="{C3A016D8-7C8D-42DA-AC41-78EA0139B063}" type="sibTrans" cxnId="{137096A7-D3DE-4F02-AB27-A893C13D0869}">
      <dgm:prSet/>
      <dgm:spPr/>
      <dgm:t>
        <a:bodyPr/>
        <a:lstStyle/>
        <a:p>
          <a:endParaRPr lang="pt-BR"/>
        </a:p>
      </dgm:t>
    </dgm:pt>
    <dgm:pt modelId="{85F9DA9C-BD84-4DA5-9C78-4E2EBEC37967}">
      <dgm:prSet phldrT="[Texto]"/>
      <dgm:spPr/>
      <dgm:t>
        <a:bodyPr/>
        <a:lstStyle/>
        <a:p>
          <a:r>
            <a:rPr lang="pt-BR" dirty="0" smtClean="0"/>
            <a:t>superfície</a:t>
          </a:r>
          <a:endParaRPr lang="pt-BR" dirty="0"/>
        </a:p>
      </dgm:t>
    </dgm:pt>
    <dgm:pt modelId="{8DCCB1C2-E3C5-443E-8818-3377F8F9EF87}" type="parTrans" cxnId="{5B6D1176-5EA0-4084-ABF4-F1FC5F53590D}">
      <dgm:prSet/>
      <dgm:spPr/>
      <dgm:t>
        <a:bodyPr/>
        <a:lstStyle/>
        <a:p>
          <a:endParaRPr lang="pt-BR"/>
        </a:p>
      </dgm:t>
    </dgm:pt>
    <dgm:pt modelId="{C02B33D1-FEAD-483E-9373-D65AA25ECAC4}" type="sibTrans" cxnId="{5B6D1176-5EA0-4084-ABF4-F1FC5F53590D}">
      <dgm:prSet/>
      <dgm:spPr/>
      <dgm:t>
        <a:bodyPr/>
        <a:lstStyle/>
        <a:p>
          <a:endParaRPr lang="pt-BR"/>
        </a:p>
      </dgm:t>
    </dgm:pt>
    <dgm:pt modelId="{09481E48-8ECA-40AC-88ED-F7A5932A9225}" type="pres">
      <dgm:prSet presAssocID="{C76CCA39-A82B-4021-803F-06934F58AE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DFCB34-873D-40DA-8769-7DAF666C4889}" type="pres">
      <dgm:prSet presAssocID="{07E26B8F-7B73-47DC-B559-8F2646BE4F44}" presName="node" presStyleLbl="node1" presStyleIdx="0" presStyleCnt="6" custScaleY="28968" custLinFactNeighborX="0" custLinFactNeighborY="-9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64924A-7F79-4240-8E0E-59567A09803E}" type="pres">
      <dgm:prSet presAssocID="{2EB4F5A1-5001-4C89-9377-13DFC8811863}" presName="sibTrans" presStyleCnt="0"/>
      <dgm:spPr/>
    </dgm:pt>
    <dgm:pt modelId="{CCDEDAC6-456F-4293-BE7E-B9B9A142FD07}" type="pres">
      <dgm:prSet presAssocID="{9E3F90AF-C3CB-4880-8140-261382A97503}" presName="node" presStyleLbl="node1" presStyleIdx="1" presStyleCnt="6" custScaleX="53682" custScaleY="25301" custLinFactNeighborX="2038" custLinFactNeighborY="-102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97B6C-68B3-481C-A704-0424118790F6}" type="pres">
      <dgm:prSet presAssocID="{EA3788D8-F356-4E4E-8A04-305F40DFE570}" presName="sibTrans" presStyleCnt="0"/>
      <dgm:spPr/>
    </dgm:pt>
    <dgm:pt modelId="{B7DD1EF7-46C6-443A-9A98-99BF1091EFF1}" type="pres">
      <dgm:prSet presAssocID="{4B185DEE-805F-478B-A0D0-9F15FF5B48EE}" presName="node" presStyleLbl="node1" presStyleIdx="2" presStyleCnt="6" custScaleX="58068" custScaleY="26584" custLinFactNeighborX="6" custLinFactNeighborY="-101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FC99CC-DAF5-4098-964F-E2B61745180D}" type="pres">
      <dgm:prSet presAssocID="{E2C2EF9D-E12B-4F50-B7A2-D155E80AAB56}" presName="sibTrans" presStyleCnt="0"/>
      <dgm:spPr/>
    </dgm:pt>
    <dgm:pt modelId="{7EAED9FE-BDE3-473D-B4D4-EE4B68A91A94}" type="pres">
      <dgm:prSet presAssocID="{043D37CD-1F8D-4919-A1AF-86B7E642DF46}" presName="node" presStyleLbl="node1" presStyleIdx="3" presStyleCnt="6" custScaleX="41709" custScaleY="25417" custLinFactNeighborX="33836" custLinFactNeighborY="-229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81B8D5-A8EB-4AAA-968C-A812168473FE}" type="pres">
      <dgm:prSet presAssocID="{7D802837-26B3-4AE4-A613-0428FCE3BE32}" presName="sibTrans" presStyleCnt="0"/>
      <dgm:spPr/>
    </dgm:pt>
    <dgm:pt modelId="{E8462EFC-EBDE-4B31-89CF-64CDE7107D0B}" type="pres">
      <dgm:prSet presAssocID="{11FD8F25-0FF0-45C4-9050-CC856A9A318B}" presName="node" presStyleLbl="node1" presStyleIdx="4" presStyleCnt="6" custScaleX="46200" custScaleY="22457" custLinFactNeighborX="-67824" custLinFactNeighborY="-23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EE2840-76FC-4810-9000-013CC6351428}" type="pres">
      <dgm:prSet presAssocID="{C3A016D8-7C8D-42DA-AC41-78EA0139B063}" presName="sibTrans" presStyleCnt="0"/>
      <dgm:spPr/>
    </dgm:pt>
    <dgm:pt modelId="{E670B614-C197-40BE-8F05-5496267CABDA}" type="pres">
      <dgm:prSet presAssocID="{85F9DA9C-BD84-4DA5-9C78-4E2EBEC37967}" presName="node" presStyleLbl="node1" presStyleIdx="5" presStyleCnt="6" custScaleX="41709" custScaleY="25417" custLinFactNeighborX="45047" custLinFactNeighborY="-653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3ACE50-6DD2-49A6-9FEA-C7FB972F8072}" type="presOf" srcId="{9E3F90AF-C3CB-4880-8140-261382A97503}" destId="{CCDEDAC6-456F-4293-BE7E-B9B9A142FD07}" srcOrd="0" destOrd="0" presId="urn:microsoft.com/office/officeart/2005/8/layout/default"/>
    <dgm:cxn modelId="{5B6D1176-5EA0-4084-ABF4-F1FC5F53590D}" srcId="{C76CCA39-A82B-4021-803F-06934F58AED2}" destId="{85F9DA9C-BD84-4DA5-9C78-4E2EBEC37967}" srcOrd="5" destOrd="0" parTransId="{8DCCB1C2-E3C5-443E-8818-3377F8F9EF87}" sibTransId="{C02B33D1-FEAD-483E-9373-D65AA25ECAC4}"/>
    <dgm:cxn modelId="{ACB3C1C2-2154-4F4F-9B9E-BAE15A195E25}" type="presOf" srcId="{043D37CD-1F8D-4919-A1AF-86B7E642DF46}" destId="{7EAED9FE-BDE3-473D-B4D4-EE4B68A91A94}" srcOrd="0" destOrd="0" presId="urn:microsoft.com/office/officeart/2005/8/layout/default"/>
    <dgm:cxn modelId="{8241CACF-2DC2-4809-A1A5-21A983EC448F}" type="presOf" srcId="{11FD8F25-0FF0-45C4-9050-CC856A9A318B}" destId="{E8462EFC-EBDE-4B31-89CF-64CDE7107D0B}" srcOrd="0" destOrd="0" presId="urn:microsoft.com/office/officeart/2005/8/layout/default"/>
    <dgm:cxn modelId="{71EB7C3F-4036-4F77-8DF1-19DB0AF312B1}" srcId="{C76CCA39-A82B-4021-803F-06934F58AED2}" destId="{9E3F90AF-C3CB-4880-8140-261382A97503}" srcOrd="1" destOrd="0" parTransId="{025A6242-127F-40A6-911C-7EBF6F758468}" sibTransId="{EA3788D8-F356-4E4E-8A04-305F40DFE570}"/>
    <dgm:cxn modelId="{5D850E8B-5883-4118-B98D-0FE3E9EECDDC}" type="presOf" srcId="{85F9DA9C-BD84-4DA5-9C78-4E2EBEC37967}" destId="{E670B614-C197-40BE-8F05-5496267CABDA}" srcOrd="0" destOrd="0" presId="urn:microsoft.com/office/officeart/2005/8/layout/default"/>
    <dgm:cxn modelId="{6BE46A92-E866-4E18-851C-38F56EBFFA06}" type="presOf" srcId="{C76CCA39-A82B-4021-803F-06934F58AED2}" destId="{09481E48-8ECA-40AC-88ED-F7A5932A9225}" srcOrd="0" destOrd="0" presId="urn:microsoft.com/office/officeart/2005/8/layout/default"/>
    <dgm:cxn modelId="{DC84B8D6-EA5D-40BB-8037-C197F4938028}" srcId="{C76CCA39-A82B-4021-803F-06934F58AED2}" destId="{4B185DEE-805F-478B-A0D0-9F15FF5B48EE}" srcOrd="2" destOrd="0" parTransId="{9FE2C59C-651B-4760-9067-78E35AAC80DD}" sibTransId="{E2C2EF9D-E12B-4F50-B7A2-D155E80AAB56}"/>
    <dgm:cxn modelId="{137096A7-D3DE-4F02-AB27-A893C13D0869}" srcId="{C76CCA39-A82B-4021-803F-06934F58AED2}" destId="{11FD8F25-0FF0-45C4-9050-CC856A9A318B}" srcOrd="4" destOrd="0" parTransId="{AB8398FF-4F4A-4F8F-8147-823C9C6982D8}" sibTransId="{C3A016D8-7C8D-42DA-AC41-78EA0139B063}"/>
    <dgm:cxn modelId="{7CB19613-B0CB-43B2-915B-50F4C83A09C2}" srcId="{C76CCA39-A82B-4021-803F-06934F58AED2}" destId="{07E26B8F-7B73-47DC-B559-8F2646BE4F44}" srcOrd="0" destOrd="0" parTransId="{089B4A8F-0547-4842-BF9A-04EC779C43D4}" sibTransId="{2EB4F5A1-5001-4C89-9377-13DFC8811863}"/>
    <dgm:cxn modelId="{8796DF6A-B73F-4D9D-8058-56DBB8FE08C8}" type="presOf" srcId="{07E26B8F-7B73-47DC-B559-8F2646BE4F44}" destId="{89DFCB34-873D-40DA-8769-7DAF666C4889}" srcOrd="0" destOrd="0" presId="urn:microsoft.com/office/officeart/2005/8/layout/default"/>
    <dgm:cxn modelId="{3CD9A79F-4E7A-4CD4-AD9B-D0A99DD65635}" srcId="{C76CCA39-A82B-4021-803F-06934F58AED2}" destId="{043D37CD-1F8D-4919-A1AF-86B7E642DF46}" srcOrd="3" destOrd="0" parTransId="{F605B734-0B03-4898-8B27-B67936AEE85C}" sibTransId="{7D802837-26B3-4AE4-A613-0428FCE3BE32}"/>
    <dgm:cxn modelId="{B17D9B3F-413F-44B8-9C9D-6ED405EE74C2}" type="presOf" srcId="{4B185DEE-805F-478B-A0D0-9F15FF5B48EE}" destId="{B7DD1EF7-46C6-443A-9A98-99BF1091EFF1}" srcOrd="0" destOrd="0" presId="urn:microsoft.com/office/officeart/2005/8/layout/default"/>
    <dgm:cxn modelId="{4DB7D9B0-8C4A-401B-B584-F2F2A09D040E}" type="presParOf" srcId="{09481E48-8ECA-40AC-88ED-F7A5932A9225}" destId="{89DFCB34-873D-40DA-8769-7DAF666C4889}" srcOrd="0" destOrd="0" presId="urn:microsoft.com/office/officeart/2005/8/layout/default"/>
    <dgm:cxn modelId="{A6271216-5F5D-4537-AFC4-4A6B17841D6F}" type="presParOf" srcId="{09481E48-8ECA-40AC-88ED-F7A5932A9225}" destId="{C764924A-7F79-4240-8E0E-59567A09803E}" srcOrd="1" destOrd="0" presId="urn:microsoft.com/office/officeart/2005/8/layout/default"/>
    <dgm:cxn modelId="{F8F02526-4D72-4564-A4A1-6A781D7534C3}" type="presParOf" srcId="{09481E48-8ECA-40AC-88ED-F7A5932A9225}" destId="{CCDEDAC6-456F-4293-BE7E-B9B9A142FD07}" srcOrd="2" destOrd="0" presId="urn:microsoft.com/office/officeart/2005/8/layout/default"/>
    <dgm:cxn modelId="{1D488A79-8EC5-41EA-B060-5F1E1D3CB8A5}" type="presParOf" srcId="{09481E48-8ECA-40AC-88ED-F7A5932A9225}" destId="{A4997B6C-68B3-481C-A704-0424118790F6}" srcOrd="3" destOrd="0" presId="urn:microsoft.com/office/officeart/2005/8/layout/default"/>
    <dgm:cxn modelId="{64BD45F7-3786-4A52-930D-C536A03ADAA5}" type="presParOf" srcId="{09481E48-8ECA-40AC-88ED-F7A5932A9225}" destId="{B7DD1EF7-46C6-443A-9A98-99BF1091EFF1}" srcOrd="4" destOrd="0" presId="urn:microsoft.com/office/officeart/2005/8/layout/default"/>
    <dgm:cxn modelId="{77E4CB1C-C1F2-4992-9393-A01FA09DE826}" type="presParOf" srcId="{09481E48-8ECA-40AC-88ED-F7A5932A9225}" destId="{A1FC99CC-DAF5-4098-964F-E2B61745180D}" srcOrd="5" destOrd="0" presId="urn:microsoft.com/office/officeart/2005/8/layout/default"/>
    <dgm:cxn modelId="{8D3FBA84-CF42-4DC3-8CE4-CB19636E3F22}" type="presParOf" srcId="{09481E48-8ECA-40AC-88ED-F7A5932A9225}" destId="{7EAED9FE-BDE3-473D-B4D4-EE4B68A91A94}" srcOrd="6" destOrd="0" presId="urn:microsoft.com/office/officeart/2005/8/layout/default"/>
    <dgm:cxn modelId="{825F95E9-F44C-4BC1-AB89-28F92146FF43}" type="presParOf" srcId="{09481E48-8ECA-40AC-88ED-F7A5932A9225}" destId="{CC81B8D5-A8EB-4AAA-968C-A812168473FE}" srcOrd="7" destOrd="0" presId="urn:microsoft.com/office/officeart/2005/8/layout/default"/>
    <dgm:cxn modelId="{90AC1E3C-6ECB-4DA4-898C-74999ECB5345}" type="presParOf" srcId="{09481E48-8ECA-40AC-88ED-F7A5932A9225}" destId="{E8462EFC-EBDE-4B31-89CF-64CDE7107D0B}" srcOrd="8" destOrd="0" presId="urn:microsoft.com/office/officeart/2005/8/layout/default"/>
    <dgm:cxn modelId="{0A5D2CB1-F638-497D-B3C7-D4DD6CFCC950}" type="presParOf" srcId="{09481E48-8ECA-40AC-88ED-F7A5932A9225}" destId="{57EE2840-76FC-4810-9000-013CC6351428}" srcOrd="9" destOrd="0" presId="urn:microsoft.com/office/officeart/2005/8/layout/default"/>
    <dgm:cxn modelId="{76DBA52D-B896-41CA-BFDC-3BA89E777AF2}" type="presParOf" srcId="{09481E48-8ECA-40AC-88ED-F7A5932A9225}" destId="{E670B614-C197-40BE-8F05-5496267CAB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6E757-50F6-4A12-8416-2ADF435EB11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7F4CDC4-8F00-479E-A692-BF11993ABFCD}">
      <dgm:prSet phldrT="[Texto]"/>
      <dgm:spPr/>
      <dgm:t>
        <a:bodyPr/>
        <a:lstStyle/>
        <a:p>
          <a:r>
            <a:rPr lang="pt-BR" dirty="0" smtClean="0"/>
            <a:t>O que é medir?</a:t>
          </a:r>
          <a:endParaRPr lang="pt-BR" dirty="0"/>
        </a:p>
      </dgm:t>
    </dgm:pt>
    <dgm:pt modelId="{15AAB32B-04F4-45B9-92DE-C1E043213AE6}" type="parTrans" cxnId="{DEAD38B6-F5FE-4B33-90C9-564BCE8E0EFC}">
      <dgm:prSet/>
      <dgm:spPr/>
      <dgm:t>
        <a:bodyPr/>
        <a:lstStyle/>
        <a:p>
          <a:endParaRPr lang="pt-BR"/>
        </a:p>
      </dgm:t>
    </dgm:pt>
    <dgm:pt modelId="{673FB12A-0B1D-49A3-8C99-71E0AEB6E336}" type="sibTrans" cxnId="{DEAD38B6-F5FE-4B33-90C9-564BCE8E0EFC}">
      <dgm:prSet/>
      <dgm:spPr/>
      <dgm:t>
        <a:bodyPr/>
        <a:lstStyle/>
        <a:p>
          <a:endParaRPr lang="pt-BR"/>
        </a:p>
      </dgm:t>
    </dgm:pt>
    <dgm:pt modelId="{F73B2071-73EA-4EFB-892D-33E74D50DB34}">
      <dgm:prSet phldrT="[Texto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/>
            <a:t>Medir é a capacidade de </a:t>
          </a:r>
          <a:r>
            <a:rPr lang="pt-BR" sz="2400" b="1" u="sng" dirty="0" smtClean="0"/>
            <a:t>comparar</a:t>
          </a:r>
          <a:r>
            <a:rPr lang="pt-BR" sz="2400" dirty="0" smtClean="0"/>
            <a:t> uma determinada quantidade de comprimento, massa, volume, </a:t>
          </a:r>
          <a:r>
            <a:rPr lang="pt-BR" sz="2400" dirty="0" err="1" smtClean="0"/>
            <a:t>etc</a:t>
          </a:r>
          <a:r>
            <a:rPr lang="pt-BR" sz="2400" dirty="0" smtClean="0"/>
            <a:t>, ao comprimento, massa ou volume de um dado objeto a que chamamos unidade, permitindo associar um número a uma quantidade de grandeza.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dirty="0"/>
        </a:p>
      </dgm:t>
    </dgm:pt>
    <dgm:pt modelId="{53B3F263-BC02-46D9-80AD-ED2E20690BEF}" type="parTrans" cxnId="{321AA8B1-85DE-48A1-B2A4-D809E0CCC438}">
      <dgm:prSet/>
      <dgm:spPr/>
      <dgm:t>
        <a:bodyPr/>
        <a:lstStyle/>
        <a:p>
          <a:endParaRPr lang="pt-BR"/>
        </a:p>
      </dgm:t>
    </dgm:pt>
    <dgm:pt modelId="{E94BE761-CEF5-4AC3-BBBB-FF432C344BB0}" type="sibTrans" cxnId="{321AA8B1-85DE-48A1-B2A4-D809E0CCC438}">
      <dgm:prSet/>
      <dgm:spPr/>
      <dgm:t>
        <a:bodyPr/>
        <a:lstStyle/>
        <a:p>
          <a:endParaRPr lang="pt-BR"/>
        </a:p>
      </dgm:t>
    </dgm:pt>
    <dgm:pt modelId="{CFEF62EA-2B6C-4406-8E5A-B356BBB87274}" type="pres">
      <dgm:prSet presAssocID="{C056E757-50F6-4A12-8416-2ADF435EB1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880FD1-E1E1-4BD0-9B57-E2FC79F7CFFD}" type="pres">
      <dgm:prSet presAssocID="{07F4CDC4-8F00-479E-A692-BF11993ABFCD}" presName="node" presStyleLbl="node1" presStyleIdx="0" presStyleCnt="2" custScaleX="176044" custScaleY="32407" custLinFactNeighborX="43394" custLinFactNeighborY="-495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19712-6404-4032-B616-4FB249A1748F}" type="pres">
      <dgm:prSet presAssocID="{673FB12A-0B1D-49A3-8C99-71E0AEB6E336}" presName="sibTrans" presStyleCnt="0"/>
      <dgm:spPr/>
    </dgm:pt>
    <dgm:pt modelId="{EB985015-87B7-4807-BF6A-D1378C550F63}" type="pres">
      <dgm:prSet presAssocID="{F73B2071-73EA-4EFB-892D-33E74D50DB34}" presName="node" presStyleLbl="node1" presStyleIdx="1" presStyleCnt="2" custScaleX="121798" custScaleY="73696" custLinFactNeighborX="3430" custLinFactNeighborY="-312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E874E4-A813-46ED-A0ED-0321F7D72CAF}" type="presOf" srcId="{C056E757-50F6-4A12-8416-2ADF435EB113}" destId="{CFEF62EA-2B6C-4406-8E5A-B356BBB87274}" srcOrd="0" destOrd="0" presId="urn:microsoft.com/office/officeart/2005/8/layout/default"/>
    <dgm:cxn modelId="{DEAD38B6-F5FE-4B33-90C9-564BCE8E0EFC}" srcId="{C056E757-50F6-4A12-8416-2ADF435EB113}" destId="{07F4CDC4-8F00-479E-A692-BF11993ABFCD}" srcOrd="0" destOrd="0" parTransId="{15AAB32B-04F4-45B9-92DE-C1E043213AE6}" sibTransId="{673FB12A-0B1D-49A3-8C99-71E0AEB6E336}"/>
    <dgm:cxn modelId="{DE573545-F740-4A62-9FBB-FC3F10E3773C}" type="presOf" srcId="{07F4CDC4-8F00-479E-A692-BF11993ABFCD}" destId="{C5880FD1-E1E1-4BD0-9B57-E2FC79F7CFFD}" srcOrd="0" destOrd="0" presId="urn:microsoft.com/office/officeart/2005/8/layout/default"/>
    <dgm:cxn modelId="{DD2D62A3-8AA0-4F13-A751-9E3312A4ACA5}" type="presOf" srcId="{F73B2071-73EA-4EFB-892D-33E74D50DB34}" destId="{EB985015-87B7-4807-BF6A-D1378C550F63}" srcOrd="0" destOrd="0" presId="urn:microsoft.com/office/officeart/2005/8/layout/default"/>
    <dgm:cxn modelId="{321AA8B1-85DE-48A1-B2A4-D809E0CCC438}" srcId="{C056E757-50F6-4A12-8416-2ADF435EB113}" destId="{F73B2071-73EA-4EFB-892D-33E74D50DB34}" srcOrd="1" destOrd="0" parTransId="{53B3F263-BC02-46D9-80AD-ED2E20690BEF}" sibTransId="{E94BE761-CEF5-4AC3-BBBB-FF432C344BB0}"/>
    <dgm:cxn modelId="{578963F6-94D4-4F5C-8E5D-A19A8BB0A898}" type="presParOf" srcId="{CFEF62EA-2B6C-4406-8E5A-B356BBB87274}" destId="{C5880FD1-E1E1-4BD0-9B57-E2FC79F7CFFD}" srcOrd="0" destOrd="0" presId="urn:microsoft.com/office/officeart/2005/8/layout/default"/>
    <dgm:cxn modelId="{75004185-498E-4056-B02E-64EC68F5C633}" type="presParOf" srcId="{CFEF62EA-2B6C-4406-8E5A-B356BBB87274}" destId="{50E19712-6404-4032-B616-4FB249A1748F}" srcOrd="1" destOrd="0" presId="urn:microsoft.com/office/officeart/2005/8/layout/default"/>
    <dgm:cxn modelId="{47D72417-A24A-454B-B262-AF5212680DDF}" type="presParOf" srcId="{CFEF62EA-2B6C-4406-8E5A-B356BBB87274}" destId="{EB985015-87B7-4807-BF6A-D1378C550F6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56E757-50F6-4A12-8416-2ADF435EB11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7F4CDC4-8F00-479E-A692-BF11993ABFCD}">
      <dgm:prSet phldrT="[Texto]"/>
      <dgm:spPr/>
      <dgm:t>
        <a:bodyPr/>
        <a:lstStyle/>
        <a:p>
          <a:r>
            <a:rPr lang="pt-BR" dirty="0" smtClean="0"/>
            <a:t>O que é grandeza?</a:t>
          </a:r>
          <a:endParaRPr lang="pt-BR" dirty="0"/>
        </a:p>
      </dgm:t>
    </dgm:pt>
    <dgm:pt modelId="{15AAB32B-04F4-45B9-92DE-C1E043213AE6}" type="parTrans" cxnId="{DEAD38B6-F5FE-4B33-90C9-564BCE8E0EFC}">
      <dgm:prSet/>
      <dgm:spPr/>
      <dgm:t>
        <a:bodyPr/>
        <a:lstStyle/>
        <a:p>
          <a:endParaRPr lang="pt-BR"/>
        </a:p>
      </dgm:t>
    </dgm:pt>
    <dgm:pt modelId="{673FB12A-0B1D-49A3-8C99-71E0AEB6E336}" type="sibTrans" cxnId="{DEAD38B6-F5FE-4B33-90C9-564BCE8E0EFC}">
      <dgm:prSet/>
      <dgm:spPr/>
      <dgm:t>
        <a:bodyPr/>
        <a:lstStyle/>
        <a:p>
          <a:endParaRPr lang="pt-BR"/>
        </a:p>
      </dgm:t>
    </dgm:pt>
    <dgm:pt modelId="{F73B2071-73EA-4EFB-892D-33E74D50DB34}">
      <dgm:prSet phldrT="[Texto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/>
            <a:t>É tudo que pode ser medido.</a:t>
          </a:r>
        </a:p>
      </dgm:t>
    </dgm:pt>
    <dgm:pt modelId="{53B3F263-BC02-46D9-80AD-ED2E20690BEF}" type="parTrans" cxnId="{321AA8B1-85DE-48A1-B2A4-D809E0CCC438}">
      <dgm:prSet/>
      <dgm:spPr/>
      <dgm:t>
        <a:bodyPr/>
        <a:lstStyle/>
        <a:p>
          <a:endParaRPr lang="pt-BR"/>
        </a:p>
      </dgm:t>
    </dgm:pt>
    <dgm:pt modelId="{E94BE761-CEF5-4AC3-BBBB-FF432C344BB0}" type="sibTrans" cxnId="{321AA8B1-85DE-48A1-B2A4-D809E0CCC438}">
      <dgm:prSet/>
      <dgm:spPr/>
      <dgm:t>
        <a:bodyPr/>
        <a:lstStyle/>
        <a:p>
          <a:endParaRPr lang="pt-BR"/>
        </a:p>
      </dgm:t>
    </dgm:pt>
    <dgm:pt modelId="{09925A5A-E4C0-4810-9E86-69DED86332D7}">
      <dgm:prSet/>
      <dgm:spPr/>
      <dgm:t>
        <a:bodyPr/>
        <a:lstStyle/>
        <a:p>
          <a:r>
            <a:rPr lang="pt-BR"/>
            <a:t>Imagine um trem viajando. Podemos medir seu comprimento, sua velocidade, sua massa... Essas coisas são grandezas, ou seja, aquilo que podemos medir.</a:t>
          </a:r>
        </a:p>
      </dgm:t>
    </dgm:pt>
    <dgm:pt modelId="{3BC7FFD5-5407-44FC-A394-B08DBEC7B617}" type="parTrans" cxnId="{0E9A0B26-1E54-43A4-B1E4-585A8C1ED6C4}">
      <dgm:prSet/>
      <dgm:spPr/>
      <dgm:t>
        <a:bodyPr/>
        <a:lstStyle/>
        <a:p>
          <a:endParaRPr lang="pt-BR"/>
        </a:p>
      </dgm:t>
    </dgm:pt>
    <dgm:pt modelId="{89EC3816-AD2E-4271-8753-64B7090907BF}" type="sibTrans" cxnId="{0E9A0B26-1E54-43A4-B1E4-585A8C1ED6C4}">
      <dgm:prSet/>
      <dgm:spPr/>
      <dgm:t>
        <a:bodyPr/>
        <a:lstStyle/>
        <a:p>
          <a:endParaRPr lang="pt-BR"/>
        </a:p>
      </dgm:t>
    </dgm:pt>
    <dgm:pt modelId="{CFEF62EA-2B6C-4406-8E5A-B356BBB87274}" type="pres">
      <dgm:prSet presAssocID="{C056E757-50F6-4A12-8416-2ADF435EB1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880FD1-E1E1-4BD0-9B57-E2FC79F7CFFD}" type="pres">
      <dgm:prSet presAssocID="{07F4CDC4-8F00-479E-A692-BF11993ABFCD}" presName="node" presStyleLbl="node1" presStyleIdx="0" presStyleCnt="3" custScaleX="176044" custScaleY="32407" custLinFactNeighborX="43394" custLinFactNeighborY="-495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19712-6404-4032-B616-4FB249A1748F}" type="pres">
      <dgm:prSet presAssocID="{673FB12A-0B1D-49A3-8C99-71E0AEB6E336}" presName="sibTrans" presStyleCnt="0"/>
      <dgm:spPr/>
    </dgm:pt>
    <dgm:pt modelId="{EB985015-87B7-4807-BF6A-D1378C550F63}" type="pres">
      <dgm:prSet presAssocID="{F73B2071-73EA-4EFB-892D-33E74D50DB34}" presName="node" presStyleLbl="node1" presStyleIdx="1" presStyleCnt="3" custScaleX="70818" custScaleY="26144" custLinFactNeighborX="5308" custLinFactNeighborY="-576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E3CFBE-3B72-4371-B7AC-7D7FBFB82BC5}" type="pres">
      <dgm:prSet presAssocID="{E94BE761-CEF5-4AC3-BBBB-FF432C344BB0}" presName="sibTrans" presStyleCnt="0"/>
      <dgm:spPr/>
    </dgm:pt>
    <dgm:pt modelId="{E107D307-3517-48BB-A36B-23CD1EEBF4C9}" type="pres">
      <dgm:prSet presAssocID="{09925A5A-E4C0-4810-9E86-69DED86332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1AA8B1-85DE-48A1-B2A4-D809E0CCC438}" srcId="{C056E757-50F6-4A12-8416-2ADF435EB113}" destId="{F73B2071-73EA-4EFB-892D-33E74D50DB34}" srcOrd="1" destOrd="0" parTransId="{53B3F263-BC02-46D9-80AD-ED2E20690BEF}" sibTransId="{E94BE761-CEF5-4AC3-BBBB-FF432C344BB0}"/>
    <dgm:cxn modelId="{DE573545-F740-4A62-9FBB-FC3F10E3773C}" type="presOf" srcId="{07F4CDC4-8F00-479E-A692-BF11993ABFCD}" destId="{C5880FD1-E1E1-4BD0-9B57-E2FC79F7CFFD}" srcOrd="0" destOrd="0" presId="urn:microsoft.com/office/officeart/2005/8/layout/default"/>
    <dgm:cxn modelId="{97BCCA07-3E3A-4DFC-B3DF-93DD2C7D1759}" type="presOf" srcId="{09925A5A-E4C0-4810-9E86-69DED86332D7}" destId="{E107D307-3517-48BB-A36B-23CD1EEBF4C9}" srcOrd="0" destOrd="0" presId="urn:microsoft.com/office/officeart/2005/8/layout/default"/>
    <dgm:cxn modelId="{A8E874E4-A813-46ED-A0ED-0321F7D72CAF}" type="presOf" srcId="{C056E757-50F6-4A12-8416-2ADF435EB113}" destId="{CFEF62EA-2B6C-4406-8E5A-B356BBB87274}" srcOrd="0" destOrd="0" presId="urn:microsoft.com/office/officeart/2005/8/layout/default"/>
    <dgm:cxn modelId="{0E9A0B26-1E54-43A4-B1E4-585A8C1ED6C4}" srcId="{C056E757-50F6-4A12-8416-2ADF435EB113}" destId="{09925A5A-E4C0-4810-9E86-69DED86332D7}" srcOrd="2" destOrd="0" parTransId="{3BC7FFD5-5407-44FC-A394-B08DBEC7B617}" sibTransId="{89EC3816-AD2E-4271-8753-64B7090907BF}"/>
    <dgm:cxn modelId="{DEAD38B6-F5FE-4B33-90C9-564BCE8E0EFC}" srcId="{C056E757-50F6-4A12-8416-2ADF435EB113}" destId="{07F4CDC4-8F00-479E-A692-BF11993ABFCD}" srcOrd="0" destOrd="0" parTransId="{15AAB32B-04F4-45B9-92DE-C1E043213AE6}" sibTransId="{673FB12A-0B1D-49A3-8C99-71E0AEB6E336}"/>
    <dgm:cxn modelId="{DD2D62A3-8AA0-4F13-A751-9E3312A4ACA5}" type="presOf" srcId="{F73B2071-73EA-4EFB-892D-33E74D50DB34}" destId="{EB985015-87B7-4807-BF6A-D1378C550F63}" srcOrd="0" destOrd="0" presId="urn:microsoft.com/office/officeart/2005/8/layout/default"/>
    <dgm:cxn modelId="{578963F6-94D4-4F5C-8E5D-A19A8BB0A898}" type="presParOf" srcId="{CFEF62EA-2B6C-4406-8E5A-B356BBB87274}" destId="{C5880FD1-E1E1-4BD0-9B57-E2FC79F7CFFD}" srcOrd="0" destOrd="0" presId="urn:microsoft.com/office/officeart/2005/8/layout/default"/>
    <dgm:cxn modelId="{75004185-498E-4056-B02E-64EC68F5C633}" type="presParOf" srcId="{CFEF62EA-2B6C-4406-8E5A-B356BBB87274}" destId="{50E19712-6404-4032-B616-4FB249A1748F}" srcOrd="1" destOrd="0" presId="urn:microsoft.com/office/officeart/2005/8/layout/default"/>
    <dgm:cxn modelId="{47D72417-A24A-454B-B262-AF5212680DDF}" type="presParOf" srcId="{CFEF62EA-2B6C-4406-8E5A-B356BBB87274}" destId="{EB985015-87B7-4807-BF6A-D1378C550F63}" srcOrd="2" destOrd="0" presId="urn:microsoft.com/office/officeart/2005/8/layout/default"/>
    <dgm:cxn modelId="{BB223C2B-2730-4001-8D2C-C7E97F661FEF}" type="presParOf" srcId="{CFEF62EA-2B6C-4406-8E5A-B356BBB87274}" destId="{97E3CFBE-3B72-4371-B7AC-7D7FBFB82BC5}" srcOrd="3" destOrd="0" presId="urn:microsoft.com/office/officeart/2005/8/layout/default"/>
    <dgm:cxn modelId="{12F490C3-7EB1-4A2A-9512-1F4DFB8A768F}" type="presParOf" srcId="{CFEF62EA-2B6C-4406-8E5A-B356BBB87274}" destId="{E107D307-3517-48BB-A36B-23CD1EEBF4C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56E757-50F6-4A12-8416-2ADF435EB11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7F4CDC4-8F00-479E-A692-BF11993ABFCD}">
      <dgm:prSet phldrT="[Texto]"/>
      <dgm:spPr/>
      <dgm:t>
        <a:bodyPr/>
        <a:lstStyle/>
        <a:p>
          <a:r>
            <a:rPr lang="pt-BR" dirty="0" smtClean="0"/>
            <a:t>Fases de aquisição da noção de medida</a:t>
          </a:r>
          <a:endParaRPr lang="pt-BR" dirty="0"/>
        </a:p>
      </dgm:t>
    </dgm:pt>
    <dgm:pt modelId="{15AAB32B-04F4-45B9-92DE-C1E043213AE6}" type="parTrans" cxnId="{DEAD38B6-F5FE-4B33-90C9-564BCE8E0EFC}">
      <dgm:prSet/>
      <dgm:spPr/>
      <dgm:t>
        <a:bodyPr/>
        <a:lstStyle/>
        <a:p>
          <a:endParaRPr lang="pt-BR"/>
        </a:p>
      </dgm:t>
    </dgm:pt>
    <dgm:pt modelId="{673FB12A-0B1D-49A3-8C99-71E0AEB6E336}" type="sibTrans" cxnId="{DEAD38B6-F5FE-4B33-90C9-564BCE8E0EFC}">
      <dgm:prSet/>
      <dgm:spPr/>
      <dgm:t>
        <a:bodyPr/>
        <a:lstStyle/>
        <a:p>
          <a:endParaRPr lang="pt-BR"/>
        </a:p>
      </dgm:t>
    </dgm:pt>
    <dgm:pt modelId="{F73B2071-73EA-4EFB-892D-33E74D50DB34}">
      <dgm:prSet phldrT="[Texto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4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/>
            <a:t>1ª fase: COMPARAÇÃO DIRETA – não há registro numérico da medição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/>
            <a:t>(educação infantil)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dirty="0"/>
        </a:p>
      </dgm:t>
    </dgm:pt>
    <dgm:pt modelId="{53B3F263-BC02-46D9-80AD-ED2E20690BEF}" type="parTrans" cxnId="{321AA8B1-85DE-48A1-B2A4-D809E0CCC438}">
      <dgm:prSet/>
      <dgm:spPr/>
      <dgm:t>
        <a:bodyPr/>
        <a:lstStyle/>
        <a:p>
          <a:endParaRPr lang="pt-BR"/>
        </a:p>
      </dgm:t>
    </dgm:pt>
    <dgm:pt modelId="{E94BE761-CEF5-4AC3-BBBB-FF432C344BB0}" type="sibTrans" cxnId="{321AA8B1-85DE-48A1-B2A4-D809E0CCC438}">
      <dgm:prSet/>
      <dgm:spPr/>
      <dgm:t>
        <a:bodyPr/>
        <a:lstStyle/>
        <a:p>
          <a:endParaRPr lang="pt-BR"/>
        </a:p>
      </dgm:t>
    </dgm:pt>
    <dgm:pt modelId="{D7E89CED-1EFA-4083-AA38-F6EC50DB4AB7}">
      <dgm:prSet custT="1"/>
      <dgm:spPr/>
      <dgm:t>
        <a:bodyPr/>
        <a:lstStyle/>
        <a:p>
          <a:pPr algn="just"/>
          <a:r>
            <a:rPr lang="pt-BR" sz="2800" dirty="0" smtClean="0"/>
            <a:t>Quando colocamos dois ou mais objetos (ou acontecimentos) ordenados de acordo com o atributo em questão.</a:t>
          </a:r>
          <a:endParaRPr lang="pt-BR" sz="2800" dirty="0"/>
        </a:p>
      </dgm:t>
    </dgm:pt>
    <dgm:pt modelId="{F1B91CD7-5DCE-4511-98EC-D96F4832D702}" type="parTrans" cxnId="{8AEC9E9C-3ACC-4FE1-AB91-7218815CABCF}">
      <dgm:prSet/>
      <dgm:spPr/>
      <dgm:t>
        <a:bodyPr/>
        <a:lstStyle/>
        <a:p>
          <a:endParaRPr lang="pt-BR"/>
        </a:p>
      </dgm:t>
    </dgm:pt>
    <dgm:pt modelId="{BC7B0D87-1FA3-4333-8E5C-9B22A9963970}" type="sibTrans" cxnId="{8AEC9E9C-3ACC-4FE1-AB91-7218815CABCF}">
      <dgm:prSet/>
      <dgm:spPr/>
      <dgm:t>
        <a:bodyPr/>
        <a:lstStyle/>
        <a:p>
          <a:endParaRPr lang="pt-BR"/>
        </a:p>
      </dgm:t>
    </dgm:pt>
    <dgm:pt modelId="{CFEF62EA-2B6C-4406-8E5A-B356BBB87274}" type="pres">
      <dgm:prSet presAssocID="{C056E757-50F6-4A12-8416-2ADF435EB1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880FD1-E1E1-4BD0-9B57-E2FC79F7CFFD}" type="pres">
      <dgm:prSet presAssocID="{07F4CDC4-8F00-479E-A692-BF11993ABFCD}" presName="node" presStyleLbl="node1" presStyleIdx="0" presStyleCnt="3" custScaleX="176044" custScaleY="32407" custLinFactNeighborX="1479" custLinFactNeighborY="-249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E19712-6404-4032-B616-4FB249A1748F}" type="pres">
      <dgm:prSet presAssocID="{673FB12A-0B1D-49A3-8C99-71E0AEB6E336}" presName="sibTrans" presStyleCnt="0"/>
      <dgm:spPr/>
    </dgm:pt>
    <dgm:pt modelId="{EB985015-87B7-4807-BF6A-D1378C550F63}" type="pres">
      <dgm:prSet presAssocID="{F73B2071-73EA-4EFB-892D-33E74D50DB34}" presName="node" presStyleLbl="node1" presStyleIdx="1" presStyleCnt="3" custScaleX="181331" custScaleY="27038" custLinFactNeighborX="-64034" custLinFactNeighborY="-344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F1670-0C1F-4F66-A4F2-8215B2B7FFD3}" type="pres">
      <dgm:prSet presAssocID="{E94BE761-CEF5-4AC3-BBBB-FF432C344BB0}" presName="sibTrans" presStyleCnt="0"/>
      <dgm:spPr/>
    </dgm:pt>
    <dgm:pt modelId="{6CB37743-E109-48A9-A715-E3720B2A5DA5}" type="pres">
      <dgm:prSet presAssocID="{D7E89CED-1EFA-4083-AA38-F6EC50DB4AB7}" presName="node" presStyleLbl="node1" presStyleIdx="2" presStyleCnt="3" custScaleX="192428" custScaleY="35456" custLinFactNeighborY="-493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1AA8B1-85DE-48A1-B2A4-D809E0CCC438}" srcId="{C056E757-50F6-4A12-8416-2ADF435EB113}" destId="{F73B2071-73EA-4EFB-892D-33E74D50DB34}" srcOrd="1" destOrd="0" parTransId="{53B3F263-BC02-46D9-80AD-ED2E20690BEF}" sibTransId="{E94BE761-CEF5-4AC3-BBBB-FF432C344BB0}"/>
    <dgm:cxn modelId="{DE573545-F740-4A62-9FBB-FC3F10E3773C}" type="presOf" srcId="{07F4CDC4-8F00-479E-A692-BF11993ABFCD}" destId="{C5880FD1-E1E1-4BD0-9B57-E2FC79F7CFFD}" srcOrd="0" destOrd="0" presId="urn:microsoft.com/office/officeart/2005/8/layout/default"/>
    <dgm:cxn modelId="{A8E874E4-A813-46ED-A0ED-0321F7D72CAF}" type="presOf" srcId="{C056E757-50F6-4A12-8416-2ADF435EB113}" destId="{CFEF62EA-2B6C-4406-8E5A-B356BBB87274}" srcOrd="0" destOrd="0" presId="urn:microsoft.com/office/officeart/2005/8/layout/default"/>
    <dgm:cxn modelId="{8AEC9E9C-3ACC-4FE1-AB91-7218815CABCF}" srcId="{C056E757-50F6-4A12-8416-2ADF435EB113}" destId="{D7E89CED-1EFA-4083-AA38-F6EC50DB4AB7}" srcOrd="2" destOrd="0" parTransId="{F1B91CD7-5DCE-4511-98EC-D96F4832D702}" sibTransId="{BC7B0D87-1FA3-4333-8E5C-9B22A9963970}"/>
    <dgm:cxn modelId="{8C2B132B-6B33-45A9-86BD-9669B9C046A9}" type="presOf" srcId="{D7E89CED-1EFA-4083-AA38-F6EC50DB4AB7}" destId="{6CB37743-E109-48A9-A715-E3720B2A5DA5}" srcOrd="0" destOrd="0" presId="urn:microsoft.com/office/officeart/2005/8/layout/default"/>
    <dgm:cxn modelId="{DEAD38B6-F5FE-4B33-90C9-564BCE8E0EFC}" srcId="{C056E757-50F6-4A12-8416-2ADF435EB113}" destId="{07F4CDC4-8F00-479E-A692-BF11993ABFCD}" srcOrd="0" destOrd="0" parTransId="{15AAB32B-04F4-45B9-92DE-C1E043213AE6}" sibTransId="{673FB12A-0B1D-49A3-8C99-71E0AEB6E336}"/>
    <dgm:cxn modelId="{DD2D62A3-8AA0-4F13-A751-9E3312A4ACA5}" type="presOf" srcId="{F73B2071-73EA-4EFB-892D-33E74D50DB34}" destId="{EB985015-87B7-4807-BF6A-D1378C550F63}" srcOrd="0" destOrd="0" presId="urn:microsoft.com/office/officeart/2005/8/layout/default"/>
    <dgm:cxn modelId="{578963F6-94D4-4F5C-8E5D-A19A8BB0A898}" type="presParOf" srcId="{CFEF62EA-2B6C-4406-8E5A-B356BBB87274}" destId="{C5880FD1-E1E1-4BD0-9B57-E2FC79F7CFFD}" srcOrd="0" destOrd="0" presId="urn:microsoft.com/office/officeart/2005/8/layout/default"/>
    <dgm:cxn modelId="{75004185-498E-4056-B02E-64EC68F5C633}" type="presParOf" srcId="{CFEF62EA-2B6C-4406-8E5A-B356BBB87274}" destId="{50E19712-6404-4032-B616-4FB249A1748F}" srcOrd="1" destOrd="0" presId="urn:microsoft.com/office/officeart/2005/8/layout/default"/>
    <dgm:cxn modelId="{47D72417-A24A-454B-B262-AF5212680DDF}" type="presParOf" srcId="{CFEF62EA-2B6C-4406-8E5A-B356BBB87274}" destId="{EB985015-87B7-4807-BF6A-D1378C550F63}" srcOrd="2" destOrd="0" presId="urn:microsoft.com/office/officeart/2005/8/layout/default"/>
    <dgm:cxn modelId="{179B2327-ED98-4872-87B3-D5DA2F6120B1}" type="presParOf" srcId="{CFEF62EA-2B6C-4406-8E5A-B356BBB87274}" destId="{80BF1670-0C1F-4F66-A4F2-8215B2B7FFD3}" srcOrd="3" destOrd="0" presId="urn:microsoft.com/office/officeart/2005/8/layout/default"/>
    <dgm:cxn modelId="{557A84B2-9EFB-4B9E-96A2-146948323946}" type="presParOf" srcId="{CFEF62EA-2B6C-4406-8E5A-B356BBB87274}" destId="{6CB37743-E109-48A9-A715-E3720B2A5DA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9930A0-6BFD-4D54-8DD1-665CE407DCC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85CB0E7F-7D92-4AE3-B5FB-EE8BA358845B}">
      <dgm:prSet phldrT="[Texto]"/>
      <dgm:spPr/>
      <dgm:t>
        <a:bodyPr/>
        <a:lstStyle/>
        <a:p>
          <a:r>
            <a:rPr lang="pt-BR" dirty="0" smtClean="0"/>
            <a:t>CLASSIFICAR</a:t>
          </a:r>
        </a:p>
        <a:p>
          <a:r>
            <a:rPr lang="pt-BR" dirty="0" smtClean="0"/>
            <a:t>(blocos lógicos)</a:t>
          </a:r>
          <a:endParaRPr lang="pt-BR" dirty="0"/>
        </a:p>
      </dgm:t>
    </dgm:pt>
    <dgm:pt modelId="{55A22B94-1A0C-45F5-B5BB-8D99CDE1CFE7}" type="parTrans" cxnId="{20813EDC-574A-40B8-B293-CEE30AFED21E}">
      <dgm:prSet/>
      <dgm:spPr/>
      <dgm:t>
        <a:bodyPr/>
        <a:lstStyle/>
        <a:p>
          <a:endParaRPr lang="pt-BR"/>
        </a:p>
      </dgm:t>
    </dgm:pt>
    <dgm:pt modelId="{3A64D96D-E7FD-4240-AA6F-31784EA29E63}" type="sibTrans" cxnId="{20813EDC-574A-40B8-B293-CEE30AFED21E}">
      <dgm:prSet/>
      <dgm:spPr/>
      <dgm:t>
        <a:bodyPr/>
        <a:lstStyle/>
        <a:p>
          <a:endParaRPr lang="pt-BR"/>
        </a:p>
      </dgm:t>
    </dgm:pt>
    <dgm:pt modelId="{D126B366-00E8-42CC-9C30-3AB9623958E7}">
      <dgm:prSet phldrT="[Texto]"/>
      <dgm:spPr/>
      <dgm:t>
        <a:bodyPr/>
        <a:lstStyle/>
        <a:p>
          <a:r>
            <a:rPr lang="pt-BR" dirty="0" smtClean="0"/>
            <a:t>ORDENAR</a:t>
          </a:r>
        </a:p>
        <a:p>
          <a:r>
            <a:rPr lang="pt-BR" dirty="0" smtClean="0"/>
            <a:t>(barras </a:t>
          </a:r>
          <a:r>
            <a:rPr lang="pt-BR" dirty="0" err="1" smtClean="0"/>
            <a:t>Cusinaire</a:t>
          </a:r>
          <a:r>
            <a:rPr lang="pt-BR" dirty="0" smtClean="0"/>
            <a:t>)</a:t>
          </a:r>
          <a:endParaRPr lang="pt-BR" dirty="0"/>
        </a:p>
      </dgm:t>
    </dgm:pt>
    <dgm:pt modelId="{3F97229C-4160-4548-A1A8-4A1887160F1B}" type="parTrans" cxnId="{DDECE330-AF81-4E51-92DB-DDA707DAAD71}">
      <dgm:prSet/>
      <dgm:spPr/>
      <dgm:t>
        <a:bodyPr/>
        <a:lstStyle/>
        <a:p>
          <a:endParaRPr lang="pt-BR"/>
        </a:p>
      </dgm:t>
    </dgm:pt>
    <dgm:pt modelId="{DDCA387B-8F3B-4DEE-86D2-6B2C52AFCF10}" type="sibTrans" cxnId="{DDECE330-AF81-4E51-92DB-DDA707DAAD71}">
      <dgm:prSet/>
      <dgm:spPr/>
      <dgm:t>
        <a:bodyPr/>
        <a:lstStyle/>
        <a:p>
          <a:endParaRPr lang="pt-BR"/>
        </a:p>
      </dgm:t>
    </dgm:pt>
    <dgm:pt modelId="{F61C9331-40E9-46C1-A2E9-CDB16ADFD059}">
      <dgm:prSet phldrT="[Texto]"/>
      <dgm:spPr/>
      <dgm:t>
        <a:bodyPr/>
        <a:lstStyle/>
        <a:p>
          <a:r>
            <a:rPr lang="pt-BR" dirty="0" smtClean="0"/>
            <a:t>CONSERVAR</a:t>
          </a:r>
        </a:p>
        <a:p>
          <a:r>
            <a:rPr lang="pt-BR" dirty="0" smtClean="0"/>
            <a:t>(barbante / massa de modelar)</a:t>
          </a:r>
          <a:endParaRPr lang="pt-BR" dirty="0"/>
        </a:p>
      </dgm:t>
    </dgm:pt>
    <dgm:pt modelId="{EE35256F-5B4D-408B-B513-18FB1105EBD8}" type="parTrans" cxnId="{280B9BA3-A302-4A74-A9DE-29CDBABFD546}">
      <dgm:prSet/>
      <dgm:spPr/>
      <dgm:t>
        <a:bodyPr/>
        <a:lstStyle/>
        <a:p>
          <a:endParaRPr lang="pt-BR"/>
        </a:p>
      </dgm:t>
    </dgm:pt>
    <dgm:pt modelId="{76F2BA74-AF77-4472-B682-5202C1F3FB80}" type="sibTrans" cxnId="{280B9BA3-A302-4A74-A9DE-29CDBABFD546}">
      <dgm:prSet/>
      <dgm:spPr/>
      <dgm:t>
        <a:bodyPr/>
        <a:lstStyle/>
        <a:p>
          <a:endParaRPr lang="pt-BR"/>
        </a:p>
      </dgm:t>
    </dgm:pt>
    <dgm:pt modelId="{CCE5DC6C-E3C4-42E0-804F-39E72BB273E5}" type="pres">
      <dgm:prSet presAssocID="{F19930A0-6BFD-4D54-8DD1-665CE407DCC8}" presName="linearFlow" presStyleCnt="0">
        <dgm:presLayoutVars>
          <dgm:dir/>
          <dgm:resizeHandles val="exact"/>
        </dgm:presLayoutVars>
      </dgm:prSet>
      <dgm:spPr/>
    </dgm:pt>
    <dgm:pt modelId="{D80AB927-576E-4EC1-89B6-8861D887EFC4}" type="pres">
      <dgm:prSet presAssocID="{85CB0E7F-7D92-4AE3-B5FB-EE8BA358845B}" presName="composite" presStyleCnt="0"/>
      <dgm:spPr/>
    </dgm:pt>
    <dgm:pt modelId="{9BE3D255-7437-411B-825D-427D58999BEE}" type="pres">
      <dgm:prSet presAssocID="{85CB0E7F-7D92-4AE3-B5FB-EE8BA358845B}" presName="imgShp" presStyleLbl="fgImgPlace1" presStyleIdx="0" presStyleCnt="3" custScaleX="326369" custScaleY="2057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6096A3-646C-405F-B170-B0A07FC5A2C8}" type="pres">
      <dgm:prSet presAssocID="{85CB0E7F-7D92-4AE3-B5FB-EE8BA358845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158822-48DE-4804-A5EC-FC176AB4A4E4}" type="pres">
      <dgm:prSet presAssocID="{3A64D96D-E7FD-4240-AA6F-31784EA29E63}" presName="spacing" presStyleCnt="0"/>
      <dgm:spPr/>
    </dgm:pt>
    <dgm:pt modelId="{9A8C58B0-6C9E-4904-AADB-CFEC4707C4B4}" type="pres">
      <dgm:prSet presAssocID="{D126B366-00E8-42CC-9C30-3AB9623958E7}" presName="composite" presStyleCnt="0"/>
      <dgm:spPr/>
    </dgm:pt>
    <dgm:pt modelId="{C9584FA0-343E-4178-9226-8B2FC51B2A6F}" type="pres">
      <dgm:prSet presAssocID="{D126B366-00E8-42CC-9C30-3AB9623958E7}" presName="imgShp" presStyleLbl="fgImgPlace1" presStyleIdx="1" presStyleCnt="3" custScaleX="270879" custScaleY="186139" custLinFactNeighborX="-63184" custLinFactNeighborY="-57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04121AA-7AEF-46E1-8708-0CD4FD6D6BBA}" type="pres">
      <dgm:prSet presAssocID="{D126B366-00E8-42CC-9C30-3AB9623958E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005244-2DA6-489F-863D-1472849DC67C}" type="pres">
      <dgm:prSet presAssocID="{DDCA387B-8F3B-4DEE-86D2-6B2C52AFCF10}" presName="spacing" presStyleCnt="0"/>
      <dgm:spPr/>
    </dgm:pt>
    <dgm:pt modelId="{0BB51945-789A-4718-A149-DF22A7B5EB6A}" type="pres">
      <dgm:prSet presAssocID="{F61C9331-40E9-46C1-A2E9-CDB16ADFD059}" presName="composite" presStyleCnt="0"/>
      <dgm:spPr/>
    </dgm:pt>
    <dgm:pt modelId="{62886C8B-9A7E-4039-81BA-28F0FEAED225}" type="pres">
      <dgm:prSet presAssocID="{F61C9331-40E9-46C1-A2E9-CDB16ADFD059}" presName="imgShp" presStyleLbl="fgImgPlace1" presStyleIdx="2" presStyleCnt="3" custScaleX="281858" custScaleY="19666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4AD4DDC-C4A0-42EE-B410-198DE01FAF9C}" type="pres">
      <dgm:prSet presAssocID="{F61C9331-40E9-46C1-A2E9-CDB16ADFD05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813EDC-574A-40B8-B293-CEE30AFED21E}" srcId="{F19930A0-6BFD-4D54-8DD1-665CE407DCC8}" destId="{85CB0E7F-7D92-4AE3-B5FB-EE8BA358845B}" srcOrd="0" destOrd="0" parTransId="{55A22B94-1A0C-45F5-B5BB-8D99CDE1CFE7}" sibTransId="{3A64D96D-E7FD-4240-AA6F-31784EA29E63}"/>
    <dgm:cxn modelId="{2A3D85F9-B76B-4E5F-A5FC-2F4F0218991D}" type="presOf" srcId="{85CB0E7F-7D92-4AE3-B5FB-EE8BA358845B}" destId="{446096A3-646C-405F-B170-B0A07FC5A2C8}" srcOrd="0" destOrd="0" presId="urn:microsoft.com/office/officeart/2005/8/layout/vList3"/>
    <dgm:cxn modelId="{44832413-0ABF-4B86-87C5-43268F4A347E}" type="presOf" srcId="{D126B366-00E8-42CC-9C30-3AB9623958E7}" destId="{304121AA-7AEF-46E1-8708-0CD4FD6D6BBA}" srcOrd="0" destOrd="0" presId="urn:microsoft.com/office/officeart/2005/8/layout/vList3"/>
    <dgm:cxn modelId="{DDECE330-AF81-4E51-92DB-DDA707DAAD71}" srcId="{F19930A0-6BFD-4D54-8DD1-665CE407DCC8}" destId="{D126B366-00E8-42CC-9C30-3AB9623958E7}" srcOrd="1" destOrd="0" parTransId="{3F97229C-4160-4548-A1A8-4A1887160F1B}" sibTransId="{DDCA387B-8F3B-4DEE-86D2-6B2C52AFCF10}"/>
    <dgm:cxn modelId="{3207B02C-DBDA-409C-BAA2-A754DB074182}" type="presOf" srcId="{F61C9331-40E9-46C1-A2E9-CDB16ADFD059}" destId="{94AD4DDC-C4A0-42EE-B410-198DE01FAF9C}" srcOrd="0" destOrd="0" presId="urn:microsoft.com/office/officeart/2005/8/layout/vList3"/>
    <dgm:cxn modelId="{0C88A654-2D62-4DCF-954F-F44CFF98A4E5}" type="presOf" srcId="{F19930A0-6BFD-4D54-8DD1-665CE407DCC8}" destId="{CCE5DC6C-E3C4-42E0-804F-39E72BB273E5}" srcOrd="0" destOrd="0" presId="urn:microsoft.com/office/officeart/2005/8/layout/vList3"/>
    <dgm:cxn modelId="{280B9BA3-A302-4A74-A9DE-29CDBABFD546}" srcId="{F19930A0-6BFD-4D54-8DD1-665CE407DCC8}" destId="{F61C9331-40E9-46C1-A2E9-CDB16ADFD059}" srcOrd="2" destOrd="0" parTransId="{EE35256F-5B4D-408B-B513-18FB1105EBD8}" sibTransId="{76F2BA74-AF77-4472-B682-5202C1F3FB80}"/>
    <dgm:cxn modelId="{B50F2682-4459-4AB7-B8BB-1C9E73236F70}" type="presParOf" srcId="{CCE5DC6C-E3C4-42E0-804F-39E72BB273E5}" destId="{D80AB927-576E-4EC1-89B6-8861D887EFC4}" srcOrd="0" destOrd="0" presId="urn:microsoft.com/office/officeart/2005/8/layout/vList3"/>
    <dgm:cxn modelId="{1FDB9E96-83F9-44B5-B2AA-03C8671C2B3F}" type="presParOf" srcId="{D80AB927-576E-4EC1-89B6-8861D887EFC4}" destId="{9BE3D255-7437-411B-825D-427D58999BEE}" srcOrd="0" destOrd="0" presId="urn:microsoft.com/office/officeart/2005/8/layout/vList3"/>
    <dgm:cxn modelId="{0A83295F-3226-4D90-8E03-08AB15873D27}" type="presParOf" srcId="{D80AB927-576E-4EC1-89B6-8861D887EFC4}" destId="{446096A3-646C-405F-B170-B0A07FC5A2C8}" srcOrd="1" destOrd="0" presId="urn:microsoft.com/office/officeart/2005/8/layout/vList3"/>
    <dgm:cxn modelId="{1140775C-E147-490C-B7C0-F7512A21F806}" type="presParOf" srcId="{CCE5DC6C-E3C4-42E0-804F-39E72BB273E5}" destId="{D1158822-48DE-4804-A5EC-FC176AB4A4E4}" srcOrd="1" destOrd="0" presId="urn:microsoft.com/office/officeart/2005/8/layout/vList3"/>
    <dgm:cxn modelId="{2A529318-CB2F-457C-8968-EAC7307A274F}" type="presParOf" srcId="{CCE5DC6C-E3C4-42E0-804F-39E72BB273E5}" destId="{9A8C58B0-6C9E-4904-AADB-CFEC4707C4B4}" srcOrd="2" destOrd="0" presId="urn:microsoft.com/office/officeart/2005/8/layout/vList3"/>
    <dgm:cxn modelId="{4738B3FD-4DEC-4979-98DB-7BF150011BC9}" type="presParOf" srcId="{9A8C58B0-6C9E-4904-AADB-CFEC4707C4B4}" destId="{C9584FA0-343E-4178-9226-8B2FC51B2A6F}" srcOrd="0" destOrd="0" presId="urn:microsoft.com/office/officeart/2005/8/layout/vList3"/>
    <dgm:cxn modelId="{17261221-3E8C-4A4E-8D23-EB86848727C3}" type="presParOf" srcId="{9A8C58B0-6C9E-4904-AADB-CFEC4707C4B4}" destId="{304121AA-7AEF-46E1-8708-0CD4FD6D6BBA}" srcOrd="1" destOrd="0" presId="urn:microsoft.com/office/officeart/2005/8/layout/vList3"/>
    <dgm:cxn modelId="{5CE359EE-E518-4224-9031-6B90147A8174}" type="presParOf" srcId="{CCE5DC6C-E3C4-42E0-804F-39E72BB273E5}" destId="{5B005244-2DA6-489F-863D-1472849DC67C}" srcOrd="3" destOrd="0" presId="urn:microsoft.com/office/officeart/2005/8/layout/vList3"/>
    <dgm:cxn modelId="{3AAFDB7B-4D91-4718-89C3-8262CA182242}" type="presParOf" srcId="{CCE5DC6C-E3C4-42E0-804F-39E72BB273E5}" destId="{0BB51945-789A-4718-A149-DF22A7B5EB6A}" srcOrd="4" destOrd="0" presId="urn:microsoft.com/office/officeart/2005/8/layout/vList3"/>
    <dgm:cxn modelId="{055F8D91-2807-45D3-ACB3-097E318D4F04}" type="presParOf" srcId="{0BB51945-789A-4718-A149-DF22A7B5EB6A}" destId="{62886C8B-9A7E-4039-81BA-28F0FEAED225}" srcOrd="0" destOrd="0" presId="urn:microsoft.com/office/officeart/2005/8/layout/vList3"/>
    <dgm:cxn modelId="{03ED09E6-0ED4-4EF0-A9C9-50AC5346A200}" type="presParOf" srcId="{0BB51945-789A-4718-A149-DF22A7B5EB6A}" destId="{94AD4DDC-C4A0-42EE-B410-198DE01FAF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0F1783-28D2-4152-BB9D-50448B38099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572317E-DA01-4E62-9327-99126676294E}">
      <dgm:prSet phldrT="[Texto]"/>
      <dgm:spPr/>
      <dgm:t>
        <a:bodyPr/>
        <a:lstStyle/>
        <a:p>
          <a:r>
            <a:rPr lang="pt-BR" dirty="0" smtClean="0"/>
            <a:t>Para o comprimento, fazer coincidir um dos extremos de dois pedaços de barbante e observar qual é o mais comprido.</a:t>
          </a:r>
          <a:endParaRPr lang="pt-BR" dirty="0"/>
        </a:p>
      </dgm:t>
    </dgm:pt>
    <dgm:pt modelId="{71910D58-A62F-42BA-A628-F0541D6A57A6}" type="parTrans" cxnId="{382E4EF0-F1FC-4B01-8A97-5C137E2E45F9}">
      <dgm:prSet/>
      <dgm:spPr/>
      <dgm:t>
        <a:bodyPr/>
        <a:lstStyle/>
        <a:p>
          <a:endParaRPr lang="pt-BR"/>
        </a:p>
      </dgm:t>
    </dgm:pt>
    <dgm:pt modelId="{8064D11D-55C2-475B-B1A0-2788976EFF60}" type="sibTrans" cxnId="{382E4EF0-F1FC-4B01-8A97-5C137E2E45F9}">
      <dgm:prSet/>
      <dgm:spPr/>
      <dgm:t>
        <a:bodyPr/>
        <a:lstStyle/>
        <a:p>
          <a:endParaRPr lang="pt-BR"/>
        </a:p>
      </dgm:t>
    </dgm:pt>
    <dgm:pt modelId="{F4D9953A-BEAB-4BBE-9846-C9199C73AAF2}">
      <dgm:prSet phldrT="[Texto]"/>
      <dgm:spPr/>
      <dgm:t>
        <a:bodyPr/>
        <a:lstStyle/>
        <a:p>
          <a:r>
            <a:rPr lang="pt-BR" dirty="0" smtClean="0"/>
            <a:t>Para o comprimento, ordenar os barbantes do maior para o menor e vice-versa (trabalho com as alturas dos alunos, com ou sem unidades de medida – relação com Tratamento da Informação)</a:t>
          </a:r>
          <a:endParaRPr lang="pt-BR" dirty="0"/>
        </a:p>
      </dgm:t>
    </dgm:pt>
    <dgm:pt modelId="{13D6A257-80E5-4A21-99B2-08170CC147C7}" type="parTrans" cxnId="{BEB71F61-98D4-4700-AD5E-FA5800424D1C}">
      <dgm:prSet/>
      <dgm:spPr/>
      <dgm:t>
        <a:bodyPr/>
        <a:lstStyle/>
        <a:p>
          <a:endParaRPr lang="pt-BR"/>
        </a:p>
      </dgm:t>
    </dgm:pt>
    <dgm:pt modelId="{162A9A87-5C82-406E-B1BF-B4F50ED0FF40}" type="sibTrans" cxnId="{BEB71F61-98D4-4700-AD5E-FA5800424D1C}">
      <dgm:prSet/>
      <dgm:spPr/>
      <dgm:t>
        <a:bodyPr/>
        <a:lstStyle/>
        <a:p>
          <a:endParaRPr lang="pt-BR"/>
        </a:p>
      </dgm:t>
    </dgm:pt>
    <dgm:pt modelId="{2569F3C7-9056-4A72-8A69-5C31073A3354}">
      <dgm:prSet phldrT="[Texto]"/>
      <dgm:spPr/>
      <dgm:t>
        <a:bodyPr/>
        <a:lstStyle/>
        <a:p>
          <a:r>
            <a:rPr lang="pt-BR" dirty="0" smtClean="0"/>
            <a:t>Para comparar dois objetos quanto à massa, utilizar as mãos como se fossem os pratos de uma balança.</a:t>
          </a:r>
          <a:endParaRPr lang="pt-BR" dirty="0"/>
        </a:p>
      </dgm:t>
    </dgm:pt>
    <dgm:pt modelId="{22D0F8A0-B658-476D-8AE4-11AC096CA5B0}" type="parTrans" cxnId="{7046998E-6FCB-4BEC-8F5B-E6DC0C6B8EEC}">
      <dgm:prSet/>
      <dgm:spPr/>
      <dgm:t>
        <a:bodyPr/>
        <a:lstStyle/>
        <a:p>
          <a:endParaRPr lang="pt-BR"/>
        </a:p>
      </dgm:t>
    </dgm:pt>
    <dgm:pt modelId="{8F693A83-5152-4B0D-BCF4-A907BB297184}" type="sibTrans" cxnId="{7046998E-6FCB-4BEC-8F5B-E6DC0C6B8EEC}">
      <dgm:prSet/>
      <dgm:spPr/>
      <dgm:t>
        <a:bodyPr/>
        <a:lstStyle/>
        <a:p>
          <a:endParaRPr lang="pt-BR"/>
        </a:p>
      </dgm:t>
    </dgm:pt>
    <dgm:pt modelId="{E71E9327-5B3D-40FC-8E03-03C327CBCE96}">
      <dgm:prSet phldrT="[Texto]"/>
      <dgm:spPr/>
      <dgm:t>
        <a:bodyPr/>
        <a:lstStyle/>
        <a:p>
          <a:r>
            <a:rPr lang="pt-BR" dirty="0" smtClean="0"/>
            <a:t>Para comparar a capacidade de duas vasilhas, encher uma delas de água e, em seguida, transferir a água para a outra, observando se é suficiente enchê-la, se sobra ou se falta água.</a:t>
          </a:r>
          <a:endParaRPr lang="pt-BR" dirty="0"/>
        </a:p>
      </dgm:t>
    </dgm:pt>
    <dgm:pt modelId="{4198EEAF-82E7-4CB5-9EB4-82C3876509DB}" type="parTrans" cxnId="{A947B0E9-61F3-4F8F-A659-F7B43EC4B72D}">
      <dgm:prSet/>
      <dgm:spPr/>
      <dgm:t>
        <a:bodyPr/>
        <a:lstStyle/>
        <a:p>
          <a:endParaRPr lang="pt-BR"/>
        </a:p>
      </dgm:t>
    </dgm:pt>
    <dgm:pt modelId="{22A8C56A-4572-4B45-B02F-D3A6706D1A06}" type="sibTrans" cxnId="{A947B0E9-61F3-4F8F-A659-F7B43EC4B72D}">
      <dgm:prSet/>
      <dgm:spPr/>
      <dgm:t>
        <a:bodyPr/>
        <a:lstStyle/>
        <a:p>
          <a:endParaRPr lang="pt-BR"/>
        </a:p>
      </dgm:t>
    </dgm:pt>
    <dgm:pt modelId="{95FA89E8-53E7-4772-9CD8-74757F26018A}">
      <dgm:prSet phldrT="[Texto]"/>
      <dgm:spPr/>
      <dgm:t>
        <a:bodyPr/>
        <a:lstStyle/>
        <a:p>
          <a:r>
            <a:rPr lang="pt-BR" dirty="0" smtClean="0"/>
            <a:t>Para comparar a área de duas superfícies, utilizar a sobreposição</a:t>
          </a:r>
          <a:endParaRPr lang="pt-BR" dirty="0"/>
        </a:p>
      </dgm:t>
    </dgm:pt>
    <dgm:pt modelId="{62DE688B-FD66-4D08-BC35-92FDC4E436F2}" type="parTrans" cxnId="{CE208871-8271-47A4-8659-B9257FF4E6DE}">
      <dgm:prSet/>
      <dgm:spPr/>
      <dgm:t>
        <a:bodyPr/>
        <a:lstStyle/>
        <a:p>
          <a:endParaRPr lang="pt-BR"/>
        </a:p>
      </dgm:t>
    </dgm:pt>
    <dgm:pt modelId="{AA792F23-C189-470A-9859-17B2073F2FDE}" type="sibTrans" cxnId="{CE208871-8271-47A4-8659-B9257FF4E6DE}">
      <dgm:prSet/>
      <dgm:spPr/>
      <dgm:t>
        <a:bodyPr/>
        <a:lstStyle/>
        <a:p>
          <a:endParaRPr lang="pt-BR"/>
        </a:p>
      </dgm:t>
    </dgm:pt>
    <dgm:pt modelId="{A24C04D3-268B-4888-98A9-F01D2473CDA8}" type="pres">
      <dgm:prSet presAssocID="{700F1783-28D2-4152-BB9D-50448B3809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7D4146-E44B-4C93-BCEE-05EB8702082E}" type="pres">
      <dgm:prSet presAssocID="{6572317E-DA01-4E62-9327-9912667629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76EC4F-DFBE-48BD-B29C-48187C4AEB37}" type="pres">
      <dgm:prSet presAssocID="{8064D11D-55C2-475B-B1A0-2788976EFF60}" presName="sibTrans" presStyleCnt="0"/>
      <dgm:spPr/>
    </dgm:pt>
    <dgm:pt modelId="{88C5939E-B891-47BA-B78F-FFBB021F6314}" type="pres">
      <dgm:prSet presAssocID="{F4D9953A-BEAB-4BBE-9846-C9199C73AA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124B24-0432-4FB1-A2CC-493647EC2D05}" type="pres">
      <dgm:prSet presAssocID="{162A9A87-5C82-406E-B1BF-B4F50ED0FF40}" presName="sibTrans" presStyleCnt="0"/>
      <dgm:spPr/>
    </dgm:pt>
    <dgm:pt modelId="{2F990BFE-6B0C-4436-A058-6A13B64E53C3}" type="pres">
      <dgm:prSet presAssocID="{2569F3C7-9056-4A72-8A69-5C31073A33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A13B40-1144-4F39-9F4B-B032B2065034}" type="pres">
      <dgm:prSet presAssocID="{8F693A83-5152-4B0D-BCF4-A907BB297184}" presName="sibTrans" presStyleCnt="0"/>
      <dgm:spPr/>
    </dgm:pt>
    <dgm:pt modelId="{6644DA6F-383B-4C01-B244-BA6AD9CFA441}" type="pres">
      <dgm:prSet presAssocID="{E71E9327-5B3D-40FC-8E03-03C327CBCE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646F31-0F6A-4A01-84C6-31268B2C6801}" type="pres">
      <dgm:prSet presAssocID="{22A8C56A-4572-4B45-B02F-D3A6706D1A06}" presName="sibTrans" presStyleCnt="0"/>
      <dgm:spPr/>
    </dgm:pt>
    <dgm:pt modelId="{7297AA69-DDDA-4463-8100-64EA7AF472CE}" type="pres">
      <dgm:prSet presAssocID="{95FA89E8-53E7-4772-9CD8-74757F2601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2E4EF0-F1FC-4B01-8A97-5C137E2E45F9}" srcId="{700F1783-28D2-4152-BB9D-50448B38099C}" destId="{6572317E-DA01-4E62-9327-99126676294E}" srcOrd="0" destOrd="0" parTransId="{71910D58-A62F-42BA-A628-F0541D6A57A6}" sibTransId="{8064D11D-55C2-475B-B1A0-2788976EFF60}"/>
    <dgm:cxn modelId="{7046998E-6FCB-4BEC-8F5B-E6DC0C6B8EEC}" srcId="{700F1783-28D2-4152-BB9D-50448B38099C}" destId="{2569F3C7-9056-4A72-8A69-5C31073A3354}" srcOrd="2" destOrd="0" parTransId="{22D0F8A0-B658-476D-8AE4-11AC096CA5B0}" sibTransId="{8F693A83-5152-4B0D-BCF4-A907BB297184}"/>
    <dgm:cxn modelId="{CE208871-8271-47A4-8659-B9257FF4E6DE}" srcId="{700F1783-28D2-4152-BB9D-50448B38099C}" destId="{95FA89E8-53E7-4772-9CD8-74757F26018A}" srcOrd="4" destOrd="0" parTransId="{62DE688B-FD66-4D08-BC35-92FDC4E436F2}" sibTransId="{AA792F23-C189-470A-9859-17B2073F2FDE}"/>
    <dgm:cxn modelId="{D31ECD79-4BE0-4797-B9E4-173D55B7CD9C}" type="presOf" srcId="{E71E9327-5B3D-40FC-8E03-03C327CBCE96}" destId="{6644DA6F-383B-4C01-B244-BA6AD9CFA441}" srcOrd="0" destOrd="0" presId="urn:microsoft.com/office/officeart/2005/8/layout/default"/>
    <dgm:cxn modelId="{116590B6-C626-4EC1-BB12-3D15BD19A58D}" type="presOf" srcId="{2569F3C7-9056-4A72-8A69-5C31073A3354}" destId="{2F990BFE-6B0C-4436-A058-6A13B64E53C3}" srcOrd="0" destOrd="0" presId="urn:microsoft.com/office/officeart/2005/8/layout/default"/>
    <dgm:cxn modelId="{2C42B6F5-8105-4EA8-A762-0B2E77794716}" type="presOf" srcId="{F4D9953A-BEAB-4BBE-9846-C9199C73AAF2}" destId="{88C5939E-B891-47BA-B78F-FFBB021F6314}" srcOrd="0" destOrd="0" presId="urn:microsoft.com/office/officeart/2005/8/layout/default"/>
    <dgm:cxn modelId="{A947B0E9-61F3-4F8F-A659-F7B43EC4B72D}" srcId="{700F1783-28D2-4152-BB9D-50448B38099C}" destId="{E71E9327-5B3D-40FC-8E03-03C327CBCE96}" srcOrd="3" destOrd="0" parTransId="{4198EEAF-82E7-4CB5-9EB4-82C3876509DB}" sibTransId="{22A8C56A-4572-4B45-B02F-D3A6706D1A06}"/>
    <dgm:cxn modelId="{388CDCCE-CDD4-497B-944C-3D211AF218C6}" type="presOf" srcId="{700F1783-28D2-4152-BB9D-50448B38099C}" destId="{A24C04D3-268B-4888-98A9-F01D2473CDA8}" srcOrd="0" destOrd="0" presId="urn:microsoft.com/office/officeart/2005/8/layout/default"/>
    <dgm:cxn modelId="{F704B10C-D447-41EA-AD5F-CAB6E3DD7C8C}" type="presOf" srcId="{6572317E-DA01-4E62-9327-99126676294E}" destId="{237D4146-E44B-4C93-BCEE-05EB8702082E}" srcOrd="0" destOrd="0" presId="urn:microsoft.com/office/officeart/2005/8/layout/default"/>
    <dgm:cxn modelId="{C4BD9542-2CCF-4452-AA5D-C59332B5E508}" type="presOf" srcId="{95FA89E8-53E7-4772-9CD8-74757F26018A}" destId="{7297AA69-DDDA-4463-8100-64EA7AF472CE}" srcOrd="0" destOrd="0" presId="urn:microsoft.com/office/officeart/2005/8/layout/default"/>
    <dgm:cxn modelId="{BEB71F61-98D4-4700-AD5E-FA5800424D1C}" srcId="{700F1783-28D2-4152-BB9D-50448B38099C}" destId="{F4D9953A-BEAB-4BBE-9846-C9199C73AAF2}" srcOrd="1" destOrd="0" parTransId="{13D6A257-80E5-4A21-99B2-08170CC147C7}" sibTransId="{162A9A87-5C82-406E-B1BF-B4F50ED0FF40}"/>
    <dgm:cxn modelId="{B1D55DA1-B543-4A79-982D-C21FD4551AAD}" type="presParOf" srcId="{A24C04D3-268B-4888-98A9-F01D2473CDA8}" destId="{237D4146-E44B-4C93-BCEE-05EB8702082E}" srcOrd="0" destOrd="0" presId="urn:microsoft.com/office/officeart/2005/8/layout/default"/>
    <dgm:cxn modelId="{3867C1E4-73BE-4949-AA52-48D0A87302F4}" type="presParOf" srcId="{A24C04D3-268B-4888-98A9-F01D2473CDA8}" destId="{2976EC4F-DFBE-48BD-B29C-48187C4AEB37}" srcOrd="1" destOrd="0" presId="urn:microsoft.com/office/officeart/2005/8/layout/default"/>
    <dgm:cxn modelId="{21ECDB1C-AD02-4AE6-AEFF-36DFC3639CB7}" type="presParOf" srcId="{A24C04D3-268B-4888-98A9-F01D2473CDA8}" destId="{88C5939E-B891-47BA-B78F-FFBB021F6314}" srcOrd="2" destOrd="0" presId="urn:microsoft.com/office/officeart/2005/8/layout/default"/>
    <dgm:cxn modelId="{6700AAB2-8F6E-405F-8C91-83A64E9BE188}" type="presParOf" srcId="{A24C04D3-268B-4888-98A9-F01D2473CDA8}" destId="{E9124B24-0432-4FB1-A2CC-493647EC2D05}" srcOrd="3" destOrd="0" presId="urn:microsoft.com/office/officeart/2005/8/layout/default"/>
    <dgm:cxn modelId="{4CE78D91-2CAF-4D6B-9E9B-C4B227BDF6AE}" type="presParOf" srcId="{A24C04D3-268B-4888-98A9-F01D2473CDA8}" destId="{2F990BFE-6B0C-4436-A058-6A13B64E53C3}" srcOrd="4" destOrd="0" presId="urn:microsoft.com/office/officeart/2005/8/layout/default"/>
    <dgm:cxn modelId="{B7B0D9C1-695F-4A4F-8E40-3C88AF66D959}" type="presParOf" srcId="{A24C04D3-268B-4888-98A9-F01D2473CDA8}" destId="{6EA13B40-1144-4F39-9F4B-B032B2065034}" srcOrd="5" destOrd="0" presId="urn:microsoft.com/office/officeart/2005/8/layout/default"/>
    <dgm:cxn modelId="{A9ABFEED-85AC-4BC9-864D-A1A7684E0613}" type="presParOf" srcId="{A24C04D3-268B-4888-98A9-F01D2473CDA8}" destId="{6644DA6F-383B-4C01-B244-BA6AD9CFA441}" srcOrd="6" destOrd="0" presId="urn:microsoft.com/office/officeart/2005/8/layout/default"/>
    <dgm:cxn modelId="{672B978C-F038-480C-A4F8-B67EB7127998}" type="presParOf" srcId="{A24C04D3-268B-4888-98A9-F01D2473CDA8}" destId="{43646F31-0F6A-4A01-84C6-31268B2C6801}" srcOrd="7" destOrd="0" presId="urn:microsoft.com/office/officeart/2005/8/layout/default"/>
    <dgm:cxn modelId="{FE488774-8B6B-4946-B733-14B8CB5948F9}" type="presParOf" srcId="{A24C04D3-268B-4888-98A9-F01D2473CDA8}" destId="{7297AA69-DDDA-4463-8100-64EA7AF472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AED91B-C84C-4CF3-802C-BC7B2EDC77A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2306B3C1-DC5C-4E40-AC25-053A217EFEFD}">
      <dgm:prSet phldrT="[Texto]"/>
      <dgm:spPr/>
      <dgm:t>
        <a:bodyPr/>
        <a:lstStyle/>
        <a:p>
          <a:r>
            <a:rPr lang="pt-BR" dirty="0" smtClean="0"/>
            <a:t>Barbantes, canudos, lápis, palitos etc.</a:t>
          </a:r>
          <a:endParaRPr lang="pt-BR" dirty="0"/>
        </a:p>
      </dgm:t>
    </dgm:pt>
    <dgm:pt modelId="{86573897-E396-4386-82A2-EC7F890881C6}" type="parTrans" cxnId="{0918A8A6-6330-4CDC-BCEF-B921C488BB93}">
      <dgm:prSet/>
      <dgm:spPr/>
      <dgm:t>
        <a:bodyPr/>
        <a:lstStyle/>
        <a:p>
          <a:endParaRPr lang="pt-BR"/>
        </a:p>
      </dgm:t>
    </dgm:pt>
    <dgm:pt modelId="{466FA9DB-86E7-4444-818F-335486DD07E2}" type="sibTrans" cxnId="{0918A8A6-6330-4CDC-BCEF-B921C488BB93}">
      <dgm:prSet/>
      <dgm:spPr/>
      <dgm:t>
        <a:bodyPr/>
        <a:lstStyle/>
        <a:p>
          <a:endParaRPr lang="pt-BR"/>
        </a:p>
      </dgm:t>
    </dgm:pt>
    <dgm:pt modelId="{2F85B737-84EC-4711-9FF3-7204E147AC1C}">
      <dgm:prSet custT="1"/>
      <dgm:spPr/>
      <dgm:t>
        <a:bodyPr/>
        <a:lstStyle/>
        <a:p>
          <a:pPr algn="just"/>
          <a:r>
            <a:rPr lang="pt-BR" sz="2400" dirty="0" smtClean="0"/>
            <a:t>Nem sempre é possível fazer comparação direta entre dois objetos. Por exemplo, a comparação entre as paredes de uma sala é feita de modo indireto.</a:t>
          </a:r>
          <a:endParaRPr lang="pt-BR" sz="2400" dirty="0"/>
        </a:p>
      </dgm:t>
    </dgm:pt>
    <dgm:pt modelId="{52DC42CB-C919-4E4E-99E4-D5072F5A5061}" type="sibTrans" cxnId="{B75F7E27-CCE0-4FB1-BF7E-9DB300820D2B}">
      <dgm:prSet/>
      <dgm:spPr/>
      <dgm:t>
        <a:bodyPr/>
        <a:lstStyle/>
        <a:p>
          <a:endParaRPr lang="pt-BR"/>
        </a:p>
      </dgm:t>
    </dgm:pt>
    <dgm:pt modelId="{C4FA5889-5946-4277-9F36-BDAE270A4FFD}" type="parTrans" cxnId="{B75F7E27-CCE0-4FB1-BF7E-9DB300820D2B}">
      <dgm:prSet/>
      <dgm:spPr/>
      <dgm:t>
        <a:bodyPr/>
        <a:lstStyle/>
        <a:p>
          <a:endParaRPr lang="pt-BR"/>
        </a:p>
      </dgm:t>
    </dgm:pt>
    <dgm:pt modelId="{68ECCD2D-73DF-4783-8497-938FD6A511FE}">
      <dgm:prSet/>
      <dgm:spPr/>
      <dgm:t>
        <a:bodyPr/>
        <a:lstStyle/>
        <a:p>
          <a:r>
            <a:rPr lang="pt-BR" dirty="0" smtClean="0"/>
            <a:t>Pés, passos, palmos, dedos </a:t>
          </a:r>
          <a:r>
            <a:rPr lang="pt-BR" dirty="0" err="1" smtClean="0"/>
            <a:t>etc</a:t>
          </a:r>
          <a:endParaRPr lang="pt-BR" dirty="0"/>
        </a:p>
      </dgm:t>
    </dgm:pt>
    <dgm:pt modelId="{4F39EDE8-FF92-45B3-A1FC-EE2BB3298191}" type="parTrans" cxnId="{C338D6BB-28B0-4C66-9A42-C1416F7363FD}">
      <dgm:prSet/>
      <dgm:spPr/>
      <dgm:t>
        <a:bodyPr/>
        <a:lstStyle/>
        <a:p>
          <a:endParaRPr lang="pt-BR"/>
        </a:p>
      </dgm:t>
    </dgm:pt>
    <dgm:pt modelId="{77727C5D-F094-444D-860D-19BE04C367BB}" type="sibTrans" cxnId="{C338D6BB-28B0-4C66-9A42-C1416F7363FD}">
      <dgm:prSet/>
      <dgm:spPr/>
      <dgm:t>
        <a:bodyPr/>
        <a:lstStyle/>
        <a:p>
          <a:endParaRPr lang="pt-BR"/>
        </a:p>
      </dgm:t>
    </dgm:pt>
    <dgm:pt modelId="{6BD3DD66-B217-4C88-8D0D-DD435B4A71FD}" type="pres">
      <dgm:prSet presAssocID="{24AED91B-C84C-4CF3-802C-BC7B2EDC77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66BEAE-6C3D-416F-BCD3-AAAB17EBE910}" type="pres">
      <dgm:prSet presAssocID="{2306B3C1-DC5C-4E40-AC25-053A217EFEFD}" presName="root1" presStyleCnt="0"/>
      <dgm:spPr/>
    </dgm:pt>
    <dgm:pt modelId="{172EC9FA-2297-4785-B6D4-7B61549DFD05}" type="pres">
      <dgm:prSet presAssocID="{2306B3C1-DC5C-4E40-AC25-053A217EFEFD}" presName="LevelOneTextNode" presStyleLbl="node0" presStyleIdx="0" presStyleCnt="3" custScaleX="156190" custScaleY="212315" custLinFactX="200000" custLinFactY="4993" custLinFactNeighborX="260037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56572B-A6CD-4F7F-82AE-467C25410563}" type="pres">
      <dgm:prSet presAssocID="{2306B3C1-DC5C-4E40-AC25-053A217EFEFD}" presName="level2hierChild" presStyleCnt="0"/>
      <dgm:spPr/>
    </dgm:pt>
    <dgm:pt modelId="{159A2253-4A86-4567-9B23-D2CEBED50A77}" type="pres">
      <dgm:prSet presAssocID="{2F85B737-84EC-4711-9FF3-7204E147AC1C}" presName="root1" presStyleCnt="0"/>
      <dgm:spPr/>
    </dgm:pt>
    <dgm:pt modelId="{C585F950-DF2E-4780-B733-D4E11EC363E9}" type="pres">
      <dgm:prSet presAssocID="{2F85B737-84EC-4711-9FF3-7204E147AC1C}" presName="LevelOneTextNode" presStyleLbl="node0" presStyleIdx="1" presStyleCnt="3" custScaleX="471906" custScaleY="393370" custLinFactX="-17159" custLinFactNeighborX="-100000" custLinFactNeighborY="-190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15C86D-DC26-458E-BEC3-DEBB99C70539}" type="pres">
      <dgm:prSet presAssocID="{2F85B737-84EC-4711-9FF3-7204E147AC1C}" presName="level2hierChild" presStyleCnt="0"/>
      <dgm:spPr/>
    </dgm:pt>
    <dgm:pt modelId="{A2F08623-DCAA-44F6-B2EB-4D30E2C6CE4D}" type="pres">
      <dgm:prSet presAssocID="{68ECCD2D-73DF-4783-8497-938FD6A511FE}" presName="root1" presStyleCnt="0"/>
      <dgm:spPr/>
    </dgm:pt>
    <dgm:pt modelId="{E64231AE-5774-48B5-B188-F24BD9EAC9B0}" type="pres">
      <dgm:prSet presAssocID="{68ECCD2D-73DF-4783-8497-938FD6A511FE}" presName="LevelOneTextNode" presStyleLbl="node0" presStyleIdx="2" presStyleCnt="3" custScaleX="160557" custScaleY="207613" custLinFactX="204389" custLinFactY="-36034" custLinFactNeighborX="300000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5C5451-CAAF-437B-993E-17641C1B31D3}" type="pres">
      <dgm:prSet presAssocID="{68ECCD2D-73DF-4783-8497-938FD6A511FE}" presName="level2hierChild" presStyleCnt="0"/>
      <dgm:spPr/>
    </dgm:pt>
  </dgm:ptLst>
  <dgm:cxnLst>
    <dgm:cxn modelId="{C338D6BB-28B0-4C66-9A42-C1416F7363FD}" srcId="{24AED91B-C84C-4CF3-802C-BC7B2EDC77A3}" destId="{68ECCD2D-73DF-4783-8497-938FD6A511FE}" srcOrd="2" destOrd="0" parTransId="{4F39EDE8-FF92-45B3-A1FC-EE2BB3298191}" sibTransId="{77727C5D-F094-444D-860D-19BE04C367BB}"/>
    <dgm:cxn modelId="{47A7AAD8-A285-45F1-BEAF-0C2344B55CBD}" type="presOf" srcId="{24AED91B-C84C-4CF3-802C-BC7B2EDC77A3}" destId="{6BD3DD66-B217-4C88-8D0D-DD435B4A71FD}" srcOrd="0" destOrd="0" presId="urn:microsoft.com/office/officeart/2005/8/layout/hierarchy2"/>
    <dgm:cxn modelId="{0918A8A6-6330-4CDC-BCEF-B921C488BB93}" srcId="{24AED91B-C84C-4CF3-802C-BC7B2EDC77A3}" destId="{2306B3C1-DC5C-4E40-AC25-053A217EFEFD}" srcOrd="0" destOrd="0" parTransId="{86573897-E396-4386-82A2-EC7F890881C6}" sibTransId="{466FA9DB-86E7-4444-818F-335486DD07E2}"/>
    <dgm:cxn modelId="{62C3633E-A65E-4889-9FD5-69B4A01A1098}" type="presOf" srcId="{68ECCD2D-73DF-4783-8497-938FD6A511FE}" destId="{E64231AE-5774-48B5-B188-F24BD9EAC9B0}" srcOrd="0" destOrd="0" presId="urn:microsoft.com/office/officeart/2005/8/layout/hierarchy2"/>
    <dgm:cxn modelId="{A6165065-2C4B-4542-ABE8-5EEB20403052}" type="presOf" srcId="{2F85B737-84EC-4711-9FF3-7204E147AC1C}" destId="{C585F950-DF2E-4780-B733-D4E11EC363E9}" srcOrd="0" destOrd="0" presId="urn:microsoft.com/office/officeart/2005/8/layout/hierarchy2"/>
    <dgm:cxn modelId="{31D27F0C-A424-44A1-99AA-4F7F659B0BB9}" type="presOf" srcId="{2306B3C1-DC5C-4E40-AC25-053A217EFEFD}" destId="{172EC9FA-2297-4785-B6D4-7B61549DFD05}" srcOrd="0" destOrd="0" presId="urn:microsoft.com/office/officeart/2005/8/layout/hierarchy2"/>
    <dgm:cxn modelId="{B75F7E27-CCE0-4FB1-BF7E-9DB300820D2B}" srcId="{24AED91B-C84C-4CF3-802C-BC7B2EDC77A3}" destId="{2F85B737-84EC-4711-9FF3-7204E147AC1C}" srcOrd="1" destOrd="0" parTransId="{C4FA5889-5946-4277-9F36-BDAE270A4FFD}" sibTransId="{52DC42CB-C919-4E4E-99E4-D5072F5A5061}"/>
    <dgm:cxn modelId="{B38207AA-A77E-4CCC-B3D1-7BACA0F8B935}" type="presParOf" srcId="{6BD3DD66-B217-4C88-8D0D-DD435B4A71FD}" destId="{CA66BEAE-6C3D-416F-BCD3-AAAB17EBE910}" srcOrd="0" destOrd="0" presId="urn:microsoft.com/office/officeart/2005/8/layout/hierarchy2"/>
    <dgm:cxn modelId="{2F361A72-BF81-46AF-A5B3-94E1B0AEDDA2}" type="presParOf" srcId="{CA66BEAE-6C3D-416F-BCD3-AAAB17EBE910}" destId="{172EC9FA-2297-4785-B6D4-7B61549DFD05}" srcOrd="0" destOrd="0" presId="urn:microsoft.com/office/officeart/2005/8/layout/hierarchy2"/>
    <dgm:cxn modelId="{CEBAC1DA-96B4-43CA-8936-D9367D686BEA}" type="presParOf" srcId="{CA66BEAE-6C3D-416F-BCD3-AAAB17EBE910}" destId="{4356572B-A6CD-4F7F-82AE-467C25410563}" srcOrd="1" destOrd="0" presId="urn:microsoft.com/office/officeart/2005/8/layout/hierarchy2"/>
    <dgm:cxn modelId="{F030E313-190A-46F0-B2A8-62F1741AD2B2}" type="presParOf" srcId="{6BD3DD66-B217-4C88-8D0D-DD435B4A71FD}" destId="{159A2253-4A86-4567-9B23-D2CEBED50A77}" srcOrd="1" destOrd="0" presId="urn:microsoft.com/office/officeart/2005/8/layout/hierarchy2"/>
    <dgm:cxn modelId="{F2B111BF-D87F-424F-8626-06FC7FDC302F}" type="presParOf" srcId="{159A2253-4A86-4567-9B23-D2CEBED50A77}" destId="{C585F950-DF2E-4780-B733-D4E11EC363E9}" srcOrd="0" destOrd="0" presId="urn:microsoft.com/office/officeart/2005/8/layout/hierarchy2"/>
    <dgm:cxn modelId="{01B31953-1B27-47C0-AC95-AB5E672331FE}" type="presParOf" srcId="{159A2253-4A86-4567-9B23-D2CEBED50A77}" destId="{9515C86D-DC26-458E-BEC3-DEBB99C70539}" srcOrd="1" destOrd="0" presId="urn:microsoft.com/office/officeart/2005/8/layout/hierarchy2"/>
    <dgm:cxn modelId="{9095A9DD-4C70-4750-B578-5337410107A3}" type="presParOf" srcId="{6BD3DD66-B217-4C88-8D0D-DD435B4A71FD}" destId="{A2F08623-DCAA-44F6-B2EB-4D30E2C6CE4D}" srcOrd="2" destOrd="0" presId="urn:microsoft.com/office/officeart/2005/8/layout/hierarchy2"/>
    <dgm:cxn modelId="{561C18E4-8982-4894-8DFC-A0391B79FF62}" type="presParOf" srcId="{A2F08623-DCAA-44F6-B2EB-4D30E2C6CE4D}" destId="{E64231AE-5774-48B5-B188-F24BD9EAC9B0}" srcOrd="0" destOrd="0" presId="urn:microsoft.com/office/officeart/2005/8/layout/hierarchy2"/>
    <dgm:cxn modelId="{47CB81F4-91E3-4AC8-AA44-66736FABEE7E}" type="presParOf" srcId="{A2F08623-DCAA-44F6-B2EB-4D30E2C6CE4D}" destId="{E75C5451-CAAF-437B-993E-17641C1B31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6A0569-75E2-4998-9624-C96D77140B8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6B6EAC3-DF66-44A0-A452-B63BD12B62C5}">
      <dgm:prSet phldrT="[Texto]"/>
      <dgm:spPr/>
      <dgm:t>
        <a:bodyPr/>
        <a:lstStyle/>
        <a:p>
          <a:r>
            <a:rPr lang="pt-BR" b="1" dirty="0" smtClean="0"/>
            <a:t>COMPRIMENTO</a:t>
          </a:r>
        </a:p>
        <a:p>
          <a:r>
            <a:rPr lang="pt-BR" dirty="0" smtClean="0"/>
            <a:t>m</a:t>
          </a:r>
        </a:p>
        <a:p>
          <a:r>
            <a:rPr lang="pt-BR" dirty="0" smtClean="0"/>
            <a:t>km – dm – cm </a:t>
          </a:r>
        </a:p>
      </dgm:t>
    </dgm:pt>
    <dgm:pt modelId="{8164C33A-9283-43E3-A815-6ADB8796193D}" type="parTrans" cxnId="{03B5EA94-F4B3-4399-93D8-755510FBDE99}">
      <dgm:prSet/>
      <dgm:spPr/>
      <dgm:t>
        <a:bodyPr/>
        <a:lstStyle/>
        <a:p>
          <a:endParaRPr lang="pt-BR"/>
        </a:p>
      </dgm:t>
    </dgm:pt>
    <dgm:pt modelId="{544E8393-C6F3-4EBF-8482-3C1FC36583C0}" type="sibTrans" cxnId="{03B5EA94-F4B3-4399-93D8-755510FBDE99}">
      <dgm:prSet/>
      <dgm:spPr/>
      <dgm:t>
        <a:bodyPr/>
        <a:lstStyle/>
        <a:p>
          <a:endParaRPr lang="pt-BR"/>
        </a:p>
      </dgm:t>
    </dgm:pt>
    <dgm:pt modelId="{81BD9625-9FF4-4A2B-BB5C-DF4EA20F859F}">
      <dgm:prSet phldrT="[Texto]"/>
      <dgm:spPr/>
      <dgm:t>
        <a:bodyPr/>
        <a:lstStyle/>
        <a:p>
          <a:r>
            <a:rPr lang="pt-BR" b="1" dirty="0" smtClean="0"/>
            <a:t>MASSA</a:t>
          </a:r>
        </a:p>
        <a:p>
          <a:r>
            <a:rPr lang="pt-BR" dirty="0" smtClean="0"/>
            <a:t>g</a:t>
          </a:r>
        </a:p>
        <a:p>
          <a:r>
            <a:rPr lang="pt-BR" dirty="0" smtClean="0"/>
            <a:t>kg, mg, </a:t>
          </a:r>
          <a:r>
            <a:rPr lang="pt-BR" dirty="0" err="1" smtClean="0"/>
            <a:t>ton</a:t>
          </a:r>
          <a:endParaRPr lang="pt-BR" dirty="0" smtClean="0"/>
        </a:p>
      </dgm:t>
    </dgm:pt>
    <dgm:pt modelId="{988083AB-6D6F-42E4-8E40-F33CC6F4FB14}" type="parTrans" cxnId="{7565EE93-7981-4BD0-9E9C-64C1335692CF}">
      <dgm:prSet/>
      <dgm:spPr/>
      <dgm:t>
        <a:bodyPr/>
        <a:lstStyle/>
        <a:p>
          <a:endParaRPr lang="pt-BR"/>
        </a:p>
      </dgm:t>
    </dgm:pt>
    <dgm:pt modelId="{C7F85EE7-24D7-4995-865D-6CF1FE45AA4A}" type="sibTrans" cxnId="{7565EE93-7981-4BD0-9E9C-64C1335692CF}">
      <dgm:prSet/>
      <dgm:spPr/>
      <dgm:t>
        <a:bodyPr/>
        <a:lstStyle/>
        <a:p>
          <a:endParaRPr lang="pt-BR"/>
        </a:p>
      </dgm:t>
    </dgm:pt>
    <dgm:pt modelId="{ADABCCA5-23D4-4B70-9B91-5E3FA8D407B1}">
      <dgm:prSet phldrT="[Texto]"/>
      <dgm:spPr/>
      <dgm:t>
        <a:bodyPr/>
        <a:lstStyle/>
        <a:p>
          <a:r>
            <a:rPr lang="pt-BR" b="1" dirty="0" smtClean="0"/>
            <a:t>CAPACIDADE</a:t>
          </a:r>
        </a:p>
        <a:p>
          <a:r>
            <a:rPr lang="pt-BR" dirty="0" smtClean="0"/>
            <a:t>L</a:t>
          </a:r>
        </a:p>
        <a:p>
          <a:r>
            <a:rPr lang="pt-BR" dirty="0" smtClean="0"/>
            <a:t>ml – cl </a:t>
          </a:r>
        </a:p>
      </dgm:t>
    </dgm:pt>
    <dgm:pt modelId="{AF57274C-F2B8-4111-B47B-F78CE127146B}" type="parTrans" cxnId="{1CB5BC6D-CFBA-4673-A383-99CA86AA5A4F}">
      <dgm:prSet/>
      <dgm:spPr/>
      <dgm:t>
        <a:bodyPr/>
        <a:lstStyle/>
        <a:p>
          <a:endParaRPr lang="pt-BR"/>
        </a:p>
      </dgm:t>
    </dgm:pt>
    <dgm:pt modelId="{78BAE21D-1D82-4D83-BCC0-C07411C22298}" type="sibTrans" cxnId="{1CB5BC6D-CFBA-4673-A383-99CA86AA5A4F}">
      <dgm:prSet/>
      <dgm:spPr/>
      <dgm:t>
        <a:bodyPr/>
        <a:lstStyle/>
        <a:p>
          <a:endParaRPr lang="pt-BR"/>
        </a:p>
      </dgm:t>
    </dgm:pt>
    <dgm:pt modelId="{B1CC6709-4620-45CE-8A5F-9E61CACA41C4}">
      <dgm:prSet phldrT="[Texto]"/>
      <dgm:spPr/>
      <dgm:t>
        <a:bodyPr/>
        <a:lstStyle/>
        <a:p>
          <a:r>
            <a:rPr lang="pt-BR" b="1" dirty="0" smtClean="0"/>
            <a:t>VALOR MONETÁRIO</a:t>
          </a:r>
        </a:p>
        <a:p>
          <a:r>
            <a:rPr lang="pt-BR" dirty="0" smtClean="0"/>
            <a:t>R$</a:t>
          </a:r>
        </a:p>
        <a:p>
          <a:r>
            <a:rPr lang="pt-BR" dirty="0" smtClean="0"/>
            <a:t>centavo</a:t>
          </a:r>
          <a:endParaRPr lang="pt-BR" dirty="0"/>
        </a:p>
      </dgm:t>
    </dgm:pt>
    <dgm:pt modelId="{E41C7E2B-C98A-4BED-853E-B6BBA556C1BB}" type="parTrans" cxnId="{F018855C-CA18-4D2B-A20E-B3CEE5E27FAF}">
      <dgm:prSet/>
      <dgm:spPr/>
      <dgm:t>
        <a:bodyPr/>
        <a:lstStyle/>
        <a:p>
          <a:endParaRPr lang="pt-BR"/>
        </a:p>
      </dgm:t>
    </dgm:pt>
    <dgm:pt modelId="{D2216A82-CB95-4B38-92C8-AA27912C501C}" type="sibTrans" cxnId="{F018855C-CA18-4D2B-A20E-B3CEE5E27FAF}">
      <dgm:prSet/>
      <dgm:spPr/>
      <dgm:t>
        <a:bodyPr/>
        <a:lstStyle/>
        <a:p>
          <a:endParaRPr lang="pt-BR"/>
        </a:p>
      </dgm:t>
    </dgm:pt>
    <dgm:pt modelId="{F2927A1A-0FBB-4CB6-8280-ED45F2E462AE}">
      <dgm:prSet phldrT="[Texto]"/>
      <dgm:spPr/>
      <dgm:t>
        <a:bodyPr/>
        <a:lstStyle/>
        <a:p>
          <a:endParaRPr lang="pt-BR" dirty="0" smtClean="0"/>
        </a:p>
        <a:p>
          <a:r>
            <a:rPr lang="pt-BR" b="1" dirty="0" smtClean="0"/>
            <a:t>TEMPO</a:t>
          </a:r>
        </a:p>
        <a:p>
          <a:r>
            <a:rPr lang="pt-BR" dirty="0" smtClean="0"/>
            <a:t>h</a:t>
          </a:r>
        </a:p>
        <a:p>
          <a:r>
            <a:rPr lang="pt-BR" dirty="0" smtClean="0"/>
            <a:t>min – </a:t>
          </a:r>
          <a:r>
            <a:rPr lang="pt-BR" dirty="0" err="1" smtClean="0"/>
            <a:t>seg</a:t>
          </a:r>
          <a:r>
            <a:rPr lang="pt-BR" dirty="0" smtClean="0"/>
            <a:t> – dia – semana </a:t>
          </a:r>
        </a:p>
        <a:p>
          <a:endParaRPr lang="pt-BR" dirty="0"/>
        </a:p>
      </dgm:t>
    </dgm:pt>
    <dgm:pt modelId="{29890BA7-2E2C-4137-9B8D-B9EC9424150B}" type="parTrans" cxnId="{2190E8EE-B07F-4ECA-B185-69A9FBA0B10C}">
      <dgm:prSet/>
      <dgm:spPr/>
      <dgm:t>
        <a:bodyPr/>
        <a:lstStyle/>
        <a:p>
          <a:endParaRPr lang="pt-BR"/>
        </a:p>
      </dgm:t>
    </dgm:pt>
    <dgm:pt modelId="{4BFA4715-E2E4-4447-99E0-3050F218F489}" type="sibTrans" cxnId="{2190E8EE-B07F-4ECA-B185-69A9FBA0B10C}">
      <dgm:prSet/>
      <dgm:spPr/>
      <dgm:t>
        <a:bodyPr/>
        <a:lstStyle/>
        <a:p>
          <a:endParaRPr lang="pt-BR"/>
        </a:p>
      </dgm:t>
    </dgm:pt>
    <dgm:pt modelId="{B2A6EF8C-FBEE-4F78-A5EE-5243F5F146CD}" type="pres">
      <dgm:prSet presAssocID="{CD6A0569-75E2-4998-9624-C96D77140B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65CBF9D-596F-4745-8B60-54EB42D4A98E}" type="pres">
      <dgm:prSet presAssocID="{16B6EAC3-DF66-44A0-A452-B63BD12B62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4942D2-8919-41E3-9094-D739510B98C5}" type="pres">
      <dgm:prSet presAssocID="{544E8393-C6F3-4EBF-8482-3C1FC36583C0}" presName="sibTrans" presStyleCnt="0"/>
      <dgm:spPr/>
    </dgm:pt>
    <dgm:pt modelId="{E0A0905F-52D5-45A4-B724-E908F0A58F65}" type="pres">
      <dgm:prSet presAssocID="{81BD9625-9FF4-4A2B-BB5C-DF4EA20F85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2290FE-E6E9-44B7-98DB-1E9909F0B6C4}" type="pres">
      <dgm:prSet presAssocID="{C7F85EE7-24D7-4995-865D-6CF1FE45AA4A}" presName="sibTrans" presStyleCnt="0"/>
      <dgm:spPr/>
    </dgm:pt>
    <dgm:pt modelId="{42D0FF25-DEE0-4BE9-9599-5C8F89BEDD0A}" type="pres">
      <dgm:prSet presAssocID="{ADABCCA5-23D4-4B70-9B91-5E3FA8D407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C6A0B6-3F33-4639-B6AA-AAB0EEC2BD5E}" type="pres">
      <dgm:prSet presAssocID="{78BAE21D-1D82-4D83-BCC0-C07411C22298}" presName="sibTrans" presStyleCnt="0"/>
      <dgm:spPr/>
    </dgm:pt>
    <dgm:pt modelId="{DE2AA986-1E7C-436E-A294-B1FE3B7D84C9}" type="pres">
      <dgm:prSet presAssocID="{B1CC6709-4620-45CE-8A5F-9E61CACA41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8E3BD7-EFD1-4027-926F-C41E26870060}" type="pres">
      <dgm:prSet presAssocID="{D2216A82-CB95-4B38-92C8-AA27912C501C}" presName="sibTrans" presStyleCnt="0"/>
      <dgm:spPr/>
    </dgm:pt>
    <dgm:pt modelId="{A3922546-7F0D-4B5C-A278-0B78115AE2C1}" type="pres">
      <dgm:prSet presAssocID="{F2927A1A-0FBB-4CB6-8280-ED45F2E462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90E8EE-B07F-4ECA-B185-69A9FBA0B10C}" srcId="{CD6A0569-75E2-4998-9624-C96D77140B83}" destId="{F2927A1A-0FBB-4CB6-8280-ED45F2E462AE}" srcOrd="4" destOrd="0" parTransId="{29890BA7-2E2C-4137-9B8D-B9EC9424150B}" sibTransId="{4BFA4715-E2E4-4447-99E0-3050F218F489}"/>
    <dgm:cxn modelId="{868C5CB5-B8F4-4689-841D-313AEC720EA3}" type="presOf" srcId="{ADABCCA5-23D4-4B70-9B91-5E3FA8D407B1}" destId="{42D0FF25-DEE0-4BE9-9599-5C8F89BEDD0A}" srcOrd="0" destOrd="0" presId="urn:microsoft.com/office/officeart/2005/8/layout/default"/>
    <dgm:cxn modelId="{FBE26FD3-7162-442A-A991-6A0F94C6ECB1}" type="presOf" srcId="{CD6A0569-75E2-4998-9624-C96D77140B83}" destId="{B2A6EF8C-FBEE-4F78-A5EE-5243F5F146CD}" srcOrd="0" destOrd="0" presId="urn:microsoft.com/office/officeart/2005/8/layout/default"/>
    <dgm:cxn modelId="{C2A9FA09-B6E5-4AF5-9AEE-BDD3FCD1D21F}" type="presOf" srcId="{16B6EAC3-DF66-44A0-A452-B63BD12B62C5}" destId="{765CBF9D-596F-4745-8B60-54EB42D4A98E}" srcOrd="0" destOrd="0" presId="urn:microsoft.com/office/officeart/2005/8/layout/default"/>
    <dgm:cxn modelId="{E3038D27-364E-4A5E-B73D-441845B337B1}" type="presOf" srcId="{B1CC6709-4620-45CE-8A5F-9E61CACA41C4}" destId="{DE2AA986-1E7C-436E-A294-B1FE3B7D84C9}" srcOrd="0" destOrd="0" presId="urn:microsoft.com/office/officeart/2005/8/layout/default"/>
    <dgm:cxn modelId="{1CB5BC6D-CFBA-4673-A383-99CA86AA5A4F}" srcId="{CD6A0569-75E2-4998-9624-C96D77140B83}" destId="{ADABCCA5-23D4-4B70-9B91-5E3FA8D407B1}" srcOrd="2" destOrd="0" parTransId="{AF57274C-F2B8-4111-B47B-F78CE127146B}" sibTransId="{78BAE21D-1D82-4D83-BCC0-C07411C22298}"/>
    <dgm:cxn modelId="{F018855C-CA18-4D2B-A20E-B3CEE5E27FAF}" srcId="{CD6A0569-75E2-4998-9624-C96D77140B83}" destId="{B1CC6709-4620-45CE-8A5F-9E61CACA41C4}" srcOrd="3" destOrd="0" parTransId="{E41C7E2B-C98A-4BED-853E-B6BBA556C1BB}" sibTransId="{D2216A82-CB95-4B38-92C8-AA27912C501C}"/>
    <dgm:cxn modelId="{03B5EA94-F4B3-4399-93D8-755510FBDE99}" srcId="{CD6A0569-75E2-4998-9624-C96D77140B83}" destId="{16B6EAC3-DF66-44A0-A452-B63BD12B62C5}" srcOrd="0" destOrd="0" parTransId="{8164C33A-9283-43E3-A815-6ADB8796193D}" sibTransId="{544E8393-C6F3-4EBF-8482-3C1FC36583C0}"/>
    <dgm:cxn modelId="{D15E1DBD-D157-41E0-AF16-DCB004271603}" type="presOf" srcId="{F2927A1A-0FBB-4CB6-8280-ED45F2E462AE}" destId="{A3922546-7F0D-4B5C-A278-0B78115AE2C1}" srcOrd="0" destOrd="0" presId="urn:microsoft.com/office/officeart/2005/8/layout/default"/>
    <dgm:cxn modelId="{309C003C-2CB1-4D2E-AD91-D0C6FD46DAB7}" type="presOf" srcId="{81BD9625-9FF4-4A2B-BB5C-DF4EA20F859F}" destId="{E0A0905F-52D5-45A4-B724-E908F0A58F65}" srcOrd="0" destOrd="0" presId="urn:microsoft.com/office/officeart/2005/8/layout/default"/>
    <dgm:cxn modelId="{7565EE93-7981-4BD0-9E9C-64C1335692CF}" srcId="{CD6A0569-75E2-4998-9624-C96D77140B83}" destId="{81BD9625-9FF4-4A2B-BB5C-DF4EA20F859F}" srcOrd="1" destOrd="0" parTransId="{988083AB-6D6F-42E4-8E40-F33CC6F4FB14}" sibTransId="{C7F85EE7-24D7-4995-865D-6CF1FE45AA4A}"/>
    <dgm:cxn modelId="{881CC0C7-9C53-4274-86AC-1BAFD49AF247}" type="presParOf" srcId="{B2A6EF8C-FBEE-4F78-A5EE-5243F5F146CD}" destId="{765CBF9D-596F-4745-8B60-54EB42D4A98E}" srcOrd="0" destOrd="0" presId="urn:microsoft.com/office/officeart/2005/8/layout/default"/>
    <dgm:cxn modelId="{5F59928C-7CC9-4AA8-A090-C87BF148E2CD}" type="presParOf" srcId="{B2A6EF8C-FBEE-4F78-A5EE-5243F5F146CD}" destId="{7F4942D2-8919-41E3-9094-D739510B98C5}" srcOrd="1" destOrd="0" presId="urn:microsoft.com/office/officeart/2005/8/layout/default"/>
    <dgm:cxn modelId="{C5E3546F-69C5-4077-A320-486758D45901}" type="presParOf" srcId="{B2A6EF8C-FBEE-4F78-A5EE-5243F5F146CD}" destId="{E0A0905F-52D5-45A4-B724-E908F0A58F65}" srcOrd="2" destOrd="0" presId="urn:microsoft.com/office/officeart/2005/8/layout/default"/>
    <dgm:cxn modelId="{A0C83B2F-7800-416D-8DB0-E5EEB7C22D42}" type="presParOf" srcId="{B2A6EF8C-FBEE-4F78-A5EE-5243F5F146CD}" destId="{412290FE-E6E9-44B7-98DB-1E9909F0B6C4}" srcOrd="3" destOrd="0" presId="urn:microsoft.com/office/officeart/2005/8/layout/default"/>
    <dgm:cxn modelId="{E300AF0B-37FF-4198-B1C3-9FC5D70F9CA8}" type="presParOf" srcId="{B2A6EF8C-FBEE-4F78-A5EE-5243F5F146CD}" destId="{42D0FF25-DEE0-4BE9-9599-5C8F89BEDD0A}" srcOrd="4" destOrd="0" presId="urn:microsoft.com/office/officeart/2005/8/layout/default"/>
    <dgm:cxn modelId="{B0CD690A-9CD9-4077-8D21-B57B6F9AFB1B}" type="presParOf" srcId="{B2A6EF8C-FBEE-4F78-A5EE-5243F5F146CD}" destId="{EEC6A0B6-3F33-4639-B6AA-AAB0EEC2BD5E}" srcOrd="5" destOrd="0" presId="urn:microsoft.com/office/officeart/2005/8/layout/default"/>
    <dgm:cxn modelId="{31B7C2A8-1C48-433F-996C-7556A81B0805}" type="presParOf" srcId="{B2A6EF8C-FBEE-4F78-A5EE-5243F5F146CD}" destId="{DE2AA986-1E7C-436E-A294-B1FE3B7D84C9}" srcOrd="6" destOrd="0" presId="urn:microsoft.com/office/officeart/2005/8/layout/default"/>
    <dgm:cxn modelId="{98799B4F-B121-4C56-B8A9-86285FD7FDE9}" type="presParOf" srcId="{B2A6EF8C-FBEE-4F78-A5EE-5243F5F146CD}" destId="{618E3BD7-EFD1-4027-926F-C41E26870060}" srcOrd="7" destOrd="0" presId="urn:microsoft.com/office/officeart/2005/8/layout/default"/>
    <dgm:cxn modelId="{88886019-6118-4007-9FFC-A3C60A454DEF}" type="presParOf" srcId="{B2A6EF8C-FBEE-4F78-A5EE-5243F5F146CD}" destId="{A3922546-7F0D-4B5C-A278-0B78115AE2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7E06C-A52F-4969-989F-2EEAFAE8C4A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DD1BFE-705A-475B-8BC3-F5FDAE885898}">
      <dgm:prSet phldrT="[Texto]"/>
      <dgm:spPr/>
      <dgm:t>
        <a:bodyPr/>
        <a:lstStyle/>
        <a:p>
          <a:r>
            <a:rPr lang="pt-BR" dirty="0" smtClean="0"/>
            <a:t>Um referencial que ajuda a saber qual é a distância entre os veículos é o comprimento médio de cada automóvel, que pode variar de 4 m a 5,5 m.</a:t>
          </a:r>
          <a:endParaRPr lang="pt-BR" dirty="0"/>
        </a:p>
      </dgm:t>
    </dgm:pt>
    <dgm:pt modelId="{4728AE01-2238-4479-AA6B-B1C8D8ACBB25}" type="parTrans" cxnId="{5BA96085-5A7B-48E2-A847-73F2E091A481}">
      <dgm:prSet/>
      <dgm:spPr/>
      <dgm:t>
        <a:bodyPr/>
        <a:lstStyle/>
        <a:p>
          <a:endParaRPr lang="pt-BR"/>
        </a:p>
      </dgm:t>
    </dgm:pt>
    <dgm:pt modelId="{D0A49892-DC94-4EFA-B719-0F1B4FDECB27}" type="sibTrans" cxnId="{5BA96085-5A7B-48E2-A847-73F2E091A481}">
      <dgm:prSet/>
      <dgm:spPr/>
      <dgm:t>
        <a:bodyPr/>
        <a:lstStyle/>
        <a:p>
          <a:endParaRPr lang="pt-BR"/>
        </a:p>
      </dgm:t>
    </dgm:pt>
    <dgm:pt modelId="{503280FC-4863-4D5B-83A2-4B38CFC5DA27}">
      <dgm:prSet phldrT="[Texto]"/>
      <dgm:spPr/>
      <dgm:t>
        <a:bodyPr/>
        <a:lstStyle/>
        <a:p>
          <a:r>
            <a:rPr lang="pt-BR" dirty="0" smtClean="0"/>
            <a:t>A altura de uma árvore também poderá ser estimada, se considerarmos que a estatura média de uma pessoa é 1,70 m.</a:t>
          </a:r>
          <a:endParaRPr lang="pt-BR" dirty="0"/>
        </a:p>
      </dgm:t>
    </dgm:pt>
    <dgm:pt modelId="{BADDAE7B-8262-485A-AABF-E6004B99A3B1}" type="parTrans" cxnId="{81BAF2C2-87AC-4947-B651-6320D9B2A688}">
      <dgm:prSet/>
      <dgm:spPr/>
      <dgm:t>
        <a:bodyPr/>
        <a:lstStyle/>
        <a:p>
          <a:endParaRPr lang="pt-BR"/>
        </a:p>
      </dgm:t>
    </dgm:pt>
    <dgm:pt modelId="{F62AD044-C324-4552-87BE-AC577A959D2E}" type="sibTrans" cxnId="{81BAF2C2-87AC-4947-B651-6320D9B2A688}">
      <dgm:prSet/>
      <dgm:spPr/>
      <dgm:t>
        <a:bodyPr/>
        <a:lstStyle/>
        <a:p>
          <a:endParaRPr lang="pt-BR"/>
        </a:p>
      </dgm:t>
    </dgm:pt>
    <dgm:pt modelId="{6387D72D-4448-4600-9C73-5F7567ED00AA}">
      <dgm:prSet phldrT="[Texto]"/>
      <dgm:spPr/>
      <dgm:t>
        <a:bodyPr/>
        <a:lstStyle/>
        <a:p>
          <a:r>
            <a:rPr lang="pt-BR" dirty="0" smtClean="0"/>
            <a:t>A altura de um prédio deve levar em conta que a distância entre os pisos de dois andares consecutivos é, aproximadamente, 3 metros.</a:t>
          </a:r>
          <a:endParaRPr lang="pt-BR" dirty="0"/>
        </a:p>
      </dgm:t>
    </dgm:pt>
    <dgm:pt modelId="{4C3BDFD5-762C-4D2A-8F2E-4E2957A2502A}" type="parTrans" cxnId="{89FAFF8F-34E9-4450-A5F0-5E20793440AA}">
      <dgm:prSet/>
      <dgm:spPr/>
      <dgm:t>
        <a:bodyPr/>
        <a:lstStyle/>
        <a:p>
          <a:endParaRPr lang="pt-BR"/>
        </a:p>
      </dgm:t>
    </dgm:pt>
    <dgm:pt modelId="{68099B74-92FA-472D-827D-895280087765}" type="sibTrans" cxnId="{89FAFF8F-34E9-4450-A5F0-5E20793440AA}">
      <dgm:prSet/>
      <dgm:spPr/>
      <dgm:t>
        <a:bodyPr/>
        <a:lstStyle/>
        <a:p>
          <a:endParaRPr lang="pt-BR"/>
        </a:p>
      </dgm:t>
    </dgm:pt>
    <dgm:pt modelId="{2D3B3E65-C59B-4FF5-AED2-F0104DE5562B}" type="pres">
      <dgm:prSet presAssocID="{C717E06C-A52F-4969-989F-2EEAFAE8C4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79156A-6C31-4448-9A16-380ADDD1A492}" type="pres">
      <dgm:prSet presAssocID="{D0DD1BFE-705A-475B-8BC3-F5FDAE885898}" presName="composite" presStyleCnt="0"/>
      <dgm:spPr/>
    </dgm:pt>
    <dgm:pt modelId="{7C307A68-217C-4767-9FE6-0FA0D7246194}" type="pres">
      <dgm:prSet presAssocID="{D0DD1BFE-705A-475B-8BC3-F5FDAE885898}" presName="rect1" presStyleLbl="trAlignAcc1" presStyleIdx="0" presStyleCnt="3" custScaleX="168533" custLinFactNeighborX="11136" custLinFactNeighborY="-22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9DDDE-30FA-4DA8-AB4E-EDF321CA5EF3}" type="pres">
      <dgm:prSet presAssocID="{D0DD1BFE-705A-475B-8BC3-F5FDAE885898}" presName="rect2" presStyleLbl="fgImgPlace1" presStyleIdx="0" presStyleCnt="3" custScaleX="172453" custScaleY="116458" custLinFactX="-55493" custLinFactNeighborX="-100000" custLinFactNeighborY="105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39CA7B-1605-4577-96A6-B196DDE1F9E4}" type="pres">
      <dgm:prSet presAssocID="{D0A49892-DC94-4EFA-B719-0F1B4FDECB27}" presName="sibTrans" presStyleCnt="0"/>
      <dgm:spPr/>
    </dgm:pt>
    <dgm:pt modelId="{B421AA06-F0D9-4A45-9F92-BD739C81ABFB}" type="pres">
      <dgm:prSet presAssocID="{503280FC-4863-4D5B-83A2-4B38CFC5DA27}" presName="composite" presStyleCnt="0"/>
      <dgm:spPr/>
    </dgm:pt>
    <dgm:pt modelId="{59BD9061-D465-4117-9B1F-35799E768CEB}" type="pres">
      <dgm:prSet presAssocID="{503280FC-4863-4D5B-83A2-4B38CFC5DA27}" presName="rect1" presStyleLbl="trAlignAcc1" presStyleIdx="1" presStyleCnt="3" custScaleX="167455" custLinFactNeighborX="19209" custLinFactNeighborY="-34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40E301-8603-459F-A3F5-81EDA0E9F429}" type="pres">
      <dgm:prSet presAssocID="{503280FC-4863-4D5B-83A2-4B38CFC5DA27}" presName="rect2" presStyleLbl="fgImgPlace1" presStyleIdx="1" presStyleCnt="3" custScaleX="175772" custScaleY="118059" custLinFactX="-55492" custLinFactNeighborX="-100000" custLinFactNeighborY="1163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2280CF8-30B8-4EBA-BF9B-A554464D2E8A}" type="pres">
      <dgm:prSet presAssocID="{F62AD044-C324-4552-87BE-AC577A959D2E}" presName="sibTrans" presStyleCnt="0"/>
      <dgm:spPr/>
    </dgm:pt>
    <dgm:pt modelId="{A3C14F1C-6B3A-45CE-8679-1945EC34BCD7}" type="pres">
      <dgm:prSet presAssocID="{6387D72D-4448-4600-9C73-5F7567ED00AA}" presName="composite" presStyleCnt="0"/>
      <dgm:spPr/>
    </dgm:pt>
    <dgm:pt modelId="{A2905F30-0444-446D-BEB3-C8F3ABA45549}" type="pres">
      <dgm:prSet presAssocID="{6387D72D-4448-4600-9C73-5F7567ED00AA}" presName="rect1" presStyleLbl="trAlignAcc1" presStyleIdx="2" presStyleCnt="3" custScaleX="163832" custLinFactNeighborX="210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BC4C1-8F93-4E95-9823-9D5A97FC21A2}" type="pres">
      <dgm:prSet presAssocID="{6387D72D-4448-4600-9C73-5F7567ED00AA}" presName="rect2" presStyleLbl="fgImgPlace1" presStyleIdx="2" presStyleCnt="3" custScaleX="178948" custLinFactX="-57080" custLinFactNeighborX="-100000" custLinFactNeighborY="104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9A4C53E-43D4-45AA-9CA4-A8793EF755E1}" type="presOf" srcId="{D0DD1BFE-705A-475B-8BC3-F5FDAE885898}" destId="{7C307A68-217C-4767-9FE6-0FA0D7246194}" srcOrd="0" destOrd="0" presId="urn:microsoft.com/office/officeart/2008/layout/PictureStrips"/>
    <dgm:cxn modelId="{A42373C1-5276-4363-B85B-C4CF5D2B4E60}" type="presOf" srcId="{6387D72D-4448-4600-9C73-5F7567ED00AA}" destId="{A2905F30-0444-446D-BEB3-C8F3ABA45549}" srcOrd="0" destOrd="0" presId="urn:microsoft.com/office/officeart/2008/layout/PictureStrips"/>
    <dgm:cxn modelId="{81BAF2C2-87AC-4947-B651-6320D9B2A688}" srcId="{C717E06C-A52F-4969-989F-2EEAFAE8C4A7}" destId="{503280FC-4863-4D5B-83A2-4B38CFC5DA27}" srcOrd="1" destOrd="0" parTransId="{BADDAE7B-8262-485A-AABF-E6004B99A3B1}" sibTransId="{F62AD044-C324-4552-87BE-AC577A959D2E}"/>
    <dgm:cxn modelId="{6153F318-DE43-4BEC-B3A3-8A01E83C17CA}" type="presOf" srcId="{503280FC-4863-4D5B-83A2-4B38CFC5DA27}" destId="{59BD9061-D465-4117-9B1F-35799E768CEB}" srcOrd="0" destOrd="0" presId="urn:microsoft.com/office/officeart/2008/layout/PictureStrips"/>
    <dgm:cxn modelId="{5BA96085-5A7B-48E2-A847-73F2E091A481}" srcId="{C717E06C-A52F-4969-989F-2EEAFAE8C4A7}" destId="{D0DD1BFE-705A-475B-8BC3-F5FDAE885898}" srcOrd="0" destOrd="0" parTransId="{4728AE01-2238-4479-AA6B-B1C8D8ACBB25}" sibTransId="{D0A49892-DC94-4EFA-B719-0F1B4FDECB27}"/>
    <dgm:cxn modelId="{AF11874D-1A91-4D75-85AB-135D2C4D5187}" type="presOf" srcId="{C717E06C-A52F-4969-989F-2EEAFAE8C4A7}" destId="{2D3B3E65-C59B-4FF5-AED2-F0104DE5562B}" srcOrd="0" destOrd="0" presId="urn:microsoft.com/office/officeart/2008/layout/PictureStrips"/>
    <dgm:cxn modelId="{89FAFF8F-34E9-4450-A5F0-5E20793440AA}" srcId="{C717E06C-A52F-4969-989F-2EEAFAE8C4A7}" destId="{6387D72D-4448-4600-9C73-5F7567ED00AA}" srcOrd="2" destOrd="0" parTransId="{4C3BDFD5-762C-4D2A-8F2E-4E2957A2502A}" sibTransId="{68099B74-92FA-472D-827D-895280087765}"/>
    <dgm:cxn modelId="{9B3DAF8E-2093-405F-84D1-22C01961E84A}" type="presParOf" srcId="{2D3B3E65-C59B-4FF5-AED2-F0104DE5562B}" destId="{4B79156A-6C31-4448-9A16-380ADDD1A492}" srcOrd="0" destOrd="0" presId="urn:microsoft.com/office/officeart/2008/layout/PictureStrips"/>
    <dgm:cxn modelId="{5588257A-741F-4F1C-9D21-7DA62CF750DA}" type="presParOf" srcId="{4B79156A-6C31-4448-9A16-380ADDD1A492}" destId="{7C307A68-217C-4767-9FE6-0FA0D7246194}" srcOrd="0" destOrd="0" presId="urn:microsoft.com/office/officeart/2008/layout/PictureStrips"/>
    <dgm:cxn modelId="{39640AEA-90A5-4AA8-B347-9FCF5FC4F3A3}" type="presParOf" srcId="{4B79156A-6C31-4448-9A16-380ADDD1A492}" destId="{61C9DDDE-30FA-4DA8-AB4E-EDF321CA5EF3}" srcOrd="1" destOrd="0" presId="urn:microsoft.com/office/officeart/2008/layout/PictureStrips"/>
    <dgm:cxn modelId="{ADD7B336-B1DC-4834-9CAD-3EC89BA75EC1}" type="presParOf" srcId="{2D3B3E65-C59B-4FF5-AED2-F0104DE5562B}" destId="{6F39CA7B-1605-4577-96A6-B196DDE1F9E4}" srcOrd="1" destOrd="0" presId="urn:microsoft.com/office/officeart/2008/layout/PictureStrips"/>
    <dgm:cxn modelId="{08EC74AD-C3C4-48AF-9A48-45C1B56FFAB7}" type="presParOf" srcId="{2D3B3E65-C59B-4FF5-AED2-F0104DE5562B}" destId="{B421AA06-F0D9-4A45-9F92-BD739C81ABFB}" srcOrd="2" destOrd="0" presId="urn:microsoft.com/office/officeart/2008/layout/PictureStrips"/>
    <dgm:cxn modelId="{5A51594C-05D6-41DE-A6FF-894148306B48}" type="presParOf" srcId="{B421AA06-F0D9-4A45-9F92-BD739C81ABFB}" destId="{59BD9061-D465-4117-9B1F-35799E768CEB}" srcOrd="0" destOrd="0" presId="urn:microsoft.com/office/officeart/2008/layout/PictureStrips"/>
    <dgm:cxn modelId="{A771C0B0-D9F3-406B-8935-8DA2DF285E81}" type="presParOf" srcId="{B421AA06-F0D9-4A45-9F92-BD739C81ABFB}" destId="{E140E301-8603-459F-A3F5-81EDA0E9F429}" srcOrd="1" destOrd="0" presId="urn:microsoft.com/office/officeart/2008/layout/PictureStrips"/>
    <dgm:cxn modelId="{C3DE9A94-77B8-4E53-AF43-C2B004CEE94E}" type="presParOf" srcId="{2D3B3E65-C59B-4FF5-AED2-F0104DE5562B}" destId="{52280CF8-30B8-4EBA-BF9B-A554464D2E8A}" srcOrd="3" destOrd="0" presId="urn:microsoft.com/office/officeart/2008/layout/PictureStrips"/>
    <dgm:cxn modelId="{DCBA94F7-4405-4B94-A0B6-76346FC1616C}" type="presParOf" srcId="{2D3B3E65-C59B-4FF5-AED2-F0104DE5562B}" destId="{A3C14F1C-6B3A-45CE-8679-1945EC34BCD7}" srcOrd="4" destOrd="0" presId="urn:microsoft.com/office/officeart/2008/layout/PictureStrips"/>
    <dgm:cxn modelId="{D03A5BF4-5012-4687-B37F-57D8B11508C3}" type="presParOf" srcId="{A3C14F1C-6B3A-45CE-8679-1945EC34BCD7}" destId="{A2905F30-0444-446D-BEB3-C8F3ABA45549}" srcOrd="0" destOrd="0" presId="urn:microsoft.com/office/officeart/2008/layout/PictureStrips"/>
    <dgm:cxn modelId="{7C4A7BBF-5EBE-4081-823F-553C2753A582}" type="presParOf" srcId="{A3C14F1C-6B3A-45CE-8679-1945EC34BCD7}" destId="{777BC4C1-8F93-4E95-9823-9D5A97FC21A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9FE5F-5284-4B9D-A29F-6831C70ECF59}">
      <dsp:nvSpPr>
        <dsp:cNvPr id="0" name=""/>
        <dsp:cNvSpPr/>
      </dsp:nvSpPr>
      <dsp:spPr>
        <a:xfrm>
          <a:off x="478021" y="198108"/>
          <a:ext cx="7171956" cy="1965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GRANDEZAS E MEDIDAS</a:t>
          </a:r>
          <a:endParaRPr lang="pt-BR" sz="3600" kern="1200" dirty="0"/>
        </a:p>
      </dsp:txBody>
      <dsp:txXfrm>
        <a:off x="478021" y="198108"/>
        <a:ext cx="7171956" cy="1965186"/>
      </dsp:txXfrm>
    </dsp:sp>
    <dsp:sp modelId="{A0971D9E-FF17-4A4F-8858-9EEBA95D5C62}">
      <dsp:nvSpPr>
        <dsp:cNvPr id="0" name=""/>
        <dsp:cNvSpPr/>
      </dsp:nvSpPr>
      <dsp:spPr>
        <a:xfrm>
          <a:off x="159463" y="2376659"/>
          <a:ext cx="7809072" cy="118611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kern="1200" dirty="0" smtClean="0"/>
            <a:t>METODOLOGIA DO ENSINO DE MATEMÁTICA</a:t>
          </a:r>
          <a:br>
            <a:rPr lang="pt-BR" sz="2800" kern="1200" dirty="0" smtClean="0"/>
          </a:br>
          <a:r>
            <a:rPr lang="pt-BR" sz="2800" kern="1200" dirty="0" smtClean="0"/>
            <a:t>PEDAGOGIA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/>
        </a:p>
      </dsp:txBody>
      <dsp:txXfrm>
        <a:off x="159463" y="2376659"/>
        <a:ext cx="7809072" cy="1186115"/>
      </dsp:txXfrm>
    </dsp:sp>
    <dsp:sp modelId="{5AC7E362-00EC-4640-90D6-CC93D90F0C02}">
      <dsp:nvSpPr>
        <dsp:cNvPr id="0" name=""/>
        <dsp:cNvSpPr/>
      </dsp:nvSpPr>
      <dsp:spPr>
        <a:xfrm>
          <a:off x="5807699" y="4325672"/>
          <a:ext cx="2320300" cy="65841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Sueli </a:t>
          </a:r>
          <a:r>
            <a:rPr lang="pt-BR" sz="1800" kern="1200" dirty="0" err="1" smtClean="0"/>
            <a:t>Fanizzi</a:t>
          </a:r>
          <a:endParaRPr lang="pt-BR" sz="1800" kern="1200" dirty="0"/>
        </a:p>
      </dsp:txBody>
      <dsp:txXfrm>
        <a:off x="5807699" y="4325672"/>
        <a:ext cx="2320300" cy="6584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FCB34-873D-40DA-8769-7DAF666C4889}">
      <dsp:nvSpPr>
        <dsp:cNvPr id="0" name=""/>
        <dsp:cNvSpPr/>
      </dsp:nvSpPr>
      <dsp:spPr>
        <a:xfrm>
          <a:off x="1250156" y="0"/>
          <a:ext cx="5627687" cy="9781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GRANDEZAS</a:t>
          </a:r>
          <a:endParaRPr lang="pt-BR" sz="3500" b="1" kern="1200" dirty="0"/>
        </a:p>
      </dsp:txBody>
      <dsp:txXfrm>
        <a:off x="1250156" y="0"/>
        <a:ext cx="5627687" cy="978137"/>
      </dsp:txXfrm>
    </dsp:sp>
    <dsp:sp modelId="{CCDEDAC6-456F-4293-BE7E-B9B9A142FD07}">
      <dsp:nvSpPr>
        <dsp:cNvPr id="0" name=""/>
        <dsp:cNvSpPr/>
      </dsp:nvSpPr>
      <dsp:spPr>
        <a:xfrm>
          <a:off x="752837" y="1218045"/>
          <a:ext cx="3021055" cy="854316"/>
        </a:xfrm>
        <a:prstGeom prst="rect">
          <a:avLst/>
        </a:prstGeom>
        <a:solidFill>
          <a:schemeClr val="accent2">
            <a:shade val="80000"/>
            <a:hueOff val="-96283"/>
            <a:satOff val="2033"/>
            <a:lumOff val="54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comprimento</a:t>
          </a:r>
          <a:endParaRPr lang="pt-BR" sz="3500" kern="1200" dirty="0"/>
        </a:p>
      </dsp:txBody>
      <dsp:txXfrm>
        <a:off x="752837" y="1218045"/>
        <a:ext cx="3021055" cy="854316"/>
      </dsp:txXfrm>
    </dsp:sp>
    <dsp:sp modelId="{B7DD1EF7-46C6-443A-9A98-99BF1091EFF1}">
      <dsp:nvSpPr>
        <dsp:cNvPr id="0" name=""/>
        <dsp:cNvSpPr/>
      </dsp:nvSpPr>
      <dsp:spPr>
        <a:xfrm>
          <a:off x="4222306" y="1200436"/>
          <a:ext cx="3267885" cy="897638"/>
        </a:xfrm>
        <a:prstGeom prst="rect">
          <a:avLst/>
        </a:prstGeom>
        <a:solidFill>
          <a:schemeClr val="accent2">
            <a:shade val="80000"/>
            <a:hueOff val="-192566"/>
            <a:satOff val="4066"/>
            <a:lumOff val="108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capacidade</a:t>
          </a:r>
          <a:endParaRPr lang="pt-BR" sz="3500" kern="1200" dirty="0"/>
        </a:p>
      </dsp:txBody>
      <dsp:txXfrm>
        <a:off x="4222306" y="1200436"/>
        <a:ext cx="3267885" cy="897638"/>
      </dsp:txXfrm>
    </dsp:sp>
    <dsp:sp modelId="{7EAED9FE-BDE3-473D-B4D4-EE4B68A91A94}">
      <dsp:nvSpPr>
        <dsp:cNvPr id="0" name=""/>
        <dsp:cNvSpPr/>
      </dsp:nvSpPr>
      <dsp:spPr>
        <a:xfrm>
          <a:off x="3213178" y="2227388"/>
          <a:ext cx="2347252" cy="858233"/>
        </a:xfrm>
        <a:prstGeom prst="rect">
          <a:avLst/>
        </a:prstGeom>
        <a:solidFill>
          <a:schemeClr val="accent2">
            <a:shade val="80000"/>
            <a:hueOff val="-288849"/>
            <a:satOff val="6100"/>
            <a:lumOff val="16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massa</a:t>
          </a:r>
          <a:endParaRPr lang="pt-BR" sz="3500" kern="1200" dirty="0"/>
        </a:p>
      </dsp:txBody>
      <dsp:txXfrm>
        <a:off x="3213178" y="2227388"/>
        <a:ext cx="2347252" cy="858233"/>
      </dsp:txXfrm>
    </dsp:sp>
    <dsp:sp modelId="{E8462EFC-EBDE-4B31-89CF-64CDE7107D0B}">
      <dsp:nvSpPr>
        <dsp:cNvPr id="0" name=""/>
        <dsp:cNvSpPr/>
      </dsp:nvSpPr>
      <dsp:spPr>
        <a:xfrm>
          <a:off x="402091" y="2254266"/>
          <a:ext cx="2599991" cy="758285"/>
        </a:xfrm>
        <a:prstGeom prst="rect">
          <a:avLst/>
        </a:prstGeom>
        <a:solidFill>
          <a:schemeClr val="accent2">
            <a:shade val="80000"/>
            <a:hueOff val="-385132"/>
            <a:satOff val="8133"/>
            <a:lumOff val="21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tempo</a:t>
          </a:r>
          <a:endParaRPr lang="pt-BR" sz="3500" kern="1200" dirty="0"/>
        </a:p>
      </dsp:txBody>
      <dsp:txXfrm>
        <a:off x="402091" y="2254266"/>
        <a:ext cx="2599991" cy="758285"/>
      </dsp:txXfrm>
    </dsp:sp>
    <dsp:sp modelId="{E670B614-C197-40BE-8F05-5496267CABDA}">
      <dsp:nvSpPr>
        <dsp:cNvPr id="0" name=""/>
        <dsp:cNvSpPr/>
      </dsp:nvSpPr>
      <dsp:spPr>
        <a:xfrm>
          <a:off x="5731483" y="2217179"/>
          <a:ext cx="2347252" cy="858233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superfície</a:t>
          </a:r>
          <a:endParaRPr lang="pt-BR" sz="3500" kern="1200" dirty="0"/>
        </a:p>
      </dsp:txBody>
      <dsp:txXfrm>
        <a:off x="5731483" y="2217179"/>
        <a:ext cx="2347252" cy="858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80FD1-E1E1-4BD0-9B57-E2FC79F7CFFD}">
      <dsp:nvSpPr>
        <dsp:cNvPr id="0" name=""/>
        <dsp:cNvSpPr/>
      </dsp:nvSpPr>
      <dsp:spPr>
        <a:xfrm>
          <a:off x="11774" y="0"/>
          <a:ext cx="10168545" cy="1123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 smtClean="0"/>
            <a:t>O que é medir?</a:t>
          </a:r>
          <a:endParaRPr lang="pt-BR" sz="5200" kern="1200" dirty="0"/>
        </a:p>
      </dsp:txBody>
      <dsp:txXfrm>
        <a:off x="11774" y="0"/>
        <a:ext cx="10168545" cy="1123123"/>
      </dsp:txXfrm>
    </dsp:sp>
    <dsp:sp modelId="{EB985015-87B7-4807-BF6A-D1378C550F63}">
      <dsp:nvSpPr>
        <dsp:cNvPr id="0" name=""/>
        <dsp:cNvSpPr/>
      </dsp:nvSpPr>
      <dsp:spPr>
        <a:xfrm>
          <a:off x="1770670" y="1270919"/>
          <a:ext cx="7035221" cy="255406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/>
            <a:t>Medir é a capacidade de </a:t>
          </a:r>
          <a:r>
            <a:rPr lang="pt-BR" sz="2400" b="1" u="sng" kern="1200" dirty="0" smtClean="0"/>
            <a:t>comparar</a:t>
          </a:r>
          <a:r>
            <a:rPr lang="pt-BR" sz="2400" kern="1200" dirty="0" smtClean="0"/>
            <a:t> uma determinada quantidade de comprimento, massa, volume, </a:t>
          </a:r>
          <a:r>
            <a:rPr lang="pt-BR" sz="2400" kern="1200" dirty="0" err="1" smtClean="0"/>
            <a:t>etc</a:t>
          </a:r>
          <a:r>
            <a:rPr lang="pt-BR" sz="2400" kern="1200" dirty="0" smtClean="0"/>
            <a:t>, ao comprimento, massa ou volume de um dado objeto a que chamamos unidade, permitindo associar um número a uma quantidade de grandeza.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1770670" y="1270919"/>
        <a:ext cx="7035221" cy="2554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80FD1-E1E1-4BD0-9B57-E2FC79F7CFFD}">
      <dsp:nvSpPr>
        <dsp:cNvPr id="0" name=""/>
        <dsp:cNvSpPr/>
      </dsp:nvSpPr>
      <dsp:spPr>
        <a:xfrm>
          <a:off x="274301" y="0"/>
          <a:ext cx="9906018" cy="10941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O que é grandeza?</a:t>
          </a:r>
          <a:endParaRPr lang="pt-BR" sz="3400" kern="1200" dirty="0"/>
        </a:p>
      </dsp:txBody>
      <dsp:txXfrm>
        <a:off x="274301" y="0"/>
        <a:ext cx="9906018" cy="1094127"/>
      </dsp:txXfrm>
    </dsp:sp>
    <dsp:sp modelId="{EB985015-87B7-4807-BF6A-D1378C550F63}">
      <dsp:nvSpPr>
        <dsp:cNvPr id="0" name=""/>
        <dsp:cNvSpPr/>
      </dsp:nvSpPr>
      <dsp:spPr>
        <a:xfrm>
          <a:off x="301515" y="1221818"/>
          <a:ext cx="3984937" cy="882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/>
            <a:t>É tudo que pode ser medido.</a:t>
          </a:r>
        </a:p>
      </dsp:txBody>
      <dsp:txXfrm>
        <a:off x="301515" y="1221818"/>
        <a:ext cx="3984937" cy="882675"/>
      </dsp:txXfrm>
    </dsp:sp>
    <dsp:sp modelId="{E107D307-3517-48BB-A36B-23CD1EEBF4C9}">
      <dsp:nvSpPr>
        <dsp:cNvPr id="0" name=""/>
        <dsp:cNvSpPr/>
      </dsp:nvSpPr>
      <dsp:spPr>
        <a:xfrm>
          <a:off x="4550473" y="1919917"/>
          <a:ext cx="5627012" cy="337620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/>
            <a:t>Imagine um trem viajando. Podemos medir seu comprimento, sua velocidade, sua massa... Essas coisas são grandezas, ou seja, aquilo que podemos medir.</a:t>
          </a:r>
        </a:p>
      </dsp:txBody>
      <dsp:txXfrm>
        <a:off x="4550473" y="1919917"/>
        <a:ext cx="5627012" cy="3376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80FD1-E1E1-4BD0-9B57-E2FC79F7CFFD}">
      <dsp:nvSpPr>
        <dsp:cNvPr id="0" name=""/>
        <dsp:cNvSpPr/>
      </dsp:nvSpPr>
      <dsp:spPr>
        <a:xfrm>
          <a:off x="512905" y="0"/>
          <a:ext cx="9310957" cy="10284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Fases de aquisição da noção de medida</a:t>
          </a:r>
          <a:endParaRPr lang="pt-BR" sz="4400" kern="1200" dirty="0"/>
        </a:p>
      </dsp:txBody>
      <dsp:txXfrm>
        <a:off x="512905" y="0"/>
        <a:ext cx="9310957" cy="1028402"/>
      </dsp:txXfrm>
    </dsp:sp>
    <dsp:sp modelId="{EB985015-87B7-4807-BF6A-D1378C550F63}">
      <dsp:nvSpPr>
        <dsp:cNvPr id="0" name=""/>
        <dsp:cNvSpPr/>
      </dsp:nvSpPr>
      <dsp:spPr>
        <a:xfrm>
          <a:off x="0" y="1208917"/>
          <a:ext cx="9590586" cy="85802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/>
            <a:t>1ª fase: COMPARAÇÃO DIRETA – não há registro numérico da medição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/>
            <a:t>(educação infantil)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0" y="1208917"/>
        <a:ext cx="9590586" cy="858022"/>
      </dsp:txXfrm>
    </dsp:sp>
    <dsp:sp modelId="{6CB37743-E109-48A9-A715-E3720B2A5DA5}">
      <dsp:nvSpPr>
        <dsp:cNvPr id="0" name=""/>
        <dsp:cNvSpPr/>
      </dsp:nvSpPr>
      <dsp:spPr>
        <a:xfrm>
          <a:off x="1406" y="2123797"/>
          <a:ext cx="10177506" cy="112515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Quando colocamos dois ou mais objetos (ou acontecimentos) ordenados de acordo com o atributo em questão.</a:t>
          </a:r>
          <a:endParaRPr lang="pt-BR" sz="2800" kern="1200" dirty="0"/>
        </a:p>
      </dsp:txBody>
      <dsp:txXfrm>
        <a:off x="1406" y="2123797"/>
        <a:ext cx="10177506" cy="1125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096A3-646C-405F-B170-B0A07FC5A2C8}">
      <dsp:nvSpPr>
        <dsp:cNvPr id="0" name=""/>
        <dsp:cNvSpPr/>
      </dsp:nvSpPr>
      <dsp:spPr>
        <a:xfrm rot="10800000">
          <a:off x="2449626" y="442798"/>
          <a:ext cx="7018639" cy="83558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CLASSIFICAR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(blocos lógicos)</a:t>
          </a:r>
          <a:endParaRPr lang="pt-BR" sz="2000" kern="1200" dirty="0"/>
        </a:p>
      </dsp:txBody>
      <dsp:txXfrm rot="10800000">
        <a:off x="2658522" y="442798"/>
        <a:ext cx="6809743" cy="835586"/>
      </dsp:txXfrm>
    </dsp:sp>
    <dsp:sp modelId="{9BE3D255-7437-411B-825D-427D58999BEE}">
      <dsp:nvSpPr>
        <dsp:cNvPr id="0" name=""/>
        <dsp:cNvSpPr/>
      </dsp:nvSpPr>
      <dsp:spPr>
        <a:xfrm>
          <a:off x="1086078" y="835"/>
          <a:ext cx="2727095" cy="17195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121AA-7AEF-46E1-8708-0CD4FD6D6BBA}">
      <dsp:nvSpPr>
        <dsp:cNvPr id="0" name=""/>
        <dsp:cNvSpPr/>
      </dsp:nvSpPr>
      <dsp:spPr>
        <a:xfrm rot="10800000">
          <a:off x="2333709" y="2329659"/>
          <a:ext cx="7018639" cy="835586"/>
        </a:xfrm>
        <a:prstGeom prst="homePlat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ORDENAR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(barras </a:t>
          </a:r>
          <a:r>
            <a:rPr lang="pt-BR" sz="2000" kern="1200" dirty="0" err="1" smtClean="0"/>
            <a:t>Cusinaire</a:t>
          </a:r>
          <a:r>
            <a:rPr lang="pt-BR" sz="2000" kern="1200" dirty="0" smtClean="0"/>
            <a:t>)</a:t>
          </a:r>
          <a:endParaRPr lang="pt-BR" sz="2000" kern="1200" dirty="0"/>
        </a:p>
      </dsp:txBody>
      <dsp:txXfrm rot="10800000">
        <a:off x="2542605" y="2329659"/>
        <a:ext cx="6809743" cy="835586"/>
      </dsp:txXfrm>
    </dsp:sp>
    <dsp:sp modelId="{C9584FA0-343E-4178-9226-8B2FC51B2A6F}">
      <dsp:nvSpPr>
        <dsp:cNvPr id="0" name=""/>
        <dsp:cNvSpPr/>
      </dsp:nvSpPr>
      <dsp:spPr>
        <a:xfrm>
          <a:off x="674038" y="1921655"/>
          <a:ext cx="2263428" cy="15553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D4DDC-C4A0-42EE-B410-198DE01FAF9C}">
      <dsp:nvSpPr>
        <dsp:cNvPr id="0" name=""/>
        <dsp:cNvSpPr/>
      </dsp:nvSpPr>
      <dsp:spPr>
        <a:xfrm rot="10800000">
          <a:off x="2356644" y="4178401"/>
          <a:ext cx="7018639" cy="835586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47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CONSERVAR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(barbante / massa de modelar)</a:t>
          </a:r>
          <a:endParaRPr lang="pt-BR" sz="2000" kern="1200" dirty="0"/>
        </a:p>
      </dsp:txBody>
      <dsp:txXfrm rot="10800000">
        <a:off x="2565540" y="4178401"/>
        <a:ext cx="6809743" cy="835586"/>
      </dsp:txXfrm>
    </dsp:sp>
    <dsp:sp modelId="{62886C8B-9A7E-4039-81BA-28F0FEAED225}">
      <dsp:nvSpPr>
        <dsp:cNvPr id="0" name=""/>
        <dsp:cNvSpPr/>
      </dsp:nvSpPr>
      <dsp:spPr>
        <a:xfrm>
          <a:off x="1179060" y="3774558"/>
          <a:ext cx="2355167" cy="16432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D4146-E44B-4C93-BCEE-05EB8702082E}">
      <dsp:nvSpPr>
        <dsp:cNvPr id="0" name=""/>
        <dsp:cNvSpPr/>
      </dsp:nvSpPr>
      <dsp:spPr>
        <a:xfrm>
          <a:off x="0" y="836927"/>
          <a:ext cx="3225584" cy="19353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Para o comprimento, fazer coincidir um dos extremos de dois pedaços de barbante e observar qual é o mais comprido.</a:t>
          </a:r>
          <a:endParaRPr lang="pt-BR" sz="1800" kern="1200" dirty="0"/>
        </a:p>
      </dsp:txBody>
      <dsp:txXfrm>
        <a:off x="0" y="836927"/>
        <a:ext cx="3225584" cy="1935350"/>
      </dsp:txXfrm>
    </dsp:sp>
    <dsp:sp modelId="{88C5939E-B891-47BA-B78F-FFBB021F6314}">
      <dsp:nvSpPr>
        <dsp:cNvPr id="0" name=""/>
        <dsp:cNvSpPr/>
      </dsp:nvSpPr>
      <dsp:spPr>
        <a:xfrm>
          <a:off x="3548142" y="836927"/>
          <a:ext cx="3225584" cy="193535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Para o comprimento, ordenar os barbantes do maior para o menor e vice-versa (trabalho com as alturas dos alunos, com ou sem unidades de medida – relação com Tratamento da Informação)</a:t>
          </a:r>
          <a:endParaRPr lang="pt-BR" sz="1800" kern="1200" dirty="0"/>
        </a:p>
      </dsp:txBody>
      <dsp:txXfrm>
        <a:off x="3548142" y="836927"/>
        <a:ext cx="3225584" cy="1935350"/>
      </dsp:txXfrm>
    </dsp:sp>
    <dsp:sp modelId="{2F990BFE-6B0C-4436-A058-6A13B64E53C3}">
      <dsp:nvSpPr>
        <dsp:cNvPr id="0" name=""/>
        <dsp:cNvSpPr/>
      </dsp:nvSpPr>
      <dsp:spPr>
        <a:xfrm>
          <a:off x="7096285" y="836927"/>
          <a:ext cx="3225584" cy="193535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Para comparar dois objetos quanto à massa, utilizar as mãos como se fossem os pratos de uma balança.</a:t>
          </a:r>
          <a:endParaRPr lang="pt-BR" sz="1800" kern="1200" dirty="0"/>
        </a:p>
      </dsp:txBody>
      <dsp:txXfrm>
        <a:off x="7096285" y="836927"/>
        <a:ext cx="3225584" cy="1935350"/>
      </dsp:txXfrm>
    </dsp:sp>
    <dsp:sp modelId="{6644DA6F-383B-4C01-B244-BA6AD9CFA441}">
      <dsp:nvSpPr>
        <dsp:cNvPr id="0" name=""/>
        <dsp:cNvSpPr/>
      </dsp:nvSpPr>
      <dsp:spPr>
        <a:xfrm>
          <a:off x="1774071" y="3094836"/>
          <a:ext cx="3225584" cy="193535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Para comparar a capacidade de duas vasilhas, encher uma delas de água e, em seguida, transferir a água para a outra, observando se é suficiente enchê-la, se sobra ou se falta água.</a:t>
          </a:r>
          <a:endParaRPr lang="pt-BR" sz="1800" kern="1200" dirty="0"/>
        </a:p>
      </dsp:txBody>
      <dsp:txXfrm>
        <a:off x="1774071" y="3094836"/>
        <a:ext cx="3225584" cy="1935350"/>
      </dsp:txXfrm>
    </dsp:sp>
    <dsp:sp modelId="{7297AA69-DDDA-4463-8100-64EA7AF472CE}">
      <dsp:nvSpPr>
        <dsp:cNvPr id="0" name=""/>
        <dsp:cNvSpPr/>
      </dsp:nvSpPr>
      <dsp:spPr>
        <a:xfrm>
          <a:off x="5322214" y="3094836"/>
          <a:ext cx="3225584" cy="193535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Para comparar a área de duas superfícies, utilizar a sobreposição</a:t>
          </a:r>
          <a:endParaRPr lang="pt-BR" sz="1800" kern="1200" dirty="0"/>
        </a:p>
      </dsp:txBody>
      <dsp:txXfrm>
        <a:off x="5322214" y="3094836"/>
        <a:ext cx="3225584" cy="1935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EC9FA-2297-4785-B6D4-7B61549DFD05}">
      <dsp:nvSpPr>
        <dsp:cNvPr id="0" name=""/>
        <dsp:cNvSpPr/>
      </dsp:nvSpPr>
      <dsp:spPr>
        <a:xfrm>
          <a:off x="7779338" y="675527"/>
          <a:ext cx="2006342" cy="1363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Barbantes, canudos, lápis, palitos etc.</a:t>
          </a:r>
          <a:endParaRPr lang="pt-BR" sz="2400" kern="1200" dirty="0"/>
        </a:p>
      </dsp:txBody>
      <dsp:txXfrm>
        <a:off x="7819278" y="715467"/>
        <a:ext cx="1926462" cy="1283768"/>
      </dsp:txXfrm>
    </dsp:sp>
    <dsp:sp modelId="{C585F950-DF2E-4780-B733-D4E11EC363E9}">
      <dsp:nvSpPr>
        <dsp:cNvPr id="0" name=""/>
        <dsp:cNvSpPr/>
      </dsp:nvSpPr>
      <dsp:spPr>
        <a:xfrm>
          <a:off x="364955" y="1338799"/>
          <a:ext cx="6061878" cy="25265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Nem sempre é possível fazer comparação direta entre dois objetos. Por exemplo, a comparação entre as paredes de uma sala é feita de modo indireto.</a:t>
          </a:r>
          <a:endParaRPr lang="pt-BR" sz="2400" kern="1200" dirty="0"/>
        </a:p>
      </dsp:txBody>
      <dsp:txXfrm>
        <a:off x="438954" y="1412798"/>
        <a:ext cx="5913880" cy="2378523"/>
      </dsp:txXfrm>
    </dsp:sp>
    <dsp:sp modelId="{E64231AE-5774-48B5-B188-F24BD9EAC9B0}">
      <dsp:nvSpPr>
        <dsp:cNvPr id="0" name=""/>
        <dsp:cNvSpPr/>
      </dsp:nvSpPr>
      <dsp:spPr>
        <a:xfrm>
          <a:off x="7739287" y="3210321"/>
          <a:ext cx="2062438" cy="1333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Pés, passos, palmos, dedos </a:t>
          </a:r>
          <a:r>
            <a:rPr lang="pt-BR" sz="2400" kern="1200" dirty="0" err="1" smtClean="0"/>
            <a:t>etc</a:t>
          </a:r>
          <a:endParaRPr lang="pt-BR" sz="2400" kern="1200" dirty="0"/>
        </a:p>
      </dsp:txBody>
      <dsp:txXfrm>
        <a:off x="7778342" y="3249376"/>
        <a:ext cx="1984328" cy="1255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CBF9D-596F-4745-8B60-54EB42D4A98E}">
      <dsp:nvSpPr>
        <dsp:cNvPr id="0" name=""/>
        <dsp:cNvSpPr/>
      </dsp:nvSpPr>
      <dsp:spPr>
        <a:xfrm>
          <a:off x="0" y="724874"/>
          <a:ext cx="3053013" cy="1831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COMPRIMENTO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km – dm – cm </a:t>
          </a:r>
        </a:p>
      </dsp:txBody>
      <dsp:txXfrm>
        <a:off x="0" y="724874"/>
        <a:ext cx="3053013" cy="1831807"/>
      </dsp:txXfrm>
    </dsp:sp>
    <dsp:sp modelId="{E0A0905F-52D5-45A4-B724-E908F0A58F65}">
      <dsp:nvSpPr>
        <dsp:cNvPr id="0" name=""/>
        <dsp:cNvSpPr/>
      </dsp:nvSpPr>
      <dsp:spPr>
        <a:xfrm>
          <a:off x="3358314" y="724874"/>
          <a:ext cx="3053013" cy="1831807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MASSA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kg, mg, </a:t>
          </a:r>
          <a:r>
            <a:rPr lang="pt-BR" sz="1800" kern="1200" dirty="0" err="1" smtClean="0"/>
            <a:t>ton</a:t>
          </a:r>
          <a:endParaRPr lang="pt-BR" sz="1800" kern="1200" dirty="0" smtClean="0"/>
        </a:p>
      </dsp:txBody>
      <dsp:txXfrm>
        <a:off x="3358314" y="724874"/>
        <a:ext cx="3053013" cy="1831807"/>
      </dsp:txXfrm>
    </dsp:sp>
    <dsp:sp modelId="{42D0FF25-DEE0-4BE9-9599-5C8F89BEDD0A}">
      <dsp:nvSpPr>
        <dsp:cNvPr id="0" name=""/>
        <dsp:cNvSpPr/>
      </dsp:nvSpPr>
      <dsp:spPr>
        <a:xfrm>
          <a:off x="6716628" y="724874"/>
          <a:ext cx="3053013" cy="183180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CAPACIDADE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ml – cl </a:t>
          </a:r>
        </a:p>
      </dsp:txBody>
      <dsp:txXfrm>
        <a:off x="6716628" y="724874"/>
        <a:ext cx="3053013" cy="1831807"/>
      </dsp:txXfrm>
    </dsp:sp>
    <dsp:sp modelId="{DE2AA986-1E7C-436E-A294-B1FE3B7D84C9}">
      <dsp:nvSpPr>
        <dsp:cNvPr id="0" name=""/>
        <dsp:cNvSpPr/>
      </dsp:nvSpPr>
      <dsp:spPr>
        <a:xfrm>
          <a:off x="1679157" y="2861984"/>
          <a:ext cx="3053013" cy="1831807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VALOR MONETÁRIO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R$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centavo</a:t>
          </a:r>
          <a:endParaRPr lang="pt-BR" sz="1800" kern="1200" dirty="0"/>
        </a:p>
      </dsp:txBody>
      <dsp:txXfrm>
        <a:off x="1679157" y="2861984"/>
        <a:ext cx="3053013" cy="1831807"/>
      </dsp:txXfrm>
    </dsp:sp>
    <dsp:sp modelId="{A3922546-7F0D-4B5C-A278-0B78115AE2C1}">
      <dsp:nvSpPr>
        <dsp:cNvPr id="0" name=""/>
        <dsp:cNvSpPr/>
      </dsp:nvSpPr>
      <dsp:spPr>
        <a:xfrm>
          <a:off x="5037471" y="2861984"/>
          <a:ext cx="3053013" cy="183180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TEMPO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min – </a:t>
          </a:r>
          <a:r>
            <a:rPr lang="pt-BR" sz="1800" kern="1200" dirty="0" err="1" smtClean="0"/>
            <a:t>seg</a:t>
          </a:r>
          <a:r>
            <a:rPr lang="pt-BR" sz="1800" kern="1200" dirty="0" smtClean="0"/>
            <a:t> – dia – semana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5037471" y="2861984"/>
        <a:ext cx="3053013" cy="18318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07A68-217C-4767-9FE6-0FA0D7246194}">
      <dsp:nvSpPr>
        <dsp:cNvPr id="0" name=""/>
        <dsp:cNvSpPr/>
      </dsp:nvSpPr>
      <dsp:spPr>
        <a:xfrm>
          <a:off x="936359" y="424191"/>
          <a:ext cx="7191640" cy="1333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24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Um referencial que ajuda a saber qual é a distância entre os veículos é o comprimento médio de cada automóvel, que pode variar de 4 m a 5,5 m.</a:t>
          </a:r>
          <a:endParaRPr lang="pt-BR" sz="2300" kern="1200" dirty="0"/>
        </a:p>
      </dsp:txBody>
      <dsp:txXfrm>
        <a:off x="936359" y="424191"/>
        <a:ext cx="7191640" cy="1333499"/>
      </dsp:txXfrm>
    </dsp:sp>
    <dsp:sp modelId="{61C9DDDE-30FA-4DA8-AB4E-EDF321CA5EF3}">
      <dsp:nvSpPr>
        <dsp:cNvPr id="0" name=""/>
        <dsp:cNvSpPr/>
      </dsp:nvSpPr>
      <dsp:spPr>
        <a:xfrm>
          <a:off x="0" y="294589"/>
          <a:ext cx="1609762" cy="163061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D9061-D465-4117-9B1F-35799E768CEB}">
      <dsp:nvSpPr>
        <dsp:cNvPr id="0" name=""/>
        <dsp:cNvSpPr/>
      </dsp:nvSpPr>
      <dsp:spPr>
        <a:xfrm>
          <a:off x="982360" y="2213640"/>
          <a:ext cx="7145639" cy="1333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24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 altura de uma árvore também poderá ser estimada, se considerarmos que a estatura média de uma pessoa é 1,70 m.</a:t>
          </a:r>
          <a:endParaRPr lang="pt-BR" sz="2300" kern="1200" dirty="0"/>
        </a:p>
      </dsp:txBody>
      <dsp:txXfrm>
        <a:off x="982360" y="2213640"/>
        <a:ext cx="7145639" cy="1333499"/>
      </dsp:txXfrm>
    </dsp:sp>
    <dsp:sp modelId="{E140E301-8603-459F-A3F5-81EDA0E9F429}">
      <dsp:nvSpPr>
        <dsp:cNvPr id="0" name=""/>
        <dsp:cNvSpPr/>
      </dsp:nvSpPr>
      <dsp:spPr>
        <a:xfrm>
          <a:off x="0" y="2103351"/>
          <a:ext cx="1640743" cy="165303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05F30-0444-446D-BEB3-C8F3ABA45549}">
      <dsp:nvSpPr>
        <dsp:cNvPr id="0" name=""/>
        <dsp:cNvSpPr/>
      </dsp:nvSpPr>
      <dsp:spPr>
        <a:xfrm>
          <a:off x="1136960" y="3938688"/>
          <a:ext cx="6991039" cy="1333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24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 altura de um prédio deve levar em conta que a distância entre os pisos de dois andares consecutivos é, aproximadamente, 3 metros.</a:t>
          </a:r>
          <a:endParaRPr lang="pt-BR" sz="2300" kern="1200" dirty="0"/>
        </a:p>
      </dsp:txBody>
      <dsp:txXfrm>
        <a:off x="1136960" y="3938688"/>
        <a:ext cx="6991039" cy="1333499"/>
      </dsp:txXfrm>
    </dsp:sp>
    <dsp:sp modelId="{777BC4C1-8F93-4E95-9823-9D5A97FC21A2}">
      <dsp:nvSpPr>
        <dsp:cNvPr id="0" name=""/>
        <dsp:cNvSpPr/>
      </dsp:nvSpPr>
      <dsp:spPr>
        <a:xfrm>
          <a:off x="0" y="3892501"/>
          <a:ext cx="1670390" cy="140017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0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7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38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08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54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12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40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1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04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93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91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AA88-4CB8-450C-B669-54C6CF213A12}" type="datetimeFigureOut">
              <a:rPr lang="pt-BR" smtClean="0"/>
              <a:t>02/11/2016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926B-6BCB-43CE-A22F-5847A8C171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4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20331813"/>
              </p:ext>
            </p:extLst>
          </p:nvPr>
        </p:nvGraphicFramePr>
        <p:xfrm>
          <a:off x="2032000" y="6129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8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45893"/>
            <a:ext cx="11630527" cy="1362066"/>
            <a:chOff x="-25169" y="1208917"/>
            <a:chExt cx="5719874" cy="858022"/>
          </a:xfrm>
        </p:grpSpPr>
        <p:sp>
          <p:nvSpPr>
            <p:cNvPr id="4" name="Retângulo 3"/>
            <p:cNvSpPr/>
            <p:nvPr/>
          </p:nvSpPr>
          <p:spPr>
            <a:xfrm>
              <a:off x="0" y="1208917"/>
              <a:ext cx="5669537" cy="85802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aixaDeTexto 4"/>
            <p:cNvSpPr txBox="1"/>
            <p:nvPr/>
          </p:nvSpPr>
          <p:spPr>
            <a:xfrm>
              <a:off x="-25169" y="1379090"/>
              <a:ext cx="5719874" cy="687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kern="1200" dirty="0" smtClean="0"/>
                <a:t>2ª fase: COMPARAÇÃO INDIRETA COM UNIDADES DE MEDIDA NÃO PADRONIZADAS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kern="1200" dirty="0" smtClean="0"/>
                <a:t>relação entre grandezas e números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kern="1200" dirty="0" smtClean="0"/>
                <a:t>(1º/2º ano)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kern="1200" dirty="0"/>
            </a:p>
          </p:txBody>
        </p:sp>
      </p:grp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795349"/>
              </p:ext>
            </p:extLst>
          </p:nvPr>
        </p:nvGraphicFramePr>
        <p:xfrm>
          <a:off x="1026695" y="1778100"/>
          <a:ext cx="98017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Conector de Seta Reta 12"/>
          <p:cNvCxnSpPr/>
          <p:nvPr/>
        </p:nvCxnSpPr>
        <p:spPr>
          <a:xfrm flipV="1">
            <a:off x="7828547" y="3416968"/>
            <a:ext cx="705853" cy="64168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7828547" y="4828674"/>
            <a:ext cx="705853" cy="52938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145893"/>
            <a:ext cx="11630527" cy="1362066"/>
            <a:chOff x="-25169" y="1208917"/>
            <a:chExt cx="5719874" cy="858022"/>
          </a:xfrm>
        </p:grpSpPr>
        <p:sp>
          <p:nvSpPr>
            <p:cNvPr id="4" name="Retângulo 3"/>
            <p:cNvSpPr/>
            <p:nvPr/>
          </p:nvSpPr>
          <p:spPr>
            <a:xfrm>
              <a:off x="0" y="1208917"/>
              <a:ext cx="5669537" cy="85802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aixaDeTexto 4"/>
            <p:cNvSpPr txBox="1"/>
            <p:nvPr/>
          </p:nvSpPr>
          <p:spPr>
            <a:xfrm>
              <a:off x="-25169" y="1379090"/>
              <a:ext cx="5719874" cy="687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dirty="0"/>
                <a:t>3</a:t>
              </a:r>
              <a:r>
                <a:rPr lang="pt-BR" sz="2400" kern="1200" dirty="0" smtClean="0"/>
                <a:t>ª fase: COMPARAÇÃO INDIRETA COM UNIDADES DE MEDIDA PADRONIZADAS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kern="1200" dirty="0" smtClean="0"/>
                <a:t>relação entre grandezas e números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kern="1200" dirty="0" smtClean="0"/>
                <a:t>(3º/4º/5º ano)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kern="1200" dirty="0"/>
            </a:p>
          </p:txBody>
        </p:sp>
      </p:grp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57249213"/>
              </p:ext>
            </p:extLst>
          </p:nvPr>
        </p:nvGraphicFramePr>
        <p:xfrm>
          <a:off x="475825" y="1778100"/>
          <a:ext cx="97696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519" y="3593431"/>
            <a:ext cx="2769703" cy="290362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409627" y="1778100"/>
            <a:ext cx="347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GRANDEZAS</a:t>
            </a:r>
            <a:endParaRPr lang="pt-BR" sz="2400" b="1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8945880" y="3947160"/>
            <a:ext cx="1691640" cy="132588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38416" y="348062"/>
            <a:ext cx="9310957" cy="783314"/>
            <a:chOff x="869362" y="0"/>
            <a:chExt cx="9310957" cy="1028402"/>
          </a:xfrm>
        </p:grpSpPr>
        <p:sp>
          <p:nvSpPr>
            <p:cNvPr id="3" name="Retângulo 2"/>
            <p:cNvSpPr/>
            <p:nvPr/>
          </p:nvSpPr>
          <p:spPr>
            <a:xfrm>
              <a:off x="869362" y="0"/>
              <a:ext cx="9310957" cy="10284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aixaDeTexto 3"/>
            <p:cNvSpPr txBox="1"/>
            <p:nvPr/>
          </p:nvSpPr>
          <p:spPr>
            <a:xfrm>
              <a:off x="869362" y="0"/>
              <a:ext cx="9310957" cy="1028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just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/>
                <a:t>Diferença entre massa e peso</a:t>
              </a:r>
              <a:endParaRPr lang="pt-BR" sz="3600" kern="1200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638416" y="1409450"/>
            <a:ext cx="8357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https://dicasdeciencias.com/2015/04/05/qual-e-a-diferenca-entre-massa-e-peso/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638415" y="2577235"/>
            <a:ext cx="9310957" cy="783314"/>
            <a:chOff x="869362" y="0"/>
            <a:chExt cx="9310957" cy="1028402"/>
          </a:xfrm>
        </p:grpSpPr>
        <p:sp>
          <p:nvSpPr>
            <p:cNvPr id="8" name="Retângulo 7"/>
            <p:cNvSpPr/>
            <p:nvPr/>
          </p:nvSpPr>
          <p:spPr>
            <a:xfrm>
              <a:off x="869362" y="0"/>
              <a:ext cx="9310957" cy="10284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aixaDeTexto 8"/>
            <p:cNvSpPr txBox="1"/>
            <p:nvPr/>
          </p:nvSpPr>
          <p:spPr>
            <a:xfrm>
              <a:off x="869362" y="0"/>
              <a:ext cx="9310957" cy="1028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just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/>
                <a:t>Diferença entre volume e capacidade</a:t>
              </a:r>
              <a:endParaRPr lang="pt-BR" sz="3600" kern="1200" dirty="0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638415" y="3604322"/>
            <a:ext cx="108303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O </a:t>
            </a:r>
            <a:r>
              <a:rPr lang="pt-BR" sz="2800" dirty="0"/>
              <a:t>volume representa o que um corpo ocupa no espaço, e a capacidade, o quanto ele é capaz de armazenar em seu interior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 smtClean="0"/>
              <a:t>Volume – cm</a:t>
            </a:r>
            <a:r>
              <a:rPr lang="pt-BR" sz="2800" dirty="0" smtClean="0">
                <a:cs typeface="Times New Roman" panose="02020603050405020304" pitchFamily="18" charset="0"/>
              </a:rPr>
              <a:t>³, dm³, m³</a:t>
            </a:r>
          </a:p>
          <a:p>
            <a:r>
              <a:rPr lang="pt-BR" sz="2800" dirty="0" smtClean="0">
                <a:cs typeface="Times New Roman" panose="02020603050405020304" pitchFamily="18" charset="0"/>
              </a:rPr>
              <a:t>Capacidade – L, </a:t>
            </a:r>
            <a:r>
              <a:rPr lang="pt-BR" sz="2800" dirty="0" err="1" smtClean="0">
                <a:cs typeface="Times New Roman" panose="02020603050405020304" pitchFamily="18" charset="0"/>
              </a:rPr>
              <a:t>mL</a:t>
            </a:r>
            <a:r>
              <a:rPr lang="pt-BR" sz="2800" dirty="0" smtClean="0"/>
              <a:t> </a:t>
            </a:r>
          </a:p>
          <a:p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67986" y="1565329"/>
            <a:ext cx="1627322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 = </a:t>
            </a:r>
            <a:r>
              <a:rPr lang="pt-BR" sz="2400" dirty="0" err="1" smtClean="0"/>
              <a:t>m.g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476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ubo aresta 1 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9" y="338286"/>
            <a:ext cx="7999331" cy="60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bo 1"/>
          <p:cNvSpPr/>
          <p:nvPr/>
        </p:nvSpPr>
        <p:spPr>
          <a:xfrm>
            <a:off x="9228406" y="3666634"/>
            <a:ext cx="743919" cy="72842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62992" y="3110337"/>
            <a:ext cx="312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Cubo de 1 cm de aresta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17058" y="4680488"/>
            <a:ext cx="2014779" cy="46166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 cm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= 1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38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872" y="747402"/>
            <a:ext cx="10321870" cy="5632311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r>
              <a:rPr lang="pt-BR" sz="2400" dirty="0" smtClean="0"/>
              <a:t>Um aquário possui o formato de um paralelepípedo com as seguintes dimensões: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Determine quantos litros de água são necessários para encher o aquário.</a:t>
            </a:r>
          </a:p>
          <a:p>
            <a:endParaRPr lang="pt-BR" sz="2400" dirty="0" smtClean="0"/>
          </a:p>
          <a:p>
            <a:r>
              <a:rPr lang="pt-BR" sz="2400" dirty="0" smtClean="0"/>
              <a:t>V = comprimento x largura x altura</a:t>
            </a:r>
          </a:p>
          <a:p>
            <a:r>
              <a:rPr lang="pt-BR" sz="2400" dirty="0" smtClean="0"/>
              <a:t>V = 50 cm x 20 cm x 15 cm</a:t>
            </a:r>
          </a:p>
          <a:p>
            <a:r>
              <a:rPr lang="pt-BR" sz="2400" dirty="0" smtClean="0"/>
              <a:t>V = 15000 cm³ (centímetros cúbicos)</a:t>
            </a:r>
          </a:p>
          <a:p>
            <a:endParaRPr lang="pt-BR" sz="2400" dirty="0" smtClean="0"/>
          </a:p>
          <a:p>
            <a:r>
              <a:rPr lang="pt-BR" sz="2400" dirty="0" smtClean="0"/>
              <a:t>Como 1 cm³ corresponde a 1 </a:t>
            </a:r>
            <a:r>
              <a:rPr lang="pt-BR" sz="2400" dirty="0" err="1" smtClean="0"/>
              <a:t>mL</a:t>
            </a:r>
            <a:r>
              <a:rPr lang="pt-BR" sz="2400" dirty="0" smtClean="0"/>
              <a:t>, temos que 15000 cm³ é igual a 15000 </a:t>
            </a:r>
            <a:r>
              <a:rPr lang="pt-BR" sz="2400" dirty="0" err="1" smtClean="0"/>
              <a:t>mL</a:t>
            </a:r>
            <a:r>
              <a:rPr lang="pt-BR" sz="2400" dirty="0" smtClean="0"/>
              <a:t> ou 15 litros.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51" y="1491177"/>
            <a:ext cx="2479344" cy="17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8421" y="364353"/>
            <a:ext cx="10771322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HISTÓRIA DO METRO</a:t>
            </a:r>
            <a:endParaRPr lang="pt-BR" sz="2000" dirty="0" smtClean="0"/>
          </a:p>
          <a:p>
            <a:pPr algn="just"/>
            <a:r>
              <a:rPr lang="en-US" sz="2000" dirty="0"/>
              <a:t> </a:t>
            </a:r>
            <a:endParaRPr lang="pt-BR" sz="2000" dirty="0"/>
          </a:p>
          <a:p>
            <a:pPr algn="just"/>
            <a:r>
              <a:rPr lang="pt-BR" sz="2000" dirty="0" smtClean="0"/>
              <a:t>Há </a:t>
            </a:r>
            <a:r>
              <a:rPr lang="pt-BR" sz="2000" dirty="0"/>
              <a:t>muitos anos, o ser humano usava partes do seu próprio corpo para medir comprimentos. Esse procedimento gerava uma grande confusão, uma vez que as unidades de medida variavam de povo para povo e até mesmo de um lugar para outro, mesmo que próximos.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solução para esse problema foi utilizar uma unidade de medida para toda a população que habitava uma mesma região. Com isso, as medidas do palmo, do polegar (polegada) </a:t>
            </a:r>
            <a:r>
              <a:rPr lang="pt-BR" sz="2000" dirty="0" err="1"/>
              <a:t>etc</a:t>
            </a:r>
            <a:r>
              <a:rPr lang="pt-BR" sz="2000" dirty="0"/>
              <a:t> do governante de cada lugar passaram a ser oficiais. Quando o governante morria, as unidades de medida consequentemente sofriam alterações</a:t>
            </a:r>
            <a:r>
              <a:rPr lang="pt-BR" sz="2000" dirty="0" smtClean="0"/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8421" y="4000249"/>
            <a:ext cx="765616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Exemplos de unidades de medida de comprimento utilizadas </a:t>
            </a:r>
            <a:r>
              <a:rPr lang="pt-BR" dirty="0" smtClean="0"/>
              <a:t>em outros tempos: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JARDA: </a:t>
            </a:r>
            <a:r>
              <a:rPr lang="pt-BR" dirty="0"/>
              <a:t>os ingleses, a partir do século XII, oficializaram a jarda, que correspondia à distância da ponta do nariz do rei até a ponta do seu dedo polegar, estando seu braço esticado.</a:t>
            </a:r>
          </a:p>
          <a:p>
            <a:endParaRPr lang="pt-BR" dirty="0"/>
          </a:p>
          <a:p>
            <a:r>
              <a:rPr lang="pt-BR" dirty="0" smtClean="0"/>
              <a:t>CÚBITO: </a:t>
            </a:r>
            <a:r>
              <a:rPr lang="pt-BR" dirty="0"/>
              <a:t>foi a unidade utilizada pelos egípcios há cerca de 4 000 anos. O cúbito correspondia à distância do cotovelo do faraó até a ponta de seu dedo médio.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525" y="3718679"/>
            <a:ext cx="2603218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1925" y="679499"/>
            <a:ext cx="10802319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Dessa forma, os povos continuaram a ter dificuldades em suas transações comerciais e, por esse motivo, todos aceitaram a ideia de criar uma unidade de medida padrão.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 metro </a:t>
            </a:r>
            <a:r>
              <a:rPr lang="pt-BR" dirty="0"/>
              <a:t>foi criado na França por dois </a:t>
            </a:r>
            <a:r>
              <a:rPr lang="pt-BR" dirty="0" smtClean="0"/>
              <a:t>astrônomos que, em viagens de sentidos opostos, </a:t>
            </a:r>
            <a:r>
              <a:rPr lang="pt-BR" dirty="0"/>
              <a:t>tentaram definir uma medida equivalente a um décimo de milionésimo da distância entre o </a:t>
            </a:r>
            <a:r>
              <a:rPr lang="pt-BR" dirty="0" err="1"/>
              <a:t>Pólo</a:t>
            </a:r>
            <a:r>
              <a:rPr lang="pt-BR" dirty="0"/>
              <a:t> Norte e a </a:t>
            </a:r>
            <a:r>
              <a:rPr lang="pt-BR" dirty="0" smtClean="0"/>
              <a:t>Linha </a:t>
            </a:r>
            <a:r>
              <a:rPr lang="pt-BR" dirty="0"/>
              <a:t>do Equador.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151" y="2540550"/>
            <a:ext cx="6385866" cy="37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38416" y="348062"/>
            <a:ext cx="9310957" cy="783314"/>
            <a:chOff x="869362" y="0"/>
            <a:chExt cx="9310957" cy="1028402"/>
          </a:xfrm>
        </p:grpSpPr>
        <p:sp>
          <p:nvSpPr>
            <p:cNvPr id="3" name="Retângulo 2"/>
            <p:cNvSpPr/>
            <p:nvPr/>
          </p:nvSpPr>
          <p:spPr>
            <a:xfrm>
              <a:off x="869362" y="0"/>
              <a:ext cx="9310957" cy="10284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aixaDeTexto 3"/>
            <p:cNvSpPr txBox="1"/>
            <p:nvPr/>
          </p:nvSpPr>
          <p:spPr>
            <a:xfrm>
              <a:off x="869362" y="0"/>
              <a:ext cx="9310957" cy="1028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just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/>
                <a:t>Estimativa de medidas</a:t>
              </a:r>
              <a:endParaRPr lang="pt-BR" sz="3600" kern="1200" dirty="0"/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737738"/>
              </p:ext>
            </p:extLst>
          </p:nvPr>
        </p:nvGraphicFramePr>
        <p:xfrm>
          <a:off x="3634675" y="12466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38416" y="1340740"/>
            <a:ext cx="2371240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trabalho com estimativa de medidas </a:t>
            </a:r>
            <a:r>
              <a:rPr lang="pt-BR" sz="2000" b="1" u="sng" dirty="0" smtClean="0"/>
              <a:t>sempre antecede</a:t>
            </a:r>
            <a:r>
              <a:rPr lang="pt-BR" sz="2000" dirty="0" smtClean="0"/>
              <a:t> a medição exata. Perguntas como: Quanto voc</a:t>
            </a:r>
            <a:r>
              <a:rPr lang="pt-BR" sz="2000" dirty="0"/>
              <a:t>ê</a:t>
            </a:r>
            <a:r>
              <a:rPr lang="pt-BR" sz="2000" dirty="0" smtClean="0"/>
              <a:t> acha que mede ou pesa? Qual recipiente você acha que tem maio</a:t>
            </a:r>
            <a:r>
              <a:rPr lang="pt-BR" sz="2000" dirty="0"/>
              <a:t>r</a:t>
            </a:r>
            <a:r>
              <a:rPr lang="pt-BR" sz="2000" dirty="0" smtClean="0"/>
              <a:t> capacidade? Faça uma estimativa de algumas medidas etc.</a:t>
            </a:r>
          </a:p>
          <a:p>
            <a:r>
              <a:rPr lang="pt-BR" sz="2000" dirty="0" smtClean="0"/>
              <a:t>Para estimar, é importante utilizar referências...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403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9820" y="346654"/>
            <a:ext cx="6512511" cy="114300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ESTIMATIVA DE MEDIDAS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012206"/>
            <a:ext cx="11430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51784" y="2204865"/>
            <a:ext cx="2232248" cy="3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 cm ou 80 cm?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85" y="3064843"/>
            <a:ext cx="804863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151784" y="3366071"/>
            <a:ext cx="2232248" cy="3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 L ou 100 L?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20" y="4306353"/>
            <a:ext cx="1357948" cy="8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80779" y="4685919"/>
            <a:ext cx="2232248" cy="3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 m ou 80 m?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060848"/>
            <a:ext cx="782638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680176" y="2270969"/>
            <a:ext cx="2232248" cy="3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 kg ou 30 kg?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680176" y="4032416"/>
            <a:ext cx="2232248" cy="3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50 </a:t>
            </a:r>
            <a:r>
              <a:rPr lang="pt-BR" dirty="0" err="1"/>
              <a:t>mL</a:t>
            </a:r>
            <a:r>
              <a:rPr lang="pt-BR" dirty="0"/>
              <a:t> ou 500 </a:t>
            </a:r>
            <a:r>
              <a:rPr lang="pt-BR" dirty="0" err="1"/>
              <a:t>mL</a:t>
            </a:r>
            <a:r>
              <a:rPr lang="pt-BR" dirty="0"/>
              <a:t> ?</a:t>
            </a:r>
          </a:p>
        </p:txBody>
      </p:sp>
      <p:pic>
        <p:nvPicPr>
          <p:cNvPr id="3081" name="Picture 9" descr="http://cdn.hotfrog.com.br/companies/EMBRAPACK-EMBALAGENS_2598544/images-pr/Garrafa-Pet-500-ml-238533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60" y="3541888"/>
            <a:ext cx="899411" cy="119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7425" y="139483"/>
            <a:ext cx="10554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5"/>
                </a:solidFill>
              </a:rPr>
              <a:t>ATIVIDADE</a:t>
            </a:r>
          </a:p>
          <a:p>
            <a:endParaRPr lang="pt-BR" sz="2000" dirty="0"/>
          </a:p>
          <a:p>
            <a:r>
              <a:rPr lang="pt-BR" sz="2000" dirty="0" smtClean="0"/>
              <a:t>ESCOLHA TRÊS GRANDEZAS E ELABORE UMA ATIVIDADE PRÁTICA PARA CADA UMA DAS FASES DE AQUISIÇÃO DA NOÇÃO DE MEDIDA, UTILIZANDO OS MATERIAIS DA MESA.</a:t>
            </a:r>
            <a:endParaRPr lang="pt-BR" sz="2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9101840"/>
              </p:ext>
            </p:extLst>
          </p:nvPr>
        </p:nvGraphicFramePr>
        <p:xfrm>
          <a:off x="1941593" y="1720312"/>
          <a:ext cx="8128000" cy="528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898902" y="5176434"/>
            <a:ext cx="10151390" cy="157307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FASES</a:t>
            </a:r>
          </a:p>
          <a:p>
            <a:pPr algn="ctr"/>
            <a:r>
              <a:rPr lang="pt-BR" dirty="0" smtClean="0"/>
              <a:t>1 – COMPARAÇÃO DIRETA</a:t>
            </a:r>
          </a:p>
          <a:p>
            <a:pPr algn="ctr"/>
            <a:r>
              <a:rPr lang="pt-BR" dirty="0" smtClean="0"/>
              <a:t>2 – COMPARAÇÃO INDIRETA COM UNIDADES DE MEDIDA NÃO PADRONIZADAS</a:t>
            </a:r>
          </a:p>
          <a:p>
            <a:pPr algn="ctr"/>
            <a:r>
              <a:rPr lang="pt-BR" dirty="0" smtClean="0"/>
              <a:t>3 – COMPARAÇÃO INDIRETA COM UNIDADES DE MEDIDA PADRONIZADAS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5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480" y="-309966"/>
            <a:ext cx="11262360" cy="17668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 smtClean="0">
                <a:solidFill>
                  <a:schemeClr val="accent2">
                    <a:lumMod val="50000"/>
                  </a:schemeClr>
                </a:solidFill>
              </a:rPr>
              <a:t>Por que explorar </a:t>
            </a:r>
            <a:r>
              <a:rPr lang="pt-BR" sz="3100" b="1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pt-BR" sz="3100" b="1" dirty="0" smtClean="0">
                <a:solidFill>
                  <a:schemeClr val="accent2">
                    <a:lumMod val="50000"/>
                  </a:schemeClr>
                </a:solidFill>
              </a:rPr>
              <a:t>randezas e Medidas nos anos iniciais da escolaridade?</a:t>
            </a:r>
            <a:r>
              <a:rPr lang="pt-BR" sz="3100" dirty="0" smtClean="0"/>
              <a:t/>
            </a:r>
            <a:br>
              <a:rPr lang="pt-BR" sz="3100" dirty="0" smtClean="0"/>
            </a:br>
            <a:endParaRPr lang="pt-BR" sz="31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44880" y="1689397"/>
            <a:ext cx="10195560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A relevância do estudo deste bloco de conteúdos é apontada pela sua presença nas práticas sociais, </a:t>
            </a:r>
            <a:r>
              <a:rPr lang="pt-BR" sz="2200" dirty="0" smtClean="0"/>
              <a:t>na </a:t>
            </a:r>
            <a:r>
              <a:rPr lang="pt-BR" sz="2200" dirty="0"/>
              <a:t>articulação com outros temas estudados na Matemática e em outras áreas do conhecimento e na prática de diversas profissões. Na verdade, medir e contar são atividades </a:t>
            </a:r>
            <a:r>
              <a:rPr lang="pt-BR" sz="2200" dirty="0" smtClean="0"/>
              <a:t>realizadas cotidianamente por </a:t>
            </a:r>
            <a:r>
              <a:rPr lang="pt-BR" sz="2200" dirty="0"/>
              <a:t>quase todas as pessoas, independente do grau de escolarização. </a:t>
            </a:r>
            <a:r>
              <a:rPr lang="pt-BR" sz="2200" dirty="0" smtClean="0"/>
              <a:t>Elas pesam, medem comprimentos de fios para diversos fins, delimitam espaços no quintal para a construção de uma horta, calculam o melhor percurso de acordo com o tempo gasto (hoje isso é feito por aplicativos de celular), dentre outras práticas que envolvem medições variadas.</a:t>
            </a:r>
          </a:p>
        </p:txBody>
      </p:sp>
    </p:spTree>
    <p:extLst>
      <p:ext uri="{BB962C8B-B14F-4D97-AF65-F5344CB8AC3E}">
        <p14:creationId xmlns:p14="http://schemas.microsoft.com/office/powerpoint/2010/main" val="18647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1376" y="1456922"/>
            <a:ext cx="10011906" cy="4102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200" dirty="0">
                <a:solidFill>
                  <a:prstClr val="black"/>
                </a:solidFill>
              </a:rPr>
              <a:t>O ato de medir está presente em diversas atividades do nosso cotidiano e, </a:t>
            </a:r>
            <a:r>
              <a:rPr lang="pt-BR" sz="2200" dirty="0" smtClean="0">
                <a:solidFill>
                  <a:prstClr val="black"/>
                </a:solidFill>
              </a:rPr>
              <a:t>desde muito </a:t>
            </a:r>
            <a:r>
              <a:rPr lang="pt-BR" sz="2200" dirty="0">
                <a:solidFill>
                  <a:prstClr val="black"/>
                </a:solidFill>
              </a:rPr>
              <a:t>cedo, as crianças vivenciam situações em que é necessário medir. Ao dizer </a:t>
            </a:r>
            <a:r>
              <a:rPr lang="pt-BR" sz="2200" dirty="0" smtClean="0">
                <a:solidFill>
                  <a:prstClr val="black"/>
                </a:solidFill>
              </a:rPr>
              <a:t>que um </a:t>
            </a:r>
            <a:r>
              <a:rPr lang="pt-BR" sz="2200" dirty="0">
                <a:solidFill>
                  <a:prstClr val="black"/>
                </a:solidFill>
              </a:rPr>
              <a:t>objeto é maior que outro, que um copo está cheio de suco, que faltam </a:t>
            </a:r>
            <a:r>
              <a:rPr lang="pt-BR" sz="2200" dirty="0" smtClean="0">
                <a:solidFill>
                  <a:prstClr val="black"/>
                </a:solidFill>
              </a:rPr>
              <a:t>cinco dias </a:t>
            </a:r>
            <a:r>
              <a:rPr lang="pt-BR" sz="2200" dirty="0">
                <a:solidFill>
                  <a:prstClr val="black"/>
                </a:solidFill>
              </a:rPr>
              <a:t>para uma festa de aniversário ou que o cachorro de estimação pesa 6 quilos, </a:t>
            </a:r>
            <a:r>
              <a:rPr lang="pt-BR" sz="2200" dirty="0" smtClean="0">
                <a:solidFill>
                  <a:prstClr val="black"/>
                </a:solidFill>
              </a:rPr>
              <a:t>a criança </a:t>
            </a:r>
            <a:r>
              <a:rPr lang="pt-BR" sz="2200" dirty="0">
                <a:solidFill>
                  <a:prstClr val="black"/>
                </a:solidFill>
              </a:rPr>
              <a:t>está estabelecendo relações entre as grandezas envolvidas e fazendo o </a:t>
            </a:r>
            <a:r>
              <a:rPr lang="pt-BR" sz="2200" dirty="0" smtClean="0">
                <a:solidFill>
                  <a:prstClr val="black"/>
                </a:solidFill>
              </a:rPr>
              <a:t>uso de </a:t>
            </a:r>
            <a:r>
              <a:rPr lang="pt-BR" sz="2200" dirty="0">
                <a:solidFill>
                  <a:prstClr val="black"/>
                </a:solidFill>
              </a:rPr>
              <a:t>expressões que informam as suas medidas. Na interação com diversos objetos </a:t>
            </a:r>
            <a:r>
              <a:rPr lang="pt-BR" sz="2200" dirty="0" smtClean="0">
                <a:solidFill>
                  <a:prstClr val="black"/>
                </a:solidFill>
              </a:rPr>
              <a:t>e rótulos </a:t>
            </a:r>
            <a:r>
              <a:rPr lang="pt-BR" sz="2200" dirty="0">
                <a:solidFill>
                  <a:prstClr val="black"/>
                </a:solidFill>
              </a:rPr>
              <a:t>de produtos, a criança, mesmo que ainda não saiba ler, também tem </a:t>
            </a:r>
            <a:r>
              <a:rPr lang="pt-BR" sz="2200" dirty="0" smtClean="0">
                <a:solidFill>
                  <a:prstClr val="black"/>
                </a:solidFill>
              </a:rPr>
              <a:t>contato com </a:t>
            </a:r>
            <a:r>
              <a:rPr lang="pt-BR" sz="2200" dirty="0">
                <a:solidFill>
                  <a:prstClr val="black"/>
                </a:solidFill>
              </a:rPr>
              <a:t>informações relacionadas a medidas.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11480" y="-309966"/>
            <a:ext cx="11262360" cy="17668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 smtClean="0">
                <a:solidFill>
                  <a:schemeClr val="accent2">
                    <a:lumMod val="50000"/>
                  </a:schemeClr>
                </a:solidFill>
              </a:rPr>
              <a:t>As medidas e o conhecimento prévio da criança</a:t>
            </a:r>
            <a:r>
              <a:rPr lang="pt-BR" sz="3100" dirty="0" smtClean="0"/>
              <a:t/>
            </a:r>
            <a:br>
              <a:rPr lang="pt-BR" sz="3100" dirty="0" smtClean="0"/>
            </a:br>
            <a:endParaRPr lang="pt-BR" sz="3100" dirty="0"/>
          </a:p>
        </p:txBody>
      </p:sp>
      <p:sp>
        <p:nvSpPr>
          <p:cNvPr id="4" name="Retângulo 3"/>
          <p:cNvSpPr/>
          <p:nvPr/>
        </p:nvSpPr>
        <p:spPr>
          <a:xfrm>
            <a:off x="1131376" y="6051498"/>
            <a:ext cx="10135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BRASIL. Ministério de Educação. Secretaria de Educação Básica. Pacto Nacional pela Alfabetização na Idade Certa: grandezas e medidas (caderno 06). Brasília: MEC, SEB, 2014.</a:t>
            </a:r>
          </a:p>
        </p:txBody>
      </p:sp>
    </p:spTree>
    <p:extLst>
      <p:ext uri="{BB962C8B-B14F-4D97-AF65-F5344CB8AC3E}">
        <p14:creationId xmlns:p14="http://schemas.microsoft.com/office/powerpoint/2010/main" val="19021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62639432"/>
              </p:ext>
            </p:extLst>
          </p:nvPr>
        </p:nvGraphicFramePr>
        <p:xfrm>
          <a:off x="1082040" y="579120"/>
          <a:ext cx="10180320" cy="55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4454" y="4740826"/>
            <a:ext cx="2867978" cy="18541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160" y="4556495"/>
            <a:ext cx="56673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515610" y="1565329"/>
            <a:ext cx="3697633" cy="2231237"/>
            <a:chOff x="570993" y="2979015"/>
            <a:chExt cx="4274939" cy="2564963"/>
          </a:xfrm>
        </p:grpSpPr>
        <p:sp>
          <p:nvSpPr>
            <p:cNvPr id="3" name="Retângulo 2"/>
            <p:cNvSpPr/>
            <p:nvPr/>
          </p:nvSpPr>
          <p:spPr>
            <a:xfrm>
              <a:off x="570993" y="2979015"/>
              <a:ext cx="4274939" cy="2564963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aixaDeTexto 3"/>
            <p:cNvSpPr txBox="1"/>
            <p:nvPr/>
          </p:nvSpPr>
          <p:spPr>
            <a:xfrm>
              <a:off x="570993" y="2979015"/>
              <a:ext cx="4274939" cy="2564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/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6253566" y="1565329"/>
            <a:ext cx="3835831" cy="2208501"/>
            <a:chOff x="5303906" y="896"/>
            <a:chExt cx="4274939" cy="2564963"/>
          </a:xfrm>
        </p:grpSpPr>
        <p:sp>
          <p:nvSpPr>
            <p:cNvPr id="6" name="Retângulo 5"/>
            <p:cNvSpPr/>
            <p:nvPr/>
          </p:nvSpPr>
          <p:spPr>
            <a:xfrm>
              <a:off x="5303906" y="896"/>
              <a:ext cx="4274939" cy="2564963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aixaDeTexto 6"/>
            <p:cNvSpPr txBox="1"/>
            <p:nvPr/>
          </p:nvSpPr>
          <p:spPr>
            <a:xfrm>
              <a:off x="5303906" y="896"/>
              <a:ext cx="4274939" cy="2564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81925" y="728420"/>
            <a:ext cx="1052335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Também comparamos a quantidade daquilo que temos para medir com unidades padronizadas:</a:t>
            </a:r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66" y="3951549"/>
            <a:ext cx="3619500" cy="2409825"/>
          </a:xfrm>
          <a:prstGeom prst="rect">
            <a:avLst/>
          </a:prstGeom>
        </p:spPr>
      </p:pic>
      <p:pic>
        <p:nvPicPr>
          <p:cNvPr id="1026" name="Picture 2" descr="Resultado de imagem para medida de tem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47" y="4210629"/>
            <a:ext cx="3028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11712237"/>
              </p:ext>
            </p:extLst>
          </p:nvPr>
        </p:nvGraphicFramePr>
        <p:xfrm>
          <a:off x="1082040" y="579120"/>
          <a:ext cx="10180320" cy="55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356" y="2832818"/>
            <a:ext cx="2247900" cy="22479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9774" y="3080791"/>
            <a:ext cx="1751954" cy="17519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824" y="4955663"/>
            <a:ext cx="1600264" cy="16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9183781"/>
              </p:ext>
            </p:extLst>
          </p:nvPr>
        </p:nvGraphicFramePr>
        <p:xfrm>
          <a:off x="880562" y="579120"/>
          <a:ext cx="10180320" cy="55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525" y="4061883"/>
            <a:ext cx="2962275" cy="20764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3295" y="4061883"/>
            <a:ext cx="2766447" cy="24068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5219" y="4133339"/>
            <a:ext cx="2136441" cy="21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481" y="278969"/>
            <a:ext cx="11235455" cy="5734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pt-BR" sz="2200" b="1" dirty="0" smtClean="0"/>
              <a:t>NA COMPARAÇÃO DIRETA, SÃO REQUERIDAS AS SEGUINTES AÇÕES:</a:t>
            </a:r>
            <a:endParaRPr lang="pt-BR" sz="22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99633398"/>
              </p:ext>
            </p:extLst>
          </p:nvPr>
        </p:nvGraphicFramePr>
        <p:xfrm>
          <a:off x="-278969" y="1253353"/>
          <a:ext cx="105543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448928" y="4469426"/>
            <a:ext cx="5550568" cy="830997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OBS. Com as barras </a:t>
            </a:r>
            <a:r>
              <a:rPr lang="pt-BR" sz="1600" dirty="0" err="1" smtClean="0"/>
              <a:t>Cusinaire</a:t>
            </a:r>
            <a:r>
              <a:rPr lang="pt-BR" sz="1600" dirty="0" smtClean="0"/>
              <a:t>, também pode-se </a:t>
            </a:r>
            <a:r>
              <a:rPr lang="pt-BR" sz="1600" dirty="0"/>
              <a:t>trabalhar sucessão </a:t>
            </a:r>
            <a:r>
              <a:rPr lang="pt-BR" sz="1600" dirty="0" smtClean="0"/>
              <a:t>numérica, </a:t>
            </a:r>
            <a:r>
              <a:rPr lang="pt-BR" sz="1600" dirty="0"/>
              <a:t>as quatro operações, o dobro e a metade de uma quantidade, frações.</a:t>
            </a:r>
          </a:p>
        </p:txBody>
      </p:sp>
    </p:spTree>
    <p:extLst>
      <p:ext uri="{BB962C8B-B14F-4D97-AF65-F5344CB8AC3E}">
        <p14:creationId xmlns:p14="http://schemas.microsoft.com/office/powerpoint/2010/main" val="30769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369319" y="513463"/>
            <a:ext cx="9412032" cy="858022"/>
            <a:chOff x="0" y="1208917"/>
            <a:chExt cx="5669537" cy="858022"/>
          </a:xfrm>
        </p:grpSpPr>
        <p:sp>
          <p:nvSpPr>
            <p:cNvPr id="3" name="Retângulo 2"/>
            <p:cNvSpPr/>
            <p:nvPr/>
          </p:nvSpPr>
          <p:spPr>
            <a:xfrm>
              <a:off x="0" y="1208917"/>
              <a:ext cx="5669537" cy="85802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aixaDeTexto 3"/>
            <p:cNvSpPr txBox="1"/>
            <p:nvPr/>
          </p:nvSpPr>
          <p:spPr>
            <a:xfrm>
              <a:off x="0" y="1208917"/>
              <a:ext cx="5669537" cy="858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24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400" kern="1200" dirty="0" smtClean="0"/>
                <a:t>EXEMPLO DE ATIVIDADES DE COMPARAÇÃO DIRETA (educação infantil)</a:t>
              </a:r>
            </a:p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kern="1200" dirty="0"/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64635384"/>
              </p:ext>
            </p:extLst>
          </p:nvPr>
        </p:nvGraphicFramePr>
        <p:xfrm>
          <a:off x="914400" y="1169117"/>
          <a:ext cx="10321870" cy="586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8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1236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do Office</vt:lpstr>
      <vt:lpstr> </vt:lpstr>
      <vt:lpstr> Por que explorar Grandezas e Medidas nos anos iniciais da escolaridade?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ESTIMATIVA DE MEDIDAS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Sueli</dc:creator>
  <cp:lastModifiedBy>Sueli</cp:lastModifiedBy>
  <cp:revision>56</cp:revision>
  <dcterms:created xsi:type="dcterms:W3CDTF">2016-10-30T22:19:54Z</dcterms:created>
  <dcterms:modified xsi:type="dcterms:W3CDTF">2016-11-02T17:54:37Z</dcterms:modified>
</cp:coreProperties>
</file>