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450C91-C0CD-459E-9D67-F51C04BA54A1}" type="doc">
      <dgm:prSet loTypeId="urn:microsoft.com/office/officeart/2005/8/layout/process5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B4465468-907C-47FB-B89B-6F1A4FF11F4A}">
      <dgm:prSet custT="1"/>
      <dgm:spPr/>
      <dgm:t>
        <a:bodyPr/>
        <a:lstStyle/>
        <a:p>
          <a:pPr rtl="0"/>
          <a:r>
            <a:rPr lang="pt-BR" sz="1100" dirty="0" smtClean="0">
              <a:latin typeface="Gotham Book" panose="02000604040000020004" pitchFamily="50" charset="0"/>
            </a:rPr>
            <a:t>Protocolo do  EAS/RAP na CETESB e do pedido de LP</a:t>
          </a:r>
          <a:endParaRPr lang="en-US" sz="1100" dirty="0">
            <a:latin typeface="Gotham Book" panose="02000604040000020004" pitchFamily="50" charset="0"/>
          </a:endParaRPr>
        </a:p>
      </dgm:t>
    </dgm:pt>
    <dgm:pt modelId="{FCF32B0D-C7F2-451F-A76B-88088D89911C}" type="parTrans" cxnId="{5EA67692-F9E9-4476-9CFC-7CB0BC6ABD87}">
      <dgm:prSet/>
      <dgm:spPr/>
      <dgm:t>
        <a:bodyPr/>
        <a:lstStyle/>
        <a:p>
          <a:endParaRPr lang="en-US"/>
        </a:p>
      </dgm:t>
    </dgm:pt>
    <dgm:pt modelId="{A56B5039-3309-4FFD-9C05-4CFC6ED474C9}" type="sibTrans" cxnId="{5EA67692-F9E9-4476-9CFC-7CB0BC6ABD87}">
      <dgm:prSet/>
      <dgm:spPr/>
      <dgm:t>
        <a:bodyPr/>
        <a:lstStyle/>
        <a:p>
          <a:endParaRPr lang="en-US"/>
        </a:p>
      </dgm:t>
    </dgm:pt>
    <dgm:pt modelId="{AB1A7583-07BD-4706-ACB0-88270E765248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100" dirty="0" smtClean="0">
              <a:latin typeface="Gotham Book" panose="02000604040000020004" pitchFamily="50" charset="0"/>
            </a:rPr>
            <a:t>Comprovação da publicação do pedido  no Diário Oficial do Estado, em jornal de grande circulação e em jornal local. Prazo: 15 dias</a:t>
          </a:r>
        </a:p>
        <a:p>
          <a:pPr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dirty="0" smtClean="0">
              <a:latin typeface="Calibri" pitchFamily="34" charset="0"/>
            </a:rPr>
            <a:t> </a:t>
          </a:r>
          <a:endParaRPr lang="pt-BR" sz="1050" dirty="0">
            <a:latin typeface="Calibri" pitchFamily="34" charset="0"/>
          </a:endParaRPr>
        </a:p>
      </dgm:t>
    </dgm:pt>
    <dgm:pt modelId="{D817715A-3B13-496C-A04A-CEFBE9A5C60A}" type="parTrans" cxnId="{81F8E5DC-959E-4996-9C19-C6AC693A3AB4}">
      <dgm:prSet/>
      <dgm:spPr/>
      <dgm:t>
        <a:bodyPr/>
        <a:lstStyle/>
        <a:p>
          <a:endParaRPr lang="en-US"/>
        </a:p>
      </dgm:t>
    </dgm:pt>
    <dgm:pt modelId="{58E7FF31-0DD1-437D-A6D1-07D2650D2D9B}" type="sibTrans" cxnId="{81F8E5DC-959E-4996-9C19-C6AC693A3AB4}">
      <dgm:prSet/>
      <dgm:spPr/>
      <dgm:t>
        <a:bodyPr/>
        <a:lstStyle/>
        <a:p>
          <a:endParaRPr lang="en-US"/>
        </a:p>
      </dgm:t>
    </dgm:pt>
    <dgm:pt modelId="{CADF5154-FE6C-40D6-A671-8FCECF25E62A}">
      <dgm:prSet custT="1"/>
      <dgm:spPr/>
      <dgm:t>
        <a:bodyPr/>
        <a:lstStyle/>
        <a:p>
          <a:pPr rtl="0"/>
          <a:r>
            <a:rPr lang="pt-BR" sz="1100" dirty="0" smtClean="0">
              <a:latin typeface="Gotham Book" panose="02000604040000020004" pitchFamily="50" charset="0"/>
            </a:rPr>
            <a:t>Análise do EAS/RAP pelo órgão ambiental</a:t>
          </a:r>
          <a:endParaRPr lang="pt-BR" sz="1100" dirty="0">
            <a:latin typeface="Gotham Book" panose="02000604040000020004" pitchFamily="50" charset="0"/>
          </a:endParaRPr>
        </a:p>
      </dgm:t>
    </dgm:pt>
    <dgm:pt modelId="{B5325BD2-CAFF-40BE-B60C-C192227478BD}" type="parTrans" cxnId="{9A13DA1B-1105-4E9E-9BC5-E261E7555957}">
      <dgm:prSet/>
      <dgm:spPr/>
      <dgm:t>
        <a:bodyPr/>
        <a:lstStyle/>
        <a:p>
          <a:endParaRPr lang="en-US"/>
        </a:p>
      </dgm:t>
    </dgm:pt>
    <dgm:pt modelId="{A06F9837-5DC8-4D75-9527-5D413631C988}" type="sibTrans" cxnId="{9A13DA1B-1105-4E9E-9BC5-E261E7555957}">
      <dgm:prSet/>
      <dgm:spPr/>
      <dgm:t>
        <a:bodyPr/>
        <a:lstStyle/>
        <a:p>
          <a:endParaRPr lang="en-US"/>
        </a:p>
      </dgm:t>
    </dgm:pt>
    <dgm:pt modelId="{FF61E9E2-88D5-4EEE-BEF0-24AC73033F1E}">
      <dgm:prSet custT="1"/>
      <dgm:spPr/>
      <dgm:t>
        <a:bodyPr/>
        <a:lstStyle/>
        <a:p>
          <a:pPr rtl="0"/>
          <a:r>
            <a:rPr lang="pt-BR" sz="1100" dirty="0" smtClean="0">
              <a:latin typeface="Gotham Book" panose="02000604040000020004" pitchFamily="50" charset="0"/>
            </a:rPr>
            <a:t>Pedido de complementação de informações, se necessário</a:t>
          </a:r>
          <a:endParaRPr lang="pt-BR" sz="1100" dirty="0">
            <a:latin typeface="Gotham Book" panose="02000604040000020004" pitchFamily="50" charset="0"/>
          </a:endParaRPr>
        </a:p>
      </dgm:t>
    </dgm:pt>
    <dgm:pt modelId="{A10AE5B9-BC2A-4C18-A53A-2255F96177AF}" type="parTrans" cxnId="{B8891BD2-7BAC-4552-B406-630567A9A33E}">
      <dgm:prSet/>
      <dgm:spPr/>
      <dgm:t>
        <a:bodyPr/>
        <a:lstStyle/>
        <a:p>
          <a:endParaRPr lang="en-US"/>
        </a:p>
      </dgm:t>
    </dgm:pt>
    <dgm:pt modelId="{0D7416ED-6785-471D-9B5F-154A1302E20D}" type="sibTrans" cxnId="{B8891BD2-7BAC-4552-B406-630567A9A33E}">
      <dgm:prSet/>
      <dgm:spPr/>
      <dgm:t>
        <a:bodyPr/>
        <a:lstStyle/>
        <a:p>
          <a:endParaRPr lang="en-US"/>
        </a:p>
      </dgm:t>
    </dgm:pt>
    <dgm:pt modelId="{306CBDB3-F7CA-428F-949B-384292681CD6}">
      <dgm:prSet custT="1"/>
      <dgm:spPr/>
      <dgm:t>
        <a:bodyPr/>
        <a:lstStyle/>
        <a:p>
          <a:pPr rtl="0"/>
          <a:r>
            <a:rPr lang="pt-BR" sz="1100" dirty="0" smtClean="0">
              <a:latin typeface="Gotham Book" panose="02000604040000020004" pitchFamily="50" charset="0"/>
            </a:rPr>
            <a:t>Decisão  motivada da CETESB: deferimento ou indeferimento da licença</a:t>
          </a:r>
          <a:endParaRPr lang="en-US" sz="1100" dirty="0">
            <a:latin typeface="Gotham Book" panose="02000604040000020004" pitchFamily="50" charset="0"/>
          </a:endParaRPr>
        </a:p>
      </dgm:t>
    </dgm:pt>
    <dgm:pt modelId="{BBA3C7C0-9CD4-470C-A117-CE2493EF7FDD}" type="parTrans" cxnId="{5A3AE1A0-2F66-4A76-87CD-D33BF35815A8}">
      <dgm:prSet/>
      <dgm:spPr/>
      <dgm:t>
        <a:bodyPr/>
        <a:lstStyle/>
        <a:p>
          <a:endParaRPr lang="en-US"/>
        </a:p>
      </dgm:t>
    </dgm:pt>
    <dgm:pt modelId="{089DA3B2-A8C3-45A5-9198-C0C6B6CA3B08}" type="sibTrans" cxnId="{5A3AE1A0-2F66-4A76-87CD-D33BF35815A8}">
      <dgm:prSet/>
      <dgm:spPr/>
      <dgm:t>
        <a:bodyPr/>
        <a:lstStyle/>
        <a:p>
          <a:endParaRPr lang="en-US"/>
        </a:p>
      </dgm:t>
    </dgm:pt>
    <dgm:pt modelId="{E972C037-280E-45CA-9861-855955AFF1D3}">
      <dgm:prSet custT="1"/>
      <dgm:spPr/>
      <dgm:t>
        <a:bodyPr/>
        <a:lstStyle/>
        <a:p>
          <a:pPr rtl="0"/>
          <a:r>
            <a:rPr lang="pt-BR" sz="1100" dirty="0" smtClean="0">
              <a:latin typeface="Gotham Book" panose="02000604040000020004" pitchFamily="50" charset="0"/>
            </a:rPr>
            <a:t>Emissão da LP</a:t>
          </a:r>
          <a:endParaRPr lang="pt-BR" sz="1100" dirty="0">
            <a:latin typeface="Gotham Book" panose="02000604040000020004" pitchFamily="50" charset="0"/>
          </a:endParaRPr>
        </a:p>
      </dgm:t>
    </dgm:pt>
    <dgm:pt modelId="{63FA9947-B3BF-4818-AED0-D17266562F79}" type="parTrans" cxnId="{7C0953EF-D0DF-4C1D-8DE8-5C33CBB89342}">
      <dgm:prSet/>
      <dgm:spPr/>
      <dgm:t>
        <a:bodyPr/>
        <a:lstStyle/>
        <a:p>
          <a:endParaRPr lang="en-US"/>
        </a:p>
      </dgm:t>
    </dgm:pt>
    <dgm:pt modelId="{7C4600C8-0ED2-4919-AA94-12FB44E8F959}" type="sibTrans" cxnId="{7C0953EF-D0DF-4C1D-8DE8-5C33CBB89342}">
      <dgm:prSet/>
      <dgm:spPr/>
      <dgm:t>
        <a:bodyPr/>
        <a:lstStyle/>
        <a:p>
          <a:endParaRPr lang="en-US"/>
        </a:p>
      </dgm:t>
    </dgm:pt>
    <dgm:pt modelId="{E318284F-29F8-49D1-AD0B-3E0E4C176BC6}">
      <dgm:prSet custT="1"/>
      <dgm:spPr/>
      <dgm:t>
        <a:bodyPr/>
        <a:lstStyle/>
        <a:p>
          <a:pPr rtl="0"/>
          <a:r>
            <a:rPr lang="pt-BR" sz="1100" dirty="0" smtClean="0">
              <a:latin typeface="Gotham Book" panose="02000604040000020004" pitchFamily="50" charset="0"/>
            </a:rPr>
            <a:t>Pedido de LI</a:t>
          </a:r>
        </a:p>
      </dgm:t>
    </dgm:pt>
    <dgm:pt modelId="{1A495306-A798-4DC5-8E66-86955907CCAE}" type="parTrans" cxnId="{93E4CC0B-D6AA-4DCA-8DC0-4933C1A2ADE1}">
      <dgm:prSet/>
      <dgm:spPr/>
      <dgm:t>
        <a:bodyPr/>
        <a:lstStyle/>
        <a:p>
          <a:endParaRPr lang="en-US"/>
        </a:p>
      </dgm:t>
    </dgm:pt>
    <dgm:pt modelId="{E5EC3A90-E183-47B0-971B-83F5BB6FF109}" type="sibTrans" cxnId="{93E4CC0B-D6AA-4DCA-8DC0-4933C1A2ADE1}">
      <dgm:prSet/>
      <dgm:spPr/>
      <dgm:t>
        <a:bodyPr/>
        <a:lstStyle/>
        <a:p>
          <a:endParaRPr lang="en-US"/>
        </a:p>
      </dgm:t>
    </dgm:pt>
    <dgm:pt modelId="{3DA6E81F-274E-4D88-A9E1-C1D713B485FD}">
      <dgm:prSet custT="1"/>
      <dgm:spPr/>
      <dgm:t>
        <a:bodyPr/>
        <a:lstStyle/>
        <a:p>
          <a:pPr rtl="0"/>
          <a:r>
            <a:rPr lang="pt-BR" sz="1100" dirty="0" smtClean="0">
              <a:latin typeface="Gotham Book" panose="02000604040000020004" pitchFamily="50" charset="0"/>
            </a:rPr>
            <a:t>Comprovação do atendimento às exigências da LP.</a:t>
          </a:r>
          <a:endParaRPr lang="pt-BR" sz="1100" dirty="0">
            <a:latin typeface="Gotham Book" panose="02000604040000020004" pitchFamily="50" charset="0"/>
          </a:endParaRPr>
        </a:p>
      </dgm:t>
    </dgm:pt>
    <dgm:pt modelId="{FB8D6E0A-4372-4EF1-8F89-DAD003E716F0}" type="parTrans" cxnId="{C71A6859-4893-450F-A4F7-0E64D25E872B}">
      <dgm:prSet/>
      <dgm:spPr/>
      <dgm:t>
        <a:bodyPr/>
        <a:lstStyle/>
        <a:p>
          <a:endParaRPr lang="en-US"/>
        </a:p>
      </dgm:t>
    </dgm:pt>
    <dgm:pt modelId="{FF896845-FB98-4D01-A69A-4801F0F2C923}" type="sibTrans" cxnId="{C71A6859-4893-450F-A4F7-0E64D25E872B}">
      <dgm:prSet/>
      <dgm:spPr/>
      <dgm:t>
        <a:bodyPr/>
        <a:lstStyle/>
        <a:p>
          <a:endParaRPr lang="en-US"/>
        </a:p>
      </dgm:t>
    </dgm:pt>
    <dgm:pt modelId="{EE19D5CC-CF65-4B43-9E50-B72602A71BCD}">
      <dgm:prSet custT="1"/>
      <dgm:spPr/>
      <dgm:t>
        <a:bodyPr/>
        <a:lstStyle/>
        <a:p>
          <a:r>
            <a:rPr lang="pt-BR" sz="1100" dirty="0" smtClean="0">
              <a:latin typeface="Gotham Book" panose="02000604040000020004" pitchFamily="50" charset="0"/>
            </a:rPr>
            <a:t>Pedido  de LO</a:t>
          </a:r>
          <a:endParaRPr lang="en-US" sz="1100" dirty="0">
            <a:latin typeface="Gotham Book" panose="02000604040000020004" pitchFamily="50" charset="0"/>
          </a:endParaRPr>
        </a:p>
      </dgm:t>
    </dgm:pt>
    <dgm:pt modelId="{9B32687A-6274-4B1B-8412-FE30DC031B0C}" type="parTrans" cxnId="{5C0FC865-6D69-46BB-B3EA-1F2BCF498584}">
      <dgm:prSet/>
      <dgm:spPr/>
      <dgm:t>
        <a:bodyPr/>
        <a:lstStyle/>
        <a:p>
          <a:endParaRPr lang="en-US"/>
        </a:p>
      </dgm:t>
    </dgm:pt>
    <dgm:pt modelId="{F740C544-BCBD-4053-A5A1-3A99899A82F5}" type="sibTrans" cxnId="{5C0FC865-6D69-46BB-B3EA-1F2BCF498584}">
      <dgm:prSet/>
      <dgm:spPr/>
      <dgm:t>
        <a:bodyPr/>
        <a:lstStyle/>
        <a:p>
          <a:endParaRPr lang="en-US"/>
        </a:p>
      </dgm:t>
    </dgm:pt>
    <dgm:pt modelId="{C4F7AB4B-7331-44BF-BC82-2A0241824D1E}">
      <dgm:prSet custT="1"/>
      <dgm:spPr/>
      <dgm:t>
        <a:bodyPr/>
        <a:lstStyle/>
        <a:p>
          <a:r>
            <a:rPr lang="pt-BR" sz="1100" dirty="0" smtClean="0">
              <a:latin typeface="Gotham Book" panose="02000604040000020004" pitchFamily="50" charset="0"/>
            </a:rPr>
            <a:t>Cumprimento das condicionantes da LI. Emissão da LO </a:t>
          </a:r>
          <a:endParaRPr lang="en-US" sz="1100" dirty="0">
            <a:latin typeface="Gotham Book" panose="02000604040000020004" pitchFamily="50" charset="0"/>
          </a:endParaRPr>
        </a:p>
      </dgm:t>
    </dgm:pt>
    <dgm:pt modelId="{A1602D7C-AEF1-4E42-AA93-7F9616CA5C6E}" type="parTrans" cxnId="{EAD16BF5-DDE6-4A7B-9109-7C9F747F696A}">
      <dgm:prSet/>
      <dgm:spPr/>
      <dgm:t>
        <a:bodyPr/>
        <a:lstStyle/>
        <a:p>
          <a:endParaRPr lang="en-US"/>
        </a:p>
      </dgm:t>
    </dgm:pt>
    <dgm:pt modelId="{71980744-52A6-48FB-B113-9A1C4CD0FAFE}" type="sibTrans" cxnId="{EAD16BF5-DDE6-4A7B-9109-7C9F747F696A}">
      <dgm:prSet/>
      <dgm:spPr/>
      <dgm:t>
        <a:bodyPr/>
        <a:lstStyle/>
        <a:p>
          <a:endParaRPr lang="en-US"/>
        </a:p>
      </dgm:t>
    </dgm:pt>
    <dgm:pt modelId="{FADD3D8B-6831-490D-90ED-2B7341DCF17E}">
      <dgm:prSet custT="1"/>
      <dgm:spPr/>
      <dgm:t>
        <a:bodyPr/>
        <a:lstStyle/>
        <a:p>
          <a:r>
            <a:rPr lang="pt-BR" sz="1100" dirty="0" smtClean="0">
              <a:latin typeface="Gotham Book" panose="02000604040000020004" pitchFamily="50" charset="0"/>
            </a:rPr>
            <a:t>Abertura de prazo de 15 dias (EAS)/30 dias (RAP) para manifestação de qualquer interessado</a:t>
          </a:r>
          <a:endParaRPr lang="pt-BR" sz="1100" dirty="0">
            <a:latin typeface="Gotham Book" panose="02000604040000020004" pitchFamily="50" charset="0"/>
          </a:endParaRPr>
        </a:p>
      </dgm:t>
    </dgm:pt>
    <dgm:pt modelId="{BCC785A9-9CA8-48E3-8003-EA78D08AB7EF}" type="parTrans" cxnId="{336CB925-2147-4035-90D8-6DF24FADAC7C}">
      <dgm:prSet/>
      <dgm:spPr/>
      <dgm:t>
        <a:bodyPr/>
        <a:lstStyle/>
        <a:p>
          <a:endParaRPr lang="pt-BR"/>
        </a:p>
      </dgm:t>
    </dgm:pt>
    <dgm:pt modelId="{9B2126D3-282A-443E-928D-C7EE193C3126}" type="sibTrans" cxnId="{336CB925-2147-4035-90D8-6DF24FADAC7C}">
      <dgm:prSet/>
      <dgm:spPr/>
      <dgm:t>
        <a:bodyPr/>
        <a:lstStyle/>
        <a:p>
          <a:endParaRPr lang="pt-BR"/>
        </a:p>
      </dgm:t>
    </dgm:pt>
    <dgm:pt modelId="{844D31D3-9E69-4A10-9ACD-8238C41CE768}">
      <dgm:prSet custT="1"/>
      <dgm:spPr/>
      <dgm:t>
        <a:bodyPr/>
        <a:lstStyle/>
        <a:p>
          <a:r>
            <a:rPr lang="pt-BR" sz="1100" dirty="0" smtClean="0">
              <a:latin typeface="Gotham Book" panose="02000604040000020004" pitchFamily="50" charset="0"/>
            </a:rPr>
            <a:t>Emissão da LI</a:t>
          </a:r>
        </a:p>
      </dgm:t>
    </dgm:pt>
    <dgm:pt modelId="{0F407A53-63A0-4505-949E-91A97DC05269}" type="sibTrans" cxnId="{26BE4489-58DF-4DD7-BDA4-DD6DCABBAE34}">
      <dgm:prSet/>
      <dgm:spPr/>
      <dgm:t>
        <a:bodyPr/>
        <a:lstStyle/>
        <a:p>
          <a:endParaRPr lang="en-US"/>
        </a:p>
      </dgm:t>
    </dgm:pt>
    <dgm:pt modelId="{E2793A52-3060-4606-A0B7-0C746794714B}" type="parTrans" cxnId="{26BE4489-58DF-4DD7-BDA4-DD6DCABBAE34}">
      <dgm:prSet/>
      <dgm:spPr/>
      <dgm:t>
        <a:bodyPr/>
        <a:lstStyle/>
        <a:p>
          <a:endParaRPr lang="en-US"/>
        </a:p>
      </dgm:t>
    </dgm:pt>
    <dgm:pt modelId="{CE770853-73CF-4952-B686-B17E09BC3369}" type="pres">
      <dgm:prSet presAssocID="{BC450C91-C0CD-459E-9D67-F51C04BA54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D71FDD7-96F8-44C7-9381-4BCAF91CC722}" type="pres">
      <dgm:prSet presAssocID="{B4465468-907C-47FB-B89B-6F1A4FF11F4A}" presName="node" presStyleLbl="node1" presStyleIdx="0" presStyleCnt="12" custLinFactNeighborX="1739" custLinFactNeighborY="-42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D1C38D-F8E0-42D6-A83C-83974EDD00BF}" type="pres">
      <dgm:prSet presAssocID="{A56B5039-3309-4FFD-9C05-4CFC6ED474C9}" presName="sibTrans" presStyleLbl="sibTrans2D1" presStyleIdx="0" presStyleCnt="11"/>
      <dgm:spPr/>
      <dgm:t>
        <a:bodyPr/>
        <a:lstStyle/>
        <a:p>
          <a:endParaRPr lang="pt-BR"/>
        </a:p>
      </dgm:t>
    </dgm:pt>
    <dgm:pt modelId="{3521C9A1-3FEE-4045-934B-2A29BF604B27}" type="pres">
      <dgm:prSet presAssocID="{A56B5039-3309-4FFD-9C05-4CFC6ED474C9}" presName="connectorText" presStyleLbl="sibTrans2D1" presStyleIdx="0" presStyleCnt="11"/>
      <dgm:spPr/>
      <dgm:t>
        <a:bodyPr/>
        <a:lstStyle/>
        <a:p>
          <a:endParaRPr lang="pt-BR"/>
        </a:p>
      </dgm:t>
    </dgm:pt>
    <dgm:pt modelId="{F1071187-8509-45BA-833A-8343C646CA5A}" type="pres">
      <dgm:prSet presAssocID="{AB1A7583-07BD-4706-ACB0-88270E765248}" presName="node" presStyleLbl="node1" presStyleIdx="1" presStyleCnt="12" custScaleY="1225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B0601F3-EEA4-4785-B06B-D9267B36725C}" type="pres">
      <dgm:prSet presAssocID="{58E7FF31-0DD1-437D-A6D1-07D2650D2D9B}" presName="sibTrans" presStyleLbl="sibTrans2D1" presStyleIdx="1" presStyleCnt="11"/>
      <dgm:spPr/>
      <dgm:t>
        <a:bodyPr/>
        <a:lstStyle/>
        <a:p>
          <a:endParaRPr lang="pt-BR"/>
        </a:p>
      </dgm:t>
    </dgm:pt>
    <dgm:pt modelId="{B4406E87-3F53-420A-8369-C552E9782D5E}" type="pres">
      <dgm:prSet presAssocID="{58E7FF31-0DD1-437D-A6D1-07D2650D2D9B}" presName="connectorText" presStyleLbl="sibTrans2D1" presStyleIdx="1" presStyleCnt="11"/>
      <dgm:spPr/>
      <dgm:t>
        <a:bodyPr/>
        <a:lstStyle/>
        <a:p>
          <a:endParaRPr lang="pt-BR"/>
        </a:p>
      </dgm:t>
    </dgm:pt>
    <dgm:pt modelId="{7CEB4A26-3D7E-4FEB-B7C9-FE36E2E230B4}" type="pres">
      <dgm:prSet presAssocID="{FADD3D8B-6831-490D-90ED-2B7341DCF17E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98E905-DF8A-4C5C-BE1F-0EF3CC9EBA14}" type="pres">
      <dgm:prSet presAssocID="{9B2126D3-282A-443E-928D-C7EE193C3126}" presName="sibTrans" presStyleLbl="sibTrans2D1" presStyleIdx="2" presStyleCnt="11"/>
      <dgm:spPr/>
      <dgm:t>
        <a:bodyPr/>
        <a:lstStyle/>
        <a:p>
          <a:endParaRPr lang="pt-BR"/>
        </a:p>
      </dgm:t>
    </dgm:pt>
    <dgm:pt modelId="{219BDBDD-87DA-49D4-B3F7-7A93207C92EE}" type="pres">
      <dgm:prSet presAssocID="{9B2126D3-282A-443E-928D-C7EE193C3126}" presName="connectorText" presStyleLbl="sibTrans2D1" presStyleIdx="2" presStyleCnt="11"/>
      <dgm:spPr/>
      <dgm:t>
        <a:bodyPr/>
        <a:lstStyle/>
        <a:p>
          <a:endParaRPr lang="pt-BR"/>
        </a:p>
      </dgm:t>
    </dgm:pt>
    <dgm:pt modelId="{3764CA67-4CE3-42D7-9EAE-ABBF28318A4C}" type="pres">
      <dgm:prSet presAssocID="{CADF5154-FE6C-40D6-A671-8FCECF25E62A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78490C-0DC6-41B8-8D45-BE5F6F5B1210}" type="pres">
      <dgm:prSet presAssocID="{A06F9837-5DC8-4D75-9527-5D413631C988}" presName="sibTrans" presStyleLbl="sibTrans2D1" presStyleIdx="3" presStyleCnt="11"/>
      <dgm:spPr/>
      <dgm:t>
        <a:bodyPr/>
        <a:lstStyle/>
        <a:p>
          <a:endParaRPr lang="pt-BR"/>
        </a:p>
      </dgm:t>
    </dgm:pt>
    <dgm:pt modelId="{6143CC82-56AC-479C-B5CE-4A354FC3F6D3}" type="pres">
      <dgm:prSet presAssocID="{A06F9837-5DC8-4D75-9527-5D413631C988}" presName="connectorText" presStyleLbl="sibTrans2D1" presStyleIdx="3" presStyleCnt="11"/>
      <dgm:spPr/>
      <dgm:t>
        <a:bodyPr/>
        <a:lstStyle/>
        <a:p>
          <a:endParaRPr lang="pt-BR"/>
        </a:p>
      </dgm:t>
    </dgm:pt>
    <dgm:pt modelId="{11C508DD-B775-4544-9881-50FA9FC69B3F}" type="pres">
      <dgm:prSet presAssocID="{FF61E9E2-88D5-4EEE-BEF0-24AC73033F1E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2A866F-3984-42C8-930B-1C14E56833DC}" type="pres">
      <dgm:prSet presAssocID="{0D7416ED-6785-471D-9B5F-154A1302E20D}" presName="sibTrans" presStyleLbl="sibTrans2D1" presStyleIdx="4" presStyleCnt="11"/>
      <dgm:spPr/>
      <dgm:t>
        <a:bodyPr/>
        <a:lstStyle/>
        <a:p>
          <a:endParaRPr lang="pt-BR"/>
        </a:p>
      </dgm:t>
    </dgm:pt>
    <dgm:pt modelId="{52FA36C0-62F3-4D92-B4C7-D89B3839CD49}" type="pres">
      <dgm:prSet presAssocID="{0D7416ED-6785-471D-9B5F-154A1302E20D}" presName="connectorText" presStyleLbl="sibTrans2D1" presStyleIdx="4" presStyleCnt="11"/>
      <dgm:spPr/>
      <dgm:t>
        <a:bodyPr/>
        <a:lstStyle/>
        <a:p>
          <a:endParaRPr lang="pt-BR"/>
        </a:p>
      </dgm:t>
    </dgm:pt>
    <dgm:pt modelId="{7C41417A-BF85-4D98-87A3-4B7FB7B37775}" type="pres">
      <dgm:prSet presAssocID="{306CBDB3-F7CA-428F-949B-384292681CD6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1AC922-19A3-4962-8C79-761E0980BB28}" type="pres">
      <dgm:prSet presAssocID="{089DA3B2-A8C3-45A5-9198-C0C6B6CA3B08}" presName="sibTrans" presStyleLbl="sibTrans2D1" presStyleIdx="5" presStyleCnt="11"/>
      <dgm:spPr/>
      <dgm:t>
        <a:bodyPr/>
        <a:lstStyle/>
        <a:p>
          <a:endParaRPr lang="pt-BR"/>
        </a:p>
      </dgm:t>
    </dgm:pt>
    <dgm:pt modelId="{63632CC6-E8D5-4EFC-85A1-73E04C47F60A}" type="pres">
      <dgm:prSet presAssocID="{089DA3B2-A8C3-45A5-9198-C0C6B6CA3B08}" presName="connectorText" presStyleLbl="sibTrans2D1" presStyleIdx="5" presStyleCnt="11"/>
      <dgm:spPr/>
      <dgm:t>
        <a:bodyPr/>
        <a:lstStyle/>
        <a:p>
          <a:endParaRPr lang="pt-BR"/>
        </a:p>
      </dgm:t>
    </dgm:pt>
    <dgm:pt modelId="{557C8FB4-729D-4BF8-9BCF-E484F365AC7F}" type="pres">
      <dgm:prSet presAssocID="{E972C037-280E-45CA-9861-855955AFF1D3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C14E3-7A91-4416-AA24-55B4EC397A60}" type="pres">
      <dgm:prSet presAssocID="{7C4600C8-0ED2-4919-AA94-12FB44E8F959}" presName="sibTrans" presStyleLbl="sibTrans2D1" presStyleIdx="6" presStyleCnt="11"/>
      <dgm:spPr/>
      <dgm:t>
        <a:bodyPr/>
        <a:lstStyle/>
        <a:p>
          <a:endParaRPr lang="pt-BR"/>
        </a:p>
      </dgm:t>
    </dgm:pt>
    <dgm:pt modelId="{19A76AC5-71D9-423C-BF4A-0557F6A3603C}" type="pres">
      <dgm:prSet presAssocID="{7C4600C8-0ED2-4919-AA94-12FB44E8F959}" presName="connectorText" presStyleLbl="sibTrans2D1" presStyleIdx="6" presStyleCnt="11"/>
      <dgm:spPr/>
      <dgm:t>
        <a:bodyPr/>
        <a:lstStyle/>
        <a:p>
          <a:endParaRPr lang="pt-BR"/>
        </a:p>
      </dgm:t>
    </dgm:pt>
    <dgm:pt modelId="{822E1630-8B67-4AE4-9ED1-A3F8C4EE1E7D}" type="pres">
      <dgm:prSet presAssocID="{E318284F-29F8-49D1-AD0B-3E0E4C176BC6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03AF6-9D58-4682-ACD3-76B7DACE6FBE}" type="pres">
      <dgm:prSet presAssocID="{E5EC3A90-E183-47B0-971B-83F5BB6FF109}" presName="sibTrans" presStyleLbl="sibTrans2D1" presStyleIdx="7" presStyleCnt="11"/>
      <dgm:spPr/>
      <dgm:t>
        <a:bodyPr/>
        <a:lstStyle/>
        <a:p>
          <a:endParaRPr lang="pt-BR"/>
        </a:p>
      </dgm:t>
    </dgm:pt>
    <dgm:pt modelId="{FFB416E4-CFCA-4319-B9F7-A01B87EC2473}" type="pres">
      <dgm:prSet presAssocID="{E5EC3A90-E183-47B0-971B-83F5BB6FF109}" presName="connectorText" presStyleLbl="sibTrans2D1" presStyleIdx="7" presStyleCnt="11"/>
      <dgm:spPr/>
      <dgm:t>
        <a:bodyPr/>
        <a:lstStyle/>
        <a:p>
          <a:endParaRPr lang="pt-BR"/>
        </a:p>
      </dgm:t>
    </dgm:pt>
    <dgm:pt modelId="{04C96C0A-7D8F-41FF-A84B-B9F65555A68A}" type="pres">
      <dgm:prSet presAssocID="{3DA6E81F-274E-4D88-A9E1-C1D713B485FD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9A6500-41C7-4E8E-AD74-24AE1123F056}" type="pres">
      <dgm:prSet presAssocID="{FF896845-FB98-4D01-A69A-4801F0F2C923}" presName="sibTrans" presStyleLbl="sibTrans2D1" presStyleIdx="8" presStyleCnt="11"/>
      <dgm:spPr/>
      <dgm:t>
        <a:bodyPr/>
        <a:lstStyle/>
        <a:p>
          <a:endParaRPr lang="pt-BR"/>
        </a:p>
      </dgm:t>
    </dgm:pt>
    <dgm:pt modelId="{1F977EF8-7670-4577-84A2-895176500743}" type="pres">
      <dgm:prSet presAssocID="{FF896845-FB98-4D01-A69A-4801F0F2C923}" presName="connectorText" presStyleLbl="sibTrans2D1" presStyleIdx="8" presStyleCnt="11"/>
      <dgm:spPr/>
      <dgm:t>
        <a:bodyPr/>
        <a:lstStyle/>
        <a:p>
          <a:endParaRPr lang="pt-BR"/>
        </a:p>
      </dgm:t>
    </dgm:pt>
    <dgm:pt modelId="{63663F77-BA1D-441C-883C-4B16F2F56B4A}" type="pres">
      <dgm:prSet presAssocID="{844D31D3-9E69-4A10-9ACD-8238C41CE76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EBD969-34D1-4D15-B6DF-7750423FF041}" type="pres">
      <dgm:prSet presAssocID="{0F407A53-63A0-4505-949E-91A97DC05269}" presName="sibTrans" presStyleLbl="sibTrans2D1" presStyleIdx="9" presStyleCnt="11"/>
      <dgm:spPr/>
      <dgm:t>
        <a:bodyPr/>
        <a:lstStyle/>
        <a:p>
          <a:endParaRPr lang="pt-BR"/>
        </a:p>
      </dgm:t>
    </dgm:pt>
    <dgm:pt modelId="{750E30C9-96F8-4CAA-8A8E-A1A9B9504B2D}" type="pres">
      <dgm:prSet presAssocID="{0F407A53-63A0-4505-949E-91A97DC05269}" presName="connectorText" presStyleLbl="sibTrans2D1" presStyleIdx="9" presStyleCnt="11"/>
      <dgm:spPr/>
      <dgm:t>
        <a:bodyPr/>
        <a:lstStyle/>
        <a:p>
          <a:endParaRPr lang="pt-BR"/>
        </a:p>
      </dgm:t>
    </dgm:pt>
    <dgm:pt modelId="{4C9D09F6-66B3-4C4C-88F7-454AD9DE63A8}" type="pres">
      <dgm:prSet presAssocID="{EE19D5CC-CF65-4B43-9E50-B72602A71BCD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618A00-07A2-4C34-8031-BF05D1C142D2}" type="pres">
      <dgm:prSet presAssocID="{F740C544-BCBD-4053-A5A1-3A99899A82F5}" presName="sibTrans" presStyleLbl="sibTrans2D1" presStyleIdx="10" presStyleCnt="11"/>
      <dgm:spPr/>
      <dgm:t>
        <a:bodyPr/>
        <a:lstStyle/>
        <a:p>
          <a:endParaRPr lang="pt-BR"/>
        </a:p>
      </dgm:t>
    </dgm:pt>
    <dgm:pt modelId="{BC5DF874-1B87-4D05-BB14-017756E5ACF5}" type="pres">
      <dgm:prSet presAssocID="{F740C544-BCBD-4053-A5A1-3A99899A82F5}" presName="connectorText" presStyleLbl="sibTrans2D1" presStyleIdx="10" presStyleCnt="11"/>
      <dgm:spPr/>
      <dgm:t>
        <a:bodyPr/>
        <a:lstStyle/>
        <a:p>
          <a:endParaRPr lang="pt-BR"/>
        </a:p>
      </dgm:t>
    </dgm:pt>
    <dgm:pt modelId="{7DECCCF2-D2BA-40CD-B811-923777AA2647}" type="pres">
      <dgm:prSet presAssocID="{C4F7AB4B-7331-44BF-BC82-2A0241824D1E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139EC4-6597-44E6-9AAF-E23EB9E1E55E}" type="presOf" srcId="{0D7416ED-6785-471D-9B5F-154A1302E20D}" destId="{52FA36C0-62F3-4D92-B4C7-D89B3839CD49}" srcOrd="1" destOrd="0" presId="urn:microsoft.com/office/officeart/2005/8/layout/process5"/>
    <dgm:cxn modelId="{93E4CC0B-D6AA-4DCA-8DC0-4933C1A2ADE1}" srcId="{BC450C91-C0CD-459E-9D67-F51C04BA54A1}" destId="{E318284F-29F8-49D1-AD0B-3E0E4C176BC6}" srcOrd="7" destOrd="0" parTransId="{1A495306-A798-4DC5-8E66-86955907CCAE}" sibTransId="{E5EC3A90-E183-47B0-971B-83F5BB6FF109}"/>
    <dgm:cxn modelId="{143E784A-32CF-4412-BD23-4D368C52C3E9}" type="presOf" srcId="{9B2126D3-282A-443E-928D-C7EE193C3126}" destId="{2E98E905-DF8A-4C5C-BE1F-0EF3CC9EBA14}" srcOrd="0" destOrd="0" presId="urn:microsoft.com/office/officeart/2005/8/layout/process5"/>
    <dgm:cxn modelId="{78B59C39-291E-49BD-8C92-B7E2A9BCD708}" type="presOf" srcId="{3DA6E81F-274E-4D88-A9E1-C1D713B485FD}" destId="{04C96C0A-7D8F-41FF-A84B-B9F65555A68A}" srcOrd="0" destOrd="0" presId="urn:microsoft.com/office/officeart/2005/8/layout/process5"/>
    <dgm:cxn modelId="{C619B587-7210-4DC4-91EB-5FAE9CE7EAD5}" type="presOf" srcId="{089DA3B2-A8C3-45A5-9198-C0C6B6CA3B08}" destId="{63632CC6-E8D5-4EFC-85A1-73E04C47F60A}" srcOrd="1" destOrd="0" presId="urn:microsoft.com/office/officeart/2005/8/layout/process5"/>
    <dgm:cxn modelId="{5D62A7E3-F6DE-4832-BB88-C4920111D0E5}" type="presOf" srcId="{E5EC3A90-E183-47B0-971B-83F5BB6FF109}" destId="{FFB416E4-CFCA-4319-B9F7-A01B87EC2473}" srcOrd="1" destOrd="0" presId="urn:microsoft.com/office/officeart/2005/8/layout/process5"/>
    <dgm:cxn modelId="{E06355DA-F9E6-47D8-8807-879386F4DD17}" type="presOf" srcId="{7C4600C8-0ED2-4919-AA94-12FB44E8F959}" destId="{B66C14E3-7A91-4416-AA24-55B4EC397A60}" srcOrd="0" destOrd="0" presId="urn:microsoft.com/office/officeart/2005/8/layout/process5"/>
    <dgm:cxn modelId="{61F53636-E30E-4552-B756-042A556E1912}" type="presOf" srcId="{F740C544-BCBD-4053-A5A1-3A99899A82F5}" destId="{BC5DF874-1B87-4D05-BB14-017756E5ACF5}" srcOrd="1" destOrd="0" presId="urn:microsoft.com/office/officeart/2005/8/layout/process5"/>
    <dgm:cxn modelId="{7C0953EF-D0DF-4C1D-8DE8-5C33CBB89342}" srcId="{BC450C91-C0CD-459E-9D67-F51C04BA54A1}" destId="{E972C037-280E-45CA-9861-855955AFF1D3}" srcOrd="6" destOrd="0" parTransId="{63FA9947-B3BF-4818-AED0-D17266562F79}" sibTransId="{7C4600C8-0ED2-4919-AA94-12FB44E8F959}"/>
    <dgm:cxn modelId="{C71A6859-4893-450F-A4F7-0E64D25E872B}" srcId="{BC450C91-C0CD-459E-9D67-F51C04BA54A1}" destId="{3DA6E81F-274E-4D88-A9E1-C1D713B485FD}" srcOrd="8" destOrd="0" parTransId="{FB8D6E0A-4372-4EF1-8F89-DAD003E716F0}" sibTransId="{FF896845-FB98-4D01-A69A-4801F0F2C923}"/>
    <dgm:cxn modelId="{F95593B2-308E-4111-B48E-1C24E1481310}" type="presOf" srcId="{0F407A53-63A0-4505-949E-91A97DC05269}" destId="{FCEBD969-34D1-4D15-B6DF-7750423FF041}" srcOrd="0" destOrd="0" presId="urn:microsoft.com/office/officeart/2005/8/layout/process5"/>
    <dgm:cxn modelId="{26BE4489-58DF-4DD7-BDA4-DD6DCABBAE34}" srcId="{BC450C91-C0CD-459E-9D67-F51C04BA54A1}" destId="{844D31D3-9E69-4A10-9ACD-8238C41CE768}" srcOrd="9" destOrd="0" parTransId="{E2793A52-3060-4606-A0B7-0C746794714B}" sibTransId="{0F407A53-63A0-4505-949E-91A97DC05269}"/>
    <dgm:cxn modelId="{39244B0B-0D91-466D-802C-05A83433573F}" type="presOf" srcId="{A06F9837-5DC8-4D75-9527-5D413631C988}" destId="{8F78490C-0DC6-41B8-8D45-BE5F6F5B1210}" srcOrd="0" destOrd="0" presId="urn:microsoft.com/office/officeart/2005/8/layout/process5"/>
    <dgm:cxn modelId="{5884C970-F9FB-4F7F-AD49-9CD190422F2D}" type="presOf" srcId="{BC450C91-C0CD-459E-9D67-F51C04BA54A1}" destId="{CE770853-73CF-4952-B686-B17E09BC3369}" srcOrd="0" destOrd="0" presId="urn:microsoft.com/office/officeart/2005/8/layout/process5"/>
    <dgm:cxn modelId="{619C8AF1-C0BE-4B25-87D8-635B62A27E7D}" type="presOf" srcId="{F740C544-BCBD-4053-A5A1-3A99899A82F5}" destId="{7E618A00-07A2-4C34-8031-BF05D1C142D2}" srcOrd="0" destOrd="0" presId="urn:microsoft.com/office/officeart/2005/8/layout/process5"/>
    <dgm:cxn modelId="{645917AF-C73C-4D96-AC78-F3AB5553598E}" type="presOf" srcId="{CADF5154-FE6C-40D6-A671-8FCECF25E62A}" destId="{3764CA67-4CE3-42D7-9EAE-ABBF28318A4C}" srcOrd="0" destOrd="0" presId="urn:microsoft.com/office/officeart/2005/8/layout/process5"/>
    <dgm:cxn modelId="{EAF1C6CE-0E8B-4CDC-BDE4-5451253453C3}" type="presOf" srcId="{7C4600C8-0ED2-4919-AA94-12FB44E8F959}" destId="{19A76AC5-71D9-423C-BF4A-0557F6A3603C}" srcOrd="1" destOrd="0" presId="urn:microsoft.com/office/officeart/2005/8/layout/process5"/>
    <dgm:cxn modelId="{DC736916-1E13-431C-BB50-D81C68131CC6}" type="presOf" srcId="{E972C037-280E-45CA-9861-855955AFF1D3}" destId="{557C8FB4-729D-4BF8-9BCF-E484F365AC7F}" srcOrd="0" destOrd="0" presId="urn:microsoft.com/office/officeart/2005/8/layout/process5"/>
    <dgm:cxn modelId="{D7B86BCC-2052-43D2-9E1C-237E1A5BFCAE}" type="presOf" srcId="{FF896845-FB98-4D01-A69A-4801F0F2C923}" destId="{1F977EF8-7670-4577-84A2-895176500743}" srcOrd="1" destOrd="0" presId="urn:microsoft.com/office/officeart/2005/8/layout/process5"/>
    <dgm:cxn modelId="{A246EA5B-7D17-4776-877F-C0F19695F4AF}" type="presOf" srcId="{0F407A53-63A0-4505-949E-91A97DC05269}" destId="{750E30C9-96F8-4CAA-8A8E-A1A9B9504B2D}" srcOrd="1" destOrd="0" presId="urn:microsoft.com/office/officeart/2005/8/layout/process5"/>
    <dgm:cxn modelId="{48547080-929B-4B60-80CE-DA7A9E85A46C}" type="presOf" srcId="{B4465468-907C-47FB-B89B-6F1A4FF11F4A}" destId="{AD71FDD7-96F8-44C7-9381-4BCAF91CC722}" srcOrd="0" destOrd="0" presId="urn:microsoft.com/office/officeart/2005/8/layout/process5"/>
    <dgm:cxn modelId="{E27943DB-6C23-4CB5-9CCB-D0BAECEBA4B4}" type="presOf" srcId="{58E7FF31-0DD1-437D-A6D1-07D2650D2D9B}" destId="{B4406E87-3F53-420A-8369-C552E9782D5E}" srcOrd="1" destOrd="0" presId="urn:microsoft.com/office/officeart/2005/8/layout/process5"/>
    <dgm:cxn modelId="{336CB925-2147-4035-90D8-6DF24FADAC7C}" srcId="{BC450C91-C0CD-459E-9D67-F51C04BA54A1}" destId="{FADD3D8B-6831-490D-90ED-2B7341DCF17E}" srcOrd="2" destOrd="0" parTransId="{BCC785A9-9CA8-48E3-8003-EA78D08AB7EF}" sibTransId="{9B2126D3-282A-443E-928D-C7EE193C3126}"/>
    <dgm:cxn modelId="{DE663476-4AD2-4F93-915D-DCDE35A84180}" type="presOf" srcId="{089DA3B2-A8C3-45A5-9198-C0C6B6CA3B08}" destId="{181AC922-19A3-4962-8C79-761E0980BB28}" srcOrd="0" destOrd="0" presId="urn:microsoft.com/office/officeart/2005/8/layout/process5"/>
    <dgm:cxn modelId="{5A3AE1A0-2F66-4A76-87CD-D33BF35815A8}" srcId="{BC450C91-C0CD-459E-9D67-F51C04BA54A1}" destId="{306CBDB3-F7CA-428F-949B-384292681CD6}" srcOrd="5" destOrd="0" parTransId="{BBA3C7C0-9CD4-470C-A117-CE2493EF7FDD}" sibTransId="{089DA3B2-A8C3-45A5-9198-C0C6B6CA3B08}"/>
    <dgm:cxn modelId="{5AAED23F-B71B-4C49-AD43-A254B0A05ED8}" type="presOf" srcId="{E5EC3A90-E183-47B0-971B-83F5BB6FF109}" destId="{3BB03AF6-9D58-4682-ACD3-76B7DACE6FBE}" srcOrd="0" destOrd="0" presId="urn:microsoft.com/office/officeart/2005/8/layout/process5"/>
    <dgm:cxn modelId="{3DF9B57F-3893-44D6-BE47-AE97756B9802}" type="presOf" srcId="{A56B5039-3309-4FFD-9C05-4CFC6ED474C9}" destId="{6CD1C38D-F8E0-42D6-A83C-83974EDD00BF}" srcOrd="0" destOrd="0" presId="urn:microsoft.com/office/officeart/2005/8/layout/process5"/>
    <dgm:cxn modelId="{1C450AF0-FE61-4699-87C7-5D74BC0790CA}" type="presOf" srcId="{FF61E9E2-88D5-4EEE-BEF0-24AC73033F1E}" destId="{11C508DD-B775-4544-9881-50FA9FC69B3F}" srcOrd="0" destOrd="0" presId="urn:microsoft.com/office/officeart/2005/8/layout/process5"/>
    <dgm:cxn modelId="{241D09AA-FFE4-4393-A483-5FAFF4760474}" type="presOf" srcId="{C4F7AB4B-7331-44BF-BC82-2A0241824D1E}" destId="{7DECCCF2-D2BA-40CD-B811-923777AA2647}" srcOrd="0" destOrd="0" presId="urn:microsoft.com/office/officeart/2005/8/layout/process5"/>
    <dgm:cxn modelId="{021A44B9-18A4-46F5-8114-4101A78AECB1}" type="presOf" srcId="{58E7FF31-0DD1-437D-A6D1-07D2650D2D9B}" destId="{1B0601F3-EEA4-4785-B06B-D9267B36725C}" srcOrd="0" destOrd="0" presId="urn:microsoft.com/office/officeart/2005/8/layout/process5"/>
    <dgm:cxn modelId="{EAD16BF5-DDE6-4A7B-9109-7C9F747F696A}" srcId="{BC450C91-C0CD-459E-9D67-F51C04BA54A1}" destId="{C4F7AB4B-7331-44BF-BC82-2A0241824D1E}" srcOrd="11" destOrd="0" parTransId="{A1602D7C-AEF1-4E42-AA93-7F9616CA5C6E}" sibTransId="{71980744-52A6-48FB-B113-9A1C4CD0FAFE}"/>
    <dgm:cxn modelId="{0B585E3B-02EE-40AC-93C4-9FA20EE431BC}" type="presOf" srcId="{FF896845-FB98-4D01-A69A-4801F0F2C923}" destId="{FB9A6500-41C7-4E8E-AD74-24AE1123F056}" srcOrd="0" destOrd="0" presId="urn:microsoft.com/office/officeart/2005/8/layout/process5"/>
    <dgm:cxn modelId="{DB5E0590-3F42-4A1F-BA4D-2288E4A4A68D}" type="presOf" srcId="{AB1A7583-07BD-4706-ACB0-88270E765248}" destId="{F1071187-8509-45BA-833A-8343C646CA5A}" srcOrd="0" destOrd="0" presId="urn:microsoft.com/office/officeart/2005/8/layout/process5"/>
    <dgm:cxn modelId="{E745A315-8348-410C-AD88-5FFDF2A07237}" type="presOf" srcId="{A06F9837-5DC8-4D75-9527-5D413631C988}" destId="{6143CC82-56AC-479C-B5CE-4A354FC3F6D3}" srcOrd="1" destOrd="0" presId="urn:microsoft.com/office/officeart/2005/8/layout/process5"/>
    <dgm:cxn modelId="{5C0FC865-6D69-46BB-B3EA-1F2BCF498584}" srcId="{BC450C91-C0CD-459E-9D67-F51C04BA54A1}" destId="{EE19D5CC-CF65-4B43-9E50-B72602A71BCD}" srcOrd="10" destOrd="0" parTransId="{9B32687A-6274-4B1B-8412-FE30DC031B0C}" sibTransId="{F740C544-BCBD-4053-A5A1-3A99899A82F5}"/>
    <dgm:cxn modelId="{B8891BD2-7BAC-4552-B406-630567A9A33E}" srcId="{BC450C91-C0CD-459E-9D67-F51C04BA54A1}" destId="{FF61E9E2-88D5-4EEE-BEF0-24AC73033F1E}" srcOrd="4" destOrd="0" parTransId="{A10AE5B9-BC2A-4C18-A53A-2255F96177AF}" sibTransId="{0D7416ED-6785-471D-9B5F-154A1302E20D}"/>
    <dgm:cxn modelId="{049358D4-304E-4958-B49D-B052DB044433}" type="presOf" srcId="{0D7416ED-6785-471D-9B5F-154A1302E20D}" destId="{612A866F-3984-42C8-930B-1C14E56833DC}" srcOrd="0" destOrd="0" presId="urn:microsoft.com/office/officeart/2005/8/layout/process5"/>
    <dgm:cxn modelId="{C6B68DEC-D3D0-4A29-A5E9-705D06A66544}" type="presOf" srcId="{306CBDB3-F7CA-428F-949B-384292681CD6}" destId="{7C41417A-BF85-4D98-87A3-4B7FB7B37775}" srcOrd="0" destOrd="0" presId="urn:microsoft.com/office/officeart/2005/8/layout/process5"/>
    <dgm:cxn modelId="{20CB0002-AE2B-4719-8F3B-6FEE86101AB6}" type="presOf" srcId="{9B2126D3-282A-443E-928D-C7EE193C3126}" destId="{219BDBDD-87DA-49D4-B3F7-7A93207C92EE}" srcOrd="1" destOrd="0" presId="urn:microsoft.com/office/officeart/2005/8/layout/process5"/>
    <dgm:cxn modelId="{D0A0595B-D41A-49CE-B852-91DE9CE4BD1F}" type="presOf" srcId="{E318284F-29F8-49D1-AD0B-3E0E4C176BC6}" destId="{822E1630-8B67-4AE4-9ED1-A3F8C4EE1E7D}" srcOrd="0" destOrd="0" presId="urn:microsoft.com/office/officeart/2005/8/layout/process5"/>
    <dgm:cxn modelId="{9A13DA1B-1105-4E9E-9BC5-E261E7555957}" srcId="{BC450C91-C0CD-459E-9D67-F51C04BA54A1}" destId="{CADF5154-FE6C-40D6-A671-8FCECF25E62A}" srcOrd="3" destOrd="0" parTransId="{B5325BD2-CAFF-40BE-B60C-C192227478BD}" sibTransId="{A06F9837-5DC8-4D75-9527-5D413631C988}"/>
    <dgm:cxn modelId="{9D22D046-860F-42AF-A267-11CF17262D3E}" type="presOf" srcId="{844D31D3-9E69-4A10-9ACD-8238C41CE768}" destId="{63663F77-BA1D-441C-883C-4B16F2F56B4A}" srcOrd="0" destOrd="0" presId="urn:microsoft.com/office/officeart/2005/8/layout/process5"/>
    <dgm:cxn modelId="{DCF77D0B-0D28-4E5D-8A9C-87B845E044FB}" type="presOf" srcId="{FADD3D8B-6831-490D-90ED-2B7341DCF17E}" destId="{7CEB4A26-3D7E-4FEB-B7C9-FE36E2E230B4}" srcOrd="0" destOrd="0" presId="urn:microsoft.com/office/officeart/2005/8/layout/process5"/>
    <dgm:cxn modelId="{5EA67692-F9E9-4476-9CFC-7CB0BC6ABD87}" srcId="{BC450C91-C0CD-459E-9D67-F51C04BA54A1}" destId="{B4465468-907C-47FB-B89B-6F1A4FF11F4A}" srcOrd="0" destOrd="0" parTransId="{FCF32B0D-C7F2-451F-A76B-88088D89911C}" sibTransId="{A56B5039-3309-4FFD-9C05-4CFC6ED474C9}"/>
    <dgm:cxn modelId="{0F0F783B-C38C-4183-B14A-249CA5FE7806}" type="presOf" srcId="{A56B5039-3309-4FFD-9C05-4CFC6ED474C9}" destId="{3521C9A1-3FEE-4045-934B-2A29BF604B27}" srcOrd="1" destOrd="0" presId="urn:microsoft.com/office/officeart/2005/8/layout/process5"/>
    <dgm:cxn modelId="{4A6D6F69-78BF-41A6-9196-C8FEF5A16C97}" type="presOf" srcId="{EE19D5CC-CF65-4B43-9E50-B72602A71BCD}" destId="{4C9D09F6-66B3-4C4C-88F7-454AD9DE63A8}" srcOrd="0" destOrd="0" presId="urn:microsoft.com/office/officeart/2005/8/layout/process5"/>
    <dgm:cxn modelId="{81F8E5DC-959E-4996-9C19-C6AC693A3AB4}" srcId="{BC450C91-C0CD-459E-9D67-F51C04BA54A1}" destId="{AB1A7583-07BD-4706-ACB0-88270E765248}" srcOrd="1" destOrd="0" parTransId="{D817715A-3B13-496C-A04A-CEFBE9A5C60A}" sibTransId="{58E7FF31-0DD1-437D-A6D1-07D2650D2D9B}"/>
    <dgm:cxn modelId="{F5F2F525-3A4A-4748-9D74-9C9A941C8DDE}" type="presParOf" srcId="{CE770853-73CF-4952-B686-B17E09BC3369}" destId="{AD71FDD7-96F8-44C7-9381-4BCAF91CC722}" srcOrd="0" destOrd="0" presId="urn:microsoft.com/office/officeart/2005/8/layout/process5"/>
    <dgm:cxn modelId="{EAD94135-E48F-4AF8-A2CB-0577B1ADB199}" type="presParOf" srcId="{CE770853-73CF-4952-B686-B17E09BC3369}" destId="{6CD1C38D-F8E0-42D6-A83C-83974EDD00BF}" srcOrd="1" destOrd="0" presId="urn:microsoft.com/office/officeart/2005/8/layout/process5"/>
    <dgm:cxn modelId="{8E8DDAB2-DE6F-4F04-9CE0-0D7FE7D08EF3}" type="presParOf" srcId="{6CD1C38D-F8E0-42D6-A83C-83974EDD00BF}" destId="{3521C9A1-3FEE-4045-934B-2A29BF604B27}" srcOrd="0" destOrd="0" presId="urn:microsoft.com/office/officeart/2005/8/layout/process5"/>
    <dgm:cxn modelId="{479C6B89-090A-4033-AB0E-0671534302C3}" type="presParOf" srcId="{CE770853-73CF-4952-B686-B17E09BC3369}" destId="{F1071187-8509-45BA-833A-8343C646CA5A}" srcOrd="2" destOrd="0" presId="urn:microsoft.com/office/officeart/2005/8/layout/process5"/>
    <dgm:cxn modelId="{99A0DB04-FD6F-409D-880F-18276BDCFBD2}" type="presParOf" srcId="{CE770853-73CF-4952-B686-B17E09BC3369}" destId="{1B0601F3-EEA4-4785-B06B-D9267B36725C}" srcOrd="3" destOrd="0" presId="urn:microsoft.com/office/officeart/2005/8/layout/process5"/>
    <dgm:cxn modelId="{12A50EA1-2BD6-47CC-9467-507408ADEA50}" type="presParOf" srcId="{1B0601F3-EEA4-4785-B06B-D9267B36725C}" destId="{B4406E87-3F53-420A-8369-C552E9782D5E}" srcOrd="0" destOrd="0" presId="urn:microsoft.com/office/officeart/2005/8/layout/process5"/>
    <dgm:cxn modelId="{1793245A-26FC-4A5D-BF6D-E1B6D6A0FF16}" type="presParOf" srcId="{CE770853-73CF-4952-B686-B17E09BC3369}" destId="{7CEB4A26-3D7E-4FEB-B7C9-FE36E2E230B4}" srcOrd="4" destOrd="0" presId="urn:microsoft.com/office/officeart/2005/8/layout/process5"/>
    <dgm:cxn modelId="{46B0DAAA-EA05-42C5-B861-623856310CAF}" type="presParOf" srcId="{CE770853-73CF-4952-B686-B17E09BC3369}" destId="{2E98E905-DF8A-4C5C-BE1F-0EF3CC9EBA14}" srcOrd="5" destOrd="0" presId="urn:microsoft.com/office/officeart/2005/8/layout/process5"/>
    <dgm:cxn modelId="{BE6A0D88-3E2F-411F-973F-CA0B35BB522C}" type="presParOf" srcId="{2E98E905-DF8A-4C5C-BE1F-0EF3CC9EBA14}" destId="{219BDBDD-87DA-49D4-B3F7-7A93207C92EE}" srcOrd="0" destOrd="0" presId="urn:microsoft.com/office/officeart/2005/8/layout/process5"/>
    <dgm:cxn modelId="{2AC78D3D-5BC5-463C-9A3B-5B81106C4AD4}" type="presParOf" srcId="{CE770853-73CF-4952-B686-B17E09BC3369}" destId="{3764CA67-4CE3-42D7-9EAE-ABBF28318A4C}" srcOrd="6" destOrd="0" presId="urn:microsoft.com/office/officeart/2005/8/layout/process5"/>
    <dgm:cxn modelId="{5A222361-9E1D-4D77-9DA2-95243528773E}" type="presParOf" srcId="{CE770853-73CF-4952-B686-B17E09BC3369}" destId="{8F78490C-0DC6-41B8-8D45-BE5F6F5B1210}" srcOrd="7" destOrd="0" presId="urn:microsoft.com/office/officeart/2005/8/layout/process5"/>
    <dgm:cxn modelId="{AC58BA8F-0133-446D-BD08-D51CA393DEF2}" type="presParOf" srcId="{8F78490C-0DC6-41B8-8D45-BE5F6F5B1210}" destId="{6143CC82-56AC-479C-B5CE-4A354FC3F6D3}" srcOrd="0" destOrd="0" presId="urn:microsoft.com/office/officeart/2005/8/layout/process5"/>
    <dgm:cxn modelId="{A569E33E-0AC0-45DD-B0F4-638F9F21D7D8}" type="presParOf" srcId="{CE770853-73CF-4952-B686-B17E09BC3369}" destId="{11C508DD-B775-4544-9881-50FA9FC69B3F}" srcOrd="8" destOrd="0" presId="urn:microsoft.com/office/officeart/2005/8/layout/process5"/>
    <dgm:cxn modelId="{46292C61-1C9B-4E52-8A17-977401D12438}" type="presParOf" srcId="{CE770853-73CF-4952-B686-B17E09BC3369}" destId="{612A866F-3984-42C8-930B-1C14E56833DC}" srcOrd="9" destOrd="0" presId="urn:microsoft.com/office/officeart/2005/8/layout/process5"/>
    <dgm:cxn modelId="{4F63B102-6851-4104-A973-841006068E69}" type="presParOf" srcId="{612A866F-3984-42C8-930B-1C14E56833DC}" destId="{52FA36C0-62F3-4D92-B4C7-D89B3839CD49}" srcOrd="0" destOrd="0" presId="urn:microsoft.com/office/officeart/2005/8/layout/process5"/>
    <dgm:cxn modelId="{574E75EE-CB63-462D-A8B6-1E630D047D96}" type="presParOf" srcId="{CE770853-73CF-4952-B686-B17E09BC3369}" destId="{7C41417A-BF85-4D98-87A3-4B7FB7B37775}" srcOrd="10" destOrd="0" presId="urn:microsoft.com/office/officeart/2005/8/layout/process5"/>
    <dgm:cxn modelId="{7266A7B4-E2ED-4169-9F7A-5AA78F731431}" type="presParOf" srcId="{CE770853-73CF-4952-B686-B17E09BC3369}" destId="{181AC922-19A3-4962-8C79-761E0980BB28}" srcOrd="11" destOrd="0" presId="urn:microsoft.com/office/officeart/2005/8/layout/process5"/>
    <dgm:cxn modelId="{D78A99FC-B6F8-4174-A280-0B35BBC71B6C}" type="presParOf" srcId="{181AC922-19A3-4962-8C79-761E0980BB28}" destId="{63632CC6-E8D5-4EFC-85A1-73E04C47F60A}" srcOrd="0" destOrd="0" presId="urn:microsoft.com/office/officeart/2005/8/layout/process5"/>
    <dgm:cxn modelId="{95A7114C-1F78-42A8-9458-FFAE25991E29}" type="presParOf" srcId="{CE770853-73CF-4952-B686-B17E09BC3369}" destId="{557C8FB4-729D-4BF8-9BCF-E484F365AC7F}" srcOrd="12" destOrd="0" presId="urn:microsoft.com/office/officeart/2005/8/layout/process5"/>
    <dgm:cxn modelId="{CB072728-529D-4973-93A5-395CA678429D}" type="presParOf" srcId="{CE770853-73CF-4952-B686-B17E09BC3369}" destId="{B66C14E3-7A91-4416-AA24-55B4EC397A60}" srcOrd="13" destOrd="0" presId="urn:microsoft.com/office/officeart/2005/8/layout/process5"/>
    <dgm:cxn modelId="{1E0FB591-6E82-41E2-95FE-F90D036D5393}" type="presParOf" srcId="{B66C14E3-7A91-4416-AA24-55B4EC397A60}" destId="{19A76AC5-71D9-423C-BF4A-0557F6A3603C}" srcOrd="0" destOrd="0" presId="urn:microsoft.com/office/officeart/2005/8/layout/process5"/>
    <dgm:cxn modelId="{25376609-C164-4EC8-821F-F1E61CE42EAE}" type="presParOf" srcId="{CE770853-73CF-4952-B686-B17E09BC3369}" destId="{822E1630-8B67-4AE4-9ED1-A3F8C4EE1E7D}" srcOrd="14" destOrd="0" presId="urn:microsoft.com/office/officeart/2005/8/layout/process5"/>
    <dgm:cxn modelId="{3B5C8A30-7849-4A6F-A480-FBF127F60F78}" type="presParOf" srcId="{CE770853-73CF-4952-B686-B17E09BC3369}" destId="{3BB03AF6-9D58-4682-ACD3-76B7DACE6FBE}" srcOrd="15" destOrd="0" presId="urn:microsoft.com/office/officeart/2005/8/layout/process5"/>
    <dgm:cxn modelId="{54B817A9-7BD1-46A7-A50C-0B75CE7BD670}" type="presParOf" srcId="{3BB03AF6-9D58-4682-ACD3-76B7DACE6FBE}" destId="{FFB416E4-CFCA-4319-B9F7-A01B87EC2473}" srcOrd="0" destOrd="0" presId="urn:microsoft.com/office/officeart/2005/8/layout/process5"/>
    <dgm:cxn modelId="{A3D85286-2FA5-4E57-9A00-DF39E616D92F}" type="presParOf" srcId="{CE770853-73CF-4952-B686-B17E09BC3369}" destId="{04C96C0A-7D8F-41FF-A84B-B9F65555A68A}" srcOrd="16" destOrd="0" presId="urn:microsoft.com/office/officeart/2005/8/layout/process5"/>
    <dgm:cxn modelId="{CA5923B4-99D4-4645-940A-B37516DE986E}" type="presParOf" srcId="{CE770853-73CF-4952-B686-B17E09BC3369}" destId="{FB9A6500-41C7-4E8E-AD74-24AE1123F056}" srcOrd="17" destOrd="0" presId="urn:microsoft.com/office/officeart/2005/8/layout/process5"/>
    <dgm:cxn modelId="{47326432-1102-4B6B-9587-0902FA123B40}" type="presParOf" srcId="{FB9A6500-41C7-4E8E-AD74-24AE1123F056}" destId="{1F977EF8-7670-4577-84A2-895176500743}" srcOrd="0" destOrd="0" presId="urn:microsoft.com/office/officeart/2005/8/layout/process5"/>
    <dgm:cxn modelId="{4A0D9B32-5AD3-4A9F-99B3-E58E0190AA12}" type="presParOf" srcId="{CE770853-73CF-4952-B686-B17E09BC3369}" destId="{63663F77-BA1D-441C-883C-4B16F2F56B4A}" srcOrd="18" destOrd="0" presId="urn:microsoft.com/office/officeart/2005/8/layout/process5"/>
    <dgm:cxn modelId="{5E8B08A4-6E68-4262-9A6B-1D9D242188FF}" type="presParOf" srcId="{CE770853-73CF-4952-B686-B17E09BC3369}" destId="{FCEBD969-34D1-4D15-B6DF-7750423FF041}" srcOrd="19" destOrd="0" presId="urn:microsoft.com/office/officeart/2005/8/layout/process5"/>
    <dgm:cxn modelId="{4542300B-CD15-4856-B711-1F3AE52F31E8}" type="presParOf" srcId="{FCEBD969-34D1-4D15-B6DF-7750423FF041}" destId="{750E30C9-96F8-4CAA-8A8E-A1A9B9504B2D}" srcOrd="0" destOrd="0" presId="urn:microsoft.com/office/officeart/2005/8/layout/process5"/>
    <dgm:cxn modelId="{D5BA68B1-8237-4CC7-8483-30D30CE62771}" type="presParOf" srcId="{CE770853-73CF-4952-B686-B17E09BC3369}" destId="{4C9D09F6-66B3-4C4C-88F7-454AD9DE63A8}" srcOrd="20" destOrd="0" presId="urn:microsoft.com/office/officeart/2005/8/layout/process5"/>
    <dgm:cxn modelId="{069EEDEA-F4C6-4FA8-BE57-44D1B325A41A}" type="presParOf" srcId="{CE770853-73CF-4952-B686-B17E09BC3369}" destId="{7E618A00-07A2-4C34-8031-BF05D1C142D2}" srcOrd="21" destOrd="0" presId="urn:microsoft.com/office/officeart/2005/8/layout/process5"/>
    <dgm:cxn modelId="{EDC6BE89-7105-42D8-AF9F-240407E8F648}" type="presParOf" srcId="{7E618A00-07A2-4C34-8031-BF05D1C142D2}" destId="{BC5DF874-1B87-4D05-BB14-017756E5ACF5}" srcOrd="0" destOrd="0" presId="urn:microsoft.com/office/officeart/2005/8/layout/process5"/>
    <dgm:cxn modelId="{74305A7E-52FE-4B79-847E-5BD40F28CA14}" type="presParOf" srcId="{CE770853-73CF-4952-B686-B17E09BC3369}" destId="{7DECCCF2-D2BA-40CD-B811-923777AA2647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450C91-C0CD-459E-9D67-F51C04BA54A1}" type="doc">
      <dgm:prSet loTypeId="urn:microsoft.com/office/officeart/2005/8/layout/process5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B4465468-907C-47FB-B89B-6F1A4FF11F4A}">
      <dgm:prSet custT="1"/>
      <dgm:spPr/>
      <dgm:t>
        <a:bodyPr/>
        <a:lstStyle/>
        <a:p>
          <a:pPr rtl="0"/>
          <a:r>
            <a:rPr lang="pt-BR" sz="1200" dirty="0" smtClean="0">
              <a:latin typeface="Gotham Book" panose="02000604040000020004" pitchFamily="50" charset="0"/>
            </a:rPr>
            <a:t>Solicitação de LP perante o órgão ambiental.</a:t>
          </a:r>
          <a:endParaRPr lang="en-US" sz="1200" dirty="0">
            <a:latin typeface="Gotham Book" panose="02000604040000020004" pitchFamily="50" charset="0"/>
          </a:endParaRPr>
        </a:p>
      </dgm:t>
    </dgm:pt>
    <dgm:pt modelId="{FCF32B0D-C7F2-451F-A76B-88088D89911C}" type="parTrans" cxnId="{5EA67692-F9E9-4476-9CFC-7CB0BC6ABD87}">
      <dgm:prSet/>
      <dgm:spPr/>
      <dgm:t>
        <a:bodyPr/>
        <a:lstStyle/>
        <a:p>
          <a:endParaRPr lang="en-US"/>
        </a:p>
      </dgm:t>
    </dgm:pt>
    <dgm:pt modelId="{A56B5039-3309-4FFD-9C05-4CFC6ED474C9}" type="sibTrans" cxnId="{5EA67692-F9E9-4476-9CFC-7CB0BC6ABD87}">
      <dgm:prSet/>
      <dgm:spPr/>
      <dgm:t>
        <a:bodyPr/>
        <a:lstStyle/>
        <a:p>
          <a:endParaRPr lang="en-US"/>
        </a:p>
      </dgm:t>
    </dgm:pt>
    <dgm:pt modelId="{AB1A7583-07BD-4706-ACB0-88270E765248}">
      <dgm:prSet custT="1"/>
      <dgm:spPr/>
      <dgm:t>
        <a:bodyPr/>
        <a:lstStyle/>
        <a:p>
          <a:pPr rtl="0"/>
          <a:r>
            <a:rPr lang="pt-BR" sz="1200" dirty="0" smtClean="0">
              <a:latin typeface="Gotham Book" panose="02000604040000020004" pitchFamily="50" charset="0"/>
            </a:rPr>
            <a:t>Órgão ambiental expede o Termo de Referência para elaboração do EIA/RIMA (pode haver audiência pública).</a:t>
          </a:r>
          <a:endParaRPr lang="pt-BR" sz="1200" dirty="0">
            <a:latin typeface="Gotham Book" panose="02000604040000020004" pitchFamily="50" charset="0"/>
          </a:endParaRPr>
        </a:p>
      </dgm:t>
    </dgm:pt>
    <dgm:pt modelId="{D817715A-3B13-496C-A04A-CEFBE9A5C60A}" type="parTrans" cxnId="{81F8E5DC-959E-4996-9C19-C6AC693A3AB4}">
      <dgm:prSet/>
      <dgm:spPr/>
      <dgm:t>
        <a:bodyPr/>
        <a:lstStyle/>
        <a:p>
          <a:endParaRPr lang="en-US"/>
        </a:p>
      </dgm:t>
    </dgm:pt>
    <dgm:pt modelId="{58E7FF31-0DD1-437D-A6D1-07D2650D2D9B}" type="sibTrans" cxnId="{81F8E5DC-959E-4996-9C19-C6AC693A3AB4}">
      <dgm:prSet/>
      <dgm:spPr/>
      <dgm:t>
        <a:bodyPr/>
        <a:lstStyle/>
        <a:p>
          <a:endParaRPr lang="en-US"/>
        </a:p>
      </dgm:t>
    </dgm:pt>
    <dgm:pt modelId="{CADF5154-FE6C-40D6-A671-8FCECF25E62A}">
      <dgm:prSet custT="1"/>
      <dgm:spPr/>
      <dgm:t>
        <a:bodyPr/>
        <a:lstStyle/>
        <a:p>
          <a:pPr rtl="0"/>
          <a:r>
            <a:rPr lang="pt-BR" sz="1200" dirty="0" smtClean="0">
              <a:latin typeface="Gotham Book" panose="02000604040000020004" pitchFamily="50" charset="0"/>
            </a:rPr>
            <a:t>Elaboração e apresentação do EIA/RIMA.</a:t>
          </a:r>
          <a:endParaRPr lang="pt-BR" sz="1200" dirty="0">
            <a:latin typeface="Gotham Book" panose="02000604040000020004" pitchFamily="50" charset="0"/>
          </a:endParaRPr>
        </a:p>
      </dgm:t>
    </dgm:pt>
    <dgm:pt modelId="{B5325BD2-CAFF-40BE-B60C-C192227478BD}" type="parTrans" cxnId="{9A13DA1B-1105-4E9E-9BC5-E261E7555957}">
      <dgm:prSet/>
      <dgm:spPr/>
      <dgm:t>
        <a:bodyPr/>
        <a:lstStyle/>
        <a:p>
          <a:endParaRPr lang="en-US"/>
        </a:p>
      </dgm:t>
    </dgm:pt>
    <dgm:pt modelId="{A06F9837-5DC8-4D75-9527-5D413631C988}" type="sibTrans" cxnId="{9A13DA1B-1105-4E9E-9BC5-E261E7555957}">
      <dgm:prSet/>
      <dgm:spPr/>
      <dgm:t>
        <a:bodyPr/>
        <a:lstStyle/>
        <a:p>
          <a:endParaRPr lang="en-US"/>
        </a:p>
      </dgm:t>
    </dgm:pt>
    <dgm:pt modelId="{FF61E9E2-88D5-4EEE-BEF0-24AC73033F1E}">
      <dgm:prSet custT="1"/>
      <dgm:spPr/>
      <dgm:t>
        <a:bodyPr/>
        <a:lstStyle/>
        <a:p>
          <a:pPr rtl="0"/>
          <a:r>
            <a:rPr lang="pt-BR" sz="1200" dirty="0" smtClean="0">
              <a:latin typeface="Gotham Book" panose="02000604040000020004" pitchFamily="50" charset="0"/>
            </a:rPr>
            <a:t>Audiência Pública para discussão do RIMA, apresentação de exigências complementares pelo órgão ambiental.</a:t>
          </a:r>
          <a:endParaRPr lang="pt-BR" sz="1200" dirty="0">
            <a:latin typeface="Gotham Book" panose="02000604040000020004" pitchFamily="50" charset="0"/>
          </a:endParaRPr>
        </a:p>
      </dgm:t>
    </dgm:pt>
    <dgm:pt modelId="{A10AE5B9-BC2A-4C18-A53A-2255F96177AF}" type="parTrans" cxnId="{B8891BD2-7BAC-4552-B406-630567A9A33E}">
      <dgm:prSet/>
      <dgm:spPr/>
      <dgm:t>
        <a:bodyPr/>
        <a:lstStyle/>
        <a:p>
          <a:endParaRPr lang="en-US"/>
        </a:p>
      </dgm:t>
    </dgm:pt>
    <dgm:pt modelId="{0D7416ED-6785-471D-9B5F-154A1302E20D}" type="sibTrans" cxnId="{B8891BD2-7BAC-4552-B406-630567A9A33E}">
      <dgm:prSet/>
      <dgm:spPr/>
      <dgm:t>
        <a:bodyPr/>
        <a:lstStyle/>
        <a:p>
          <a:endParaRPr lang="en-US"/>
        </a:p>
      </dgm:t>
    </dgm:pt>
    <dgm:pt modelId="{306CBDB3-F7CA-428F-949B-384292681CD6}">
      <dgm:prSet custT="1"/>
      <dgm:spPr/>
      <dgm:t>
        <a:bodyPr/>
        <a:lstStyle/>
        <a:p>
          <a:pPr rtl="0"/>
          <a:r>
            <a:rPr lang="pt-BR" sz="1200" dirty="0" smtClean="0">
              <a:latin typeface="Gotham Book" panose="02000604040000020004" pitchFamily="50" charset="0"/>
            </a:rPr>
            <a:t>Emissão da LP. </a:t>
          </a:r>
        </a:p>
        <a:p>
          <a:pPr rtl="0"/>
          <a:r>
            <a:rPr lang="pt-BR" sz="1200" dirty="0" smtClean="0">
              <a:latin typeface="Gotham Book" panose="02000604040000020004" pitchFamily="50" charset="0"/>
            </a:rPr>
            <a:t>Prazo: de 6 a 12 meses.</a:t>
          </a:r>
          <a:endParaRPr lang="en-US" sz="1200" dirty="0">
            <a:latin typeface="Gotham Book" panose="02000604040000020004" pitchFamily="50" charset="0"/>
          </a:endParaRPr>
        </a:p>
      </dgm:t>
    </dgm:pt>
    <dgm:pt modelId="{BBA3C7C0-9CD4-470C-A117-CE2493EF7FDD}" type="parTrans" cxnId="{5A3AE1A0-2F66-4A76-87CD-D33BF35815A8}">
      <dgm:prSet/>
      <dgm:spPr/>
      <dgm:t>
        <a:bodyPr/>
        <a:lstStyle/>
        <a:p>
          <a:endParaRPr lang="en-US"/>
        </a:p>
      </dgm:t>
    </dgm:pt>
    <dgm:pt modelId="{089DA3B2-A8C3-45A5-9198-C0C6B6CA3B08}" type="sibTrans" cxnId="{5A3AE1A0-2F66-4A76-87CD-D33BF35815A8}">
      <dgm:prSet/>
      <dgm:spPr/>
      <dgm:t>
        <a:bodyPr/>
        <a:lstStyle/>
        <a:p>
          <a:endParaRPr lang="en-US"/>
        </a:p>
      </dgm:t>
    </dgm:pt>
    <dgm:pt modelId="{E972C037-280E-45CA-9861-855955AFF1D3}">
      <dgm:prSet custT="1"/>
      <dgm:spPr/>
      <dgm:t>
        <a:bodyPr/>
        <a:lstStyle/>
        <a:p>
          <a:pPr rtl="0"/>
          <a:r>
            <a:rPr lang="pt-BR" sz="1200" dirty="0" smtClean="0">
              <a:latin typeface="Gotham Book" panose="02000604040000020004" pitchFamily="50" charset="0"/>
            </a:rPr>
            <a:t>Elaboração do Plano Básico Ambiental e cumprimento das condicionantes previstas na LP. Solicitação da LI.</a:t>
          </a:r>
          <a:endParaRPr lang="pt-BR" sz="1200" dirty="0">
            <a:latin typeface="Gotham Book" panose="02000604040000020004" pitchFamily="50" charset="0"/>
          </a:endParaRPr>
        </a:p>
      </dgm:t>
    </dgm:pt>
    <dgm:pt modelId="{63FA9947-B3BF-4818-AED0-D17266562F79}" type="parTrans" cxnId="{7C0953EF-D0DF-4C1D-8DE8-5C33CBB89342}">
      <dgm:prSet/>
      <dgm:spPr/>
      <dgm:t>
        <a:bodyPr/>
        <a:lstStyle/>
        <a:p>
          <a:endParaRPr lang="en-US"/>
        </a:p>
      </dgm:t>
    </dgm:pt>
    <dgm:pt modelId="{7C4600C8-0ED2-4919-AA94-12FB44E8F959}" type="sibTrans" cxnId="{7C0953EF-D0DF-4C1D-8DE8-5C33CBB89342}">
      <dgm:prSet/>
      <dgm:spPr/>
      <dgm:t>
        <a:bodyPr/>
        <a:lstStyle/>
        <a:p>
          <a:endParaRPr lang="en-US"/>
        </a:p>
      </dgm:t>
    </dgm:pt>
    <dgm:pt modelId="{E318284F-29F8-49D1-AD0B-3E0E4C176BC6}">
      <dgm:prSet custT="1"/>
      <dgm:spPr/>
      <dgm:t>
        <a:bodyPr/>
        <a:lstStyle/>
        <a:p>
          <a:pPr rtl="0"/>
          <a:r>
            <a:rPr lang="pt-BR" sz="1200" dirty="0" smtClean="0">
              <a:latin typeface="Gotham Book" panose="02000604040000020004" pitchFamily="50" charset="0"/>
            </a:rPr>
            <a:t>Emissão da LI.</a:t>
          </a:r>
        </a:p>
        <a:p>
          <a:pPr rtl="0"/>
          <a:r>
            <a:rPr lang="pt-BR" sz="1200" dirty="0" smtClean="0">
              <a:latin typeface="Gotham Book" panose="02000604040000020004" pitchFamily="50" charset="0"/>
            </a:rPr>
            <a:t>Prazo: 6 meses</a:t>
          </a:r>
          <a:r>
            <a:rPr lang="pt-BR" sz="1200" dirty="0" smtClean="0">
              <a:latin typeface="Gotham Light" pitchFamily="50" charset="0"/>
            </a:rPr>
            <a:t>.</a:t>
          </a:r>
          <a:endParaRPr lang="pt-BR" sz="1200" dirty="0">
            <a:latin typeface="Gotham Light" pitchFamily="50" charset="0"/>
          </a:endParaRPr>
        </a:p>
      </dgm:t>
    </dgm:pt>
    <dgm:pt modelId="{1A495306-A798-4DC5-8E66-86955907CCAE}" type="parTrans" cxnId="{93E4CC0B-D6AA-4DCA-8DC0-4933C1A2ADE1}">
      <dgm:prSet/>
      <dgm:spPr/>
      <dgm:t>
        <a:bodyPr/>
        <a:lstStyle/>
        <a:p>
          <a:endParaRPr lang="en-US"/>
        </a:p>
      </dgm:t>
    </dgm:pt>
    <dgm:pt modelId="{E5EC3A90-E183-47B0-971B-83F5BB6FF109}" type="sibTrans" cxnId="{93E4CC0B-D6AA-4DCA-8DC0-4933C1A2ADE1}">
      <dgm:prSet/>
      <dgm:spPr/>
      <dgm:t>
        <a:bodyPr/>
        <a:lstStyle/>
        <a:p>
          <a:endParaRPr lang="en-US"/>
        </a:p>
      </dgm:t>
    </dgm:pt>
    <dgm:pt modelId="{3DA6E81F-274E-4D88-A9E1-C1D713B485FD}">
      <dgm:prSet custT="1"/>
      <dgm:spPr/>
      <dgm:t>
        <a:bodyPr/>
        <a:lstStyle/>
        <a:p>
          <a:pPr rtl="0"/>
          <a:r>
            <a:rPr lang="pt-BR" sz="1200" dirty="0" smtClean="0">
              <a:latin typeface="Gotham Book" panose="02000604040000020004" pitchFamily="50" charset="0"/>
            </a:rPr>
            <a:t>Cumprimento das condicionantes previstas na LI. Solicitação da LO.</a:t>
          </a:r>
          <a:endParaRPr lang="pt-BR" sz="1200" dirty="0">
            <a:latin typeface="Gotham Book" panose="02000604040000020004" pitchFamily="50" charset="0"/>
          </a:endParaRPr>
        </a:p>
      </dgm:t>
    </dgm:pt>
    <dgm:pt modelId="{FB8D6E0A-4372-4EF1-8F89-DAD003E716F0}" type="parTrans" cxnId="{C71A6859-4893-450F-A4F7-0E64D25E872B}">
      <dgm:prSet/>
      <dgm:spPr/>
      <dgm:t>
        <a:bodyPr/>
        <a:lstStyle/>
        <a:p>
          <a:endParaRPr lang="en-US"/>
        </a:p>
      </dgm:t>
    </dgm:pt>
    <dgm:pt modelId="{FF896845-FB98-4D01-A69A-4801F0F2C923}" type="sibTrans" cxnId="{C71A6859-4893-450F-A4F7-0E64D25E872B}">
      <dgm:prSet/>
      <dgm:spPr/>
      <dgm:t>
        <a:bodyPr/>
        <a:lstStyle/>
        <a:p>
          <a:endParaRPr lang="en-US"/>
        </a:p>
      </dgm:t>
    </dgm:pt>
    <dgm:pt modelId="{844D31D3-9E69-4A10-9ACD-8238C41CE768}">
      <dgm:prSet custT="1"/>
      <dgm:spPr/>
      <dgm:t>
        <a:bodyPr/>
        <a:lstStyle/>
        <a:p>
          <a:r>
            <a:rPr lang="pt-BR" sz="1200" dirty="0" smtClean="0">
              <a:latin typeface="Gotham Book" panose="02000604040000020004" pitchFamily="50" charset="0"/>
            </a:rPr>
            <a:t>Emissão da LO.</a:t>
          </a:r>
        </a:p>
        <a:p>
          <a:r>
            <a:rPr lang="pt-BR" sz="1200" dirty="0" smtClean="0">
              <a:latin typeface="Gotham Book" panose="02000604040000020004" pitchFamily="50" charset="0"/>
            </a:rPr>
            <a:t>Prazo: 6 meses.</a:t>
          </a:r>
          <a:endParaRPr lang="en-US" sz="1200" dirty="0">
            <a:latin typeface="Gotham Book" panose="02000604040000020004" pitchFamily="50" charset="0"/>
          </a:endParaRPr>
        </a:p>
      </dgm:t>
    </dgm:pt>
    <dgm:pt modelId="{E2793A52-3060-4606-A0B7-0C746794714B}" type="parTrans" cxnId="{26BE4489-58DF-4DD7-BDA4-DD6DCABBAE34}">
      <dgm:prSet/>
      <dgm:spPr/>
      <dgm:t>
        <a:bodyPr/>
        <a:lstStyle/>
        <a:p>
          <a:endParaRPr lang="en-US"/>
        </a:p>
      </dgm:t>
    </dgm:pt>
    <dgm:pt modelId="{0F407A53-63A0-4505-949E-91A97DC05269}" type="sibTrans" cxnId="{26BE4489-58DF-4DD7-BDA4-DD6DCABBAE34}">
      <dgm:prSet/>
      <dgm:spPr/>
      <dgm:t>
        <a:bodyPr/>
        <a:lstStyle/>
        <a:p>
          <a:endParaRPr lang="en-US"/>
        </a:p>
      </dgm:t>
    </dgm:pt>
    <dgm:pt modelId="{EE19D5CC-CF65-4B43-9E50-B72602A71BCD}">
      <dgm:prSet custT="1"/>
      <dgm:spPr/>
      <dgm:t>
        <a:bodyPr/>
        <a:lstStyle/>
        <a:p>
          <a:r>
            <a:rPr lang="pt-BR" sz="1200" dirty="0" smtClean="0">
              <a:latin typeface="Gotham Book" panose="02000604040000020004" pitchFamily="50" charset="0"/>
            </a:rPr>
            <a:t>Cumprimento das condicionantes da LO, as quais, de modo geral, contemplam medidas de monitoramento ambiental.</a:t>
          </a:r>
          <a:endParaRPr lang="en-US" sz="1200" dirty="0">
            <a:latin typeface="Gotham Book" panose="02000604040000020004" pitchFamily="50" charset="0"/>
          </a:endParaRPr>
        </a:p>
      </dgm:t>
    </dgm:pt>
    <dgm:pt modelId="{9B32687A-6274-4B1B-8412-FE30DC031B0C}" type="parTrans" cxnId="{5C0FC865-6D69-46BB-B3EA-1F2BCF498584}">
      <dgm:prSet/>
      <dgm:spPr/>
      <dgm:t>
        <a:bodyPr/>
        <a:lstStyle/>
        <a:p>
          <a:endParaRPr lang="en-US"/>
        </a:p>
      </dgm:t>
    </dgm:pt>
    <dgm:pt modelId="{F740C544-BCBD-4053-A5A1-3A99899A82F5}" type="sibTrans" cxnId="{5C0FC865-6D69-46BB-B3EA-1F2BCF498584}">
      <dgm:prSet/>
      <dgm:spPr/>
      <dgm:t>
        <a:bodyPr/>
        <a:lstStyle/>
        <a:p>
          <a:endParaRPr lang="en-US"/>
        </a:p>
      </dgm:t>
    </dgm:pt>
    <dgm:pt modelId="{C4F7AB4B-7331-44BF-BC82-2A0241824D1E}">
      <dgm:prSet custT="1"/>
      <dgm:spPr/>
      <dgm:t>
        <a:bodyPr/>
        <a:lstStyle/>
        <a:p>
          <a:r>
            <a:rPr lang="pt-BR" sz="1200" dirty="0" smtClean="0">
              <a:latin typeface="Gotham Book" panose="02000604040000020004" pitchFamily="50" charset="0"/>
            </a:rPr>
            <a:t>Solicitação de renovação da LO, observado o prazo de 120 dias. Prorrogação automática do prazo. </a:t>
          </a:r>
          <a:endParaRPr lang="en-US" sz="1200" dirty="0">
            <a:latin typeface="Gotham Book" panose="02000604040000020004" pitchFamily="50" charset="0"/>
          </a:endParaRPr>
        </a:p>
      </dgm:t>
    </dgm:pt>
    <dgm:pt modelId="{A1602D7C-AEF1-4E42-AA93-7F9616CA5C6E}" type="parTrans" cxnId="{EAD16BF5-DDE6-4A7B-9109-7C9F747F696A}">
      <dgm:prSet/>
      <dgm:spPr/>
      <dgm:t>
        <a:bodyPr/>
        <a:lstStyle/>
        <a:p>
          <a:endParaRPr lang="en-US"/>
        </a:p>
      </dgm:t>
    </dgm:pt>
    <dgm:pt modelId="{71980744-52A6-48FB-B113-9A1C4CD0FAFE}" type="sibTrans" cxnId="{EAD16BF5-DDE6-4A7B-9109-7C9F747F696A}">
      <dgm:prSet/>
      <dgm:spPr/>
      <dgm:t>
        <a:bodyPr/>
        <a:lstStyle/>
        <a:p>
          <a:endParaRPr lang="en-US"/>
        </a:p>
      </dgm:t>
    </dgm:pt>
    <dgm:pt modelId="{CE770853-73CF-4952-B686-B17E09BC3369}" type="pres">
      <dgm:prSet presAssocID="{BC450C91-C0CD-459E-9D67-F51C04BA54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D71FDD7-96F8-44C7-9381-4BCAF91CC722}" type="pres">
      <dgm:prSet presAssocID="{B4465468-907C-47FB-B89B-6F1A4FF11F4A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D1C38D-F8E0-42D6-A83C-83974EDD00BF}" type="pres">
      <dgm:prSet presAssocID="{A56B5039-3309-4FFD-9C05-4CFC6ED474C9}" presName="sibTrans" presStyleLbl="sibTrans2D1" presStyleIdx="0" presStyleCnt="10"/>
      <dgm:spPr/>
      <dgm:t>
        <a:bodyPr/>
        <a:lstStyle/>
        <a:p>
          <a:endParaRPr lang="pt-BR"/>
        </a:p>
      </dgm:t>
    </dgm:pt>
    <dgm:pt modelId="{3521C9A1-3FEE-4045-934B-2A29BF604B27}" type="pres">
      <dgm:prSet presAssocID="{A56B5039-3309-4FFD-9C05-4CFC6ED474C9}" presName="connectorText" presStyleLbl="sibTrans2D1" presStyleIdx="0" presStyleCnt="10"/>
      <dgm:spPr/>
      <dgm:t>
        <a:bodyPr/>
        <a:lstStyle/>
        <a:p>
          <a:endParaRPr lang="pt-BR"/>
        </a:p>
      </dgm:t>
    </dgm:pt>
    <dgm:pt modelId="{F1071187-8509-45BA-833A-8343C646CA5A}" type="pres">
      <dgm:prSet presAssocID="{AB1A7583-07BD-4706-ACB0-88270E765248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B0601F3-EEA4-4785-B06B-D9267B36725C}" type="pres">
      <dgm:prSet presAssocID="{58E7FF31-0DD1-437D-A6D1-07D2650D2D9B}" presName="sibTrans" presStyleLbl="sibTrans2D1" presStyleIdx="1" presStyleCnt="10"/>
      <dgm:spPr/>
      <dgm:t>
        <a:bodyPr/>
        <a:lstStyle/>
        <a:p>
          <a:endParaRPr lang="pt-BR"/>
        </a:p>
      </dgm:t>
    </dgm:pt>
    <dgm:pt modelId="{B4406E87-3F53-420A-8369-C552E9782D5E}" type="pres">
      <dgm:prSet presAssocID="{58E7FF31-0DD1-437D-A6D1-07D2650D2D9B}" presName="connectorText" presStyleLbl="sibTrans2D1" presStyleIdx="1" presStyleCnt="10"/>
      <dgm:spPr/>
      <dgm:t>
        <a:bodyPr/>
        <a:lstStyle/>
        <a:p>
          <a:endParaRPr lang="pt-BR"/>
        </a:p>
      </dgm:t>
    </dgm:pt>
    <dgm:pt modelId="{3764CA67-4CE3-42D7-9EAE-ABBF28318A4C}" type="pres">
      <dgm:prSet presAssocID="{CADF5154-FE6C-40D6-A671-8FCECF25E62A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78490C-0DC6-41B8-8D45-BE5F6F5B1210}" type="pres">
      <dgm:prSet presAssocID="{A06F9837-5DC8-4D75-9527-5D413631C988}" presName="sibTrans" presStyleLbl="sibTrans2D1" presStyleIdx="2" presStyleCnt="10"/>
      <dgm:spPr/>
      <dgm:t>
        <a:bodyPr/>
        <a:lstStyle/>
        <a:p>
          <a:endParaRPr lang="pt-BR"/>
        </a:p>
      </dgm:t>
    </dgm:pt>
    <dgm:pt modelId="{6143CC82-56AC-479C-B5CE-4A354FC3F6D3}" type="pres">
      <dgm:prSet presAssocID="{A06F9837-5DC8-4D75-9527-5D413631C988}" presName="connectorText" presStyleLbl="sibTrans2D1" presStyleIdx="2" presStyleCnt="10"/>
      <dgm:spPr/>
      <dgm:t>
        <a:bodyPr/>
        <a:lstStyle/>
        <a:p>
          <a:endParaRPr lang="pt-BR"/>
        </a:p>
      </dgm:t>
    </dgm:pt>
    <dgm:pt modelId="{11C508DD-B775-4544-9881-50FA9FC69B3F}" type="pres">
      <dgm:prSet presAssocID="{FF61E9E2-88D5-4EEE-BEF0-24AC73033F1E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2A866F-3984-42C8-930B-1C14E56833DC}" type="pres">
      <dgm:prSet presAssocID="{0D7416ED-6785-471D-9B5F-154A1302E20D}" presName="sibTrans" presStyleLbl="sibTrans2D1" presStyleIdx="3" presStyleCnt="10"/>
      <dgm:spPr/>
      <dgm:t>
        <a:bodyPr/>
        <a:lstStyle/>
        <a:p>
          <a:endParaRPr lang="pt-BR"/>
        </a:p>
      </dgm:t>
    </dgm:pt>
    <dgm:pt modelId="{52FA36C0-62F3-4D92-B4C7-D89B3839CD49}" type="pres">
      <dgm:prSet presAssocID="{0D7416ED-6785-471D-9B5F-154A1302E20D}" presName="connectorText" presStyleLbl="sibTrans2D1" presStyleIdx="3" presStyleCnt="10"/>
      <dgm:spPr/>
      <dgm:t>
        <a:bodyPr/>
        <a:lstStyle/>
        <a:p>
          <a:endParaRPr lang="pt-BR"/>
        </a:p>
      </dgm:t>
    </dgm:pt>
    <dgm:pt modelId="{7C41417A-BF85-4D98-87A3-4B7FB7B37775}" type="pres">
      <dgm:prSet presAssocID="{306CBDB3-F7CA-428F-949B-384292681CD6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1AC922-19A3-4962-8C79-761E0980BB28}" type="pres">
      <dgm:prSet presAssocID="{089DA3B2-A8C3-45A5-9198-C0C6B6CA3B08}" presName="sibTrans" presStyleLbl="sibTrans2D1" presStyleIdx="4" presStyleCnt="10"/>
      <dgm:spPr/>
      <dgm:t>
        <a:bodyPr/>
        <a:lstStyle/>
        <a:p>
          <a:endParaRPr lang="pt-BR"/>
        </a:p>
      </dgm:t>
    </dgm:pt>
    <dgm:pt modelId="{63632CC6-E8D5-4EFC-85A1-73E04C47F60A}" type="pres">
      <dgm:prSet presAssocID="{089DA3B2-A8C3-45A5-9198-C0C6B6CA3B08}" presName="connectorText" presStyleLbl="sibTrans2D1" presStyleIdx="4" presStyleCnt="10"/>
      <dgm:spPr/>
      <dgm:t>
        <a:bodyPr/>
        <a:lstStyle/>
        <a:p>
          <a:endParaRPr lang="pt-BR"/>
        </a:p>
      </dgm:t>
    </dgm:pt>
    <dgm:pt modelId="{557C8FB4-729D-4BF8-9BCF-E484F365AC7F}" type="pres">
      <dgm:prSet presAssocID="{E972C037-280E-45CA-9861-855955AFF1D3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C14E3-7A91-4416-AA24-55B4EC397A60}" type="pres">
      <dgm:prSet presAssocID="{7C4600C8-0ED2-4919-AA94-12FB44E8F959}" presName="sibTrans" presStyleLbl="sibTrans2D1" presStyleIdx="5" presStyleCnt="10"/>
      <dgm:spPr/>
      <dgm:t>
        <a:bodyPr/>
        <a:lstStyle/>
        <a:p>
          <a:endParaRPr lang="pt-BR"/>
        </a:p>
      </dgm:t>
    </dgm:pt>
    <dgm:pt modelId="{19A76AC5-71D9-423C-BF4A-0557F6A3603C}" type="pres">
      <dgm:prSet presAssocID="{7C4600C8-0ED2-4919-AA94-12FB44E8F959}" presName="connectorText" presStyleLbl="sibTrans2D1" presStyleIdx="5" presStyleCnt="10"/>
      <dgm:spPr/>
      <dgm:t>
        <a:bodyPr/>
        <a:lstStyle/>
        <a:p>
          <a:endParaRPr lang="pt-BR"/>
        </a:p>
      </dgm:t>
    </dgm:pt>
    <dgm:pt modelId="{822E1630-8B67-4AE4-9ED1-A3F8C4EE1E7D}" type="pres">
      <dgm:prSet presAssocID="{E318284F-29F8-49D1-AD0B-3E0E4C176BC6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03AF6-9D58-4682-ACD3-76B7DACE6FBE}" type="pres">
      <dgm:prSet presAssocID="{E5EC3A90-E183-47B0-971B-83F5BB6FF109}" presName="sibTrans" presStyleLbl="sibTrans2D1" presStyleIdx="6" presStyleCnt="10"/>
      <dgm:spPr/>
      <dgm:t>
        <a:bodyPr/>
        <a:lstStyle/>
        <a:p>
          <a:endParaRPr lang="pt-BR"/>
        </a:p>
      </dgm:t>
    </dgm:pt>
    <dgm:pt modelId="{FFB416E4-CFCA-4319-B9F7-A01B87EC2473}" type="pres">
      <dgm:prSet presAssocID="{E5EC3A90-E183-47B0-971B-83F5BB6FF109}" presName="connectorText" presStyleLbl="sibTrans2D1" presStyleIdx="6" presStyleCnt="10"/>
      <dgm:spPr/>
      <dgm:t>
        <a:bodyPr/>
        <a:lstStyle/>
        <a:p>
          <a:endParaRPr lang="pt-BR"/>
        </a:p>
      </dgm:t>
    </dgm:pt>
    <dgm:pt modelId="{04C96C0A-7D8F-41FF-A84B-B9F65555A68A}" type="pres">
      <dgm:prSet presAssocID="{3DA6E81F-274E-4D88-A9E1-C1D713B485FD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9A6500-41C7-4E8E-AD74-24AE1123F056}" type="pres">
      <dgm:prSet presAssocID="{FF896845-FB98-4D01-A69A-4801F0F2C923}" presName="sibTrans" presStyleLbl="sibTrans2D1" presStyleIdx="7" presStyleCnt="10"/>
      <dgm:spPr/>
      <dgm:t>
        <a:bodyPr/>
        <a:lstStyle/>
        <a:p>
          <a:endParaRPr lang="pt-BR"/>
        </a:p>
      </dgm:t>
    </dgm:pt>
    <dgm:pt modelId="{1F977EF8-7670-4577-84A2-895176500743}" type="pres">
      <dgm:prSet presAssocID="{FF896845-FB98-4D01-A69A-4801F0F2C923}" presName="connectorText" presStyleLbl="sibTrans2D1" presStyleIdx="7" presStyleCnt="10"/>
      <dgm:spPr/>
      <dgm:t>
        <a:bodyPr/>
        <a:lstStyle/>
        <a:p>
          <a:endParaRPr lang="pt-BR"/>
        </a:p>
      </dgm:t>
    </dgm:pt>
    <dgm:pt modelId="{63663F77-BA1D-441C-883C-4B16F2F56B4A}" type="pres">
      <dgm:prSet presAssocID="{844D31D3-9E69-4A10-9ACD-8238C41CE768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EBD969-34D1-4D15-B6DF-7750423FF041}" type="pres">
      <dgm:prSet presAssocID="{0F407A53-63A0-4505-949E-91A97DC05269}" presName="sibTrans" presStyleLbl="sibTrans2D1" presStyleIdx="8" presStyleCnt="10"/>
      <dgm:spPr/>
      <dgm:t>
        <a:bodyPr/>
        <a:lstStyle/>
        <a:p>
          <a:endParaRPr lang="pt-BR"/>
        </a:p>
      </dgm:t>
    </dgm:pt>
    <dgm:pt modelId="{750E30C9-96F8-4CAA-8A8E-A1A9B9504B2D}" type="pres">
      <dgm:prSet presAssocID="{0F407A53-63A0-4505-949E-91A97DC05269}" presName="connectorText" presStyleLbl="sibTrans2D1" presStyleIdx="8" presStyleCnt="10"/>
      <dgm:spPr/>
      <dgm:t>
        <a:bodyPr/>
        <a:lstStyle/>
        <a:p>
          <a:endParaRPr lang="pt-BR"/>
        </a:p>
      </dgm:t>
    </dgm:pt>
    <dgm:pt modelId="{4C9D09F6-66B3-4C4C-88F7-454AD9DE63A8}" type="pres">
      <dgm:prSet presAssocID="{EE19D5CC-CF65-4B43-9E50-B72602A71BCD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618A00-07A2-4C34-8031-BF05D1C142D2}" type="pres">
      <dgm:prSet presAssocID="{F740C544-BCBD-4053-A5A1-3A99899A82F5}" presName="sibTrans" presStyleLbl="sibTrans2D1" presStyleIdx="9" presStyleCnt="10"/>
      <dgm:spPr/>
      <dgm:t>
        <a:bodyPr/>
        <a:lstStyle/>
        <a:p>
          <a:endParaRPr lang="pt-BR"/>
        </a:p>
      </dgm:t>
    </dgm:pt>
    <dgm:pt modelId="{BC5DF874-1B87-4D05-BB14-017756E5ACF5}" type="pres">
      <dgm:prSet presAssocID="{F740C544-BCBD-4053-A5A1-3A99899A82F5}" presName="connectorText" presStyleLbl="sibTrans2D1" presStyleIdx="9" presStyleCnt="10"/>
      <dgm:spPr/>
      <dgm:t>
        <a:bodyPr/>
        <a:lstStyle/>
        <a:p>
          <a:endParaRPr lang="pt-BR"/>
        </a:p>
      </dgm:t>
    </dgm:pt>
    <dgm:pt modelId="{7DECCCF2-D2BA-40CD-B811-923777AA2647}" type="pres">
      <dgm:prSet presAssocID="{C4F7AB4B-7331-44BF-BC82-2A0241824D1E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A67692-F9E9-4476-9CFC-7CB0BC6ABD87}" srcId="{BC450C91-C0CD-459E-9D67-F51C04BA54A1}" destId="{B4465468-907C-47FB-B89B-6F1A4FF11F4A}" srcOrd="0" destOrd="0" parTransId="{FCF32B0D-C7F2-451F-A76B-88088D89911C}" sibTransId="{A56B5039-3309-4FFD-9C05-4CFC6ED474C9}"/>
    <dgm:cxn modelId="{5A3AE1A0-2F66-4A76-87CD-D33BF35815A8}" srcId="{BC450C91-C0CD-459E-9D67-F51C04BA54A1}" destId="{306CBDB3-F7CA-428F-949B-384292681CD6}" srcOrd="4" destOrd="0" parTransId="{BBA3C7C0-9CD4-470C-A117-CE2493EF7FDD}" sibTransId="{089DA3B2-A8C3-45A5-9198-C0C6B6CA3B08}"/>
    <dgm:cxn modelId="{E2C5E88A-953A-43F7-B707-E51241FE64C1}" type="presOf" srcId="{7C4600C8-0ED2-4919-AA94-12FB44E8F959}" destId="{B66C14E3-7A91-4416-AA24-55B4EC397A60}" srcOrd="0" destOrd="0" presId="urn:microsoft.com/office/officeart/2005/8/layout/process5"/>
    <dgm:cxn modelId="{0041B6DA-2EDD-42B8-9954-6D975089DF3F}" type="presOf" srcId="{A56B5039-3309-4FFD-9C05-4CFC6ED474C9}" destId="{3521C9A1-3FEE-4045-934B-2A29BF604B27}" srcOrd="1" destOrd="0" presId="urn:microsoft.com/office/officeart/2005/8/layout/process5"/>
    <dgm:cxn modelId="{C40DD67C-0DC8-495F-8C08-62ABAA672E3F}" type="presOf" srcId="{FF896845-FB98-4D01-A69A-4801F0F2C923}" destId="{FB9A6500-41C7-4E8E-AD74-24AE1123F056}" srcOrd="0" destOrd="0" presId="urn:microsoft.com/office/officeart/2005/8/layout/process5"/>
    <dgm:cxn modelId="{37B8AC38-EAE7-4332-8BCF-1BD9A6CE9BF0}" type="presOf" srcId="{EE19D5CC-CF65-4B43-9E50-B72602A71BCD}" destId="{4C9D09F6-66B3-4C4C-88F7-454AD9DE63A8}" srcOrd="0" destOrd="0" presId="urn:microsoft.com/office/officeart/2005/8/layout/process5"/>
    <dgm:cxn modelId="{EAD16BF5-DDE6-4A7B-9109-7C9F747F696A}" srcId="{BC450C91-C0CD-459E-9D67-F51C04BA54A1}" destId="{C4F7AB4B-7331-44BF-BC82-2A0241824D1E}" srcOrd="10" destOrd="0" parTransId="{A1602D7C-AEF1-4E42-AA93-7F9616CA5C6E}" sibTransId="{71980744-52A6-48FB-B113-9A1C4CD0FAFE}"/>
    <dgm:cxn modelId="{B6D5D9A9-1F68-4C41-8AD5-D34419280065}" type="presOf" srcId="{FF896845-FB98-4D01-A69A-4801F0F2C923}" destId="{1F977EF8-7670-4577-84A2-895176500743}" srcOrd="1" destOrd="0" presId="urn:microsoft.com/office/officeart/2005/8/layout/process5"/>
    <dgm:cxn modelId="{C71A6859-4893-450F-A4F7-0E64D25E872B}" srcId="{BC450C91-C0CD-459E-9D67-F51C04BA54A1}" destId="{3DA6E81F-274E-4D88-A9E1-C1D713B485FD}" srcOrd="7" destOrd="0" parTransId="{FB8D6E0A-4372-4EF1-8F89-DAD003E716F0}" sibTransId="{FF896845-FB98-4D01-A69A-4801F0F2C923}"/>
    <dgm:cxn modelId="{7C0953EF-D0DF-4C1D-8DE8-5C33CBB89342}" srcId="{BC450C91-C0CD-459E-9D67-F51C04BA54A1}" destId="{E972C037-280E-45CA-9861-855955AFF1D3}" srcOrd="5" destOrd="0" parTransId="{63FA9947-B3BF-4818-AED0-D17266562F79}" sibTransId="{7C4600C8-0ED2-4919-AA94-12FB44E8F959}"/>
    <dgm:cxn modelId="{0FC78792-DC2E-459B-901D-7E1B0AFD38F2}" type="presOf" srcId="{0D7416ED-6785-471D-9B5F-154A1302E20D}" destId="{52FA36C0-62F3-4D92-B4C7-D89B3839CD49}" srcOrd="1" destOrd="0" presId="urn:microsoft.com/office/officeart/2005/8/layout/process5"/>
    <dgm:cxn modelId="{C7AC6BC3-D39F-4A0D-907A-93E613B2ABAF}" type="presOf" srcId="{E5EC3A90-E183-47B0-971B-83F5BB6FF109}" destId="{FFB416E4-CFCA-4319-B9F7-A01B87EC2473}" srcOrd="1" destOrd="0" presId="urn:microsoft.com/office/officeart/2005/8/layout/process5"/>
    <dgm:cxn modelId="{E98E6696-3AFD-433E-B2B0-173480DE0D89}" type="presOf" srcId="{7C4600C8-0ED2-4919-AA94-12FB44E8F959}" destId="{19A76AC5-71D9-423C-BF4A-0557F6A3603C}" srcOrd="1" destOrd="0" presId="urn:microsoft.com/office/officeart/2005/8/layout/process5"/>
    <dgm:cxn modelId="{ED353A22-2B57-4341-BBF7-F4F9B58AF6A3}" type="presOf" srcId="{E318284F-29F8-49D1-AD0B-3E0E4C176BC6}" destId="{822E1630-8B67-4AE4-9ED1-A3F8C4EE1E7D}" srcOrd="0" destOrd="0" presId="urn:microsoft.com/office/officeart/2005/8/layout/process5"/>
    <dgm:cxn modelId="{A5DDA51F-F17E-4036-8CB6-A554BA2AC1C6}" type="presOf" srcId="{E5EC3A90-E183-47B0-971B-83F5BB6FF109}" destId="{3BB03AF6-9D58-4682-ACD3-76B7DACE6FBE}" srcOrd="0" destOrd="0" presId="urn:microsoft.com/office/officeart/2005/8/layout/process5"/>
    <dgm:cxn modelId="{1A2765D9-6C52-4A20-95D2-335EC2E8972E}" type="presOf" srcId="{089DA3B2-A8C3-45A5-9198-C0C6B6CA3B08}" destId="{181AC922-19A3-4962-8C79-761E0980BB28}" srcOrd="0" destOrd="0" presId="urn:microsoft.com/office/officeart/2005/8/layout/process5"/>
    <dgm:cxn modelId="{C842A015-6DB4-404C-B71B-54B49D6CBFF1}" type="presOf" srcId="{A56B5039-3309-4FFD-9C05-4CFC6ED474C9}" destId="{6CD1C38D-F8E0-42D6-A83C-83974EDD00BF}" srcOrd="0" destOrd="0" presId="urn:microsoft.com/office/officeart/2005/8/layout/process5"/>
    <dgm:cxn modelId="{4E5B51F0-B154-44AE-828E-3F984EFEC22D}" type="presOf" srcId="{CADF5154-FE6C-40D6-A671-8FCECF25E62A}" destId="{3764CA67-4CE3-42D7-9EAE-ABBF28318A4C}" srcOrd="0" destOrd="0" presId="urn:microsoft.com/office/officeart/2005/8/layout/process5"/>
    <dgm:cxn modelId="{18B64C81-C77D-463C-9374-8764F03D02A9}" type="presOf" srcId="{089DA3B2-A8C3-45A5-9198-C0C6B6CA3B08}" destId="{63632CC6-E8D5-4EFC-85A1-73E04C47F60A}" srcOrd="1" destOrd="0" presId="urn:microsoft.com/office/officeart/2005/8/layout/process5"/>
    <dgm:cxn modelId="{9A13DA1B-1105-4E9E-9BC5-E261E7555957}" srcId="{BC450C91-C0CD-459E-9D67-F51C04BA54A1}" destId="{CADF5154-FE6C-40D6-A671-8FCECF25E62A}" srcOrd="2" destOrd="0" parTransId="{B5325BD2-CAFF-40BE-B60C-C192227478BD}" sibTransId="{A06F9837-5DC8-4D75-9527-5D413631C988}"/>
    <dgm:cxn modelId="{93E4CC0B-D6AA-4DCA-8DC0-4933C1A2ADE1}" srcId="{BC450C91-C0CD-459E-9D67-F51C04BA54A1}" destId="{E318284F-29F8-49D1-AD0B-3E0E4C176BC6}" srcOrd="6" destOrd="0" parTransId="{1A495306-A798-4DC5-8E66-86955907CCAE}" sibTransId="{E5EC3A90-E183-47B0-971B-83F5BB6FF109}"/>
    <dgm:cxn modelId="{7814AB88-2DF0-4398-94DB-188D2AEF1651}" type="presOf" srcId="{3DA6E81F-274E-4D88-A9E1-C1D713B485FD}" destId="{04C96C0A-7D8F-41FF-A84B-B9F65555A68A}" srcOrd="0" destOrd="0" presId="urn:microsoft.com/office/officeart/2005/8/layout/process5"/>
    <dgm:cxn modelId="{29FA9B1F-71F9-4007-8F55-4032C12B0000}" type="presOf" srcId="{E972C037-280E-45CA-9861-855955AFF1D3}" destId="{557C8FB4-729D-4BF8-9BCF-E484F365AC7F}" srcOrd="0" destOrd="0" presId="urn:microsoft.com/office/officeart/2005/8/layout/process5"/>
    <dgm:cxn modelId="{CFCA0EB6-F5EA-4081-BBF4-16C833D88AD1}" type="presOf" srcId="{F740C544-BCBD-4053-A5A1-3A99899A82F5}" destId="{7E618A00-07A2-4C34-8031-BF05D1C142D2}" srcOrd="0" destOrd="0" presId="urn:microsoft.com/office/officeart/2005/8/layout/process5"/>
    <dgm:cxn modelId="{B765007B-F2CE-44AA-B2E5-524AD2421A12}" type="presOf" srcId="{FF61E9E2-88D5-4EEE-BEF0-24AC73033F1E}" destId="{11C508DD-B775-4544-9881-50FA9FC69B3F}" srcOrd="0" destOrd="0" presId="urn:microsoft.com/office/officeart/2005/8/layout/process5"/>
    <dgm:cxn modelId="{0D3E623D-D3F1-4C50-AC80-839112D65DF5}" type="presOf" srcId="{58E7FF31-0DD1-437D-A6D1-07D2650D2D9B}" destId="{1B0601F3-EEA4-4785-B06B-D9267B36725C}" srcOrd="0" destOrd="0" presId="urn:microsoft.com/office/officeart/2005/8/layout/process5"/>
    <dgm:cxn modelId="{81F8E5DC-959E-4996-9C19-C6AC693A3AB4}" srcId="{BC450C91-C0CD-459E-9D67-F51C04BA54A1}" destId="{AB1A7583-07BD-4706-ACB0-88270E765248}" srcOrd="1" destOrd="0" parTransId="{D817715A-3B13-496C-A04A-CEFBE9A5C60A}" sibTransId="{58E7FF31-0DD1-437D-A6D1-07D2650D2D9B}"/>
    <dgm:cxn modelId="{5C0FC865-6D69-46BB-B3EA-1F2BCF498584}" srcId="{BC450C91-C0CD-459E-9D67-F51C04BA54A1}" destId="{EE19D5CC-CF65-4B43-9E50-B72602A71BCD}" srcOrd="9" destOrd="0" parTransId="{9B32687A-6274-4B1B-8412-FE30DC031B0C}" sibTransId="{F740C544-BCBD-4053-A5A1-3A99899A82F5}"/>
    <dgm:cxn modelId="{B9F9D775-4843-43F6-9A72-A55BBE037FEC}" type="presOf" srcId="{A06F9837-5DC8-4D75-9527-5D413631C988}" destId="{8F78490C-0DC6-41B8-8D45-BE5F6F5B1210}" srcOrd="0" destOrd="0" presId="urn:microsoft.com/office/officeart/2005/8/layout/process5"/>
    <dgm:cxn modelId="{BEA1F3C4-17E0-4F49-BA74-5F6BCCDEE9DA}" type="presOf" srcId="{58E7FF31-0DD1-437D-A6D1-07D2650D2D9B}" destId="{B4406E87-3F53-420A-8369-C552E9782D5E}" srcOrd="1" destOrd="0" presId="urn:microsoft.com/office/officeart/2005/8/layout/process5"/>
    <dgm:cxn modelId="{1C3E5393-E6B0-4769-A3AD-7605A92FA519}" type="presOf" srcId="{C4F7AB4B-7331-44BF-BC82-2A0241824D1E}" destId="{7DECCCF2-D2BA-40CD-B811-923777AA2647}" srcOrd="0" destOrd="0" presId="urn:microsoft.com/office/officeart/2005/8/layout/process5"/>
    <dgm:cxn modelId="{54CAC045-62AF-46D5-AB30-56735305AF6A}" type="presOf" srcId="{0D7416ED-6785-471D-9B5F-154A1302E20D}" destId="{612A866F-3984-42C8-930B-1C14E56833DC}" srcOrd="0" destOrd="0" presId="urn:microsoft.com/office/officeart/2005/8/layout/process5"/>
    <dgm:cxn modelId="{EB946CC1-06D1-4719-8301-756EF66519A8}" type="presOf" srcId="{B4465468-907C-47FB-B89B-6F1A4FF11F4A}" destId="{AD71FDD7-96F8-44C7-9381-4BCAF91CC722}" srcOrd="0" destOrd="0" presId="urn:microsoft.com/office/officeart/2005/8/layout/process5"/>
    <dgm:cxn modelId="{F8426BBA-3DE7-41BD-A051-B8A307B1AB95}" type="presOf" srcId="{BC450C91-C0CD-459E-9D67-F51C04BA54A1}" destId="{CE770853-73CF-4952-B686-B17E09BC3369}" srcOrd="0" destOrd="0" presId="urn:microsoft.com/office/officeart/2005/8/layout/process5"/>
    <dgm:cxn modelId="{B8891BD2-7BAC-4552-B406-630567A9A33E}" srcId="{BC450C91-C0CD-459E-9D67-F51C04BA54A1}" destId="{FF61E9E2-88D5-4EEE-BEF0-24AC73033F1E}" srcOrd="3" destOrd="0" parTransId="{A10AE5B9-BC2A-4C18-A53A-2255F96177AF}" sibTransId="{0D7416ED-6785-471D-9B5F-154A1302E20D}"/>
    <dgm:cxn modelId="{B16E89BF-A2B9-45E0-B361-59CE15B62A12}" type="presOf" srcId="{0F407A53-63A0-4505-949E-91A97DC05269}" destId="{750E30C9-96F8-4CAA-8A8E-A1A9B9504B2D}" srcOrd="1" destOrd="0" presId="urn:microsoft.com/office/officeart/2005/8/layout/process5"/>
    <dgm:cxn modelId="{E810410F-7B11-48EE-BA04-35AE07C299E2}" type="presOf" srcId="{0F407A53-63A0-4505-949E-91A97DC05269}" destId="{FCEBD969-34D1-4D15-B6DF-7750423FF041}" srcOrd="0" destOrd="0" presId="urn:microsoft.com/office/officeart/2005/8/layout/process5"/>
    <dgm:cxn modelId="{9946077B-0AB4-4985-BDC7-7145BC3FA0E4}" type="presOf" srcId="{F740C544-BCBD-4053-A5A1-3A99899A82F5}" destId="{BC5DF874-1B87-4D05-BB14-017756E5ACF5}" srcOrd="1" destOrd="0" presId="urn:microsoft.com/office/officeart/2005/8/layout/process5"/>
    <dgm:cxn modelId="{A62A1E2A-2A2D-42B7-B41B-708F1FCADD5D}" type="presOf" srcId="{AB1A7583-07BD-4706-ACB0-88270E765248}" destId="{F1071187-8509-45BA-833A-8343C646CA5A}" srcOrd="0" destOrd="0" presId="urn:microsoft.com/office/officeart/2005/8/layout/process5"/>
    <dgm:cxn modelId="{F1ECF98F-1E0B-4A59-9305-9B3D3CF42C15}" type="presOf" srcId="{844D31D3-9E69-4A10-9ACD-8238C41CE768}" destId="{63663F77-BA1D-441C-883C-4B16F2F56B4A}" srcOrd="0" destOrd="0" presId="urn:microsoft.com/office/officeart/2005/8/layout/process5"/>
    <dgm:cxn modelId="{26BE4489-58DF-4DD7-BDA4-DD6DCABBAE34}" srcId="{BC450C91-C0CD-459E-9D67-F51C04BA54A1}" destId="{844D31D3-9E69-4A10-9ACD-8238C41CE768}" srcOrd="8" destOrd="0" parTransId="{E2793A52-3060-4606-A0B7-0C746794714B}" sibTransId="{0F407A53-63A0-4505-949E-91A97DC05269}"/>
    <dgm:cxn modelId="{DA836F71-50ED-4560-AB43-0A83C9F8C804}" type="presOf" srcId="{306CBDB3-F7CA-428F-949B-384292681CD6}" destId="{7C41417A-BF85-4D98-87A3-4B7FB7B37775}" srcOrd="0" destOrd="0" presId="urn:microsoft.com/office/officeart/2005/8/layout/process5"/>
    <dgm:cxn modelId="{074C7017-7BB1-49BE-8BD7-1D5F78C16A7B}" type="presOf" srcId="{A06F9837-5DC8-4D75-9527-5D413631C988}" destId="{6143CC82-56AC-479C-B5CE-4A354FC3F6D3}" srcOrd="1" destOrd="0" presId="urn:microsoft.com/office/officeart/2005/8/layout/process5"/>
    <dgm:cxn modelId="{1AE3B2C6-8DD0-4AF0-8749-B1AC72A12151}" type="presParOf" srcId="{CE770853-73CF-4952-B686-B17E09BC3369}" destId="{AD71FDD7-96F8-44C7-9381-4BCAF91CC722}" srcOrd="0" destOrd="0" presId="urn:microsoft.com/office/officeart/2005/8/layout/process5"/>
    <dgm:cxn modelId="{FB615484-D3CC-4447-AF88-0E89F73A3AFD}" type="presParOf" srcId="{CE770853-73CF-4952-B686-B17E09BC3369}" destId="{6CD1C38D-F8E0-42D6-A83C-83974EDD00BF}" srcOrd="1" destOrd="0" presId="urn:microsoft.com/office/officeart/2005/8/layout/process5"/>
    <dgm:cxn modelId="{5D3305C5-E1BF-4143-B92F-9E20A3954296}" type="presParOf" srcId="{6CD1C38D-F8E0-42D6-A83C-83974EDD00BF}" destId="{3521C9A1-3FEE-4045-934B-2A29BF604B27}" srcOrd="0" destOrd="0" presId="urn:microsoft.com/office/officeart/2005/8/layout/process5"/>
    <dgm:cxn modelId="{B77F8D21-F45E-47D0-ACE9-2A25CD090855}" type="presParOf" srcId="{CE770853-73CF-4952-B686-B17E09BC3369}" destId="{F1071187-8509-45BA-833A-8343C646CA5A}" srcOrd="2" destOrd="0" presId="urn:microsoft.com/office/officeart/2005/8/layout/process5"/>
    <dgm:cxn modelId="{3A7BA9F0-B5B6-478C-8658-98B01085951E}" type="presParOf" srcId="{CE770853-73CF-4952-B686-B17E09BC3369}" destId="{1B0601F3-EEA4-4785-B06B-D9267B36725C}" srcOrd="3" destOrd="0" presId="urn:microsoft.com/office/officeart/2005/8/layout/process5"/>
    <dgm:cxn modelId="{6FE43549-6571-4C86-8FC2-AD499E708C4F}" type="presParOf" srcId="{1B0601F3-EEA4-4785-B06B-D9267B36725C}" destId="{B4406E87-3F53-420A-8369-C552E9782D5E}" srcOrd="0" destOrd="0" presId="urn:microsoft.com/office/officeart/2005/8/layout/process5"/>
    <dgm:cxn modelId="{3B6A36B8-7A74-4624-A735-E8CDFD620384}" type="presParOf" srcId="{CE770853-73CF-4952-B686-B17E09BC3369}" destId="{3764CA67-4CE3-42D7-9EAE-ABBF28318A4C}" srcOrd="4" destOrd="0" presId="urn:microsoft.com/office/officeart/2005/8/layout/process5"/>
    <dgm:cxn modelId="{5E47256E-7A1E-4FE1-835E-04A611A1DC6D}" type="presParOf" srcId="{CE770853-73CF-4952-B686-B17E09BC3369}" destId="{8F78490C-0DC6-41B8-8D45-BE5F6F5B1210}" srcOrd="5" destOrd="0" presId="urn:microsoft.com/office/officeart/2005/8/layout/process5"/>
    <dgm:cxn modelId="{AE475613-E81B-4C0B-A9B0-030819DDF5F3}" type="presParOf" srcId="{8F78490C-0DC6-41B8-8D45-BE5F6F5B1210}" destId="{6143CC82-56AC-479C-B5CE-4A354FC3F6D3}" srcOrd="0" destOrd="0" presId="urn:microsoft.com/office/officeart/2005/8/layout/process5"/>
    <dgm:cxn modelId="{6103634F-5ABF-4530-930B-93046BB12DAA}" type="presParOf" srcId="{CE770853-73CF-4952-B686-B17E09BC3369}" destId="{11C508DD-B775-4544-9881-50FA9FC69B3F}" srcOrd="6" destOrd="0" presId="urn:microsoft.com/office/officeart/2005/8/layout/process5"/>
    <dgm:cxn modelId="{7BB1FA83-FE27-4954-88BB-221CF0DA4937}" type="presParOf" srcId="{CE770853-73CF-4952-B686-B17E09BC3369}" destId="{612A866F-3984-42C8-930B-1C14E56833DC}" srcOrd="7" destOrd="0" presId="urn:microsoft.com/office/officeart/2005/8/layout/process5"/>
    <dgm:cxn modelId="{B669AAE2-7383-4902-83D2-55047EC97C80}" type="presParOf" srcId="{612A866F-3984-42C8-930B-1C14E56833DC}" destId="{52FA36C0-62F3-4D92-B4C7-D89B3839CD49}" srcOrd="0" destOrd="0" presId="urn:microsoft.com/office/officeart/2005/8/layout/process5"/>
    <dgm:cxn modelId="{4026C3D4-9327-483B-9898-8212E2A8BC47}" type="presParOf" srcId="{CE770853-73CF-4952-B686-B17E09BC3369}" destId="{7C41417A-BF85-4D98-87A3-4B7FB7B37775}" srcOrd="8" destOrd="0" presId="urn:microsoft.com/office/officeart/2005/8/layout/process5"/>
    <dgm:cxn modelId="{18E54DC5-D445-4AC3-BD94-FF69563053E6}" type="presParOf" srcId="{CE770853-73CF-4952-B686-B17E09BC3369}" destId="{181AC922-19A3-4962-8C79-761E0980BB28}" srcOrd="9" destOrd="0" presId="urn:microsoft.com/office/officeart/2005/8/layout/process5"/>
    <dgm:cxn modelId="{960C77CE-8978-4205-B360-067C805BE187}" type="presParOf" srcId="{181AC922-19A3-4962-8C79-761E0980BB28}" destId="{63632CC6-E8D5-4EFC-85A1-73E04C47F60A}" srcOrd="0" destOrd="0" presId="urn:microsoft.com/office/officeart/2005/8/layout/process5"/>
    <dgm:cxn modelId="{262ED06F-35BA-47F9-9DBB-E642379236B0}" type="presParOf" srcId="{CE770853-73CF-4952-B686-B17E09BC3369}" destId="{557C8FB4-729D-4BF8-9BCF-E484F365AC7F}" srcOrd="10" destOrd="0" presId="urn:microsoft.com/office/officeart/2005/8/layout/process5"/>
    <dgm:cxn modelId="{ED40A35B-6A0D-42BA-9802-E2E04655C40E}" type="presParOf" srcId="{CE770853-73CF-4952-B686-B17E09BC3369}" destId="{B66C14E3-7A91-4416-AA24-55B4EC397A60}" srcOrd="11" destOrd="0" presId="urn:microsoft.com/office/officeart/2005/8/layout/process5"/>
    <dgm:cxn modelId="{660C463D-6126-46D3-954D-8B76BB81B953}" type="presParOf" srcId="{B66C14E3-7A91-4416-AA24-55B4EC397A60}" destId="{19A76AC5-71D9-423C-BF4A-0557F6A3603C}" srcOrd="0" destOrd="0" presId="urn:microsoft.com/office/officeart/2005/8/layout/process5"/>
    <dgm:cxn modelId="{FA9E8947-A775-4807-B8AE-CE71B6755ACF}" type="presParOf" srcId="{CE770853-73CF-4952-B686-B17E09BC3369}" destId="{822E1630-8B67-4AE4-9ED1-A3F8C4EE1E7D}" srcOrd="12" destOrd="0" presId="urn:microsoft.com/office/officeart/2005/8/layout/process5"/>
    <dgm:cxn modelId="{7AA7FF0C-2772-4336-A9F2-F8975B5AE6F4}" type="presParOf" srcId="{CE770853-73CF-4952-B686-B17E09BC3369}" destId="{3BB03AF6-9D58-4682-ACD3-76B7DACE6FBE}" srcOrd="13" destOrd="0" presId="urn:microsoft.com/office/officeart/2005/8/layout/process5"/>
    <dgm:cxn modelId="{A9D4B6E9-B463-4F21-8EB9-76559328CFBA}" type="presParOf" srcId="{3BB03AF6-9D58-4682-ACD3-76B7DACE6FBE}" destId="{FFB416E4-CFCA-4319-B9F7-A01B87EC2473}" srcOrd="0" destOrd="0" presId="urn:microsoft.com/office/officeart/2005/8/layout/process5"/>
    <dgm:cxn modelId="{6C9576E1-A5B1-4C85-81F1-3F9314E86241}" type="presParOf" srcId="{CE770853-73CF-4952-B686-B17E09BC3369}" destId="{04C96C0A-7D8F-41FF-A84B-B9F65555A68A}" srcOrd="14" destOrd="0" presId="urn:microsoft.com/office/officeart/2005/8/layout/process5"/>
    <dgm:cxn modelId="{72C0A0EB-F779-4908-B84B-71AF967E49D2}" type="presParOf" srcId="{CE770853-73CF-4952-B686-B17E09BC3369}" destId="{FB9A6500-41C7-4E8E-AD74-24AE1123F056}" srcOrd="15" destOrd="0" presId="urn:microsoft.com/office/officeart/2005/8/layout/process5"/>
    <dgm:cxn modelId="{6DD44947-6089-4BD5-A6A2-1BB46102531C}" type="presParOf" srcId="{FB9A6500-41C7-4E8E-AD74-24AE1123F056}" destId="{1F977EF8-7670-4577-84A2-895176500743}" srcOrd="0" destOrd="0" presId="urn:microsoft.com/office/officeart/2005/8/layout/process5"/>
    <dgm:cxn modelId="{B973ADFA-28AF-4455-99E4-20859AE00C10}" type="presParOf" srcId="{CE770853-73CF-4952-B686-B17E09BC3369}" destId="{63663F77-BA1D-441C-883C-4B16F2F56B4A}" srcOrd="16" destOrd="0" presId="urn:microsoft.com/office/officeart/2005/8/layout/process5"/>
    <dgm:cxn modelId="{7F706EFC-1ED5-4F60-8928-A04E0CC71B28}" type="presParOf" srcId="{CE770853-73CF-4952-B686-B17E09BC3369}" destId="{FCEBD969-34D1-4D15-B6DF-7750423FF041}" srcOrd="17" destOrd="0" presId="urn:microsoft.com/office/officeart/2005/8/layout/process5"/>
    <dgm:cxn modelId="{B815ECA9-1CD9-47B2-82D6-315FEAFAAFC6}" type="presParOf" srcId="{FCEBD969-34D1-4D15-B6DF-7750423FF041}" destId="{750E30C9-96F8-4CAA-8A8E-A1A9B9504B2D}" srcOrd="0" destOrd="0" presId="urn:microsoft.com/office/officeart/2005/8/layout/process5"/>
    <dgm:cxn modelId="{4D28A46F-ED5B-4ABB-8ACD-BF861C9C1418}" type="presParOf" srcId="{CE770853-73CF-4952-B686-B17E09BC3369}" destId="{4C9D09F6-66B3-4C4C-88F7-454AD9DE63A8}" srcOrd="18" destOrd="0" presId="urn:microsoft.com/office/officeart/2005/8/layout/process5"/>
    <dgm:cxn modelId="{471F1A29-55C0-4990-AC12-9D965396B35A}" type="presParOf" srcId="{CE770853-73CF-4952-B686-B17E09BC3369}" destId="{7E618A00-07A2-4C34-8031-BF05D1C142D2}" srcOrd="19" destOrd="0" presId="urn:microsoft.com/office/officeart/2005/8/layout/process5"/>
    <dgm:cxn modelId="{233CC11E-DC68-4DB8-8B96-9E3B1943A247}" type="presParOf" srcId="{7E618A00-07A2-4C34-8031-BF05D1C142D2}" destId="{BC5DF874-1B87-4D05-BB14-017756E5ACF5}" srcOrd="0" destOrd="0" presId="urn:microsoft.com/office/officeart/2005/8/layout/process5"/>
    <dgm:cxn modelId="{1DB797D8-EC29-42A5-8A8E-5B58208B6B48}" type="presParOf" srcId="{CE770853-73CF-4952-B686-B17E09BC3369}" destId="{7DECCCF2-D2BA-40CD-B811-923777AA2647}" srcOrd="2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1FDD7-96F8-44C7-9381-4BCAF91CC722}">
      <dsp:nvSpPr>
        <dsp:cNvPr id="0" name=""/>
        <dsp:cNvSpPr/>
      </dsp:nvSpPr>
      <dsp:spPr>
        <a:xfrm>
          <a:off x="31114" y="135094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Protocolo do  EAS/RAP na CETESB e do pedido de LP</a:t>
          </a:r>
          <a:endParaRPr lang="en-US" sz="1100" kern="1200" dirty="0">
            <a:latin typeface="Gotham Book" panose="02000604040000020004" pitchFamily="50" charset="0"/>
          </a:endParaRPr>
        </a:p>
      </dsp:txBody>
      <dsp:txXfrm>
        <a:off x="58901" y="162881"/>
        <a:ext cx="1525650" cy="893160"/>
      </dsp:txXfrm>
    </dsp:sp>
    <dsp:sp modelId="{6CD1C38D-F8E0-42D6-A83C-83974EDD00BF}">
      <dsp:nvSpPr>
        <dsp:cNvPr id="0" name=""/>
        <dsp:cNvSpPr/>
      </dsp:nvSpPr>
      <dsp:spPr>
        <a:xfrm rot="6340">
          <a:off x="1745436" y="415389"/>
          <a:ext cx="320646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745436" y="493729"/>
        <a:ext cx="224452" cy="235285"/>
      </dsp:txXfrm>
    </dsp:sp>
    <dsp:sp modelId="{F1071187-8509-45BA-833A-8343C646CA5A}">
      <dsp:nvSpPr>
        <dsp:cNvPr id="0" name=""/>
        <dsp:cNvSpPr/>
      </dsp:nvSpPr>
      <dsp:spPr>
        <a:xfrm>
          <a:off x="2217330" y="32346"/>
          <a:ext cx="1581224" cy="11622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100" kern="1200" dirty="0" smtClean="0">
              <a:latin typeface="Gotham Book" panose="02000604040000020004" pitchFamily="50" charset="0"/>
            </a:rPr>
            <a:t>Comprovação da publicação do pedido  no Diário Oficial do Estado, em jornal de grande circulação e em jornal local. Prazo: 15 dias</a:t>
          </a:r>
        </a:p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>
              <a:latin typeface="Calibri" pitchFamily="34" charset="0"/>
            </a:rPr>
            <a:t> </a:t>
          </a:r>
          <a:endParaRPr lang="pt-BR" sz="1050" kern="1200" dirty="0">
            <a:latin typeface="Calibri" pitchFamily="34" charset="0"/>
          </a:endParaRPr>
        </a:p>
      </dsp:txBody>
      <dsp:txXfrm>
        <a:off x="2251372" y="66388"/>
        <a:ext cx="1513140" cy="1094210"/>
      </dsp:txXfrm>
    </dsp:sp>
    <dsp:sp modelId="{1B0601F3-EEA4-4785-B06B-D9267B36725C}">
      <dsp:nvSpPr>
        <dsp:cNvPr id="0" name=""/>
        <dsp:cNvSpPr/>
      </dsp:nvSpPr>
      <dsp:spPr>
        <a:xfrm>
          <a:off x="3937702" y="41742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937702" y="495851"/>
        <a:ext cx="234653" cy="235285"/>
      </dsp:txXfrm>
    </dsp:sp>
    <dsp:sp modelId="{7CEB4A26-3D7E-4FEB-B7C9-FE36E2E230B4}">
      <dsp:nvSpPr>
        <dsp:cNvPr id="0" name=""/>
        <dsp:cNvSpPr/>
      </dsp:nvSpPr>
      <dsp:spPr>
        <a:xfrm>
          <a:off x="4431044" y="139126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Abertura de prazo de 15 dias (EAS)/30 dias (RAP) para manifestação de qualquer interessado</a:t>
          </a:r>
          <a:endParaRPr lang="pt-BR" sz="1100" kern="1200" dirty="0">
            <a:latin typeface="Gotham Book" panose="02000604040000020004" pitchFamily="50" charset="0"/>
          </a:endParaRPr>
        </a:p>
      </dsp:txBody>
      <dsp:txXfrm>
        <a:off x="4458831" y="166913"/>
        <a:ext cx="1525650" cy="893160"/>
      </dsp:txXfrm>
    </dsp:sp>
    <dsp:sp modelId="{2E98E905-DF8A-4C5C-BE1F-0EF3CC9EBA14}">
      <dsp:nvSpPr>
        <dsp:cNvPr id="0" name=""/>
        <dsp:cNvSpPr/>
      </dsp:nvSpPr>
      <dsp:spPr>
        <a:xfrm>
          <a:off x="6151417" y="41742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kern="1200"/>
        </a:p>
      </dsp:txBody>
      <dsp:txXfrm>
        <a:off x="6151417" y="495851"/>
        <a:ext cx="234653" cy="235285"/>
      </dsp:txXfrm>
    </dsp:sp>
    <dsp:sp modelId="{3764CA67-4CE3-42D7-9EAE-ABBF28318A4C}">
      <dsp:nvSpPr>
        <dsp:cNvPr id="0" name=""/>
        <dsp:cNvSpPr/>
      </dsp:nvSpPr>
      <dsp:spPr>
        <a:xfrm>
          <a:off x="6644759" y="139126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Análise do EAS/RAP pelo órgão ambiental</a:t>
          </a:r>
          <a:endParaRPr lang="pt-BR" sz="1100" kern="1200" dirty="0">
            <a:latin typeface="Gotham Book" panose="02000604040000020004" pitchFamily="50" charset="0"/>
          </a:endParaRPr>
        </a:p>
      </dsp:txBody>
      <dsp:txXfrm>
        <a:off x="6672546" y="166913"/>
        <a:ext cx="1525650" cy="893160"/>
      </dsp:txXfrm>
    </dsp:sp>
    <dsp:sp modelId="{8F78490C-0DC6-41B8-8D45-BE5F6F5B1210}">
      <dsp:nvSpPr>
        <dsp:cNvPr id="0" name=""/>
        <dsp:cNvSpPr/>
      </dsp:nvSpPr>
      <dsp:spPr>
        <a:xfrm rot="5400000">
          <a:off x="7239464" y="1250335"/>
          <a:ext cx="391813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-5400000">
        <a:off x="7317728" y="1250500"/>
        <a:ext cx="235285" cy="274269"/>
      </dsp:txXfrm>
    </dsp:sp>
    <dsp:sp modelId="{11C508DD-B775-4544-9881-50FA9FC69B3F}">
      <dsp:nvSpPr>
        <dsp:cNvPr id="0" name=""/>
        <dsp:cNvSpPr/>
      </dsp:nvSpPr>
      <dsp:spPr>
        <a:xfrm>
          <a:off x="6644759" y="1827131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Pedido de complementação de informações, se necessário</a:t>
          </a:r>
          <a:endParaRPr lang="pt-BR" sz="1100" kern="1200" dirty="0">
            <a:latin typeface="Gotham Book" panose="02000604040000020004" pitchFamily="50" charset="0"/>
          </a:endParaRPr>
        </a:p>
      </dsp:txBody>
      <dsp:txXfrm>
        <a:off x="6672546" y="1854918"/>
        <a:ext cx="1525650" cy="893160"/>
      </dsp:txXfrm>
    </dsp:sp>
    <dsp:sp modelId="{612A866F-3984-42C8-930B-1C14E56833DC}">
      <dsp:nvSpPr>
        <dsp:cNvPr id="0" name=""/>
        <dsp:cNvSpPr/>
      </dsp:nvSpPr>
      <dsp:spPr>
        <a:xfrm rot="10800000">
          <a:off x="6170391" y="2105426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6270957" y="2183855"/>
        <a:ext cx="234653" cy="235285"/>
      </dsp:txXfrm>
    </dsp:sp>
    <dsp:sp modelId="{7C41417A-BF85-4D98-87A3-4B7FB7B37775}">
      <dsp:nvSpPr>
        <dsp:cNvPr id="0" name=""/>
        <dsp:cNvSpPr/>
      </dsp:nvSpPr>
      <dsp:spPr>
        <a:xfrm>
          <a:off x="4431044" y="1827131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Decisão  motivada da CETESB: deferimento ou indeferimento da licença</a:t>
          </a:r>
          <a:endParaRPr lang="en-US" sz="1100" kern="1200" dirty="0">
            <a:latin typeface="Gotham Book" panose="02000604040000020004" pitchFamily="50" charset="0"/>
          </a:endParaRPr>
        </a:p>
      </dsp:txBody>
      <dsp:txXfrm>
        <a:off x="4458831" y="1854918"/>
        <a:ext cx="1525650" cy="893160"/>
      </dsp:txXfrm>
    </dsp:sp>
    <dsp:sp modelId="{181AC922-19A3-4962-8C79-761E0980BB28}">
      <dsp:nvSpPr>
        <dsp:cNvPr id="0" name=""/>
        <dsp:cNvSpPr/>
      </dsp:nvSpPr>
      <dsp:spPr>
        <a:xfrm rot="10800000">
          <a:off x="3956677" y="2105426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4057243" y="2183855"/>
        <a:ext cx="234653" cy="235285"/>
      </dsp:txXfrm>
    </dsp:sp>
    <dsp:sp modelId="{557C8FB4-729D-4BF8-9BCF-E484F365AC7F}">
      <dsp:nvSpPr>
        <dsp:cNvPr id="0" name=""/>
        <dsp:cNvSpPr/>
      </dsp:nvSpPr>
      <dsp:spPr>
        <a:xfrm>
          <a:off x="2217330" y="1827131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Emissão da LP</a:t>
          </a:r>
          <a:endParaRPr lang="pt-BR" sz="1100" kern="1200" dirty="0">
            <a:latin typeface="Gotham Book" panose="02000604040000020004" pitchFamily="50" charset="0"/>
          </a:endParaRPr>
        </a:p>
      </dsp:txBody>
      <dsp:txXfrm>
        <a:off x="2245117" y="1854918"/>
        <a:ext cx="1525650" cy="893160"/>
      </dsp:txXfrm>
    </dsp:sp>
    <dsp:sp modelId="{B66C14E3-7A91-4416-AA24-55B4EC397A60}">
      <dsp:nvSpPr>
        <dsp:cNvPr id="0" name=""/>
        <dsp:cNvSpPr/>
      </dsp:nvSpPr>
      <dsp:spPr>
        <a:xfrm rot="10800000">
          <a:off x="1742963" y="2105426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1843529" y="2183855"/>
        <a:ext cx="234653" cy="235285"/>
      </dsp:txXfrm>
    </dsp:sp>
    <dsp:sp modelId="{822E1630-8B67-4AE4-9ED1-A3F8C4EE1E7D}">
      <dsp:nvSpPr>
        <dsp:cNvPr id="0" name=""/>
        <dsp:cNvSpPr/>
      </dsp:nvSpPr>
      <dsp:spPr>
        <a:xfrm>
          <a:off x="3616" y="1827131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Pedido de LI</a:t>
          </a:r>
        </a:p>
      </dsp:txBody>
      <dsp:txXfrm>
        <a:off x="31403" y="1854918"/>
        <a:ext cx="1525650" cy="893160"/>
      </dsp:txXfrm>
    </dsp:sp>
    <dsp:sp modelId="{3BB03AF6-9D58-4682-ACD3-76B7DACE6FBE}">
      <dsp:nvSpPr>
        <dsp:cNvPr id="0" name=""/>
        <dsp:cNvSpPr/>
      </dsp:nvSpPr>
      <dsp:spPr>
        <a:xfrm rot="5400000">
          <a:off x="626618" y="2886551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-5400000">
        <a:off x="676585" y="2915013"/>
        <a:ext cx="235285" cy="234653"/>
      </dsp:txXfrm>
    </dsp:sp>
    <dsp:sp modelId="{04C96C0A-7D8F-41FF-A84B-B9F65555A68A}">
      <dsp:nvSpPr>
        <dsp:cNvPr id="0" name=""/>
        <dsp:cNvSpPr/>
      </dsp:nvSpPr>
      <dsp:spPr>
        <a:xfrm>
          <a:off x="3616" y="3408355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Comprovação do atendimento às exigências da LP.</a:t>
          </a:r>
          <a:endParaRPr lang="pt-BR" sz="1100" kern="1200" dirty="0">
            <a:latin typeface="Gotham Book" panose="02000604040000020004" pitchFamily="50" charset="0"/>
          </a:endParaRPr>
        </a:p>
      </dsp:txBody>
      <dsp:txXfrm>
        <a:off x="31403" y="3436142"/>
        <a:ext cx="1525650" cy="893160"/>
      </dsp:txXfrm>
    </dsp:sp>
    <dsp:sp modelId="{FB9A6500-41C7-4E8E-AD74-24AE1123F056}">
      <dsp:nvSpPr>
        <dsp:cNvPr id="0" name=""/>
        <dsp:cNvSpPr/>
      </dsp:nvSpPr>
      <dsp:spPr>
        <a:xfrm>
          <a:off x="1723988" y="3686651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723988" y="3765080"/>
        <a:ext cx="234653" cy="235285"/>
      </dsp:txXfrm>
    </dsp:sp>
    <dsp:sp modelId="{63663F77-BA1D-441C-883C-4B16F2F56B4A}">
      <dsp:nvSpPr>
        <dsp:cNvPr id="0" name=""/>
        <dsp:cNvSpPr/>
      </dsp:nvSpPr>
      <dsp:spPr>
        <a:xfrm>
          <a:off x="2217330" y="3408355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Emissão da LI</a:t>
          </a:r>
        </a:p>
      </dsp:txBody>
      <dsp:txXfrm>
        <a:off x="2245117" y="3436142"/>
        <a:ext cx="1525650" cy="893160"/>
      </dsp:txXfrm>
    </dsp:sp>
    <dsp:sp modelId="{FCEBD969-34D1-4D15-B6DF-7750423FF041}">
      <dsp:nvSpPr>
        <dsp:cNvPr id="0" name=""/>
        <dsp:cNvSpPr/>
      </dsp:nvSpPr>
      <dsp:spPr>
        <a:xfrm>
          <a:off x="3937702" y="3686651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937702" y="3765080"/>
        <a:ext cx="234653" cy="235285"/>
      </dsp:txXfrm>
    </dsp:sp>
    <dsp:sp modelId="{4C9D09F6-66B3-4C4C-88F7-454AD9DE63A8}">
      <dsp:nvSpPr>
        <dsp:cNvPr id="0" name=""/>
        <dsp:cNvSpPr/>
      </dsp:nvSpPr>
      <dsp:spPr>
        <a:xfrm>
          <a:off x="4431044" y="3408355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Pedido  de LO</a:t>
          </a:r>
          <a:endParaRPr lang="en-US" sz="1100" kern="1200" dirty="0">
            <a:latin typeface="Gotham Book" panose="02000604040000020004" pitchFamily="50" charset="0"/>
          </a:endParaRPr>
        </a:p>
      </dsp:txBody>
      <dsp:txXfrm>
        <a:off x="4458831" y="3436142"/>
        <a:ext cx="1525650" cy="893160"/>
      </dsp:txXfrm>
    </dsp:sp>
    <dsp:sp modelId="{7E618A00-07A2-4C34-8031-BF05D1C142D2}">
      <dsp:nvSpPr>
        <dsp:cNvPr id="0" name=""/>
        <dsp:cNvSpPr/>
      </dsp:nvSpPr>
      <dsp:spPr>
        <a:xfrm>
          <a:off x="6151417" y="3686651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6151417" y="3765080"/>
        <a:ext cx="234653" cy="235285"/>
      </dsp:txXfrm>
    </dsp:sp>
    <dsp:sp modelId="{7DECCCF2-D2BA-40CD-B811-923777AA2647}">
      <dsp:nvSpPr>
        <dsp:cNvPr id="0" name=""/>
        <dsp:cNvSpPr/>
      </dsp:nvSpPr>
      <dsp:spPr>
        <a:xfrm>
          <a:off x="6644759" y="3408355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Gotham Book" panose="02000604040000020004" pitchFamily="50" charset="0"/>
            </a:rPr>
            <a:t>Cumprimento das condicionantes da LI. Emissão da LO </a:t>
          </a:r>
          <a:endParaRPr lang="en-US" sz="1100" kern="1200" dirty="0">
            <a:latin typeface="Gotham Book" panose="02000604040000020004" pitchFamily="50" charset="0"/>
          </a:endParaRPr>
        </a:p>
      </dsp:txBody>
      <dsp:txXfrm>
        <a:off x="6672546" y="3436142"/>
        <a:ext cx="1525650" cy="893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1FDD7-96F8-44C7-9381-4BCAF91CC722}">
      <dsp:nvSpPr>
        <dsp:cNvPr id="0" name=""/>
        <dsp:cNvSpPr/>
      </dsp:nvSpPr>
      <dsp:spPr>
        <a:xfrm>
          <a:off x="3616" y="139126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Solicitação de LP perante o órgão ambiental.</a:t>
          </a:r>
          <a:endParaRPr lang="en-US" sz="1200" kern="1200" dirty="0">
            <a:latin typeface="Gotham Book" panose="02000604040000020004" pitchFamily="50" charset="0"/>
          </a:endParaRPr>
        </a:p>
      </dsp:txBody>
      <dsp:txXfrm>
        <a:off x="31403" y="166913"/>
        <a:ext cx="1525650" cy="893160"/>
      </dsp:txXfrm>
    </dsp:sp>
    <dsp:sp modelId="{6CD1C38D-F8E0-42D6-A83C-83974EDD00BF}">
      <dsp:nvSpPr>
        <dsp:cNvPr id="0" name=""/>
        <dsp:cNvSpPr/>
      </dsp:nvSpPr>
      <dsp:spPr>
        <a:xfrm>
          <a:off x="1723988" y="41742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723988" y="495851"/>
        <a:ext cx="234653" cy="235285"/>
      </dsp:txXfrm>
    </dsp:sp>
    <dsp:sp modelId="{F1071187-8509-45BA-833A-8343C646CA5A}">
      <dsp:nvSpPr>
        <dsp:cNvPr id="0" name=""/>
        <dsp:cNvSpPr/>
      </dsp:nvSpPr>
      <dsp:spPr>
        <a:xfrm>
          <a:off x="2217330" y="139126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Órgão ambiental expede o Termo de Referência para elaboração do EIA/RIMA (pode haver audiência pública).</a:t>
          </a:r>
          <a:endParaRPr lang="pt-BR" sz="1200" kern="1200" dirty="0">
            <a:latin typeface="Gotham Book" panose="02000604040000020004" pitchFamily="50" charset="0"/>
          </a:endParaRPr>
        </a:p>
      </dsp:txBody>
      <dsp:txXfrm>
        <a:off x="2245117" y="166913"/>
        <a:ext cx="1525650" cy="893160"/>
      </dsp:txXfrm>
    </dsp:sp>
    <dsp:sp modelId="{1B0601F3-EEA4-4785-B06B-D9267B36725C}">
      <dsp:nvSpPr>
        <dsp:cNvPr id="0" name=""/>
        <dsp:cNvSpPr/>
      </dsp:nvSpPr>
      <dsp:spPr>
        <a:xfrm>
          <a:off x="3937702" y="41742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937702" y="495851"/>
        <a:ext cx="234653" cy="235285"/>
      </dsp:txXfrm>
    </dsp:sp>
    <dsp:sp modelId="{3764CA67-4CE3-42D7-9EAE-ABBF28318A4C}">
      <dsp:nvSpPr>
        <dsp:cNvPr id="0" name=""/>
        <dsp:cNvSpPr/>
      </dsp:nvSpPr>
      <dsp:spPr>
        <a:xfrm>
          <a:off x="4431044" y="139126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Elaboração e apresentação do EIA/RIMA.</a:t>
          </a:r>
          <a:endParaRPr lang="pt-BR" sz="1200" kern="1200" dirty="0">
            <a:latin typeface="Gotham Book" panose="02000604040000020004" pitchFamily="50" charset="0"/>
          </a:endParaRPr>
        </a:p>
      </dsp:txBody>
      <dsp:txXfrm>
        <a:off x="4458831" y="166913"/>
        <a:ext cx="1525650" cy="893160"/>
      </dsp:txXfrm>
    </dsp:sp>
    <dsp:sp modelId="{8F78490C-0DC6-41B8-8D45-BE5F6F5B1210}">
      <dsp:nvSpPr>
        <dsp:cNvPr id="0" name=""/>
        <dsp:cNvSpPr/>
      </dsp:nvSpPr>
      <dsp:spPr>
        <a:xfrm>
          <a:off x="6151417" y="41742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6151417" y="495851"/>
        <a:ext cx="234653" cy="235285"/>
      </dsp:txXfrm>
    </dsp:sp>
    <dsp:sp modelId="{11C508DD-B775-4544-9881-50FA9FC69B3F}">
      <dsp:nvSpPr>
        <dsp:cNvPr id="0" name=""/>
        <dsp:cNvSpPr/>
      </dsp:nvSpPr>
      <dsp:spPr>
        <a:xfrm>
          <a:off x="6644759" y="139126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Audiência Pública para discussão do RIMA, apresentação de exigências complementares pelo órgão ambiental.</a:t>
          </a:r>
          <a:endParaRPr lang="pt-BR" sz="1200" kern="1200" dirty="0">
            <a:latin typeface="Gotham Book" panose="02000604040000020004" pitchFamily="50" charset="0"/>
          </a:endParaRPr>
        </a:p>
      </dsp:txBody>
      <dsp:txXfrm>
        <a:off x="6672546" y="166913"/>
        <a:ext cx="1525650" cy="893160"/>
      </dsp:txXfrm>
    </dsp:sp>
    <dsp:sp modelId="{612A866F-3984-42C8-930B-1C14E56833DC}">
      <dsp:nvSpPr>
        <dsp:cNvPr id="0" name=""/>
        <dsp:cNvSpPr/>
      </dsp:nvSpPr>
      <dsp:spPr>
        <a:xfrm rot="5400000">
          <a:off x="7267761" y="1198547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-5400000">
        <a:off x="7317728" y="1227009"/>
        <a:ext cx="235285" cy="234653"/>
      </dsp:txXfrm>
    </dsp:sp>
    <dsp:sp modelId="{7C41417A-BF85-4D98-87A3-4B7FB7B37775}">
      <dsp:nvSpPr>
        <dsp:cNvPr id="0" name=""/>
        <dsp:cNvSpPr/>
      </dsp:nvSpPr>
      <dsp:spPr>
        <a:xfrm>
          <a:off x="6644759" y="1720351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Emissão da LP.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Prazo: de 6 a 12 meses.</a:t>
          </a:r>
          <a:endParaRPr lang="en-US" sz="1200" kern="1200" dirty="0">
            <a:latin typeface="Gotham Book" panose="02000604040000020004" pitchFamily="50" charset="0"/>
          </a:endParaRPr>
        </a:p>
      </dsp:txBody>
      <dsp:txXfrm>
        <a:off x="6672546" y="1748138"/>
        <a:ext cx="1525650" cy="893160"/>
      </dsp:txXfrm>
    </dsp:sp>
    <dsp:sp modelId="{181AC922-19A3-4962-8C79-761E0980BB28}">
      <dsp:nvSpPr>
        <dsp:cNvPr id="0" name=""/>
        <dsp:cNvSpPr/>
      </dsp:nvSpPr>
      <dsp:spPr>
        <a:xfrm rot="10800000">
          <a:off x="6170391" y="1998646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6270957" y="2077075"/>
        <a:ext cx="234653" cy="235285"/>
      </dsp:txXfrm>
    </dsp:sp>
    <dsp:sp modelId="{557C8FB4-729D-4BF8-9BCF-E484F365AC7F}">
      <dsp:nvSpPr>
        <dsp:cNvPr id="0" name=""/>
        <dsp:cNvSpPr/>
      </dsp:nvSpPr>
      <dsp:spPr>
        <a:xfrm>
          <a:off x="4431044" y="1720351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Elaboração do Plano Básico Ambiental e cumprimento das condicionantes previstas na LP. Solicitação da LI.</a:t>
          </a:r>
          <a:endParaRPr lang="pt-BR" sz="1200" kern="1200" dirty="0">
            <a:latin typeface="Gotham Book" panose="02000604040000020004" pitchFamily="50" charset="0"/>
          </a:endParaRPr>
        </a:p>
      </dsp:txBody>
      <dsp:txXfrm>
        <a:off x="4458831" y="1748138"/>
        <a:ext cx="1525650" cy="893160"/>
      </dsp:txXfrm>
    </dsp:sp>
    <dsp:sp modelId="{B66C14E3-7A91-4416-AA24-55B4EC397A60}">
      <dsp:nvSpPr>
        <dsp:cNvPr id="0" name=""/>
        <dsp:cNvSpPr/>
      </dsp:nvSpPr>
      <dsp:spPr>
        <a:xfrm rot="10800000">
          <a:off x="3956677" y="1998646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4057243" y="2077075"/>
        <a:ext cx="234653" cy="235285"/>
      </dsp:txXfrm>
    </dsp:sp>
    <dsp:sp modelId="{822E1630-8B67-4AE4-9ED1-A3F8C4EE1E7D}">
      <dsp:nvSpPr>
        <dsp:cNvPr id="0" name=""/>
        <dsp:cNvSpPr/>
      </dsp:nvSpPr>
      <dsp:spPr>
        <a:xfrm>
          <a:off x="2217330" y="1720351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Emissão da LI.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Prazo: 6 meses</a:t>
          </a:r>
          <a:r>
            <a:rPr lang="pt-BR" sz="1200" kern="1200" dirty="0" smtClean="0">
              <a:latin typeface="Gotham Light" pitchFamily="50" charset="0"/>
            </a:rPr>
            <a:t>.</a:t>
          </a:r>
          <a:endParaRPr lang="pt-BR" sz="1200" kern="1200" dirty="0">
            <a:latin typeface="Gotham Light" pitchFamily="50" charset="0"/>
          </a:endParaRPr>
        </a:p>
      </dsp:txBody>
      <dsp:txXfrm>
        <a:off x="2245117" y="1748138"/>
        <a:ext cx="1525650" cy="893160"/>
      </dsp:txXfrm>
    </dsp:sp>
    <dsp:sp modelId="{3BB03AF6-9D58-4682-ACD3-76B7DACE6FBE}">
      <dsp:nvSpPr>
        <dsp:cNvPr id="0" name=""/>
        <dsp:cNvSpPr/>
      </dsp:nvSpPr>
      <dsp:spPr>
        <a:xfrm rot="10800000">
          <a:off x="1742963" y="1998646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1843529" y="2077075"/>
        <a:ext cx="234653" cy="235285"/>
      </dsp:txXfrm>
    </dsp:sp>
    <dsp:sp modelId="{04C96C0A-7D8F-41FF-A84B-B9F65555A68A}">
      <dsp:nvSpPr>
        <dsp:cNvPr id="0" name=""/>
        <dsp:cNvSpPr/>
      </dsp:nvSpPr>
      <dsp:spPr>
        <a:xfrm>
          <a:off x="3616" y="1720351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Cumprimento das condicionantes previstas na LI. Solicitação da LO.</a:t>
          </a:r>
          <a:endParaRPr lang="pt-BR" sz="1200" kern="1200" dirty="0">
            <a:latin typeface="Gotham Book" panose="02000604040000020004" pitchFamily="50" charset="0"/>
          </a:endParaRPr>
        </a:p>
      </dsp:txBody>
      <dsp:txXfrm>
        <a:off x="31403" y="1748138"/>
        <a:ext cx="1525650" cy="893160"/>
      </dsp:txXfrm>
    </dsp:sp>
    <dsp:sp modelId="{FB9A6500-41C7-4E8E-AD74-24AE1123F056}">
      <dsp:nvSpPr>
        <dsp:cNvPr id="0" name=""/>
        <dsp:cNvSpPr/>
      </dsp:nvSpPr>
      <dsp:spPr>
        <a:xfrm rot="5400000">
          <a:off x="626618" y="2779771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-5400000">
        <a:off x="676585" y="2808233"/>
        <a:ext cx="235285" cy="234653"/>
      </dsp:txXfrm>
    </dsp:sp>
    <dsp:sp modelId="{63663F77-BA1D-441C-883C-4B16F2F56B4A}">
      <dsp:nvSpPr>
        <dsp:cNvPr id="0" name=""/>
        <dsp:cNvSpPr/>
      </dsp:nvSpPr>
      <dsp:spPr>
        <a:xfrm>
          <a:off x="3616" y="3301575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Emissão da LO.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Prazo: 6 meses.</a:t>
          </a:r>
          <a:endParaRPr lang="en-US" sz="1200" kern="1200" dirty="0">
            <a:latin typeface="Gotham Book" panose="02000604040000020004" pitchFamily="50" charset="0"/>
          </a:endParaRPr>
        </a:p>
      </dsp:txBody>
      <dsp:txXfrm>
        <a:off x="31403" y="3329362"/>
        <a:ext cx="1525650" cy="893160"/>
      </dsp:txXfrm>
    </dsp:sp>
    <dsp:sp modelId="{FCEBD969-34D1-4D15-B6DF-7750423FF041}">
      <dsp:nvSpPr>
        <dsp:cNvPr id="0" name=""/>
        <dsp:cNvSpPr/>
      </dsp:nvSpPr>
      <dsp:spPr>
        <a:xfrm>
          <a:off x="1723988" y="3579871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723988" y="3658300"/>
        <a:ext cx="234653" cy="235285"/>
      </dsp:txXfrm>
    </dsp:sp>
    <dsp:sp modelId="{4C9D09F6-66B3-4C4C-88F7-454AD9DE63A8}">
      <dsp:nvSpPr>
        <dsp:cNvPr id="0" name=""/>
        <dsp:cNvSpPr/>
      </dsp:nvSpPr>
      <dsp:spPr>
        <a:xfrm>
          <a:off x="2217330" y="3301575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Cumprimento das condicionantes da LO, as quais, de modo geral, contemplam medidas de monitoramento ambiental.</a:t>
          </a:r>
          <a:endParaRPr lang="en-US" sz="1200" kern="1200" dirty="0">
            <a:latin typeface="Gotham Book" panose="02000604040000020004" pitchFamily="50" charset="0"/>
          </a:endParaRPr>
        </a:p>
      </dsp:txBody>
      <dsp:txXfrm>
        <a:off x="2245117" y="3329362"/>
        <a:ext cx="1525650" cy="893160"/>
      </dsp:txXfrm>
    </dsp:sp>
    <dsp:sp modelId="{7E618A00-07A2-4C34-8031-BF05D1C142D2}">
      <dsp:nvSpPr>
        <dsp:cNvPr id="0" name=""/>
        <dsp:cNvSpPr/>
      </dsp:nvSpPr>
      <dsp:spPr>
        <a:xfrm>
          <a:off x="3937702" y="3579871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937702" y="3658300"/>
        <a:ext cx="234653" cy="235285"/>
      </dsp:txXfrm>
    </dsp:sp>
    <dsp:sp modelId="{7DECCCF2-D2BA-40CD-B811-923777AA2647}">
      <dsp:nvSpPr>
        <dsp:cNvPr id="0" name=""/>
        <dsp:cNvSpPr/>
      </dsp:nvSpPr>
      <dsp:spPr>
        <a:xfrm>
          <a:off x="4431044" y="3301575"/>
          <a:ext cx="1581224" cy="9487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Gotham Book" panose="02000604040000020004" pitchFamily="50" charset="0"/>
            </a:rPr>
            <a:t>Solicitação de renovação da LO, observado o prazo de 120 dias. Prorrogação automática do prazo. </a:t>
          </a:r>
          <a:endParaRPr lang="en-US" sz="1200" kern="1200" dirty="0">
            <a:latin typeface="Gotham Book" panose="02000604040000020004" pitchFamily="50" charset="0"/>
          </a:endParaRPr>
        </a:p>
      </dsp:txBody>
      <dsp:txXfrm>
        <a:off x="4458831" y="3329362"/>
        <a:ext cx="1525650" cy="89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1BFCBD-51B6-419E-ABCA-0DDC50653880}" type="datetimeFigureOut">
              <a:rPr lang="pt-BR" smtClean="0"/>
              <a:t>14/09/17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234CE7-1EC8-49CE-BC0B-9E86CA8980A8}" type="slidenum">
              <a:rPr lang="pt-BR" smtClean="0"/>
              <a:t>‹n.º›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Licenciamento ambiental II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pt-BR" dirty="0" smtClean="0"/>
              <a:t>Ambiental I </a:t>
            </a:r>
          </a:p>
          <a:p>
            <a:pPr marL="0" indent="0">
              <a:buNone/>
              <a:defRPr/>
            </a:pPr>
            <a:endParaRPr lang="pt-BR" dirty="0"/>
          </a:p>
          <a:p>
            <a:pPr marL="0" indent="0">
              <a:buNone/>
              <a:defRPr/>
            </a:pPr>
            <a:r>
              <a:rPr lang="pt-BR" dirty="0" smtClean="0"/>
              <a:t>1) Noções </a:t>
            </a:r>
            <a:r>
              <a:rPr lang="pt-BR" dirty="0"/>
              <a:t>sobre o licenciamento</a:t>
            </a:r>
          </a:p>
          <a:p>
            <a:pPr marL="0" indent="0">
              <a:buNone/>
              <a:defRPr/>
            </a:pPr>
            <a:r>
              <a:rPr lang="pt-BR" dirty="0"/>
              <a:t>2) O debate sobre a natureza jurídica</a:t>
            </a:r>
          </a:p>
          <a:p>
            <a:pPr marL="0" indent="0">
              <a:buNone/>
              <a:defRPr/>
            </a:pPr>
            <a:r>
              <a:rPr lang="pt-BR" dirty="0"/>
              <a:t>2)Competência para o licenciamento </a:t>
            </a:r>
          </a:p>
          <a:p>
            <a:pPr marL="609600" indent="-609600">
              <a:buNone/>
              <a:defRPr/>
            </a:pPr>
            <a:r>
              <a:rPr lang="pt-BR" dirty="0"/>
              <a:t>3) Licenças, prazos para análise e validade</a:t>
            </a:r>
          </a:p>
          <a:p>
            <a:pPr marL="609600" indent="-609600">
              <a:buNone/>
              <a:defRPr/>
            </a:pPr>
            <a:r>
              <a:rPr lang="pt-BR" dirty="0"/>
              <a:t>4) Avaliação de impacto ambiental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altLang="pt-BR" b="1" dirty="0" smtClean="0"/>
              <a:t/>
            </a:r>
            <a:br>
              <a:rPr lang="pt-BR" altLang="pt-BR" b="1" dirty="0" smtClean="0"/>
            </a:br>
            <a:r>
              <a:rPr lang="pt-BR" altLang="pt-BR" b="1" dirty="0" smtClean="0"/>
              <a:t>Deliberação </a:t>
            </a:r>
            <a:r>
              <a:rPr lang="pt-BR" altLang="pt-BR" b="1" dirty="0" err="1" smtClean="0"/>
              <a:t>Consema</a:t>
            </a:r>
            <a:r>
              <a:rPr lang="pt-BR" altLang="pt-BR" b="1" dirty="0" smtClean="0"/>
              <a:t> 01/2014</a:t>
            </a:r>
            <a:br>
              <a:rPr lang="pt-BR" alt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Anexo I:</a:t>
            </a:r>
            <a:r>
              <a:rPr lang="pt-BR" dirty="0" smtClean="0"/>
              <a:t> Listagem das atividades e códigos </a:t>
            </a:r>
          </a:p>
          <a:p>
            <a:r>
              <a:rPr lang="pt-BR" b="1" dirty="0" smtClean="0"/>
              <a:t>Anexo II</a:t>
            </a:r>
            <a:r>
              <a:rPr lang="pt-BR" dirty="0" smtClean="0"/>
              <a:t> Definições de impacto (baixo, médio e alto) pela atividade e capacidade (dimensões, números de pessoas,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r>
              <a:rPr lang="pt-BR" b="1" dirty="0" smtClean="0"/>
              <a:t>Anexo III </a:t>
            </a:r>
            <a:r>
              <a:rPr lang="pt-BR" dirty="0" smtClean="0"/>
              <a:t>– Compatibilização dos Municípios com as ações de licenciamento</a:t>
            </a:r>
          </a:p>
          <a:p>
            <a:r>
              <a:rPr lang="pt-BR" dirty="0" smtClean="0"/>
              <a:t> -  </a:t>
            </a:r>
            <a:r>
              <a:rPr lang="pt-BR" sz="2400" dirty="0" smtClean="0"/>
              <a:t>Porte/</a:t>
            </a:r>
            <a:r>
              <a:rPr lang="pt-BR" sz="2400" dirty="0" smtClean="0"/>
              <a:t>Tamanho do Município</a:t>
            </a:r>
            <a:endParaRPr lang="pt-BR" sz="2400" dirty="0" smtClean="0"/>
          </a:p>
          <a:p>
            <a:r>
              <a:rPr lang="pt-BR" sz="2400" dirty="0" smtClean="0"/>
              <a:t>- Histórico de funcionamento do Conselho Municipal</a:t>
            </a:r>
          </a:p>
          <a:p>
            <a:r>
              <a:rPr lang="pt-BR" sz="2400" dirty="0" smtClean="0"/>
              <a:t>- Equipe técnica multidisciplinar (20 ; 10 ou 3)</a:t>
            </a:r>
          </a:p>
          <a:p>
            <a:r>
              <a:rPr lang="pt-BR" dirty="0" smtClean="0"/>
              <a:t>Casos de licenciamento pela CETESB (Anexo III, IV)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Licenciamento único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Art</a:t>
            </a:r>
            <a:r>
              <a:rPr lang="pt-BR" dirty="0" smtClean="0"/>
              <a:t> 13 da LC 140/2011)</a:t>
            </a:r>
          </a:p>
          <a:p>
            <a:r>
              <a:rPr lang="pt-BR" dirty="0" smtClean="0"/>
              <a:t>“Os empreendimentos e atividades são licenciados por um único ente federativo.</a:t>
            </a:r>
          </a:p>
          <a:p>
            <a:endParaRPr lang="pt-BR" dirty="0"/>
          </a:p>
          <a:p>
            <a:r>
              <a:rPr lang="pt-BR" dirty="0" smtClean="0"/>
              <a:t>Ideia de um licenciamento conjunto, integrado ou complexo: Interpretação do </a:t>
            </a:r>
            <a:r>
              <a:rPr lang="pt-BR" dirty="0" err="1" smtClean="0"/>
              <a:t>art</a:t>
            </a:r>
            <a:r>
              <a:rPr lang="pt-BR" dirty="0" smtClean="0"/>
              <a:t> 23 da CF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condicionantes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Licenciamento ambiental: momento de aplicação do P. da prevenção e do desenvolvimento sustentável.</a:t>
            </a:r>
          </a:p>
          <a:p>
            <a:endParaRPr lang="pt-BR" dirty="0"/>
          </a:p>
          <a:p>
            <a:r>
              <a:rPr lang="pt-BR" dirty="0" smtClean="0"/>
              <a:t>Condicionante: Parte da licença onde o “órgão </a:t>
            </a:r>
            <a:r>
              <a:rPr lang="pt-BR" dirty="0" err="1" smtClean="0"/>
              <a:t>licenciador</a:t>
            </a:r>
            <a:r>
              <a:rPr lang="pt-BR" dirty="0" smtClean="0"/>
              <a:t> estabelece as condições, restrições e medidas de controle ambiental que deverão ser obedecidas pelo empreendedor” (</a:t>
            </a:r>
            <a:r>
              <a:rPr lang="pt-BR" dirty="0" err="1" smtClean="0"/>
              <a:t>Res</a:t>
            </a:r>
            <a:r>
              <a:rPr lang="pt-BR" dirty="0" smtClean="0"/>
              <a:t> 237/97 </a:t>
            </a:r>
            <a:r>
              <a:rPr lang="pt-BR" dirty="0" err="1" smtClean="0"/>
              <a:t>art</a:t>
            </a:r>
            <a:r>
              <a:rPr lang="pt-BR" dirty="0" smtClean="0"/>
              <a:t> 10, I)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Condicionantes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Gerais: relacionadas às exigências legais;</a:t>
            </a:r>
          </a:p>
          <a:p>
            <a:endParaRPr lang="pt-BR" dirty="0"/>
          </a:p>
          <a:p>
            <a:r>
              <a:rPr lang="pt-BR" dirty="0" smtClean="0"/>
              <a:t>Específicas: relacionadas ao empreendimento ou atividade específica.</a:t>
            </a:r>
          </a:p>
          <a:p>
            <a:r>
              <a:rPr lang="pt-BR" dirty="0" smtClean="0"/>
              <a:t>Inclui medidas mitigadoras. Destinadas a corrigir ou reduzir impactos negativos ou, ainda a compensá-los.</a:t>
            </a:r>
          </a:p>
          <a:p>
            <a:r>
              <a:rPr lang="pt-BR" dirty="0" smtClean="0"/>
              <a:t>Compensação no projeto e no </a:t>
            </a:r>
            <a:r>
              <a:rPr lang="pt-BR" dirty="0" err="1" smtClean="0"/>
              <a:t>art</a:t>
            </a:r>
            <a:r>
              <a:rPr lang="pt-BR" dirty="0" smtClean="0"/>
              <a:t> 36 da Lei 9985/2000 (para unidades de conservação).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 smtClean="0"/>
              <a:t>Condicionantes e relação com os impactos – condicionantes socioambientais 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Críticas a condicionantes que “não guardam relação com o impacto”. Justificativa técnica?</a:t>
            </a:r>
          </a:p>
          <a:p>
            <a:endParaRPr lang="pt-BR" dirty="0"/>
          </a:p>
          <a:p>
            <a:r>
              <a:rPr lang="pt-BR" dirty="0" smtClean="0"/>
              <a:t>Condicionante socioambientais. Empreendimentos de grande porte que afetam comunidades específicas (ausência do Estado/ afluxo de população).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Licenciamento no Estado de São Paulo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 algn="just">
              <a:lnSpc>
                <a:spcPct val="125000"/>
              </a:lnSpc>
              <a:buNone/>
            </a:pPr>
            <a:r>
              <a:rPr lang="pt-BR" sz="2200" u="sng" dirty="0">
                <a:solidFill>
                  <a:srgbClr val="3B3044"/>
                </a:solidFill>
                <a:latin typeface="Gotham Book" panose="02000604040000020004" pitchFamily="50" charset="0"/>
              </a:rPr>
              <a:t>Principais Normas:</a:t>
            </a:r>
          </a:p>
          <a:p>
            <a:pPr marL="342900" lvl="1" indent="-342900" algn="just">
              <a:lnSpc>
                <a:spcPct val="125000"/>
              </a:lnSpc>
            </a:pPr>
            <a:r>
              <a:rPr lang="pt-BR" sz="2200" dirty="0">
                <a:solidFill>
                  <a:srgbClr val="3B3044"/>
                </a:solidFill>
                <a:latin typeface="Gotham Book" panose="02000604040000020004" pitchFamily="50" charset="0"/>
              </a:rPr>
              <a:t>Resolução SMA nº 49, de 28 de maio de 2014, e Decisão de Diretoria CETESB 153, de 28 de maio de 2014 – Licenciamento Ambiental com Avaliação de Impacto Ambiental no âmbito da Companhia Ambiental do Estado de São Paulo – CETESB.</a:t>
            </a:r>
          </a:p>
          <a:p>
            <a:pPr marL="342900" lvl="1" indent="-342900" algn="just">
              <a:lnSpc>
                <a:spcPct val="125000"/>
              </a:lnSpc>
            </a:pPr>
            <a:endParaRPr lang="pt-BR" sz="2200" dirty="0">
              <a:solidFill>
                <a:srgbClr val="3B3044"/>
              </a:solidFill>
              <a:latin typeface="Gotham Book" panose="02000604040000020004" pitchFamily="50" charset="0"/>
            </a:endParaRPr>
          </a:p>
          <a:p>
            <a:pPr marL="342900" lvl="1" indent="-342900" algn="just">
              <a:lnSpc>
                <a:spcPct val="125000"/>
              </a:lnSpc>
            </a:pPr>
            <a:r>
              <a:rPr lang="pt-BR" sz="2200" dirty="0">
                <a:solidFill>
                  <a:srgbClr val="3B3044"/>
                </a:solidFill>
                <a:latin typeface="Gotham Book" panose="02000604040000020004" pitchFamily="50" charset="0"/>
              </a:rPr>
              <a:t>Decreto Estadual nº 60.329, de 02 de abril de 2014 e Deliberações Normativas CONSEMA nº 1 e nº 2, de 23 de abril de 2014 – Licenciamento ambiental simplificado e informatizado de atividades e empreendimentos de baixo impacto ambiental.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3804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Licenciamento no estado de São </a:t>
            </a:r>
            <a:r>
              <a:rPr lang="pt-BR" sz="4000" b="1" dirty="0"/>
              <a:t>P</a:t>
            </a:r>
            <a:r>
              <a:rPr lang="pt-BR" sz="4000" b="1" dirty="0" smtClean="0"/>
              <a:t>aulo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1" indent="0" algn="just">
              <a:lnSpc>
                <a:spcPct val="125000"/>
              </a:lnSpc>
              <a:buNone/>
            </a:pPr>
            <a:r>
              <a:rPr lang="pt-BR" sz="2200" u="sng" dirty="0">
                <a:solidFill>
                  <a:srgbClr val="3B3044"/>
                </a:solidFill>
                <a:latin typeface="Gotham Book" panose="02000604040000020004" pitchFamily="50" charset="0"/>
              </a:rPr>
              <a:t>Correlação entre as categorias de degradação ambiental e os Estudos Ambientais para licenciamento junto à CETESB</a:t>
            </a:r>
            <a:r>
              <a:rPr lang="pt-BR" sz="2200" u="sng" dirty="0" smtClean="0">
                <a:solidFill>
                  <a:srgbClr val="3B3044"/>
                </a:solidFill>
                <a:latin typeface="Gotham Book" panose="02000604040000020004" pitchFamily="50" charset="0"/>
              </a:rPr>
              <a:t>:</a:t>
            </a:r>
          </a:p>
          <a:p>
            <a:pPr marL="0" lvl="1" indent="0" algn="just">
              <a:lnSpc>
                <a:spcPct val="125000"/>
              </a:lnSpc>
              <a:buNone/>
            </a:pPr>
            <a:endParaRPr lang="pt-BR" sz="2200" u="sng" dirty="0">
              <a:solidFill>
                <a:srgbClr val="3B3044"/>
              </a:solidFill>
              <a:latin typeface="Gotham Book" panose="02000604040000020004" pitchFamily="50" charset="0"/>
            </a:endParaRPr>
          </a:p>
          <a:p>
            <a:pPr marL="342900" lvl="1" indent="-342900" algn="just">
              <a:lnSpc>
                <a:spcPct val="125000"/>
              </a:lnSpc>
            </a:pPr>
            <a:r>
              <a:rPr lang="pt-BR" sz="2000" u="sng" dirty="0">
                <a:solidFill>
                  <a:srgbClr val="3B3044"/>
                </a:solidFill>
                <a:latin typeface="Gotham Book" panose="02000604040000020004" pitchFamily="50" charset="0"/>
              </a:rPr>
              <a:t>Baixo potencial de degradação ambiental – Estudo Ambiental Simplificado (EAS):</a:t>
            </a:r>
            <a:r>
              <a:rPr lang="pt-BR" sz="2000" dirty="0">
                <a:solidFill>
                  <a:srgbClr val="3B3044"/>
                </a:solidFill>
                <a:latin typeface="Gotham Book" panose="02000604040000020004" pitchFamily="50" charset="0"/>
              </a:rPr>
              <a:t> Documento técnico que avalia as consequências ambientais das atividades e empreendimentos de impacto muito pequeno.</a:t>
            </a:r>
          </a:p>
          <a:p>
            <a:pPr marL="342900" lvl="1" indent="-342900" algn="just">
              <a:lnSpc>
                <a:spcPct val="125000"/>
              </a:lnSpc>
            </a:pPr>
            <a:r>
              <a:rPr lang="pt-BR" sz="2000" u="sng" dirty="0">
                <a:solidFill>
                  <a:srgbClr val="3B3044"/>
                </a:solidFill>
                <a:latin typeface="Gotham Book" panose="02000604040000020004" pitchFamily="50" charset="0"/>
              </a:rPr>
              <a:t>Potencialmente causadores de degradação ambiental – Relatório Ambiental Preliminar (RAP):</a:t>
            </a:r>
            <a:r>
              <a:rPr lang="pt-BR" sz="2000" dirty="0">
                <a:solidFill>
                  <a:srgbClr val="3B3044"/>
                </a:solidFill>
                <a:latin typeface="Gotham Book" panose="02000604040000020004" pitchFamily="50" charset="0"/>
              </a:rPr>
              <a:t> Estudos técnicos e científicos elaborados por equipe multidisciplinar que, além de fornecer subsídios à análise da viabilidade ambiental, avalia suas consequências e propõe medidas mitigadoras.</a:t>
            </a:r>
          </a:p>
          <a:p>
            <a:pPr marL="342900" lvl="1" indent="-342900" algn="just">
              <a:lnSpc>
                <a:spcPct val="125000"/>
              </a:lnSpc>
            </a:pPr>
            <a:r>
              <a:rPr lang="pt-BR" sz="2000" u="sng" dirty="0">
                <a:solidFill>
                  <a:srgbClr val="3B3044"/>
                </a:solidFill>
                <a:latin typeface="Gotham Book" panose="02000604040000020004" pitchFamily="50" charset="0"/>
              </a:rPr>
              <a:t>Potencialmente causadores de significativa degradação ambiental – Estudo de Impacto Ambiental e Relatório de Impacto Ambiental (EIA/RIMA):</a:t>
            </a:r>
            <a:r>
              <a:rPr lang="pt-BR" sz="2000" dirty="0">
                <a:solidFill>
                  <a:srgbClr val="3B3044"/>
                </a:solidFill>
                <a:latin typeface="Gotham Book" panose="02000604040000020004" pitchFamily="50" charset="0"/>
              </a:rPr>
              <a:t> Estudo ambiental mais complexo elaborado por equipe multidisciplinar, com pagamento de compensação ambiental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7290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1" dirty="0" smtClean="0"/>
              <a:t>Licenciamento ambiental no Estado de São Paulo – Sem EIA-Rima</a:t>
            </a:r>
            <a:endParaRPr lang="pt-BR" sz="40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632540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2891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1" dirty="0" smtClean="0"/>
              <a:t>Licenciamento no Estado de São </a:t>
            </a:r>
            <a:r>
              <a:rPr lang="pt-BR" sz="4000" b="1" dirty="0" err="1" smtClean="0"/>
              <a:t>paulo</a:t>
            </a:r>
            <a:r>
              <a:rPr lang="pt-BR" sz="4000" b="1" dirty="0" smtClean="0"/>
              <a:t> – Com EIA-Rima - Trifásico</a:t>
            </a:r>
            <a:endParaRPr lang="pt-BR" sz="40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657095"/>
              </p:ext>
            </p:extLst>
          </p:nvPr>
        </p:nvGraphicFramePr>
        <p:xfrm>
          <a:off x="457200" y="1772816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1364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Licenciamento Ambiental simplificado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 indent="-342900" algn="just">
              <a:lnSpc>
                <a:spcPct val="125000"/>
              </a:lnSpc>
            </a:pPr>
            <a:r>
              <a:rPr lang="pt-BR" sz="1900" dirty="0">
                <a:solidFill>
                  <a:srgbClr val="3B30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Aplicável a atividades e empreendimentos considerados de baixo impacto.</a:t>
            </a:r>
          </a:p>
          <a:p>
            <a:pPr marL="342900" lvl="1" indent="-342900" algn="just">
              <a:lnSpc>
                <a:spcPct val="125000"/>
              </a:lnSpc>
            </a:pPr>
            <a:r>
              <a:rPr lang="pt-BR" sz="1900" dirty="0">
                <a:solidFill>
                  <a:srgbClr val="3B30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Baixo impacto ambiental local – Competência de licenciamento Municipal, com competência supletiva do Estado quando o Município não possuir corpo técnico hábil. (Artigo 15 da Lei Complementar 140/2011)</a:t>
            </a:r>
          </a:p>
          <a:p>
            <a:pPr marL="342900" lvl="1" indent="-342900" algn="just">
              <a:lnSpc>
                <a:spcPct val="125000"/>
              </a:lnSpc>
            </a:pPr>
            <a:r>
              <a:rPr lang="pt-BR" sz="1900" dirty="0">
                <a:solidFill>
                  <a:srgbClr val="3B30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Exceção ao modelo trifásico, com a concessão das Licenças Prévia (LP), de Instalação (LI) e de Operação (LO) em ato único, com validade de até 5 anos.</a:t>
            </a:r>
          </a:p>
          <a:p>
            <a:pPr marL="342900" lvl="1" indent="-342900" algn="just">
              <a:lnSpc>
                <a:spcPct val="125000"/>
              </a:lnSpc>
            </a:pPr>
            <a:r>
              <a:rPr lang="pt-BR" sz="1900" dirty="0">
                <a:solidFill>
                  <a:srgbClr val="3B30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 de baixo impacto para licenciamento simplificado: Definidas pelo Conselho Estadual do Meio Ambiente – CONSEMA (Deliberações Normativas nº  1 e nº 2/14</a:t>
            </a:r>
            <a:r>
              <a:rPr lang="pt-BR" sz="1900" dirty="0" smtClean="0">
                <a:solidFill>
                  <a:srgbClr val="3B30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lvl="1" indent="0" algn="just">
              <a:lnSpc>
                <a:spcPct val="125000"/>
              </a:lnSpc>
              <a:buNone/>
            </a:pPr>
            <a:r>
              <a:rPr lang="pt-BR" sz="1900" b="1" dirty="0" smtClean="0">
                <a:solidFill>
                  <a:srgbClr val="3B30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(Crédito: </a:t>
            </a:r>
            <a:r>
              <a:rPr lang="pt-BR" sz="2000" b="1" dirty="0" err="1"/>
              <a:t>Dr</a:t>
            </a:r>
            <a:r>
              <a:rPr lang="pt-BR" sz="2000" b="1" dirty="0"/>
              <a:t> Luís Souza Lima Braga </a:t>
            </a:r>
            <a:r>
              <a:rPr lang="pt-BR" sz="2000" b="1" dirty="0" smtClean="0"/>
              <a:t>Carvalho )</a:t>
            </a:r>
            <a:endParaRPr lang="pt-BR" sz="2000" b="1" dirty="0"/>
          </a:p>
          <a:p>
            <a:pPr marL="342900" lvl="1" indent="-342900" algn="just">
              <a:lnSpc>
                <a:spcPct val="125000"/>
              </a:lnSpc>
            </a:pPr>
            <a:endParaRPr lang="pt-BR" sz="1900" dirty="0">
              <a:solidFill>
                <a:srgbClr val="3B30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052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Pontos polêmicos/específicos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1) Ainda a competência </a:t>
            </a:r>
          </a:p>
          <a:p>
            <a:r>
              <a:rPr lang="pt-BR" dirty="0" smtClean="0"/>
              <a:t>2) As </a:t>
            </a:r>
            <a:r>
              <a:rPr lang="pt-BR" dirty="0" err="1" smtClean="0"/>
              <a:t>mitigantes</a:t>
            </a:r>
            <a:r>
              <a:rPr lang="pt-BR" dirty="0" smtClean="0"/>
              <a:t> e condicionantes</a:t>
            </a:r>
          </a:p>
          <a:p>
            <a:r>
              <a:rPr lang="pt-BR" dirty="0" smtClean="0"/>
              <a:t>3) Licenciamento no Estado de São Paulo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Competência. Por que é uma questão?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Constituição Federal, </a:t>
            </a:r>
            <a:r>
              <a:rPr lang="pt-BR" dirty="0" err="1" smtClean="0"/>
              <a:t>art</a:t>
            </a:r>
            <a:r>
              <a:rPr lang="pt-BR" dirty="0" smtClean="0"/>
              <a:t> 23: </a:t>
            </a:r>
          </a:p>
          <a:p>
            <a:pPr>
              <a:buNone/>
            </a:pPr>
            <a:r>
              <a:rPr lang="pt-BR" dirty="0" smtClean="0"/>
              <a:t>Compete à União, Estados e Municípios: “Proteger o meio ambiente”...”combater a poluição em todas suas formas”.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§ único: leis complementares fixarão normas para a cooperação da atuação da União, Estado e Municípios. </a:t>
            </a:r>
          </a:p>
          <a:p>
            <a:pPr>
              <a:buNone/>
            </a:pPr>
            <a:r>
              <a:rPr lang="pt-BR" dirty="0" smtClean="0"/>
              <a:t>Lei complementar 140/2011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Resolução CONAMA 237/97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Critério do impacto (já vinha da lei 6938/81):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Predomínio do Estado</a:t>
            </a:r>
          </a:p>
          <a:p>
            <a:r>
              <a:rPr lang="pt-BR" dirty="0" smtClean="0"/>
              <a:t>União: </a:t>
            </a:r>
            <a:r>
              <a:rPr lang="pt-BR" b="1" dirty="0" smtClean="0"/>
              <a:t>impacto</a:t>
            </a:r>
            <a:r>
              <a:rPr lang="pt-BR" dirty="0" smtClean="0"/>
              <a:t> em dois ou mais Estados, ou em zonas de fronteira com outro país.</a:t>
            </a:r>
          </a:p>
          <a:p>
            <a:r>
              <a:rPr lang="pt-BR" dirty="0" smtClean="0"/>
              <a:t>Município: Impacto local conforme deliberação </a:t>
            </a:r>
            <a:r>
              <a:rPr lang="pt-BR" dirty="0" err="1" smtClean="0"/>
              <a:t>CONSEMAs</a:t>
            </a:r>
            <a:r>
              <a:rPr lang="pt-BR" dirty="0" smtClean="0"/>
              <a:t> (conselhos Estaduais do Meio Ambiente)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>Lei complementar 140/2011</a:t>
            </a:r>
            <a:br>
              <a:rPr lang="pt-BR" sz="4000" b="1" dirty="0" smtClean="0"/>
            </a:b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Adota critério da </a:t>
            </a:r>
            <a:r>
              <a:rPr lang="pt-BR" b="1" dirty="0" smtClean="0"/>
              <a:t>localização</a:t>
            </a:r>
            <a:r>
              <a:rPr lang="pt-BR" dirty="0" smtClean="0"/>
              <a:t> (reduzir subjetividade)</a:t>
            </a:r>
          </a:p>
          <a:p>
            <a:r>
              <a:rPr lang="pt-BR" altLang="pt-BR" b="1" dirty="0" smtClean="0"/>
              <a:t>União </a:t>
            </a:r>
            <a:r>
              <a:rPr lang="pt-BR" altLang="pt-BR" b="1" dirty="0" err="1" smtClean="0"/>
              <a:t>Art</a:t>
            </a:r>
            <a:r>
              <a:rPr lang="pt-BR" altLang="pt-BR" b="1" dirty="0" smtClean="0"/>
              <a:t> 7- XIV</a:t>
            </a:r>
          </a:p>
          <a:p>
            <a:r>
              <a:rPr lang="pt-BR" altLang="pt-BR" b="1" dirty="0" smtClean="0"/>
              <a:t>a) Empreendimentos e atividades: a) </a:t>
            </a:r>
            <a:r>
              <a:rPr lang="pt-BR" altLang="pt-BR" b="1" dirty="0" smtClean="0">
                <a:solidFill>
                  <a:srgbClr val="FF0000"/>
                </a:solidFill>
              </a:rPr>
              <a:t>localizados</a:t>
            </a:r>
            <a:r>
              <a:rPr lang="pt-BR" altLang="pt-BR" b="1" dirty="0" smtClean="0"/>
              <a:t> no Brasil e em país limítrofe; b) em mar territorial, plataforma continental ou zona econômica exclusiva; c) em terras indígenas, d) Unidades de conservação instituídas pela União, exceto </a:t>
            </a:r>
            <a:r>
              <a:rPr lang="pt-BR" altLang="pt-BR" b="1" dirty="0" err="1" smtClean="0"/>
              <a:t>APAs</a:t>
            </a:r>
            <a:r>
              <a:rPr lang="pt-BR" altLang="pt-BR" b="1" dirty="0" smtClean="0"/>
              <a:t>; e) em dois ou mais Estados; f) de caráter militar; g) material radioativo; h) outros definidos em norma regulamentar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Lei complementar 140/2011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pt-BR" altLang="pt-BR" b="1" dirty="0"/>
              <a:t>Estados: </a:t>
            </a:r>
            <a:r>
              <a:rPr lang="pt-BR" altLang="pt-BR" b="1" dirty="0" err="1"/>
              <a:t>Art</a:t>
            </a:r>
            <a:r>
              <a:rPr lang="pt-BR" altLang="pt-BR" b="1" dirty="0"/>
              <a:t> 8º. XIV</a:t>
            </a:r>
          </a:p>
          <a:p>
            <a:pPr>
              <a:buNone/>
              <a:defRPr/>
            </a:pPr>
            <a:endParaRPr lang="pt-BR" altLang="pt-BR" dirty="0"/>
          </a:p>
          <a:p>
            <a:pPr marL="109537" indent="0">
              <a:buNone/>
              <a:defRPr/>
            </a:pPr>
            <a:r>
              <a:rPr lang="pt-BR" altLang="pt-BR" dirty="0"/>
              <a:t>a) Atividades cujo licenciamento não seja competência da União ou Municípios </a:t>
            </a:r>
          </a:p>
          <a:p>
            <a:pPr marL="109537" indent="0">
              <a:buNone/>
              <a:defRPr/>
            </a:pPr>
            <a:r>
              <a:rPr lang="pt-BR" altLang="pt-BR" dirty="0"/>
              <a:t>Isto é: é a regra geral</a:t>
            </a:r>
          </a:p>
          <a:p>
            <a:pPr>
              <a:buNone/>
              <a:defRPr/>
            </a:pPr>
            <a:endParaRPr lang="pt-BR" altLang="pt-BR" dirty="0"/>
          </a:p>
          <a:p>
            <a:pPr>
              <a:buNone/>
              <a:defRPr/>
            </a:pPr>
            <a:r>
              <a:rPr lang="pt-BR" altLang="pt-BR" dirty="0"/>
              <a:t>b) Unidades de conservação  instituídas pelo estado. Exceto APAS;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Lei complementar 140/2011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pt-BR" b="1" dirty="0" err="1" smtClean="0"/>
              <a:t>Art</a:t>
            </a:r>
            <a:r>
              <a:rPr lang="pt-BR" altLang="pt-BR" b="1" dirty="0" smtClean="0"/>
              <a:t> 9, XIV:</a:t>
            </a:r>
          </a:p>
          <a:p>
            <a:r>
              <a:rPr lang="pt-BR" altLang="pt-BR" dirty="0" smtClean="0"/>
              <a:t>a) atividades que possam causar </a:t>
            </a:r>
            <a:r>
              <a:rPr lang="pt-BR" altLang="pt-BR" b="1" dirty="0" smtClean="0"/>
              <a:t>impacto </a:t>
            </a:r>
            <a:r>
              <a:rPr lang="pt-BR" altLang="pt-BR" dirty="0" smtClean="0"/>
              <a:t>de âmbito local conforme tipologia  dos conselhos Estaduais; b) </a:t>
            </a:r>
            <a:r>
              <a:rPr lang="pt-BR" altLang="pt-BR" dirty="0" err="1" smtClean="0"/>
              <a:t>Ucs</a:t>
            </a:r>
            <a:r>
              <a:rPr lang="pt-BR" altLang="pt-BR" dirty="0" smtClean="0"/>
              <a:t> instituídas pelos Municípios, exceto </a:t>
            </a:r>
            <a:r>
              <a:rPr lang="pt-BR" altLang="pt-BR" dirty="0" err="1" smtClean="0"/>
              <a:t>APAs</a:t>
            </a:r>
            <a:endParaRPr lang="pt-BR" altLang="pt-BR" b="1" dirty="0" smtClean="0"/>
          </a:p>
          <a:p>
            <a:endParaRPr lang="pt-BR" altLang="pt-BR" dirty="0" smtClean="0"/>
          </a:p>
          <a:p>
            <a:r>
              <a:rPr lang="pt-BR" altLang="pt-BR" b="1" dirty="0" smtClean="0"/>
              <a:t>Entes federativos em caráter supletivo (</a:t>
            </a:r>
            <a:r>
              <a:rPr lang="pt-BR" altLang="pt-BR" b="1" dirty="0" err="1" smtClean="0"/>
              <a:t>art</a:t>
            </a:r>
            <a:r>
              <a:rPr lang="pt-BR" altLang="pt-BR" b="1" dirty="0" smtClean="0"/>
              <a:t> 15)</a:t>
            </a:r>
          </a:p>
          <a:p>
            <a:r>
              <a:rPr lang="pt-BR" altLang="pt-BR" dirty="0" smtClean="0"/>
              <a:t>Inexistindo </a:t>
            </a:r>
            <a:r>
              <a:rPr lang="pt-BR" altLang="pt-BR" dirty="0"/>
              <a:t>ó</a:t>
            </a:r>
            <a:r>
              <a:rPr lang="pt-BR" altLang="pt-BR" dirty="0" smtClean="0"/>
              <a:t>rgão ambiental capacitado ou conselho de meio </a:t>
            </a:r>
            <a:r>
              <a:rPr lang="pt-BR" altLang="pt-BR" dirty="0" smtClean="0"/>
              <a:t>ambiente. </a:t>
            </a:r>
            <a:r>
              <a:rPr lang="pt-BR" altLang="pt-BR" dirty="0"/>
              <a:t>(</a:t>
            </a:r>
            <a:r>
              <a:rPr lang="pt-BR" altLang="pt-BR" dirty="0" smtClean="0"/>
              <a:t>importante municípios)</a:t>
            </a:r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altLang="pt-BR" b="1" dirty="0" smtClean="0"/>
              <a:t/>
            </a:r>
            <a:br>
              <a:rPr lang="pt-BR" altLang="pt-BR" b="1" dirty="0" smtClean="0"/>
            </a:br>
            <a:r>
              <a:rPr lang="pt-BR" altLang="pt-BR" b="1" dirty="0" smtClean="0"/>
              <a:t>Deliberação </a:t>
            </a:r>
            <a:r>
              <a:rPr lang="pt-BR" altLang="pt-BR" b="1" dirty="0" err="1" smtClean="0"/>
              <a:t>Consema</a:t>
            </a:r>
            <a:r>
              <a:rPr lang="pt-BR" altLang="pt-BR" b="1" dirty="0" smtClean="0"/>
              <a:t> 01/2014</a:t>
            </a:r>
            <a:br>
              <a:rPr lang="pt-BR" alt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pt-BR" dirty="0" smtClean="0"/>
              <a:t>Municípios com Conselho Municipal de MA, com caráter deliberativo e composição paritária </a:t>
            </a:r>
          </a:p>
          <a:p>
            <a:endParaRPr lang="pt-BR" altLang="pt-BR" dirty="0" smtClean="0"/>
          </a:p>
          <a:p>
            <a:r>
              <a:rPr lang="pt-BR" altLang="pt-BR" dirty="0" smtClean="0"/>
              <a:t>Profissionais qualificados e habilitados para a atividade e estrutura de fiscalização;</a:t>
            </a:r>
          </a:p>
          <a:p>
            <a:endParaRPr lang="pt-BR" dirty="0" smtClean="0"/>
          </a:p>
          <a:p>
            <a:r>
              <a:rPr lang="pt-BR" dirty="0" smtClean="0"/>
              <a:t>Sistema de monitoramento e fiscalização ambiental que garanta o cumprimento das exigências 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altLang="pt-BR" b="1" dirty="0" smtClean="0"/>
              <a:t/>
            </a:r>
            <a:br>
              <a:rPr lang="pt-BR" altLang="pt-BR" b="1" dirty="0" smtClean="0"/>
            </a:br>
            <a:r>
              <a:rPr lang="pt-BR" altLang="pt-BR" b="1" dirty="0" smtClean="0"/>
              <a:t>Deliberação </a:t>
            </a:r>
            <a:r>
              <a:rPr lang="pt-BR" altLang="pt-BR" b="1" dirty="0" err="1" smtClean="0"/>
              <a:t>Consema</a:t>
            </a:r>
            <a:r>
              <a:rPr lang="pt-BR" altLang="pt-BR" b="1" dirty="0" smtClean="0"/>
              <a:t> 01/2014</a:t>
            </a:r>
            <a:br>
              <a:rPr lang="pt-BR" alt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Impacto local (</a:t>
            </a:r>
            <a:r>
              <a:rPr lang="pt-BR" b="1" dirty="0" err="1" smtClean="0"/>
              <a:t>art</a:t>
            </a:r>
            <a:r>
              <a:rPr lang="pt-BR" b="1" dirty="0" smtClean="0"/>
              <a:t> 2, I)</a:t>
            </a:r>
            <a:r>
              <a:rPr lang="pt-BR" dirty="0" smtClean="0"/>
              <a:t>: impacto direto não ultrapassar limites dos municípios.</a:t>
            </a:r>
          </a:p>
          <a:p>
            <a:r>
              <a:rPr lang="pt-BR" b="1" dirty="0" smtClean="0"/>
              <a:t>Porte: (</a:t>
            </a:r>
            <a:r>
              <a:rPr lang="pt-BR" b="1" dirty="0" err="1" smtClean="0"/>
              <a:t>art</a:t>
            </a:r>
            <a:r>
              <a:rPr lang="pt-BR" b="1" dirty="0" smtClean="0"/>
              <a:t> 2, II)</a:t>
            </a:r>
            <a:r>
              <a:rPr lang="pt-BR" dirty="0" smtClean="0"/>
              <a:t> dimensão física do empreendimento, mensurada pela área construída em metros quadrados (m2 ) ou capacidade de atendimento em número de usuários; </a:t>
            </a:r>
          </a:p>
          <a:p>
            <a:r>
              <a:rPr lang="pt-BR" b="1" dirty="0" smtClean="0"/>
              <a:t>Potencial poluidor (</a:t>
            </a:r>
            <a:r>
              <a:rPr lang="pt-BR" b="1" dirty="0" err="1" smtClean="0"/>
              <a:t>art</a:t>
            </a:r>
            <a:r>
              <a:rPr lang="pt-BR" b="1" dirty="0" smtClean="0"/>
              <a:t> 2, III) :</a:t>
            </a:r>
            <a:r>
              <a:rPr lang="pt-BR" dirty="0" smtClean="0"/>
              <a:t> possibilidade de um empreendimento ou atividade causar </a:t>
            </a:r>
            <a:r>
              <a:rPr lang="pt-BR" dirty="0" smtClean="0"/>
              <a:t>poluição </a:t>
            </a:r>
          </a:p>
          <a:p>
            <a:r>
              <a:rPr lang="pt-BR" dirty="0" smtClean="0"/>
              <a:t>(pequeno, médio e alto)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1325</Words>
  <Application>Microsoft Macintosh PowerPoint</Application>
  <PresentationFormat>Apresentação na tela (4:3)</PresentationFormat>
  <Paragraphs>128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Calibri</vt:lpstr>
      <vt:lpstr>Constantia</vt:lpstr>
      <vt:lpstr>Gotham Book</vt:lpstr>
      <vt:lpstr>Gotham Light</vt:lpstr>
      <vt:lpstr>Wingdings 2</vt:lpstr>
      <vt:lpstr>Arial</vt:lpstr>
      <vt:lpstr>Fluxo</vt:lpstr>
      <vt:lpstr>Licenciamento ambiental II</vt:lpstr>
      <vt:lpstr>Pontos polêmicos/específicos</vt:lpstr>
      <vt:lpstr>Competência. Por que é uma questão?</vt:lpstr>
      <vt:lpstr>Resolução CONAMA 237/97</vt:lpstr>
      <vt:lpstr> Lei complementar 140/2011 </vt:lpstr>
      <vt:lpstr>Lei complementar 140/2011</vt:lpstr>
      <vt:lpstr>Lei complementar 140/2011</vt:lpstr>
      <vt:lpstr> Deliberação Consema 01/2014 </vt:lpstr>
      <vt:lpstr> Deliberação Consema 01/2014 </vt:lpstr>
      <vt:lpstr> Deliberação Consema 01/2014 </vt:lpstr>
      <vt:lpstr>Licenciamento único</vt:lpstr>
      <vt:lpstr>As condicionantes</vt:lpstr>
      <vt:lpstr>Condicionantes</vt:lpstr>
      <vt:lpstr>Condicionantes e relação com os impactos – condicionantes socioambientais </vt:lpstr>
      <vt:lpstr>Licenciamento no Estado de São Paulo</vt:lpstr>
      <vt:lpstr>Licenciamento no estado de São Paulo</vt:lpstr>
      <vt:lpstr>Licenciamento ambiental no Estado de São Paulo – Sem EIA-Rima</vt:lpstr>
      <vt:lpstr>Licenciamento no Estado de São paulo – Com EIA-Rima - Trifásico</vt:lpstr>
      <vt:lpstr>Licenciamento Ambiental simplificado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Licenciamento ambiental II</dc:title>
  <dc:creator>402627</dc:creator>
  <cp:lastModifiedBy>Usuário do Microsoft Office</cp:lastModifiedBy>
  <cp:revision>16</cp:revision>
  <dcterms:created xsi:type="dcterms:W3CDTF">2015-09-29T17:28:14Z</dcterms:created>
  <dcterms:modified xsi:type="dcterms:W3CDTF">2017-09-14T12:38:34Z</dcterms:modified>
</cp:coreProperties>
</file>